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337" r:id="rId2"/>
    <p:sldId id="333" r:id="rId3"/>
    <p:sldId id="335" r:id="rId4"/>
    <p:sldId id="303" r:id="rId5"/>
    <p:sldId id="281" r:id="rId6"/>
    <p:sldId id="309" r:id="rId7"/>
    <p:sldId id="310" r:id="rId8"/>
    <p:sldId id="308" r:id="rId9"/>
    <p:sldId id="369" r:id="rId10"/>
    <p:sldId id="339" r:id="rId11"/>
    <p:sldId id="340" r:id="rId12"/>
    <p:sldId id="370" r:id="rId13"/>
    <p:sldId id="343" r:id="rId14"/>
    <p:sldId id="344" r:id="rId15"/>
    <p:sldId id="338" r:id="rId16"/>
    <p:sldId id="282" r:id="rId17"/>
    <p:sldId id="283" r:id="rId18"/>
    <p:sldId id="307" r:id="rId19"/>
    <p:sldId id="284" r:id="rId20"/>
    <p:sldId id="285" r:id="rId21"/>
    <p:sldId id="363" r:id="rId22"/>
    <p:sldId id="345" r:id="rId23"/>
    <p:sldId id="371" r:id="rId24"/>
    <p:sldId id="341" r:id="rId25"/>
    <p:sldId id="372" r:id="rId26"/>
    <p:sldId id="362" r:id="rId27"/>
    <p:sldId id="373" r:id="rId28"/>
    <p:sldId id="311" r:id="rId29"/>
    <p:sldId id="312" r:id="rId30"/>
    <p:sldId id="313" r:id="rId31"/>
    <p:sldId id="314" r:id="rId32"/>
    <p:sldId id="315" r:id="rId33"/>
    <p:sldId id="316" r:id="rId34"/>
    <p:sldId id="317" r:id="rId35"/>
    <p:sldId id="318" r:id="rId36"/>
    <p:sldId id="319" r:id="rId37"/>
    <p:sldId id="320" r:id="rId38"/>
    <p:sldId id="321" r:id="rId39"/>
    <p:sldId id="322" r:id="rId40"/>
    <p:sldId id="353" r:id="rId41"/>
    <p:sldId id="324" r:id="rId42"/>
    <p:sldId id="323" r:id="rId43"/>
    <p:sldId id="325" r:id="rId44"/>
    <p:sldId id="326" r:id="rId45"/>
    <p:sldId id="327" r:id="rId46"/>
    <p:sldId id="329" r:id="rId47"/>
    <p:sldId id="391" r:id="rId48"/>
    <p:sldId id="392" r:id="rId49"/>
    <p:sldId id="374" r:id="rId50"/>
    <p:sldId id="375" r:id="rId51"/>
    <p:sldId id="376" r:id="rId52"/>
    <p:sldId id="377" r:id="rId53"/>
    <p:sldId id="386" r:id="rId54"/>
    <p:sldId id="387" r:id="rId55"/>
    <p:sldId id="388" r:id="rId56"/>
    <p:sldId id="379" r:id="rId57"/>
    <p:sldId id="378" r:id="rId58"/>
    <p:sldId id="382" r:id="rId59"/>
    <p:sldId id="381" r:id="rId60"/>
    <p:sldId id="389" r:id="rId61"/>
    <p:sldId id="364" r:id="rId62"/>
    <p:sldId id="390" r:id="rId63"/>
    <p:sldId id="358" r:id="rId64"/>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36"/>
    <a:srgbClr val="1B2128"/>
    <a:srgbClr val="747577"/>
    <a:srgbClr val="E1E1DF"/>
    <a:srgbClr val="D0CD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188112-AA9C-159B-A30A-6B339599A827}" v="1064" dt="2020-09-11T15:04:38.4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721" autoAdjust="0"/>
    <p:restoredTop sz="94660"/>
  </p:normalViewPr>
  <p:slideViewPr>
    <p:cSldViewPr snapToGrid="0" showGuides="1">
      <p:cViewPr varScale="1">
        <p:scale>
          <a:sx n="56" d="100"/>
          <a:sy n="56" d="100"/>
        </p:scale>
        <p:origin x="84" y="31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Hoja1!$B$1</c:f>
              <c:strCache>
                <c:ptCount val="1"/>
                <c:pt idx="0">
                  <c:v>Serie 1</c:v>
                </c:pt>
              </c:strCache>
            </c:strRef>
          </c:tx>
          <c:spPr>
            <a:solidFill>
              <a:srgbClr val="757577"/>
            </a:solidFill>
            <a:ln>
              <a:noFill/>
            </a:ln>
            <a:effectLst/>
          </c:spPr>
          <c:invertIfNegative val="0"/>
          <c:dLbls>
            <c:delete val="1"/>
          </c:dLbls>
          <c:cat>
            <c:strRef>
              <c:f>Hoja1!$A$2:$A$9</c:f>
              <c:strCache>
                <c:ptCount val="8"/>
                <c:pt idx="0">
                  <c:v>10%</c:v>
                </c:pt>
                <c:pt idx="1">
                  <c:v>XX%</c:v>
                </c:pt>
                <c:pt idx="2">
                  <c:v>XX%</c:v>
                </c:pt>
                <c:pt idx="3">
                  <c:v>XX%</c:v>
                </c:pt>
                <c:pt idx="4">
                  <c:v>XX%</c:v>
                </c:pt>
                <c:pt idx="5">
                  <c:v>XX%</c:v>
                </c:pt>
                <c:pt idx="6">
                  <c:v>XX%</c:v>
                </c:pt>
                <c:pt idx="7">
                  <c:v>XX%</c:v>
                </c:pt>
              </c:strCache>
            </c:strRef>
          </c:cat>
          <c:val>
            <c:numRef>
              <c:f>Hoja1!$B$2:$B$9</c:f>
              <c:numCache>
                <c:formatCode>General</c:formatCode>
                <c:ptCount val="8"/>
                <c:pt idx="0">
                  <c:v>10</c:v>
                </c:pt>
                <c:pt idx="1">
                  <c:v>20</c:v>
                </c:pt>
                <c:pt idx="2">
                  <c:v>50</c:v>
                </c:pt>
                <c:pt idx="3">
                  <c:v>70</c:v>
                </c:pt>
                <c:pt idx="4">
                  <c:v>60</c:v>
                </c:pt>
                <c:pt idx="5">
                  <c:v>70</c:v>
                </c:pt>
                <c:pt idx="6">
                  <c:v>68</c:v>
                </c:pt>
                <c:pt idx="7">
                  <c:v>45</c:v>
                </c:pt>
              </c:numCache>
            </c:numRef>
          </c:val>
          <c:extLst>
            <c:ext xmlns:c16="http://schemas.microsoft.com/office/drawing/2014/chart" uri="{C3380CC4-5D6E-409C-BE32-E72D297353CC}">
              <c16:uniqueId val="{00000000-8F46-2E4A-B5DA-C4A95827A62E}"/>
            </c:ext>
          </c:extLst>
        </c:ser>
        <c:dLbls>
          <c:dLblPos val="ctr"/>
          <c:showLegendKey val="0"/>
          <c:showVal val="1"/>
          <c:showCatName val="0"/>
          <c:showSerName val="0"/>
          <c:showPercent val="0"/>
          <c:showBubbleSize val="0"/>
        </c:dLbls>
        <c:gapWidth val="56"/>
        <c:overlap val="100"/>
        <c:axId val="1821819023"/>
        <c:axId val="1821754239"/>
      </c:barChart>
      <c:catAx>
        <c:axId val="1821819023"/>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800" b="1" i="0" u="none" strike="noStrike" kern="1200" cap="all" spc="120" normalizeH="0" baseline="0">
                <a:solidFill>
                  <a:srgbClr val="1B2128"/>
                </a:solidFill>
                <a:latin typeface="Arial" panose="020B0604020202020204" pitchFamily="34" charset="0"/>
                <a:ea typeface="+mn-ea"/>
                <a:cs typeface="Arial" panose="020B0604020202020204" pitchFamily="34" charset="0"/>
              </a:defRPr>
            </a:pPr>
            <a:endParaRPr lang="pt-BR"/>
          </a:p>
        </c:txPr>
        <c:crossAx val="1821754239"/>
        <c:crosses val="autoZero"/>
        <c:auto val="1"/>
        <c:lblAlgn val="ctr"/>
        <c:lblOffset val="100"/>
        <c:noMultiLvlLbl val="0"/>
      </c:catAx>
      <c:valAx>
        <c:axId val="1821754239"/>
        <c:scaling>
          <c:orientation val="minMax"/>
        </c:scaling>
        <c:delete val="1"/>
        <c:axPos val="l"/>
        <c:numFmt formatCode="General" sourceLinked="1"/>
        <c:majorTickMark val="none"/>
        <c:minorTickMark val="none"/>
        <c:tickLblPos val="nextTo"/>
        <c:crossAx val="18218190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Hoja1!$B$1</c:f>
              <c:strCache>
                <c:ptCount val="1"/>
                <c:pt idx="0">
                  <c:v>Resultados</c:v>
                </c:pt>
              </c:strCache>
            </c:strRef>
          </c:tx>
          <c:spPr>
            <a:solidFill>
              <a:schemeClr val="tx1"/>
            </a:solidFill>
            <a:ln>
              <a:noFill/>
            </a:ln>
          </c:spPr>
          <c:dPt>
            <c:idx val="0"/>
            <c:bubble3D val="0"/>
            <c:spPr>
              <a:solidFill>
                <a:srgbClr val="E0E0DD"/>
              </a:solidFill>
              <a:ln w="19050">
                <a:noFill/>
              </a:ln>
              <a:effectLst/>
            </c:spPr>
            <c:extLst>
              <c:ext xmlns:c16="http://schemas.microsoft.com/office/drawing/2014/chart" uri="{C3380CC4-5D6E-409C-BE32-E72D297353CC}">
                <c16:uniqueId val="{00000005-1F12-5248-B84E-0E0B39D6FBF0}"/>
              </c:ext>
            </c:extLst>
          </c:dPt>
          <c:dPt>
            <c:idx val="1"/>
            <c:bubble3D val="0"/>
            <c:spPr>
              <a:solidFill>
                <a:srgbClr val="757577"/>
              </a:solidFill>
              <a:ln w="19050">
                <a:noFill/>
              </a:ln>
              <a:effectLst/>
            </c:spPr>
            <c:extLst>
              <c:ext xmlns:c16="http://schemas.microsoft.com/office/drawing/2014/chart" uri="{C3380CC4-5D6E-409C-BE32-E72D297353CC}">
                <c16:uniqueId val="{00000002-1F12-5248-B84E-0E0B39D6FBF0}"/>
              </c:ext>
            </c:extLst>
          </c:dPt>
          <c:dPt>
            <c:idx val="2"/>
            <c:bubble3D val="0"/>
            <c:spPr>
              <a:solidFill>
                <a:srgbClr val="FF0036"/>
              </a:solidFill>
              <a:ln w="19050">
                <a:noFill/>
              </a:ln>
              <a:effectLst/>
            </c:spPr>
            <c:extLst>
              <c:ext xmlns:c16="http://schemas.microsoft.com/office/drawing/2014/chart" uri="{C3380CC4-5D6E-409C-BE32-E72D297353CC}">
                <c16:uniqueId val="{00000003-1F12-5248-B84E-0E0B39D6FBF0}"/>
              </c:ext>
            </c:extLst>
          </c:dPt>
          <c:dPt>
            <c:idx val="3"/>
            <c:bubble3D val="0"/>
            <c:spPr>
              <a:solidFill>
                <a:srgbClr val="1B2128"/>
              </a:solidFill>
              <a:ln w="19050">
                <a:noFill/>
              </a:ln>
              <a:effectLst/>
            </c:spPr>
            <c:extLst>
              <c:ext xmlns:c16="http://schemas.microsoft.com/office/drawing/2014/chart" uri="{C3380CC4-5D6E-409C-BE32-E72D297353CC}">
                <c16:uniqueId val="{00000004-1F12-5248-B84E-0E0B39D6FBF0}"/>
              </c:ext>
            </c:extLst>
          </c:dPt>
          <c:cat>
            <c:strRef>
              <c:f>Hoja1!$A$2:$A$5</c:f>
              <c:strCache>
                <c:ptCount val="4"/>
                <c:pt idx="0">
                  <c:v>Dato 1</c:v>
                </c:pt>
                <c:pt idx="1">
                  <c:v>Dato 2</c:v>
                </c:pt>
                <c:pt idx="2">
                  <c:v>Dato 3</c:v>
                </c:pt>
                <c:pt idx="3">
                  <c:v>Dato 4</c:v>
                </c:pt>
              </c:strCache>
            </c:strRef>
          </c:cat>
          <c:val>
            <c:numRef>
              <c:f>Hoja1!$B$2:$B$5</c:f>
              <c:numCache>
                <c:formatCode>General</c:formatCode>
                <c:ptCount val="4"/>
                <c:pt idx="0">
                  <c:v>9</c:v>
                </c:pt>
                <c:pt idx="1">
                  <c:v>10</c:v>
                </c:pt>
                <c:pt idx="2">
                  <c:v>2</c:v>
                </c:pt>
                <c:pt idx="3">
                  <c:v>3</c:v>
                </c:pt>
              </c:numCache>
            </c:numRef>
          </c:val>
          <c:extLst>
            <c:ext xmlns:c16="http://schemas.microsoft.com/office/drawing/2014/chart" uri="{C3380CC4-5D6E-409C-BE32-E72D297353CC}">
              <c16:uniqueId val="{00000000-1F12-5248-B84E-0E0B39D6FBF0}"/>
            </c:ext>
          </c:extLst>
        </c:ser>
        <c:dLbls>
          <c:showLegendKey val="0"/>
          <c:showVal val="0"/>
          <c:showCatName val="0"/>
          <c:showSerName val="0"/>
          <c:showPercent val="0"/>
          <c:showBubbleSize val="0"/>
          <c:showLeaderLines val="1"/>
        </c:dLbls>
        <c:firstSliceAng val="117"/>
        <c:holeSize val="6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86313D-7D9B-46F9-8603-22F807B7FE2D}" type="datetimeFigureOut">
              <a:rPr lang="pt-BR" smtClean="0"/>
              <a:t>02/02/2022</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8D7E4F-7BF1-4C81-B767-5F009E8B4990}" type="slidenum">
              <a:rPr lang="pt-BR" smtClean="0"/>
              <a:t>‹nº›</a:t>
            </a:fld>
            <a:endParaRPr lang="pt-BR"/>
          </a:p>
        </p:txBody>
      </p:sp>
    </p:spTree>
    <p:extLst>
      <p:ext uri="{BB962C8B-B14F-4D97-AF65-F5344CB8AC3E}">
        <p14:creationId xmlns:p14="http://schemas.microsoft.com/office/powerpoint/2010/main" val="980768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21.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1.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7.png"/><Relationship Id="rId1" Type="http://schemas.openxmlformats.org/officeDocument/2006/relationships/slideMaster" Target="../slideMasters/slideMaster1.xml"/><Relationship Id="rId5" Type="http://schemas.openxmlformats.org/officeDocument/2006/relationships/image" Target="../media/image29.png"/><Relationship Id="rId4" Type="http://schemas.openxmlformats.org/officeDocument/2006/relationships/image" Target="../media/image28.jp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jp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2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2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2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31.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31.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3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Master" Target="../slideMasters/slideMaster1.xml"/><Relationship Id="rId4" Type="http://schemas.openxmlformats.org/officeDocument/2006/relationships/image" Target="../media/image3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jpe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Master" Target="../slideMasters/slideMaster1.xml"/><Relationship Id="rId4" Type="http://schemas.openxmlformats.org/officeDocument/2006/relationships/image" Target="../media/image40.pn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xml"/><Relationship Id="rId5" Type="http://schemas.openxmlformats.org/officeDocument/2006/relationships/image" Target="../media/image43.png"/><Relationship Id="rId4" Type="http://schemas.openxmlformats.org/officeDocument/2006/relationships/image" Target="../media/image4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3.png"/><Relationship Id="rId1" Type="http://schemas.openxmlformats.org/officeDocument/2006/relationships/slideMaster" Target="../slideMasters/slideMaster1.xml"/><Relationship Id="rId4" Type="http://schemas.openxmlformats.org/officeDocument/2006/relationships/image" Target="../media/image47.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9.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7.jpe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1.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1.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1 envases">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B0F360DA-8EF8-44AC-ABBD-58D40BA02AD6}" type="datetimeFigureOut">
              <a:rPr lang="es-MX" smtClean="0"/>
              <a:t>02/02/2022</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BE8EAA68-30F0-44B4-A750-EFA967723A11}" type="slidenum">
              <a:rPr lang="es-MX" smtClean="0"/>
              <a:t>‹nº›</a:t>
            </a:fld>
            <a:endParaRPr lang="es-MX"/>
          </a:p>
        </p:txBody>
      </p:sp>
      <p:pic>
        <p:nvPicPr>
          <p:cNvPr id="7" name="Imagen 6">
            <a:extLst>
              <a:ext uri="{FF2B5EF4-FFF2-40B4-BE49-F238E27FC236}">
                <a16:creationId xmlns:a16="http://schemas.microsoft.com/office/drawing/2014/main" id="{1BD4045F-E326-6442-B3EC-B0DA7F3C22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ángulo 7">
            <a:extLst>
              <a:ext uri="{FF2B5EF4-FFF2-40B4-BE49-F238E27FC236}">
                <a16:creationId xmlns:a16="http://schemas.microsoft.com/office/drawing/2014/main" id="{57AA7FE2-5737-A942-B9C6-EF00B9726B71}"/>
              </a:ext>
            </a:extLst>
          </p:cNvPr>
          <p:cNvSpPr/>
          <p:nvPr userDrawn="1"/>
        </p:nvSpPr>
        <p:spPr>
          <a:xfrm>
            <a:off x="0" y="5048250"/>
            <a:ext cx="12192000" cy="1809750"/>
          </a:xfrm>
          <a:prstGeom prst="rect">
            <a:avLst/>
          </a:prstGeom>
          <a:solidFill>
            <a:srgbClr val="FF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0" name="Imagen 9">
            <a:extLst>
              <a:ext uri="{FF2B5EF4-FFF2-40B4-BE49-F238E27FC236}">
                <a16:creationId xmlns:a16="http://schemas.microsoft.com/office/drawing/2014/main" id="{E55F7368-0007-7B48-BB8E-96D426DF79B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5469" t="80833" b="5278"/>
          <a:stretch/>
        </p:blipFill>
        <p:spPr>
          <a:xfrm>
            <a:off x="10420350" y="5543550"/>
            <a:ext cx="1771650" cy="952500"/>
          </a:xfrm>
          <a:prstGeom prst="rect">
            <a:avLst/>
          </a:prstGeom>
        </p:spPr>
      </p:pic>
      <p:sp>
        <p:nvSpPr>
          <p:cNvPr id="19" name="Título 1">
            <a:extLst>
              <a:ext uri="{FF2B5EF4-FFF2-40B4-BE49-F238E27FC236}">
                <a16:creationId xmlns:a16="http://schemas.microsoft.com/office/drawing/2014/main" id="{1D3D099A-30D4-6343-9EBC-7E6876080290}"/>
              </a:ext>
            </a:extLst>
          </p:cNvPr>
          <p:cNvSpPr>
            <a:spLocks noGrp="1"/>
          </p:cNvSpPr>
          <p:nvPr>
            <p:ph type="title" hasCustomPrompt="1"/>
          </p:nvPr>
        </p:nvSpPr>
        <p:spPr>
          <a:xfrm>
            <a:off x="456434" y="5318905"/>
            <a:ext cx="7473950" cy="693654"/>
          </a:xfrm>
        </p:spPr>
        <p:txBody>
          <a:bodyPr>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s-ES" dirty="0"/>
              <a:t>Insertar título aquí</a:t>
            </a:r>
            <a:endParaRPr lang="es-MX" dirty="0"/>
          </a:p>
        </p:txBody>
      </p:sp>
      <p:sp>
        <p:nvSpPr>
          <p:cNvPr id="25" name="Marcador de texto 24">
            <a:extLst>
              <a:ext uri="{FF2B5EF4-FFF2-40B4-BE49-F238E27FC236}">
                <a16:creationId xmlns:a16="http://schemas.microsoft.com/office/drawing/2014/main" id="{04983BAE-45C7-3240-981A-AB348BED7003}"/>
              </a:ext>
            </a:extLst>
          </p:cNvPr>
          <p:cNvSpPr>
            <a:spLocks noGrp="1"/>
          </p:cNvSpPr>
          <p:nvPr>
            <p:ph type="body" sz="quarter" idx="13" hasCustomPrompt="1"/>
          </p:nvPr>
        </p:nvSpPr>
        <p:spPr>
          <a:xfrm>
            <a:off x="456433" y="6032500"/>
            <a:ext cx="7473951" cy="688975"/>
          </a:xfrm>
        </p:spPr>
        <p:txBody>
          <a:bodyPr>
            <a:normAutofit/>
          </a:bodyPr>
          <a:lstStyle>
            <a:lvl1pPr marL="0" indent="0">
              <a:buNone/>
              <a:defRPr sz="3200" i="1">
                <a:solidFill>
                  <a:schemeClr val="bg1"/>
                </a:solidFill>
                <a:latin typeface="Arial" panose="020B0604020202020204" pitchFamily="34" charset="0"/>
                <a:cs typeface="Arial" panose="020B0604020202020204" pitchFamily="34" charset="0"/>
              </a:defRPr>
            </a:lvl1pPr>
          </a:lstStyle>
          <a:p>
            <a:pPr lvl="0"/>
            <a:r>
              <a:rPr lang="es-MX" dirty="0"/>
              <a:t>Insertar subtítulo aquí</a:t>
            </a:r>
          </a:p>
        </p:txBody>
      </p:sp>
    </p:spTree>
    <p:extLst>
      <p:ext uri="{BB962C8B-B14F-4D97-AF65-F5344CB8AC3E}">
        <p14:creationId xmlns:p14="http://schemas.microsoft.com/office/powerpoint/2010/main" val="2644966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ortada 2 corcholatas">
    <p:spTree>
      <p:nvGrpSpPr>
        <p:cNvPr id="1" name=""/>
        <p:cNvGrpSpPr/>
        <p:nvPr/>
      </p:nvGrpSpPr>
      <p:grpSpPr>
        <a:xfrm>
          <a:off x="0" y="0"/>
          <a:ext cx="0" cy="0"/>
          <a:chOff x="0" y="0"/>
          <a:chExt cx="0" cy="0"/>
        </a:xfrm>
      </p:grpSpPr>
      <p:sp>
        <p:nvSpPr>
          <p:cNvPr id="9" name="Elipse 8">
            <a:extLst>
              <a:ext uri="{FF2B5EF4-FFF2-40B4-BE49-F238E27FC236}">
                <a16:creationId xmlns:a16="http://schemas.microsoft.com/office/drawing/2014/main" id="{3F026845-4D9E-5141-8F66-58EB1D6E83DD}"/>
              </a:ext>
            </a:extLst>
          </p:cNvPr>
          <p:cNvSpPr/>
          <p:nvPr userDrawn="1"/>
        </p:nvSpPr>
        <p:spPr>
          <a:xfrm>
            <a:off x="8835259" y="4379529"/>
            <a:ext cx="1286203" cy="1286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a:extLst>
              <a:ext uri="{FF2B5EF4-FFF2-40B4-BE49-F238E27FC236}">
                <a16:creationId xmlns:a16="http://schemas.microsoft.com/office/drawing/2014/main" id="{56F7DE6A-8473-C54A-8EA9-EC43D31C31D2}"/>
              </a:ext>
            </a:extLst>
          </p:cNvPr>
          <p:cNvSpPr/>
          <p:nvPr userDrawn="1"/>
        </p:nvSpPr>
        <p:spPr>
          <a:xfrm>
            <a:off x="0" y="0"/>
            <a:ext cx="12192000" cy="6858000"/>
          </a:xfrm>
          <a:prstGeom prst="rect">
            <a:avLst/>
          </a:prstGeom>
          <a:solidFill>
            <a:srgbClr val="FF0036"/>
          </a:solidFill>
          <a:ln>
            <a:solidFill>
              <a:srgbClr val="FF0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Picture 5">
            <a:extLst>
              <a:ext uri="{FF2B5EF4-FFF2-40B4-BE49-F238E27FC236}">
                <a16:creationId xmlns:a16="http://schemas.microsoft.com/office/drawing/2014/main" id="{91856A96-6EB4-5C47-83BA-C8F582206F0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05094" y="19941"/>
            <a:ext cx="5730529" cy="6858000"/>
          </a:xfrm>
          <a:prstGeom prst="rect">
            <a:avLst/>
          </a:prstGeom>
        </p:spPr>
      </p:pic>
      <p:pic>
        <p:nvPicPr>
          <p:cNvPr id="16" name="Imagen 15">
            <a:extLst>
              <a:ext uri="{FF2B5EF4-FFF2-40B4-BE49-F238E27FC236}">
                <a16:creationId xmlns:a16="http://schemas.microsoft.com/office/drawing/2014/main" id="{E3C91A91-75BE-D544-BF43-3A3AC7A26B5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5469" t="80833" b="5278"/>
          <a:stretch/>
        </p:blipFill>
        <p:spPr>
          <a:xfrm>
            <a:off x="10420350" y="5543550"/>
            <a:ext cx="1771650" cy="952500"/>
          </a:xfrm>
          <a:prstGeom prst="rect">
            <a:avLst/>
          </a:prstGeom>
        </p:spPr>
      </p:pic>
      <p:sp>
        <p:nvSpPr>
          <p:cNvPr id="24" name="Título 1">
            <a:extLst>
              <a:ext uri="{FF2B5EF4-FFF2-40B4-BE49-F238E27FC236}">
                <a16:creationId xmlns:a16="http://schemas.microsoft.com/office/drawing/2014/main" id="{18E24D42-48B5-6F4C-BA6F-FDA2734C47A3}"/>
              </a:ext>
            </a:extLst>
          </p:cNvPr>
          <p:cNvSpPr>
            <a:spLocks noGrp="1"/>
          </p:cNvSpPr>
          <p:nvPr>
            <p:ph type="title" hasCustomPrompt="1"/>
          </p:nvPr>
        </p:nvSpPr>
        <p:spPr>
          <a:xfrm>
            <a:off x="6789411" y="2735346"/>
            <a:ext cx="4748801" cy="693654"/>
          </a:xfrm>
        </p:spPr>
        <p:txBody>
          <a:bodyPr>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s-ES" dirty="0"/>
              <a:t>Insertar título aquí</a:t>
            </a:r>
            <a:endParaRPr lang="es-MX" dirty="0"/>
          </a:p>
        </p:txBody>
      </p:sp>
      <p:sp>
        <p:nvSpPr>
          <p:cNvPr id="25" name="Marcador de texto 24">
            <a:extLst>
              <a:ext uri="{FF2B5EF4-FFF2-40B4-BE49-F238E27FC236}">
                <a16:creationId xmlns:a16="http://schemas.microsoft.com/office/drawing/2014/main" id="{D2E450DE-66EB-914E-884C-9296EFEEAE1C}"/>
              </a:ext>
            </a:extLst>
          </p:cNvPr>
          <p:cNvSpPr>
            <a:spLocks noGrp="1"/>
          </p:cNvSpPr>
          <p:nvPr>
            <p:ph type="body" sz="quarter" idx="13" hasCustomPrompt="1"/>
          </p:nvPr>
        </p:nvSpPr>
        <p:spPr>
          <a:xfrm>
            <a:off x="6789411" y="3448941"/>
            <a:ext cx="4748802" cy="688975"/>
          </a:xfrm>
        </p:spPr>
        <p:txBody>
          <a:bodyPr>
            <a:normAutofit/>
          </a:bodyPr>
          <a:lstStyle>
            <a:lvl1pPr marL="0" indent="0">
              <a:buNone/>
              <a:defRPr sz="3200" i="1">
                <a:solidFill>
                  <a:schemeClr val="bg1"/>
                </a:solidFill>
                <a:latin typeface="Arial" panose="020B0604020202020204" pitchFamily="34" charset="0"/>
                <a:cs typeface="Arial" panose="020B0604020202020204" pitchFamily="34" charset="0"/>
              </a:defRPr>
            </a:lvl1pPr>
          </a:lstStyle>
          <a:p>
            <a:pPr lvl="0"/>
            <a:r>
              <a:rPr lang="es-MX" dirty="0"/>
              <a:t>Insertar subtítulo aquí</a:t>
            </a:r>
          </a:p>
        </p:txBody>
      </p:sp>
      <p:pic>
        <p:nvPicPr>
          <p:cNvPr id="10" name="Picture 5">
            <a:extLst>
              <a:ext uri="{FF2B5EF4-FFF2-40B4-BE49-F238E27FC236}">
                <a16:creationId xmlns:a16="http://schemas.microsoft.com/office/drawing/2014/main" id="{08D4818E-B5F3-354F-9812-67FF12A8B61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328187" y="19941"/>
            <a:ext cx="5730529" cy="6858000"/>
          </a:xfrm>
          <a:prstGeom prst="rect">
            <a:avLst/>
          </a:prstGeom>
        </p:spPr>
      </p:pic>
      <p:pic>
        <p:nvPicPr>
          <p:cNvPr id="12" name="Imagen 11">
            <a:extLst>
              <a:ext uri="{FF2B5EF4-FFF2-40B4-BE49-F238E27FC236}">
                <a16:creationId xmlns:a16="http://schemas.microsoft.com/office/drawing/2014/main" id="{B26D6855-A787-B34B-AE1D-57BB991C38B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1808" r="12017"/>
          <a:stretch/>
        </p:blipFill>
        <p:spPr>
          <a:xfrm>
            <a:off x="510919" y="1238841"/>
            <a:ext cx="4774507" cy="4780959"/>
          </a:xfrm>
          <a:prstGeom prst="ellipse">
            <a:avLst/>
          </a:prstGeom>
        </p:spPr>
      </p:pic>
      <p:sp>
        <p:nvSpPr>
          <p:cNvPr id="13" name="Marcador de posición de imagen 28">
            <a:extLst>
              <a:ext uri="{FF2B5EF4-FFF2-40B4-BE49-F238E27FC236}">
                <a16:creationId xmlns:a16="http://schemas.microsoft.com/office/drawing/2014/main" id="{1742041A-BDBC-7E4A-A6D5-10303D1520E5}"/>
              </a:ext>
            </a:extLst>
          </p:cNvPr>
          <p:cNvSpPr>
            <a:spLocks noGrp="1"/>
          </p:cNvSpPr>
          <p:nvPr>
            <p:ph type="pic" sz="quarter" idx="18"/>
          </p:nvPr>
        </p:nvSpPr>
        <p:spPr>
          <a:xfrm>
            <a:off x="499998" y="1238841"/>
            <a:ext cx="4785428" cy="4780958"/>
          </a:xfrm>
        </p:spPr>
        <p:txBody>
          <a:bodyPr>
            <a:normAutofit/>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endParaRPr lang="es-MX" dirty="0"/>
          </a:p>
          <a:p>
            <a:endParaRPr lang="es-MX" dirty="0"/>
          </a:p>
          <a:p>
            <a:endParaRPr lang="es-MX" dirty="0"/>
          </a:p>
          <a:p>
            <a:endParaRPr lang="es-MX" dirty="0"/>
          </a:p>
          <a:p>
            <a:endParaRPr lang="es-MX" dirty="0"/>
          </a:p>
          <a:p>
            <a:endParaRPr lang="es-MX" dirty="0"/>
          </a:p>
          <a:p>
            <a:endParaRPr lang="es-MX" dirty="0"/>
          </a:p>
          <a:p>
            <a:endParaRPr lang="es-MX" dirty="0"/>
          </a:p>
          <a:p>
            <a:r>
              <a:rPr lang="es-MX" dirty="0"/>
              <a:t>Insertar imagen </a:t>
            </a:r>
          </a:p>
          <a:p>
            <a:r>
              <a:rPr lang="es-MX" dirty="0"/>
              <a:t>con formato </a:t>
            </a:r>
          </a:p>
          <a:p>
            <a:r>
              <a:rPr lang="es-MX" dirty="0"/>
              <a:t>circular aquí</a:t>
            </a:r>
          </a:p>
        </p:txBody>
      </p:sp>
    </p:spTree>
    <p:extLst>
      <p:ext uri="{BB962C8B-B14F-4D97-AF65-F5344CB8AC3E}">
        <p14:creationId xmlns:p14="http://schemas.microsoft.com/office/powerpoint/2010/main" val="4287172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ortada 2 envases">
    <p:spTree>
      <p:nvGrpSpPr>
        <p:cNvPr id="1" name=""/>
        <p:cNvGrpSpPr/>
        <p:nvPr/>
      </p:nvGrpSpPr>
      <p:grpSpPr>
        <a:xfrm>
          <a:off x="0" y="0"/>
          <a:ext cx="0" cy="0"/>
          <a:chOff x="0" y="0"/>
          <a:chExt cx="0" cy="0"/>
        </a:xfrm>
      </p:grpSpPr>
      <p:sp>
        <p:nvSpPr>
          <p:cNvPr id="9" name="Elipse 8">
            <a:extLst>
              <a:ext uri="{FF2B5EF4-FFF2-40B4-BE49-F238E27FC236}">
                <a16:creationId xmlns:a16="http://schemas.microsoft.com/office/drawing/2014/main" id="{3F026845-4D9E-5141-8F66-58EB1D6E83DD}"/>
              </a:ext>
            </a:extLst>
          </p:cNvPr>
          <p:cNvSpPr/>
          <p:nvPr userDrawn="1"/>
        </p:nvSpPr>
        <p:spPr>
          <a:xfrm>
            <a:off x="8835259" y="4379529"/>
            <a:ext cx="1286203" cy="1286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a:extLst>
              <a:ext uri="{FF2B5EF4-FFF2-40B4-BE49-F238E27FC236}">
                <a16:creationId xmlns:a16="http://schemas.microsoft.com/office/drawing/2014/main" id="{56F7DE6A-8473-C54A-8EA9-EC43D31C31D2}"/>
              </a:ext>
            </a:extLst>
          </p:cNvPr>
          <p:cNvSpPr/>
          <p:nvPr userDrawn="1"/>
        </p:nvSpPr>
        <p:spPr>
          <a:xfrm>
            <a:off x="0" y="0"/>
            <a:ext cx="12192000" cy="6858000"/>
          </a:xfrm>
          <a:prstGeom prst="rect">
            <a:avLst/>
          </a:prstGeom>
          <a:solidFill>
            <a:srgbClr val="FF0036"/>
          </a:solidFill>
          <a:ln>
            <a:solidFill>
              <a:srgbClr val="FF0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Picture 5">
            <a:extLst>
              <a:ext uri="{FF2B5EF4-FFF2-40B4-BE49-F238E27FC236}">
                <a16:creationId xmlns:a16="http://schemas.microsoft.com/office/drawing/2014/main" id="{91856A96-6EB4-5C47-83BA-C8F582206F0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3188" y="0"/>
            <a:ext cx="6159188" cy="6858000"/>
          </a:xfrm>
          <a:prstGeom prst="rect">
            <a:avLst/>
          </a:prstGeom>
        </p:spPr>
      </p:pic>
      <p:pic>
        <p:nvPicPr>
          <p:cNvPr id="16" name="Imagen 15">
            <a:extLst>
              <a:ext uri="{FF2B5EF4-FFF2-40B4-BE49-F238E27FC236}">
                <a16:creationId xmlns:a16="http://schemas.microsoft.com/office/drawing/2014/main" id="{E3C91A91-75BE-D544-BF43-3A3AC7A26B5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5469" t="80833" b="5278"/>
          <a:stretch/>
        </p:blipFill>
        <p:spPr>
          <a:xfrm>
            <a:off x="10420350" y="5543550"/>
            <a:ext cx="1771650" cy="952500"/>
          </a:xfrm>
          <a:prstGeom prst="rect">
            <a:avLst/>
          </a:prstGeom>
        </p:spPr>
      </p:pic>
      <p:sp>
        <p:nvSpPr>
          <p:cNvPr id="24" name="Título 1">
            <a:extLst>
              <a:ext uri="{FF2B5EF4-FFF2-40B4-BE49-F238E27FC236}">
                <a16:creationId xmlns:a16="http://schemas.microsoft.com/office/drawing/2014/main" id="{18E24D42-48B5-6F4C-BA6F-FDA2734C47A3}"/>
              </a:ext>
            </a:extLst>
          </p:cNvPr>
          <p:cNvSpPr>
            <a:spLocks noGrp="1"/>
          </p:cNvSpPr>
          <p:nvPr>
            <p:ph type="title" hasCustomPrompt="1"/>
          </p:nvPr>
        </p:nvSpPr>
        <p:spPr>
          <a:xfrm>
            <a:off x="6789411" y="2735346"/>
            <a:ext cx="4748801" cy="693654"/>
          </a:xfrm>
        </p:spPr>
        <p:txBody>
          <a:bodyPr>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s-ES" dirty="0"/>
              <a:t>Insertar título aquí</a:t>
            </a:r>
            <a:endParaRPr lang="es-MX" dirty="0"/>
          </a:p>
        </p:txBody>
      </p:sp>
      <p:sp>
        <p:nvSpPr>
          <p:cNvPr id="25" name="Marcador de texto 24">
            <a:extLst>
              <a:ext uri="{FF2B5EF4-FFF2-40B4-BE49-F238E27FC236}">
                <a16:creationId xmlns:a16="http://schemas.microsoft.com/office/drawing/2014/main" id="{D2E450DE-66EB-914E-884C-9296EFEEAE1C}"/>
              </a:ext>
            </a:extLst>
          </p:cNvPr>
          <p:cNvSpPr>
            <a:spLocks noGrp="1"/>
          </p:cNvSpPr>
          <p:nvPr>
            <p:ph type="body" sz="quarter" idx="13" hasCustomPrompt="1"/>
          </p:nvPr>
        </p:nvSpPr>
        <p:spPr>
          <a:xfrm>
            <a:off x="6789411" y="3448941"/>
            <a:ext cx="4748802" cy="688975"/>
          </a:xfrm>
        </p:spPr>
        <p:txBody>
          <a:bodyPr>
            <a:normAutofit/>
          </a:bodyPr>
          <a:lstStyle>
            <a:lvl1pPr marL="0" indent="0">
              <a:buNone/>
              <a:defRPr sz="3200" i="1">
                <a:solidFill>
                  <a:schemeClr val="bg1"/>
                </a:solidFill>
                <a:latin typeface="Arial" panose="020B0604020202020204" pitchFamily="34" charset="0"/>
                <a:cs typeface="Arial" panose="020B0604020202020204" pitchFamily="34" charset="0"/>
              </a:defRPr>
            </a:lvl1pPr>
          </a:lstStyle>
          <a:p>
            <a:pPr lvl="0"/>
            <a:r>
              <a:rPr lang="es-MX" dirty="0"/>
              <a:t>Insertar subtítulo aquí</a:t>
            </a:r>
          </a:p>
        </p:txBody>
      </p:sp>
      <p:pic>
        <p:nvPicPr>
          <p:cNvPr id="10" name="Imagen 9">
            <a:extLst>
              <a:ext uri="{FF2B5EF4-FFF2-40B4-BE49-F238E27FC236}">
                <a16:creationId xmlns:a16="http://schemas.microsoft.com/office/drawing/2014/main" id="{26E9DCE0-8CB3-FE4D-8FBE-9526C28251A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1808" r="12017"/>
          <a:stretch/>
        </p:blipFill>
        <p:spPr>
          <a:xfrm>
            <a:off x="510919" y="1238841"/>
            <a:ext cx="4774507" cy="4780959"/>
          </a:xfrm>
          <a:prstGeom prst="ellipse">
            <a:avLst/>
          </a:prstGeom>
        </p:spPr>
      </p:pic>
      <p:sp>
        <p:nvSpPr>
          <p:cNvPr id="12" name="Marcador de posición de imagen 28">
            <a:extLst>
              <a:ext uri="{FF2B5EF4-FFF2-40B4-BE49-F238E27FC236}">
                <a16:creationId xmlns:a16="http://schemas.microsoft.com/office/drawing/2014/main" id="{7D56B664-8D04-D84A-8793-B93420882480}"/>
              </a:ext>
            </a:extLst>
          </p:cNvPr>
          <p:cNvSpPr>
            <a:spLocks noGrp="1"/>
          </p:cNvSpPr>
          <p:nvPr>
            <p:ph type="pic" sz="quarter" idx="18"/>
          </p:nvPr>
        </p:nvSpPr>
        <p:spPr>
          <a:xfrm>
            <a:off x="510919" y="1238841"/>
            <a:ext cx="4785428" cy="4780958"/>
          </a:xfrm>
        </p:spPr>
        <p:txBody>
          <a:bodyPr>
            <a:normAutofit/>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endParaRPr lang="es-MX" dirty="0"/>
          </a:p>
          <a:p>
            <a:endParaRPr lang="es-MX" dirty="0"/>
          </a:p>
          <a:p>
            <a:endParaRPr lang="es-MX" dirty="0"/>
          </a:p>
          <a:p>
            <a:endParaRPr lang="es-MX" dirty="0"/>
          </a:p>
          <a:p>
            <a:endParaRPr lang="es-MX" dirty="0"/>
          </a:p>
          <a:p>
            <a:endParaRPr lang="es-MX" dirty="0"/>
          </a:p>
          <a:p>
            <a:endParaRPr lang="es-MX" dirty="0"/>
          </a:p>
          <a:p>
            <a:endParaRPr lang="es-MX" dirty="0"/>
          </a:p>
          <a:p>
            <a:r>
              <a:rPr lang="es-MX" dirty="0"/>
              <a:t>Insertar imagen </a:t>
            </a:r>
          </a:p>
          <a:p>
            <a:r>
              <a:rPr lang="es-MX" dirty="0"/>
              <a:t>con formato </a:t>
            </a:r>
          </a:p>
          <a:p>
            <a:r>
              <a:rPr lang="es-MX" dirty="0"/>
              <a:t>circular aquí</a:t>
            </a:r>
          </a:p>
        </p:txBody>
      </p:sp>
    </p:spTree>
    <p:extLst>
      <p:ext uri="{BB962C8B-B14F-4D97-AF65-F5344CB8AC3E}">
        <p14:creationId xmlns:p14="http://schemas.microsoft.com/office/powerpoint/2010/main" val="2737897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ortada 3 botellas">
    <p:spTree>
      <p:nvGrpSpPr>
        <p:cNvPr id="1" name=""/>
        <p:cNvGrpSpPr/>
        <p:nvPr/>
      </p:nvGrpSpPr>
      <p:grpSpPr>
        <a:xfrm>
          <a:off x="0" y="0"/>
          <a:ext cx="0" cy="0"/>
          <a:chOff x="0" y="0"/>
          <a:chExt cx="0" cy="0"/>
        </a:xfrm>
      </p:grpSpPr>
      <p:sp>
        <p:nvSpPr>
          <p:cNvPr id="9" name="Elipse 8">
            <a:extLst>
              <a:ext uri="{FF2B5EF4-FFF2-40B4-BE49-F238E27FC236}">
                <a16:creationId xmlns:a16="http://schemas.microsoft.com/office/drawing/2014/main" id="{3F026845-4D9E-5141-8F66-58EB1D6E83DD}"/>
              </a:ext>
            </a:extLst>
          </p:cNvPr>
          <p:cNvSpPr/>
          <p:nvPr userDrawn="1"/>
        </p:nvSpPr>
        <p:spPr>
          <a:xfrm>
            <a:off x="8835259" y="4379529"/>
            <a:ext cx="1286203" cy="1286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a:extLst>
              <a:ext uri="{FF2B5EF4-FFF2-40B4-BE49-F238E27FC236}">
                <a16:creationId xmlns:a16="http://schemas.microsoft.com/office/drawing/2014/main" id="{56F7DE6A-8473-C54A-8EA9-EC43D31C31D2}"/>
              </a:ext>
            </a:extLst>
          </p:cNvPr>
          <p:cNvSpPr/>
          <p:nvPr userDrawn="1"/>
        </p:nvSpPr>
        <p:spPr>
          <a:xfrm>
            <a:off x="0" y="0"/>
            <a:ext cx="12192000" cy="6858000"/>
          </a:xfrm>
          <a:prstGeom prst="rect">
            <a:avLst/>
          </a:prstGeom>
          <a:solidFill>
            <a:srgbClr val="FF0036"/>
          </a:solidFill>
          <a:ln>
            <a:solidFill>
              <a:srgbClr val="FF0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6" name="Imagen 15">
            <a:extLst>
              <a:ext uri="{FF2B5EF4-FFF2-40B4-BE49-F238E27FC236}">
                <a16:creationId xmlns:a16="http://schemas.microsoft.com/office/drawing/2014/main" id="{E3C91A91-75BE-D544-BF43-3A3AC7A26B5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5469" t="80833" b="5278"/>
          <a:stretch/>
        </p:blipFill>
        <p:spPr>
          <a:xfrm>
            <a:off x="10420350" y="5543550"/>
            <a:ext cx="1771650" cy="952500"/>
          </a:xfrm>
          <a:prstGeom prst="rect">
            <a:avLst/>
          </a:prstGeom>
        </p:spPr>
      </p:pic>
      <p:sp>
        <p:nvSpPr>
          <p:cNvPr id="24" name="Título 1">
            <a:extLst>
              <a:ext uri="{FF2B5EF4-FFF2-40B4-BE49-F238E27FC236}">
                <a16:creationId xmlns:a16="http://schemas.microsoft.com/office/drawing/2014/main" id="{18E24D42-48B5-6F4C-BA6F-FDA2734C47A3}"/>
              </a:ext>
            </a:extLst>
          </p:cNvPr>
          <p:cNvSpPr>
            <a:spLocks noGrp="1"/>
          </p:cNvSpPr>
          <p:nvPr>
            <p:ph type="title" hasCustomPrompt="1"/>
          </p:nvPr>
        </p:nvSpPr>
        <p:spPr>
          <a:xfrm>
            <a:off x="6769599" y="1905423"/>
            <a:ext cx="4748801" cy="693654"/>
          </a:xfrm>
        </p:spPr>
        <p:txBody>
          <a:bodyPr>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s-ES" dirty="0"/>
              <a:t>Insertar título aquí</a:t>
            </a:r>
            <a:endParaRPr lang="es-MX" dirty="0"/>
          </a:p>
        </p:txBody>
      </p:sp>
      <p:sp>
        <p:nvSpPr>
          <p:cNvPr id="25" name="Marcador de texto 24">
            <a:extLst>
              <a:ext uri="{FF2B5EF4-FFF2-40B4-BE49-F238E27FC236}">
                <a16:creationId xmlns:a16="http://schemas.microsoft.com/office/drawing/2014/main" id="{D2E450DE-66EB-914E-884C-9296EFEEAE1C}"/>
              </a:ext>
            </a:extLst>
          </p:cNvPr>
          <p:cNvSpPr>
            <a:spLocks noGrp="1"/>
          </p:cNvSpPr>
          <p:nvPr>
            <p:ph type="body" sz="quarter" idx="13" hasCustomPrompt="1"/>
          </p:nvPr>
        </p:nvSpPr>
        <p:spPr>
          <a:xfrm>
            <a:off x="6769599" y="2619018"/>
            <a:ext cx="4748802" cy="688975"/>
          </a:xfrm>
        </p:spPr>
        <p:txBody>
          <a:bodyPr>
            <a:normAutofit/>
          </a:bodyPr>
          <a:lstStyle>
            <a:lvl1pPr marL="0" indent="0">
              <a:buNone/>
              <a:defRPr sz="3200" i="1">
                <a:solidFill>
                  <a:schemeClr val="bg1"/>
                </a:solidFill>
                <a:latin typeface="Arial" panose="020B0604020202020204" pitchFamily="34" charset="0"/>
                <a:cs typeface="Arial" panose="020B0604020202020204" pitchFamily="34" charset="0"/>
              </a:defRPr>
            </a:lvl1pPr>
          </a:lstStyle>
          <a:p>
            <a:pPr lvl="0"/>
            <a:r>
              <a:rPr lang="es-MX" dirty="0"/>
              <a:t>Insertar subtítulo aquí</a:t>
            </a:r>
          </a:p>
        </p:txBody>
      </p:sp>
      <p:pic>
        <p:nvPicPr>
          <p:cNvPr id="12" name="Imagen 11">
            <a:extLst>
              <a:ext uri="{FF2B5EF4-FFF2-40B4-BE49-F238E27FC236}">
                <a16:creationId xmlns:a16="http://schemas.microsoft.com/office/drawing/2014/main" id="{2905817B-4576-424D-A718-D2B8333F938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5200" t="80267" b="5066"/>
          <a:stretch/>
        </p:blipFill>
        <p:spPr>
          <a:xfrm>
            <a:off x="10387584" y="5504688"/>
            <a:ext cx="1804416" cy="1005840"/>
          </a:xfrm>
          <a:prstGeom prst="rect">
            <a:avLst/>
          </a:prstGeom>
        </p:spPr>
      </p:pic>
      <p:pic>
        <p:nvPicPr>
          <p:cNvPr id="18" name="Picture 8" descr="A close up of a tiled wall&#10;&#10;Description automatically generated">
            <a:extLst>
              <a:ext uri="{FF2B5EF4-FFF2-40B4-BE49-F238E27FC236}">
                <a16:creationId xmlns:a16="http://schemas.microsoft.com/office/drawing/2014/main" id="{6BA127A6-E5A9-C048-B5A9-D1742D1B030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148" r="13067"/>
          <a:stretch/>
        </p:blipFill>
        <p:spPr>
          <a:xfrm>
            <a:off x="1" y="0"/>
            <a:ext cx="6096000" cy="6858000"/>
          </a:xfrm>
          <a:prstGeom prst="rect">
            <a:avLst/>
          </a:prstGeom>
        </p:spPr>
      </p:pic>
      <p:sp>
        <p:nvSpPr>
          <p:cNvPr id="19" name="Marcador de texto 24">
            <a:extLst>
              <a:ext uri="{FF2B5EF4-FFF2-40B4-BE49-F238E27FC236}">
                <a16:creationId xmlns:a16="http://schemas.microsoft.com/office/drawing/2014/main" id="{C0BAFC5B-9EDC-3F4F-A6F4-A871E873FF60}"/>
              </a:ext>
            </a:extLst>
          </p:cNvPr>
          <p:cNvSpPr>
            <a:spLocks noGrp="1"/>
          </p:cNvSpPr>
          <p:nvPr>
            <p:ph type="body" sz="quarter" idx="14" hasCustomPrompt="1"/>
          </p:nvPr>
        </p:nvSpPr>
        <p:spPr>
          <a:xfrm>
            <a:off x="6769598" y="3724790"/>
            <a:ext cx="3108920" cy="688975"/>
          </a:xfrm>
          <a:solidFill>
            <a:srgbClr val="1B2128"/>
          </a:solidFill>
        </p:spPr>
        <p:txBody>
          <a:bodyPr>
            <a:normAutofit/>
          </a:bodyPr>
          <a:lstStyle>
            <a:lvl1pPr marL="0" indent="0">
              <a:buNone/>
              <a:defRPr sz="3200" b="1" i="0">
                <a:solidFill>
                  <a:schemeClr val="bg1"/>
                </a:solidFill>
                <a:latin typeface="Arial" panose="020B0604020202020204" pitchFamily="34" charset="0"/>
                <a:cs typeface="Arial" panose="020B0604020202020204" pitchFamily="34" charset="0"/>
              </a:defRPr>
            </a:lvl1pPr>
          </a:lstStyle>
          <a:p>
            <a:pPr lvl="0"/>
            <a:r>
              <a:rPr lang="es-MX" dirty="0"/>
              <a:t>Mensaje clave</a:t>
            </a:r>
          </a:p>
        </p:txBody>
      </p:sp>
    </p:spTree>
    <p:extLst>
      <p:ext uri="{BB962C8B-B14F-4D97-AF65-F5344CB8AC3E}">
        <p14:creationId xmlns:p14="http://schemas.microsoft.com/office/powerpoint/2010/main" val="3499856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ortada 3 ondas">
    <p:spTree>
      <p:nvGrpSpPr>
        <p:cNvPr id="1" name=""/>
        <p:cNvGrpSpPr/>
        <p:nvPr/>
      </p:nvGrpSpPr>
      <p:grpSpPr>
        <a:xfrm>
          <a:off x="0" y="0"/>
          <a:ext cx="0" cy="0"/>
          <a:chOff x="0" y="0"/>
          <a:chExt cx="0" cy="0"/>
        </a:xfrm>
      </p:grpSpPr>
      <p:sp>
        <p:nvSpPr>
          <p:cNvPr id="9" name="Elipse 8">
            <a:extLst>
              <a:ext uri="{FF2B5EF4-FFF2-40B4-BE49-F238E27FC236}">
                <a16:creationId xmlns:a16="http://schemas.microsoft.com/office/drawing/2014/main" id="{3F026845-4D9E-5141-8F66-58EB1D6E83DD}"/>
              </a:ext>
            </a:extLst>
          </p:cNvPr>
          <p:cNvSpPr/>
          <p:nvPr userDrawn="1"/>
        </p:nvSpPr>
        <p:spPr>
          <a:xfrm>
            <a:off x="8835259" y="4379529"/>
            <a:ext cx="1286203" cy="1286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a:extLst>
              <a:ext uri="{FF2B5EF4-FFF2-40B4-BE49-F238E27FC236}">
                <a16:creationId xmlns:a16="http://schemas.microsoft.com/office/drawing/2014/main" id="{56F7DE6A-8473-C54A-8EA9-EC43D31C31D2}"/>
              </a:ext>
            </a:extLst>
          </p:cNvPr>
          <p:cNvSpPr/>
          <p:nvPr userDrawn="1"/>
        </p:nvSpPr>
        <p:spPr>
          <a:xfrm>
            <a:off x="0" y="0"/>
            <a:ext cx="12192000" cy="6858000"/>
          </a:xfrm>
          <a:prstGeom prst="rect">
            <a:avLst/>
          </a:prstGeom>
          <a:solidFill>
            <a:srgbClr val="FF0036"/>
          </a:solidFill>
          <a:ln>
            <a:solidFill>
              <a:srgbClr val="FF0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6" name="Imagen 15">
            <a:extLst>
              <a:ext uri="{FF2B5EF4-FFF2-40B4-BE49-F238E27FC236}">
                <a16:creationId xmlns:a16="http://schemas.microsoft.com/office/drawing/2014/main" id="{E3C91A91-75BE-D544-BF43-3A3AC7A26B5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5469" t="80833" b="5278"/>
          <a:stretch/>
        </p:blipFill>
        <p:spPr>
          <a:xfrm>
            <a:off x="10420350" y="5543550"/>
            <a:ext cx="1771650" cy="952500"/>
          </a:xfrm>
          <a:prstGeom prst="rect">
            <a:avLst/>
          </a:prstGeom>
        </p:spPr>
      </p:pic>
      <p:sp>
        <p:nvSpPr>
          <p:cNvPr id="24" name="Título 1">
            <a:extLst>
              <a:ext uri="{FF2B5EF4-FFF2-40B4-BE49-F238E27FC236}">
                <a16:creationId xmlns:a16="http://schemas.microsoft.com/office/drawing/2014/main" id="{18E24D42-48B5-6F4C-BA6F-FDA2734C47A3}"/>
              </a:ext>
            </a:extLst>
          </p:cNvPr>
          <p:cNvSpPr>
            <a:spLocks noGrp="1"/>
          </p:cNvSpPr>
          <p:nvPr>
            <p:ph type="title" hasCustomPrompt="1"/>
          </p:nvPr>
        </p:nvSpPr>
        <p:spPr>
          <a:xfrm>
            <a:off x="6769599" y="1905423"/>
            <a:ext cx="4748801" cy="693654"/>
          </a:xfrm>
        </p:spPr>
        <p:txBody>
          <a:bodyPr>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s-ES" dirty="0"/>
              <a:t>Insertar título aquí</a:t>
            </a:r>
            <a:endParaRPr lang="es-MX" dirty="0"/>
          </a:p>
        </p:txBody>
      </p:sp>
      <p:sp>
        <p:nvSpPr>
          <p:cNvPr id="25" name="Marcador de texto 24">
            <a:extLst>
              <a:ext uri="{FF2B5EF4-FFF2-40B4-BE49-F238E27FC236}">
                <a16:creationId xmlns:a16="http://schemas.microsoft.com/office/drawing/2014/main" id="{D2E450DE-66EB-914E-884C-9296EFEEAE1C}"/>
              </a:ext>
            </a:extLst>
          </p:cNvPr>
          <p:cNvSpPr>
            <a:spLocks noGrp="1"/>
          </p:cNvSpPr>
          <p:nvPr>
            <p:ph type="body" sz="quarter" idx="13" hasCustomPrompt="1"/>
          </p:nvPr>
        </p:nvSpPr>
        <p:spPr>
          <a:xfrm>
            <a:off x="6769599" y="2619018"/>
            <a:ext cx="4748802" cy="688975"/>
          </a:xfrm>
        </p:spPr>
        <p:txBody>
          <a:bodyPr>
            <a:normAutofit/>
          </a:bodyPr>
          <a:lstStyle>
            <a:lvl1pPr marL="0" indent="0">
              <a:buNone/>
              <a:defRPr sz="3200" i="1">
                <a:solidFill>
                  <a:schemeClr val="bg1"/>
                </a:solidFill>
                <a:latin typeface="Arial" panose="020B0604020202020204" pitchFamily="34" charset="0"/>
                <a:cs typeface="Arial" panose="020B0604020202020204" pitchFamily="34" charset="0"/>
              </a:defRPr>
            </a:lvl1pPr>
          </a:lstStyle>
          <a:p>
            <a:pPr lvl="0"/>
            <a:r>
              <a:rPr lang="es-MX" dirty="0"/>
              <a:t>Insertar subtítulo aquí</a:t>
            </a:r>
          </a:p>
        </p:txBody>
      </p:sp>
      <p:pic>
        <p:nvPicPr>
          <p:cNvPr id="12" name="Imagen 11">
            <a:extLst>
              <a:ext uri="{FF2B5EF4-FFF2-40B4-BE49-F238E27FC236}">
                <a16:creationId xmlns:a16="http://schemas.microsoft.com/office/drawing/2014/main" id="{2905817B-4576-424D-A718-D2B8333F938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5200" t="80267" b="5066"/>
          <a:stretch/>
        </p:blipFill>
        <p:spPr>
          <a:xfrm>
            <a:off x="10387584" y="5504688"/>
            <a:ext cx="1804416" cy="1005840"/>
          </a:xfrm>
          <a:prstGeom prst="rect">
            <a:avLst/>
          </a:prstGeom>
        </p:spPr>
      </p:pic>
      <p:pic>
        <p:nvPicPr>
          <p:cNvPr id="18" name="Picture 8">
            <a:extLst>
              <a:ext uri="{FF2B5EF4-FFF2-40B4-BE49-F238E27FC236}">
                <a16:creationId xmlns:a16="http://schemas.microsoft.com/office/drawing/2014/main" id="{6BA127A6-E5A9-C048-B5A9-D1742D1B030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752695" y="0"/>
            <a:ext cx="6848695" cy="6858000"/>
          </a:xfrm>
          <a:prstGeom prst="rect">
            <a:avLst/>
          </a:prstGeom>
        </p:spPr>
      </p:pic>
      <p:sp>
        <p:nvSpPr>
          <p:cNvPr id="19" name="Marcador de texto 24">
            <a:extLst>
              <a:ext uri="{FF2B5EF4-FFF2-40B4-BE49-F238E27FC236}">
                <a16:creationId xmlns:a16="http://schemas.microsoft.com/office/drawing/2014/main" id="{C0BAFC5B-9EDC-3F4F-A6F4-A871E873FF60}"/>
              </a:ext>
            </a:extLst>
          </p:cNvPr>
          <p:cNvSpPr>
            <a:spLocks noGrp="1"/>
          </p:cNvSpPr>
          <p:nvPr>
            <p:ph type="body" sz="quarter" idx="14" hasCustomPrompt="1"/>
          </p:nvPr>
        </p:nvSpPr>
        <p:spPr>
          <a:xfrm>
            <a:off x="6769598" y="3724790"/>
            <a:ext cx="3108920" cy="688975"/>
          </a:xfrm>
          <a:solidFill>
            <a:srgbClr val="1B2128"/>
          </a:solidFill>
        </p:spPr>
        <p:txBody>
          <a:bodyPr>
            <a:normAutofit/>
          </a:bodyPr>
          <a:lstStyle>
            <a:lvl1pPr marL="0" indent="0">
              <a:buNone/>
              <a:defRPr sz="3200" b="1" i="0">
                <a:solidFill>
                  <a:schemeClr val="bg1"/>
                </a:solidFill>
                <a:latin typeface="Arial" panose="020B0604020202020204" pitchFamily="34" charset="0"/>
                <a:cs typeface="Arial" panose="020B0604020202020204" pitchFamily="34" charset="0"/>
              </a:defRPr>
            </a:lvl1pPr>
          </a:lstStyle>
          <a:p>
            <a:pPr lvl="0"/>
            <a:r>
              <a:rPr lang="es-MX" dirty="0"/>
              <a:t>Mensaje clave</a:t>
            </a:r>
          </a:p>
        </p:txBody>
      </p:sp>
    </p:spTree>
    <p:extLst>
      <p:ext uri="{BB962C8B-B14F-4D97-AF65-F5344CB8AC3E}">
        <p14:creationId xmlns:p14="http://schemas.microsoft.com/office/powerpoint/2010/main" val="1304997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ortada 3 lenguetas">
    <p:spTree>
      <p:nvGrpSpPr>
        <p:cNvPr id="1" name=""/>
        <p:cNvGrpSpPr/>
        <p:nvPr/>
      </p:nvGrpSpPr>
      <p:grpSpPr>
        <a:xfrm>
          <a:off x="0" y="0"/>
          <a:ext cx="0" cy="0"/>
          <a:chOff x="0" y="0"/>
          <a:chExt cx="0" cy="0"/>
        </a:xfrm>
      </p:grpSpPr>
      <p:sp>
        <p:nvSpPr>
          <p:cNvPr id="9" name="Elipse 8">
            <a:extLst>
              <a:ext uri="{FF2B5EF4-FFF2-40B4-BE49-F238E27FC236}">
                <a16:creationId xmlns:a16="http://schemas.microsoft.com/office/drawing/2014/main" id="{3F026845-4D9E-5141-8F66-58EB1D6E83DD}"/>
              </a:ext>
            </a:extLst>
          </p:cNvPr>
          <p:cNvSpPr/>
          <p:nvPr userDrawn="1"/>
        </p:nvSpPr>
        <p:spPr>
          <a:xfrm>
            <a:off x="8835259" y="4379529"/>
            <a:ext cx="1286203" cy="1286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a:extLst>
              <a:ext uri="{FF2B5EF4-FFF2-40B4-BE49-F238E27FC236}">
                <a16:creationId xmlns:a16="http://schemas.microsoft.com/office/drawing/2014/main" id="{56F7DE6A-8473-C54A-8EA9-EC43D31C31D2}"/>
              </a:ext>
            </a:extLst>
          </p:cNvPr>
          <p:cNvSpPr/>
          <p:nvPr userDrawn="1"/>
        </p:nvSpPr>
        <p:spPr>
          <a:xfrm>
            <a:off x="0" y="0"/>
            <a:ext cx="12192000" cy="6858000"/>
          </a:xfrm>
          <a:prstGeom prst="rect">
            <a:avLst/>
          </a:prstGeom>
          <a:solidFill>
            <a:srgbClr val="FF0036"/>
          </a:solidFill>
          <a:ln>
            <a:solidFill>
              <a:srgbClr val="FF0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6" name="Imagen 15">
            <a:extLst>
              <a:ext uri="{FF2B5EF4-FFF2-40B4-BE49-F238E27FC236}">
                <a16:creationId xmlns:a16="http://schemas.microsoft.com/office/drawing/2014/main" id="{E3C91A91-75BE-D544-BF43-3A3AC7A26B5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5469" t="80833" b="5278"/>
          <a:stretch/>
        </p:blipFill>
        <p:spPr>
          <a:xfrm>
            <a:off x="10420350" y="5543550"/>
            <a:ext cx="1771650" cy="952500"/>
          </a:xfrm>
          <a:prstGeom prst="rect">
            <a:avLst/>
          </a:prstGeom>
        </p:spPr>
      </p:pic>
      <p:sp>
        <p:nvSpPr>
          <p:cNvPr id="24" name="Título 1">
            <a:extLst>
              <a:ext uri="{FF2B5EF4-FFF2-40B4-BE49-F238E27FC236}">
                <a16:creationId xmlns:a16="http://schemas.microsoft.com/office/drawing/2014/main" id="{18E24D42-48B5-6F4C-BA6F-FDA2734C47A3}"/>
              </a:ext>
            </a:extLst>
          </p:cNvPr>
          <p:cNvSpPr>
            <a:spLocks noGrp="1"/>
          </p:cNvSpPr>
          <p:nvPr>
            <p:ph type="title" hasCustomPrompt="1"/>
          </p:nvPr>
        </p:nvSpPr>
        <p:spPr>
          <a:xfrm>
            <a:off x="6769599" y="1905423"/>
            <a:ext cx="4748801" cy="693654"/>
          </a:xfrm>
        </p:spPr>
        <p:txBody>
          <a:bodyPr>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s-ES" dirty="0"/>
              <a:t>Insertar título aquí</a:t>
            </a:r>
            <a:endParaRPr lang="es-MX" dirty="0"/>
          </a:p>
        </p:txBody>
      </p:sp>
      <p:sp>
        <p:nvSpPr>
          <p:cNvPr id="25" name="Marcador de texto 24">
            <a:extLst>
              <a:ext uri="{FF2B5EF4-FFF2-40B4-BE49-F238E27FC236}">
                <a16:creationId xmlns:a16="http://schemas.microsoft.com/office/drawing/2014/main" id="{D2E450DE-66EB-914E-884C-9296EFEEAE1C}"/>
              </a:ext>
            </a:extLst>
          </p:cNvPr>
          <p:cNvSpPr>
            <a:spLocks noGrp="1"/>
          </p:cNvSpPr>
          <p:nvPr>
            <p:ph type="body" sz="quarter" idx="13" hasCustomPrompt="1"/>
          </p:nvPr>
        </p:nvSpPr>
        <p:spPr>
          <a:xfrm>
            <a:off x="6769599" y="2619018"/>
            <a:ext cx="4748802" cy="688975"/>
          </a:xfrm>
        </p:spPr>
        <p:txBody>
          <a:bodyPr>
            <a:normAutofit/>
          </a:bodyPr>
          <a:lstStyle>
            <a:lvl1pPr marL="0" indent="0">
              <a:buNone/>
              <a:defRPr sz="3200" i="1">
                <a:solidFill>
                  <a:schemeClr val="bg1"/>
                </a:solidFill>
                <a:latin typeface="Arial" panose="020B0604020202020204" pitchFamily="34" charset="0"/>
                <a:cs typeface="Arial" panose="020B0604020202020204" pitchFamily="34" charset="0"/>
              </a:defRPr>
            </a:lvl1pPr>
          </a:lstStyle>
          <a:p>
            <a:pPr lvl="0"/>
            <a:r>
              <a:rPr lang="es-MX" dirty="0"/>
              <a:t>Insertar subtítulo aquí</a:t>
            </a:r>
          </a:p>
        </p:txBody>
      </p:sp>
      <p:pic>
        <p:nvPicPr>
          <p:cNvPr id="12" name="Imagen 11">
            <a:extLst>
              <a:ext uri="{FF2B5EF4-FFF2-40B4-BE49-F238E27FC236}">
                <a16:creationId xmlns:a16="http://schemas.microsoft.com/office/drawing/2014/main" id="{2905817B-4576-424D-A718-D2B8333F938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5200" t="80267" b="5066"/>
          <a:stretch/>
        </p:blipFill>
        <p:spPr>
          <a:xfrm>
            <a:off x="10387584" y="5504688"/>
            <a:ext cx="1804416" cy="1005840"/>
          </a:xfrm>
          <a:prstGeom prst="rect">
            <a:avLst/>
          </a:prstGeom>
        </p:spPr>
      </p:pic>
      <p:pic>
        <p:nvPicPr>
          <p:cNvPr id="18" name="Picture 8">
            <a:extLst>
              <a:ext uri="{FF2B5EF4-FFF2-40B4-BE49-F238E27FC236}">
                <a16:creationId xmlns:a16="http://schemas.microsoft.com/office/drawing/2014/main" id="{6BA127A6-E5A9-C048-B5A9-D1742D1B030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3998"/>
          <a:stretch/>
        </p:blipFill>
        <p:spPr>
          <a:xfrm>
            <a:off x="-1223013" y="0"/>
            <a:ext cx="7319011" cy="6858000"/>
          </a:xfrm>
          <a:prstGeom prst="rect">
            <a:avLst/>
          </a:prstGeom>
        </p:spPr>
      </p:pic>
      <p:sp>
        <p:nvSpPr>
          <p:cNvPr id="19" name="Marcador de texto 24">
            <a:extLst>
              <a:ext uri="{FF2B5EF4-FFF2-40B4-BE49-F238E27FC236}">
                <a16:creationId xmlns:a16="http://schemas.microsoft.com/office/drawing/2014/main" id="{C0BAFC5B-9EDC-3F4F-A6F4-A871E873FF60}"/>
              </a:ext>
            </a:extLst>
          </p:cNvPr>
          <p:cNvSpPr>
            <a:spLocks noGrp="1"/>
          </p:cNvSpPr>
          <p:nvPr>
            <p:ph type="body" sz="quarter" idx="14" hasCustomPrompt="1"/>
          </p:nvPr>
        </p:nvSpPr>
        <p:spPr>
          <a:xfrm>
            <a:off x="6769598" y="3724790"/>
            <a:ext cx="3108920" cy="688975"/>
          </a:xfrm>
          <a:solidFill>
            <a:srgbClr val="1B2128"/>
          </a:solidFill>
        </p:spPr>
        <p:txBody>
          <a:bodyPr>
            <a:normAutofit/>
          </a:bodyPr>
          <a:lstStyle>
            <a:lvl1pPr marL="0" indent="0">
              <a:buNone/>
              <a:defRPr sz="3200" b="1" i="0">
                <a:solidFill>
                  <a:schemeClr val="bg1"/>
                </a:solidFill>
                <a:latin typeface="Arial" panose="020B0604020202020204" pitchFamily="34" charset="0"/>
                <a:cs typeface="Arial" panose="020B0604020202020204" pitchFamily="34" charset="0"/>
              </a:defRPr>
            </a:lvl1pPr>
          </a:lstStyle>
          <a:p>
            <a:pPr lvl="0"/>
            <a:r>
              <a:rPr lang="es-MX" dirty="0"/>
              <a:t>Mensaje clave</a:t>
            </a:r>
          </a:p>
        </p:txBody>
      </p:sp>
    </p:spTree>
    <p:extLst>
      <p:ext uri="{BB962C8B-B14F-4D97-AF65-F5344CB8AC3E}">
        <p14:creationId xmlns:p14="http://schemas.microsoft.com/office/powerpoint/2010/main" val="13556312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ortada 3 montacargas">
    <p:spTree>
      <p:nvGrpSpPr>
        <p:cNvPr id="1" name=""/>
        <p:cNvGrpSpPr/>
        <p:nvPr/>
      </p:nvGrpSpPr>
      <p:grpSpPr>
        <a:xfrm>
          <a:off x="0" y="0"/>
          <a:ext cx="0" cy="0"/>
          <a:chOff x="0" y="0"/>
          <a:chExt cx="0" cy="0"/>
        </a:xfrm>
      </p:grpSpPr>
      <p:sp>
        <p:nvSpPr>
          <p:cNvPr id="9" name="Elipse 8">
            <a:extLst>
              <a:ext uri="{FF2B5EF4-FFF2-40B4-BE49-F238E27FC236}">
                <a16:creationId xmlns:a16="http://schemas.microsoft.com/office/drawing/2014/main" id="{3F026845-4D9E-5141-8F66-58EB1D6E83DD}"/>
              </a:ext>
            </a:extLst>
          </p:cNvPr>
          <p:cNvSpPr/>
          <p:nvPr userDrawn="1"/>
        </p:nvSpPr>
        <p:spPr>
          <a:xfrm>
            <a:off x="8835259" y="4379529"/>
            <a:ext cx="1286203" cy="1286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a:extLst>
              <a:ext uri="{FF2B5EF4-FFF2-40B4-BE49-F238E27FC236}">
                <a16:creationId xmlns:a16="http://schemas.microsoft.com/office/drawing/2014/main" id="{56F7DE6A-8473-C54A-8EA9-EC43D31C31D2}"/>
              </a:ext>
            </a:extLst>
          </p:cNvPr>
          <p:cNvSpPr/>
          <p:nvPr userDrawn="1"/>
        </p:nvSpPr>
        <p:spPr>
          <a:xfrm>
            <a:off x="0" y="0"/>
            <a:ext cx="12192000" cy="6858000"/>
          </a:xfrm>
          <a:prstGeom prst="rect">
            <a:avLst/>
          </a:prstGeom>
          <a:solidFill>
            <a:srgbClr val="FF0036"/>
          </a:solidFill>
          <a:ln>
            <a:solidFill>
              <a:srgbClr val="FF0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6" name="Imagen 15">
            <a:extLst>
              <a:ext uri="{FF2B5EF4-FFF2-40B4-BE49-F238E27FC236}">
                <a16:creationId xmlns:a16="http://schemas.microsoft.com/office/drawing/2014/main" id="{E3C91A91-75BE-D544-BF43-3A3AC7A26B5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5469" t="80833" b="5278"/>
          <a:stretch/>
        </p:blipFill>
        <p:spPr>
          <a:xfrm>
            <a:off x="10420350" y="5543550"/>
            <a:ext cx="1771650" cy="952500"/>
          </a:xfrm>
          <a:prstGeom prst="rect">
            <a:avLst/>
          </a:prstGeom>
        </p:spPr>
      </p:pic>
      <p:sp>
        <p:nvSpPr>
          <p:cNvPr id="24" name="Título 1">
            <a:extLst>
              <a:ext uri="{FF2B5EF4-FFF2-40B4-BE49-F238E27FC236}">
                <a16:creationId xmlns:a16="http://schemas.microsoft.com/office/drawing/2014/main" id="{18E24D42-48B5-6F4C-BA6F-FDA2734C47A3}"/>
              </a:ext>
            </a:extLst>
          </p:cNvPr>
          <p:cNvSpPr>
            <a:spLocks noGrp="1"/>
          </p:cNvSpPr>
          <p:nvPr>
            <p:ph type="title" hasCustomPrompt="1"/>
          </p:nvPr>
        </p:nvSpPr>
        <p:spPr>
          <a:xfrm>
            <a:off x="6769599" y="1905423"/>
            <a:ext cx="4748801" cy="693654"/>
          </a:xfrm>
        </p:spPr>
        <p:txBody>
          <a:bodyPr>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s-ES" dirty="0"/>
              <a:t>Insertar título aquí</a:t>
            </a:r>
            <a:endParaRPr lang="es-MX" dirty="0"/>
          </a:p>
        </p:txBody>
      </p:sp>
      <p:sp>
        <p:nvSpPr>
          <p:cNvPr id="25" name="Marcador de texto 24">
            <a:extLst>
              <a:ext uri="{FF2B5EF4-FFF2-40B4-BE49-F238E27FC236}">
                <a16:creationId xmlns:a16="http://schemas.microsoft.com/office/drawing/2014/main" id="{D2E450DE-66EB-914E-884C-9296EFEEAE1C}"/>
              </a:ext>
            </a:extLst>
          </p:cNvPr>
          <p:cNvSpPr>
            <a:spLocks noGrp="1"/>
          </p:cNvSpPr>
          <p:nvPr>
            <p:ph type="body" sz="quarter" idx="13" hasCustomPrompt="1"/>
          </p:nvPr>
        </p:nvSpPr>
        <p:spPr>
          <a:xfrm>
            <a:off x="6769599" y="2619018"/>
            <a:ext cx="4748802" cy="688975"/>
          </a:xfrm>
        </p:spPr>
        <p:txBody>
          <a:bodyPr>
            <a:normAutofit/>
          </a:bodyPr>
          <a:lstStyle>
            <a:lvl1pPr marL="0" indent="0">
              <a:buNone/>
              <a:defRPr sz="3200" i="1">
                <a:solidFill>
                  <a:schemeClr val="bg1"/>
                </a:solidFill>
                <a:latin typeface="Arial" panose="020B0604020202020204" pitchFamily="34" charset="0"/>
                <a:cs typeface="Arial" panose="020B0604020202020204" pitchFamily="34" charset="0"/>
              </a:defRPr>
            </a:lvl1pPr>
          </a:lstStyle>
          <a:p>
            <a:pPr lvl="0"/>
            <a:r>
              <a:rPr lang="es-MX" dirty="0"/>
              <a:t>Insertar subtítulo aquí</a:t>
            </a:r>
          </a:p>
        </p:txBody>
      </p:sp>
      <p:pic>
        <p:nvPicPr>
          <p:cNvPr id="12" name="Imagen 11">
            <a:extLst>
              <a:ext uri="{FF2B5EF4-FFF2-40B4-BE49-F238E27FC236}">
                <a16:creationId xmlns:a16="http://schemas.microsoft.com/office/drawing/2014/main" id="{2905817B-4576-424D-A718-D2B8333F938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5200" t="80267" b="5066"/>
          <a:stretch/>
        </p:blipFill>
        <p:spPr>
          <a:xfrm>
            <a:off x="10387584" y="5504688"/>
            <a:ext cx="1804416" cy="1005840"/>
          </a:xfrm>
          <a:prstGeom prst="rect">
            <a:avLst/>
          </a:prstGeom>
        </p:spPr>
      </p:pic>
      <p:pic>
        <p:nvPicPr>
          <p:cNvPr id="18" name="Picture 8">
            <a:extLst>
              <a:ext uri="{FF2B5EF4-FFF2-40B4-BE49-F238E27FC236}">
                <a16:creationId xmlns:a16="http://schemas.microsoft.com/office/drawing/2014/main" id="{6BA127A6-E5A9-C048-B5A9-D1742D1B030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86837" y="0"/>
            <a:ext cx="7046658" cy="6858000"/>
          </a:xfrm>
          <a:prstGeom prst="rect">
            <a:avLst/>
          </a:prstGeom>
        </p:spPr>
      </p:pic>
      <p:sp>
        <p:nvSpPr>
          <p:cNvPr id="19" name="Marcador de texto 24">
            <a:extLst>
              <a:ext uri="{FF2B5EF4-FFF2-40B4-BE49-F238E27FC236}">
                <a16:creationId xmlns:a16="http://schemas.microsoft.com/office/drawing/2014/main" id="{C0BAFC5B-9EDC-3F4F-A6F4-A871E873FF60}"/>
              </a:ext>
            </a:extLst>
          </p:cNvPr>
          <p:cNvSpPr>
            <a:spLocks noGrp="1"/>
          </p:cNvSpPr>
          <p:nvPr>
            <p:ph type="body" sz="quarter" idx="14" hasCustomPrompt="1"/>
          </p:nvPr>
        </p:nvSpPr>
        <p:spPr>
          <a:xfrm>
            <a:off x="6769598" y="3724790"/>
            <a:ext cx="3108920" cy="688975"/>
          </a:xfrm>
          <a:solidFill>
            <a:srgbClr val="1B2128"/>
          </a:solidFill>
        </p:spPr>
        <p:txBody>
          <a:bodyPr>
            <a:normAutofit/>
          </a:bodyPr>
          <a:lstStyle>
            <a:lvl1pPr marL="0" indent="0">
              <a:buNone/>
              <a:defRPr sz="3200" b="1" i="0">
                <a:solidFill>
                  <a:schemeClr val="bg1"/>
                </a:solidFill>
                <a:latin typeface="Arial" panose="020B0604020202020204" pitchFamily="34" charset="0"/>
                <a:cs typeface="Arial" panose="020B0604020202020204" pitchFamily="34" charset="0"/>
              </a:defRPr>
            </a:lvl1pPr>
          </a:lstStyle>
          <a:p>
            <a:pPr lvl="0"/>
            <a:r>
              <a:rPr lang="es-MX" dirty="0"/>
              <a:t>Mensaje clave</a:t>
            </a:r>
          </a:p>
        </p:txBody>
      </p:sp>
    </p:spTree>
    <p:extLst>
      <p:ext uri="{BB962C8B-B14F-4D97-AF65-F5344CB8AC3E}">
        <p14:creationId xmlns:p14="http://schemas.microsoft.com/office/powerpoint/2010/main" val="28462034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ítulo y objetos envases">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CD912577-69C7-4847-BB6B-0E0E0481828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5000"/>
          <a:stretch/>
        </p:blipFill>
        <p:spPr>
          <a:xfrm>
            <a:off x="9144000" y="0"/>
            <a:ext cx="3048000" cy="6858000"/>
          </a:xfrm>
          <a:prstGeom prst="rect">
            <a:avLst/>
          </a:prstGeom>
        </p:spPr>
      </p:pic>
      <p:pic>
        <p:nvPicPr>
          <p:cNvPr id="8" name="Imagen 7">
            <a:extLst>
              <a:ext uri="{FF2B5EF4-FFF2-40B4-BE49-F238E27FC236}">
                <a16:creationId xmlns:a16="http://schemas.microsoft.com/office/drawing/2014/main" id="{EA3BE901-05BC-0C40-8928-31FE9D7B491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6400" t="81600" b="5600"/>
          <a:stretch/>
        </p:blipFill>
        <p:spPr>
          <a:xfrm>
            <a:off x="10548878" y="5544633"/>
            <a:ext cx="1658112" cy="877824"/>
          </a:xfrm>
          <a:prstGeom prst="rect">
            <a:avLst/>
          </a:prstGeom>
        </p:spPr>
      </p:pic>
      <p:sp>
        <p:nvSpPr>
          <p:cNvPr id="9" name="Rectángulo 8">
            <a:extLst>
              <a:ext uri="{FF2B5EF4-FFF2-40B4-BE49-F238E27FC236}">
                <a16:creationId xmlns:a16="http://schemas.microsoft.com/office/drawing/2014/main" id="{687A0035-6AA4-1243-8FE4-B00114723396}"/>
              </a:ext>
            </a:extLst>
          </p:cNvPr>
          <p:cNvSpPr/>
          <p:nvPr userDrawn="1"/>
        </p:nvSpPr>
        <p:spPr>
          <a:xfrm>
            <a:off x="6096000" y="0"/>
            <a:ext cx="3048000" cy="6858000"/>
          </a:xfrm>
          <a:prstGeom prst="rect">
            <a:avLst/>
          </a:prstGeom>
          <a:blipFill>
            <a:blip r:embed="rId4"/>
            <a:stretch>
              <a:fillRect l="10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0" name="Imagen 9">
            <a:extLst>
              <a:ext uri="{FF2B5EF4-FFF2-40B4-BE49-F238E27FC236}">
                <a16:creationId xmlns:a16="http://schemas.microsoft.com/office/drawing/2014/main" id="{7050A463-2E6E-6442-A136-0A14EEBEF8D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96000" y="0"/>
            <a:ext cx="3048000" cy="6858000"/>
          </a:xfrm>
          <a:prstGeom prst="rect">
            <a:avLst/>
          </a:prstGeom>
        </p:spPr>
      </p:pic>
      <p:sp>
        <p:nvSpPr>
          <p:cNvPr id="15" name="Marcador de posición de imagen 14">
            <a:extLst>
              <a:ext uri="{FF2B5EF4-FFF2-40B4-BE49-F238E27FC236}">
                <a16:creationId xmlns:a16="http://schemas.microsoft.com/office/drawing/2014/main" id="{2B7BC0D5-9B38-C345-A8F9-B27A9565637F}"/>
              </a:ext>
            </a:extLst>
          </p:cNvPr>
          <p:cNvSpPr>
            <a:spLocks noGrp="1"/>
          </p:cNvSpPr>
          <p:nvPr>
            <p:ph type="pic" sz="quarter" idx="10" hasCustomPrompt="1"/>
          </p:nvPr>
        </p:nvSpPr>
        <p:spPr>
          <a:xfrm>
            <a:off x="6096000" y="0"/>
            <a:ext cx="3048000" cy="6858000"/>
          </a:xfrm>
        </p:spPr>
        <p:txBody>
          <a:bodyPr>
            <a:normAutofit/>
          </a:bodyPr>
          <a:lstStyle>
            <a:lvl1pPr marL="0" indent="0" algn="ctr">
              <a:buNone/>
              <a:defRPr sz="2400" b="0">
                <a:solidFill>
                  <a:srgbClr val="E1E1DF"/>
                </a:solidFill>
                <a:latin typeface="Arial" panose="020B0604020202020204" pitchFamily="34" charset="0"/>
                <a:cs typeface="Arial" panose="020B0604020202020204" pitchFamily="34" charset="0"/>
              </a:defRPr>
            </a:lvl1pPr>
          </a:lstStyle>
          <a:p>
            <a:r>
              <a:rPr lang="es-MX" dirty="0"/>
              <a:t>Insertar imagen en este espacio</a:t>
            </a:r>
          </a:p>
        </p:txBody>
      </p:sp>
      <p:sp>
        <p:nvSpPr>
          <p:cNvPr id="16" name="Título 1">
            <a:extLst>
              <a:ext uri="{FF2B5EF4-FFF2-40B4-BE49-F238E27FC236}">
                <a16:creationId xmlns:a16="http://schemas.microsoft.com/office/drawing/2014/main" id="{B6347779-5ECB-D446-8820-8A2C3C2B27C6}"/>
              </a:ext>
            </a:extLst>
          </p:cNvPr>
          <p:cNvSpPr>
            <a:spLocks noGrp="1"/>
          </p:cNvSpPr>
          <p:nvPr>
            <p:ph type="title" hasCustomPrompt="1"/>
          </p:nvPr>
        </p:nvSpPr>
        <p:spPr>
          <a:xfrm>
            <a:off x="397348" y="1815554"/>
            <a:ext cx="5338434" cy="498422"/>
          </a:xfrm>
        </p:spPr>
        <p:txBody>
          <a:bodyPr>
            <a:normAutofit/>
          </a:bodyPr>
          <a:lstStyle>
            <a:lvl1pPr>
              <a:defRPr sz="3600" b="1">
                <a:solidFill>
                  <a:srgbClr val="1B2128"/>
                </a:solidFill>
                <a:latin typeface="Arial" panose="020B0604020202020204" pitchFamily="34" charset="0"/>
                <a:cs typeface="Arial" panose="020B0604020202020204" pitchFamily="34" charset="0"/>
              </a:defRPr>
            </a:lvl1pPr>
          </a:lstStyle>
          <a:p>
            <a:r>
              <a:rPr lang="es-ES" dirty="0"/>
              <a:t>Insertar título aquí</a:t>
            </a:r>
            <a:endParaRPr lang="es-MX" dirty="0"/>
          </a:p>
        </p:txBody>
      </p:sp>
      <p:sp>
        <p:nvSpPr>
          <p:cNvPr id="17" name="Marcador de texto 24">
            <a:extLst>
              <a:ext uri="{FF2B5EF4-FFF2-40B4-BE49-F238E27FC236}">
                <a16:creationId xmlns:a16="http://schemas.microsoft.com/office/drawing/2014/main" id="{ABD84EF8-12B3-FB4E-BEBC-535CA975333A}"/>
              </a:ext>
            </a:extLst>
          </p:cNvPr>
          <p:cNvSpPr>
            <a:spLocks noGrp="1"/>
          </p:cNvSpPr>
          <p:nvPr>
            <p:ph type="body" sz="quarter" idx="13" hasCustomPrompt="1"/>
          </p:nvPr>
        </p:nvSpPr>
        <p:spPr>
          <a:xfrm>
            <a:off x="397347" y="2333919"/>
            <a:ext cx="5338433" cy="498422"/>
          </a:xfrm>
        </p:spPr>
        <p:txBody>
          <a:bodyPr>
            <a:normAutofit/>
          </a:bodyPr>
          <a:lstStyle>
            <a:lvl1pPr marL="0" indent="0">
              <a:buNone/>
              <a:defRPr sz="2600" i="0">
                <a:solidFill>
                  <a:srgbClr val="FF0036"/>
                </a:solidFill>
                <a:latin typeface="Arial" panose="020B0604020202020204" pitchFamily="34" charset="0"/>
                <a:cs typeface="Arial" panose="020B0604020202020204" pitchFamily="34" charset="0"/>
              </a:defRPr>
            </a:lvl1pPr>
          </a:lstStyle>
          <a:p>
            <a:pPr lvl="0"/>
            <a:r>
              <a:rPr lang="es-MX" dirty="0"/>
              <a:t>Insertar subtítulo aquí</a:t>
            </a:r>
          </a:p>
        </p:txBody>
      </p:sp>
      <p:sp>
        <p:nvSpPr>
          <p:cNvPr id="18" name="Marcador de texto 24">
            <a:extLst>
              <a:ext uri="{FF2B5EF4-FFF2-40B4-BE49-F238E27FC236}">
                <a16:creationId xmlns:a16="http://schemas.microsoft.com/office/drawing/2014/main" id="{1C985532-6147-1D4F-A940-EFAEF998A01B}"/>
              </a:ext>
            </a:extLst>
          </p:cNvPr>
          <p:cNvSpPr>
            <a:spLocks noGrp="1"/>
          </p:cNvSpPr>
          <p:nvPr>
            <p:ph type="body" sz="quarter" idx="14" hasCustomPrompt="1"/>
          </p:nvPr>
        </p:nvSpPr>
        <p:spPr>
          <a:xfrm>
            <a:off x="397347" y="3428999"/>
            <a:ext cx="5338433" cy="2866869"/>
          </a:xfrm>
        </p:spPr>
        <p:txBody>
          <a:bodyPr>
            <a:normAutofit/>
          </a:bodyPr>
          <a:lstStyle>
            <a:lvl1pPr marL="0" indent="0">
              <a:buNone/>
              <a:defRPr sz="2000" i="0">
                <a:solidFill>
                  <a:srgbClr val="747577"/>
                </a:solidFill>
                <a:latin typeface="Arial" panose="020B0604020202020204" pitchFamily="34" charset="0"/>
                <a:cs typeface="Arial" panose="020B0604020202020204" pitchFamily="34" charset="0"/>
              </a:defRPr>
            </a:lvl1pPr>
          </a:lstStyle>
          <a:p>
            <a:pPr lvl="0"/>
            <a:r>
              <a:rPr lang="es-MX" dirty="0"/>
              <a:t>Cuerpo de texto</a:t>
            </a:r>
          </a:p>
        </p:txBody>
      </p:sp>
    </p:spTree>
    <p:extLst>
      <p:ext uri="{BB962C8B-B14F-4D97-AF65-F5344CB8AC3E}">
        <p14:creationId xmlns:p14="http://schemas.microsoft.com/office/powerpoint/2010/main" val="1709857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ítulo y objetos montacargas">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9277ABA-4081-A54B-8DB0-C9F41F1AB8AA}"/>
              </a:ext>
            </a:extLst>
          </p:cNvPr>
          <p:cNvSpPr/>
          <p:nvPr userDrawn="1"/>
        </p:nvSpPr>
        <p:spPr>
          <a:xfrm>
            <a:off x="9144000" y="0"/>
            <a:ext cx="3062990" cy="6858000"/>
          </a:xfrm>
          <a:prstGeom prst="rect">
            <a:avLst/>
          </a:prstGeom>
          <a:solidFill>
            <a:srgbClr val="F00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sp>
        <p:nvSpPr>
          <p:cNvPr id="9" name="Rectángulo 8">
            <a:extLst>
              <a:ext uri="{FF2B5EF4-FFF2-40B4-BE49-F238E27FC236}">
                <a16:creationId xmlns:a16="http://schemas.microsoft.com/office/drawing/2014/main" id="{687A0035-6AA4-1243-8FE4-B00114723396}"/>
              </a:ext>
            </a:extLst>
          </p:cNvPr>
          <p:cNvSpPr/>
          <p:nvPr userDrawn="1"/>
        </p:nvSpPr>
        <p:spPr>
          <a:xfrm>
            <a:off x="6096000" y="0"/>
            <a:ext cx="3048000" cy="6858000"/>
          </a:xfrm>
          <a:prstGeom prst="rect">
            <a:avLst/>
          </a:prstGeom>
          <a:blipFill>
            <a:blip r:embed="rId2"/>
            <a:stretch>
              <a:fillRect l="10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Imagen 3">
            <a:extLst>
              <a:ext uri="{FF2B5EF4-FFF2-40B4-BE49-F238E27FC236}">
                <a16:creationId xmlns:a16="http://schemas.microsoft.com/office/drawing/2014/main" id="{3BBC4766-18FF-9A45-A3E6-ACBD4FCA21B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4553" r="2192"/>
          <a:stretch/>
        </p:blipFill>
        <p:spPr>
          <a:xfrm>
            <a:off x="9158990" y="-1"/>
            <a:ext cx="3048000" cy="6858000"/>
          </a:xfrm>
          <a:prstGeom prst="rect">
            <a:avLst/>
          </a:prstGeom>
        </p:spPr>
      </p:pic>
      <p:pic>
        <p:nvPicPr>
          <p:cNvPr id="10" name="Imagen 9">
            <a:extLst>
              <a:ext uri="{FF2B5EF4-FFF2-40B4-BE49-F238E27FC236}">
                <a16:creationId xmlns:a16="http://schemas.microsoft.com/office/drawing/2014/main" id="{7050A463-2E6E-6442-A136-0A14EEBEF8D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6000" y="0"/>
            <a:ext cx="3048000" cy="6858000"/>
          </a:xfrm>
          <a:prstGeom prst="rect">
            <a:avLst/>
          </a:prstGeom>
        </p:spPr>
      </p:pic>
      <p:sp>
        <p:nvSpPr>
          <p:cNvPr id="15" name="Marcador de posición de imagen 14">
            <a:extLst>
              <a:ext uri="{FF2B5EF4-FFF2-40B4-BE49-F238E27FC236}">
                <a16:creationId xmlns:a16="http://schemas.microsoft.com/office/drawing/2014/main" id="{2B7BC0D5-9B38-C345-A8F9-B27A9565637F}"/>
              </a:ext>
            </a:extLst>
          </p:cNvPr>
          <p:cNvSpPr>
            <a:spLocks noGrp="1"/>
          </p:cNvSpPr>
          <p:nvPr>
            <p:ph type="pic" sz="quarter" idx="10" hasCustomPrompt="1"/>
          </p:nvPr>
        </p:nvSpPr>
        <p:spPr>
          <a:xfrm>
            <a:off x="6096000" y="0"/>
            <a:ext cx="3048000" cy="6858000"/>
          </a:xfrm>
        </p:spPr>
        <p:txBody>
          <a:bodyPr>
            <a:normAutofit/>
          </a:bodyPr>
          <a:lstStyle>
            <a:lvl1pPr marL="0" indent="0" algn="ctr">
              <a:buNone/>
              <a:defRPr sz="2400" b="0">
                <a:solidFill>
                  <a:srgbClr val="E1E1DF"/>
                </a:solidFill>
                <a:latin typeface="Arial" panose="020B0604020202020204" pitchFamily="34" charset="0"/>
                <a:cs typeface="Arial" panose="020B0604020202020204" pitchFamily="34" charset="0"/>
              </a:defRPr>
            </a:lvl1pPr>
          </a:lstStyle>
          <a:p>
            <a:r>
              <a:rPr lang="es-MX" dirty="0"/>
              <a:t>Insertar imagen en este espacio</a:t>
            </a:r>
          </a:p>
        </p:txBody>
      </p:sp>
      <p:sp>
        <p:nvSpPr>
          <p:cNvPr id="16" name="Título 1">
            <a:extLst>
              <a:ext uri="{FF2B5EF4-FFF2-40B4-BE49-F238E27FC236}">
                <a16:creationId xmlns:a16="http://schemas.microsoft.com/office/drawing/2014/main" id="{B6347779-5ECB-D446-8820-8A2C3C2B27C6}"/>
              </a:ext>
            </a:extLst>
          </p:cNvPr>
          <p:cNvSpPr>
            <a:spLocks noGrp="1"/>
          </p:cNvSpPr>
          <p:nvPr>
            <p:ph type="title" hasCustomPrompt="1"/>
          </p:nvPr>
        </p:nvSpPr>
        <p:spPr>
          <a:xfrm>
            <a:off x="397348" y="1815554"/>
            <a:ext cx="5338434" cy="498422"/>
          </a:xfrm>
        </p:spPr>
        <p:txBody>
          <a:bodyPr>
            <a:normAutofit/>
          </a:bodyPr>
          <a:lstStyle>
            <a:lvl1pPr>
              <a:defRPr sz="3600" b="1">
                <a:solidFill>
                  <a:srgbClr val="1B2128"/>
                </a:solidFill>
                <a:latin typeface="Arial" panose="020B0604020202020204" pitchFamily="34" charset="0"/>
                <a:cs typeface="Arial" panose="020B0604020202020204" pitchFamily="34" charset="0"/>
              </a:defRPr>
            </a:lvl1pPr>
          </a:lstStyle>
          <a:p>
            <a:r>
              <a:rPr lang="es-ES" dirty="0"/>
              <a:t>Insertar título aquí</a:t>
            </a:r>
            <a:endParaRPr lang="es-MX" dirty="0"/>
          </a:p>
        </p:txBody>
      </p:sp>
      <p:sp>
        <p:nvSpPr>
          <p:cNvPr id="17" name="Marcador de texto 24">
            <a:extLst>
              <a:ext uri="{FF2B5EF4-FFF2-40B4-BE49-F238E27FC236}">
                <a16:creationId xmlns:a16="http://schemas.microsoft.com/office/drawing/2014/main" id="{ABD84EF8-12B3-FB4E-BEBC-535CA975333A}"/>
              </a:ext>
            </a:extLst>
          </p:cNvPr>
          <p:cNvSpPr>
            <a:spLocks noGrp="1"/>
          </p:cNvSpPr>
          <p:nvPr>
            <p:ph type="body" sz="quarter" idx="13" hasCustomPrompt="1"/>
          </p:nvPr>
        </p:nvSpPr>
        <p:spPr>
          <a:xfrm>
            <a:off x="397347" y="2333919"/>
            <a:ext cx="5338433" cy="498422"/>
          </a:xfrm>
        </p:spPr>
        <p:txBody>
          <a:bodyPr>
            <a:normAutofit/>
          </a:bodyPr>
          <a:lstStyle>
            <a:lvl1pPr marL="0" indent="0">
              <a:buNone/>
              <a:defRPr sz="2600" i="0">
                <a:solidFill>
                  <a:srgbClr val="FF0036"/>
                </a:solidFill>
                <a:latin typeface="Arial" panose="020B0604020202020204" pitchFamily="34" charset="0"/>
                <a:cs typeface="Arial" panose="020B0604020202020204" pitchFamily="34" charset="0"/>
              </a:defRPr>
            </a:lvl1pPr>
          </a:lstStyle>
          <a:p>
            <a:pPr lvl="0"/>
            <a:r>
              <a:rPr lang="es-MX" dirty="0"/>
              <a:t>Insertar subtítulo aquí</a:t>
            </a:r>
          </a:p>
        </p:txBody>
      </p:sp>
      <p:sp>
        <p:nvSpPr>
          <p:cNvPr id="18" name="Marcador de texto 24">
            <a:extLst>
              <a:ext uri="{FF2B5EF4-FFF2-40B4-BE49-F238E27FC236}">
                <a16:creationId xmlns:a16="http://schemas.microsoft.com/office/drawing/2014/main" id="{1C985532-6147-1D4F-A940-EFAEF998A01B}"/>
              </a:ext>
            </a:extLst>
          </p:cNvPr>
          <p:cNvSpPr>
            <a:spLocks noGrp="1"/>
          </p:cNvSpPr>
          <p:nvPr>
            <p:ph type="body" sz="quarter" idx="14" hasCustomPrompt="1"/>
          </p:nvPr>
        </p:nvSpPr>
        <p:spPr>
          <a:xfrm>
            <a:off x="397347" y="3428999"/>
            <a:ext cx="5338433" cy="2866869"/>
          </a:xfrm>
        </p:spPr>
        <p:txBody>
          <a:bodyPr>
            <a:normAutofit/>
          </a:bodyPr>
          <a:lstStyle>
            <a:lvl1pPr marL="0" indent="0">
              <a:buNone/>
              <a:defRPr sz="2000" i="0">
                <a:solidFill>
                  <a:srgbClr val="747577"/>
                </a:solidFill>
                <a:latin typeface="Arial" panose="020B0604020202020204" pitchFamily="34" charset="0"/>
                <a:cs typeface="Arial" panose="020B0604020202020204" pitchFamily="34" charset="0"/>
              </a:defRPr>
            </a:lvl1pPr>
          </a:lstStyle>
          <a:p>
            <a:pPr lvl="0"/>
            <a:r>
              <a:rPr lang="es-MX" dirty="0"/>
              <a:t>Cuerpo de texto</a:t>
            </a:r>
          </a:p>
        </p:txBody>
      </p:sp>
      <p:pic>
        <p:nvPicPr>
          <p:cNvPr id="14" name="Imagen 13">
            <a:extLst>
              <a:ext uri="{FF2B5EF4-FFF2-40B4-BE49-F238E27FC236}">
                <a16:creationId xmlns:a16="http://schemas.microsoft.com/office/drawing/2014/main" id="{84A27396-531C-B04C-B398-4940B670DF5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86400" t="81600" b="5600"/>
          <a:stretch/>
        </p:blipFill>
        <p:spPr>
          <a:xfrm>
            <a:off x="10548878" y="5544633"/>
            <a:ext cx="1658112" cy="877824"/>
          </a:xfrm>
          <a:prstGeom prst="rect">
            <a:avLst/>
          </a:prstGeom>
        </p:spPr>
      </p:pic>
    </p:spTree>
    <p:extLst>
      <p:ext uri="{BB962C8B-B14F-4D97-AF65-F5344CB8AC3E}">
        <p14:creationId xmlns:p14="http://schemas.microsoft.com/office/powerpoint/2010/main" val="2330657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ítulo y objetos burbujas">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9277ABA-4081-A54B-8DB0-C9F41F1AB8AA}"/>
              </a:ext>
            </a:extLst>
          </p:cNvPr>
          <p:cNvSpPr/>
          <p:nvPr userDrawn="1"/>
        </p:nvSpPr>
        <p:spPr>
          <a:xfrm>
            <a:off x="9144000" y="0"/>
            <a:ext cx="3062990" cy="6858000"/>
          </a:xfrm>
          <a:prstGeom prst="rect">
            <a:avLst/>
          </a:prstGeom>
          <a:solidFill>
            <a:srgbClr val="F00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sp>
        <p:nvSpPr>
          <p:cNvPr id="9" name="Rectángulo 8">
            <a:extLst>
              <a:ext uri="{FF2B5EF4-FFF2-40B4-BE49-F238E27FC236}">
                <a16:creationId xmlns:a16="http://schemas.microsoft.com/office/drawing/2014/main" id="{687A0035-6AA4-1243-8FE4-B00114723396}"/>
              </a:ext>
            </a:extLst>
          </p:cNvPr>
          <p:cNvSpPr/>
          <p:nvPr userDrawn="1"/>
        </p:nvSpPr>
        <p:spPr>
          <a:xfrm>
            <a:off x="6096000" y="0"/>
            <a:ext cx="3048000" cy="6858000"/>
          </a:xfrm>
          <a:prstGeom prst="rect">
            <a:avLst/>
          </a:prstGeom>
          <a:blipFill>
            <a:blip r:embed="rId2"/>
            <a:stretch>
              <a:fillRect l="10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Imagen 3">
            <a:extLst>
              <a:ext uri="{FF2B5EF4-FFF2-40B4-BE49-F238E27FC236}">
                <a16:creationId xmlns:a16="http://schemas.microsoft.com/office/drawing/2014/main" id="{3BBC4766-18FF-9A45-A3E6-ACBD4FCA21B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8954"/>
          <a:stretch/>
        </p:blipFill>
        <p:spPr>
          <a:xfrm>
            <a:off x="9129008" y="-3023890"/>
            <a:ext cx="3062991" cy="9881892"/>
          </a:xfrm>
          <a:prstGeom prst="rect">
            <a:avLst/>
          </a:prstGeom>
        </p:spPr>
      </p:pic>
      <p:pic>
        <p:nvPicPr>
          <p:cNvPr id="10" name="Imagen 9">
            <a:extLst>
              <a:ext uri="{FF2B5EF4-FFF2-40B4-BE49-F238E27FC236}">
                <a16:creationId xmlns:a16="http://schemas.microsoft.com/office/drawing/2014/main" id="{7050A463-2E6E-6442-A136-0A14EEBEF8D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6000" y="0"/>
            <a:ext cx="3048000" cy="6858000"/>
          </a:xfrm>
          <a:prstGeom prst="rect">
            <a:avLst/>
          </a:prstGeom>
        </p:spPr>
      </p:pic>
      <p:sp>
        <p:nvSpPr>
          <p:cNvPr id="15" name="Marcador de posición de imagen 14">
            <a:extLst>
              <a:ext uri="{FF2B5EF4-FFF2-40B4-BE49-F238E27FC236}">
                <a16:creationId xmlns:a16="http://schemas.microsoft.com/office/drawing/2014/main" id="{2B7BC0D5-9B38-C345-A8F9-B27A9565637F}"/>
              </a:ext>
            </a:extLst>
          </p:cNvPr>
          <p:cNvSpPr>
            <a:spLocks noGrp="1"/>
          </p:cNvSpPr>
          <p:nvPr>
            <p:ph type="pic" sz="quarter" idx="10" hasCustomPrompt="1"/>
          </p:nvPr>
        </p:nvSpPr>
        <p:spPr>
          <a:xfrm>
            <a:off x="6096000" y="0"/>
            <a:ext cx="3048000" cy="6858000"/>
          </a:xfrm>
        </p:spPr>
        <p:txBody>
          <a:bodyPr>
            <a:normAutofit/>
          </a:bodyPr>
          <a:lstStyle>
            <a:lvl1pPr marL="0" indent="0" algn="ctr">
              <a:buNone/>
              <a:defRPr sz="2400" b="0">
                <a:solidFill>
                  <a:srgbClr val="E1E1DF"/>
                </a:solidFill>
                <a:latin typeface="Arial" panose="020B0604020202020204" pitchFamily="34" charset="0"/>
                <a:cs typeface="Arial" panose="020B0604020202020204" pitchFamily="34" charset="0"/>
              </a:defRPr>
            </a:lvl1pPr>
          </a:lstStyle>
          <a:p>
            <a:r>
              <a:rPr lang="es-MX" dirty="0"/>
              <a:t>Insertar imagen en este espacio</a:t>
            </a:r>
          </a:p>
        </p:txBody>
      </p:sp>
      <p:sp>
        <p:nvSpPr>
          <p:cNvPr id="16" name="Título 1">
            <a:extLst>
              <a:ext uri="{FF2B5EF4-FFF2-40B4-BE49-F238E27FC236}">
                <a16:creationId xmlns:a16="http://schemas.microsoft.com/office/drawing/2014/main" id="{B6347779-5ECB-D446-8820-8A2C3C2B27C6}"/>
              </a:ext>
            </a:extLst>
          </p:cNvPr>
          <p:cNvSpPr>
            <a:spLocks noGrp="1"/>
          </p:cNvSpPr>
          <p:nvPr>
            <p:ph type="title" hasCustomPrompt="1"/>
          </p:nvPr>
        </p:nvSpPr>
        <p:spPr>
          <a:xfrm>
            <a:off x="397348" y="1815554"/>
            <a:ext cx="5338434" cy="498422"/>
          </a:xfrm>
        </p:spPr>
        <p:txBody>
          <a:bodyPr>
            <a:normAutofit/>
          </a:bodyPr>
          <a:lstStyle>
            <a:lvl1pPr>
              <a:defRPr sz="3600" b="1">
                <a:solidFill>
                  <a:srgbClr val="1B2128"/>
                </a:solidFill>
                <a:latin typeface="Arial" panose="020B0604020202020204" pitchFamily="34" charset="0"/>
                <a:cs typeface="Arial" panose="020B0604020202020204" pitchFamily="34" charset="0"/>
              </a:defRPr>
            </a:lvl1pPr>
          </a:lstStyle>
          <a:p>
            <a:r>
              <a:rPr lang="es-ES" dirty="0"/>
              <a:t>Insertar título aquí</a:t>
            </a:r>
            <a:endParaRPr lang="es-MX" dirty="0"/>
          </a:p>
        </p:txBody>
      </p:sp>
      <p:sp>
        <p:nvSpPr>
          <p:cNvPr id="17" name="Marcador de texto 24">
            <a:extLst>
              <a:ext uri="{FF2B5EF4-FFF2-40B4-BE49-F238E27FC236}">
                <a16:creationId xmlns:a16="http://schemas.microsoft.com/office/drawing/2014/main" id="{ABD84EF8-12B3-FB4E-BEBC-535CA975333A}"/>
              </a:ext>
            </a:extLst>
          </p:cNvPr>
          <p:cNvSpPr>
            <a:spLocks noGrp="1"/>
          </p:cNvSpPr>
          <p:nvPr>
            <p:ph type="body" sz="quarter" idx="13" hasCustomPrompt="1"/>
          </p:nvPr>
        </p:nvSpPr>
        <p:spPr>
          <a:xfrm>
            <a:off x="397347" y="2333919"/>
            <a:ext cx="5338433" cy="498422"/>
          </a:xfrm>
        </p:spPr>
        <p:txBody>
          <a:bodyPr>
            <a:normAutofit/>
          </a:bodyPr>
          <a:lstStyle>
            <a:lvl1pPr marL="0" indent="0">
              <a:buNone/>
              <a:defRPr sz="2600" i="0">
                <a:solidFill>
                  <a:srgbClr val="FF0036"/>
                </a:solidFill>
                <a:latin typeface="Arial" panose="020B0604020202020204" pitchFamily="34" charset="0"/>
                <a:cs typeface="Arial" panose="020B0604020202020204" pitchFamily="34" charset="0"/>
              </a:defRPr>
            </a:lvl1pPr>
          </a:lstStyle>
          <a:p>
            <a:pPr lvl="0"/>
            <a:r>
              <a:rPr lang="es-MX" dirty="0"/>
              <a:t>Insertar subtítulo aquí</a:t>
            </a:r>
          </a:p>
        </p:txBody>
      </p:sp>
      <p:sp>
        <p:nvSpPr>
          <p:cNvPr id="18" name="Marcador de texto 24">
            <a:extLst>
              <a:ext uri="{FF2B5EF4-FFF2-40B4-BE49-F238E27FC236}">
                <a16:creationId xmlns:a16="http://schemas.microsoft.com/office/drawing/2014/main" id="{1C985532-6147-1D4F-A940-EFAEF998A01B}"/>
              </a:ext>
            </a:extLst>
          </p:cNvPr>
          <p:cNvSpPr>
            <a:spLocks noGrp="1"/>
          </p:cNvSpPr>
          <p:nvPr>
            <p:ph type="body" sz="quarter" idx="14" hasCustomPrompt="1"/>
          </p:nvPr>
        </p:nvSpPr>
        <p:spPr>
          <a:xfrm>
            <a:off x="397347" y="3428999"/>
            <a:ext cx="5338433" cy="2866869"/>
          </a:xfrm>
        </p:spPr>
        <p:txBody>
          <a:bodyPr>
            <a:normAutofit/>
          </a:bodyPr>
          <a:lstStyle>
            <a:lvl1pPr marL="0" indent="0">
              <a:buNone/>
              <a:defRPr sz="2000" i="0">
                <a:solidFill>
                  <a:srgbClr val="747577"/>
                </a:solidFill>
                <a:latin typeface="Arial" panose="020B0604020202020204" pitchFamily="34" charset="0"/>
                <a:cs typeface="Arial" panose="020B0604020202020204" pitchFamily="34" charset="0"/>
              </a:defRPr>
            </a:lvl1pPr>
          </a:lstStyle>
          <a:p>
            <a:pPr lvl="0"/>
            <a:r>
              <a:rPr lang="es-MX" dirty="0"/>
              <a:t>Cuerpo de texto</a:t>
            </a:r>
          </a:p>
        </p:txBody>
      </p:sp>
      <p:pic>
        <p:nvPicPr>
          <p:cNvPr id="14" name="Imagen 13">
            <a:extLst>
              <a:ext uri="{FF2B5EF4-FFF2-40B4-BE49-F238E27FC236}">
                <a16:creationId xmlns:a16="http://schemas.microsoft.com/office/drawing/2014/main" id="{84A27396-531C-B04C-B398-4940B670DF5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86400" t="81600" b="5600"/>
          <a:stretch/>
        </p:blipFill>
        <p:spPr>
          <a:xfrm>
            <a:off x="10548878" y="5544633"/>
            <a:ext cx="1658112" cy="877824"/>
          </a:xfrm>
          <a:prstGeom prst="rect">
            <a:avLst/>
          </a:prstGeom>
        </p:spPr>
      </p:pic>
    </p:spTree>
    <p:extLst>
      <p:ext uri="{BB962C8B-B14F-4D97-AF65-F5344CB8AC3E}">
        <p14:creationId xmlns:p14="http://schemas.microsoft.com/office/powerpoint/2010/main" val="38609908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ítulo y objetos ondas">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9277ABA-4081-A54B-8DB0-C9F41F1AB8AA}"/>
              </a:ext>
            </a:extLst>
          </p:cNvPr>
          <p:cNvSpPr/>
          <p:nvPr userDrawn="1"/>
        </p:nvSpPr>
        <p:spPr>
          <a:xfrm>
            <a:off x="9144000" y="0"/>
            <a:ext cx="3062990" cy="6858000"/>
          </a:xfrm>
          <a:prstGeom prst="rect">
            <a:avLst/>
          </a:prstGeom>
          <a:solidFill>
            <a:srgbClr val="F00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sp>
        <p:nvSpPr>
          <p:cNvPr id="9" name="Rectángulo 8">
            <a:extLst>
              <a:ext uri="{FF2B5EF4-FFF2-40B4-BE49-F238E27FC236}">
                <a16:creationId xmlns:a16="http://schemas.microsoft.com/office/drawing/2014/main" id="{687A0035-6AA4-1243-8FE4-B00114723396}"/>
              </a:ext>
            </a:extLst>
          </p:cNvPr>
          <p:cNvSpPr/>
          <p:nvPr userDrawn="1"/>
        </p:nvSpPr>
        <p:spPr>
          <a:xfrm>
            <a:off x="6096000" y="0"/>
            <a:ext cx="3048000" cy="6858000"/>
          </a:xfrm>
          <a:prstGeom prst="rect">
            <a:avLst/>
          </a:prstGeom>
          <a:blipFill>
            <a:blip r:embed="rId2"/>
            <a:stretch>
              <a:fillRect l="10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Imagen 3">
            <a:extLst>
              <a:ext uri="{FF2B5EF4-FFF2-40B4-BE49-F238E27FC236}">
                <a16:creationId xmlns:a16="http://schemas.microsoft.com/office/drawing/2014/main" id="{3BBC4766-18FF-9A45-A3E6-ACBD4FCA21B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3375" r="13036"/>
          <a:stretch/>
        </p:blipFill>
        <p:spPr>
          <a:xfrm>
            <a:off x="9144000" y="-89329"/>
            <a:ext cx="3062990" cy="7036656"/>
          </a:xfrm>
          <a:prstGeom prst="rect">
            <a:avLst/>
          </a:prstGeom>
        </p:spPr>
      </p:pic>
      <p:pic>
        <p:nvPicPr>
          <p:cNvPr id="10" name="Imagen 9">
            <a:extLst>
              <a:ext uri="{FF2B5EF4-FFF2-40B4-BE49-F238E27FC236}">
                <a16:creationId xmlns:a16="http://schemas.microsoft.com/office/drawing/2014/main" id="{7050A463-2E6E-6442-A136-0A14EEBEF8D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6000" y="0"/>
            <a:ext cx="3048000" cy="6858000"/>
          </a:xfrm>
          <a:prstGeom prst="rect">
            <a:avLst/>
          </a:prstGeom>
        </p:spPr>
      </p:pic>
      <p:sp>
        <p:nvSpPr>
          <p:cNvPr id="15" name="Marcador de posición de imagen 14">
            <a:extLst>
              <a:ext uri="{FF2B5EF4-FFF2-40B4-BE49-F238E27FC236}">
                <a16:creationId xmlns:a16="http://schemas.microsoft.com/office/drawing/2014/main" id="{2B7BC0D5-9B38-C345-A8F9-B27A9565637F}"/>
              </a:ext>
            </a:extLst>
          </p:cNvPr>
          <p:cNvSpPr>
            <a:spLocks noGrp="1"/>
          </p:cNvSpPr>
          <p:nvPr>
            <p:ph type="pic" sz="quarter" idx="10" hasCustomPrompt="1"/>
          </p:nvPr>
        </p:nvSpPr>
        <p:spPr>
          <a:xfrm>
            <a:off x="6096000" y="0"/>
            <a:ext cx="3048000" cy="6858000"/>
          </a:xfrm>
        </p:spPr>
        <p:txBody>
          <a:bodyPr>
            <a:normAutofit/>
          </a:bodyPr>
          <a:lstStyle>
            <a:lvl1pPr marL="0" indent="0" algn="ctr">
              <a:buNone/>
              <a:defRPr sz="2400" b="0">
                <a:solidFill>
                  <a:srgbClr val="E1E1DF"/>
                </a:solidFill>
                <a:latin typeface="Arial" panose="020B0604020202020204" pitchFamily="34" charset="0"/>
                <a:cs typeface="Arial" panose="020B0604020202020204" pitchFamily="34" charset="0"/>
              </a:defRPr>
            </a:lvl1pPr>
          </a:lstStyle>
          <a:p>
            <a:r>
              <a:rPr lang="es-MX" dirty="0"/>
              <a:t>Insertar imagen en este espacio</a:t>
            </a:r>
          </a:p>
        </p:txBody>
      </p:sp>
      <p:sp>
        <p:nvSpPr>
          <p:cNvPr id="16" name="Título 1">
            <a:extLst>
              <a:ext uri="{FF2B5EF4-FFF2-40B4-BE49-F238E27FC236}">
                <a16:creationId xmlns:a16="http://schemas.microsoft.com/office/drawing/2014/main" id="{B6347779-5ECB-D446-8820-8A2C3C2B27C6}"/>
              </a:ext>
            </a:extLst>
          </p:cNvPr>
          <p:cNvSpPr>
            <a:spLocks noGrp="1"/>
          </p:cNvSpPr>
          <p:nvPr>
            <p:ph type="title" hasCustomPrompt="1"/>
          </p:nvPr>
        </p:nvSpPr>
        <p:spPr>
          <a:xfrm>
            <a:off x="397348" y="1815554"/>
            <a:ext cx="5338434" cy="498422"/>
          </a:xfrm>
        </p:spPr>
        <p:txBody>
          <a:bodyPr>
            <a:normAutofit/>
          </a:bodyPr>
          <a:lstStyle>
            <a:lvl1pPr>
              <a:defRPr sz="3600" b="1">
                <a:solidFill>
                  <a:srgbClr val="1B2128"/>
                </a:solidFill>
                <a:latin typeface="Arial" panose="020B0604020202020204" pitchFamily="34" charset="0"/>
                <a:cs typeface="Arial" panose="020B0604020202020204" pitchFamily="34" charset="0"/>
              </a:defRPr>
            </a:lvl1pPr>
          </a:lstStyle>
          <a:p>
            <a:r>
              <a:rPr lang="es-ES" dirty="0"/>
              <a:t>Insertar título aquí</a:t>
            </a:r>
            <a:endParaRPr lang="es-MX" dirty="0"/>
          </a:p>
        </p:txBody>
      </p:sp>
      <p:sp>
        <p:nvSpPr>
          <p:cNvPr id="17" name="Marcador de texto 24">
            <a:extLst>
              <a:ext uri="{FF2B5EF4-FFF2-40B4-BE49-F238E27FC236}">
                <a16:creationId xmlns:a16="http://schemas.microsoft.com/office/drawing/2014/main" id="{ABD84EF8-12B3-FB4E-BEBC-535CA975333A}"/>
              </a:ext>
            </a:extLst>
          </p:cNvPr>
          <p:cNvSpPr>
            <a:spLocks noGrp="1"/>
          </p:cNvSpPr>
          <p:nvPr>
            <p:ph type="body" sz="quarter" idx="13" hasCustomPrompt="1"/>
          </p:nvPr>
        </p:nvSpPr>
        <p:spPr>
          <a:xfrm>
            <a:off x="397347" y="2333919"/>
            <a:ext cx="5338433" cy="498422"/>
          </a:xfrm>
        </p:spPr>
        <p:txBody>
          <a:bodyPr>
            <a:normAutofit/>
          </a:bodyPr>
          <a:lstStyle>
            <a:lvl1pPr marL="0" indent="0">
              <a:buNone/>
              <a:defRPr sz="2600" i="0">
                <a:solidFill>
                  <a:srgbClr val="FF0036"/>
                </a:solidFill>
                <a:latin typeface="Arial" panose="020B0604020202020204" pitchFamily="34" charset="0"/>
                <a:cs typeface="Arial" panose="020B0604020202020204" pitchFamily="34" charset="0"/>
              </a:defRPr>
            </a:lvl1pPr>
          </a:lstStyle>
          <a:p>
            <a:pPr lvl="0"/>
            <a:r>
              <a:rPr lang="es-MX" dirty="0"/>
              <a:t>Insertar subtítulo aquí</a:t>
            </a:r>
          </a:p>
        </p:txBody>
      </p:sp>
      <p:sp>
        <p:nvSpPr>
          <p:cNvPr id="18" name="Marcador de texto 24">
            <a:extLst>
              <a:ext uri="{FF2B5EF4-FFF2-40B4-BE49-F238E27FC236}">
                <a16:creationId xmlns:a16="http://schemas.microsoft.com/office/drawing/2014/main" id="{1C985532-6147-1D4F-A940-EFAEF998A01B}"/>
              </a:ext>
            </a:extLst>
          </p:cNvPr>
          <p:cNvSpPr>
            <a:spLocks noGrp="1"/>
          </p:cNvSpPr>
          <p:nvPr>
            <p:ph type="body" sz="quarter" idx="14" hasCustomPrompt="1"/>
          </p:nvPr>
        </p:nvSpPr>
        <p:spPr>
          <a:xfrm>
            <a:off x="397347" y="3428999"/>
            <a:ext cx="5338433" cy="2866869"/>
          </a:xfrm>
        </p:spPr>
        <p:txBody>
          <a:bodyPr>
            <a:normAutofit/>
          </a:bodyPr>
          <a:lstStyle>
            <a:lvl1pPr marL="0" indent="0">
              <a:buNone/>
              <a:defRPr sz="2000" i="0">
                <a:solidFill>
                  <a:srgbClr val="747577"/>
                </a:solidFill>
                <a:latin typeface="Arial" panose="020B0604020202020204" pitchFamily="34" charset="0"/>
                <a:cs typeface="Arial" panose="020B0604020202020204" pitchFamily="34" charset="0"/>
              </a:defRPr>
            </a:lvl1pPr>
          </a:lstStyle>
          <a:p>
            <a:pPr lvl="0"/>
            <a:r>
              <a:rPr lang="es-MX" dirty="0"/>
              <a:t>Cuerpo de texto</a:t>
            </a:r>
          </a:p>
        </p:txBody>
      </p:sp>
      <p:pic>
        <p:nvPicPr>
          <p:cNvPr id="14" name="Imagen 13">
            <a:extLst>
              <a:ext uri="{FF2B5EF4-FFF2-40B4-BE49-F238E27FC236}">
                <a16:creationId xmlns:a16="http://schemas.microsoft.com/office/drawing/2014/main" id="{84A27396-531C-B04C-B398-4940B670DF5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86400" t="81600" b="5600"/>
          <a:stretch/>
        </p:blipFill>
        <p:spPr>
          <a:xfrm>
            <a:off x="10548878" y="5544633"/>
            <a:ext cx="1658112" cy="877824"/>
          </a:xfrm>
          <a:prstGeom prst="rect">
            <a:avLst/>
          </a:prstGeom>
        </p:spPr>
      </p:pic>
    </p:spTree>
    <p:extLst>
      <p:ext uri="{BB962C8B-B14F-4D97-AF65-F5344CB8AC3E}">
        <p14:creationId xmlns:p14="http://schemas.microsoft.com/office/powerpoint/2010/main" val="1091223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ortada 1 burbujas">
    <p:bg>
      <p:bgPr>
        <a:solidFill>
          <a:srgbClr val="747577"/>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F937C96-BD59-EA46-9300-C83155495C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8" y="-5353209"/>
            <a:ext cx="12191441" cy="12211209"/>
          </a:xfrm>
          <a:prstGeom prst="rect">
            <a:avLst/>
          </a:prstGeom>
        </p:spPr>
      </p:pic>
      <p:sp>
        <p:nvSpPr>
          <p:cNvPr id="4" name="Marcador de fecha 3"/>
          <p:cNvSpPr>
            <a:spLocks noGrp="1"/>
          </p:cNvSpPr>
          <p:nvPr>
            <p:ph type="dt" sz="half" idx="10"/>
          </p:nvPr>
        </p:nvSpPr>
        <p:spPr/>
        <p:txBody>
          <a:bodyPr/>
          <a:lstStyle/>
          <a:p>
            <a:fld id="{B0F360DA-8EF8-44AC-ABBD-58D40BA02AD6}" type="datetimeFigureOut">
              <a:rPr lang="es-MX" smtClean="0"/>
              <a:t>02/02/2022</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BE8EAA68-30F0-44B4-A750-EFA967723A11}" type="slidenum">
              <a:rPr lang="es-MX" smtClean="0"/>
              <a:t>‹nº›</a:t>
            </a:fld>
            <a:endParaRPr lang="es-MX"/>
          </a:p>
        </p:txBody>
      </p:sp>
      <p:sp>
        <p:nvSpPr>
          <p:cNvPr id="8" name="Rectángulo 7">
            <a:extLst>
              <a:ext uri="{FF2B5EF4-FFF2-40B4-BE49-F238E27FC236}">
                <a16:creationId xmlns:a16="http://schemas.microsoft.com/office/drawing/2014/main" id="{57AA7FE2-5737-A942-B9C6-EF00B9726B71}"/>
              </a:ext>
            </a:extLst>
          </p:cNvPr>
          <p:cNvSpPr/>
          <p:nvPr userDrawn="1"/>
        </p:nvSpPr>
        <p:spPr>
          <a:xfrm>
            <a:off x="0" y="5048250"/>
            <a:ext cx="12192000" cy="1809750"/>
          </a:xfrm>
          <a:prstGeom prst="rect">
            <a:avLst/>
          </a:prstGeom>
          <a:solidFill>
            <a:srgbClr val="FF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0" name="Imagen 9">
            <a:extLst>
              <a:ext uri="{FF2B5EF4-FFF2-40B4-BE49-F238E27FC236}">
                <a16:creationId xmlns:a16="http://schemas.microsoft.com/office/drawing/2014/main" id="{E55F7368-0007-7B48-BB8E-96D426DF79B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5469" t="80833" b="5278"/>
          <a:stretch/>
        </p:blipFill>
        <p:spPr>
          <a:xfrm>
            <a:off x="10420350" y="5543550"/>
            <a:ext cx="1771650" cy="952500"/>
          </a:xfrm>
          <a:prstGeom prst="rect">
            <a:avLst/>
          </a:prstGeom>
        </p:spPr>
      </p:pic>
      <p:sp>
        <p:nvSpPr>
          <p:cNvPr id="19" name="Título 1">
            <a:extLst>
              <a:ext uri="{FF2B5EF4-FFF2-40B4-BE49-F238E27FC236}">
                <a16:creationId xmlns:a16="http://schemas.microsoft.com/office/drawing/2014/main" id="{1D3D099A-30D4-6343-9EBC-7E6876080290}"/>
              </a:ext>
            </a:extLst>
          </p:cNvPr>
          <p:cNvSpPr>
            <a:spLocks noGrp="1"/>
          </p:cNvSpPr>
          <p:nvPr>
            <p:ph type="title" hasCustomPrompt="1"/>
          </p:nvPr>
        </p:nvSpPr>
        <p:spPr>
          <a:xfrm>
            <a:off x="456434" y="5318905"/>
            <a:ext cx="7473950" cy="693654"/>
          </a:xfrm>
        </p:spPr>
        <p:txBody>
          <a:bodyPr>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s-ES" dirty="0"/>
              <a:t>Insertar título aquí</a:t>
            </a:r>
            <a:endParaRPr lang="es-MX" dirty="0"/>
          </a:p>
        </p:txBody>
      </p:sp>
      <p:sp>
        <p:nvSpPr>
          <p:cNvPr id="25" name="Marcador de texto 24">
            <a:extLst>
              <a:ext uri="{FF2B5EF4-FFF2-40B4-BE49-F238E27FC236}">
                <a16:creationId xmlns:a16="http://schemas.microsoft.com/office/drawing/2014/main" id="{04983BAE-45C7-3240-981A-AB348BED7003}"/>
              </a:ext>
            </a:extLst>
          </p:cNvPr>
          <p:cNvSpPr>
            <a:spLocks noGrp="1"/>
          </p:cNvSpPr>
          <p:nvPr>
            <p:ph type="body" sz="quarter" idx="13" hasCustomPrompt="1"/>
          </p:nvPr>
        </p:nvSpPr>
        <p:spPr>
          <a:xfrm>
            <a:off x="456433" y="6032500"/>
            <a:ext cx="7473951" cy="688975"/>
          </a:xfrm>
        </p:spPr>
        <p:txBody>
          <a:bodyPr>
            <a:normAutofit/>
          </a:bodyPr>
          <a:lstStyle>
            <a:lvl1pPr marL="0" indent="0">
              <a:buNone/>
              <a:defRPr sz="3200" i="1">
                <a:solidFill>
                  <a:schemeClr val="bg1"/>
                </a:solidFill>
                <a:latin typeface="Arial" panose="020B0604020202020204" pitchFamily="34" charset="0"/>
                <a:cs typeface="Arial" panose="020B0604020202020204" pitchFamily="34" charset="0"/>
              </a:defRPr>
            </a:lvl1pPr>
          </a:lstStyle>
          <a:p>
            <a:pPr lvl="0"/>
            <a:r>
              <a:rPr lang="es-MX" dirty="0"/>
              <a:t>Insertar subtítulo aquí</a:t>
            </a:r>
          </a:p>
        </p:txBody>
      </p:sp>
    </p:spTree>
    <p:extLst>
      <p:ext uri="{BB962C8B-B14F-4D97-AF65-F5344CB8AC3E}">
        <p14:creationId xmlns:p14="http://schemas.microsoft.com/office/powerpoint/2010/main" val="13192984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tografía + mensaje + iconos envases">
    <p:spTree>
      <p:nvGrpSpPr>
        <p:cNvPr id="1" name=""/>
        <p:cNvGrpSpPr/>
        <p:nvPr/>
      </p:nvGrpSpPr>
      <p:grpSpPr>
        <a:xfrm>
          <a:off x="0" y="0"/>
          <a:ext cx="0" cy="0"/>
          <a:chOff x="0" y="0"/>
          <a:chExt cx="0" cy="0"/>
        </a:xfrm>
      </p:grpSpPr>
      <p:cxnSp>
        <p:nvCxnSpPr>
          <p:cNvPr id="6" name="Conector recto 5">
            <a:extLst>
              <a:ext uri="{FF2B5EF4-FFF2-40B4-BE49-F238E27FC236}">
                <a16:creationId xmlns:a16="http://schemas.microsoft.com/office/drawing/2014/main" id="{2F7EB666-067F-0B4D-9B8D-BA396B4FC441}"/>
              </a:ext>
            </a:extLst>
          </p:cNvPr>
          <p:cNvCxnSpPr/>
          <p:nvPr userDrawn="1"/>
        </p:nvCxnSpPr>
        <p:spPr>
          <a:xfrm flipH="1">
            <a:off x="6163946" y="4476311"/>
            <a:ext cx="4441022" cy="0"/>
          </a:xfrm>
          <a:prstGeom prst="line">
            <a:avLst/>
          </a:prstGeom>
          <a:ln>
            <a:solidFill>
              <a:srgbClr val="FF0036"/>
            </a:solidFill>
          </a:ln>
        </p:spPr>
        <p:style>
          <a:lnRef idx="1">
            <a:schemeClr val="accent1"/>
          </a:lnRef>
          <a:fillRef idx="0">
            <a:schemeClr val="accent1"/>
          </a:fillRef>
          <a:effectRef idx="0">
            <a:schemeClr val="accent1"/>
          </a:effectRef>
          <a:fontRef idx="minor">
            <a:schemeClr val="tx1"/>
          </a:fontRef>
        </p:style>
      </p:cxnSp>
      <p:sp>
        <p:nvSpPr>
          <p:cNvPr id="7" name="Elipse 6">
            <a:extLst>
              <a:ext uri="{FF2B5EF4-FFF2-40B4-BE49-F238E27FC236}">
                <a16:creationId xmlns:a16="http://schemas.microsoft.com/office/drawing/2014/main" id="{7B705027-2302-CE49-8A7A-AB353B535128}"/>
              </a:ext>
            </a:extLst>
          </p:cNvPr>
          <p:cNvSpPr/>
          <p:nvPr userDrawn="1"/>
        </p:nvSpPr>
        <p:spPr>
          <a:xfrm>
            <a:off x="5804055" y="4069481"/>
            <a:ext cx="795968" cy="795968"/>
          </a:xfrm>
          <a:prstGeom prst="ellipse">
            <a:avLst/>
          </a:prstGeom>
          <a:solidFill>
            <a:srgbClr val="D0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Elipse 7">
            <a:extLst>
              <a:ext uri="{FF2B5EF4-FFF2-40B4-BE49-F238E27FC236}">
                <a16:creationId xmlns:a16="http://schemas.microsoft.com/office/drawing/2014/main" id="{1AA2128A-122C-114A-A37C-CAFE876F1FFA}"/>
              </a:ext>
            </a:extLst>
          </p:cNvPr>
          <p:cNvSpPr/>
          <p:nvPr userDrawn="1"/>
        </p:nvSpPr>
        <p:spPr>
          <a:xfrm>
            <a:off x="8056283" y="4058954"/>
            <a:ext cx="795968" cy="795968"/>
          </a:xfrm>
          <a:prstGeom prst="ellipse">
            <a:avLst/>
          </a:prstGeom>
          <a:solidFill>
            <a:srgbClr val="D0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Elipse 8">
            <a:extLst>
              <a:ext uri="{FF2B5EF4-FFF2-40B4-BE49-F238E27FC236}">
                <a16:creationId xmlns:a16="http://schemas.microsoft.com/office/drawing/2014/main" id="{29E752E8-243C-E447-A56A-C22B246BFF9A}"/>
              </a:ext>
            </a:extLst>
          </p:cNvPr>
          <p:cNvSpPr/>
          <p:nvPr userDrawn="1"/>
        </p:nvSpPr>
        <p:spPr>
          <a:xfrm>
            <a:off x="10304701" y="4056371"/>
            <a:ext cx="795968" cy="795968"/>
          </a:xfrm>
          <a:prstGeom prst="ellipse">
            <a:avLst/>
          </a:prstGeom>
          <a:solidFill>
            <a:srgbClr val="D0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0" name="Imagen 9">
            <a:extLst>
              <a:ext uri="{FF2B5EF4-FFF2-40B4-BE49-F238E27FC236}">
                <a16:creationId xmlns:a16="http://schemas.microsoft.com/office/drawing/2014/main" id="{D101E50C-22A3-AB4F-B8C0-EE2BDF735CB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774" b="5570"/>
          <a:stretch/>
        </p:blipFill>
        <p:spPr>
          <a:xfrm>
            <a:off x="16042" y="5852859"/>
            <a:ext cx="12192000" cy="1005141"/>
          </a:xfrm>
          <a:prstGeom prst="rect">
            <a:avLst/>
          </a:prstGeom>
        </p:spPr>
      </p:pic>
      <p:sp>
        <p:nvSpPr>
          <p:cNvPr id="15" name="Título 1">
            <a:extLst>
              <a:ext uri="{FF2B5EF4-FFF2-40B4-BE49-F238E27FC236}">
                <a16:creationId xmlns:a16="http://schemas.microsoft.com/office/drawing/2014/main" id="{EBC72516-99EB-CD46-948F-B15483895AEB}"/>
              </a:ext>
            </a:extLst>
          </p:cNvPr>
          <p:cNvSpPr>
            <a:spLocks noGrp="1"/>
          </p:cNvSpPr>
          <p:nvPr>
            <p:ph type="title" hasCustomPrompt="1"/>
          </p:nvPr>
        </p:nvSpPr>
        <p:spPr>
          <a:xfrm>
            <a:off x="4994379" y="584626"/>
            <a:ext cx="5338434" cy="498422"/>
          </a:xfrm>
        </p:spPr>
        <p:txBody>
          <a:bodyPr>
            <a:noAutofit/>
          </a:bodyPr>
          <a:lstStyle>
            <a:lvl1pPr marL="0" algn="l" defTabSz="914400" rtl="0" eaLnBrk="1" latinLnBrk="0" hangingPunct="1">
              <a:defRPr lang="es-MX" sz="3300" b="1" kern="1200" dirty="0">
                <a:solidFill>
                  <a:srgbClr val="FF0036"/>
                </a:solidFill>
                <a:latin typeface="Arial" panose="020B0604020202020204" pitchFamily="34" charset="0"/>
                <a:ea typeface="+mn-ea"/>
                <a:cs typeface="Arial" panose="020B0604020202020204" pitchFamily="34" charset="0"/>
              </a:defRPr>
            </a:lvl1pPr>
          </a:lstStyle>
          <a:p>
            <a:r>
              <a:rPr lang="es-ES" dirty="0"/>
              <a:t>Insertar título aquí</a:t>
            </a:r>
            <a:endParaRPr lang="es-MX" dirty="0"/>
          </a:p>
        </p:txBody>
      </p:sp>
      <p:sp>
        <p:nvSpPr>
          <p:cNvPr id="16" name="Marcador de texto 24">
            <a:extLst>
              <a:ext uri="{FF2B5EF4-FFF2-40B4-BE49-F238E27FC236}">
                <a16:creationId xmlns:a16="http://schemas.microsoft.com/office/drawing/2014/main" id="{3249BBA6-7C02-594D-BD54-2B1B2631D23E}"/>
              </a:ext>
            </a:extLst>
          </p:cNvPr>
          <p:cNvSpPr>
            <a:spLocks noGrp="1"/>
          </p:cNvSpPr>
          <p:nvPr>
            <p:ph type="body" sz="quarter" idx="13" hasCustomPrompt="1"/>
          </p:nvPr>
        </p:nvSpPr>
        <p:spPr>
          <a:xfrm>
            <a:off x="4994378" y="1102991"/>
            <a:ext cx="5338433" cy="498422"/>
          </a:xfrm>
        </p:spPr>
        <p:txBody>
          <a:bodyPr>
            <a:normAutofit/>
          </a:bodyPr>
          <a:lstStyle>
            <a:lvl1pPr marL="0" indent="0" algn="l" defTabSz="914400" rtl="0" eaLnBrk="1" latinLnBrk="0" hangingPunct="1">
              <a:buNone/>
              <a:defRPr lang="es-MX" sz="2300" i="1" kern="1200" dirty="0">
                <a:solidFill>
                  <a:srgbClr val="1B2128"/>
                </a:solidFill>
                <a:latin typeface="Arial" panose="020B0604020202020204" pitchFamily="34" charset="0"/>
                <a:ea typeface="+mn-ea"/>
                <a:cs typeface="Arial" panose="020B0604020202020204" pitchFamily="34" charset="0"/>
              </a:defRPr>
            </a:lvl1pPr>
          </a:lstStyle>
          <a:p>
            <a:pPr lvl="0"/>
            <a:r>
              <a:rPr lang="es-MX" dirty="0"/>
              <a:t>Insertar subtítulo aquí</a:t>
            </a:r>
          </a:p>
        </p:txBody>
      </p:sp>
      <p:sp>
        <p:nvSpPr>
          <p:cNvPr id="20" name="Marcador de posición de imagen 32">
            <a:extLst>
              <a:ext uri="{FF2B5EF4-FFF2-40B4-BE49-F238E27FC236}">
                <a16:creationId xmlns:a16="http://schemas.microsoft.com/office/drawing/2014/main" id="{5218E46E-31BD-A247-81D7-14D2E271BF74}"/>
              </a:ext>
            </a:extLst>
          </p:cNvPr>
          <p:cNvSpPr>
            <a:spLocks noGrp="1"/>
          </p:cNvSpPr>
          <p:nvPr>
            <p:ph type="pic" sz="quarter" idx="22" hasCustomPrompt="1"/>
          </p:nvPr>
        </p:nvSpPr>
        <p:spPr>
          <a:xfrm>
            <a:off x="8165024" y="4197266"/>
            <a:ext cx="574675" cy="550863"/>
          </a:xfrm>
        </p:spPr>
        <p:txBody>
          <a:bodyPr>
            <a:noAutofit/>
          </a:bodyPr>
          <a:lstStyle>
            <a:lvl1pPr marL="0" indent="0" algn="ctr">
              <a:buNone/>
              <a:defRPr sz="1200">
                <a:solidFill>
                  <a:srgbClr val="1B2128"/>
                </a:solidFill>
                <a:latin typeface="Arial" panose="020B0604020202020204" pitchFamily="34" charset="0"/>
                <a:cs typeface="Arial" panose="020B0604020202020204" pitchFamily="34" charset="0"/>
              </a:defRPr>
            </a:lvl1pPr>
          </a:lstStyle>
          <a:p>
            <a:r>
              <a:rPr lang="es-MX" dirty="0"/>
              <a:t>Icono</a:t>
            </a:r>
          </a:p>
        </p:txBody>
      </p:sp>
      <p:sp>
        <p:nvSpPr>
          <p:cNvPr id="21" name="Marcador de posición de imagen 32">
            <a:extLst>
              <a:ext uri="{FF2B5EF4-FFF2-40B4-BE49-F238E27FC236}">
                <a16:creationId xmlns:a16="http://schemas.microsoft.com/office/drawing/2014/main" id="{5E65C46B-0E8A-CA4D-9B53-A0FAC70121DC}"/>
              </a:ext>
            </a:extLst>
          </p:cNvPr>
          <p:cNvSpPr>
            <a:spLocks noGrp="1"/>
          </p:cNvSpPr>
          <p:nvPr>
            <p:ph type="pic" sz="quarter" idx="23" hasCustomPrompt="1"/>
          </p:nvPr>
        </p:nvSpPr>
        <p:spPr>
          <a:xfrm>
            <a:off x="10415347" y="4200879"/>
            <a:ext cx="574675" cy="550863"/>
          </a:xfrm>
        </p:spPr>
        <p:txBody>
          <a:bodyPr>
            <a:noAutofit/>
          </a:bodyPr>
          <a:lstStyle>
            <a:lvl1pPr marL="0" indent="0" algn="ctr">
              <a:buNone/>
              <a:defRPr sz="1200">
                <a:solidFill>
                  <a:srgbClr val="1B2128"/>
                </a:solidFill>
                <a:latin typeface="Arial" panose="020B0604020202020204" pitchFamily="34" charset="0"/>
                <a:cs typeface="Arial" panose="020B0604020202020204" pitchFamily="34" charset="0"/>
              </a:defRPr>
            </a:lvl1pPr>
          </a:lstStyle>
          <a:p>
            <a:r>
              <a:rPr lang="es-MX" dirty="0"/>
              <a:t>Icono</a:t>
            </a:r>
          </a:p>
        </p:txBody>
      </p:sp>
      <p:sp>
        <p:nvSpPr>
          <p:cNvPr id="22" name="Marcador de posición de imagen 32">
            <a:extLst>
              <a:ext uri="{FF2B5EF4-FFF2-40B4-BE49-F238E27FC236}">
                <a16:creationId xmlns:a16="http://schemas.microsoft.com/office/drawing/2014/main" id="{A388F0BB-3457-934C-8DA2-52B61C906135}"/>
              </a:ext>
            </a:extLst>
          </p:cNvPr>
          <p:cNvSpPr>
            <a:spLocks noGrp="1"/>
          </p:cNvSpPr>
          <p:nvPr>
            <p:ph type="pic" sz="quarter" idx="24" hasCustomPrompt="1"/>
          </p:nvPr>
        </p:nvSpPr>
        <p:spPr>
          <a:xfrm>
            <a:off x="5914701" y="4200878"/>
            <a:ext cx="574675" cy="550863"/>
          </a:xfrm>
        </p:spPr>
        <p:txBody>
          <a:bodyPr>
            <a:noAutofit/>
          </a:bodyPr>
          <a:lstStyle>
            <a:lvl1pPr marL="0" indent="0" algn="ctr">
              <a:buNone/>
              <a:defRPr sz="1200">
                <a:solidFill>
                  <a:srgbClr val="1B2128"/>
                </a:solidFill>
                <a:latin typeface="Arial" panose="020B0604020202020204" pitchFamily="34" charset="0"/>
                <a:cs typeface="Arial" panose="020B0604020202020204" pitchFamily="34" charset="0"/>
              </a:defRPr>
            </a:lvl1pPr>
          </a:lstStyle>
          <a:p>
            <a:r>
              <a:rPr lang="es-MX" dirty="0"/>
              <a:t>Icono</a:t>
            </a:r>
          </a:p>
        </p:txBody>
      </p:sp>
      <p:sp>
        <p:nvSpPr>
          <p:cNvPr id="23" name="Marcador de texto 24">
            <a:extLst>
              <a:ext uri="{FF2B5EF4-FFF2-40B4-BE49-F238E27FC236}">
                <a16:creationId xmlns:a16="http://schemas.microsoft.com/office/drawing/2014/main" id="{DAB206F0-B582-184C-87CE-E051B53C8D02}"/>
              </a:ext>
            </a:extLst>
          </p:cNvPr>
          <p:cNvSpPr>
            <a:spLocks noGrp="1"/>
          </p:cNvSpPr>
          <p:nvPr>
            <p:ph type="body" sz="quarter" idx="14" hasCustomPrompt="1"/>
          </p:nvPr>
        </p:nvSpPr>
        <p:spPr>
          <a:xfrm>
            <a:off x="4994379" y="1808350"/>
            <a:ext cx="4178500" cy="188970"/>
          </a:xfrm>
        </p:spPr>
        <p:txBody>
          <a:bodyPr>
            <a:normAutofit/>
          </a:bodyPr>
          <a:lstStyle>
            <a:lvl1pPr marL="0" indent="0" algn="l" defTabSz="914400" rtl="0" eaLnBrk="1" latinLnBrk="0" hangingPunct="1">
              <a:buNone/>
              <a:defRPr lang="es-MX" sz="1300" b="1" i="1" kern="1200" dirty="0">
                <a:solidFill>
                  <a:srgbClr val="1B2128"/>
                </a:solidFill>
                <a:latin typeface="Arial" panose="020B0604020202020204" pitchFamily="34" charset="0"/>
                <a:ea typeface="+mn-ea"/>
                <a:cs typeface="Arial" panose="020B0604020202020204" pitchFamily="34" charset="0"/>
              </a:defRPr>
            </a:lvl1pPr>
          </a:lstStyle>
          <a:p>
            <a:pPr lvl="0"/>
            <a:r>
              <a:rPr lang="es-MX" dirty="0"/>
              <a:t>Mensaje clave 1</a:t>
            </a:r>
          </a:p>
        </p:txBody>
      </p:sp>
      <p:sp>
        <p:nvSpPr>
          <p:cNvPr id="24" name="Marcador de texto 24">
            <a:extLst>
              <a:ext uri="{FF2B5EF4-FFF2-40B4-BE49-F238E27FC236}">
                <a16:creationId xmlns:a16="http://schemas.microsoft.com/office/drawing/2014/main" id="{E9F81692-C3C9-8B4C-9F56-B0D1A6E9C944}"/>
              </a:ext>
            </a:extLst>
          </p:cNvPr>
          <p:cNvSpPr>
            <a:spLocks noGrp="1"/>
          </p:cNvSpPr>
          <p:nvPr>
            <p:ph type="body" sz="quarter" idx="16" hasCustomPrompt="1"/>
          </p:nvPr>
        </p:nvSpPr>
        <p:spPr>
          <a:xfrm>
            <a:off x="4994378" y="2041902"/>
            <a:ext cx="6787053" cy="1540913"/>
          </a:xfrm>
        </p:spPr>
        <p:txBody>
          <a:bodyPr>
            <a:noAutofit/>
          </a:bodyPr>
          <a:lstStyle>
            <a:lvl1pPr marL="0" indent="0" algn="l" defTabSz="914400" rtl="0" eaLnBrk="1" latinLnBrk="0" hangingPunct="1">
              <a:buNone/>
              <a:defRPr lang="es-MX" sz="1300" kern="1200" dirty="0">
                <a:solidFill>
                  <a:srgbClr val="747577"/>
                </a:solidFill>
                <a:latin typeface="Arial" panose="020B0604020202020204" pitchFamily="34" charset="0"/>
                <a:ea typeface="+mn-ea"/>
                <a:cs typeface="Arial" panose="020B0604020202020204" pitchFamily="34" charset="0"/>
              </a:defRPr>
            </a:lvl1pPr>
          </a:lstStyle>
          <a:p>
            <a:pPr lvl="0"/>
            <a:r>
              <a:rPr lang="es-MX" dirty="0"/>
              <a:t>Cuerpo de texto</a:t>
            </a:r>
          </a:p>
        </p:txBody>
      </p:sp>
      <p:pic>
        <p:nvPicPr>
          <p:cNvPr id="17" name="Imagen 16">
            <a:extLst>
              <a:ext uri="{FF2B5EF4-FFF2-40B4-BE49-F238E27FC236}">
                <a16:creationId xmlns:a16="http://schemas.microsoft.com/office/drawing/2014/main" id="{06F8EDB7-3BEF-484A-809B-8FE66D255C9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6400" t="81600" b="5600"/>
          <a:stretch/>
        </p:blipFill>
        <p:spPr>
          <a:xfrm>
            <a:off x="10565972" y="5916517"/>
            <a:ext cx="1658112" cy="877824"/>
          </a:xfrm>
          <a:prstGeom prst="rect">
            <a:avLst/>
          </a:prstGeom>
        </p:spPr>
      </p:pic>
      <p:pic>
        <p:nvPicPr>
          <p:cNvPr id="3" name="Imagen 2">
            <a:extLst>
              <a:ext uri="{FF2B5EF4-FFF2-40B4-BE49-F238E27FC236}">
                <a16:creationId xmlns:a16="http://schemas.microsoft.com/office/drawing/2014/main" id="{6B52EF72-EA78-2D40-99DC-C6F0F59AC0E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2829" r="12205"/>
          <a:stretch/>
        </p:blipFill>
        <p:spPr>
          <a:xfrm>
            <a:off x="-30358" y="0"/>
            <a:ext cx="4627418" cy="6858000"/>
          </a:xfrm>
          <a:prstGeom prst="rect">
            <a:avLst/>
          </a:prstGeom>
        </p:spPr>
      </p:pic>
      <p:sp>
        <p:nvSpPr>
          <p:cNvPr id="19" name="Marcador de posición de imagen 14">
            <a:extLst>
              <a:ext uri="{FF2B5EF4-FFF2-40B4-BE49-F238E27FC236}">
                <a16:creationId xmlns:a16="http://schemas.microsoft.com/office/drawing/2014/main" id="{291FF0BC-C446-CD45-8F30-E7BC4B8CFDD1}"/>
              </a:ext>
            </a:extLst>
          </p:cNvPr>
          <p:cNvSpPr>
            <a:spLocks noGrp="1"/>
          </p:cNvSpPr>
          <p:nvPr>
            <p:ph type="pic" sz="quarter" idx="10"/>
          </p:nvPr>
        </p:nvSpPr>
        <p:spPr>
          <a:xfrm>
            <a:off x="-42622" y="0"/>
            <a:ext cx="4639683" cy="6858000"/>
          </a:xfrm>
        </p:spPr>
        <p:txBody>
          <a:bodyPr>
            <a:normAutofit/>
          </a:bodyPr>
          <a:lstStyle>
            <a:lvl1pPr marL="0" indent="0" algn="ctr">
              <a:buNone/>
              <a:defRPr sz="2400" b="1">
                <a:solidFill>
                  <a:schemeClr val="bg1"/>
                </a:solidFill>
                <a:latin typeface="Arial" panose="020B0604020202020204" pitchFamily="34" charset="0"/>
                <a:cs typeface="Arial" panose="020B0604020202020204" pitchFamily="34" charset="0"/>
              </a:defRPr>
            </a:lvl1pPr>
          </a:lstStyle>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r>
              <a:rPr lang="es-MX" dirty="0"/>
              <a:t>Insertar imagen en este espacio</a:t>
            </a:r>
          </a:p>
        </p:txBody>
      </p:sp>
    </p:spTree>
    <p:extLst>
      <p:ext uri="{BB962C8B-B14F-4D97-AF65-F5344CB8AC3E}">
        <p14:creationId xmlns:p14="http://schemas.microsoft.com/office/powerpoint/2010/main" val="12619790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tografía + mensaje + iconos camiones">
    <p:spTree>
      <p:nvGrpSpPr>
        <p:cNvPr id="1" name=""/>
        <p:cNvGrpSpPr/>
        <p:nvPr/>
      </p:nvGrpSpPr>
      <p:grpSpPr>
        <a:xfrm>
          <a:off x="0" y="0"/>
          <a:ext cx="0" cy="0"/>
          <a:chOff x="0" y="0"/>
          <a:chExt cx="0" cy="0"/>
        </a:xfrm>
      </p:grpSpPr>
      <p:cxnSp>
        <p:nvCxnSpPr>
          <p:cNvPr id="6" name="Conector recto 5">
            <a:extLst>
              <a:ext uri="{FF2B5EF4-FFF2-40B4-BE49-F238E27FC236}">
                <a16:creationId xmlns:a16="http://schemas.microsoft.com/office/drawing/2014/main" id="{2F7EB666-067F-0B4D-9B8D-BA396B4FC441}"/>
              </a:ext>
            </a:extLst>
          </p:cNvPr>
          <p:cNvCxnSpPr/>
          <p:nvPr userDrawn="1"/>
        </p:nvCxnSpPr>
        <p:spPr>
          <a:xfrm flipH="1">
            <a:off x="6163946" y="4476311"/>
            <a:ext cx="4441022" cy="0"/>
          </a:xfrm>
          <a:prstGeom prst="line">
            <a:avLst/>
          </a:prstGeom>
          <a:ln>
            <a:solidFill>
              <a:srgbClr val="FF0036"/>
            </a:solidFill>
          </a:ln>
        </p:spPr>
        <p:style>
          <a:lnRef idx="1">
            <a:schemeClr val="accent1"/>
          </a:lnRef>
          <a:fillRef idx="0">
            <a:schemeClr val="accent1"/>
          </a:fillRef>
          <a:effectRef idx="0">
            <a:schemeClr val="accent1"/>
          </a:effectRef>
          <a:fontRef idx="minor">
            <a:schemeClr val="tx1"/>
          </a:fontRef>
        </p:style>
      </p:cxnSp>
      <p:sp>
        <p:nvSpPr>
          <p:cNvPr id="7" name="Elipse 6">
            <a:extLst>
              <a:ext uri="{FF2B5EF4-FFF2-40B4-BE49-F238E27FC236}">
                <a16:creationId xmlns:a16="http://schemas.microsoft.com/office/drawing/2014/main" id="{7B705027-2302-CE49-8A7A-AB353B535128}"/>
              </a:ext>
            </a:extLst>
          </p:cNvPr>
          <p:cNvSpPr/>
          <p:nvPr userDrawn="1"/>
        </p:nvSpPr>
        <p:spPr>
          <a:xfrm>
            <a:off x="5804055" y="4069481"/>
            <a:ext cx="795968" cy="795968"/>
          </a:xfrm>
          <a:prstGeom prst="ellipse">
            <a:avLst/>
          </a:prstGeom>
          <a:solidFill>
            <a:srgbClr val="D0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Elipse 7">
            <a:extLst>
              <a:ext uri="{FF2B5EF4-FFF2-40B4-BE49-F238E27FC236}">
                <a16:creationId xmlns:a16="http://schemas.microsoft.com/office/drawing/2014/main" id="{1AA2128A-122C-114A-A37C-CAFE876F1FFA}"/>
              </a:ext>
            </a:extLst>
          </p:cNvPr>
          <p:cNvSpPr/>
          <p:nvPr userDrawn="1"/>
        </p:nvSpPr>
        <p:spPr>
          <a:xfrm>
            <a:off x="8056283" y="4058954"/>
            <a:ext cx="795968" cy="795968"/>
          </a:xfrm>
          <a:prstGeom prst="ellipse">
            <a:avLst/>
          </a:prstGeom>
          <a:solidFill>
            <a:srgbClr val="D0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Elipse 8">
            <a:extLst>
              <a:ext uri="{FF2B5EF4-FFF2-40B4-BE49-F238E27FC236}">
                <a16:creationId xmlns:a16="http://schemas.microsoft.com/office/drawing/2014/main" id="{29E752E8-243C-E447-A56A-C22B246BFF9A}"/>
              </a:ext>
            </a:extLst>
          </p:cNvPr>
          <p:cNvSpPr/>
          <p:nvPr userDrawn="1"/>
        </p:nvSpPr>
        <p:spPr>
          <a:xfrm>
            <a:off x="10304701" y="4056371"/>
            <a:ext cx="795968" cy="795968"/>
          </a:xfrm>
          <a:prstGeom prst="ellipse">
            <a:avLst/>
          </a:prstGeom>
          <a:solidFill>
            <a:srgbClr val="D0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Título 1">
            <a:extLst>
              <a:ext uri="{FF2B5EF4-FFF2-40B4-BE49-F238E27FC236}">
                <a16:creationId xmlns:a16="http://schemas.microsoft.com/office/drawing/2014/main" id="{EBC72516-99EB-CD46-948F-B15483895AEB}"/>
              </a:ext>
            </a:extLst>
          </p:cNvPr>
          <p:cNvSpPr>
            <a:spLocks noGrp="1"/>
          </p:cNvSpPr>
          <p:nvPr>
            <p:ph type="title" hasCustomPrompt="1"/>
          </p:nvPr>
        </p:nvSpPr>
        <p:spPr>
          <a:xfrm>
            <a:off x="4994379" y="584626"/>
            <a:ext cx="5338434" cy="498422"/>
          </a:xfrm>
        </p:spPr>
        <p:txBody>
          <a:bodyPr>
            <a:noAutofit/>
          </a:bodyPr>
          <a:lstStyle>
            <a:lvl1pPr marL="0" algn="l" defTabSz="914400" rtl="0" eaLnBrk="1" latinLnBrk="0" hangingPunct="1">
              <a:defRPr lang="es-MX" sz="3300" b="1" kern="1200" dirty="0">
                <a:solidFill>
                  <a:srgbClr val="FF0036"/>
                </a:solidFill>
                <a:latin typeface="Arial" panose="020B0604020202020204" pitchFamily="34" charset="0"/>
                <a:ea typeface="+mn-ea"/>
                <a:cs typeface="Arial" panose="020B0604020202020204" pitchFamily="34" charset="0"/>
              </a:defRPr>
            </a:lvl1pPr>
          </a:lstStyle>
          <a:p>
            <a:r>
              <a:rPr lang="es-ES" dirty="0"/>
              <a:t>Insertar título aquí</a:t>
            </a:r>
            <a:endParaRPr lang="es-MX" dirty="0"/>
          </a:p>
        </p:txBody>
      </p:sp>
      <p:sp>
        <p:nvSpPr>
          <p:cNvPr id="16" name="Marcador de texto 24">
            <a:extLst>
              <a:ext uri="{FF2B5EF4-FFF2-40B4-BE49-F238E27FC236}">
                <a16:creationId xmlns:a16="http://schemas.microsoft.com/office/drawing/2014/main" id="{3249BBA6-7C02-594D-BD54-2B1B2631D23E}"/>
              </a:ext>
            </a:extLst>
          </p:cNvPr>
          <p:cNvSpPr>
            <a:spLocks noGrp="1"/>
          </p:cNvSpPr>
          <p:nvPr>
            <p:ph type="body" sz="quarter" idx="13" hasCustomPrompt="1"/>
          </p:nvPr>
        </p:nvSpPr>
        <p:spPr>
          <a:xfrm>
            <a:off x="4994378" y="1102991"/>
            <a:ext cx="5338433" cy="498422"/>
          </a:xfrm>
        </p:spPr>
        <p:txBody>
          <a:bodyPr>
            <a:normAutofit/>
          </a:bodyPr>
          <a:lstStyle>
            <a:lvl1pPr marL="0" indent="0" algn="l" defTabSz="914400" rtl="0" eaLnBrk="1" latinLnBrk="0" hangingPunct="1">
              <a:buNone/>
              <a:defRPr lang="es-MX" sz="2300" i="1" kern="1200" dirty="0">
                <a:solidFill>
                  <a:srgbClr val="1B2128"/>
                </a:solidFill>
                <a:latin typeface="Arial" panose="020B0604020202020204" pitchFamily="34" charset="0"/>
                <a:ea typeface="+mn-ea"/>
                <a:cs typeface="Arial" panose="020B0604020202020204" pitchFamily="34" charset="0"/>
              </a:defRPr>
            </a:lvl1pPr>
          </a:lstStyle>
          <a:p>
            <a:pPr lvl="0"/>
            <a:r>
              <a:rPr lang="es-MX" dirty="0"/>
              <a:t>Insertar subtítulo aquí</a:t>
            </a:r>
          </a:p>
        </p:txBody>
      </p:sp>
      <p:sp>
        <p:nvSpPr>
          <p:cNvPr id="20" name="Marcador de posición de imagen 32">
            <a:extLst>
              <a:ext uri="{FF2B5EF4-FFF2-40B4-BE49-F238E27FC236}">
                <a16:creationId xmlns:a16="http://schemas.microsoft.com/office/drawing/2014/main" id="{5218E46E-31BD-A247-81D7-14D2E271BF74}"/>
              </a:ext>
            </a:extLst>
          </p:cNvPr>
          <p:cNvSpPr>
            <a:spLocks noGrp="1"/>
          </p:cNvSpPr>
          <p:nvPr>
            <p:ph type="pic" sz="quarter" idx="22" hasCustomPrompt="1"/>
          </p:nvPr>
        </p:nvSpPr>
        <p:spPr>
          <a:xfrm>
            <a:off x="8165024" y="4197266"/>
            <a:ext cx="574675" cy="550863"/>
          </a:xfrm>
        </p:spPr>
        <p:txBody>
          <a:bodyPr>
            <a:noAutofit/>
          </a:bodyPr>
          <a:lstStyle>
            <a:lvl1pPr marL="0" indent="0" algn="ctr">
              <a:buNone/>
              <a:defRPr sz="1200">
                <a:solidFill>
                  <a:srgbClr val="1B2128"/>
                </a:solidFill>
                <a:latin typeface="Arial" panose="020B0604020202020204" pitchFamily="34" charset="0"/>
                <a:cs typeface="Arial" panose="020B0604020202020204" pitchFamily="34" charset="0"/>
              </a:defRPr>
            </a:lvl1pPr>
          </a:lstStyle>
          <a:p>
            <a:r>
              <a:rPr lang="es-MX" dirty="0"/>
              <a:t>Icono</a:t>
            </a:r>
          </a:p>
        </p:txBody>
      </p:sp>
      <p:sp>
        <p:nvSpPr>
          <p:cNvPr id="21" name="Marcador de posición de imagen 32">
            <a:extLst>
              <a:ext uri="{FF2B5EF4-FFF2-40B4-BE49-F238E27FC236}">
                <a16:creationId xmlns:a16="http://schemas.microsoft.com/office/drawing/2014/main" id="{5E65C46B-0E8A-CA4D-9B53-A0FAC70121DC}"/>
              </a:ext>
            </a:extLst>
          </p:cNvPr>
          <p:cNvSpPr>
            <a:spLocks noGrp="1"/>
          </p:cNvSpPr>
          <p:nvPr>
            <p:ph type="pic" sz="quarter" idx="23" hasCustomPrompt="1"/>
          </p:nvPr>
        </p:nvSpPr>
        <p:spPr>
          <a:xfrm>
            <a:off x="10415347" y="4200879"/>
            <a:ext cx="574675" cy="550863"/>
          </a:xfrm>
        </p:spPr>
        <p:txBody>
          <a:bodyPr>
            <a:noAutofit/>
          </a:bodyPr>
          <a:lstStyle>
            <a:lvl1pPr marL="0" indent="0" algn="ctr">
              <a:buNone/>
              <a:defRPr sz="1200">
                <a:solidFill>
                  <a:srgbClr val="1B2128"/>
                </a:solidFill>
                <a:latin typeface="Arial" panose="020B0604020202020204" pitchFamily="34" charset="0"/>
                <a:cs typeface="Arial" panose="020B0604020202020204" pitchFamily="34" charset="0"/>
              </a:defRPr>
            </a:lvl1pPr>
          </a:lstStyle>
          <a:p>
            <a:r>
              <a:rPr lang="es-MX" dirty="0"/>
              <a:t>Icono</a:t>
            </a:r>
          </a:p>
        </p:txBody>
      </p:sp>
      <p:sp>
        <p:nvSpPr>
          <p:cNvPr id="22" name="Marcador de posición de imagen 32">
            <a:extLst>
              <a:ext uri="{FF2B5EF4-FFF2-40B4-BE49-F238E27FC236}">
                <a16:creationId xmlns:a16="http://schemas.microsoft.com/office/drawing/2014/main" id="{A388F0BB-3457-934C-8DA2-52B61C906135}"/>
              </a:ext>
            </a:extLst>
          </p:cNvPr>
          <p:cNvSpPr>
            <a:spLocks noGrp="1"/>
          </p:cNvSpPr>
          <p:nvPr>
            <p:ph type="pic" sz="quarter" idx="24" hasCustomPrompt="1"/>
          </p:nvPr>
        </p:nvSpPr>
        <p:spPr>
          <a:xfrm>
            <a:off x="5914701" y="4200878"/>
            <a:ext cx="574675" cy="550863"/>
          </a:xfrm>
        </p:spPr>
        <p:txBody>
          <a:bodyPr>
            <a:noAutofit/>
          </a:bodyPr>
          <a:lstStyle>
            <a:lvl1pPr marL="0" indent="0" algn="ctr">
              <a:buNone/>
              <a:defRPr sz="1200">
                <a:solidFill>
                  <a:srgbClr val="1B2128"/>
                </a:solidFill>
                <a:latin typeface="Arial" panose="020B0604020202020204" pitchFamily="34" charset="0"/>
                <a:cs typeface="Arial" panose="020B0604020202020204" pitchFamily="34" charset="0"/>
              </a:defRPr>
            </a:lvl1pPr>
          </a:lstStyle>
          <a:p>
            <a:r>
              <a:rPr lang="es-MX" dirty="0"/>
              <a:t>Icono</a:t>
            </a:r>
          </a:p>
        </p:txBody>
      </p:sp>
      <p:sp>
        <p:nvSpPr>
          <p:cNvPr id="23" name="Marcador de texto 24">
            <a:extLst>
              <a:ext uri="{FF2B5EF4-FFF2-40B4-BE49-F238E27FC236}">
                <a16:creationId xmlns:a16="http://schemas.microsoft.com/office/drawing/2014/main" id="{DAB206F0-B582-184C-87CE-E051B53C8D02}"/>
              </a:ext>
            </a:extLst>
          </p:cNvPr>
          <p:cNvSpPr>
            <a:spLocks noGrp="1"/>
          </p:cNvSpPr>
          <p:nvPr>
            <p:ph type="body" sz="quarter" idx="14" hasCustomPrompt="1"/>
          </p:nvPr>
        </p:nvSpPr>
        <p:spPr>
          <a:xfrm>
            <a:off x="4994379" y="1808350"/>
            <a:ext cx="4178500" cy="188970"/>
          </a:xfrm>
        </p:spPr>
        <p:txBody>
          <a:bodyPr>
            <a:normAutofit/>
          </a:bodyPr>
          <a:lstStyle>
            <a:lvl1pPr marL="0" indent="0" algn="l" defTabSz="914400" rtl="0" eaLnBrk="1" latinLnBrk="0" hangingPunct="1">
              <a:buNone/>
              <a:defRPr lang="es-MX" sz="1300" b="1" i="1" kern="1200" dirty="0">
                <a:solidFill>
                  <a:srgbClr val="1B2128"/>
                </a:solidFill>
                <a:latin typeface="Arial" panose="020B0604020202020204" pitchFamily="34" charset="0"/>
                <a:ea typeface="+mn-ea"/>
                <a:cs typeface="Arial" panose="020B0604020202020204" pitchFamily="34" charset="0"/>
              </a:defRPr>
            </a:lvl1pPr>
          </a:lstStyle>
          <a:p>
            <a:pPr lvl="0"/>
            <a:r>
              <a:rPr lang="es-MX" dirty="0"/>
              <a:t>Mensaje clave 1</a:t>
            </a:r>
          </a:p>
        </p:txBody>
      </p:sp>
      <p:sp>
        <p:nvSpPr>
          <p:cNvPr id="24" name="Marcador de texto 24">
            <a:extLst>
              <a:ext uri="{FF2B5EF4-FFF2-40B4-BE49-F238E27FC236}">
                <a16:creationId xmlns:a16="http://schemas.microsoft.com/office/drawing/2014/main" id="{E9F81692-C3C9-8B4C-9F56-B0D1A6E9C944}"/>
              </a:ext>
            </a:extLst>
          </p:cNvPr>
          <p:cNvSpPr>
            <a:spLocks noGrp="1"/>
          </p:cNvSpPr>
          <p:nvPr>
            <p:ph type="body" sz="quarter" idx="16" hasCustomPrompt="1"/>
          </p:nvPr>
        </p:nvSpPr>
        <p:spPr>
          <a:xfrm>
            <a:off x="4994378" y="2041902"/>
            <a:ext cx="6787053" cy="1540913"/>
          </a:xfrm>
        </p:spPr>
        <p:txBody>
          <a:bodyPr>
            <a:noAutofit/>
          </a:bodyPr>
          <a:lstStyle>
            <a:lvl1pPr marL="0" indent="0" algn="l" defTabSz="914400" rtl="0" eaLnBrk="1" latinLnBrk="0" hangingPunct="1">
              <a:buNone/>
              <a:defRPr lang="es-MX" sz="1300" kern="1200" dirty="0">
                <a:solidFill>
                  <a:srgbClr val="747577"/>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25" name="Rectángulo 24">
            <a:extLst>
              <a:ext uri="{FF2B5EF4-FFF2-40B4-BE49-F238E27FC236}">
                <a16:creationId xmlns:a16="http://schemas.microsoft.com/office/drawing/2014/main" id="{D1B0286E-618C-F641-A582-645641BDBE17}"/>
              </a:ext>
            </a:extLst>
          </p:cNvPr>
          <p:cNvSpPr/>
          <p:nvPr userDrawn="1"/>
        </p:nvSpPr>
        <p:spPr>
          <a:xfrm>
            <a:off x="-42622" y="5864755"/>
            <a:ext cx="12234622" cy="1005141"/>
          </a:xfrm>
          <a:prstGeom prst="rect">
            <a:avLst/>
          </a:prstGeom>
          <a:solidFill>
            <a:srgbClr val="F00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grpSp>
        <p:nvGrpSpPr>
          <p:cNvPr id="11" name="Grupo 10">
            <a:extLst>
              <a:ext uri="{FF2B5EF4-FFF2-40B4-BE49-F238E27FC236}">
                <a16:creationId xmlns:a16="http://schemas.microsoft.com/office/drawing/2014/main" id="{9690A15D-5833-DB4E-8751-BF89D8BC0D3F}"/>
              </a:ext>
            </a:extLst>
          </p:cNvPr>
          <p:cNvGrpSpPr/>
          <p:nvPr userDrawn="1"/>
        </p:nvGrpSpPr>
        <p:grpSpPr>
          <a:xfrm>
            <a:off x="-81905" y="5890047"/>
            <a:ext cx="12273905" cy="1018252"/>
            <a:chOff x="-42623" y="5839748"/>
            <a:chExt cx="12273905" cy="1018252"/>
          </a:xfrm>
        </p:grpSpPr>
        <p:pic>
          <p:nvPicPr>
            <p:cNvPr id="5" name="Imagen 4">
              <a:extLst>
                <a:ext uri="{FF2B5EF4-FFF2-40B4-BE49-F238E27FC236}">
                  <a16:creationId xmlns:a16="http://schemas.microsoft.com/office/drawing/2014/main" id="{9085AEA5-51A9-FE49-A24B-CD262FB3413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5344"/>
            <a:stretch/>
          </p:blipFill>
          <p:spPr>
            <a:xfrm>
              <a:off x="-42623" y="5852858"/>
              <a:ext cx="6430858" cy="1005142"/>
            </a:xfrm>
            <a:prstGeom prst="rect">
              <a:avLst/>
            </a:prstGeom>
          </p:spPr>
        </p:pic>
        <p:pic>
          <p:nvPicPr>
            <p:cNvPr id="26" name="Imagen 25">
              <a:extLst>
                <a:ext uri="{FF2B5EF4-FFF2-40B4-BE49-F238E27FC236}">
                  <a16:creationId xmlns:a16="http://schemas.microsoft.com/office/drawing/2014/main" id="{F1A2D5F1-78BB-0843-B5B7-C8E26A8C4D7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8" t="85152"/>
            <a:stretch/>
          </p:blipFill>
          <p:spPr>
            <a:xfrm>
              <a:off x="6368141" y="5839748"/>
              <a:ext cx="5863141" cy="1018251"/>
            </a:xfrm>
            <a:prstGeom prst="rect">
              <a:avLst/>
            </a:prstGeom>
          </p:spPr>
        </p:pic>
      </p:grpSp>
      <p:pic>
        <p:nvPicPr>
          <p:cNvPr id="27" name="Imagen 26">
            <a:extLst>
              <a:ext uri="{FF2B5EF4-FFF2-40B4-BE49-F238E27FC236}">
                <a16:creationId xmlns:a16="http://schemas.microsoft.com/office/drawing/2014/main" id="{184F2DD8-9F00-824A-817F-84D747EE975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6400" t="81600" b="5600"/>
          <a:stretch/>
        </p:blipFill>
        <p:spPr>
          <a:xfrm>
            <a:off x="10565972" y="5928413"/>
            <a:ext cx="1658112" cy="877824"/>
          </a:xfrm>
          <a:prstGeom prst="rect">
            <a:avLst/>
          </a:prstGeom>
        </p:spPr>
      </p:pic>
      <p:pic>
        <p:nvPicPr>
          <p:cNvPr id="29" name="Imagen 28">
            <a:extLst>
              <a:ext uri="{FF2B5EF4-FFF2-40B4-BE49-F238E27FC236}">
                <a16:creationId xmlns:a16="http://schemas.microsoft.com/office/drawing/2014/main" id="{368F858D-E4F3-4044-BE6F-F4C37BDD0FF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2829" r="12205"/>
          <a:stretch/>
        </p:blipFill>
        <p:spPr>
          <a:xfrm>
            <a:off x="-42622" y="0"/>
            <a:ext cx="4627418" cy="6858000"/>
          </a:xfrm>
          <a:prstGeom prst="rect">
            <a:avLst/>
          </a:prstGeom>
        </p:spPr>
      </p:pic>
      <p:sp>
        <p:nvSpPr>
          <p:cNvPr id="30" name="Marcador de posición de imagen 14">
            <a:extLst>
              <a:ext uri="{FF2B5EF4-FFF2-40B4-BE49-F238E27FC236}">
                <a16:creationId xmlns:a16="http://schemas.microsoft.com/office/drawing/2014/main" id="{AD206B75-57C9-1F44-9FC4-911B01F7094A}"/>
              </a:ext>
            </a:extLst>
          </p:cNvPr>
          <p:cNvSpPr>
            <a:spLocks noGrp="1"/>
          </p:cNvSpPr>
          <p:nvPr>
            <p:ph type="pic" sz="quarter" idx="10"/>
          </p:nvPr>
        </p:nvSpPr>
        <p:spPr>
          <a:xfrm>
            <a:off x="-42622" y="0"/>
            <a:ext cx="4639683" cy="6858000"/>
          </a:xfrm>
        </p:spPr>
        <p:txBody>
          <a:bodyPr>
            <a:normAutofit/>
          </a:bodyPr>
          <a:lstStyle>
            <a:lvl1pPr marL="0" indent="0" algn="ctr">
              <a:buNone/>
              <a:defRPr sz="2400" b="1">
                <a:solidFill>
                  <a:schemeClr val="bg1"/>
                </a:solidFill>
                <a:latin typeface="Arial" panose="020B0604020202020204" pitchFamily="34" charset="0"/>
                <a:cs typeface="Arial" panose="020B0604020202020204" pitchFamily="34" charset="0"/>
              </a:defRPr>
            </a:lvl1pPr>
          </a:lstStyle>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r>
              <a:rPr lang="es-MX" dirty="0"/>
              <a:t>Insertar imagen en este espacio</a:t>
            </a:r>
          </a:p>
        </p:txBody>
      </p:sp>
    </p:spTree>
    <p:extLst>
      <p:ext uri="{BB962C8B-B14F-4D97-AF65-F5344CB8AC3E}">
        <p14:creationId xmlns:p14="http://schemas.microsoft.com/office/powerpoint/2010/main" val="2864685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tografía + mensaje + iconos burbujas">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CCC3F593-B288-9446-BAEE-A4B34CA4D8CA}"/>
              </a:ext>
            </a:extLst>
          </p:cNvPr>
          <p:cNvGrpSpPr/>
          <p:nvPr userDrawn="1"/>
        </p:nvGrpSpPr>
        <p:grpSpPr>
          <a:xfrm>
            <a:off x="12264" y="5862172"/>
            <a:ext cx="12179736" cy="1018250"/>
            <a:chOff x="12264" y="5862172"/>
            <a:chExt cx="12179736" cy="1018250"/>
          </a:xfrm>
        </p:grpSpPr>
        <p:sp>
          <p:nvSpPr>
            <p:cNvPr id="25" name="Rectángulo 24">
              <a:extLst>
                <a:ext uri="{FF2B5EF4-FFF2-40B4-BE49-F238E27FC236}">
                  <a16:creationId xmlns:a16="http://schemas.microsoft.com/office/drawing/2014/main" id="{D1B0286E-618C-F641-A582-645641BDBE17}"/>
                </a:ext>
              </a:extLst>
            </p:cNvPr>
            <p:cNvSpPr/>
            <p:nvPr userDrawn="1"/>
          </p:nvSpPr>
          <p:spPr>
            <a:xfrm>
              <a:off x="12264" y="5864755"/>
              <a:ext cx="12179736" cy="1005141"/>
            </a:xfrm>
            <a:prstGeom prst="rect">
              <a:avLst/>
            </a:prstGeom>
            <a:solidFill>
              <a:srgbClr val="F00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id="{6E7A01DC-8FCC-1543-ABF5-45B5EAF54B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6797" b="4875"/>
            <a:stretch/>
          </p:blipFill>
          <p:spPr>
            <a:xfrm>
              <a:off x="12264" y="5862172"/>
              <a:ext cx="12147651" cy="1018250"/>
            </a:xfrm>
            <a:prstGeom prst="rect">
              <a:avLst/>
            </a:prstGeom>
          </p:spPr>
        </p:pic>
      </p:grpSp>
      <p:cxnSp>
        <p:nvCxnSpPr>
          <p:cNvPr id="6" name="Conector recto 5">
            <a:extLst>
              <a:ext uri="{FF2B5EF4-FFF2-40B4-BE49-F238E27FC236}">
                <a16:creationId xmlns:a16="http://schemas.microsoft.com/office/drawing/2014/main" id="{2F7EB666-067F-0B4D-9B8D-BA396B4FC441}"/>
              </a:ext>
            </a:extLst>
          </p:cNvPr>
          <p:cNvCxnSpPr/>
          <p:nvPr userDrawn="1"/>
        </p:nvCxnSpPr>
        <p:spPr>
          <a:xfrm flipH="1">
            <a:off x="6163946" y="4476311"/>
            <a:ext cx="4441022" cy="0"/>
          </a:xfrm>
          <a:prstGeom prst="line">
            <a:avLst/>
          </a:prstGeom>
          <a:ln>
            <a:solidFill>
              <a:srgbClr val="FF0036"/>
            </a:solidFill>
          </a:ln>
        </p:spPr>
        <p:style>
          <a:lnRef idx="1">
            <a:schemeClr val="accent1"/>
          </a:lnRef>
          <a:fillRef idx="0">
            <a:schemeClr val="accent1"/>
          </a:fillRef>
          <a:effectRef idx="0">
            <a:schemeClr val="accent1"/>
          </a:effectRef>
          <a:fontRef idx="minor">
            <a:schemeClr val="tx1"/>
          </a:fontRef>
        </p:style>
      </p:cxnSp>
      <p:sp>
        <p:nvSpPr>
          <p:cNvPr id="7" name="Elipse 6">
            <a:extLst>
              <a:ext uri="{FF2B5EF4-FFF2-40B4-BE49-F238E27FC236}">
                <a16:creationId xmlns:a16="http://schemas.microsoft.com/office/drawing/2014/main" id="{7B705027-2302-CE49-8A7A-AB353B535128}"/>
              </a:ext>
            </a:extLst>
          </p:cNvPr>
          <p:cNvSpPr/>
          <p:nvPr userDrawn="1"/>
        </p:nvSpPr>
        <p:spPr>
          <a:xfrm>
            <a:off x="5804055" y="4069481"/>
            <a:ext cx="795968" cy="795968"/>
          </a:xfrm>
          <a:prstGeom prst="ellipse">
            <a:avLst/>
          </a:prstGeom>
          <a:solidFill>
            <a:srgbClr val="D0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Elipse 7">
            <a:extLst>
              <a:ext uri="{FF2B5EF4-FFF2-40B4-BE49-F238E27FC236}">
                <a16:creationId xmlns:a16="http://schemas.microsoft.com/office/drawing/2014/main" id="{1AA2128A-122C-114A-A37C-CAFE876F1FFA}"/>
              </a:ext>
            </a:extLst>
          </p:cNvPr>
          <p:cNvSpPr/>
          <p:nvPr userDrawn="1"/>
        </p:nvSpPr>
        <p:spPr>
          <a:xfrm>
            <a:off x="8056283" y="4058954"/>
            <a:ext cx="795968" cy="795968"/>
          </a:xfrm>
          <a:prstGeom prst="ellipse">
            <a:avLst/>
          </a:prstGeom>
          <a:solidFill>
            <a:srgbClr val="D0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Elipse 8">
            <a:extLst>
              <a:ext uri="{FF2B5EF4-FFF2-40B4-BE49-F238E27FC236}">
                <a16:creationId xmlns:a16="http://schemas.microsoft.com/office/drawing/2014/main" id="{29E752E8-243C-E447-A56A-C22B246BFF9A}"/>
              </a:ext>
            </a:extLst>
          </p:cNvPr>
          <p:cNvSpPr/>
          <p:nvPr userDrawn="1"/>
        </p:nvSpPr>
        <p:spPr>
          <a:xfrm>
            <a:off x="10304701" y="4056371"/>
            <a:ext cx="795968" cy="795968"/>
          </a:xfrm>
          <a:prstGeom prst="ellipse">
            <a:avLst/>
          </a:prstGeom>
          <a:solidFill>
            <a:srgbClr val="D0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Título 1">
            <a:extLst>
              <a:ext uri="{FF2B5EF4-FFF2-40B4-BE49-F238E27FC236}">
                <a16:creationId xmlns:a16="http://schemas.microsoft.com/office/drawing/2014/main" id="{EBC72516-99EB-CD46-948F-B15483895AEB}"/>
              </a:ext>
            </a:extLst>
          </p:cNvPr>
          <p:cNvSpPr>
            <a:spLocks noGrp="1"/>
          </p:cNvSpPr>
          <p:nvPr>
            <p:ph type="title" hasCustomPrompt="1"/>
          </p:nvPr>
        </p:nvSpPr>
        <p:spPr>
          <a:xfrm>
            <a:off x="4994379" y="584626"/>
            <a:ext cx="5338434" cy="498422"/>
          </a:xfrm>
        </p:spPr>
        <p:txBody>
          <a:bodyPr>
            <a:noAutofit/>
          </a:bodyPr>
          <a:lstStyle>
            <a:lvl1pPr marL="0" algn="l" defTabSz="914400" rtl="0" eaLnBrk="1" latinLnBrk="0" hangingPunct="1">
              <a:defRPr lang="es-MX" sz="3300" b="1" kern="1200" dirty="0">
                <a:solidFill>
                  <a:srgbClr val="FF0036"/>
                </a:solidFill>
                <a:latin typeface="Arial" panose="020B0604020202020204" pitchFamily="34" charset="0"/>
                <a:ea typeface="+mn-ea"/>
                <a:cs typeface="Arial" panose="020B0604020202020204" pitchFamily="34" charset="0"/>
              </a:defRPr>
            </a:lvl1pPr>
          </a:lstStyle>
          <a:p>
            <a:r>
              <a:rPr lang="es-ES" dirty="0"/>
              <a:t>Insertar título aquí</a:t>
            </a:r>
            <a:endParaRPr lang="es-MX" dirty="0"/>
          </a:p>
        </p:txBody>
      </p:sp>
      <p:sp>
        <p:nvSpPr>
          <p:cNvPr id="16" name="Marcador de texto 24">
            <a:extLst>
              <a:ext uri="{FF2B5EF4-FFF2-40B4-BE49-F238E27FC236}">
                <a16:creationId xmlns:a16="http://schemas.microsoft.com/office/drawing/2014/main" id="{3249BBA6-7C02-594D-BD54-2B1B2631D23E}"/>
              </a:ext>
            </a:extLst>
          </p:cNvPr>
          <p:cNvSpPr>
            <a:spLocks noGrp="1"/>
          </p:cNvSpPr>
          <p:nvPr>
            <p:ph type="body" sz="quarter" idx="13" hasCustomPrompt="1"/>
          </p:nvPr>
        </p:nvSpPr>
        <p:spPr>
          <a:xfrm>
            <a:off x="4994378" y="1102991"/>
            <a:ext cx="5338433" cy="498422"/>
          </a:xfrm>
        </p:spPr>
        <p:txBody>
          <a:bodyPr>
            <a:normAutofit/>
          </a:bodyPr>
          <a:lstStyle>
            <a:lvl1pPr marL="0" indent="0" algn="l" defTabSz="914400" rtl="0" eaLnBrk="1" latinLnBrk="0" hangingPunct="1">
              <a:buNone/>
              <a:defRPr lang="es-MX" sz="2300" i="1" kern="1200" dirty="0">
                <a:solidFill>
                  <a:srgbClr val="1B2128"/>
                </a:solidFill>
                <a:latin typeface="Arial" panose="020B0604020202020204" pitchFamily="34" charset="0"/>
                <a:ea typeface="+mn-ea"/>
                <a:cs typeface="Arial" panose="020B0604020202020204" pitchFamily="34" charset="0"/>
              </a:defRPr>
            </a:lvl1pPr>
          </a:lstStyle>
          <a:p>
            <a:pPr lvl="0"/>
            <a:r>
              <a:rPr lang="es-MX" dirty="0"/>
              <a:t>Insertar subtítulo aquí</a:t>
            </a:r>
          </a:p>
        </p:txBody>
      </p:sp>
      <p:sp>
        <p:nvSpPr>
          <p:cNvPr id="20" name="Marcador de posición de imagen 32">
            <a:extLst>
              <a:ext uri="{FF2B5EF4-FFF2-40B4-BE49-F238E27FC236}">
                <a16:creationId xmlns:a16="http://schemas.microsoft.com/office/drawing/2014/main" id="{5218E46E-31BD-A247-81D7-14D2E271BF74}"/>
              </a:ext>
            </a:extLst>
          </p:cNvPr>
          <p:cNvSpPr>
            <a:spLocks noGrp="1"/>
          </p:cNvSpPr>
          <p:nvPr>
            <p:ph type="pic" sz="quarter" idx="22" hasCustomPrompt="1"/>
          </p:nvPr>
        </p:nvSpPr>
        <p:spPr>
          <a:xfrm>
            <a:off x="8165024" y="4197266"/>
            <a:ext cx="574675" cy="550863"/>
          </a:xfrm>
        </p:spPr>
        <p:txBody>
          <a:bodyPr>
            <a:noAutofit/>
          </a:bodyPr>
          <a:lstStyle>
            <a:lvl1pPr marL="0" indent="0" algn="ctr">
              <a:buNone/>
              <a:defRPr sz="1200">
                <a:solidFill>
                  <a:srgbClr val="1B2128"/>
                </a:solidFill>
                <a:latin typeface="Arial" panose="020B0604020202020204" pitchFamily="34" charset="0"/>
                <a:cs typeface="Arial" panose="020B0604020202020204" pitchFamily="34" charset="0"/>
              </a:defRPr>
            </a:lvl1pPr>
          </a:lstStyle>
          <a:p>
            <a:r>
              <a:rPr lang="es-MX" dirty="0"/>
              <a:t>Icono</a:t>
            </a:r>
          </a:p>
        </p:txBody>
      </p:sp>
      <p:sp>
        <p:nvSpPr>
          <p:cNvPr id="21" name="Marcador de posición de imagen 32">
            <a:extLst>
              <a:ext uri="{FF2B5EF4-FFF2-40B4-BE49-F238E27FC236}">
                <a16:creationId xmlns:a16="http://schemas.microsoft.com/office/drawing/2014/main" id="{5E65C46B-0E8A-CA4D-9B53-A0FAC70121DC}"/>
              </a:ext>
            </a:extLst>
          </p:cNvPr>
          <p:cNvSpPr>
            <a:spLocks noGrp="1"/>
          </p:cNvSpPr>
          <p:nvPr>
            <p:ph type="pic" sz="quarter" idx="23" hasCustomPrompt="1"/>
          </p:nvPr>
        </p:nvSpPr>
        <p:spPr>
          <a:xfrm>
            <a:off x="10415347" y="4200879"/>
            <a:ext cx="574675" cy="550863"/>
          </a:xfrm>
        </p:spPr>
        <p:txBody>
          <a:bodyPr>
            <a:noAutofit/>
          </a:bodyPr>
          <a:lstStyle>
            <a:lvl1pPr marL="0" indent="0" algn="ctr">
              <a:buNone/>
              <a:defRPr sz="1200">
                <a:solidFill>
                  <a:srgbClr val="1B2128"/>
                </a:solidFill>
                <a:latin typeface="Arial" panose="020B0604020202020204" pitchFamily="34" charset="0"/>
                <a:cs typeface="Arial" panose="020B0604020202020204" pitchFamily="34" charset="0"/>
              </a:defRPr>
            </a:lvl1pPr>
          </a:lstStyle>
          <a:p>
            <a:r>
              <a:rPr lang="es-MX" dirty="0"/>
              <a:t>Icono</a:t>
            </a:r>
          </a:p>
        </p:txBody>
      </p:sp>
      <p:sp>
        <p:nvSpPr>
          <p:cNvPr id="22" name="Marcador de posición de imagen 32">
            <a:extLst>
              <a:ext uri="{FF2B5EF4-FFF2-40B4-BE49-F238E27FC236}">
                <a16:creationId xmlns:a16="http://schemas.microsoft.com/office/drawing/2014/main" id="{A388F0BB-3457-934C-8DA2-52B61C906135}"/>
              </a:ext>
            </a:extLst>
          </p:cNvPr>
          <p:cNvSpPr>
            <a:spLocks noGrp="1"/>
          </p:cNvSpPr>
          <p:nvPr>
            <p:ph type="pic" sz="quarter" idx="24" hasCustomPrompt="1"/>
          </p:nvPr>
        </p:nvSpPr>
        <p:spPr>
          <a:xfrm>
            <a:off x="5914701" y="4200878"/>
            <a:ext cx="574675" cy="550863"/>
          </a:xfrm>
        </p:spPr>
        <p:txBody>
          <a:bodyPr>
            <a:noAutofit/>
          </a:bodyPr>
          <a:lstStyle>
            <a:lvl1pPr marL="0" indent="0" algn="ctr">
              <a:buNone/>
              <a:defRPr sz="1200">
                <a:solidFill>
                  <a:srgbClr val="1B2128"/>
                </a:solidFill>
                <a:latin typeface="Arial" panose="020B0604020202020204" pitchFamily="34" charset="0"/>
                <a:cs typeface="Arial" panose="020B0604020202020204" pitchFamily="34" charset="0"/>
              </a:defRPr>
            </a:lvl1pPr>
          </a:lstStyle>
          <a:p>
            <a:r>
              <a:rPr lang="es-MX" dirty="0"/>
              <a:t>Icono</a:t>
            </a:r>
          </a:p>
        </p:txBody>
      </p:sp>
      <p:sp>
        <p:nvSpPr>
          <p:cNvPr id="23" name="Marcador de texto 24">
            <a:extLst>
              <a:ext uri="{FF2B5EF4-FFF2-40B4-BE49-F238E27FC236}">
                <a16:creationId xmlns:a16="http://schemas.microsoft.com/office/drawing/2014/main" id="{DAB206F0-B582-184C-87CE-E051B53C8D02}"/>
              </a:ext>
            </a:extLst>
          </p:cNvPr>
          <p:cNvSpPr>
            <a:spLocks noGrp="1"/>
          </p:cNvSpPr>
          <p:nvPr>
            <p:ph type="body" sz="quarter" idx="14" hasCustomPrompt="1"/>
          </p:nvPr>
        </p:nvSpPr>
        <p:spPr>
          <a:xfrm>
            <a:off x="4994379" y="1808350"/>
            <a:ext cx="4178500" cy="188970"/>
          </a:xfrm>
        </p:spPr>
        <p:txBody>
          <a:bodyPr>
            <a:normAutofit/>
          </a:bodyPr>
          <a:lstStyle>
            <a:lvl1pPr marL="0" indent="0" algn="l" defTabSz="914400" rtl="0" eaLnBrk="1" latinLnBrk="0" hangingPunct="1">
              <a:buNone/>
              <a:defRPr lang="es-MX" sz="1300" b="1" i="1" kern="1200" dirty="0">
                <a:solidFill>
                  <a:srgbClr val="1B2128"/>
                </a:solidFill>
                <a:latin typeface="Arial" panose="020B0604020202020204" pitchFamily="34" charset="0"/>
                <a:ea typeface="+mn-ea"/>
                <a:cs typeface="Arial" panose="020B0604020202020204" pitchFamily="34" charset="0"/>
              </a:defRPr>
            </a:lvl1pPr>
          </a:lstStyle>
          <a:p>
            <a:pPr lvl="0"/>
            <a:r>
              <a:rPr lang="es-MX" dirty="0"/>
              <a:t>Mensaje clave 1</a:t>
            </a:r>
          </a:p>
        </p:txBody>
      </p:sp>
      <p:sp>
        <p:nvSpPr>
          <p:cNvPr id="24" name="Marcador de texto 24">
            <a:extLst>
              <a:ext uri="{FF2B5EF4-FFF2-40B4-BE49-F238E27FC236}">
                <a16:creationId xmlns:a16="http://schemas.microsoft.com/office/drawing/2014/main" id="{E9F81692-C3C9-8B4C-9F56-B0D1A6E9C944}"/>
              </a:ext>
            </a:extLst>
          </p:cNvPr>
          <p:cNvSpPr>
            <a:spLocks noGrp="1"/>
          </p:cNvSpPr>
          <p:nvPr>
            <p:ph type="body" sz="quarter" idx="16" hasCustomPrompt="1"/>
          </p:nvPr>
        </p:nvSpPr>
        <p:spPr>
          <a:xfrm>
            <a:off x="4994378" y="2041902"/>
            <a:ext cx="6787053" cy="1540913"/>
          </a:xfrm>
        </p:spPr>
        <p:txBody>
          <a:bodyPr>
            <a:noAutofit/>
          </a:bodyPr>
          <a:lstStyle>
            <a:lvl1pPr marL="0" indent="0" algn="l" defTabSz="914400" rtl="0" eaLnBrk="1" latinLnBrk="0" hangingPunct="1">
              <a:buNone/>
              <a:defRPr lang="es-MX" sz="1300" kern="1200" dirty="0">
                <a:solidFill>
                  <a:srgbClr val="747577"/>
                </a:solidFill>
                <a:latin typeface="Arial" panose="020B0604020202020204" pitchFamily="34" charset="0"/>
                <a:ea typeface="+mn-ea"/>
                <a:cs typeface="Arial" panose="020B0604020202020204" pitchFamily="34" charset="0"/>
              </a:defRPr>
            </a:lvl1pPr>
          </a:lstStyle>
          <a:p>
            <a:pPr lvl="0"/>
            <a:r>
              <a:rPr lang="es-MX" dirty="0"/>
              <a:t>Cuerpo de texto</a:t>
            </a:r>
          </a:p>
        </p:txBody>
      </p:sp>
      <p:pic>
        <p:nvPicPr>
          <p:cNvPr id="29" name="Imagen 28">
            <a:extLst>
              <a:ext uri="{FF2B5EF4-FFF2-40B4-BE49-F238E27FC236}">
                <a16:creationId xmlns:a16="http://schemas.microsoft.com/office/drawing/2014/main" id="{368F858D-E4F3-4044-BE6F-F4C37BDD0FF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2829" r="12205"/>
          <a:stretch/>
        </p:blipFill>
        <p:spPr>
          <a:xfrm>
            <a:off x="12265" y="0"/>
            <a:ext cx="4627418" cy="6858000"/>
          </a:xfrm>
          <a:prstGeom prst="rect">
            <a:avLst/>
          </a:prstGeom>
        </p:spPr>
      </p:pic>
      <p:sp>
        <p:nvSpPr>
          <p:cNvPr id="30" name="Marcador de posición de imagen 14">
            <a:extLst>
              <a:ext uri="{FF2B5EF4-FFF2-40B4-BE49-F238E27FC236}">
                <a16:creationId xmlns:a16="http://schemas.microsoft.com/office/drawing/2014/main" id="{AD206B75-57C9-1F44-9FC4-911B01F7094A}"/>
              </a:ext>
            </a:extLst>
          </p:cNvPr>
          <p:cNvSpPr>
            <a:spLocks noGrp="1"/>
          </p:cNvSpPr>
          <p:nvPr>
            <p:ph type="pic" sz="quarter" idx="10"/>
          </p:nvPr>
        </p:nvSpPr>
        <p:spPr>
          <a:xfrm>
            <a:off x="0" y="0"/>
            <a:ext cx="4639683" cy="6858000"/>
          </a:xfrm>
        </p:spPr>
        <p:txBody>
          <a:bodyPr>
            <a:normAutofit/>
          </a:bodyPr>
          <a:lstStyle>
            <a:lvl1pPr marL="0" indent="0" algn="ctr">
              <a:buNone/>
              <a:defRPr sz="2400" b="1">
                <a:solidFill>
                  <a:schemeClr val="bg1"/>
                </a:solidFill>
                <a:latin typeface="Arial" panose="020B0604020202020204" pitchFamily="34" charset="0"/>
                <a:cs typeface="Arial" panose="020B0604020202020204" pitchFamily="34" charset="0"/>
              </a:defRPr>
            </a:lvl1pPr>
          </a:lstStyle>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r>
              <a:rPr lang="es-MX" dirty="0"/>
              <a:t>Insertar imagen en este espacio</a:t>
            </a:r>
          </a:p>
        </p:txBody>
      </p:sp>
      <p:pic>
        <p:nvPicPr>
          <p:cNvPr id="28" name="Imagen 27">
            <a:extLst>
              <a:ext uri="{FF2B5EF4-FFF2-40B4-BE49-F238E27FC236}">
                <a16:creationId xmlns:a16="http://schemas.microsoft.com/office/drawing/2014/main" id="{E690F594-9870-6F40-9C96-9125BBC5F88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6400" t="81600" b="5600"/>
          <a:stretch/>
        </p:blipFill>
        <p:spPr>
          <a:xfrm>
            <a:off x="10565972" y="5928413"/>
            <a:ext cx="1658112" cy="877824"/>
          </a:xfrm>
          <a:prstGeom prst="rect">
            <a:avLst/>
          </a:prstGeom>
        </p:spPr>
      </p:pic>
    </p:spTree>
    <p:extLst>
      <p:ext uri="{BB962C8B-B14F-4D97-AF65-F5344CB8AC3E}">
        <p14:creationId xmlns:p14="http://schemas.microsoft.com/office/powerpoint/2010/main" val="13785565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tografía + mensaje + iconos corcholatas">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CCC3F593-B288-9446-BAEE-A4B34CA4D8CA}"/>
              </a:ext>
            </a:extLst>
          </p:cNvPr>
          <p:cNvGrpSpPr/>
          <p:nvPr userDrawn="1"/>
        </p:nvGrpSpPr>
        <p:grpSpPr>
          <a:xfrm>
            <a:off x="-275538" y="5864755"/>
            <a:ext cx="12467538" cy="1015667"/>
            <a:chOff x="-275538" y="5864755"/>
            <a:chExt cx="12467538" cy="1015667"/>
          </a:xfrm>
        </p:grpSpPr>
        <p:sp>
          <p:nvSpPr>
            <p:cNvPr id="25" name="Rectángulo 24">
              <a:extLst>
                <a:ext uri="{FF2B5EF4-FFF2-40B4-BE49-F238E27FC236}">
                  <a16:creationId xmlns:a16="http://schemas.microsoft.com/office/drawing/2014/main" id="{D1B0286E-618C-F641-A582-645641BDBE17}"/>
                </a:ext>
              </a:extLst>
            </p:cNvPr>
            <p:cNvSpPr/>
            <p:nvPr userDrawn="1"/>
          </p:nvSpPr>
          <p:spPr>
            <a:xfrm>
              <a:off x="12264" y="5864755"/>
              <a:ext cx="12179736" cy="1005141"/>
            </a:xfrm>
            <a:prstGeom prst="rect">
              <a:avLst/>
            </a:prstGeom>
            <a:solidFill>
              <a:srgbClr val="F00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id="{6E7A01DC-8FCC-1543-ABF5-45B5EAF54B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7495"/>
            <a:stretch/>
          </p:blipFill>
          <p:spPr>
            <a:xfrm>
              <a:off x="-275538" y="5864755"/>
              <a:ext cx="6787052" cy="1015667"/>
            </a:xfrm>
            <a:prstGeom prst="rect">
              <a:avLst/>
            </a:prstGeom>
          </p:spPr>
        </p:pic>
      </p:grpSp>
      <p:cxnSp>
        <p:nvCxnSpPr>
          <p:cNvPr id="6" name="Conector recto 5">
            <a:extLst>
              <a:ext uri="{FF2B5EF4-FFF2-40B4-BE49-F238E27FC236}">
                <a16:creationId xmlns:a16="http://schemas.microsoft.com/office/drawing/2014/main" id="{2F7EB666-067F-0B4D-9B8D-BA396B4FC441}"/>
              </a:ext>
            </a:extLst>
          </p:cNvPr>
          <p:cNvCxnSpPr/>
          <p:nvPr userDrawn="1"/>
        </p:nvCxnSpPr>
        <p:spPr>
          <a:xfrm flipH="1">
            <a:off x="6163946" y="4476311"/>
            <a:ext cx="4441022" cy="0"/>
          </a:xfrm>
          <a:prstGeom prst="line">
            <a:avLst/>
          </a:prstGeom>
          <a:ln>
            <a:solidFill>
              <a:srgbClr val="FF0036"/>
            </a:solidFill>
          </a:ln>
        </p:spPr>
        <p:style>
          <a:lnRef idx="1">
            <a:schemeClr val="accent1"/>
          </a:lnRef>
          <a:fillRef idx="0">
            <a:schemeClr val="accent1"/>
          </a:fillRef>
          <a:effectRef idx="0">
            <a:schemeClr val="accent1"/>
          </a:effectRef>
          <a:fontRef idx="minor">
            <a:schemeClr val="tx1"/>
          </a:fontRef>
        </p:style>
      </p:cxnSp>
      <p:sp>
        <p:nvSpPr>
          <p:cNvPr id="7" name="Elipse 6">
            <a:extLst>
              <a:ext uri="{FF2B5EF4-FFF2-40B4-BE49-F238E27FC236}">
                <a16:creationId xmlns:a16="http://schemas.microsoft.com/office/drawing/2014/main" id="{7B705027-2302-CE49-8A7A-AB353B535128}"/>
              </a:ext>
            </a:extLst>
          </p:cNvPr>
          <p:cNvSpPr/>
          <p:nvPr userDrawn="1"/>
        </p:nvSpPr>
        <p:spPr>
          <a:xfrm>
            <a:off x="5804055" y="4069481"/>
            <a:ext cx="795968" cy="795968"/>
          </a:xfrm>
          <a:prstGeom prst="ellipse">
            <a:avLst/>
          </a:prstGeom>
          <a:solidFill>
            <a:srgbClr val="D0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Elipse 7">
            <a:extLst>
              <a:ext uri="{FF2B5EF4-FFF2-40B4-BE49-F238E27FC236}">
                <a16:creationId xmlns:a16="http://schemas.microsoft.com/office/drawing/2014/main" id="{1AA2128A-122C-114A-A37C-CAFE876F1FFA}"/>
              </a:ext>
            </a:extLst>
          </p:cNvPr>
          <p:cNvSpPr/>
          <p:nvPr userDrawn="1"/>
        </p:nvSpPr>
        <p:spPr>
          <a:xfrm>
            <a:off x="8056283" y="4058954"/>
            <a:ext cx="795968" cy="795968"/>
          </a:xfrm>
          <a:prstGeom prst="ellipse">
            <a:avLst/>
          </a:prstGeom>
          <a:solidFill>
            <a:srgbClr val="D0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Elipse 8">
            <a:extLst>
              <a:ext uri="{FF2B5EF4-FFF2-40B4-BE49-F238E27FC236}">
                <a16:creationId xmlns:a16="http://schemas.microsoft.com/office/drawing/2014/main" id="{29E752E8-243C-E447-A56A-C22B246BFF9A}"/>
              </a:ext>
            </a:extLst>
          </p:cNvPr>
          <p:cNvSpPr/>
          <p:nvPr userDrawn="1"/>
        </p:nvSpPr>
        <p:spPr>
          <a:xfrm>
            <a:off x="10304701" y="4056371"/>
            <a:ext cx="795968" cy="795968"/>
          </a:xfrm>
          <a:prstGeom prst="ellipse">
            <a:avLst/>
          </a:prstGeom>
          <a:solidFill>
            <a:srgbClr val="D0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Título 1">
            <a:extLst>
              <a:ext uri="{FF2B5EF4-FFF2-40B4-BE49-F238E27FC236}">
                <a16:creationId xmlns:a16="http://schemas.microsoft.com/office/drawing/2014/main" id="{EBC72516-99EB-CD46-948F-B15483895AEB}"/>
              </a:ext>
            </a:extLst>
          </p:cNvPr>
          <p:cNvSpPr>
            <a:spLocks noGrp="1"/>
          </p:cNvSpPr>
          <p:nvPr>
            <p:ph type="title" hasCustomPrompt="1"/>
          </p:nvPr>
        </p:nvSpPr>
        <p:spPr>
          <a:xfrm>
            <a:off x="4994379" y="584626"/>
            <a:ext cx="5338434" cy="498422"/>
          </a:xfrm>
        </p:spPr>
        <p:txBody>
          <a:bodyPr>
            <a:noAutofit/>
          </a:bodyPr>
          <a:lstStyle>
            <a:lvl1pPr marL="0" algn="l" defTabSz="914400" rtl="0" eaLnBrk="1" latinLnBrk="0" hangingPunct="1">
              <a:defRPr lang="es-MX" sz="3300" b="1" kern="1200" dirty="0">
                <a:solidFill>
                  <a:srgbClr val="FF0036"/>
                </a:solidFill>
                <a:latin typeface="Arial" panose="020B0604020202020204" pitchFamily="34" charset="0"/>
                <a:ea typeface="+mn-ea"/>
                <a:cs typeface="Arial" panose="020B0604020202020204" pitchFamily="34" charset="0"/>
              </a:defRPr>
            </a:lvl1pPr>
          </a:lstStyle>
          <a:p>
            <a:r>
              <a:rPr lang="es-ES" dirty="0"/>
              <a:t>Insertar título aquí</a:t>
            </a:r>
            <a:endParaRPr lang="es-MX" dirty="0"/>
          </a:p>
        </p:txBody>
      </p:sp>
      <p:sp>
        <p:nvSpPr>
          <p:cNvPr id="16" name="Marcador de texto 24">
            <a:extLst>
              <a:ext uri="{FF2B5EF4-FFF2-40B4-BE49-F238E27FC236}">
                <a16:creationId xmlns:a16="http://schemas.microsoft.com/office/drawing/2014/main" id="{3249BBA6-7C02-594D-BD54-2B1B2631D23E}"/>
              </a:ext>
            </a:extLst>
          </p:cNvPr>
          <p:cNvSpPr>
            <a:spLocks noGrp="1"/>
          </p:cNvSpPr>
          <p:nvPr>
            <p:ph type="body" sz="quarter" idx="13" hasCustomPrompt="1"/>
          </p:nvPr>
        </p:nvSpPr>
        <p:spPr>
          <a:xfrm>
            <a:off x="4994378" y="1102991"/>
            <a:ext cx="5338433" cy="498422"/>
          </a:xfrm>
        </p:spPr>
        <p:txBody>
          <a:bodyPr>
            <a:normAutofit/>
          </a:bodyPr>
          <a:lstStyle>
            <a:lvl1pPr marL="0" indent="0" algn="l" defTabSz="914400" rtl="0" eaLnBrk="1" latinLnBrk="0" hangingPunct="1">
              <a:buNone/>
              <a:defRPr lang="es-MX" sz="2300" i="1" kern="1200" dirty="0">
                <a:solidFill>
                  <a:srgbClr val="1B2128"/>
                </a:solidFill>
                <a:latin typeface="Arial" panose="020B0604020202020204" pitchFamily="34" charset="0"/>
                <a:ea typeface="+mn-ea"/>
                <a:cs typeface="Arial" panose="020B0604020202020204" pitchFamily="34" charset="0"/>
              </a:defRPr>
            </a:lvl1pPr>
          </a:lstStyle>
          <a:p>
            <a:pPr lvl="0"/>
            <a:r>
              <a:rPr lang="es-MX" dirty="0"/>
              <a:t>Insertar subtítulo aquí</a:t>
            </a:r>
          </a:p>
        </p:txBody>
      </p:sp>
      <p:sp>
        <p:nvSpPr>
          <p:cNvPr id="20" name="Marcador de posición de imagen 32">
            <a:extLst>
              <a:ext uri="{FF2B5EF4-FFF2-40B4-BE49-F238E27FC236}">
                <a16:creationId xmlns:a16="http://schemas.microsoft.com/office/drawing/2014/main" id="{5218E46E-31BD-A247-81D7-14D2E271BF74}"/>
              </a:ext>
            </a:extLst>
          </p:cNvPr>
          <p:cNvSpPr>
            <a:spLocks noGrp="1"/>
          </p:cNvSpPr>
          <p:nvPr>
            <p:ph type="pic" sz="quarter" idx="22" hasCustomPrompt="1"/>
          </p:nvPr>
        </p:nvSpPr>
        <p:spPr>
          <a:xfrm>
            <a:off x="8165024" y="4197266"/>
            <a:ext cx="574675" cy="550863"/>
          </a:xfrm>
        </p:spPr>
        <p:txBody>
          <a:bodyPr>
            <a:noAutofit/>
          </a:bodyPr>
          <a:lstStyle>
            <a:lvl1pPr marL="0" indent="0" algn="ctr">
              <a:buNone/>
              <a:defRPr sz="1200">
                <a:solidFill>
                  <a:srgbClr val="1B2128"/>
                </a:solidFill>
                <a:latin typeface="Arial" panose="020B0604020202020204" pitchFamily="34" charset="0"/>
                <a:cs typeface="Arial" panose="020B0604020202020204" pitchFamily="34" charset="0"/>
              </a:defRPr>
            </a:lvl1pPr>
          </a:lstStyle>
          <a:p>
            <a:r>
              <a:rPr lang="es-MX" dirty="0"/>
              <a:t>Icono</a:t>
            </a:r>
          </a:p>
        </p:txBody>
      </p:sp>
      <p:sp>
        <p:nvSpPr>
          <p:cNvPr id="21" name="Marcador de posición de imagen 32">
            <a:extLst>
              <a:ext uri="{FF2B5EF4-FFF2-40B4-BE49-F238E27FC236}">
                <a16:creationId xmlns:a16="http://schemas.microsoft.com/office/drawing/2014/main" id="{5E65C46B-0E8A-CA4D-9B53-A0FAC70121DC}"/>
              </a:ext>
            </a:extLst>
          </p:cNvPr>
          <p:cNvSpPr>
            <a:spLocks noGrp="1"/>
          </p:cNvSpPr>
          <p:nvPr>
            <p:ph type="pic" sz="quarter" idx="23" hasCustomPrompt="1"/>
          </p:nvPr>
        </p:nvSpPr>
        <p:spPr>
          <a:xfrm>
            <a:off x="10415347" y="4200879"/>
            <a:ext cx="574675" cy="550863"/>
          </a:xfrm>
        </p:spPr>
        <p:txBody>
          <a:bodyPr>
            <a:noAutofit/>
          </a:bodyPr>
          <a:lstStyle>
            <a:lvl1pPr marL="0" indent="0" algn="ctr">
              <a:buNone/>
              <a:defRPr sz="1200">
                <a:solidFill>
                  <a:srgbClr val="1B2128"/>
                </a:solidFill>
                <a:latin typeface="Arial" panose="020B0604020202020204" pitchFamily="34" charset="0"/>
                <a:cs typeface="Arial" panose="020B0604020202020204" pitchFamily="34" charset="0"/>
              </a:defRPr>
            </a:lvl1pPr>
          </a:lstStyle>
          <a:p>
            <a:r>
              <a:rPr lang="es-MX" dirty="0"/>
              <a:t>Icono</a:t>
            </a:r>
          </a:p>
        </p:txBody>
      </p:sp>
      <p:sp>
        <p:nvSpPr>
          <p:cNvPr id="22" name="Marcador de posición de imagen 32">
            <a:extLst>
              <a:ext uri="{FF2B5EF4-FFF2-40B4-BE49-F238E27FC236}">
                <a16:creationId xmlns:a16="http://schemas.microsoft.com/office/drawing/2014/main" id="{A388F0BB-3457-934C-8DA2-52B61C906135}"/>
              </a:ext>
            </a:extLst>
          </p:cNvPr>
          <p:cNvSpPr>
            <a:spLocks noGrp="1"/>
          </p:cNvSpPr>
          <p:nvPr>
            <p:ph type="pic" sz="quarter" idx="24" hasCustomPrompt="1"/>
          </p:nvPr>
        </p:nvSpPr>
        <p:spPr>
          <a:xfrm>
            <a:off x="5914701" y="4200878"/>
            <a:ext cx="574675" cy="550863"/>
          </a:xfrm>
        </p:spPr>
        <p:txBody>
          <a:bodyPr>
            <a:noAutofit/>
          </a:bodyPr>
          <a:lstStyle>
            <a:lvl1pPr marL="0" indent="0" algn="ctr">
              <a:buNone/>
              <a:defRPr sz="1200">
                <a:solidFill>
                  <a:srgbClr val="1B2128"/>
                </a:solidFill>
                <a:latin typeface="Arial" panose="020B0604020202020204" pitchFamily="34" charset="0"/>
                <a:cs typeface="Arial" panose="020B0604020202020204" pitchFamily="34" charset="0"/>
              </a:defRPr>
            </a:lvl1pPr>
          </a:lstStyle>
          <a:p>
            <a:r>
              <a:rPr lang="es-MX" dirty="0"/>
              <a:t>Icono</a:t>
            </a:r>
          </a:p>
        </p:txBody>
      </p:sp>
      <p:sp>
        <p:nvSpPr>
          <p:cNvPr id="23" name="Marcador de texto 24">
            <a:extLst>
              <a:ext uri="{FF2B5EF4-FFF2-40B4-BE49-F238E27FC236}">
                <a16:creationId xmlns:a16="http://schemas.microsoft.com/office/drawing/2014/main" id="{DAB206F0-B582-184C-87CE-E051B53C8D02}"/>
              </a:ext>
            </a:extLst>
          </p:cNvPr>
          <p:cNvSpPr>
            <a:spLocks noGrp="1"/>
          </p:cNvSpPr>
          <p:nvPr>
            <p:ph type="body" sz="quarter" idx="14" hasCustomPrompt="1"/>
          </p:nvPr>
        </p:nvSpPr>
        <p:spPr>
          <a:xfrm>
            <a:off x="4994379" y="1808350"/>
            <a:ext cx="4178500" cy="188970"/>
          </a:xfrm>
        </p:spPr>
        <p:txBody>
          <a:bodyPr>
            <a:normAutofit/>
          </a:bodyPr>
          <a:lstStyle>
            <a:lvl1pPr marL="0" indent="0" algn="l" defTabSz="914400" rtl="0" eaLnBrk="1" latinLnBrk="0" hangingPunct="1">
              <a:buNone/>
              <a:defRPr lang="es-MX" sz="1300" b="1" i="1" kern="1200" dirty="0">
                <a:solidFill>
                  <a:srgbClr val="1B2128"/>
                </a:solidFill>
                <a:latin typeface="Arial" panose="020B0604020202020204" pitchFamily="34" charset="0"/>
                <a:ea typeface="+mn-ea"/>
                <a:cs typeface="Arial" panose="020B0604020202020204" pitchFamily="34" charset="0"/>
              </a:defRPr>
            </a:lvl1pPr>
          </a:lstStyle>
          <a:p>
            <a:pPr lvl="0"/>
            <a:r>
              <a:rPr lang="es-MX" dirty="0"/>
              <a:t>Mensaje clave 1</a:t>
            </a:r>
          </a:p>
        </p:txBody>
      </p:sp>
      <p:sp>
        <p:nvSpPr>
          <p:cNvPr id="24" name="Marcador de texto 24">
            <a:extLst>
              <a:ext uri="{FF2B5EF4-FFF2-40B4-BE49-F238E27FC236}">
                <a16:creationId xmlns:a16="http://schemas.microsoft.com/office/drawing/2014/main" id="{E9F81692-C3C9-8B4C-9F56-B0D1A6E9C944}"/>
              </a:ext>
            </a:extLst>
          </p:cNvPr>
          <p:cNvSpPr>
            <a:spLocks noGrp="1"/>
          </p:cNvSpPr>
          <p:nvPr>
            <p:ph type="body" sz="quarter" idx="16" hasCustomPrompt="1"/>
          </p:nvPr>
        </p:nvSpPr>
        <p:spPr>
          <a:xfrm>
            <a:off x="4994378" y="2041902"/>
            <a:ext cx="6787053" cy="1540913"/>
          </a:xfrm>
        </p:spPr>
        <p:txBody>
          <a:bodyPr>
            <a:noAutofit/>
          </a:bodyPr>
          <a:lstStyle>
            <a:lvl1pPr marL="0" indent="0" algn="l" defTabSz="914400" rtl="0" eaLnBrk="1" latinLnBrk="0" hangingPunct="1">
              <a:buNone/>
              <a:defRPr lang="es-MX" sz="1300" kern="1200" dirty="0">
                <a:solidFill>
                  <a:srgbClr val="747577"/>
                </a:solidFill>
                <a:latin typeface="Arial" panose="020B0604020202020204" pitchFamily="34" charset="0"/>
                <a:ea typeface="+mn-ea"/>
                <a:cs typeface="Arial" panose="020B0604020202020204" pitchFamily="34" charset="0"/>
              </a:defRPr>
            </a:lvl1pPr>
          </a:lstStyle>
          <a:p>
            <a:pPr lvl="0"/>
            <a:r>
              <a:rPr lang="es-MX" dirty="0"/>
              <a:t>Cuerpo de texto</a:t>
            </a:r>
          </a:p>
        </p:txBody>
      </p:sp>
      <p:pic>
        <p:nvPicPr>
          <p:cNvPr id="29" name="Imagen 28">
            <a:extLst>
              <a:ext uri="{FF2B5EF4-FFF2-40B4-BE49-F238E27FC236}">
                <a16:creationId xmlns:a16="http://schemas.microsoft.com/office/drawing/2014/main" id="{368F858D-E4F3-4044-BE6F-F4C37BDD0FF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2829" r="12205"/>
          <a:stretch/>
        </p:blipFill>
        <p:spPr>
          <a:xfrm>
            <a:off x="12265" y="0"/>
            <a:ext cx="4627418" cy="6858000"/>
          </a:xfrm>
          <a:prstGeom prst="rect">
            <a:avLst/>
          </a:prstGeom>
        </p:spPr>
      </p:pic>
      <p:sp>
        <p:nvSpPr>
          <p:cNvPr id="30" name="Marcador de posición de imagen 14">
            <a:extLst>
              <a:ext uri="{FF2B5EF4-FFF2-40B4-BE49-F238E27FC236}">
                <a16:creationId xmlns:a16="http://schemas.microsoft.com/office/drawing/2014/main" id="{AD206B75-57C9-1F44-9FC4-911B01F7094A}"/>
              </a:ext>
            </a:extLst>
          </p:cNvPr>
          <p:cNvSpPr>
            <a:spLocks noGrp="1"/>
          </p:cNvSpPr>
          <p:nvPr>
            <p:ph type="pic" sz="quarter" idx="10"/>
          </p:nvPr>
        </p:nvSpPr>
        <p:spPr>
          <a:xfrm>
            <a:off x="0" y="0"/>
            <a:ext cx="4639683" cy="6858000"/>
          </a:xfrm>
        </p:spPr>
        <p:txBody>
          <a:bodyPr>
            <a:normAutofit/>
          </a:bodyPr>
          <a:lstStyle>
            <a:lvl1pPr marL="0" indent="0" algn="ctr">
              <a:buNone/>
              <a:defRPr sz="2400" b="1">
                <a:solidFill>
                  <a:schemeClr val="bg1"/>
                </a:solidFill>
                <a:latin typeface="Arial" panose="020B0604020202020204" pitchFamily="34" charset="0"/>
                <a:cs typeface="Arial" panose="020B0604020202020204" pitchFamily="34" charset="0"/>
              </a:defRPr>
            </a:lvl1pPr>
          </a:lstStyle>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r>
              <a:rPr lang="es-MX" dirty="0"/>
              <a:t>Insertar imagen en este espacio</a:t>
            </a:r>
          </a:p>
        </p:txBody>
      </p:sp>
      <p:pic>
        <p:nvPicPr>
          <p:cNvPr id="26" name="Imagen 25">
            <a:extLst>
              <a:ext uri="{FF2B5EF4-FFF2-40B4-BE49-F238E27FC236}">
                <a16:creationId xmlns:a16="http://schemas.microsoft.com/office/drawing/2014/main" id="{36FF7E4C-C2E5-154D-B737-B384B055CFF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7625"/>
          <a:stretch/>
        </p:blipFill>
        <p:spPr>
          <a:xfrm>
            <a:off x="6523778" y="5875281"/>
            <a:ext cx="6787052" cy="1005141"/>
          </a:xfrm>
          <a:prstGeom prst="rect">
            <a:avLst/>
          </a:prstGeom>
        </p:spPr>
      </p:pic>
      <p:pic>
        <p:nvPicPr>
          <p:cNvPr id="27" name="Imagen 26">
            <a:extLst>
              <a:ext uri="{FF2B5EF4-FFF2-40B4-BE49-F238E27FC236}">
                <a16:creationId xmlns:a16="http://schemas.microsoft.com/office/drawing/2014/main" id="{E396F786-8DF8-954F-BB4A-41A38AA9B77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6400" t="81600" b="5600"/>
          <a:stretch/>
        </p:blipFill>
        <p:spPr>
          <a:xfrm>
            <a:off x="10538248" y="5938939"/>
            <a:ext cx="1658112" cy="877824"/>
          </a:xfrm>
          <a:prstGeom prst="rect">
            <a:avLst/>
          </a:prstGeom>
        </p:spPr>
      </p:pic>
    </p:spTree>
    <p:extLst>
      <p:ext uri="{BB962C8B-B14F-4D97-AF65-F5344CB8AC3E}">
        <p14:creationId xmlns:p14="http://schemas.microsoft.com/office/powerpoint/2010/main" val="24149018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tografías y mensajes clave">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687A2E6B-310A-B242-BA65-5BA20C4FE6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5045" r="86014"/>
          <a:stretch/>
        </p:blipFill>
        <p:spPr>
          <a:xfrm>
            <a:off x="0" y="5832388"/>
            <a:ext cx="1705232" cy="1025611"/>
          </a:xfrm>
          <a:prstGeom prst="rect">
            <a:avLst/>
          </a:prstGeom>
        </p:spPr>
      </p:pic>
      <p:pic>
        <p:nvPicPr>
          <p:cNvPr id="7" name="Imagen 6">
            <a:extLst>
              <a:ext uri="{FF2B5EF4-FFF2-40B4-BE49-F238E27FC236}">
                <a16:creationId xmlns:a16="http://schemas.microsoft.com/office/drawing/2014/main" id="{8E7AC3A5-65F0-FE44-985A-7042F84B59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594" t="49369" r="60676"/>
          <a:stretch/>
        </p:blipFill>
        <p:spPr>
          <a:xfrm>
            <a:off x="1779372" y="3400740"/>
            <a:ext cx="3015049" cy="3472249"/>
          </a:xfrm>
          <a:prstGeom prst="rect">
            <a:avLst/>
          </a:prstGeom>
        </p:spPr>
      </p:pic>
      <p:pic>
        <p:nvPicPr>
          <p:cNvPr id="8" name="Imagen 7">
            <a:extLst>
              <a:ext uri="{FF2B5EF4-FFF2-40B4-BE49-F238E27FC236}">
                <a16:creationId xmlns:a16="http://schemas.microsoft.com/office/drawing/2014/main" id="{AE54E324-52C2-1E41-B5B7-823F86C39EE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3243" r="11216" b="45946"/>
          <a:stretch/>
        </p:blipFill>
        <p:spPr>
          <a:xfrm>
            <a:off x="7710616" y="0"/>
            <a:ext cx="3113903" cy="3707027"/>
          </a:xfrm>
          <a:prstGeom prst="rect">
            <a:avLst/>
          </a:prstGeom>
        </p:spPr>
      </p:pic>
      <p:sp>
        <p:nvSpPr>
          <p:cNvPr id="9" name="Elipse 8">
            <a:extLst>
              <a:ext uri="{FF2B5EF4-FFF2-40B4-BE49-F238E27FC236}">
                <a16:creationId xmlns:a16="http://schemas.microsoft.com/office/drawing/2014/main" id="{051AF2F5-A298-3A47-BDFA-937E19791B9A}"/>
              </a:ext>
            </a:extLst>
          </p:cNvPr>
          <p:cNvSpPr/>
          <p:nvPr userDrawn="1"/>
        </p:nvSpPr>
        <p:spPr>
          <a:xfrm>
            <a:off x="2049479" y="3649075"/>
            <a:ext cx="2496764" cy="2496764"/>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Elipse 9">
            <a:extLst>
              <a:ext uri="{FF2B5EF4-FFF2-40B4-BE49-F238E27FC236}">
                <a16:creationId xmlns:a16="http://schemas.microsoft.com/office/drawing/2014/main" id="{E1587141-A152-F347-A988-CFDEB46EC1ED}"/>
              </a:ext>
            </a:extLst>
          </p:cNvPr>
          <p:cNvSpPr/>
          <p:nvPr userDrawn="1"/>
        </p:nvSpPr>
        <p:spPr>
          <a:xfrm>
            <a:off x="8031137" y="920284"/>
            <a:ext cx="2496764" cy="2496764"/>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Título 1">
            <a:extLst>
              <a:ext uri="{FF2B5EF4-FFF2-40B4-BE49-F238E27FC236}">
                <a16:creationId xmlns:a16="http://schemas.microsoft.com/office/drawing/2014/main" id="{2B86F120-158B-4A4A-BDDC-F5B5A9D598E1}"/>
              </a:ext>
            </a:extLst>
          </p:cNvPr>
          <p:cNvSpPr>
            <a:spLocks noGrp="1"/>
          </p:cNvSpPr>
          <p:nvPr>
            <p:ph type="title" hasCustomPrompt="1"/>
          </p:nvPr>
        </p:nvSpPr>
        <p:spPr>
          <a:xfrm>
            <a:off x="617679" y="462950"/>
            <a:ext cx="5338434" cy="498422"/>
          </a:xfrm>
        </p:spPr>
        <p:txBody>
          <a:bodyPr>
            <a:noAutofit/>
          </a:bodyPr>
          <a:lstStyle>
            <a:lvl1pPr algn="ctr">
              <a:defRPr sz="3000" b="1">
                <a:solidFill>
                  <a:srgbClr val="FF0036"/>
                </a:solidFill>
                <a:latin typeface="Arial" panose="020B0604020202020204" pitchFamily="34" charset="0"/>
                <a:cs typeface="Arial" panose="020B0604020202020204" pitchFamily="34" charset="0"/>
              </a:defRPr>
            </a:lvl1pPr>
          </a:lstStyle>
          <a:p>
            <a:r>
              <a:rPr lang="es-ES" dirty="0"/>
              <a:t>Mensaje clave 1</a:t>
            </a:r>
            <a:endParaRPr lang="es-MX" dirty="0"/>
          </a:p>
        </p:txBody>
      </p:sp>
      <p:sp>
        <p:nvSpPr>
          <p:cNvPr id="18" name="Marcador de texto 24">
            <a:extLst>
              <a:ext uri="{FF2B5EF4-FFF2-40B4-BE49-F238E27FC236}">
                <a16:creationId xmlns:a16="http://schemas.microsoft.com/office/drawing/2014/main" id="{5D7C42CB-B61F-244B-9293-7048E81600DF}"/>
              </a:ext>
            </a:extLst>
          </p:cNvPr>
          <p:cNvSpPr>
            <a:spLocks noGrp="1"/>
          </p:cNvSpPr>
          <p:nvPr>
            <p:ph type="body" sz="quarter" idx="13" hasCustomPrompt="1"/>
          </p:nvPr>
        </p:nvSpPr>
        <p:spPr>
          <a:xfrm>
            <a:off x="617678" y="981315"/>
            <a:ext cx="5338433" cy="252161"/>
          </a:xfrm>
        </p:spPr>
        <p:txBody>
          <a:bodyPr>
            <a:normAutofit/>
          </a:bodyPr>
          <a:lstStyle>
            <a:lvl1pPr marL="0" indent="0" algn="ctr">
              <a:buNone/>
              <a:defRPr sz="1700" i="1">
                <a:solidFill>
                  <a:srgbClr val="1B2128"/>
                </a:solidFill>
                <a:latin typeface="Arial" panose="020B0604020202020204" pitchFamily="34" charset="0"/>
                <a:cs typeface="Arial" panose="020B0604020202020204" pitchFamily="34" charset="0"/>
              </a:defRPr>
            </a:lvl1pPr>
          </a:lstStyle>
          <a:p>
            <a:pPr lvl="0"/>
            <a:r>
              <a:rPr lang="es-MX" dirty="0"/>
              <a:t>Insertar subtítulo aquí</a:t>
            </a:r>
          </a:p>
        </p:txBody>
      </p:sp>
      <p:sp>
        <p:nvSpPr>
          <p:cNvPr id="19" name="Marcador de texto 24">
            <a:extLst>
              <a:ext uri="{FF2B5EF4-FFF2-40B4-BE49-F238E27FC236}">
                <a16:creationId xmlns:a16="http://schemas.microsoft.com/office/drawing/2014/main" id="{8B8A23F9-0057-8946-874F-B5320BF7B066}"/>
              </a:ext>
            </a:extLst>
          </p:cNvPr>
          <p:cNvSpPr>
            <a:spLocks noGrp="1"/>
          </p:cNvSpPr>
          <p:nvPr>
            <p:ph type="body" sz="quarter" idx="14" hasCustomPrompt="1"/>
          </p:nvPr>
        </p:nvSpPr>
        <p:spPr>
          <a:xfrm>
            <a:off x="840454" y="1597051"/>
            <a:ext cx="4914814" cy="1440114"/>
          </a:xfrm>
        </p:spPr>
        <p:txBody>
          <a:bodyPr>
            <a:normAutofit/>
          </a:bodyPr>
          <a:lstStyle>
            <a:lvl1pPr marL="0" indent="0">
              <a:buNone/>
              <a:defRPr sz="1400" i="0">
                <a:solidFill>
                  <a:srgbClr val="747577"/>
                </a:solidFill>
                <a:latin typeface="Arial" panose="020B0604020202020204" pitchFamily="34" charset="0"/>
                <a:cs typeface="Arial" panose="020B0604020202020204" pitchFamily="34" charset="0"/>
              </a:defRPr>
            </a:lvl1pPr>
          </a:lstStyle>
          <a:p>
            <a:pPr lvl="0"/>
            <a:r>
              <a:rPr lang="es-MX" dirty="0"/>
              <a:t>Cuerpo de texto</a:t>
            </a:r>
          </a:p>
        </p:txBody>
      </p:sp>
      <p:sp>
        <p:nvSpPr>
          <p:cNvPr id="21" name="Marcador de texto 24">
            <a:extLst>
              <a:ext uri="{FF2B5EF4-FFF2-40B4-BE49-F238E27FC236}">
                <a16:creationId xmlns:a16="http://schemas.microsoft.com/office/drawing/2014/main" id="{DE1F122E-E06E-5E42-A3FA-1E1B9AAF2D53}"/>
              </a:ext>
            </a:extLst>
          </p:cNvPr>
          <p:cNvSpPr>
            <a:spLocks noGrp="1"/>
          </p:cNvSpPr>
          <p:nvPr>
            <p:ph type="body" sz="quarter" idx="15" hasCustomPrompt="1"/>
          </p:nvPr>
        </p:nvSpPr>
        <p:spPr>
          <a:xfrm>
            <a:off x="6361410" y="4357275"/>
            <a:ext cx="5338433" cy="252161"/>
          </a:xfrm>
        </p:spPr>
        <p:txBody>
          <a:bodyPr>
            <a:normAutofit/>
          </a:bodyPr>
          <a:lstStyle>
            <a:lvl1pPr marL="0" indent="0" algn="ctr">
              <a:buNone/>
              <a:defRPr sz="1700" i="1">
                <a:solidFill>
                  <a:srgbClr val="1B2128"/>
                </a:solidFill>
                <a:latin typeface="Arial" panose="020B0604020202020204" pitchFamily="34" charset="0"/>
                <a:cs typeface="Arial" panose="020B0604020202020204" pitchFamily="34" charset="0"/>
              </a:defRPr>
            </a:lvl1pPr>
          </a:lstStyle>
          <a:p>
            <a:pPr lvl="0"/>
            <a:r>
              <a:rPr lang="es-MX" dirty="0"/>
              <a:t>Insertar subtítulo aquí</a:t>
            </a:r>
          </a:p>
        </p:txBody>
      </p:sp>
      <p:sp>
        <p:nvSpPr>
          <p:cNvPr id="22" name="Marcador de texto 24">
            <a:extLst>
              <a:ext uri="{FF2B5EF4-FFF2-40B4-BE49-F238E27FC236}">
                <a16:creationId xmlns:a16="http://schemas.microsoft.com/office/drawing/2014/main" id="{C8FF5794-4C38-4040-8F47-DE0AE1B2A269}"/>
              </a:ext>
            </a:extLst>
          </p:cNvPr>
          <p:cNvSpPr>
            <a:spLocks noGrp="1"/>
          </p:cNvSpPr>
          <p:nvPr>
            <p:ph type="body" sz="quarter" idx="16" hasCustomPrompt="1"/>
          </p:nvPr>
        </p:nvSpPr>
        <p:spPr>
          <a:xfrm>
            <a:off x="6584186" y="4973011"/>
            <a:ext cx="4914814" cy="1440114"/>
          </a:xfrm>
        </p:spPr>
        <p:txBody>
          <a:bodyPr>
            <a:normAutofit/>
          </a:bodyPr>
          <a:lstStyle>
            <a:lvl1pPr marL="0" indent="0">
              <a:buNone/>
              <a:defRPr sz="1400" i="0">
                <a:solidFill>
                  <a:srgbClr val="747577"/>
                </a:solidFill>
                <a:latin typeface="Arial" panose="020B0604020202020204" pitchFamily="34" charset="0"/>
                <a:cs typeface="Arial" panose="020B0604020202020204" pitchFamily="34" charset="0"/>
              </a:defRPr>
            </a:lvl1pPr>
          </a:lstStyle>
          <a:p>
            <a:pPr lvl="0"/>
            <a:r>
              <a:rPr lang="es-MX" dirty="0"/>
              <a:t>Cuerpo de texto</a:t>
            </a:r>
          </a:p>
        </p:txBody>
      </p:sp>
      <p:sp>
        <p:nvSpPr>
          <p:cNvPr id="27" name="Marcador de texto 26">
            <a:extLst>
              <a:ext uri="{FF2B5EF4-FFF2-40B4-BE49-F238E27FC236}">
                <a16:creationId xmlns:a16="http://schemas.microsoft.com/office/drawing/2014/main" id="{CED390F6-1DE0-684A-958B-7A4CBAA9E8AE}"/>
              </a:ext>
            </a:extLst>
          </p:cNvPr>
          <p:cNvSpPr>
            <a:spLocks noGrp="1"/>
          </p:cNvSpPr>
          <p:nvPr>
            <p:ph type="body" sz="quarter" idx="17" hasCustomPrompt="1"/>
          </p:nvPr>
        </p:nvSpPr>
        <p:spPr>
          <a:xfrm>
            <a:off x="6361409" y="3765633"/>
            <a:ext cx="5338433" cy="567959"/>
          </a:xfrm>
        </p:spPr>
        <p:txBody>
          <a:bodyPr>
            <a:normAutofit/>
          </a:bodyPr>
          <a:lstStyle>
            <a:lvl1pPr marL="0" indent="0" algn="ctr">
              <a:buNone/>
              <a:defRPr sz="3000" b="1">
                <a:solidFill>
                  <a:srgbClr val="FF0036"/>
                </a:solidFill>
                <a:latin typeface="Arial" panose="020B0604020202020204" pitchFamily="34" charset="0"/>
                <a:cs typeface="Arial" panose="020B0604020202020204" pitchFamily="34" charset="0"/>
              </a:defRPr>
            </a:lvl1pPr>
          </a:lstStyle>
          <a:p>
            <a:pPr lvl="0"/>
            <a:r>
              <a:rPr lang="es-MX" dirty="0"/>
              <a:t>Mensaje clave 2</a:t>
            </a:r>
          </a:p>
        </p:txBody>
      </p:sp>
      <p:sp>
        <p:nvSpPr>
          <p:cNvPr id="29" name="Marcador de posición de imagen 28">
            <a:extLst>
              <a:ext uri="{FF2B5EF4-FFF2-40B4-BE49-F238E27FC236}">
                <a16:creationId xmlns:a16="http://schemas.microsoft.com/office/drawing/2014/main" id="{964B519F-B1DC-9A49-9400-F2382739AB93}"/>
              </a:ext>
            </a:extLst>
          </p:cNvPr>
          <p:cNvSpPr>
            <a:spLocks noGrp="1"/>
          </p:cNvSpPr>
          <p:nvPr>
            <p:ph type="pic" sz="quarter" idx="18"/>
          </p:nvPr>
        </p:nvSpPr>
        <p:spPr>
          <a:xfrm>
            <a:off x="2049478" y="3649663"/>
            <a:ext cx="2497121" cy="2495550"/>
          </a:xfrm>
        </p:spPr>
        <p:txBody>
          <a:bodyPr>
            <a:normAutofit/>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endParaRPr lang="es-MX" dirty="0"/>
          </a:p>
          <a:p>
            <a:r>
              <a:rPr lang="es-MX" dirty="0"/>
              <a:t>Insertar imagen </a:t>
            </a:r>
          </a:p>
          <a:p>
            <a:r>
              <a:rPr lang="es-MX" dirty="0"/>
              <a:t>con formato </a:t>
            </a:r>
          </a:p>
          <a:p>
            <a:r>
              <a:rPr lang="es-MX" dirty="0"/>
              <a:t>circular aquí</a:t>
            </a:r>
          </a:p>
        </p:txBody>
      </p:sp>
      <p:sp>
        <p:nvSpPr>
          <p:cNvPr id="30" name="Marcador de posición de imagen 28">
            <a:extLst>
              <a:ext uri="{FF2B5EF4-FFF2-40B4-BE49-F238E27FC236}">
                <a16:creationId xmlns:a16="http://schemas.microsoft.com/office/drawing/2014/main" id="{32A967FF-14DC-BA40-9AD1-A9745BD7A68A}"/>
              </a:ext>
            </a:extLst>
          </p:cNvPr>
          <p:cNvSpPr>
            <a:spLocks noGrp="1"/>
          </p:cNvSpPr>
          <p:nvPr>
            <p:ph type="pic" sz="quarter" idx="19"/>
          </p:nvPr>
        </p:nvSpPr>
        <p:spPr>
          <a:xfrm>
            <a:off x="8031137" y="954719"/>
            <a:ext cx="2497121" cy="2446021"/>
          </a:xfrm>
        </p:spPr>
        <p:txBody>
          <a:bodyPr>
            <a:normAutofit/>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endParaRPr lang="es-MX" dirty="0"/>
          </a:p>
          <a:p>
            <a:r>
              <a:rPr lang="es-MX" dirty="0"/>
              <a:t>Insertar imagen </a:t>
            </a:r>
          </a:p>
          <a:p>
            <a:r>
              <a:rPr lang="es-MX" dirty="0"/>
              <a:t>con formato </a:t>
            </a:r>
          </a:p>
          <a:p>
            <a:r>
              <a:rPr lang="es-MX" dirty="0"/>
              <a:t>circular aquí</a:t>
            </a:r>
          </a:p>
        </p:txBody>
      </p:sp>
    </p:spTree>
    <p:extLst>
      <p:ext uri="{BB962C8B-B14F-4D97-AF65-F5344CB8AC3E}">
        <p14:creationId xmlns:p14="http://schemas.microsoft.com/office/powerpoint/2010/main" val="11465761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ítulo y mensajes clave envases">
    <p:spTree>
      <p:nvGrpSpPr>
        <p:cNvPr id="1" name=""/>
        <p:cNvGrpSpPr/>
        <p:nvPr/>
      </p:nvGrpSpPr>
      <p:grpSpPr>
        <a:xfrm>
          <a:off x="0" y="0"/>
          <a:ext cx="0" cy="0"/>
          <a:chOff x="0" y="0"/>
          <a:chExt cx="0" cy="0"/>
        </a:xfrm>
      </p:grpSpPr>
      <p:sp>
        <p:nvSpPr>
          <p:cNvPr id="12" name="Título 1">
            <a:extLst>
              <a:ext uri="{FF2B5EF4-FFF2-40B4-BE49-F238E27FC236}">
                <a16:creationId xmlns:a16="http://schemas.microsoft.com/office/drawing/2014/main" id="{370AB478-B66E-2348-A690-9A68BAA1A12A}"/>
              </a:ext>
            </a:extLst>
          </p:cNvPr>
          <p:cNvSpPr>
            <a:spLocks noGrp="1"/>
          </p:cNvSpPr>
          <p:nvPr>
            <p:ph type="title" hasCustomPrompt="1"/>
          </p:nvPr>
        </p:nvSpPr>
        <p:spPr>
          <a:xfrm>
            <a:off x="457903" y="444905"/>
            <a:ext cx="5338434" cy="498422"/>
          </a:xfrm>
        </p:spPr>
        <p:txBody>
          <a:bodyPr>
            <a:noAutofit/>
          </a:bodyPr>
          <a:lstStyle>
            <a:lvl1pPr marL="0" algn="l" defTabSz="914400" rtl="0" eaLnBrk="1" latinLnBrk="0" hangingPunct="1">
              <a:defRPr lang="es-MX" sz="3300" b="1" kern="1200" dirty="0">
                <a:solidFill>
                  <a:srgbClr val="FF0036"/>
                </a:solidFill>
                <a:latin typeface="Arial" panose="020B0604020202020204" pitchFamily="34" charset="0"/>
                <a:ea typeface="+mn-ea"/>
                <a:cs typeface="Arial" panose="020B0604020202020204" pitchFamily="34" charset="0"/>
              </a:defRPr>
            </a:lvl1pPr>
          </a:lstStyle>
          <a:p>
            <a:r>
              <a:rPr lang="es-ES" dirty="0"/>
              <a:t>Insertar título aquí</a:t>
            </a:r>
            <a:endParaRPr lang="es-MX" dirty="0"/>
          </a:p>
        </p:txBody>
      </p:sp>
      <p:sp>
        <p:nvSpPr>
          <p:cNvPr id="13" name="Marcador de texto 24">
            <a:extLst>
              <a:ext uri="{FF2B5EF4-FFF2-40B4-BE49-F238E27FC236}">
                <a16:creationId xmlns:a16="http://schemas.microsoft.com/office/drawing/2014/main" id="{10126A38-8D6E-254B-9620-38A1D03C285E}"/>
              </a:ext>
            </a:extLst>
          </p:cNvPr>
          <p:cNvSpPr>
            <a:spLocks noGrp="1"/>
          </p:cNvSpPr>
          <p:nvPr>
            <p:ph type="body" sz="quarter" idx="13" hasCustomPrompt="1"/>
          </p:nvPr>
        </p:nvSpPr>
        <p:spPr>
          <a:xfrm>
            <a:off x="457902" y="963270"/>
            <a:ext cx="5338433" cy="498422"/>
          </a:xfrm>
        </p:spPr>
        <p:txBody>
          <a:bodyPr>
            <a:normAutofit/>
          </a:bodyPr>
          <a:lstStyle>
            <a:lvl1pPr marL="0" indent="0" algn="l" defTabSz="914400" rtl="0" eaLnBrk="1" latinLnBrk="0" hangingPunct="1">
              <a:buNone/>
              <a:defRPr lang="es-MX" sz="2000" i="1" kern="1200" dirty="0">
                <a:solidFill>
                  <a:srgbClr val="747577"/>
                </a:solidFill>
                <a:latin typeface="Arial" panose="020B0604020202020204" pitchFamily="34" charset="0"/>
                <a:ea typeface="+mn-ea"/>
                <a:cs typeface="Arial" panose="020B0604020202020204" pitchFamily="34" charset="0"/>
              </a:defRPr>
            </a:lvl1pPr>
          </a:lstStyle>
          <a:p>
            <a:pPr lvl="0"/>
            <a:r>
              <a:rPr lang="es-MX" dirty="0"/>
              <a:t>Insertar subtítulo aquí</a:t>
            </a:r>
          </a:p>
        </p:txBody>
      </p:sp>
      <p:sp>
        <p:nvSpPr>
          <p:cNvPr id="14" name="Marcador de texto 24">
            <a:extLst>
              <a:ext uri="{FF2B5EF4-FFF2-40B4-BE49-F238E27FC236}">
                <a16:creationId xmlns:a16="http://schemas.microsoft.com/office/drawing/2014/main" id="{3F23AC16-6173-B741-98AC-C6084D8A843F}"/>
              </a:ext>
            </a:extLst>
          </p:cNvPr>
          <p:cNvSpPr>
            <a:spLocks noGrp="1"/>
          </p:cNvSpPr>
          <p:nvPr>
            <p:ph type="body" sz="quarter" idx="14" hasCustomPrompt="1"/>
          </p:nvPr>
        </p:nvSpPr>
        <p:spPr>
          <a:xfrm>
            <a:off x="462499" y="1794901"/>
            <a:ext cx="5338433" cy="231872"/>
          </a:xfrm>
        </p:spPr>
        <p:txBody>
          <a:bodyPr>
            <a:normAutofit/>
          </a:bodyPr>
          <a:lstStyle>
            <a:lvl1pPr marL="0" indent="0" algn="l" defTabSz="914400" rtl="0" eaLnBrk="1" latinLnBrk="0" hangingPunct="1">
              <a:buNone/>
              <a:defRPr lang="es-MX" sz="1300" b="1" i="1" kern="1200" dirty="0">
                <a:solidFill>
                  <a:srgbClr val="1B2128"/>
                </a:solidFill>
                <a:latin typeface="Arial" panose="020B0604020202020204" pitchFamily="34" charset="0"/>
                <a:ea typeface="+mn-ea"/>
                <a:cs typeface="Arial" panose="020B0604020202020204" pitchFamily="34" charset="0"/>
              </a:defRPr>
            </a:lvl1pPr>
          </a:lstStyle>
          <a:p>
            <a:pPr lvl="0"/>
            <a:r>
              <a:rPr lang="es-MX" dirty="0"/>
              <a:t>Mensaje clave 1</a:t>
            </a:r>
          </a:p>
        </p:txBody>
      </p:sp>
      <p:sp>
        <p:nvSpPr>
          <p:cNvPr id="15" name="Marcador de texto 24">
            <a:extLst>
              <a:ext uri="{FF2B5EF4-FFF2-40B4-BE49-F238E27FC236}">
                <a16:creationId xmlns:a16="http://schemas.microsoft.com/office/drawing/2014/main" id="{CB6A9C9D-7EA3-2D4A-AA1C-7F96F238BB5B}"/>
              </a:ext>
            </a:extLst>
          </p:cNvPr>
          <p:cNvSpPr>
            <a:spLocks noGrp="1"/>
          </p:cNvSpPr>
          <p:nvPr>
            <p:ph type="body" sz="quarter" idx="15" hasCustomPrompt="1"/>
          </p:nvPr>
        </p:nvSpPr>
        <p:spPr>
          <a:xfrm>
            <a:off x="462499" y="2028453"/>
            <a:ext cx="8671110" cy="1717277"/>
          </a:xfrm>
        </p:spPr>
        <p:txBody>
          <a:bodyPr>
            <a:noAutofit/>
          </a:bodyPr>
          <a:lstStyle>
            <a:lvl1pPr marL="0" indent="0" algn="l" defTabSz="914400" rtl="0" eaLnBrk="1" latinLnBrk="0" hangingPunct="1">
              <a:buNone/>
              <a:defRPr lang="es-MX" sz="1300" kern="1200" dirty="0">
                <a:solidFill>
                  <a:srgbClr val="747577"/>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18" name="Marcador de texto 24">
            <a:extLst>
              <a:ext uri="{FF2B5EF4-FFF2-40B4-BE49-F238E27FC236}">
                <a16:creationId xmlns:a16="http://schemas.microsoft.com/office/drawing/2014/main" id="{ADF53BAF-8515-4B46-92F5-0BC0266D32C0}"/>
              </a:ext>
            </a:extLst>
          </p:cNvPr>
          <p:cNvSpPr>
            <a:spLocks noGrp="1"/>
          </p:cNvSpPr>
          <p:nvPr>
            <p:ph type="body" sz="quarter" idx="16" hasCustomPrompt="1"/>
          </p:nvPr>
        </p:nvSpPr>
        <p:spPr>
          <a:xfrm>
            <a:off x="462499" y="4078939"/>
            <a:ext cx="5338433" cy="231872"/>
          </a:xfrm>
        </p:spPr>
        <p:txBody>
          <a:bodyPr>
            <a:normAutofit/>
          </a:bodyPr>
          <a:lstStyle>
            <a:lvl1pPr marL="0" indent="0" algn="l" defTabSz="914400" rtl="0" eaLnBrk="1" latinLnBrk="0" hangingPunct="1">
              <a:buNone/>
              <a:defRPr lang="es-MX" sz="1300" b="1" i="1" kern="1200" dirty="0">
                <a:solidFill>
                  <a:srgbClr val="1B2128"/>
                </a:solidFill>
                <a:latin typeface="Arial" panose="020B0604020202020204" pitchFamily="34" charset="0"/>
                <a:ea typeface="+mn-ea"/>
                <a:cs typeface="Arial" panose="020B0604020202020204" pitchFamily="34" charset="0"/>
              </a:defRPr>
            </a:lvl1pPr>
          </a:lstStyle>
          <a:p>
            <a:pPr lvl="0"/>
            <a:r>
              <a:rPr lang="es-MX" dirty="0"/>
              <a:t>Mensaje clave 2</a:t>
            </a:r>
          </a:p>
        </p:txBody>
      </p:sp>
      <p:sp>
        <p:nvSpPr>
          <p:cNvPr id="19" name="Marcador de texto 24">
            <a:extLst>
              <a:ext uri="{FF2B5EF4-FFF2-40B4-BE49-F238E27FC236}">
                <a16:creationId xmlns:a16="http://schemas.microsoft.com/office/drawing/2014/main" id="{D060B686-3CE7-6D49-A207-F6C4D07BB614}"/>
              </a:ext>
            </a:extLst>
          </p:cNvPr>
          <p:cNvSpPr>
            <a:spLocks noGrp="1"/>
          </p:cNvSpPr>
          <p:nvPr>
            <p:ph type="body" sz="quarter" idx="17" hasCustomPrompt="1"/>
          </p:nvPr>
        </p:nvSpPr>
        <p:spPr>
          <a:xfrm>
            <a:off x="462499" y="4312491"/>
            <a:ext cx="8671110" cy="1717277"/>
          </a:xfrm>
        </p:spPr>
        <p:txBody>
          <a:bodyPr>
            <a:noAutofit/>
          </a:bodyPr>
          <a:lstStyle>
            <a:lvl1pPr marL="0" indent="0" algn="l" defTabSz="914400" rtl="0" eaLnBrk="1" latinLnBrk="0" hangingPunct="1">
              <a:buNone/>
              <a:defRPr lang="es-MX" sz="1300" kern="1200" dirty="0">
                <a:solidFill>
                  <a:srgbClr val="747577"/>
                </a:solidFill>
                <a:latin typeface="Arial" panose="020B0604020202020204" pitchFamily="34" charset="0"/>
                <a:ea typeface="+mn-ea"/>
                <a:cs typeface="Arial" panose="020B0604020202020204" pitchFamily="34" charset="0"/>
              </a:defRPr>
            </a:lvl1pPr>
          </a:lstStyle>
          <a:p>
            <a:pPr lvl="0"/>
            <a:r>
              <a:rPr lang="es-MX" dirty="0"/>
              <a:t>Cuerpo de texto</a:t>
            </a:r>
          </a:p>
        </p:txBody>
      </p:sp>
      <p:pic>
        <p:nvPicPr>
          <p:cNvPr id="16" name="Imagen 15">
            <a:extLst>
              <a:ext uri="{FF2B5EF4-FFF2-40B4-BE49-F238E27FC236}">
                <a16:creationId xmlns:a16="http://schemas.microsoft.com/office/drawing/2014/main" id="{7A179114-ECCA-EB44-B7C6-9AB67994B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045"/>
          <a:stretch/>
        </p:blipFill>
        <p:spPr>
          <a:xfrm>
            <a:off x="9759142" y="0"/>
            <a:ext cx="2432858" cy="6858000"/>
          </a:xfrm>
          <a:prstGeom prst="rect">
            <a:avLst/>
          </a:prstGeom>
        </p:spPr>
      </p:pic>
      <p:pic>
        <p:nvPicPr>
          <p:cNvPr id="17" name="Imagen 16">
            <a:extLst>
              <a:ext uri="{FF2B5EF4-FFF2-40B4-BE49-F238E27FC236}">
                <a16:creationId xmlns:a16="http://schemas.microsoft.com/office/drawing/2014/main" id="{9A198717-EBAB-6942-90F3-E705922D888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6400" t="81600" b="5600"/>
          <a:stretch/>
        </p:blipFill>
        <p:spPr>
          <a:xfrm>
            <a:off x="10548878" y="5544633"/>
            <a:ext cx="1658112" cy="877824"/>
          </a:xfrm>
          <a:prstGeom prst="rect">
            <a:avLst/>
          </a:prstGeom>
        </p:spPr>
      </p:pic>
    </p:spTree>
    <p:extLst>
      <p:ext uri="{BB962C8B-B14F-4D97-AF65-F5344CB8AC3E}">
        <p14:creationId xmlns:p14="http://schemas.microsoft.com/office/powerpoint/2010/main" val="15722355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ítulo y mensajes clave lenguetas">
    <p:spTree>
      <p:nvGrpSpPr>
        <p:cNvPr id="1" name=""/>
        <p:cNvGrpSpPr/>
        <p:nvPr/>
      </p:nvGrpSpPr>
      <p:grpSpPr>
        <a:xfrm>
          <a:off x="0" y="0"/>
          <a:ext cx="0" cy="0"/>
          <a:chOff x="0" y="0"/>
          <a:chExt cx="0" cy="0"/>
        </a:xfrm>
      </p:grpSpPr>
      <p:sp>
        <p:nvSpPr>
          <p:cNvPr id="12" name="Título 1">
            <a:extLst>
              <a:ext uri="{FF2B5EF4-FFF2-40B4-BE49-F238E27FC236}">
                <a16:creationId xmlns:a16="http://schemas.microsoft.com/office/drawing/2014/main" id="{370AB478-B66E-2348-A690-9A68BAA1A12A}"/>
              </a:ext>
            </a:extLst>
          </p:cNvPr>
          <p:cNvSpPr>
            <a:spLocks noGrp="1"/>
          </p:cNvSpPr>
          <p:nvPr>
            <p:ph type="title" hasCustomPrompt="1"/>
          </p:nvPr>
        </p:nvSpPr>
        <p:spPr>
          <a:xfrm>
            <a:off x="457903" y="444905"/>
            <a:ext cx="5338434" cy="498422"/>
          </a:xfrm>
        </p:spPr>
        <p:txBody>
          <a:bodyPr>
            <a:noAutofit/>
          </a:bodyPr>
          <a:lstStyle>
            <a:lvl1pPr marL="0" algn="l" defTabSz="914400" rtl="0" eaLnBrk="1" latinLnBrk="0" hangingPunct="1">
              <a:defRPr lang="es-MX" sz="3300" b="1" kern="1200" dirty="0">
                <a:solidFill>
                  <a:srgbClr val="FF0036"/>
                </a:solidFill>
                <a:latin typeface="Arial" panose="020B0604020202020204" pitchFamily="34" charset="0"/>
                <a:ea typeface="+mn-ea"/>
                <a:cs typeface="Arial" panose="020B0604020202020204" pitchFamily="34" charset="0"/>
              </a:defRPr>
            </a:lvl1pPr>
          </a:lstStyle>
          <a:p>
            <a:r>
              <a:rPr lang="es-ES" dirty="0"/>
              <a:t>Insertar título aquí</a:t>
            </a:r>
            <a:endParaRPr lang="es-MX" dirty="0"/>
          </a:p>
        </p:txBody>
      </p:sp>
      <p:sp>
        <p:nvSpPr>
          <p:cNvPr id="13" name="Marcador de texto 24">
            <a:extLst>
              <a:ext uri="{FF2B5EF4-FFF2-40B4-BE49-F238E27FC236}">
                <a16:creationId xmlns:a16="http://schemas.microsoft.com/office/drawing/2014/main" id="{10126A38-8D6E-254B-9620-38A1D03C285E}"/>
              </a:ext>
            </a:extLst>
          </p:cNvPr>
          <p:cNvSpPr>
            <a:spLocks noGrp="1"/>
          </p:cNvSpPr>
          <p:nvPr>
            <p:ph type="body" sz="quarter" idx="13" hasCustomPrompt="1"/>
          </p:nvPr>
        </p:nvSpPr>
        <p:spPr>
          <a:xfrm>
            <a:off x="457902" y="963270"/>
            <a:ext cx="5338433" cy="498422"/>
          </a:xfrm>
        </p:spPr>
        <p:txBody>
          <a:bodyPr>
            <a:normAutofit/>
          </a:bodyPr>
          <a:lstStyle>
            <a:lvl1pPr marL="0" indent="0" algn="l" defTabSz="914400" rtl="0" eaLnBrk="1" latinLnBrk="0" hangingPunct="1">
              <a:buNone/>
              <a:defRPr lang="es-MX" sz="2000" i="1" kern="1200" dirty="0">
                <a:solidFill>
                  <a:srgbClr val="747577"/>
                </a:solidFill>
                <a:latin typeface="Arial" panose="020B0604020202020204" pitchFamily="34" charset="0"/>
                <a:ea typeface="+mn-ea"/>
                <a:cs typeface="Arial" panose="020B0604020202020204" pitchFamily="34" charset="0"/>
              </a:defRPr>
            </a:lvl1pPr>
          </a:lstStyle>
          <a:p>
            <a:pPr lvl="0"/>
            <a:r>
              <a:rPr lang="es-MX" dirty="0"/>
              <a:t>Insertar subtítulo aquí</a:t>
            </a:r>
          </a:p>
        </p:txBody>
      </p:sp>
      <p:sp>
        <p:nvSpPr>
          <p:cNvPr id="14" name="Marcador de texto 24">
            <a:extLst>
              <a:ext uri="{FF2B5EF4-FFF2-40B4-BE49-F238E27FC236}">
                <a16:creationId xmlns:a16="http://schemas.microsoft.com/office/drawing/2014/main" id="{3F23AC16-6173-B741-98AC-C6084D8A843F}"/>
              </a:ext>
            </a:extLst>
          </p:cNvPr>
          <p:cNvSpPr>
            <a:spLocks noGrp="1"/>
          </p:cNvSpPr>
          <p:nvPr>
            <p:ph type="body" sz="quarter" idx="14" hasCustomPrompt="1"/>
          </p:nvPr>
        </p:nvSpPr>
        <p:spPr>
          <a:xfrm>
            <a:off x="462499" y="1794901"/>
            <a:ext cx="5338433" cy="231872"/>
          </a:xfrm>
        </p:spPr>
        <p:txBody>
          <a:bodyPr>
            <a:normAutofit/>
          </a:bodyPr>
          <a:lstStyle>
            <a:lvl1pPr marL="0" indent="0" algn="l" defTabSz="914400" rtl="0" eaLnBrk="1" latinLnBrk="0" hangingPunct="1">
              <a:buNone/>
              <a:defRPr lang="es-MX" sz="1300" b="1" i="1" kern="1200" dirty="0">
                <a:solidFill>
                  <a:srgbClr val="1B2128"/>
                </a:solidFill>
                <a:latin typeface="Arial" panose="020B0604020202020204" pitchFamily="34" charset="0"/>
                <a:ea typeface="+mn-ea"/>
                <a:cs typeface="Arial" panose="020B0604020202020204" pitchFamily="34" charset="0"/>
              </a:defRPr>
            </a:lvl1pPr>
          </a:lstStyle>
          <a:p>
            <a:pPr lvl="0"/>
            <a:r>
              <a:rPr lang="es-MX" dirty="0"/>
              <a:t>Mensaje clave 1</a:t>
            </a:r>
          </a:p>
        </p:txBody>
      </p:sp>
      <p:sp>
        <p:nvSpPr>
          <p:cNvPr id="15" name="Marcador de texto 24">
            <a:extLst>
              <a:ext uri="{FF2B5EF4-FFF2-40B4-BE49-F238E27FC236}">
                <a16:creationId xmlns:a16="http://schemas.microsoft.com/office/drawing/2014/main" id="{CB6A9C9D-7EA3-2D4A-AA1C-7F96F238BB5B}"/>
              </a:ext>
            </a:extLst>
          </p:cNvPr>
          <p:cNvSpPr>
            <a:spLocks noGrp="1"/>
          </p:cNvSpPr>
          <p:nvPr>
            <p:ph type="body" sz="quarter" idx="15" hasCustomPrompt="1"/>
          </p:nvPr>
        </p:nvSpPr>
        <p:spPr>
          <a:xfrm>
            <a:off x="462499" y="2028453"/>
            <a:ext cx="8671110" cy="1717277"/>
          </a:xfrm>
        </p:spPr>
        <p:txBody>
          <a:bodyPr>
            <a:noAutofit/>
          </a:bodyPr>
          <a:lstStyle>
            <a:lvl1pPr marL="0" indent="0" algn="l" defTabSz="914400" rtl="0" eaLnBrk="1" latinLnBrk="0" hangingPunct="1">
              <a:buNone/>
              <a:defRPr lang="es-MX" sz="1300" kern="1200" dirty="0">
                <a:solidFill>
                  <a:srgbClr val="747577"/>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18" name="Marcador de texto 24">
            <a:extLst>
              <a:ext uri="{FF2B5EF4-FFF2-40B4-BE49-F238E27FC236}">
                <a16:creationId xmlns:a16="http://schemas.microsoft.com/office/drawing/2014/main" id="{ADF53BAF-8515-4B46-92F5-0BC0266D32C0}"/>
              </a:ext>
            </a:extLst>
          </p:cNvPr>
          <p:cNvSpPr>
            <a:spLocks noGrp="1"/>
          </p:cNvSpPr>
          <p:nvPr>
            <p:ph type="body" sz="quarter" idx="16" hasCustomPrompt="1"/>
          </p:nvPr>
        </p:nvSpPr>
        <p:spPr>
          <a:xfrm>
            <a:off x="462499" y="4078939"/>
            <a:ext cx="5338433" cy="231872"/>
          </a:xfrm>
        </p:spPr>
        <p:txBody>
          <a:bodyPr>
            <a:normAutofit/>
          </a:bodyPr>
          <a:lstStyle>
            <a:lvl1pPr marL="0" indent="0" algn="l" defTabSz="914400" rtl="0" eaLnBrk="1" latinLnBrk="0" hangingPunct="1">
              <a:buNone/>
              <a:defRPr lang="es-MX" sz="1300" b="1" i="1" kern="1200" dirty="0">
                <a:solidFill>
                  <a:srgbClr val="1B2128"/>
                </a:solidFill>
                <a:latin typeface="Arial" panose="020B0604020202020204" pitchFamily="34" charset="0"/>
                <a:ea typeface="+mn-ea"/>
                <a:cs typeface="Arial" panose="020B0604020202020204" pitchFamily="34" charset="0"/>
              </a:defRPr>
            </a:lvl1pPr>
          </a:lstStyle>
          <a:p>
            <a:pPr lvl="0"/>
            <a:r>
              <a:rPr lang="es-MX" dirty="0"/>
              <a:t>Mensaje clave 2</a:t>
            </a:r>
          </a:p>
        </p:txBody>
      </p:sp>
      <p:sp>
        <p:nvSpPr>
          <p:cNvPr id="19" name="Marcador de texto 24">
            <a:extLst>
              <a:ext uri="{FF2B5EF4-FFF2-40B4-BE49-F238E27FC236}">
                <a16:creationId xmlns:a16="http://schemas.microsoft.com/office/drawing/2014/main" id="{D060B686-3CE7-6D49-A207-F6C4D07BB614}"/>
              </a:ext>
            </a:extLst>
          </p:cNvPr>
          <p:cNvSpPr>
            <a:spLocks noGrp="1"/>
          </p:cNvSpPr>
          <p:nvPr>
            <p:ph type="body" sz="quarter" idx="17" hasCustomPrompt="1"/>
          </p:nvPr>
        </p:nvSpPr>
        <p:spPr>
          <a:xfrm>
            <a:off x="462499" y="4312491"/>
            <a:ext cx="8671110" cy="1717277"/>
          </a:xfrm>
        </p:spPr>
        <p:txBody>
          <a:bodyPr>
            <a:noAutofit/>
          </a:bodyPr>
          <a:lstStyle>
            <a:lvl1pPr marL="0" indent="0" algn="l" defTabSz="914400" rtl="0" eaLnBrk="1" latinLnBrk="0" hangingPunct="1">
              <a:buNone/>
              <a:defRPr lang="es-MX" sz="1300" kern="1200" dirty="0">
                <a:solidFill>
                  <a:srgbClr val="747577"/>
                </a:solidFill>
                <a:latin typeface="Arial" panose="020B0604020202020204" pitchFamily="34" charset="0"/>
                <a:ea typeface="+mn-ea"/>
                <a:cs typeface="Arial" panose="020B0604020202020204" pitchFamily="34" charset="0"/>
              </a:defRPr>
            </a:lvl1pPr>
          </a:lstStyle>
          <a:p>
            <a:pPr lvl="0"/>
            <a:r>
              <a:rPr lang="es-MX" dirty="0"/>
              <a:t>Cuerpo de texto</a:t>
            </a:r>
          </a:p>
        </p:txBody>
      </p:sp>
      <p:grpSp>
        <p:nvGrpSpPr>
          <p:cNvPr id="4" name="Grupo 3">
            <a:extLst>
              <a:ext uri="{FF2B5EF4-FFF2-40B4-BE49-F238E27FC236}">
                <a16:creationId xmlns:a16="http://schemas.microsoft.com/office/drawing/2014/main" id="{1BDF51A0-EF83-1644-ACE6-68F8594ECC57}"/>
              </a:ext>
            </a:extLst>
          </p:cNvPr>
          <p:cNvGrpSpPr/>
          <p:nvPr userDrawn="1"/>
        </p:nvGrpSpPr>
        <p:grpSpPr>
          <a:xfrm>
            <a:off x="9729161" y="0"/>
            <a:ext cx="2462839" cy="6858000"/>
            <a:chOff x="9729161" y="0"/>
            <a:chExt cx="2462839" cy="6858000"/>
          </a:xfrm>
        </p:grpSpPr>
        <p:sp>
          <p:nvSpPr>
            <p:cNvPr id="10" name="Rectángulo 9">
              <a:extLst>
                <a:ext uri="{FF2B5EF4-FFF2-40B4-BE49-F238E27FC236}">
                  <a16:creationId xmlns:a16="http://schemas.microsoft.com/office/drawing/2014/main" id="{860D3FDA-9037-0A4C-A9B3-A628EF37739F}"/>
                </a:ext>
              </a:extLst>
            </p:cNvPr>
            <p:cNvSpPr/>
            <p:nvPr userDrawn="1"/>
          </p:nvSpPr>
          <p:spPr>
            <a:xfrm>
              <a:off x="9744152" y="0"/>
              <a:ext cx="2447848" cy="6858000"/>
            </a:xfrm>
            <a:prstGeom prst="rect">
              <a:avLst/>
            </a:prstGeom>
            <a:solidFill>
              <a:srgbClr val="F00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id="{1832BDF6-1E15-2749-8DED-2EE308E9C04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4026" r="3670"/>
            <a:stretch/>
          </p:blipFill>
          <p:spPr>
            <a:xfrm>
              <a:off x="9729161" y="0"/>
              <a:ext cx="2462839" cy="6858000"/>
            </a:xfrm>
            <a:prstGeom prst="rect">
              <a:avLst/>
            </a:prstGeom>
          </p:spPr>
        </p:pic>
      </p:grpSp>
      <p:pic>
        <p:nvPicPr>
          <p:cNvPr id="17" name="Imagen 16">
            <a:extLst>
              <a:ext uri="{FF2B5EF4-FFF2-40B4-BE49-F238E27FC236}">
                <a16:creationId xmlns:a16="http://schemas.microsoft.com/office/drawing/2014/main" id="{9A198717-EBAB-6942-90F3-E705922D888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6400" t="81600" b="5600"/>
          <a:stretch/>
        </p:blipFill>
        <p:spPr>
          <a:xfrm>
            <a:off x="10548878" y="5544633"/>
            <a:ext cx="1658112" cy="877824"/>
          </a:xfrm>
          <a:prstGeom prst="rect">
            <a:avLst/>
          </a:prstGeom>
        </p:spPr>
      </p:pic>
    </p:spTree>
    <p:extLst>
      <p:ext uri="{BB962C8B-B14F-4D97-AF65-F5344CB8AC3E}">
        <p14:creationId xmlns:p14="http://schemas.microsoft.com/office/powerpoint/2010/main" val="19071278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ítulo y mensajes clave camiones">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E888E4E3-7E81-1042-BF6F-1B5C9CEE7E45}"/>
              </a:ext>
            </a:extLst>
          </p:cNvPr>
          <p:cNvGrpSpPr/>
          <p:nvPr userDrawn="1"/>
        </p:nvGrpSpPr>
        <p:grpSpPr>
          <a:xfrm>
            <a:off x="9744152" y="0"/>
            <a:ext cx="2447848" cy="6858001"/>
            <a:chOff x="9744152" y="0"/>
            <a:chExt cx="2447848" cy="6858001"/>
          </a:xfrm>
        </p:grpSpPr>
        <p:sp>
          <p:nvSpPr>
            <p:cNvPr id="11" name="Rectángulo 10">
              <a:extLst>
                <a:ext uri="{FF2B5EF4-FFF2-40B4-BE49-F238E27FC236}">
                  <a16:creationId xmlns:a16="http://schemas.microsoft.com/office/drawing/2014/main" id="{ED78E0D0-6179-954B-8248-4F38C2F99870}"/>
                </a:ext>
              </a:extLst>
            </p:cNvPr>
            <p:cNvSpPr/>
            <p:nvPr userDrawn="1"/>
          </p:nvSpPr>
          <p:spPr>
            <a:xfrm>
              <a:off x="9744152" y="0"/>
              <a:ext cx="2447848" cy="6858000"/>
            </a:xfrm>
            <a:prstGeom prst="rect">
              <a:avLst/>
            </a:prstGeom>
            <a:solidFill>
              <a:srgbClr val="F00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pic>
          <p:nvPicPr>
            <p:cNvPr id="20" name="Imagen 19">
              <a:extLst>
                <a:ext uri="{FF2B5EF4-FFF2-40B4-BE49-F238E27FC236}">
                  <a16:creationId xmlns:a16="http://schemas.microsoft.com/office/drawing/2014/main" id="{1A962960-4A68-C64D-803F-01CC4AD2EC7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649" r="29256" b="5172"/>
            <a:stretch/>
          </p:blipFill>
          <p:spPr>
            <a:xfrm>
              <a:off x="9744152" y="1"/>
              <a:ext cx="2447848" cy="6858000"/>
            </a:xfrm>
            <a:prstGeom prst="rect">
              <a:avLst/>
            </a:prstGeom>
          </p:spPr>
        </p:pic>
      </p:grpSp>
      <p:sp>
        <p:nvSpPr>
          <p:cNvPr id="12" name="Título 1">
            <a:extLst>
              <a:ext uri="{FF2B5EF4-FFF2-40B4-BE49-F238E27FC236}">
                <a16:creationId xmlns:a16="http://schemas.microsoft.com/office/drawing/2014/main" id="{370AB478-B66E-2348-A690-9A68BAA1A12A}"/>
              </a:ext>
            </a:extLst>
          </p:cNvPr>
          <p:cNvSpPr>
            <a:spLocks noGrp="1"/>
          </p:cNvSpPr>
          <p:nvPr>
            <p:ph type="title" hasCustomPrompt="1"/>
          </p:nvPr>
        </p:nvSpPr>
        <p:spPr>
          <a:xfrm>
            <a:off x="457903" y="444905"/>
            <a:ext cx="5338434" cy="498422"/>
          </a:xfrm>
        </p:spPr>
        <p:txBody>
          <a:bodyPr>
            <a:noAutofit/>
          </a:bodyPr>
          <a:lstStyle>
            <a:lvl1pPr marL="0" algn="l" defTabSz="914400" rtl="0" eaLnBrk="1" latinLnBrk="0" hangingPunct="1">
              <a:defRPr lang="es-MX" sz="3300" b="1" kern="1200" dirty="0">
                <a:solidFill>
                  <a:srgbClr val="FF0036"/>
                </a:solidFill>
                <a:latin typeface="Arial" panose="020B0604020202020204" pitchFamily="34" charset="0"/>
                <a:ea typeface="+mn-ea"/>
                <a:cs typeface="Arial" panose="020B0604020202020204" pitchFamily="34" charset="0"/>
              </a:defRPr>
            </a:lvl1pPr>
          </a:lstStyle>
          <a:p>
            <a:r>
              <a:rPr lang="es-ES" dirty="0"/>
              <a:t>Insertar título aquí</a:t>
            </a:r>
            <a:endParaRPr lang="es-MX" dirty="0"/>
          </a:p>
        </p:txBody>
      </p:sp>
      <p:sp>
        <p:nvSpPr>
          <p:cNvPr id="13" name="Marcador de texto 24">
            <a:extLst>
              <a:ext uri="{FF2B5EF4-FFF2-40B4-BE49-F238E27FC236}">
                <a16:creationId xmlns:a16="http://schemas.microsoft.com/office/drawing/2014/main" id="{10126A38-8D6E-254B-9620-38A1D03C285E}"/>
              </a:ext>
            </a:extLst>
          </p:cNvPr>
          <p:cNvSpPr>
            <a:spLocks noGrp="1"/>
          </p:cNvSpPr>
          <p:nvPr>
            <p:ph type="body" sz="quarter" idx="13" hasCustomPrompt="1"/>
          </p:nvPr>
        </p:nvSpPr>
        <p:spPr>
          <a:xfrm>
            <a:off x="457902" y="963270"/>
            <a:ext cx="5338433" cy="498422"/>
          </a:xfrm>
        </p:spPr>
        <p:txBody>
          <a:bodyPr>
            <a:normAutofit/>
          </a:bodyPr>
          <a:lstStyle>
            <a:lvl1pPr marL="0" indent="0" algn="l" defTabSz="914400" rtl="0" eaLnBrk="1" latinLnBrk="0" hangingPunct="1">
              <a:buNone/>
              <a:defRPr lang="es-MX" sz="2000" i="1" kern="1200" dirty="0">
                <a:solidFill>
                  <a:srgbClr val="747577"/>
                </a:solidFill>
                <a:latin typeface="Arial" panose="020B0604020202020204" pitchFamily="34" charset="0"/>
                <a:ea typeface="+mn-ea"/>
                <a:cs typeface="Arial" panose="020B0604020202020204" pitchFamily="34" charset="0"/>
              </a:defRPr>
            </a:lvl1pPr>
          </a:lstStyle>
          <a:p>
            <a:pPr lvl="0"/>
            <a:r>
              <a:rPr lang="es-MX" dirty="0"/>
              <a:t>Insertar subtítulo aquí</a:t>
            </a:r>
          </a:p>
        </p:txBody>
      </p:sp>
      <p:sp>
        <p:nvSpPr>
          <p:cNvPr id="14" name="Marcador de texto 24">
            <a:extLst>
              <a:ext uri="{FF2B5EF4-FFF2-40B4-BE49-F238E27FC236}">
                <a16:creationId xmlns:a16="http://schemas.microsoft.com/office/drawing/2014/main" id="{3F23AC16-6173-B741-98AC-C6084D8A843F}"/>
              </a:ext>
            </a:extLst>
          </p:cNvPr>
          <p:cNvSpPr>
            <a:spLocks noGrp="1"/>
          </p:cNvSpPr>
          <p:nvPr>
            <p:ph type="body" sz="quarter" idx="14" hasCustomPrompt="1"/>
          </p:nvPr>
        </p:nvSpPr>
        <p:spPr>
          <a:xfrm>
            <a:off x="462499" y="1794901"/>
            <a:ext cx="5338433" cy="231872"/>
          </a:xfrm>
        </p:spPr>
        <p:txBody>
          <a:bodyPr>
            <a:normAutofit/>
          </a:bodyPr>
          <a:lstStyle>
            <a:lvl1pPr marL="0" indent="0" algn="l" defTabSz="914400" rtl="0" eaLnBrk="1" latinLnBrk="0" hangingPunct="1">
              <a:buNone/>
              <a:defRPr lang="es-MX" sz="1300" b="1" i="1" kern="1200" dirty="0">
                <a:solidFill>
                  <a:srgbClr val="1B2128"/>
                </a:solidFill>
                <a:latin typeface="Arial" panose="020B0604020202020204" pitchFamily="34" charset="0"/>
                <a:ea typeface="+mn-ea"/>
                <a:cs typeface="Arial" panose="020B0604020202020204" pitchFamily="34" charset="0"/>
              </a:defRPr>
            </a:lvl1pPr>
          </a:lstStyle>
          <a:p>
            <a:pPr lvl="0"/>
            <a:r>
              <a:rPr lang="es-MX" dirty="0"/>
              <a:t>Mensaje clave 1</a:t>
            </a:r>
          </a:p>
        </p:txBody>
      </p:sp>
      <p:sp>
        <p:nvSpPr>
          <p:cNvPr id="15" name="Marcador de texto 24">
            <a:extLst>
              <a:ext uri="{FF2B5EF4-FFF2-40B4-BE49-F238E27FC236}">
                <a16:creationId xmlns:a16="http://schemas.microsoft.com/office/drawing/2014/main" id="{CB6A9C9D-7EA3-2D4A-AA1C-7F96F238BB5B}"/>
              </a:ext>
            </a:extLst>
          </p:cNvPr>
          <p:cNvSpPr>
            <a:spLocks noGrp="1"/>
          </p:cNvSpPr>
          <p:nvPr>
            <p:ph type="body" sz="quarter" idx="15" hasCustomPrompt="1"/>
          </p:nvPr>
        </p:nvSpPr>
        <p:spPr>
          <a:xfrm>
            <a:off x="462499" y="2028453"/>
            <a:ext cx="8671110" cy="1717277"/>
          </a:xfrm>
        </p:spPr>
        <p:txBody>
          <a:bodyPr>
            <a:noAutofit/>
          </a:bodyPr>
          <a:lstStyle>
            <a:lvl1pPr marL="0" indent="0" algn="l" defTabSz="914400" rtl="0" eaLnBrk="1" latinLnBrk="0" hangingPunct="1">
              <a:buNone/>
              <a:defRPr lang="es-MX" sz="1300" kern="1200" dirty="0">
                <a:solidFill>
                  <a:srgbClr val="747577"/>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18" name="Marcador de texto 24">
            <a:extLst>
              <a:ext uri="{FF2B5EF4-FFF2-40B4-BE49-F238E27FC236}">
                <a16:creationId xmlns:a16="http://schemas.microsoft.com/office/drawing/2014/main" id="{ADF53BAF-8515-4B46-92F5-0BC0266D32C0}"/>
              </a:ext>
            </a:extLst>
          </p:cNvPr>
          <p:cNvSpPr>
            <a:spLocks noGrp="1"/>
          </p:cNvSpPr>
          <p:nvPr>
            <p:ph type="body" sz="quarter" idx="16" hasCustomPrompt="1"/>
          </p:nvPr>
        </p:nvSpPr>
        <p:spPr>
          <a:xfrm>
            <a:off x="462499" y="4078939"/>
            <a:ext cx="5338433" cy="231872"/>
          </a:xfrm>
        </p:spPr>
        <p:txBody>
          <a:bodyPr>
            <a:normAutofit/>
          </a:bodyPr>
          <a:lstStyle>
            <a:lvl1pPr marL="0" indent="0" algn="l" defTabSz="914400" rtl="0" eaLnBrk="1" latinLnBrk="0" hangingPunct="1">
              <a:buNone/>
              <a:defRPr lang="es-MX" sz="1300" b="1" i="1" kern="1200" dirty="0">
                <a:solidFill>
                  <a:srgbClr val="1B2128"/>
                </a:solidFill>
                <a:latin typeface="Arial" panose="020B0604020202020204" pitchFamily="34" charset="0"/>
                <a:ea typeface="+mn-ea"/>
                <a:cs typeface="Arial" panose="020B0604020202020204" pitchFamily="34" charset="0"/>
              </a:defRPr>
            </a:lvl1pPr>
          </a:lstStyle>
          <a:p>
            <a:pPr lvl="0"/>
            <a:r>
              <a:rPr lang="es-MX" dirty="0"/>
              <a:t>Mensaje clave 2</a:t>
            </a:r>
          </a:p>
        </p:txBody>
      </p:sp>
      <p:sp>
        <p:nvSpPr>
          <p:cNvPr id="19" name="Marcador de texto 24">
            <a:extLst>
              <a:ext uri="{FF2B5EF4-FFF2-40B4-BE49-F238E27FC236}">
                <a16:creationId xmlns:a16="http://schemas.microsoft.com/office/drawing/2014/main" id="{D060B686-3CE7-6D49-A207-F6C4D07BB614}"/>
              </a:ext>
            </a:extLst>
          </p:cNvPr>
          <p:cNvSpPr>
            <a:spLocks noGrp="1"/>
          </p:cNvSpPr>
          <p:nvPr>
            <p:ph type="body" sz="quarter" idx="17" hasCustomPrompt="1"/>
          </p:nvPr>
        </p:nvSpPr>
        <p:spPr>
          <a:xfrm>
            <a:off x="462499" y="4312491"/>
            <a:ext cx="8671110" cy="1717277"/>
          </a:xfrm>
        </p:spPr>
        <p:txBody>
          <a:bodyPr>
            <a:noAutofit/>
          </a:bodyPr>
          <a:lstStyle>
            <a:lvl1pPr marL="0" indent="0" algn="l" defTabSz="914400" rtl="0" eaLnBrk="1" latinLnBrk="0" hangingPunct="1">
              <a:buNone/>
              <a:defRPr lang="es-MX" sz="1300" kern="1200" dirty="0">
                <a:solidFill>
                  <a:srgbClr val="747577"/>
                </a:solidFill>
                <a:latin typeface="Arial" panose="020B0604020202020204" pitchFamily="34" charset="0"/>
                <a:ea typeface="+mn-ea"/>
                <a:cs typeface="Arial" panose="020B0604020202020204" pitchFamily="34" charset="0"/>
              </a:defRPr>
            </a:lvl1pPr>
          </a:lstStyle>
          <a:p>
            <a:pPr lvl="0"/>
            <a:r>
              <a:rPr lang="es-MX" dirty="0"/>
              <a:t>Cuerpo de texto</a:t>
            </a:r>
          </a:p>
        </p:txBody>
      </p:sp>
      <p:pic>
        <p:nvPicPr>
          <p:cNvPr id="17" name="Imagen 16">
            <a:extLst>
              <a:ext uri="{FF2B5EF4-FFF2-40B4-BE49-F238E27FC236}">
                <a16:creationId xmlns:a16="http://schemas.microsoft.com/office/drawing/2014/main" id="{9A198717-EBAB-6942-90F3-E705922D888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6400" t="81600" b="5600"/>
          <a:stretch/>
        </p:blipFill>
        <p:spPr>
          <a:xfrm>
            <a:off x="10548878" y="5544633"/>
            <a:ext cx="1658112" cy="877824"/>
          </a:xfrm>
          <a:prstGeom prst="rect">
            <a:avLst/>
          </a:prstGeom>
        </p:spPr>
      </p:pic>
    </p:spTree>
    <p:extLst>
      <p:ext uri="{BB962C8B-B14F-4D97-AF65-F5344CB8AC3E}">
        <p14:creationId xmlns:p14="http://schemas.microsoft.com/office/powerpoint/2010/main" val="28924846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ítulo y mensajes clave botellas">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E888E4E3-7E81-1042-BF6F-1B5C9CEE7E45}"/>
              </a:ext>
            </a:extLst>
          </p:cNvPr>
          <p:cNvGrpSpPr/>
          <p:nvPr userDrawn="1"/>
        </p:nvGrpSpPr>
        <p:grpSpPr>
          <a:xfrm>
            <a:off x="9744152" y="-1"/>
            <a:ext cx="2447848" cy="6858001"/>
            <a:chOff x="9744152" y="-1"/>
            <a:chExt cx="2447848" cy="6858001"/>
          </a:xfrm>
        </p:grpSpPr>
        <p:sp>
          <p:nvSpPr>
            <p:cNvPr id="11" name="Rectángulo 10">
              <a:extLst>
                <a:ext uri="{FF2B5EF4-FFF2-40B4-BE49-F238E27FC236}">
                  <a16:creationId xmlns:a16="http://schemas.microsoft.com/office/drawing/2014/main" id="{ED78E0D0-6179-954B-8248-4F38C2F99870}"/>
                </a:ext>
              </a:extLst>
            </p:cNvPr>
            <p:cNvSpPr/>
            <p:nvPr userDrawn="1"/>
          </p:nvSpPr>
          <p:spPr>
            <a:xfrm>
              <a:off x="9744152" y="0"/>
              <a:ext cx="2447848" cy="6858000"/>
            </a:xfrm>
            <a:prstGeom prst="rect">
              <a:avLst/>
            </a:prstGeom>
            <a:solidFill>
              <a:srgbClr val="F00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pic>
          <p:nvPicPr>
            <p:cNvPr id="20" name="Imagen 19">
              <a:extLst>
                <a:ext uri="{FF2B5EF4-FFF2-40B4-BE49-F238E27FC236}">
                  <a16:creationId xmlns:a16="http://schemas.microsoft.com/office/drawing/2014/main" id="{1A962960-4A68-C64D-803F-01CC4AD2EC7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5553"/>
            <a:stretch/>
          </p:blipFill>
          <p:spPr>
            <a:xfrm>
              <a:off x="9744152" y="-1"/>
              <a:ext cx="2447848" cy="6857999"/>
            </a:xfrm>
            <a:prstGeom prst="rect">
              <a:avLst/>
            </a:prstGeom>
          </p:spPr>
        </p:pic>
      </p:grpSp>
      <p:sp>
        <p:nvSpPr>
          <p:cNvPr id="12" name="Título 1">
            <a:extLst>
              <a:ext uri="{FF2B5EF4-FFF2-40B4-BE49-F238E27FC236}">
                <a16:creationId xmlns:a16="http://schemas.microsoft.com/office/drawing/2014/main" id="{370AB478-B66E-2348-A690-9A68BAA1A12A}"/>
              </a:ext>
            </a:extLst>
          </p:cNvPr>
          <p:cNvSpPr>
            <a:spLocks noGrp="1"/>
          </p:cNvSpPr>
          <p:nvPr>
            <p:ph type="title" hasCustomPrompt="1"/>
          </p:nvPr>
        </p:nvSpPr>
        <p:spPr>
          <a:xfrm>
            <a:off x="457903" y="444905"/>
            <a:ext cx="5338434" cy="498422"/>
          </a:xfrm>
        </p:spPr>
        <p:txBody>
          <a:bodyPr>
            <a:noAutofit/>
          </a:bodyPr>
          <a:lstStyle>
            <a:lvl1pPr marL="0" algn="l" defTabSz="914400" rtl="0" eaLnBrk="1" latinLnBrk="0" hangingPunct="1">
              <a:defRPr lang="es-MX" sz="3300" b="1" kern="1200" dirty="0">
                <a:solidFill>
                  <a:srgbClr val="FF0036"/>
                </a:solidFill>
                <a:latin typeface="Arial" panose="020B0604020202020204" pitchFamily="34" charset="0"/>
                <a:ea typeface="+mn-ea"/>
                <a:cs typeface="Arial" panose="020B0604020202020204" pitchFamily="34" charset="0"/>
              </a:defRPr>
            </a:lvl1pPr>
          </a:lstStyle>
          <a:p>
            <a:r>
              <a:rPr lang="es-ES" dirty="0"/>
              <a:t>Insertar título aquí</a:t>
            </a:r>
            <a:endParaRPr lang="es-MX" dirty="0"/>
          </a:p>
        </p:txBody>
      </p:sp>
      <p:sp>
        <p:nvSpPr>
          <p:cNvPr id="13" name="Marcador de texto 24">
            <a:extLst>
              <a:ext uri="{FF2B5EF4-FFF2-40B4-BE49-F238E27FC236}">
                <a16:creationId xmlns:a16="http://schemas.microsoft.com/office/drawing/2014/main" id="{10126A38-8D6E-254B-9620-38A1D03C285E}"/>
              </a:ext>
            </a:extLst>
          </p:cNvPr>
          <p:cNvSpPr>
            <a:spLocks noGrp="1"/>
          </p:cNvSpPr>
          <p:nvPr>
            <p:ph type="body" sz="quarter" idx="13" hasCustomPrompt="1"/>
          </p:nvPr>
        </p:nvSpPr>
        <p:spPr>
          <a:xfrm>
            <a:off x="457902" y="963270"/>
            <a:ext cx="5338433" cy="498422"/>
          </a:xfrm>
        </p:spPr>
        <p:txBody>
          <a:bodyPr>
            <a:normAutofit/>
          </a:bodyPr>
          <a:lstStyle>
            <a:lvl1pPr marL="0" indent="0" algn="l" defTabSz="914400" rtl="0" eaLnBrk="1" latinLnBrk="0" hangingPunct="1">
              <a:buNone/>
              <a:defRPr lang="es-MX" sz="2000" i="1" kern="1200" dirty="0">
                <a:solidFill>
                  <a:srgbClr val="747577"/>
                </a:solidFill>
                <a:latin typeface="Arial" panose="020B0604020202020204" pitchFamily="34" charset="0"/>
                <a:ea typeface="+mn-ea"/>
                <a:cs typeface="Arial" panose="020B0604020202020204" pitchFamily="34" charset="0"/>
              </a:defRPr>
            </a:lvl1pPr>
          </a:lstStyle>
          <a:p>
            <a:pPr lvl="0"/>
            <a:r>
              <a:rPr lang="es-MX" dirty="0"/>
              <a:t>Insertar subtítulo aquí</a:t>
            </a:r>
          </a:p>
        </p:txBody>
      </p:sp>
      <p:sp>
        <p:nvSpPr>
          <p:cNvPr id="14" name="Marcador de texto 24">
            <a:extLst>
              <a:ext uri="{FF2B5EF4-FFF2-40B4-BE49-F238E27FC236}">
                <a16:creationId xmlns:a16="http://schemas.microsoft.com/office/drawing/2014/main" id="{3F23AC16-6173-B741-98AC-C6084D8A843F}"/>
              </a:ext>
            </a:extLst>
          </p:cNvPr>
          <p:cNvSpPr>
            <a:spLocks noGrp="1"/>
          </p:cNvSpPr>
          <p:nvPr>
            <p:ph type="body" sz="quarter" idx="14" hasCustomPrompt="1"/>
          </p:nvPr>
        </p:nvSpPr>
        <p:spPr>
          <a:xfrm>
            <a:off x="462499" y="1794901"/>
            <a:ext cx="5338433" cy="231872"/>
          </a:xfrm>
        </p:spPr>
        <p:txBody>
          <a:bodyPr>
            <a:normAutofit/>
          </a:bodyPr>
          <a:lstStyle>
            <a:lvl1pPr marL="0" indent="0" algn="l" defTabSz="914400" rtl="0" eaLnBrk="1" latinLnBrk="0" hangingPunct="1">
              <a:buNone/>
              <a:defRPr lang="es-MX" sz="1300" b="1" i="1" kern="1200" dirty="0">
                <a:solidFill>
                  <a:srgbClr val="1B2128"/>
                </a:solidFill>
                <a:latin typeface="Arial" panose="020B0604020202020204" pitchFamily="34" charset="0"/>
                <a:ea typeface="+mn-ea"/>
                <a:cs typeface="Arial" panose="020B0604020202020204" pitchFamily="34" charset="0"/>
              </a:defRPr>
            </a:lvl1pPr>
          </a:lstStyle>
          <a:p>
            <a:pPr lvl="0"/>
            <a:r>
              <a:rPr lang="es-MX" dirty="0"/>
              <a:t>Mensaje clave 1</a:t>
            </a:r>
          </a:p>
        </p:txBody>
      </p:sp>
      <p:sp>
        <p:nvSpPr>
          <p:cNvPr id="15" name="Marcador de texto 24">
            <a:extLst>
              <a:ext uri="{FF2B5EF4-FFF2-40B4-BE49-F238E27FC236}">
                <a16:creationId xmlns:a16="http://schemas.microsoft.com/office/drawing/2014/main" id="{CB6A9C9D-7EA3-2D4A-AA1C-7F96F238BB5B}"/>
              </a:ext>
            </a:extLst>
          </p:cNvPr>
          <p:cNvSpPr>
            <a:spLocks noGrp="1"/>
          </p:cNvSpPr>
          <p:nvPr>
            <p:ph type="body" sz="quarter" idx="15" hasCustomPrompt="1"/>
          </p:nvPr>
        </p:nvSpPr>
        <p:spPr>
          <a:xfrm>
            <a:off x="462499" y="2028453"/>
            <a:ext cx="8671110" cy="1717277"/>
          </a:xfrm>
        </p:spPr>
        <p:txBody>
          <a:bodyPr>
            <a:noAutofit/>
          </a:bodyPr>
          <a:lstStyle>
            <a:lvl1pPr marL="0" indent="0" algn="l" defTabSz="914400" rtl="0" eaLnBrk="1" latinLnBrk="0" hangingPunct="1">
              <a:buNone/>
              <a:defRPr lang="es-MX" sz="1300" kern="1200" dirty="0">
                <a:solidFill>
                  <a:srgbClr val="747577"/>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18" name="Marcador de texto 24">
            <a:extLst>
              <a:ext uri="{FF2B5EF4-FFF2-40B4-BE49-F238E27FC236}">
                <a16:creationId xmlns:a16="http://schemas.microsoft.com/office/drawing/2014/main" id="{ADF53BAF-8515-4B46-92F5-0BC0266D32C0}"/>
              </a:ext>
            </a:extLst>
          </p:cNvPr>
          <p:cNvSpPr>
            <a:spLocks noGrp="1"/>
          </p:cNvSpPr>
          <p:nvPr>
            <p:ph type="body" sz="quarter" idx="16" hasCustomPrompt="1"/>
          </p:nvPr>
        </p:nvSpPr>
        <p:spPr>
          <a:xfrm>
            <a:off x="462499" y="4078939"/>
            <a:ext cx="5338433" cy="231872"/>
          </a:xfrm>
        </p:spPr>
        <p:txBody>
          <a:bodyPr>
            <a:normAutofit/>
          </a:bodyPr>
          <a:lstStyle>
            <a:lvl1pPr marL="0" indent="0" algn="l" defTabSz="914400" rtl="0" eaLnBrk="1" latinLnBrk="0" hangingPunct="1">
              <a:buNone/>
              <a:defRPr lang="es-MX" sz="1300" b="1" i="1" kern="1200" dirty="0">
                <a:solidFill>
                  <a:srgbClr val="1B2128"/>
                </a:solidFill>
                <a:latin typeface="Arial" panose="020B0604020202020204" pitchFamily="34" charset="0"/>
                <a:ea typeface="+mn-ea"/>
                <a:cs typeface="Arial" panose="020B0604020202020204" pitchFamily="34" charset="0"/>
              </a:defRPr>
            </a:lvl1pPr>
          </a:lstStyle>
          <a:p>
            <a:pPr lvl="0"/>
            <a:r>
              <a:rPr lang="es-MX" dirty="0"/>
              <a:t>Mensaje clave 2</a:t>
            </a:r>
          </a:p>
        </p:txBody>
      </p:sp>
      <p:sp>
        <p:nvSpPr>
          <p:cNvPr id="19" name="Marcador de texto 24">
            <a:extLst>
              <a:ext uri="{FF2B5EF4-FFF2-40B4-BE49-F238E27FC236}">
                <a16:creationId xmlns:a16="http://schemas.microsoft.com/office/drawing/2014/main" id="{D060B686-3CE7-6D49-A207-F6C4D07BB614}"/>
              </a:ext>
            </a:extLst>
          </p:cNvPr>
          <p:cNvSpPr>
            <a:spLocks noGrp="1"/>
          </p:cNvSpPr>
          <p:nvPr>
            <p:ph type="body" sz="quarter" idx="17" hasCustomPrompt="1"/>
          </p:nvPr>
        </p:nvSpPr>
        <p:spPr>
          <a:xfrm>
            <a:off x="462499" y="4312491"/>
            <a:ext cx="8671110" cy="1717277"/>
          </a:xfrm>
        </p:spPr>
        <p:txBody>
          <a:bodyPr>
            <a:noAutofit/>
          </a:bodyPr>
          <a:lstStyle>
            <a:lvl1pPr marL="0" indent="0" algn="l" defTabSz="914400" rtl="0" eaLnBrk="1" latinLnBrk="0" hangingPunct="1">
              <a:buNone/>
              <a:defRPr lang="es-MX" sz="1300" kern="1200" dirty="0">
                <a:solidFill>
                  <a:srgbClr val="747577"/>
                </a:solidFill>
                <a:latin typeface="Arial" panose="020B0604020202020204" pitchFamily="34" charset="0"/>
                <a:ea typeface="+mn-ea"/>
                <a:cs typeface="Arial" panose="020B0604020202020204" pitchFamily="34" charset="0"/>
              </a:defRPr>
            </a:lvl1pPr>
          </a:lstStyle>
          <a:p>
            <a:pPr lvl="0"/>
            <a:r>
              <a:rPr lang="es-MX" dirty="0"/>
              <a:t>Cuerpo de texto</a:t>
            </a:r>
          </a:p>
        </p:txBody>
      </p:sp>
      <p:pic>
        <p:nvPicPr>
          <p:cNvPr id="17" name="Imagen 16">
            <a:extLst>
              <a:ext uri="{FF2B5EF4-FFF2-40B4-BE49-F238E27FC236}">
                <a16:creationId xmlns:a16="http://schemas.microsoft.com/office/drawing/2014/main" id="{9A198717-EBAB-6942-90F3-E705922D888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6400" t="81600" b="5600"/>
          <a:stretch/>
        </p:blipFill>
        <p:spPr>
          <a:xfrm>
            <a:off x="10548878" y="5544633"/>
            <a:ext cx="1658112" cy="877824"/>
          </a:xfrm>
          <a:prstGeom prst="rect">
            <a:avLst/>
          </a:prstGeom>
        </p:spPr>
      </p:pic>
    </p:spTree>
    <p:extLst>
      <p:ext uri="{BB962C8B-B14F-4D97-AF65-F5344CB8AC3E}">
        <p14:creationId xmlns:p14="http://schemas.microsoft.com/office/powerpoint/2010/main" val="37605958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ítulo con texto e iconografía envases">
    <p:spTree>
      <p:nvGrpSpPr>
        <p:cNvPr id="1" name=""/>
        <p:cNvGrpSpPr/>
        <p:nvPr/>
      </p:nvGrpSpPr>
      <p:grpSpPr>
        <a:xfrm>
          <a:off x="0" y="0"/>
          <a:ext cx="0" cy="0"/>
          <a:chOff x="0" y="0"/>
          <a:chExt cx="0" cy="0"/>
        </a:xfrm>
      </p:grpSpPr>
      <p:cxnSp>
        <p:nvCxnSpPr>
          <p:cNvPr id="6" name="Conector recto 5">
            <a:extLst>
              <a:ext uri="{FF2B5EF4-FFF2-40B4-BE49-F238E27FC236}">
                <a16:creationId xmlns:a16="http://schemas.microsoft.com/office/drawing/2014/main" id="{47E81D85-E3C6-2C47-99D3-14E6AC6B07D0}"/>
              </a:ext>
            </a:extLst>
          </p:cNvPr>
          <p:cNvCxnSpPr/>
          <p:nvPr userDrawn="1"/>
        </p:nvCxnSpPr>
        <p:spPr>
          <a:xfrm>
            <a:off x="6347207" y="2215484"/>
            <a:ext cx="0" cy="2415945"/>
          </a:xfrm>
          <a:prstGeom prst="line">
            <a:avLst/>
          </a:prstGeom>
          <a:ln>
            <a:solidFill>
              <a:srgbClr val="FF0036"/>
            </a:solidFill>
          </a:ln>
        </p:spPr>
        <p:style>
          <a:lnRef idx="1">
            <a:schemeClr val="accent1"/>
          </a:lnRef>
          <a:fillRef idx="0">
            <a:schemeClr val="accent1"/>
          </a:fillRef>
          <a:effectRef idx="0">
            <a:schemeClr val="accent1"/>
          </a:effectRef>
          <a:fontRef idx="minor">
            <a:schemeClr val="tx1"/>
          </a:fontRef>
        </p:style>
      </p:cxnSp>
      <p:sp>
        <p:nvSpPr>
          <p:cNvPr id="7" name="Elipse 6">
            <a:extLst>
              <a:ext uri="{FF2B5EF4-FFF2-40B4-BE49-F238E27FC236}">
                <a16:creationId xmlns:a16="http://schemas.microsoft.com/office/drawing/2014/main" id="{35F81DAA-9EDE-6545-B7F5-EBF321BC5A4F}"/>
              </a:ext>
            </a:extLst>
          </p:cNvPr>
          <p:cNvSpPr/>
          <p:nvPr userDrawn="1"/>
        </p:nvSpPr>
        <p:spPr>
          <a:xfrm>
            <a:off x="6069104" y="1928735"/>
            <a:ext cx="574887" cy="574887"/>
          </a:xfrm>
          <a:prstGeom prst="ellipse">
            <a:avLst/>
          </a:prstGeom>
          <a:solidFill>
            <a:srgbClr val="D0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Elipse 7">
            <a:extLst>
              <a:ext uri="{FF2B5EF4-FFF2-40B4-BE49-F238E27FC236}">
                <a16:creationId xmlns:a16="http://schemas.microsoft.com/office/drawing/2014/main" id="{2E2D1851-690C-464E-B226-9E2E5ACB034E}"/>
              </a:ext>
            </a:extLst>
          </p:cNvPr>
          <p:cNvSpPr/>
          <p:nvPr userDrawn="1"/>
        </p:nvSpPr>
        <p:spPr>
          <a:xfrm>
            <a:off x="6063800" y="4343986"/>
            <a:ext cx="574887" cy="574887"/>
          </a:xfrm>
          <a:prstGeom prst="ellipse">
            <a:avLst/>
          </a:prstGeom>
          <a:solidFill>
            <a:srgbClr val="D0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Elipse 8">
            <a:extLst>
              <a:ext uri="{FF2B5EF4-FFF2-40B4-BE49-F238E27FC236}">
                <a16:creationId xmlns:a16="http://schemas.microsoft.com/office/drawing/2014/main" id="{97C1ADC1-F8DC-8046-8089-ADBD61BC88EF}"/>
              </a:ext>
            </a:extLst>
          </p:cNvPr>
          <p:cNvSpPr/>
          <p:nvPr userDrawn="1"/>
        </p:nvSpPr>
        <p:spPr>
          <a:xfrm>
            <a:off x="6063800" y="3179618"/>
            <a:ext cx="574887" cy="574887"/>
          </a:xfrm>
          <a:prstGeom prst="ellipse">
            <a:avLst/>
          </a:prstGeom>
          <a:solidFill>
            <a:srgbClr val="D0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0" name="Imagen 9">
            <a:extLst>
              <a:ext uri="{FF2B5EF4-FFF2-40B4-BE49-F238E27FC236}">
                <a16:creationId xmlns:a16="http://schemas.microsoft.com/office/drawing/2014/main" id="{7AE8181C-8C24-964D-8520-CF596FEEFF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394"/>
          <a:stretch/>
        </p:blipFill>
        <p:spPr>
          <a:xfrm>
            <a:off x="0" y="5761122"/>
            <a:ext cx="12192000" cy="1096878"/>
          </a:xfrm>
          <a:prstGeom prst="rect">
            <a:avLst/>
          </a:prstGeom>
        </p:spPr>
      </p:pic>
      <p:pic>
        <p:nvPicPr>
          <p:cNvPr id="17" name="Imagen 16">
            <a:extLst>
              <a:ext uri="{FF2B5EF4-FFF2-40B4-BE49-F238E27FC236}">
                <a16:creationId xmlns:a16="http://schemas.microsoft.com/office/drawing/2014/main" id="{D457740A-0A10-5542-B3EE-2414FA826F0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6060" t="83616" b="3503"/>
          <a:stretch/>
        </p:blipFill>
        <p:spPr>
          <a:xfrm>
            <a:off x="10508979" y="5870154"/>
            <a:ext cx="1699646" cy="883403"/>
          </a:xfrm>
          <a:prstGeom prst="rect">
            <a:avLst/>
          </a:prstGeom>
        </p:spPr>
      </p:pic>
      <p:sp>
        <p:nvSpPr>
          <p:cNvPr id="18" name="Título 1">
            <a:extLst>
              <a:ext uri="{FF2B5EF4-FFF2-40B4-BE49-F238E27FC236}">
                <a16:creationId xmlns:a16="http://schemas.microsoft.com/office/drawing/2014/main" id="{0586ED1E-6124-8A40-BA1E-119A316ADED7}"/>
              </a:ext>
            </a:extLst>
          </p:cNvPr>
          <p:cNvSpPr>
            <a:spLocks noGrp="1"/>
          </p:cNvSpPr>
          <p:nvPr>
            <p:ph type="title" hasCustomPrompt="1"/>
          </p:nvPr>
        </p:nvSpPr>
        <p:spPr>
          <a:xfrm>
            <a:off x="416473" y="505496"/>
            <a:ext cx="5338434" cy="498422"/>
          </a:xfrm>
        </p:spPr>
        <p:txBody>
          <a:bodyPr>
            <a:noAutofit/>
          </a:bodyPr>
          <a:lstStyle>
            <a:lvl1pPr marL="0" algn="l" defTabSz="914400" rtl="0" eaLnBrk="1" latinLnBrk="0" hangingPunct="1">
              <a:defRPr lang="es-MX" sz="3300" b="1" kern="1200" dirty="0">
                <a:solidFill>
                  <a:srgbClr val="FF0036"/>
                </a:solidFill>
                <a:latin typeface="Arial" panose="020B0604020202020204" pitchFamily="34" charset="0"/>
                <a:ea typeface="+mn-ea"/>
                <a:cs typeface="Arial" panose="020B0604020202020204" pitchFamily="34" charset="0"/>
              </a:defRPr>
            </a:lvl1pPr>
          </a:lstStyle>
          <a:p>
            <a:r>
              <a:rPr lang="es-ES" dirty="0"/>
              <a:t>Insertar título aquí</a:t>
            </a:r>
            <a:endParaRPr lang="es-MX" dirty="0"/>
          </a:p>
        </p:txBody>
      </p:sp>
      <p:sp>
        <p:nvSpPr>
          <p:cNvPr id="19" name="Marcador de texto 24">
            <a:extLst>
              <a:ext uri="{FF2B5EF4-FFF2-40B4-BE49-F238E27FC236}">
                <a16:creationId xmlns:a16="http://schemas.microsoft.com/office/drawing/2014/main" id="{98A657A9-4EC5-C04C-A297-2D205D96A128}"/>
              </a:ext>
            </a:extLst>
          </p:cNvPr>
          <p:cNvSpPr>
            <a:spLocks noGrp="1"/>
          </p:cNvSpPr>
          <p:nvPr>
            <p:ph type="body" sz="quarter" idx="13" hasCustomPrompt="1"/>
          </p:nvPr>
        </p:nvSpPr>
        <p:spPr>
          <a:xfrm>
            <a:off x="416472" y="1023861"/>
            <a:ext cx="5338433" cy="498422"/>
          </a:xfrm>
        </p:spPr>
        <p:txBody>
          <a:bodyPr>
            <a:normAutofit/>
          </a:bodyPr>
          <a:lstStyle>
            <a:lvl1pPr marL="0" indent="0" algn="l" defTabSz="914400" rtl="0" eaLnBrk="1" latinLnBrk="0" hangingPunct="1">
              <a:buNone/>
              <a:defRPr lang="es-MX" sz="2000" i="1" kern="1200" dirty="0">
                <a:solidFill>
                  <a:srgbClr val="1B2128"/>
                </a:solidFill>
                <a:latin typeface="Arial"/>
                <a:ea typeface="+mn-ea"/>
                <a:cs typeface="Arial"/>
              </a:defRPr>
            </a:lvl1pPr>
          </a:lstStyle>
          <a:p>
            <a:pPr lvl="0"/>
            <a:r>
              <a:rPr lang="es-MX" dirty="0"/>
              <a:t>Insertar subtítulo aquí</a:t>
            </a:r>
          </a:p>
        </p:txBody>
      </p:sp>
      <p:sp>
        <p:nvSpPr>
          <p:cNvPr id="21" name="Marcador de texto 24">
            <a:extLst>
              <a:ext uri="{FF2B5EF4-FFF2-40B4-BE49-F238E27FC236}">
                <a16:creationId xmlns:a16="http://schemas.microsoft.com/office/drawing/2014/main" id="{DF1804B1-247D-7240-8A49-962ACE174070}"/>
              </a:ext>
            </a:extLst>
          </p:cNvPr>
          <p:cNvSpPr>
            <a:spLocks noGrp="1"/>
          </p:cNvSpPr>
          <p:nvPr>
            <p:ph type="body" sz="quarter" idx="15" hasCustomPrompt="1"/>
          </p:nvPr>
        </p:nvSpPr>
        <p:spPr>
          <a:xfrm>
            <a:off x="416471" y="2000576"/>
            <a:ext cx="5338433" cy="2845759"/>
          </a:xfrm>
        </p:spPr>
        <p:txBody>
          <a:bodyPr>
            <a:noAutofit/>
          </a:bodyPr>
          <a:lstStyle>
            <a:lvl1pPr marL="0" indent="0" algn="l" defTabSz="914400" rtl="0" eaLnBrk="1" latinLnBrk="0" hangingPunct="1">
              <a:buNone/>
              <a:defRPr lang="es-MX" sz="1300" kern="1200" dirty="0">
                <a:solidFill>
                  <a:srgbClr val="747577"/>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24" name="Marcador de texto 24">
            <a:extLst>
              <a:ext uri="{FF2B5EF4-FFF2-40B4-BE49-F238E27FC236}">
                <a16:creationId xmlns:a16="http://schemas.microsoft.com/office/drawing/2014/main" id="{2FC32EED-F210-5F4B-BE3C-743113071673}"/>
              </a:ext>
            </a:extLst>
          </p:cNvPr>
          <p:cNvSpPr>
            <a:spLocks noGrp="1"/>
          </p:cNvSpPr>
          <p:nvPr>
            <p:ph type="body" sz="quarter" idx="14" hasCustomPrompt="1"/>
          </p:nvPr>
        </p:nvSpPr>
        <p:spPr>
          <a:xfrm>
            <a:off x="6777538" y="1952673"/>
            <a:ext cx="3031302" cy="193560"/>
          </a:xfrm>
        </p:spPr>
        <p:txBody>
          <a:bodyPr>
            <a:normAutofit/>
          </a:bodyPr>
          <a:lstStyle>
            <a:lvl1pPr marL="0" indent="0" algn="l" defTabSz="914400" rtl="0" eaLnBrk="1" latinLnBrk="0" hangingPunct="1">
              <a:buNone/>
              <a:defRPr lang="es-MX" sz="1300" b="1" i="1" kern="1200" dirty="0">
                <a:solidFill>
                  <a:srgbClr val="1B2128"/>
                </a:solidFill>
                <a:latin typeface="Arial" panose="020B0604020202020204" pitchFamily="34" charset="0"/>
                <a:ea typeface="+mn-ea"/>
                <a:cs typeface="Arial" panose="020B0604020202020204" pitchFamily="34" charset="0"/>
              </a:defRPr>
            </a:lvl1pPr>
          </a:lstStyle>
          <a:p>
            <a:pPr lvl="0"/>
            <a:r>
              <a:rPr lang="es-MX" dirty="0"/>
              <a:t>Mensaje clave 1</a:t>
            </a:r>
          </a:p>
        </p:txBody>
      </p:sp>
      <p:sp>
        <p:nvSpPr>
          <p:cNvPr id="25" name="Marcador de texto 24">
            <a:extLst>
              <a:ext uri="{FF2B5EF4-FFF2-40B4-BE49-F238E27FC236}">
                <a16:creationId xmlns:a16="http://schemas.microsoft.com/office/drawing/2014/main" id="{4C715B93-2D6B-8142-A980-5E2B1E305A39}"/>
              </a:ext>
            </a:extLst>
          </p:cNvPr>
          <p:cNvSpPr>
            <a:spLocks noGrp="1"/>
          </p:cNvSpPr>
          <p:nvPr>
            <p:ph type="body" sz="quarter" idx="16" hasCustomPrompt="1"/>
          </p:nvPr>
        </p:nvSpPr>
        <p:spPr>
          <a:xfrm>
            <a:off x="6777537" y="2186226"/>
            <a:ext cx="4923683" cy="527366"/>
          </a:xfrm>
        </p:spPr>
        <p:txBody>
          <a:bodyPr>
            <a:noAutofit/>
          </a:bodyPr>
          <a:lstStyle>
            <a:lvl1pPr marL="0" indent="0" algn="l" defTabSz="914400" rtl="0" eaLnBrk="1" latinLnBrk="0" hangingPunct="1">
              <a:buNone/>
              <a:defRPr lang="es-MX" sz="1300" kern="1200" dirty="0">
                <a:solidFill>
                  <a:srgbClr val="747577"/>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26" name="Marcador de texto 24">
            <a:extLst>
              <a:ext uri="{FF2B5EF4-FFF2-40B4-BE49-F238E27FC236}">
                <a16:creationId xmlns:a16="http://schemas.microsoft.com/office/drawing/2014/main" id="{475E6180-2C76-4748-A809-35C6045749E0}"/>
              </a:ext>
            </a:extLst>
          </p:cNvPr>
          <p:cNvSpPr>
            <a:spLocks noGrp="1"/>
          </p:cNvSpPr>
          <p:nvPr>
            <p:ph type="body" sz="quarter" idx="17" hasCustomPrompt="1"/>
          </p:nvPr>
        </p:nvSpPr>
        <p:spPr>
          <a:xfrm>
            <a:off x="6777538" y="3135157"/>
            <a:ext cx="3031302" cy="193560"/>
          </a:xfrm>
        </p:spPr>
        <p:txBody>
          <a:bodyPr>
            <a:normAutofit/>
          </a:bodyPr>
          <a:lstStyle>
            <a:lvl1pPr marL="0" indent="0" algn="l" defTabSz="914400" rtl="0" eaLnBrk="1" latinLnBrk="0" hangingPunct="1">
              <a:buNone/>
              <a:defRPr lang="es-MX" sz="1300" b="1" i="1" kern="1200" dirty="0">
                <a:solidFill>
                  <a:srgbClr val="1B2128"/>
                </a:solidFill>
                <a:latin typeface="Arial" panose="020B0604020202020204" pitchFamily="34" charset="0"/>
                <a:ea typeface="+mn-ea"/>
                <a:cs typeface="Arial" panose="020B0604020202020204" pitchFamily="34" charset="0"/>
              </a:defRPr>
            </a:lvl1pPr>
          </a:lstStyle>
          <a:p>
            <a:pPr lvl="0"/>
            <a:r>
              <a:rPr lang="es-MX" dirty="0"/>
              <a:t>Mensaje clave 2</a:t>
            </a:r>
          </a:p>
        </p:txBody>
      </p:sp>
      <p:sp>
        <p:nvSpPr>
          <p:cNvPr id="27" name="Marcador de texto 24">
            <a:extLst>
              <a:ext uri="{FF2B5EF4-FFF2-40B4-BE49-F238E27FC236}">
                <a16:creationId xmlns:a16="http://schemas.microsoft.com/office/drawing/2014/main" id="{80E0D575-C2CB-6F4F-8C25-31EAFEE13CCD}"/>
              </a:ext>
            </a:extLst>
          </p:cNvPr>
          <p:cNvSpPr>
            <a:spLocks noGrp="1"/>
          </p:cNvSpPr>
          <p:nvPr>
            <p:ph type="body" sz="quarter" idx="18" hasCustomPrompt="1"/>
          </p:nvPr>
        </p:nvSpPr>
        <p:spPr>
          <a:xfrm>
            <a:off x="6777537" y="3368710"/>
            <a:ext cx="4923683" cy="527366"/>
          </a:xfrm>
        </p:spPr>
        <p:txBody>
          <a:bodyPr>
            <a:noAutofit/>
          </a:bodyPr>
          <a:lstStyle>
            <a:lvl1pPr marL="0" indent="0" algn="l" defTabSz="914400" rtl="0" eaLnBrk="1" latinLnBrk="0" hangingPunct="1">
              <a:buNone/>
              <a:defRPr lang="es-MX" sz="1300" kern="1200" dirty="0">
                <a:solidFill>
                  <a:srgbClr val="747577"/>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30" name="Marcador de texto 24">
            <a:extLst>
              <a:ext uri="{FF2B5EF4-FFF2-40B4-BE49-F238E27FC236}">
                <a16:creationId xmlns:a16="http://schemas.microsoft.com/office/drawing/2014/main" id="{3A41A852-4F6B-8344-A6EC-BBE24002DACC}"/>
              </a:ext>
            </a:extLst>
          </p:cNvPr>
          <p:cNvSpPr>
            <a:spLocks noGrp="1"/>
          </p:cNvSpPr>
          <p:nvPr>
            <p:ph type="body" sz="quarter" idx="19" hasCustomPrompt="1"/>
          </p:nvPr>
        </p:nvSpPr>
        <p:spPr>
          <a:xfrm>
            <a:off x="6777538" y="4266813"/>
            <a:ext cx="3031302" cy="193560"/>
          </a:xfrm>
        </p:spPr>
        <p:txBody>
          <a:bodyPr>
            <a:normAutofit/>
          </a:bodyPr>
          <a:lstStyle>
            <a:lvl1pPr marL="0" indent="0" algn="l" defTabSz="914400" rtl="0" eaLnBrk="1" latinLnBrk="0" hangingPunct="1">
              <a:buNone/>
              <a:defRPr lang="es-MX" sz="1300" b="1" i="1" kern="1200" dirty="0">
                <a:solidFill>
                  <a:srgbClr val="1B2128"/>
                </a:solidFill>
                <a:latin typeface="Arial" panose="020B0604020202020204" pitchFamily="34" charset="0"/>
                <a:ea typeface="+mn-ea"/>
                <a:cs typeface="Arial" panose="020B0604020202020204" pitchFamily="34" charset="0"/>
              </a:defRPr>
            </a:lvl1pPr>
          </a:lstStyle>
          <a:p>
            <a:pPr lvl="0"/>
            <a:r>
              <a:rPr lang="es-MX" dirty="0"/>
              <a:t>Mensaje clave 3</a:t>
            </a:r>
          </a:p>
        </p:txBody>
      </p:sp>
      <p:sp>
        <p:nvSpPr>
          <p:cNvPr id="31" name="Marcador de texto 24">
            <a:extLst>
              <a:ext uri="{FF2B5EF4-FFF2-40B4-BE49-F238E27FC236}">
                <a16:creationId xmlns:a16="http://schemas.microsoft.com/office/drawing/2014/main" id="{329167D6-6124-AD48-9A48-6D83D99B72DF}"/>
              </a:ext>
            </a:extLst>
          </p:cNvPr>
          <p:cNvSpPr>
            <a:spLocks noGrp="1"/>
          </p:cNvSpPr>
          <p:nvPr>
            <p:ph type="body" sz="quarter" idx="20" hasCustomPrompt="1"/>
          </p:nvPr>
        </p:nvSpPr>
        <p:spPr>
          <a:xfrm>
            <a:off x="6777537" y="4500366"/>
            <a:ext cx="4923683" cy="527366"/>
          </a:xfrm>
        </p:spPr>
        <p:txBody>
          <a:bodyPr>
            <a:noAutofit/>
          </a:bodyPr>
          <a:lstStyle>
            <a:lvl1pPr marL="0" indent="0" algn="l" defTabSz="914400" rtl="0" eaLnBrk="1" latinLnBrk="0" hangingPunct="1">
              <a:buNone/>
              <a:defRPr lang="es-MX" sz="1300" kern="1200" dirty="0">
                <a:solidFill>
                  <a:srgbClr val="747577"/>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33" name="Marcador de posición de imagen 32">
            <a:extLst>
              <a:ext uri="{FF2B5EF4-FFF2-40B4-BE49-F238E27FC236}">
                <a16:creationId xmlns:a16="http://schemas.microsoft.com/office/drawing/2014/main" id="{5B1EACF8-D2F8-1943-8460-BAA51EB30BAC}"/>
              </a:ext>
            </a:extLst>
          </p:cNvPr>
          <p:cNvSpPr>
            <a:spLocks noGrp="1"/>
          </p:cNvSpPr>
          <p:nvPr>
            <p:ph type="pic" sz="quarter" idx="21" hasCustomPrompt="1"/>
          </p:nvPr>
        </p:nvSpPr>
        <p:spPr>
          <a:xfrm>
            <a:off x="6064250" y="1952625"/>
            <a:ext cx="574675" cy="550863"/>
          </a:xfrm>
        </p:spPr>
        <p:txBody>
          <a:bodyPr>
            <a:noAutofit/>
          </a:bodyPr>
          <a:lstStyle>
            <a:lvl1pPr marL="0" indent="0" algn="ctr">
              <a:buNone/>
              <a:defRPr sz="1200">
                <a:solidFill>
                  <a:srgbClr val="1B2128"/>
                </a:solidFill>
                <a:latin typeface="Arial" panose="020B0604020202020204" pitchFamily="34" charset="0"/>
                <a:cs typeface="Arial" panose="020B0604020202020204" pitchFamily="34" charset="0"/>
              </a:defRPr>
            </a:lvl1pPr>
          </a:lstStyle>
          <a:p>
            <a:r>
              <a:rPr lang="es-MX" dirty="0"/>
              <a:t>Icono</a:t>
            </a:r>
          </a:p>
        </p:txBody>
      </p:sp>
      <p:sp>
        <p:nvSpPr>
          <p:cNvPr id="34" name="Marcador de posición de imagen 32">
            <a:extLst>
              <a:ext uri="{FF2B5EF4-FFF2-40B4-BE49-F238E27FC236}">
                <a16:creationId xmlns:a16="http://schemas.microsoft.com/office/drawing/2014/main" id="{9DE8B35D-43D2-8B46-9117-77A976CEA6B2}"/>
              </a:ext>
            </a:extLst>
          </p:cNvPr>
          <p:cNvSpPr>
            <a:spLocks noGrp="1"/>
          </p:cNvSpPr>
          <p:nvPr>
            <p:ph type="pic" sz="quarter" idx="22" hasCustomPrompt="1"/>
          </p:nvPr>
        </p:nvSpPr>
        <p:spPr>
          <a:xfrm>
            <a:off x="6069209" y="3166947"/>
            <a:ext cx="574675" cy="550863"/>
          </a:xfrm>
        </p:spPr>
        <p:txBody>
          <a:bodyPr>
            <a:noAutofit/>
          </a:bodyPr>
          <a:lstStyle>
            <a:lvl1pPr marL="0" indent="0" algn="ctr">
              <a:buNone/>
              <a:defRPr sz="1200">
                <a:solidFill>
                  <a:srgbClr val="1B2128"/>
                </a:solidFill>
                <a:latin typeface="Arial" panose="020B0604020202020204" pitchFamily="34" charset="0"/>
                <a:cs typeface="Arial" panose="020B0604020202020204" pitchFamily="34" charset="0"/>
              </a:defRPr>
            </a:lvl1pPr>
          </a:lstStyle>
          <a:p>
            <a:r>
              <a:rPr lang="es-MX" dirty="0"/>
              <a:t>Icono</a:t>
            </a:r>
          </a:p>
        </p:txBody>
      </p:sp>
      <p:sp>
        <p:nvSpPr>
          <p:cNvPr id="35" name="Marcador de posición de imagen 32">
            <a:extLst>
              <a:ext uri="{FF2B5EF4-FFF2-40B4-BE49-F238E27FC236}">
                <a16:creationId xmlns:a16="http://schemas.microsoft.com/office/drawing/2014/main" id="{0FCBF75B-8F41-2447-A9EC-DEAB76C6A011}"/>
              </a:ext>
            </a:extLst>
          </p:cNvPr>
          <p:cNvSpPr>
            <a:spLocks noGrp="1"/>
          </p:cNvSpPr>
          <p:nvPr>
            <p:ph type="pic" sz="quarter" idx="23" hasCustomPrompt="1"/>
          </p:nvPr>
        </p:nvSpPr>
        <p:spPr>
          <a:xfrm>
            <a:off x="6057460" y="4368668"/>
            <a:ext cx="574675" cy="550863"/>
          </a:xfrm>
        </p:spPr>
        <p:txBody>
          <a:bodyPr>
            <a:noAutofit/>
          </a:bodyPr>
          <a:lstStyle>
            <a:lvl1pPr marL="0" indent="0" algn="ctr">
              <a:buNone/>
              <a:defRPr sz="1200">
                <a:solidFill>
                  <a:srgbClr val="1B2128"/>
                </a:solidFill>
                <a:latin typeface="Arial" panose="020B0604020202020204" pitchFamily="34" charset="0"/>
                <a:cs typeface="Arial" panose="020B0604020202020204" pitchFamily="34" charset="0"/>
              </a:defRPr>
            </a:lvl1pPr>
          </a:lstStyle>
          <a:p>
            <a:r>
              <a:rPr lang="es-MX" dirty="0"/>
              <a:t>Icono</a:t>
            </a:r>
          </a:p>
        </p:txBody>
      </p:sp>
    </p:spTree>
    <p:extLst>
      <p:ext uri="{BB962C8B-B14F-4D97-AF65-F5344CB8AC3E}">
        <p14:creationId xmlns:p14="http://schemas.microsoft.com/office/powerpoint/2010/main" val="738553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ortada 1 ondas">
    <p:bg>
      <p:bgPr>
        <a:solidFill>
          <a:srgbClr val="747577"/>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F937C96-BD59-EA46-9300-C83155495C1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8" y="-5351607"/>
            <a:ext cx="12191441" cy="12208005"/>
          </a:xfrm>
          <a:prstGeom prst="rect">
            <a:avLst/>
          </a:prstGeom>
        </p:spPr>
      </p:pic>
      <p:sp>
        <p:nvSpPr>
          <p:cNvPr id="4" name="Marcador de fecha 3"/>
          <p:cNvSpPr>
            <a:spLocks noGrp="1"/>
          </p:cNvSpPr>
          <p:nvPr>
            <p:ph type="dt" sz="half" idx="10"/>
          </p:nvPr>
        </p:nvSpPr>
        <p:spPr/>
        <p:txBody>
          <a:bodyPr/>
          <a:lstStyle/>
          <a:p>
            <a:fld id="{B0F360DA-8EF8-44AC-ABBD-58D40BA02AD6}" type="datetimeFigureOut">
              <a:rPr lang="es-MX" smtClean="0"/>
              <a:t>02/02/2022</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BE8EAA68-30F0-44B4-A750-EFA967723A11}" type="slidenum">
              <a:rPr lang="es-MX" smtClean="0"/>
              <a:t>‹nº›</a:t>
            </a:fld>
            <a:endParaRPr lang="es-MX"/>
          </a:p>
        </p:txBody>
      </p:sp>
      <p:sp>
        <p:nvSpPr>
          <p:cNvPr id="8" name="Rectángulo 7">
            <a:extLst>
              <a:ext uri="{FF2B5EF4-FFF2-40B4-BE49-F238E27FC236}">
                <a16:creationId xmlns:a16="http://schemas.microsoft.com/office/drawing/2014/main" id="{57AA7FE2-5737-A942-B9C6-EF00B9726B71}"/>
              </a:ext>
            </a:extLst>
          </p:cNvPr>
          <p:cNvSpPr/>
          <p:nvPr userDrawn="1"/>
        </p:nvSpPr>
        <p:spPr>
          <a:xfrm>
            <a:off x="0" y="5048250"/>
            <a:ext cx="12192000" cy="1809750"/>
          </a:xfrm>
          <a:prstGeom prst="rect">
            <a:avLst/>
          </a:prstGeom>
          <a:solidFill>
            <a:srgbClr val="FF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0" name="Imagen 9">
            <a:extLst>
              <a:ext uri="{FF2B5EF4-FFF2-40B4-BE49-F238E27FC236}">
                <a16:creationId xmlns:a16="http://schemas.microsoft.com/office/drawing/2014/main" id="{E55F7368-0007-7B48-BB8E-96D426DF79B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5469" t="80833" b="5278"/>
          <a:stretch/>
        </p:blipFill>
        <p:spPr>
          <a:xfrm>
            <a:off x="10420350" y="5543550"/>
            <a:ext cx="1771650" cy="952500"/>
          </a:xfrm>
          <a:prstGeom prst="rect">
            <a:avLst/>
          </a:prstGeom>
        </p:spPr>
      </p:pic>
      <p:sp>
        <p:nvSpPr>
          <p:cNvPr id="19" name="Título 1">
            <a:extLst>
              <a:ext uri="{FF2B5EF4-FFF2-40B4-BE49-F238E27FC236}">
                <a16:creationId xmlns:a16="http://schemas.microsoft.com/office/drawing/2014/main" id="{1D3D099A-30D4-6343-9EBC-7E6876080290}"/>
              </a:ext>
            </a:extLst>
          </p:cNvPr>
          <p:cNvSpPr>
            <a:spLocks noGrp="1"/>
          </p:cNvSpPr>
          <p:nvPr>
            <p:ph type="title" hasCustomPrompt="1"/>
          </p:nvPr>
        </p:nvSpPr>
        <p:spPr>
          <a:xfrm>
            <a:off x="456434" y="5318905"/>
            <a:ext cx="7473950" cy="693654"/>
          </a:xfrm>
        </p:spPr>
        <p:txBody>
          <a:bodyPr>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s-ES" dirty="0"/>
              <a:t>Insertar título aquí</a:t>
            </a:r>
            <a:endParaRPr lang="es-MX" dirty="0"/>
          </a:p>
        </p:txBody>
      </p:sp>
      <p:sp>
        <p:nvSpPr>
          <p:cNvPr id="25" name="Marcador de texto 24">
            <a:extLst>
              <a:ext uri="{FF2B5EF4-FFF2-40B4-BE49-F238E27FC236}">
                <a16:creationId xmlns:a16="http://schemas.microsoft.com/office/drawing/2014/main" id="{04983BAE-45C7-3240-981A-AB348BED7003}"/>
              </a:ext>
            </a:extLst>
          </p:cNvPr>
          <p:cNvSpPr>
            <a:spLocks noGrp="1"/>
          </p:cNvSpPr>
          <p:nvPr>
            <p:ph type="body" sz="quarter" idx="13" hasCustomPrompt="1"/>
          </p:nvPr>
        </p:nvSpPr>
        <p:spPr>
          <a:xfrm>
            <a:off x="456433" y="6032500"/>
            <a:ext cx="7473951" cy="688975"/>
          </a:xfrm>
        </p:spPr>
        <p:txBody>
          <a:bodyPr>
            <a:normAutofit/>
          </a:bodyPr>
          <a:lstStyle>
            <a:lvl1pPr marL="0" indent="0">
              <a:buNone/>
              <a:defRPr sz="3200" i="1">
                <a:solidFill>
                  <a:schemeClr val="bg1"/>
                </a:solidFill>
                <a:latin typeface="Arial" panose="020B0604020202020204" pitchFamily="34" charset="0"/>
                <a:cs typeface="Arial" panose="020B0604020202020204" pitchFamily="34" charset="0"/>
              </a:defRPr>
            </a:lvl1pPr>
          </a:lstStyle>
          <a:p>
            <a:pPr lvl="0"/>
            <a:r>
              <a:rPr lang="es-MX" dirty="0"/>
              <a:t>Insertar subtítulo aquí</a:t>
            </a:r>
          </a:p>
        </p:txBody>
      </p:sp>
    </p:spTree>
    <p:extLst>
      <p:ext uri="{BB962C8B-B14F-4D97-AF65-F5344CB8AC3E}">
        <p14:creationId xmlns:p14="http://schemas.microsoft.com/office/powerpoint/2010/main" val="31970709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ítulo con texto e iconografía burbujas">
    <p:spTree>
      <p:nvGrpSpPr>
        <p:cNvPr id="1" name=""/>
        <p:cNvGrpSpPr/>
        <p:nvPr/>
      </p:nvGrpSpPr>
      <p:grpSpPr>
        <a:xfrm>
          <a:off x="0" y="0"/>
          <a:ext cx="0" cy="0"/>
          <a:chOff x="0" y="0"/>
          <a:chExt cx="0" cy="0"/>
        </a:xfrm>
      </p:grpSpPr>
      <p:cxnSp>
        <p:nvCxnSpPr>
          <p:cNvPr id="6" name="Conector recto 5">
            <a:extLst>
              <a:ext uri="{FF2B5EF4-FFF2-40B4-BE49-F238E27FC236}">
                <a16:creationId xmlns:a16="http://schemas.microsoft.com/office/drawing/2014/main" id="{47E81D85-E3C6-2C47-99D3-14E6AC6B07D0}"/>
              </a:ext>
            </a:extLst>
          </p:cNvPr>
          <p:cNvCxnSpPr/>
          <p:nvPr userDrawn="1"/>
        </p:nvCxnSpPr>
        <p:spPr>
          <a:xfrm>
            <a:off x="6347207" y="2215484"/>
            <a:ext cx="0" cy="2415945"/>
          </a:xfrm>
          <a:prstGeom prst="line">
            <a:avLst/>
          </a:prstGeom>
          <a:ln>
            <a:solidFill>
              <a:srgbClr val="FF0036"/>
            </a:solidFill>
          </a:ln>
        </p:spPr>
        <p:style>
          <a:lnRef idx="1">
            <a:schemeClr val="accent1"/>
          </a:lnRef>
          <a:fillRef idx="0">
            <a:schemeClr val="accent1"/>
          </a:fillRef>
          <a:effectRef idx="0">
            <a:schemeClr val="accent1"/>
          </a:effectRef>
          <a:fontRef idx="minor">
            <a:schemeClr val="tx1"/>
          </a:fontRef>
        </p:style>
      </p:cxnSp>
      <p:sp>
        <p:nvSpPr>
          <p:cNvPr id="7" name="Elipse 6">
            <a:extLst>
              <a:ext uri="{FF2B5EF4-FFF2-40B4-BE49-F238E27FC236}">
                <a16:creationId xmlns:a16="http://schemas.microsoft.com/office/drawing/2014/main" id="{35F81DAA-9EDE-6545-B7F5-EBF321BC5A4F}"/>
              </a:ext>
            </a:extLst>
          </p:cNvPr>
          <p:cNvSpPr/>
          <p:nvPr userDrawn="1"/>
        </p:nvSpPr>
        <p:spPr>
          <a:xfrm>
            <a:off x="6069104" y="1928735"/>
            <a:ext cx="574887" cy="574887"/>
          </a:xfrm>
          <a:prstGeom prst="ellipse">
            <a:avLst/>
          </a:prstGeom>
          <a:solidFill>
            <a:srgbClr val="D0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Elipse 7">
            <a:extLst>
              <a:ext uri="{FF2B5EF4-FFF2-40B4-BE49-F238E27FC236}">
                <a16:creationId xmlns:a16="http://schemas.microsoft.com/office/drawing/2014/main" id="{2E2D1851-690C-464E-B226-9E2E5ACB034E}"/>
              </a:ext>
            </a:extLst>
          </p:cNvPr>
          <p:cNvSpPr/>
          <p:nvPr userDrawn="1"/>
        </p:nvSpPr>
        <p:spPr>
          <a:xfrm>
            <a:off x="6063800" y="4343986"/>
            <a:ext cx="574887" cy="574887"/>
          </a:xfrm>
          <a:prstGeom prst="ellipse">
            <a:avLst/>
          </a:prstGeom>
          <a:solidFill>
            <a:srgbClr val="D0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Elipse 8">
            <a:extLst>
              <a:ext uri="{FF2B5EF4-FFF2-40B4-BE49-F238E27FC236}">
                <a16:creationId xmlns:a16="http://schemas.microsoft.com/office/drawing/2014/main" id="{97C1ADC1-F8DC-8046-8089-ADBD61BC88EF}"/>
              </a:ext>
            </a:extLst>
          </p:cNvPr>
          <p:cNvSpPr/>
          <p:nvPr userDrawn="1"/>
        </p:nvSpPr>
        <p:spPr>
          <a:xfrm>
            <a:off x="6063800" y="3179618"/>
            <a:ext cx="574887" cy="574887"/>
          </a:xfrm>
          <a:prstGeom prst="ellipse">
            <a:avLst/>
          </a:prstGeom>
          <a:solidFill>
            <a:srgbClr val="D0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0" name="Imagen 9">
            <a:extLst>
              <a:ext uri="{FF2B5EF4-FFF2-40B4-BE49-F238E27FC236}">
                <a16:creationId xmlns:a16="http://schemas.microsoft.com/office/drawing/2014/main" id="{7AE8181C-8C24-964D-8520-CF596FEEFF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394"/>
          <a:stretch/>
        </p:blipFill>
        <p:spPr>
          <a:xfrm>
            <a:off x="0" y="5761122"/>
            <a:ext cx="12192000" cy="1096878"/>
          </a:xfrm>
          <a:prstGeom prst="rect">
            <a:avLst/>
          </a:prstGeom>
        </p:spPr>
      </p:pic>
      <p:sp>
        <p:nvSpPr>
          <p:cNvPr id="18" name="Título 1">
            <a:extLst>
              <a:ext uri="{FF2B5EF4-FFF2-40B4-BE49-F238E27FC236}">
                <a16:creationId xmlns:a16="http://schemas.microsoft.com/office/drawing/2014/main" id="{0586ED1E-6124-8A40-BA1E-119A316ADED7}"/>
              </a:ext>
            </a:extLst>
          </p:cNvPr>
          <p:cNvSpPr>
            <a:spLocks noGrp="1"/>
          </p:cNvSpPr>
          <p:nvPr>
            <p:ph type="title" hasCustomPrompt="1"/>
          </p:nvPr>
        </p:nvSpPr>
        <p:spPr>
          <a:xfrm>
            <a:off x="416473" y="505496"/>
            <a:ext cx="5338434" cy="498422"/>
          </a:xfrm>
        </p:spPr>
        <p:txBody>
          <a:bodyPr>
            <a:noAutofit/>
          </a:bodyPr>
          <a:lstStyle>
            <a:lvl1pPr marL="0" algn="l" defTabSz="914400" rtl="0" eaLnBrk="1" latinLnBrk="0" hangingPunct="1">
              <a:defRPr lang="es-MX" sz="3300" b="1" kern="1200" dirty="0">
                <a:solidFill>
                  <a:srgbClr val="FF0036"/>
                </a:solidFill>
                <a:latin typeface="Arial" panose="020B0604020202020204" pitchFamily="34" charset="0"/>
                <a:ea typeface="+mn-ea"/>
                <a:cs typeface="Arial" panose="020B0604020202020204" pitchFamily="34" charset="0"/>
              </a:defRPr>
            </a:lvl1pPr>
          </a:lstStyle>
          <a:p>
            <a:r>
              <a:rPr lang="es-ES" dirty="0"/>
              <a:t>Insertar título aquí</a:t>
            </a:r>
            <a:endParaRPr lang="es-MX" dirty="0"/>
          </a:p>
        </p:txBody>
      </p:sp>
      <p:sp>
        <p:nvSpPr>
          <p:cNvPr id="19" name="Marcador de texto 24">
            <a:extLst>
              <a:ext uri="{FF2B5EF4-FFF2-40B4-BE49-F238E27FC236}">
                <a16:creationId xmlns:a16="http://schemas.microsoft.com/office/drawing/2014/main" id="{98A657A9-4EC5-C04C-A297-2D205D96A128}"/>
              </a:ext>
            </a:extLst>
          </p:cNvPr>
          <p:cNvSpPr>
            <a:spLocks noGrp="1"/>
          </p:cNvSpPr>
          <p:nvPr>
            <p:ph type="body" sz="quarter" idx="13" hasCustomPrompt="1"/>
          </p:nvPr>
        </p:nvSpPr>
        <p:spPr>
          <a:xfrm>
            <a:off x="416472" y="1023861"/>
            <a:ext cx="5338433" cy="498422"/>
          </a:xfrm>
        </p:spPr>
        <p:txBody>
          <a:bodyPr>
            <a:normAutofit/>
          </a:bodyPr>
          <a:lstStyle>
            <a:lvl1pPr marL="0" indent="0" algn="l" defTabSz="914400" rtl="0" eaLnBrk="1" latinLnBrk="0" hangingPunct="1">
              <a:buNone/>
              <a:defRPr lang="es-MX" sz="2000" i="1" kern="1200" dirty="0">
                <a:solidFill>
                  <a:srgbClr val="1B2128"/>
                </a:solidFill>
                <a:latin typeface="Arial"/>
                <a:ea typeface="+mn-ea"/>
                <a:cs typeface="Arial"/>
              </a:defRPr>
            </a:lvl1pPr>
          </a:lstStyle>
          <a:p>
            <a:pPr lvl="0"/>
            <a:r>
              <a:rPr lang="es-MX" dirty="0"/>
              <a:t>Insertar subtítulo aquí</a:t>
            </a:r>
          </a:p>
        </p:txBody>
      </p:sp>
      <p:sp>
        <p:nvSpPr>
          <p:cNvPr id="21" name="Marcador de texto 24">
            <a:extLst>
              <a:ext uri="{FF2B5EF4-FFF2-40B4-BE49-F238E27FC236}">
                <a16:creationId xmlns:a16="http://schemas.microsoft.com/office/drawing/2014/main" id="{DF1804B1-247D-7240-8A49-962ACE174070}"/>
              </a:ext>
            </a:extLst>
          </p:cNvPr>
          <p:cNvSpPr>
            <a:spLocks noGrp="1"/>
          </p:cNvSpPr>
          <p:nvPr>
            <p:ph type="body" sz="quarter" idx="15" hasCustomPrompt="1"/>
          </p:nvPr>
        </p:nvSpPr>
        <p:spPr>
          <a:xfrm>
            <a:off x="416471" y="2000576"/>
            <a:ext cx="5338433" cy="2845759"/>
          </a:xfrm>
        </p:spPr>
        <p:txBody>
          <a:bodyPr>
            <a:noAutofit/>
          </a:bodyPr>
          <a:lstStyle>
            <a:lvl1pPr marL="0" indent="0" algn="l" defTabSz="914400" rtl="0" eaLnBrk="1" latinLnBrk="0" hangingPunct="1">
              <a:buNone/>
              <a:defRPr lang="es-MX" sz="1300" kern="1200" dirty="0">
                <a:solidFill>
                  <a:srgbClr val="747577"/>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24" name="Marcador de texto 24">
            <a:extLst>
              <a:ext uri="{FF2B5EF4-FFF2-40B4-BE49-F238E27FC236}">
                <a16:creationId xmlns:a16="http://schemas.microsoft.com/office/drawing/2014/main" id="{2FC32EED-F210-5F4B-BE3C-743113071673}"/>
              </a:ext>
            </a:extLst>
          </p:cNvPr>
          <p:cNvSpPr>
            <a:spLocks noGrp="1"/>
          </p:cNvSpPr>
          <p:nvPr>
            <p:ph type="body" sz="quarter" idx="14" hasCustomPrompt="1"/>
          </p:nvPr>
        </p:nvSpPr>
        <p:spPr>
          <a:xfrm>
            <a:off x="6777538" y="1952673"/>
            <a:ext cx="3031302" cy="193560"/>
          </a:xfrm>
        </p:spPr>
        <p:txBody>
          <a:bodyPr>
            <a:normAutofit/>
          </a:bodyPr>
          <a:lstStyle>
            <a:lvl1pPr marL="0" indent="0" algn="l" defTabSz="914400" rtl="0" eaLnBrk="1" latinLnBrk="0" hangingPunct="1">
              <a:buNone/>
              <a:defRPr lang="es-MX" sz="1300" b="1" i="1" kern="1200" dirty="0">
                <a:solidFill>
                  <a:srgbClr val="1B2128"/>
                </a:solidFill>
                <a:latin typeface="Arial" panose="020B0604020202020204" pitchFamily="34" charset="0"/>
                <a:ea typeface="+mn-ea"/>
                <a:cs typeface="Arial" panose="020B0604020202020204" pitchFamily="34" charset="0"/>
              </a:defRPr>
            </a:lvl1pPr>
          </a:lstStyle>
          <a:p>
            <a:pPr lvl="0"/>
            <a:r>
              <a:rPr lang="es-MX" dirty="0"/>
              <a:t>Mensaje clave 1</a:t>
            </a:r>
          </a:p>
        </p:txBody>
      </p:sp>
      <p:sp>
        <p:nvSpPr>
          <p:cNvPr id="25" name="Marcador de texto 24">
            <a:extLst>
              <a:ext uri="{FF2B5EF4-FFF2-40B4-BE49-F238E27FC236}">
                <a16:creationId xmlns:a16="http://schemas.microsoft.com/office/drawing/2014/main" id="{4C715B93-2D6B-8142-A980-5E2B1E305A39}"/>
              </a:ext>
            </a:extLst>
          </p:cNvPr>
          <p:cNvSpPr>
            <a:spLocks noGrp="1"/>
          </p:cNvSpPr>
          <p:nvPr>
            <p:ph type="body" sz="quarter" idx="16" hasCustomPrompt="1"/>
          </p:nvPr>
        </p:nvSpPr>
        <p:spPr>
          <a:xfrm>
            <a:off x="6777537" y="2186226"/>
            <a:ext cx="4923683" cy="527366"/>
          </a:xfrm>
        </p:spPr>
        <p:txBody>
          <a:bodyPr>
            <a:noAutofit/>
          </a:bodyPr>
          <a:lstStyle>
            <a:lvl1pPr marL="0" indent="0" algn="l" defTabSz="914400" rtl="0" eaLnBrk="1" latinLnBrk="0" hangingPunct="1">
              <a:buNone/>
              <a:defRPr lang="es-MX" sz="1300" kern="1200" dirty="0">
                <a:solidFill>
                  <a:srgbClr val="747577"/>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26" name="Marcador de texto 24">
            <a:extLst>
              <a:ext uri="{FF2B5EF4-FFF2-40B4-BE49-F238E27FC236}">
                <a16:creationId xmlns:a16="http://schemas.microsoft.com/office/drawing/2014/main" id="{475E6180-2C76-4748-A809-35C6045749E0}"/>
              </a:ext>
            </a:extLst>
          </p:cNvPr>
          <p:cNvSpPr>
            <a:spLocks noGrp="1"/>
          </p:cNvSpPr>
          <p:nvPr>
            <p:ph type="body" sz="quarter" idx="17" hasCustomPrompt="1"/>
          </p:nvPr>
        </p:nvSpPr>
        <p:spPr>
          <a:xfrm>
            <a:off x="6777538" y="3135157"/>
            <a:ext cx="3031302" cy="193560"/>
          </a:xfrm>
        </p:spPr>
        <p:txBody>
          <a:bodyPr>
            <a:normAutofit/>
          </a:bodyPr>
          <a:lstStyle>
            <a:lvl1pPr marL="0" indent="0" algn="l" defTabSz="914400" rtl="0" eaLnBrk="1" latinLnBrk="0" hangingPunct="1">
              <a:buNone/>
              <a:defRPr lang="es-MX" sz="1300" b="1" i="1" kern="1200" dirty="0">
                <a:solidFill>
                  <a:srgbClr val="1B2128"/>
                </a:solidFill>
                <a:latin typeface="Arial" panose="020B0604020202020204" pitchFamily="34" charset="0"/>
                <a:ea typeface="+mn-ea"/>
                <a:cs typeface="Arial" panose="020B0604020202020204" pitchFamily="34" charset="0"/>
              </a:defRPr>
            </a:lvl1pPr>
          </a:lstStyle>
          <a:p>
            <a:pPr lvl="0"/>
            <a:r>
              <a:rPr lang="es-MX" dirty="0"/>
              <a:t>Mensaje clave 2</a:t>
            </a:r>
          </a:p>
        </p:txBody>
      </p:sp>
      <p:sp>
        <p:nvSpPr>
          <p:cNvPr id="27" name="Marcador de texto 24">
            <a:extLst>
              <a:ext uri="{FF2B5EF4-FFF2-40B4-BE49-F238E27FC236}">
                <a16:creationId xmlns:a16="http://schemas.microsoft.com/office/drawing/2014/main" id="{80E0D575-C2CB-6F4F-8C25-31EAFEE13CCD}"/>
              </a:ext>
            </a:extLst>
          </p:cNvPr>
          <p:cNvSpPr>
            <a:spLocks noGrp="1"/>
          </p:cNvSpPr>
          <p:nvPr>
            <p:ph type="body" sz="quarter" idx="18" hasCustomPrompt="1"/>
          </p:nvPr>
        </p:nvSpPr>
        <p:spPr>
          <a:xfrm>
            <a:off x="6777537" y="3368710"/>
            <a:ext cx="4923683" cy="527366"/>
          </a:xfrm>
        </p:spPr>
        <p:txBody>
          <a:bodyPr>
            <a:noAutofit/>
          </a:bodyPr>
          <a:lstStyle>
            <a:lvl1pPr marL="0" indent="0" algn="l" defTabSz="914400" rtl="0" eaLnBrk="1" latinLnBrk="0" hangingPunct="1">
              <a:buNone/>
              <a:defRPr lang="es-MX" sz="1300" kern="1200" dirty="0">
                <a:solidFill>
                  <a:srgbClr val="747577"/>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30" name="Marcador de texto 24">
            <a:extLst>
              <a:ext uri="{FF2B5EF4-FFF2-40B4-BE49-F238E27FC236}">
                <a16:creationId xmlns:a16="http://schemas.microsoft.com/office/drawing/2014/main" id="{3A41A852-4F6B-8344-A6EC-BBE24002DACC}"/>
              </a:ext>
            </a:extLst>
          </p:cNvPr>
          <p:cNvSpPr>
            <a:spLocks noGrp="1"/>
          </p:cNvSpPr>
          <p:nvPr>
            <p:ph type="body" sz="quarter" idx="19" hasCustomPrompt="1"/>
          </p:nvPr>
        </p:nvSpPr>
        <p:spPr>
          <a:xfrm>
            <a:off x="6777538" y="4266813"/>
            <a:ext cx="3031302" cy="193560"/>
          </a:xfrm>
        </p:spPr>
        <p:txBody>
          <a:bodyPr>
            <a:normAutofit/>
          </a:bodyPr>
          <a:lstStyle>
            <a:lvl1pPr marL="0" indent="0" algn="l" defTabSz="914400" rtl="0" eaLnBrk="1" latinLnBrk="0" hangingPunct="1">
              <a:buNone/>
              <a:defRPr lang="es-MX" sz="1300" b="1" i="1" kern="1200" dirty="0">
                <a:solidFill>
                  <a:srgbClr val="1B2128"/>
                </a:solidFill>
                <a:latin typeface="Arial" panose="020B0604020202020204" pitchFamily="34" charset="0"/>
                <a:ea typeface="+mn-ea"/>
                <a:cs typeface="Arial" panose="020B0604020202020204" pitchFamily="34" charset="0"/>
              </a:defRPr>
            </a:lvl1pPr>
          </a:lstStyle>
          <a:p>
            <a:pPr lvl="0"/>
            <a:r>
              <a:rPr lang="es-MX" dirty="0"/>
              <a:t>Mensaje clave 3</a:t>
            </a:r>
          </a:p>
        </p:txBody>
      </p:sp>
      <p:sp>
        <p:nvSpPr>
          <p:cNvPr id="31" name="Marcador de texto 24">
            <a:extLst>
              <a:ext uri="{FF2B5EF4-FFF2-40B4-BE49-F238E27FC236}">
                <a16:creationId xmlns:a16="http://schemas.microsoft.com/office/drawing/2014/main" id="{329167D6-6124-AD48-9A48-6D83D99B72DF}"/>
              </a:ext>
            </a:extLst>
          </p:cNvPr>
          <p:cNvSpPr>
            <a:spLocks noGrp="1"/>
          </p:cNvSpPr>
          <p:nvPr>
            <p:ph type="body" sz="quarter" idx="20" hasCustomPrompt="1"/>
          </p:nvPr>
        </p:nvSpPr>
        <p:spPr>
          <a:xfrm>
            <a:off x="6777537" y="4500366"/>
            <a:ext cx="4923683" cy="527366"/>
          </a:xfrm>
        </p:spPr>
        <p:txBody>
          <a:bodyPr>
            <a:noAutofit/>
          </a:bodyPr>
          <a:lstStyle>
            <a:lvl1pPr marL="0" indent="0" algn="l" defTabSz="914400" rtl="0" eaLnBrk="1" latinLnBrk="0" hangingPunct="1">
              <a:buNone/>
              <a:defRPr lang="es-MX" sz="1300" kern="1200" dirty="0">
                <a:solidFill>
                  <a:srgbClr val="747577"/>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33" name="Marcador de posición de imagen 32">
            <a:extLst>
              <a:ext uri="{FF2B5EF4-FFF2-40B4-BE49-F238E27FC236}">
                <a16:creationId xmlns:a16="http://schemas.microsoft.com/office/drawing/2014/main" id="{5B1EACF8-D2F8-1943-8460-BAA51EB30BAC}"/>
              </a:ext>
            </a:extLst>
          </p:cNvPr>
          <p:cNvSpPr>
            <a:spLocks noGrp="1"/>
          </p:cNvSpPr>
          <p:nvPr>
            <p:ph type="pic" sz="quarter" idx="21" hasCustomPrompt="1"/>
          </p:nvPr>
        </p:nvSpPr>
        <p:spPr>
          <a:xfrm>
            <a:off x="6064250" y="1952625"/>
            <a:ext cx="574675" cy="550863"/>
          </a:xfrm>
        </p:spPr>
        <p:txBody>
          <a:bodyPr>
            <a:noAutofit/>
          </a:bodyPr>
          <a:lstStyle>
            <a:lvl1pPr marL="0" indent="0" algn="ctr">
              <a:buNone/>
              <a:defRPr sz="1200">
                <a:solidFill>
                  <a:srgbClr val="1B2128"/>
                </a:solidFill>
                <a:latin typeface="Arial" panose="020B0604020202020204" pitchFamily="34" charset="0"/>
                <a:cs typeface="Arial" panose="020B0604020202020204" pitchFamily="34" charset="0"/>
              </a:defRPr>
            </a:lvl1pPr>
          </a:lstStyle>
          <a:p>
            <a:r>
              <a:rPr lang="es-MX" dirty="0"/>
              <a:t>Icono</a:t>
            </a:r>
          </a:p>
        </p:txBody>
      </p:sp>
      <p:sp>
        <p:nvSpPr>
          <p:cNvPr id="34" name="Marcador de posición de imagen 32">
            <a:extLst>
              <a:ext uri="{FF2B5EF4-FFF2-40B4-BE49-F238E27FC236}">
                <a16:creationId xmlns:a16="http://schemas.microsoft.com/office/drawing/2014/main" id="{9DE8B35D-43D2-8B46-9117-77A976CEA6B2}"/>
              </a:ext>
            </a:extLst>
          </p:cNvPr>
          <p:cNvSpPr>
            <a:spLocks noGrp="1"/>
          </p:cNvSpPr>
          <p:nvPr>
            <p:ph type="pic" sz="quarter" idx="22" hasCustomPrompt="1"/>
          </p:nvPr>
        </p:nvSpPr>
        <p:spPr>
          <a:xfrm>
            <a:off x="6069209" y="3166947"/>
            <a:ext cx="574675" cy="550863"/>
          </a:xfrm>
        </p:spPr>
        <p:txBody>
          <a:bodyPr>
            <a:noAutofit/>
          </a:bodyPr>
          <a:lstStyle>
            <a:lvl1pPr marL="0" indent="0" algn="ctr">
              <a:buNone/>
              <a:defRPr sz="1200">
                <a:solidFill>
                  <a:srgbClr val="1B2128"/>
                </a:solidFill>
                <a:latin typeface="Arial" panose="020B0604020202020204" pitchFamily="34" charset="0"/>
                <a:cs typeface="Arial" panose="020B0604020202020204" pitchFamily="34" charset="0"/>
              </a:defRPr>
            </a:lvl1pPr>
          </a:lstStyle>
          <a:p>
            <a:r>
              <a:rPr lang="es-MX" dirty="0"/>
              <a:t>Icono</a:t>
            </a:r>
          </a:p>
        </p:txBody>
      </p:sp>
      <p:sp>
        <p:nvSpPr>
          <p:cNvPr id="35" name="Marcador de posición de imagen 32">
            <a:extLst>
              <a:ext uri="{FF2B5EF4-FFF2-40B4-BE49-F238E27FC236}">
                <a16:creationId xmlns:a16="http://schemas.microsoft.com/office/drawing/2014/main" id="{0FCBF75B-8F41-2447-A9EC-DEAB76C6A011}"/>
              </a:ext>
            </a:extLst>
          </p:cNvPr>
          <p:cNvSpPr>
            <a:spLocks noGrp="1"/>
          </p:cNvSpPr>
          <p:nvPr>
            <p:ph type="pic" sz="quarter" idx="23" hasCustomPrompt="1"/>
          </p:nvPr>
        </p:nvSpPr>
        <p:spPr>
          <a:xfrm>
            <a:off x="6057460" y="4368668"/>
            <a:ext cx="574675" cy="550863"/>
          </a:xfrm>
        </p:spPr>
        <p:txBody>
          <a:bodyPr>
            <a:noAutofit/>
          </a:bodyPr>
          <a:lstStyle>
            <a:lvl1pPr marL="0" indent="0" algn="ctr">
              <a:buNone/>
              <a:defRPr sz="1200">
                <a:solidFill>
                  <a:srgbClr val="1B2128"/>
                </a:solidFill>
                <a:latin typeface="Arial" panose="020B0604020202020204" pitchFamily="34" charset="0"/>
                <a:cs typeface="Arial" panose="020B0604020202020204" pitchFamily="34" charset="0"/>
              </a:defRPr>
            </a:lvl1pPr>
          </a:lstStyle>
          <a:p>
            <a:r>
              <a:rPr lang="es-MX" dirty="0"/>
              <a:t>Icono</a:t>
            </a:r>
          </a:p>
        </p:txBody>
      </p:sp>
      <p:grpSp>
        <p:nvGrpSpPr>
          <p:cNvPr id="20" name="Grupo 19">
            <a:extLst>
              <a:ext uri="{FF2B5EF4-FFF2-40B4-BE49-F238E27FC236}">
                <a16:creationId xmlns:a16="http://schemas.microsoft.com/office/drawing/2014/main" id="{449A9038-707A-2A45-A75D-DE41047DF5EF}"/>
              </a:ext>
            </a:extLst>
          </p:cNvPr>
          <p:cNvGrpSpPr/>
          <p:nvPr userDrawn="1"/>
        </p:nvGrpSpPr>
        <p:grpSpPr>
          <a:xfrm>
            <a:off x="0" y="5822433"/>
            <a:ext cx="12179736" cy="1018250"/>
            <a:chOff x="12264" y="5862172"/>
            <a:chExt cx="12179736" cy="1018250"/>
          </a:xfrm>
        </p:grpSpPr>
        <p:sp>
          <p:nvSpPr>
            <p:cNvPr id="22" name="Rectángulo 21">
              <a:extLst>
                <a:ext uri="{FF2B5EF4-FFF2-40B4-BE49-F238E27FC236}">
                  <a16:creationId xmlns:a16="http://schemas.microsoft.com/office/drawing/2014/main" id="{4D501D8F-1DD2-0440-A9C6-7EC029065041}"/>
                </a:ext>
              </a:extLst>
            </p:cNvPr>
            <p:cNvSpPr/>
            <p:nvPr userDrawn="1"/>
          </p:nvSpPr>
          <p:spPr>
            <a:xfrm>
              <a:off x="12264" y="5864755"/>
              <a:ext cx="12179736" cy="1005141"/>
            </a:xfrm>
            <a:prstGeom prst="rect">
              <a:avLst/>
            </a:prstGeom>
            <a:solidFill>
              <a:srgbClr val="F00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pic>
          <p:nvPicPr>
            <p:cNvPr id="23" name="Imagen 22">
              <a:extLst>
                <a:ext uri="{FF2B5EF4-FFF2-40B4-BE49-F238E27FC236}">
                  <a16:creationId xmlns:a16="http://schemas.microsoft.com/office/drawing/2014/main" id="{410D654A-5AF0-AD4D-9AC7-0B5FBC6503E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86797" b="4875"/>
            <a:stretch/>
          </p:blipFill>
          <p:spPr>
            <a:xfrm>
              <a:off x="12264" y="5862172"/>
              <a:ext cx="12147651" cy="1018250"/>
            </a:xfrm>
            <a:prstGeom prst="rect">
              <a:avLst/>
            </a:prstGeom>
          </p:spPr>
        </p:pic>
      </p:grpSp>
      <p:pic>
        <p:nvPicPr>
          <p:cNvPr id="28" name="Imagen 27">
            <a:extLst>
              <a:ext uri="{FF2B5EF4-FFF2-40B4-BE49-F238E27FC236}">
                <a16:creationId xmlns:a16="http://schemas.microsoft.com/office/drawing/2014/main" id="{F1D71B45-C816-8346-B80D-E51E346211E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6060" t="83616" b="3503"/>
          <a:stretch/>
        </p:blipFill>
        <p:spPr>
          <a:xfrm>
            <a:off x="10508979" y="5870154"/>
            <a:ext cx="1699646" cy="883403"/>
          </a:xfrm>
          <a:prstGeom prst="rect">
            <a:avLst/>
          </a:prstGeom>
        </p:spPr>
      </p:pic>
    </p:spTree>
    <p:extLst>
      <p:ext uri="{BB962C8B-B14F-4D97-AF65-F5344CB8AC3E}">
        <p14:creationId xmlns:p14="http://schemas.microsoft.com/office/powerpoint/2010/main" val="29289507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ítulo con texto e iconografía ondas">
    <p:spTree>
      <p:nvGrpSpPr>
        <p:cNvPr id="1" name=""/>
        <p:cNvGrpSpPr/>
        <p:nvPr/>
      </p:nvGrpSpPr>
      <p:grpSpPr>
        <a:xfrm>
          <a:off x="0" y="0"/>
          <a:ext cx="0" cy="0"/>
          <a:chOff x="0" y="0"/>
          <a:chExt cx="0" cy="0"/>
        </a:xfrm>
      </p:grpSpPr>
      <p:cxnSp>
        <p:nvCxnSpPr>
          <p:cNvPr id="6" name="Conector recto 5">
            <a:extLst>
              <a:ext uri="{FF2B5EF4-FFF2-40B4-BE49-F238E27FC236}">
                <a16:creationId xmlns:a16="http://schemas.microsoft.com/office/drawing/2014/main" id="{47E81D85-E3C6-2C47-99D3-14E6AC6B07D0}"/>
              </a:ext>
            </a:extLst>
          </p:cNvPr>
          <p:cNvCxnSpPr/>
          <p:nvPr userDrawn="1"/>
        </p:nvCxnSpPr>
        <p:spPr>
          <a:xfrm>
            <a:off x="6347207" y="2215484"/>
            <a:ext cx="0" cy="2415945"/>
          </a:xfrm>
          <a:prstGeom prst="line">
            <a:avLst/>
          </a:prstGeom>
          <a:ln>
            <a:solidFill>
              <a:srgbClr val="FF0036"/>
            </a:solidFill>
          </a:ln>
        </p:spPr>
        <p:style>
          <a:lnRef idx="1">
            <a:schemeClr val="accent1"/>
          </a:lnRef>
          <a:fillRef idx="0">
            <a:schemeClr val="accent1"/>
          </a:fillRef>
          <a:effectRef idx="0">
            <a:schemeClr val="accent1"/>
          </a:effectRef>
          <a:fontRef idx="minor">
            <a:schemeClr val="tx1"/>
          </a:fontRef>
        </p:style>
      </p:cxnSp>
      <p:sp>
        <p:nvSpPr>
          <p:cNvPr id="7" name="Elipse 6">
            <a:extLst>
              <a:ext uri="{FF2B5EF4-FFF2-40B4-BE49-F238E27FC236}">
                <a16:creationId xmlns:a16="http://schemas.microsoft.com/office/drawing/2014/main" id="{35F81DAA-9EDE-6545-B7F5-EBF321BC5A4F}"/>
              </a:ext>
            </a:extLst>
          </p:cNvPr>
          <p:cNvSpPr/>
          <p:nvPr userDrawn="1"/>
        </p:nvSpPr>
        <p:spPr>
          <a:xfrm>
            <a:off x="6069104" y="1928735"/>
            <a:ext cx="574887" cy="574887"/>
          </a:xfrm>
          <a:prstGeom prst="ellipse">
            <a:avLst/>
          </a:prstGeom>
          <a:solidFill>
            <a:srgbClr val="D0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Elipse 7">
            <a:extLst>
              <a:ext uri="{FF2B5EF4-FFF2-40B4-BE49-F238E27FC236}">
                <a16:creationId xmlns:a16="http://schemas.microsoft.com/office/drawing/2014/main" id="{2E2D1851-690C-464E-B226-9E2E5ACB034E}"/>
              </a:ext>
            </a:extLst>
          </p:cNvPr>
          <p:cNvSpPr/>
          <p:nvPr userDrawn="1"/>
        </p:nvSpPr>
        <p:spPr>
          <a:xfrm>
            <a:off x="6063800" y="4343986"/>
            <a:ext cx="574887" cy="574887"/>
          </a:xfrm>
          <a:prstGeom prst="ellipse">
            <a:avLst/>
          </a:prstGeom>
          <a:solidFill>
            <a:srgbClr val="D0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Elipse 8">
            <a:extLst>
              <a:ext uri="{FF2B5EF4-FFF2-40B4-BE49-F238E27FC236}">
                <a16:creationId xmlns:a16="http://schemas.microsoft.com/office/drawing/2014/main" id="{97C1ADC1-F8DC-8046-8089-ADBD61BC88EF}"/>
              </a:ext>
            </a:extLst>
          </p:cNvPr>
          <p:cNvSpPr/>
          <p:nvPr userDrawn="1"/>
        </p:nvSpPr>
        <p:spPr>
          <a:xfrm>
            <a:off x="6063800" y="3179618"/>
            <a:ext cx="574887" cy="574887"/>
          </a:xfrm>
          <a:prstGeom prst="ellipse">
            <a:avLst/>
          </a:prstGeom>
          <a:solidFill>
            <a:srgbClr val="D0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0" name="Imagen 9">
            <a:extLst>
              <a:ext uri="{FF2B5EF4-FFF2-40B4-BE49-F238E27FC236}">
                <a16:creationId xmlns:a16="http://schemas.microsoft.com/office/drawing/2014/main" id="{7AE8181C-8C24-964D-8520-CF596FEEFF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394"/>
          <a:stretch/>
        </p:blipFill>
        <p:spPr>
          <a:xfrm>
            <a:off x="0" y="5761122"/>
            <a:ext cx="12192000" cy="1096878"/>
          </a:xfrm>
          <a:prstGeom prst="rect">
            <a:avLst/>
          </a:prstGeom>
        </p:spPr>
      </p:pic>
      <p:pic>
        <p:nvPicPr>
          <p:cNvPr id="17" name="Imagen 16">
            <a:extLst>
              <a:ext uri="{FF2B5EF4-FFF2-40B4-BE49-F238E27FC236}">
                <a16:creationId xmlns:a16="http://schemas.microsoft.com/office/drawing/2014/main" id="{D457740A-0A10-5542-B3EE-2414FA826F0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6060" t="83616" b="3503"/>
          <a:stretch/>
        </p:blipFill>
        <p:spPr>
          <a:xfrm>
            <a:off x="10508979" y="5870154"/>
            <a:ext cx="1699646" cy="883403"/>
          </a:xfrm>
          <a:prstGeom prst="rect">
            <a:avLst/>
          </a:prstGeom>
        </p:spPr>
      </p:pic>
      <p:sp>
        <p:nvSpPr>
          <p:cNvPr id="18" name="Título 1">
            <a:extLst>
              <a:ext uri="{FF2B5EF4-FFF2-40B4-BE49-F238E27FC236}">
                <a16:creationId xmlns:a16="http://schemas.microsoft.com/office/drawing/2014/main" id="{0586ED1E-6124-8A40-BA1E-119A316ADED7}"/>
              </a:ext>
            </a:extLst>
          </p:cNvPr>
          <p:cNvSpPr>
            <a:spLocks noGrp="1"/>
          </p:cNvSpPr>
          <p:nvPr>
            <p:ph type="title" hasCustomPrompt="1"/>
          </p:nvPr>
        </p:nvSpPr>
        <p:spPr>
          <a:xfrm>
            <a:off x="416473" y="505496"/>
            <a:ext cx="5338434" cy="498422"/>
          </a:xfrm>
        </p:spPr>
        <p:txBody>
          <a:bodyPr>
            <a:noAutofit/>
          </a:bodyPr>
          <a:lstStyle>
            <a:lvl1pPr marL="0" algn="l" defTabSz="914400" rtl="0" eaLnBrk="1" latinLnBrk="0" hangingPunct="1">
              <a:defRPr lang="es-MX" sz="3300" b="1" kern="1200" dirty="0">
                <a:solidFill>
                  <a:srgbClr val="FF0036"/>
                </a:solidFill>
                <a:latin typeface="Arial" panose="020B0604020202020204" pitchFamily="34" charset="0"/>
                <a:ea typeface="+mn-ea"/>
                <a:cs typeface="Arial" panose="020B0604020202020204" pitchFamily="34" charset="0"/>
              </a:defRPr>
            </a:lvl1pPr>
          </a:lstStyle>
          <a:p>
            <a:r>
              <a:rPr lang="es-ES" dirty="0"/>
              <a:t>Insertar título aquí</a:t>
            </a:r>
            <a:endParaRPr lang="es-MX" dirty="0"/>
          </a:p>
        </p:txBody>
      </p:sp>
      <p:sp>
        <p:nvSpPr>
          <p:cNvPr id="19" name="Marcador de texto 24">
            <a:extLst>
              <a:ext uri="{FF2B5EF4-FFF2-40B4-BE49-F238E27FC236}">
                <a16:creationId xmlns:a16="http://schemas.microsoft.com/office/drawing/2014/main" id="{98A657A9-4EC5-C04C-A297-2D205D96A128}"/>
              </a:ext>
            </a:extLst>
          </p:cNvPr>
          <p:cNvSpPr>
            <a:spLocks noGrp="1"/>
          </p:cNvSpPr>
          <p:nvPr>
            <p:ph type="body" sz="quarter" idx="13" hasCustomPrompt="1"/>
          </p:nvPr>
        </p:nvSpPr>
        <p:spPr>
          <a:xfrm>
            <a:off x="416472" y="1023861"/>
            <a:ext cx="5338433" cy="498422"/>
          </a:xfrm>
        </p:spPr>
        <p:txBody>
          <a:bodyPr>
            <a:normAutofit/>
          </a:bodyPr>
          <a:lstStyle>
            <a:lvl1pPr marL="0" indent="0" algn="l" defTabSz="914400" rtl="0" eaLnBrk="1" latinLnBrk="0" hangingPunct="1">
              <a:buNone/>
              <a:defRPr lang="es-MX" sz="2000" i="1" kern="1200" dirty="0">
                <a:solidFill>
                  <a:srgbClr val="1B2128"/>
                </a:solidFill>
                <a:latin typeface="Arial"/>
                <a:ea typeface="+mn-ea"/>
                <a:cs typeface="Arial"/>
              </a:defRPr>
            </a:lvl1pPr>
          </a:lstStyle>
          <a:p>
            <a:pPr lvl="0"/>
            <a:r>
              <a:rPr lang="es-MX" dirty="0"/>
              <a:t>Insertar subtítulo aquí</a:t>
            </a:r>
          </a:p>
        </p:txBody>
      </p:sp>
      <p:sp>
        <p:nvSpPr>
          <p:cNvPr id="21" name="Marcador de texto 24">
            <a:extLst>
              <a:ext uri="{FF2B5EF4-FFF2-40B4-BE49-F238E27FC236}">
                <a16:creationId xmlns:a16="http://schemas.microsoft.com/office/drawing/2014/main" id="{DF1804B1-247D-7240-8A49-962ACE174070}"/>
              </a:ext>
            </a:extLst>
          </p:cNvPr>
          <p:cNvSpPr>
            <a:spLocks noGrp="1"/>
          </p:cNvSpPr>
          <p:nvPr>
            <p:ph type="body" sz="quarter" idx="15" hasCustomPrompt="1"/>
          </p:nvPr>
        </p:nvSpPr>
        <p:spPr>
          <a:xfrm>
            <a:off x="416471" y="2000576"/>
            <a:ext cx="5338433" cy="2845759"/>
          </a:xfrm>
        </p:spPr>
        <p:txBody>
          <a:bodyPr>
            <a:noAutofit/>
          </a:bodyPr>
          <a:lstStyle>
            <a:lvl1pPr marL="0" indent="0" algn="l" defTabSz="914400" rtl="0" eaLnBrk="1" latinLnBrk="0" hangingPunct="1">
              <a:buNone/>
              <a:defRPr lang="es-MX" sz="1300" kern="1200" dirty="0">
                <a:solidFill>
                  <a:srgbClr val="747577"/>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24" name="Marcador de texto 24">
            <a:extLst>
              <a:ext uri="{FF2B5EF4-FFF2-40B4-BE49-F238E27FC236}">
                <a16:creationId xmlns:a16="http://schemas.microsoft.com/office/drawing/2014/main" id="{2FC32EED-F210-5F4B-BE3C-743113071673}"/>
              </a:ext>
            </a:extLst>
          </p:cNvPr>
          <p:cNvSpPr>
            <a:spLocks noGrp="1"/>
          </p:cNvSpPr>
          <p:nvPr>
            <p:ph type="body" sz="quarter" idx="14" hasCustomPrompt="1"/>
          </p:nvPr>
        </p:nvSpPr>
        <p:spPr>
          <a:xfrm>
            <a:off x="6777538" y="1952673"/>
            <a:ext cx="3031302" cy="193560"/>
          </a:xfrm>
        </p:spPr>
        <p:txBody>
          <a:bodyPr>
            <a:normAutofit/>
          </a:bodyPr>
          <a:lstStyle>
            <a:lvl1pPr marL="0" indent="0" algn="l" defTabSz="914400" rtl="0" eaLnBrk="1" latinLnBrk="0" hangingPunct="1">
              <a:buNone/>
              <a:defRPr lang="es-MX" sz="1300" b="1" i="1" kern="1200" dirty="0">
                <a:solidFill>
                  <a:srgbClr val="1B2128"/>
                </a:solidFill>
                <a:latin typeface="Arial" panose="020B0604020202020204" pitchFamily="34" charset="0"/>
                <a:ea typeface="+mn-ea"/>
                <a:cs typeface="Arial" panose="020B0604020202020204" pitchFamily="34" charset="0"/>
              </a:defRPr>
            </a:lvl1pPr>
          </a:lstStyle>
          <a:p>
            <a:pPr lvl="0"/>
            <a:r>
              <a:rPr lang="es-MX" dirty="0"/>
              <a:t>Mensaje clave 1</a:t>
            </a:r>
          </a:p>
        </p:txBody>
      </p:sp>
      <p:sp>
        <p:nvSpPr>
          <p:cNvPr id="25" name="Marcador de texto 24">
            <a:extLst>
              <a:ext uri="{FF2B5EF4-FFF2-40B4-BE49-F238E27FC236}">
                <a16:creationId xmlns:a16="http://schemas.microsoft.com/office/drawing/2014/main" id="{4C715B93-2D6B-8142-A980-5E2B1E305A39}"/>
              </a:ext>
            </a:extLst>
          </p:cNvPr>
          <p:cNvSpPr>
            <a:spLocks noGrp="1"/>
          </p:cNvSpPr>
          <p:nvPr>
            <p:ph type="body" sz="quarter" idx="16" hasCustomPrompt="1"/>
          </p:nvPr>
        </p:nvSpPr>
        <p:spPr>
          <a:xfrm>
            <a:off x="6777537" y="2186226"/>
            <a:ext cx="4923683" cy="527366"/>
          </a:xfrm>
        </p:spPr>
        <p:txBody>
          <a:bodyPr>
            <a:noAutofit/>
          </a:bodyPr>
          <a:lstStyle>
            <a:lvl1pPr marL="0" indent="0" algn="l" defTabSz="914400" rtl="0" eaLnBrk="1" latinLnBrk="0" hangingPunct="1">
              <a:buNone/>
              <a:defRPr lang="es-MX" sz="1300" kern="1200" dirty="0">
                <a:solidFill>
                  <a:srgbClr val="747577"/>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26" name="Marcador de texto 24">
            <a:extLst>
              <a:ext uri="{FF2B5EF4-FFF2-40B4-BE49-F238E27FC236}">
                <a16:creationId xmlns:a16="http://schemas.microsoft.com/office/drawing/2014/main" id="{475E6180-2C76-4748-A809-35C6045749E0}"/>
              </a:ext>
            </a:extLst>
          </p:cNvPr>
          <p:cNvSpPr>
            <a:spLocks noGrp="1"/>
          </p:cNvSpPr>
          <p:nvPr>
            <p:ph type="body" sz="quarter" idx="17" hasCustomPrompt="1"/>
          </p:nvPr>
        </p:nvSpPr>
        <p:spPr>
          <a:xfrm>
            <a:off x="6777538" y="3135157"/>
            <a:ext cx="3031302" cy="193560"/>
          </a:xfrm>
        </p:spPr>
        <p:txBody>
          <a:bodyPr>
            <a:normAutofit/>
          </a:bodyPr>
          <a:lstStyle>
            <a:lvl1pPr marL="0" indent="0" algn="l" defTabSz="914400" rtl="0" eaLnBrk="1" latinLnBrk="0" hangingPunct="1">
              <a:buNone/>
              <a:defRPr lang="es-MX" sz="1300" b="1" i="1" kern="1200" dirty="0">
                <a:solidFill>
                  <a:srgbClr val="1B2128"/>
                </a:solidFill>
                <a:latin typeface="Arial" panose="020B0604020202020204" pitchFamily="34" charset="0"/>
                <a:ea typeface="+mn-ea"/>
                <a:cs typeface="Arial" panose="020B0604020202020204" pitchFamily="34" charset="0"/>
              </a:defRPr>
            </a:lvl1pPr>
          </a:lstStyle>
          <a:p>
            <a:pPr lvl="0"/>
            <a:r>
              <a:rPr lang="es-MX" dirty="0"/>
              <a:t>Mensaje clave 2</a:t>
            </a:r>
          </a:p>
        </p:txBody>
      </p:sp>
      <p:sp>
        <p:nvSpPr>
          <p:cNvPr id="27" name="Marcador de texto 24">
            <a:extLst>
              <a:ext uri="{FF2B5EF4-FFF2-40B4-BE49-F238E27FC236}">
                <a16:creationId xmlns:a16="http://schemas.microsoft.com/office/drawing/2014/main" id="{80E0D575-C2CB-6F4F-8C25-31EAFEE13CCD}"/>
              </a:ext>
            </a:extLst>
          </p:cNvPr>
          <p:cNvSpPr>
            <a:spLocks noGrp="1"/>
          </p:cNvSpPr>
          <p:nvPr>
            <p:ph type="body" sz="quarter" idx="18" hasCustomPrompt="1"/>
          </p:nvPr>
        </p:nvSpPr>
        <p:spPr>
          <a:xfrm>
            <a:off x="6777537" y="3368710"/>
            <a:ext cx="4923683" cy="527366"/>
          </a:xfrm>
        </p:spPr>
        <p:txBody>
          <a:bodyPr>
            <a:noAutofit/>
          </a:bodyPr>
          <a:lstStyle>
            <a:lvl1pPr marL="0" indent="0" algn="l" defTabSz="914400" rtl="0" eaLnBrk="1" latinLnBrk="0" hangingPunct="1">
              <a:buNone/>
              <a:defRPr lang="es-MX" sz="1300" kern="1200" dirty="0">
                <a:solidFill>
                  <a:srgbClr val="747577"/>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30" name="Marcador de texto 24">
            <a:extLst>
              <a:ext uri="{FF2B5EF4-FFF2-40B4-BE49-F238E27FC236}">
                <a16:creationId xmlns:a16="http://schemas.microsoft.com/office/drawing/2014/main" id="{3A41A852-4F6B-8344-A6EC-BBE24002DACC}"/>
              </a:ext>
            </a:extLst>
          </p:cNvPr>
          <p:cNvSpPr>
            <a:spLocks noGrp="1"/>
          </p:cNvSpPr>
          <p:nvPr>
            <p:ph type="body" sz="quarter" idx="19" hasCustomPrompt="1"/>
          </p:nvPr>
        </p:nvSpPr>
        <p:spPr>
          <a:xfrm>
            <a:off x="6777538" y="4266813"/>
            <a:ext cx="3031302" cy="193560"/>
          </a:xfrm>
        </p:spPr>
        <p:txBody>
          <a:bodyPr>
            <a:normAutofit/>
          </a:bodyPr>
          <a:lstStyle>
            <a:lvl1pPr marL="0" indent="0" algn="l" defTabSz="914400" rtl="0" eaLnBrk="1" latinLnBrk="0" hangingPunct="1">
              <a:buNone/>
              <a:defRPr lang="es-MX" sz="1300" b="1" i="1" kern="1200" dirty="0">
                <a:solidFill>
                  <a:srgbClr val="1B2128"/>
                </a:solidFill>
                <a:latin typeface="Arial" panose="020B0604020202020204" pitchFamily="34" charset="0"/>
                <a:ea typeface="+mn-ea"/>
                <a:cs typeface="Arial" panose="020B0604020202020204" pitchFamily="34" charset="0"/>
              </a:defRPr>
            </a:lvl1pPr>
          </a:lstStyle>
          <a:p>
            <a:pPr lvl="0"/>
            <a:r>
              <a:rPr lang="es-MX" dirty="0"/>
              <a:t>Mensaje clave 3</a:t>
            </a:r>
          </a:p>
        </p:txBody>
      </p:sp>
      <p:sp>
        <p:nvSpPr>
          <p:cNvPr id="31" name="Marcador de texto 24">
            <a:extLst>
              <a:ext uri="{FF2B5EF4-FFF2-40B4-BE49-F238E27FC236}">
                <a16:creationId xmlns:a16="http://schemas.microsoft.com/office/drawing/2014/main" id="{329167D6-6124-AD48-9A48-6D83D99B72DF}"/>
              </a:ext>
            </a:extLst>
          </p:cNvPr>
          <p:cNvSpPr>
            <a:spLocks noGrp="1"/>
          </p:cNvSpPr>
          <p:nvPr>
            <p:ph type="body" sz="quarter" idx="20" hasCustomPrompt="1"/>
          </p:nvPr>
        </p:nvSpPr>
        <p:spPr>
          <a:xfrm>
            <a:off x="6777537" y="4500366"/>
            <a:ext cx="4923683" cy="527366"/>
          </a:xfrm>
        </p:spPr>
        <p:txBody>
          <a:bodyPr>
            <a:noAutofit/>
          </a:bodyPr>
          <a:lstStyle>
            <a:lvl1pPr marL="0" indent="0" algn="l" defTabSz="914400" rtl="0" eaLnBrk="1" latinLnBrk="0" hangingPunct="1">
              <a:buNone/>
              <a:defRPr lang="es-MX" sz="1300" kern="1200" dirty="0">
                <a:solidFill>
                  <a:srgbClr val="747577"/>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33" name="Marcador de posición de imagen 32">
            <a:extLst>
              <a:ext uri="{FF2B5EF4-FFF2-40B4-BE49-F238E27FC236}">
                <a16:creationId xmlns:a16="http://schemas.microsoft.com/office/drawing/2014/main" id="{5B1EACF8-D2F8-1943-8460-BAA51EB30BAC}"/>
              </a:ext>
            </a:extLst>
          </p:cNvPr>
          <p:cNvSpPr>
            <a:spLocks noGrp="1"/>
          </p:cNvSpPr>
          <p:nvPr>
            <p:ph type="pic" sz="quarter" idx="21" hasCustomPrompt="1"/>
          </p:nvPr>
        </p:nvSpPr>
        <p:spPr>
          <a:xfrm>
            <a:off x="6064250" y="1952625"/>
            <a:ext cx="574675" cy="550863"/>
          </a:xfrm>
        </p:spPr>
        <p:txBody>
          <a:bodyPr>
            <a:noAutofit/>
          </a:bodyPr>
          <a:lstStyle>
            <a:lvl1pPr marL="0" indent="0" algn="ctr">
              <a:buNone/>
              <a:defRPr sz="1200">
                <a:solidFill>
                  <a:srgbClr val="1B2128"/>
                </a:solidFill>
                <a:latin typeface="Arial" panose="020B0604020202020204" pitchFamily="34" charset="0"/>
                <a:cs typeface="Arial" panose="020B0604020202020204" pitchFamily="34" charset="0"/>
              </a:defRPr>
            </a:lvl1pPr>
          </a:lstStyle>
          <a:p>
            <a:r>
              <a:rPr lang="es-MX" dirty="0"/>
              <a:t>Icono</a:t>
            </a:r>
          </a:p>
        </p:txBody>
      </p:sp>
      <p:sp>
        <p:nvSpPr>
          <p:cNvPr id="34" name="Marcador de posición de imagen 32">
            <a:extLst>
              <a:ext uri="{FF2B5EF4-FFF2-40B4-BE49-F238E27FC236}">
                <a16:creationId xmlns:a16="http://schemas.microsoft.com/office/drawing/2014/main" id="{9DE8B35D-43D2-8B46-9117-77A976CEA6B2}"/>
              </a:ext>
            </a:extLst>
          </p:cNvPr>
          <p:cNvSpPr>
            <a:spLocks noGrp="1"/>
          </p:cNvSpPr>
          <p:nvPr>
            <p:ph type="pic" sz="quarter" idx="22" hasCustomPrompt="1"/>
          </p:nvPr>
        </p:nvSpPr>
        <p:spPr>
          <a:xfrm>
            <a:off x="6069209" y="3166947"/>
            <a:ext cx="574675" cy="550863"/>
          </a:xfrm>
        </p:spPr>
        <p:txBody>
          <a:bodyPr>
            <a:noAutofit/>
          </a:bodyPr>
          <a:lstStyle>
            <a:lvl1pPr marL="0" indent="0" algn="ctr">
              <a:buNone/>
              <a:defRPr sz="1200">
                <a:solidFill>
                  <a:srgbClr val="1B2128"/>
                </a:solidFill>
                <a:latin typeface="Arial" panose="020B0604020202020204" pitchFamily="34" charset="0"/>
                <a:cs typeface="Arial" panose="020B0604020202020204" pitchFamily="34" charset="0"/>
              </a:defRPr>
            </a:lvl1pPr>
          </a:lstStyle>
          <a:p>
            <a:r>
              <a:rPr lang="es-MX" dirty="0"/>
              <a:t>Icono</a:t>
            </a:r>
          </a:p>
        </p:txBody>
      </p:sp>
      <p:sp>
        <p:nvSpPr>
          <p:cNvPr id="35" name="Marcador de posición de imagen 32">
            <a:extLst>
              <a:ext uri="{FF2B5EF4-FFF2-40B4-BE49-F238E27FC236}">
                <a16:creationId xmlns:a16="http://schemas.microsoft.com/office/drawing/2014/main" id="{0FCBF75B-8F41-2447-A9EC-DEAB76C6A011}"/>
              </a:ext>
            </a:extLst>
          </p:cNvPr>
          <p:cNvSpPr>
            <a:spLocks noGrp="1"/>
          </p:cNvSpPr>
          <p:nvPr>
            <p:ph type="pic" sz="quarter" idx="23" hasCustomPrompt="1"/>
          </p:nvPr>
        </p:nvSpPr>
        <p:spPr>
          <a:xfrm>
            <a:off x="6057460" y="4368668"/>
            <a:ext cx="574675" cy="550863"/>
          </a:xfrm>
        </p:spPr>
        <p:txBody>
          <a:bodyPr>
            <a:noAutofit/>
          </a:bodyPr>
          <a:lstStyle>
            <a:lvl1pPr marL="0" indent="0" algn="ctr">
              <a:buNone/>
              <a:defRPr sz="1200">
                <a:solidFill>
                  <a:srgbClr val="1B2128"/>
                </a:solidFill>
                <a:latin typeface="Arial" panose="020B0604020202020204" pitchFamily="34" charset="0"/>
                <a:cs typeface="Arial" panose="020B0604020202020204" pitchFamily="34" charset="0"/>
              </a:defRPr>
            </a:lvl1pPr>
          </a:lstStyle>
          <a:p>
            <a:r>
              <a:rPr lang="es-MX" dirty="0"/>
              <a:t>Icono</a:t>
            </a:r>
          </a:p>
        </p:txBody>
      </p:sp>
      <p:grpSp>
        <p:nvGrpSpPr>
          <p:cNvPr id="20" name="Grupo 19">
            <a:extLst>
              <a:ext uri="{FF2B5EF4-FFF2-40B4-BE49-F238E27FC236}">
                <a16:creationId xmlns:a16="http://schemas.microsoft.com/office/drawing/2014/main" id="{2C80D4B6-D05F-E14E-8BA4-1ECC3077F684}"/>
              </a:ext>
            </a:extLst>
          </p:cNvPr>
          <p:cNvGrpSpPr/>
          <p:nvPr userDrawn="1"/>
        </p:nvGrpSpPr>
        <p:grpSpPr>
          <a:xfrm>
            <a:off x="0" y="5804022"/>
            <a:ext cx="12204264" cy="1048042"/>
            <a:chOff x="12264" y="5864755"/>
            <a:chExt cx="12204264" cy="1048042"/>
          </a:xfrm>
        </p:grpSpPr>
        <p:sp>
          <p:nvSpPr>
            <p:cNvPr id="22" name="Rectángulo 21">
              <a:extLst>
                <a:ext uri="{FF2B5EF4-FFF2-40B4-BE49-F238E27FC236}">
                  <a16:creationId xmlns:a16="http://schemas.microsoft.com/office/drawing/2014/main" id="{428E3525-E6F8-1A4B-B54F-B318BA280087}"/>
                </a:ext>
              </a:extLst>
            </p:cNvPr>
            <p:cNvSpPr/>
            <p:nvPr userDrawn="1"/>
          </p:nvSpPr>
          <p:spPr>
            <a:xfrm>
              <a:off x="12264" y="5864755"/>
              <a:ext cx="12179736" cy="1005141"/>
            </a:xfrm>
            <a:prstGeom prst="rect">
              <a:avLst/>
            </a:prstGeom>
            <a:solidFill>
              <a:srgbClr val="F00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pic>
          <p:nvPicPr>
            <p:cNvPr id="23" name="Imagen 22">
              <a:extLst>
                <a:ext uri="{FF2B5EF4-FFF2-40B4-BE49-F238E27FC236}">
                  <a16:creationId xmlns:a16="http://schemas.microsoft.com/office/drawing/2014/main" id="{AE29C57C-0B45-134C-8A82-8827D2CE223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45811" b="45847"/>
            <a:stretch/>
          </p:blipFill>
          <p:spPr>
            <a:xfrm>
              <a:off x="24528" y="5894393"/>
              <a:ext cx="12192000" cy="1018404"/>
            </a:xfrm>
            <a:prstGeom prst="rect">
              <a:avLst/>
            </a:prstGeom>
          </p:spPr>
        </p:pic>
      </p:grpSp>
      <p:pic>
        <p:nvPicPr>
          <p:cNvPr id="28" name="Imagen 27">
            <a:extLst>
              <a:ext uri="{FF2B5EF4-FFF2-40B4-BE49-F238E27FC236}">
                <a16:creationId xmlns:a16="http://schemas.microsoft.com/office/drawing/2014/main" id="{43BD1B24-1C67-B24F-A741-A75A6280C03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6060" t="83616" b="3503"/>
          <a:stretch/>
        </p:blipFill>
        <p:spPr>
          <a:xfrm>
            <a:off x="10508979" y="5873813"/>
            <a:ext cx="1699646" cy="883403"/>
          </a:xfrm>
          <a:prstGeom prst="rect">
            <a:avLst/>
          </a:prstGeom>
        </p:spPr>
      </p:pic>
    </p:spTree>
    <p:extLst>
      <p:ext uri="{BB962C8B-B14F-4D97-AF65-F5344CB8AC3E}">
        <p14:creationId xmlns:p14="http://schemas.microsoft.com/office/powerpoint/2010/main" val="35312652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ítulo con texto e iconografía corcholatas">
    <p:spTree>
      <p:nvGrpSpPr>
        <p:cNvPr id="1" name=""/>
        <p:cNvGrpSpPr/>
        <p:nvPr/>
      </p:nvGrpSpPr>
      <p:grpSpPr>
        <a:xfrm>
          <a:off x="0" y="0"/>
          <a:ext cx="0" cy="0"/>
          <a:chOff x="0" y="0"/>
          <a:chExt cx="0" cy="0"/>
        </a:xfrm>
      </p:grpSpPr>
      <p:cxnSp>
        <p:nvCxnSpPr>
          <p:cNvPr id="6" name="Conector recto 5">
            <a:extLst>
              <a:ext uri="{FF2B5EF4-FFF2-40B4-BE49-F238E27FC236}">
                <a16:creationId xmlns:a16="http://schemas.microsoft.com/office/drawing/2014/main" id="{47E81D85-E3C6-2C47-99D3-14E6AC6B07D0}"/>
              </a:ext>
            </a:extLst>
          </p:cNvPr>
          <p:cNvCxnSpPr/>
          <p:nvPr userDrawn="1"/>
        </p:nvCxnSpPr>
        <p:spPr>
          <a:xfrm>
            <a:off x="6347207" y="2215484"/>
            <a:ext cx="0" cy="2415945"/>
          </a:xfrm>
          <a:prstGeom prst="line">
            <a:avLst/>
          </a:prstGeom>
          <a:ln>
            <a:solidFill>
              <a:srgbClr val="FF0036"/>
            </a:solidFill>
          </a:ln>
        </p:spPr>
        <p:style>
          <a:lnRef idx="1">
            <a:schemeClr val="accent1"/>
          </a:lnRef>
          <a:fillRef idx="0">
            <a:schemeClr val="accent1"/>
          </a:fillRef>
          <a:effectRef idx="0">
            <a:schemeClr val="accent1"/>
          </a:effectRef>
          <a:fontRef idx="minor">
            <a:schemeClr val="tx1"/>
          </a:fontRef>
        </p:style>
      </p:cxnSp>
      <p:sp>
        <p:nvSpPr>
          <p:cNvPr id="7" name="Elipse 6">
            <a:extLst>
              <a:ext uri="{FF2B5EF4-FFF2-40B4-BE49-F238E27FC236}">
                <a16:creationId xmlns:a16="http://schemas.microsoft.com/office/drawing/2014/main" id="{35F81DAA-9EDE-6545-B7F5-EBF321BC5A4F}"/>
              </a:ext>
            </a:extLst>
          </p:cNvPr>
          <p:cNvSpPr/>
          <p:nvPr userDrawn="1"/>
        </p:nvSpPr>
        <p:spPr>
          <a:xfrm>
            <a:off x="6069104" y="1928735"/>
            <a:ext cx="574887" cy="574887"/>
          </a:xfrm>
          <a:prstGeom prst="ellipse">
            <a:avLst/>
          </a:prstGeom>
          <a:solidFill>
            <a:srgbClr val="D0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Elipse 7">
            <a:extLst>
              <a:ext uri="{FF2B5EF4-FFF2-40B4-BE49-F238E27FC236}">
                <a16:creationId xmlns:a16="http://schemas.microsoft.com/office/drawing/2014/main" id="{2E2D1851-690C-464E-B226-9E2E5ACB034E}"/>
              </a:ext>
            </a:extLst>
          </p:cNvPr>
          <p:cNvSpPr/>
          <p:nvPr userDrawn="1"/>
        </p:nvSpPr>
        <p:spPr>
          <a:xfrm>
            <a:off x="6063800" y="4343986"/>
            <a:ext cx="574887" cy="574887"/>
          </a:xfrm>
          <a:prstGeom prst="ellipse">
            <a:avLst/>
          </a:prstGeom>
          <a:solidFill>
            <a:srgbClr val="D0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Elipse 8">
            <a:extLst>
              <a:ext uri="{FF2B5EF4-FFF2-40B4-BE49-F238E27FC236}">
                <a16:creationId xmlns:a16="http://schemas.microsoft.com/office/drawing/2014/main" id="{97C1ADC1-F8DC-8046-8089-ADBD61BC88EF}"/>
              </a:ext>
            </a:extLst>
          </p:cNvPr>
          <p:cNvSpPr/>
          <p:nvPr userDrawn="1"/>
        </p:nvSpPr>
        <p:spPr>
          <a:xfrm>
            <a:off x="6063800" y="3179618"/>
            <a:ext cx="574887" cy="574887"/>
          </a:xfrm>
          <a:prstGeom prst="ellipse">
            <a:avLst/>
          </a:prstGeom>
          <a:solidFill>
            <a:srgbClr val="D0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0" name="Imagen 9">
            <a:extLst>
              <a:ext uri="{FF2B5EF4-FFF2-40B4-BE49-F238E27FC236}">
                <a16:creationId xmlns:a16="http://schemas.microsoft.com/office/drawing/2014/main" id="{7AE8181C-8C24-964D-8520-CF596FEEFF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394"/>
          <a:stretch/>
        </p:blipFill>
        <p:spPr>
          <a:xfrm>
            <a:off x="0" y="5761122"/>
            <a:ext cx="12192000" cy="1096878"/>
          </a:xfrm>
          <a:prstGeom prst="rect">
            <a:avLst/>
          </a:prstGeom>
        </p:spPr>
      </p:pic>
      <p:pic>
        <p:nvPicPr>
          <p:cNvPr id="17" name="Imagen 16">
            <a:extLst>
              <a:ext uri="{FF2B5EF4-FFF2-40B4-BE49-F238E27FC236}">
                <a16:creationId xmlns:a16="http://schemas.microsoft.com/office/drawing/2014/main" id="{D457740A-0A10-5542-B3EE-2414FA826F0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6060" t="83616" b="3503"/>
          <a:stretch/>
        </p:blipFill>
        <p:spPr>
          <a:xfrm>
            <a:off x="10508979" y="5870154"/>
            <a:ext cx="1699646" cy="883403"/>
          </a:xfrm>
          <a:prstGeom prst="rect">
            <a:avLst/>
          </a:prstGeom>
        </p:spPr>
      </p:pic>
      <p:sp>
        <p:nvSpPr>
          <p:cNvPr id="18" name="Título 1">
            <a:extLst>
              <a:ext uri="{FF2B5EF4-FFF2-40B4-BE49-F238E27FC236}">
                <a16:creationId xmlns:a16="http://schemas.microsoft.com/office/drawing/2014/main" id="{0586ED1E-6124-8A40-BA1E-119A316ADED7}"/>
              </a:ext>
            </a:extLst>
          </p:cNvPr>
          <p:cNvSpPr>
            <a:spLocks noGrp="1"/>
          </p:cNvSpPr>
          <p:nvPr>
            <p:ph type="title" hasCustomPrompt="1"/>
          </p:nvPr>
        </p:nvSpPr>
        <p:spPr>
          <a:xfrm>
            <a:off x="416473" y="505496"/>
            <a:ext cx="5338434" cy="498422"/>
          </a:xfrm>
        </p:spPr>
        <p:txBody>
          <a:bodyPr>
            <a:noAutofit/>
          </a:bodyPr>
          <a:lstStyle>
            <a:lvl1pPr marL="0" algn="l" defTabSz="914400" rtl="0" eaLnBrk="1" latinLnBrk="0" hangingPunct="1">
              <a:defRPr lang="es-MX" sz="3300" b="1" kern="1200" dirty="0">
                <a:solidFill>
                  <a:srgbClr val="FF0036"/>
                </a:solidFill>
                <a:latin typeface="Arial" panose="020B0604020202020204" pitchFamily="34" charset="0"/>
                <a:ea typeface="+mn-ea"/>
                <a:cs typeface="Arial" panose="020B0604020202020204" pitchFamily="34" charset="0"/>
              </a:defRPr>
            </a:lvl1pPr>
          </a:lstStyle>
          <a:p>
            <a:r>
              <a:rPr lang="es-ES" dirty="0"/>
              <a:t>Insertar título aquí</a:t>
            </a:r>
            <a:endParaRPr lang="es-MX" dirty="0"/>
          </a:p>
        </p:txBody>
      </p:sp>
      <p:sp>
        <p:nvSpPr>
          <p:cNvPr id="19" name="Marcador de texto 24">
            <a:extLst>
              <a:ext uri="{FF2B5EF4-FFF2-40B4-BE49-F238E27FC236}">
                <a16:creationId xmlns:a16="http://schemas.microsoft.com/office/drawing/2014/main" id="{98A657A9-4EC5-C04C-A297-2D205D96A128}"/>
              </a:ext>
            </a:extLst>
          </p:cNvPr>
          <p:cNvSpPr>
            <a:spLocks noGrp="1"/>
          </p:cNvSpPr>
          <p:nvPr>
            <p:ph type="body" sz="quarter" idx="13" hasCustomPrompt="1"/>
          </p:nvPr>
        </p:nvSpPr>
        <p:spPr>
          <a:xfrm>
            <a:off x="416472" y="1023861"/>
            <a:ext cx="5338433" cy="498422"/>
          </a:xfrm>
        </p:spPr>
        <p:txBody>
          <a:bodyPr>
            <a:normAutofit/>
          </a:bodyPr>
          <a:lstStyle>
            <a:lvl1pPr marL="0" indent="0" algn="l" defTabSz="914400" rtl="0" eaLnBrk="1" latinLnBrk="0" hangingPunct="1">
              <a:buNone/>
              <a:defRPr lang="es-MX" sz="2000" i="1" kern="1200" dirty="0">
                <a:solidFill>
                  <a:srgbClr val="1B2128"/>
                </a:solidFill>
                <a:latin typeface="Arial"/>
                <a:ea typeface="+mn-ea"/>
                <a:cs typeface="Arial"/>
              </a:defRPr>
            </a:lvl1pPr>
          </a:lstStyle>
          <a:p>
            <a:pPr lvl="0"/>
            <a:r>
              <a:rPr lang="es-MX" dirty="0"/>
              <a:t>Insertar subtítulo aquí</a:t>
            </a:r>
          </a:p>
        </p:txBody>
      </p:sp>
      <p:sp>
        <p:nvSpPr>
          <p:cNvPr id="21" name="Marcador de texto 24">
            <a:extLst>
              <a:ext uri="{FF2B5EF4-FFF2-40B4-BE49-F238E27FC236}">
                <a16:creationId xmlns:a16="http://schemas.microsoft.com/office/drawing/2014/main" id="{DF1804B1-247D-7240-8A49-962ACE174070}"/>
              </a:ext>
            </a:extLst>
          </p:cNvPr>
          <p:cNvSpPr>
            <a:spLocks noGrp="1"/>
          </p:cNvSpPr>
          <p:nvPr>
            <p:ph type="body" sz="quarter" idx="15" hasCustomPrompt="1"/>
          </p:nvPr>
        </p:nvSpPr>
        <p:spPr>
          <a:xfrm>
            <a:off x="416471" y="2000576"/>
            <a:ext cx="5338433" cy="2845759"/>
          </a:xfrm>
        </p:spPr>
        <p:txBody>
          <a:bodyPr>
            <a:noAutofit/>
          </a:bodyPr>
          <a:lstStyle>
            <a:lvl1pPr marL="0" indent="0" algn="l" defTabSz="914400" rtl="0" eaLnBrk="1" latinLnBrk="0" hangingPunct="1">
              <a:buNone/>
              <a:defRPr lang="es-MX" sz="1300" kern="1200" dirty="0">
                <a:solidFill>
                  <a:srgbClr val="747577"/>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24" name="Marcador de texto 24">
            <a:extLst>
              <a:ext uri="{FF2B5EF4-FFF2-40B4-BE49-F238E27FC236}">
                <a16:creationId xmlns:a16="http://schemas.microsoft.com/office/drawing/2014/main" id="{2FC32EED-F210-5F4B-BE3C-743113071673}"/>
              </a:ext>
            </a:extLst>
          </p:cNvPr>
          <p:cNvSpPr>
            <a:spLocks noGrp="1"/>
          </p:cNvSpPr>
          <p:nvPr>
            <p:ph type="body" sz="quarter" idx="14" hasCustomPrompt="1"/>
          </p:nvPr>
        </p:nvSpPr>
        <p:spPr>
          <a:xfrm>
            <a:off x="6777538" y="1952673"/>
            <a:ext cx="3031302" cy="193560"/>
          </a:xfrm>
        </p:spPr>
        <p:txBody>
          <a:bodyPr>
            <a:normAutofit/>
          </a:bodyPr>
          <a:lstStyle>
            <a:lvl1pPr marL="0" indent="0" algn="l" defTabSz="914400" rtl="0" eaLnBrk="1" latinLnBrk="0" hangingPunct="1">
              <a:buNone/>
              <a:defRPr lang="es-MX" sz="1300" b="1" i="1" kern="1200" dirty="0">
                <a:solidFill>
                  <a:srgbClr val="1B2128"/>
                </a:solidFill>
                <a:latin typeface="Arial" panose="020B0604020202020204" pitchFamily="34" charset="0"/>
                <a:ea typeface="+mn-ea"/>
                <a:cs typeface="Arial" panose="020B0604020202020204" pitchFamily="34" charset="0"/>
              </a:defRPr>
            </a:lvl1pPr>
          </a:lstStyle>
          <a:p>
            <a:pPr lvl="0"/>
            <a:r>
              <a:rPr lang="es-MX" dirty="0"/>
              <a:t>Mensaje clave 1</a:t>
            </a:r>
          </a:p>
        </p:txBody>
      </p:sp>
      <p:sp>
        <p:nvSpPr>
          <p:cNvPr id="25" name="Marcador de texto 24">
            <a:extLst>
              <a:ext uri="{FF2B5EF4-FFF2-40B4-BE49-F238E27FC236}">
                <a16:creationId xmlns:a16="http://schemas.microsoft.com/office/drawing/2014/main" id="{4C715B93-2D6B-8142-A980-5E2B1E305A39}"/>
              </a:ext>
            </a:extLst>
          </p:cNvPr>
          <p:cNvSpPr>
            <a:spLocks noGrp="1"/>
          </p:cNvSpPr>
          <p:nvPr>
            <p:ph type="body" sz="quarter" idx="16" hasCustomPrompt="1"/>
          </p:nvPr>
        </p:nvSpPr>
        <p:spPr>
          <a:xfrm>
            <a:off x="6777537" y="2186226"/>
            <a:ext cx="4923683" cy="527366"/>
          </a:xfrm>
        </p:spPr>
        <p:txBody>
          <a:bodyPr>
            <a:noAutofit/>
          </a:bodyPr>
          <a:lstStyle>
            <a:lvl1pPr marL="0" indent="0" algn="l" defTabSz="914400" rtl="0" eaLnBrk="1" latinLnBrk="0" hangingPunct="1">
              <a:buNone/>
              <a:defRPr lang="es-MX" sz="1300" kern="1200" dirty="0">
                <a:solidFill>
                  <a:srgbClr val="747577"/>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26" name="Marcador de texto 24">
            <a:extLst>
              <a:ext uri="{FF2B5EF4-FFF2-40B4-BE49-F238E27FC236}">
                <a16:creationId xmlns:a16="http://schemas.microsoft.com/office/drawing/2014/main" id="{475E6180-2C76-4748-A809-35C6045749E0}"/>
              </a:ext>
            </a:extLst>
          </p:cNvPr>
          <p:cNvSpPr>
            <a:spLocks noGrp="1"/>
          </p:cNvSpPr>
          <p:nvPr>
            <p:ph type="body" sz="quarter" idx="17" hasCustomPrompt="1"/>
          </p:nvPr>
        </p:nvSpPr>
        <p:spPr>
          <a:xfrm>
            <a:off x="6777538" y="3135157"/>
            <a:ext cx="3031302" cy="193560"/>
          </a:xfrm>
        </p:spPr>
        <p:txBody>
          <a:bodyPr>
            <a:normAutofit/>
          </a:bodyPr>
          <a:lstStyle>
            <a:lvl1pPr marL="0" indent="0" algn="l" defTabSz="914400" rtl="0" eaLnBrk="1" latinLnBrk="0" hangingPunct="1">
              <a:buNone/>
              <a:defRPr lang="es-MX" sz="1300" b="1" i="1" kern="1200" dirty="0">
                <a:solidFill>
                  <a:srgbClr val="1B2128"/>
                </a:solidFill>
                <a:latin typeface="Arial" panose="020B0604020202020204" pitchFamily="34" charset="0"/>
                <a:ea typeface="+mn-ea"/>
                <a:cs typeface="Arial" panose="020B0604020202020204" pitchFamily="34" charset="0"/>
              </a:defRPr>
            </a:lvl1pPr>
          </a:lstStyle>
          <a:p>
            <a:pPr lvl="0"/>
            <a:r>
              <a:rPr lang="es-MX" dirty="0"/>
              <a:t>Mensaje clave 2</a:t>
            </a:r>
          </a:p>
        </p:txBody>
      </p:sp>
      <p:sp>
        <p:nvSpPr>
          <p:cNvPr id="27" name="Marcador de texto 24">
            <a:extLst>
              <a:ext uri="{FF2B5EF4-FFF2-40B4-BE49-F238E27FC236}">
                <a16:creationId xmlns:a16="http://schemas.microsoft.com/office/drawing/2014/main" id="{80E0D575-C2CB-6F4F-8C25-31EAFEE13CCD}"/>
              </a:ext>
            </a:extLst>
          </p:cNvPr>
          <p:cNvSpPr>
            <a:spLocks noGrp="1"/>
          </p:cNvSpPr>
          <p:nvPr>
            <p:ph type="body" sz="quarter" idx="18" hasCustomPrompt="1"/>
          </p:nvPr>
        </p:nvSpPr>
        <p:spPr>
          <a:xfrm>
            <a:off x="6777537" y="3368710"/>
            <a:ext cx="4923683" cy="527366"/>
          </a:xfrm>
        </p:spPr>
        <p:txBody>
          <a:bodyPr>
            <a:noAutofit/>
          </a:bodyPr>
          <a:lstStyle>
            <a:lvl1pPr marL="0" indent="0" algn="l" defTabSz="914400" rtl="0" eaLnBrk="1" latinLnBrk="0" hangingPunct="1">
              <a:buNone/>
              <a:defRPr lang="es-MX" sz="1300" kern="1200" dirty="0">
                <a:solidFill>
                  <a:srgbClr val="747577"/>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30" name="Marcador de texto 24">
            <a:extLst>
              <a:ext uri="{FF2B5EF4-FFF2-40B4-BE49-F238E27FC236}">
                <a16:creationId xmlns:a16="http://schemas.microsoft.com/office/drawing/2014/main" id="{3A41A852-4F6B-8344-A6EC-BBE24002DACC}"/>
              </a:ext>
            </a:extLst>
          </p:cNvPr>
          <p:cNvSpPr>
            <a:spLocks noGrp="1"/>
          </p:cNvSpPr>
          <p:nvPr>
            <p:ph type="body" sz="quarter" idx="19" hasCustomPrompt="1"/>
          </p:nvPr>
        </p:nvSpPr>
        <p:spPr>
          <a:xfrm>
            <a:off x="6777538" y="4266813"/>
            <a:ext cx="3031302" cy="193560"/>
          </a:xfrm>
        </p:spPr>
        <p:txBody>
          <a:bodyPr>
            <a:normAutofit/>
          </a:bodyPr>
          <a:lstStyle>
            <a:lvl1pPr marL="0" indent="0" algn="l" defTabSz="914400" rtl="0" eaLnBrk="1" latinLnBrk="0" hangingPunct="1">
              <a:buNone/>
              <a:defRPr lang="es-MX" sz="1300" b="1" i="1" kern="1200" dirty="0">
                <a:solidFill>
                  <a:srgbClr val="1B2128"/>
                </a:solidFill>
                <a:latin typeface="Arial" panose="020B0604020202020204" pitchFamily="34" charset="0"/>
                <a:ea typeface="+mn-ea"/>
                <a:cs typeface="Arial" panose="020B0604020202020204" pitchFamily="34" charset="0"/>
              </a:defRPr>
            </a:lvl1pPr>
          </a:lstStyle>
          <a:p>
            <a:pPr lvl="0"/>
            <a:r>
              <a:rPr lang="es-MX" dirty="0"/>
              <a:t>Mensaje clave 3</a:t>
            </a:r>
          </a:p>
        </p:txBody>
      </p:sp>
      <p:sp>
        <p:nvSpPr>
          <p:cNvPr id="31" name="Marcador de texto 24">
            <a:extLst>
              <a:ext uri="{FF2B5EF4-FFF2-40B4-BE49-F238E27FC236}">
                <a16:creationId xmlns:a16="http://schemas.microsoft.com/office/drawing/2014/main" id="{329167D6-6124-AD48-9A48-6D83D99B72DF}"/>
              </a:ext>
            </a:extLst>
          </p:cNvPr>
          <p:cNvSpPr>
            <a:spLocks noGrp="1"/>
          </p:cNvSpPr>
          <p:nvPr>
            <p:ph type="body" sz="quarter" idx="20" hasCustomPrompt="1"/>
          </p:nvPr>
        </p:nvSpPr>
        <p:spPr>
          <a:xfrm>
            <a:off x="6777537" y="4500366"/>
            <a:ext cx="4923683" cy="527366"/>
          </a:xfrm>
        </p:spPr>
        <p:txBody>
          <a:bodyPr>
            <a:noAutofit/>
          </a:bodyPr>
          <a:lstStyle>
            <a:lvl1pPr marL="0" indent="0" algn="l" defTabSz="914400" rtl="0" eaLnBrk="1" latinLnBrk="0" hangingPunct="1">
              <a:buNone/>
              <a:defRPr lang="es-MX" sz="1300" kern="1200" dirty="0">
                <a:solidFill>
                  <a:srgbClr val="747577"/>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33" name="Marcador de posición de imagen 32">
            <a:extLst>
              <a:ext uri="{FF2B5EF4-FFF2-40B4-BE49-F238E27FC236}">
                <a16:creationId xmlns:a16="http://schemas.microsoft.com/office/drawing/2014/main" id="{5B1EACF8-D2F8-1943-8460-BAA51EB30BAC}"/>
              </a:ext>
            </a:extLst>
          </p:cNvPr>
          <p:cNvSpPr>
            <a:spLocks noGrp="1"/>
          </p:cNvSpPr>
          <p:nvPr>
            <p:ph type="pic" sz="quarter" idx="21" hasCustomPrompt="1"/>
          </p:nvPr>
        </p:nvSpPr>
        <p:spPr>
          <a:xfrm>
            <a:off x="6064250" y="1952625"/>
            <a:ext cx="574675" cy="550863"/>
          </a:xfrm>
        </p:spPr>
        <p:txBody>
          <a:bodyPr>
            <a:noAutofit/>
          </a:bodyPr>
          <a:lstStyle>
            <a:lvl1pPr marL="0" indent="0" algn="ctr">
              <a:buNone/>
              <a:defRPr sz="1200">
                <a:solidFill>
                  <a:srgbClr val="1B2128"/>
                </a:solidFill>
                <a:latin typeface="Arial" panose="020B0604020202020204" pitchFamily="34" charset="0"/>
                <a:cs typeface="Arial" panose="020B0604020202020204" pitchFamily="34" charset="0"/>
              </a:defRPr>
            </a:lvl1pPr>
          </a:lstStyle>
          <a:p>
            <a:r>
              <a:rPr lang="es-MX" dirty="0"/>
              <a:t>Icono</a:t>
            </a:r>
          </a:p>
        </p:txBody>
      </p:sp>
      <p:sp>
        <p:nvSpPr>
          <p:cNvPr id="34" name="Marcador de posición de imagen 32">
            <a:extLst>
              <a:ext uri="{FF2B5EF4-FFF2-40B4-BE49-F238E27FC236}">
                <a16:creationId xmlns:a16="http://schemas.microsoft.com/office/drawing/2014/main" id="{9DE8B35D-43D2-8B46-9117-77A976CEA6B2}"/>
              </a:ext>
            </a:extLst>
          </p:cNvPr>
          <p:cNvSpPr>
            <a:spLocks noGrp="1"/>
          </p:cNvSpPr>
          <p:nvPr>
            <p:ph type="pic" sz="quarter" idx="22" hasCustomPrompt="1"/>
          </p:nvPr>
        </p:nvSpPr>
        <p:spPr>
          <a:xfrm>
            <a:off x="6069209" y="3166947"/>
            <a:ext cx="574675" cy="550863"/>
          </a:xfrm>
        </p:spPr>
        <p:txBody>
          <a:bodyPr>
            <a:noAutofit/>
          </a:bodyPr>
          <a:lstStyle>
            <a:lvl1pPr marL="0" indent="0" algn="ctr">
              <a:buNone/>
              <a:defRPr sz="1200">
                <a:solidFill>
                  <a:srgbClr val="1B2128"/>
                </a:solidFill>
                <a:latin typeface="Arial" panose="020B0604020202020204" pitchFamily="34" charset="0"/>
                <a:cs typeface="Arial" panose="020B0604020202020204" pitchFamily="34" charset="0"/>
              </a:defRPr>
            </a:lvl1pPr>
          </a:lstStyle>
          <a:p>
            <a:r>
              <a:rPr lang="es-MX" dirty="0"/>
              <a:t>Icono</a:t>
            </a:r>
          </a:p>
        </p:txBody>
      </p:sp>
      <p:sp>
        <p:nvSpPr>
          <p:cNvPr id="35" name="Marcador de posición de imagen 32">
            <a:extLst>
              <a:ext uri="{FF2B5EF4-FFF2-40B4-BE49-F238E27FC236}">
                <a16:creationId xmlns:a16="http://schemas.microsoft.com/office/drawing/2014/main" id="{0FCBF75B-8F41-2447-A9EC-DEAB76C6A011}"/>
              </a:ext>
            </a:extLst>
          </p:cNvPr>
          <p:cNvSpPr>
            <a:spLocks noGrp="1"/>
          </p:cNvSpPr>
          <p:nvPr>
            <p:ph type="pic" sz="quarter" idx="23" hasCustomPrompt="1"/>
          </p:nvPr>
        </p:nvSpPr>
        <p:spPr>
          <a:xfrm>
            <a:off x="6057460" y="4368668"/>
            <a:ext cx="574675" cy="550863"/>
          </a:xfrm>
        </p:spPr>
        <p:txBody>
          <a:bodyPr>
            <a:noAutofit/>
          </a:bodyPr>
          <a:lstStyle>
            <a:lvl1pPr marL="0" indent="0" algn="ctr">
              <a:buNone/>
              <a:defRPr sz="1200">
                <a:solidFill>
                  <a:srgbClr val="1B2128"/>
                </a:solidFill>
                <a:latin typeface="Arial" panose="020B0604020202020204" pitchFamily="34" charset="0"/>
                <a:cs typeface="Arial" panose="020B0604020202020204" pitchFamily="34" charset="0"/>
              </a:defRPr>
            </a:lvl1pPr>
          </a:lstStyle>
          <a:p>
            <a:r>
              <a:rPr lang="es-MX" dirty="0"/>
              <a:t>Icono</a:t>
            </a:r>
          </a:p>
        </p:txBody>
      </p:sp>
      <p:grpSp>
        <p:nvGrpSpPr>
          <p:cNvPr id="20" name="Grupo 19">
            <a:extLst>
              <a:ext uri="{FF2B5EF4-FFF2-40B4-BE49-F238E27FC236}">
                <a16:creationId xmlns:a16="http://schemas.microsoft.com/office/drawing/2014/main" id="{2C80D4B6-D05F-E14E-8BA4-1ECC3077F684}"/>
              </a:ext>
            </a:extLst>
          </p:cNvPr>
          <p:cNvGrpSpPr/>
          <p:nvPr userDrawn="1"/>
        </p:nvGrpSpPr>
        <p:grpSpPr>
          <a:xfrm>
            <a:off x="0" y="5797817"/>
            <a:ext cx="12179736" cy="1055135"/>
            <a:chOff x="12264" y="5858550"/>
            <a:chExt cx="12179736" cy="1055135"/>
          </a:xfrm>
        </p:grpSpPr>
        <p:sp>
          <p:nvSpPr>
            <p:cNvPr id="22" name="Rectángulo 21">
              <a:extLst>
                <a:ext uri="{FF2B5EF4-FFF2-40B4-BE49-F238E27FC236}">
                  <a16:creationId xmlns:a16="http://schemas.microsoft.com/office/drawing/2014/main" id="{428E3525-E6F8-1A4B-B54F-B318BA280087}"/>
                </a:ext>
              </a:extLst>
            </p:cNvPr>
            <p:cNvSpPr/>
            <p:nvPr userDrawn="1"/>
          </p:nvSpPr>
          <p:spPr>
            <a:xfrm>
              <a:off x="12264" y="5864755"/>
              <a:ext cx="12179736" cy="1005141"/>
            </a:xfrm>
            <a:prstGeom prst="rect">
              <a:avLst/>
            </a:prstGeom>
            <a:solidFill>
              <a:srgbClr val="F00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pic>
          <p:nvPicPr>
            <p:cNvPr id="23" name="Imagen 22">
              <a:extLst>
                <a:ext uri="{FF2B5EF4-FFF2-40B4-BE49-F238E27FC236}">
                  <a16:creationId xmlns:a16="http://schemas.microsoft.com/office/drawing/2014/main" id="{AE29C57C-0B45-134C-8A82-8827D2CE223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69805" b="17384"/>
            <a:stretch/>
          </p:blipFill>
          <p:spPr>
            <a:xfrm>
              <a:off x="24528" y="5858550"/>
              <a:ext cx="8462355" cy="1055135"/>
            </a:xfrm>
            <a:prstGeom prst="rect">
              <a:avLst/>
            </a:prstGeom>
          </p:spPr>
        </p:pic>
      </p:grpSp>
      <p:pic>
        <p:nvPicPr>
          <p:cNvPr id="29" name="Imagen 28">
            <a:extLst>
              <a:ext uri="{FF2B5EF4-FFF2-40B4-BE49-F238E27FC236}">
                <a16:creationId xmlns:a16="http://schemas.microsoft.com/office/drawing/2014/main" id="{BFE13DB3-FD46-4448-915B-872944019EB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698" t="69805" r="50229" b="17384"/>
          <a:stretch/>
        </p:blipFill>
        <p:spPr>
          <a:xfrm>
            <a:off x="8474619" y="5802865"/>
            <a:ext cx="3729645" cy="1055135"/>
          </a:xfrm>
          <a:prstGeom prst="rect">
            <a:avLst/>
          </a:prstGeom>
        </p:spPr>
      </p:pic>
      <p:pic>
        <p:nvPicPr>
          <p:cNvPr id="28" name="Imagen 27">
            <a:extLst>
              <a:ext uri="{FF2B5EF4-FFF2-40B4-BE49-F238E27FC236}">
                <a16:creationId xmlns:a16="http://schemas.microsoft.com/office/drawing/2014/main" id="{43BD1B24-1C67-B24F-A741-A75A6280C03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6060" t="83616" b="3503"/>
          <a:stretch/>
        </p:blipFill>
        <p:spPr>
          <a:xfrm>
            <a:off x="10508979" y="5873813"/>
            <a:ext cx="1699646" cy="883403"/>
          </a:xfrm>
          <a:prstGeom prst="rect">
            <a:avLst/>
          </a:prstGeom>
        </p:spPr>
      </p:pic>
    </p:spTree>
    <p:extLst>
      <p:ext uri="{BB962C8B-B14F-4D97-AF65-F5344CB8AC3E}">
        <p14:creationId xmlns:p14="http://schemas.microsoft.com/office/powerpoint/2010/main" val="12605836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cajas de texto">
    <p:bg>
      <p:bgPr>
        <a:solidFill>
          <a:srgbClr val="E1E1DF"/>
        </a:solidFill>
        <a:effectLst/>
      </p:bgPr>
    </p:bg>
    <p:spTree>
      <p:nvGrpSpPr>
        <p:cNvPr id="1" name=""/>
        <p:cNvGrpSpPr/>
        <p:nvPr/>
      </p:nvGrpSpPr>
      <p:grpSpPr>
        <a:xfrm>
          <a:off x="0" y="0"/>
          <a:ext cx="0" cy="0"/>
          <a:chOff x="0" y="0"/>
          <a:chExt cx="0" cy="0"/>
        </a:xfrm>
      </p:grpSpPr>
      <p:pic>
        <p:nvPicPr>
          <p:cNvPr id="13" name="Imagen 4">
            <a:extLst>
              <a:ext uri="{FF2B5EF4-FFF2-40B4-BE49-F238E27FC236}">
                <a16:creationId xmlns:a16="http://schemas.microsoft.com/office/drawing/2014/main" id="{CCA15FE9-CC1D-9B45-820C-2EBA709C9E2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6400" t="81600" b="5600"/>
          <a:stretch/>
        </p:blipFill>
        <p:spPr>
          <a:xfrm>
            <a:off x="10533888" y="5769511"/>
            <a:ext cx="1658113" cy="877824"/>
          </a:xfrm>
          <a:prstGeom prst="rect">
            <a:avLst/>
          </a:prstGeom>
        </p:spPr>
      </p:pic>
      <p:sp>
        <p:nvSpPr>
          <p:cNvPr id="15" name="Marcador de texto 1">
            <a:extLst>
              <a:ext uri="{FF2B5EF4-FFF2-40B4-BE49-F238E27FC236}">
                <a16:creationId xmlns:a16="http://schemas.microsoft.com/office/drawing/2014/main" id="{D93A16FA-1A97-CD49-93A0-26BD69091F9E}"/>
              </a:ext>
            </a:extLst>
          </p:cNvPr>
          <p:cNvSpPr>
            <a:spLocks noGrp="1"/>
          </p:cNvSpPr>
          <p:nvPr>
            <p:ph type="body" sz="quarter" idx="16"/>
          </p:nvPr>
        </p:nvSpPr>
        <p:spPr>
          <a:xfrm>
            <a:off x="491067" y="1917567"/>
            <a:ext cx="3608985" cy="1443991"/>
          </a:xfrm>
          <a:prstGeom prst="roundRect">
            <a:avLst/>
          </a:prstGeom>
          <a:solidFill>
            <a:srgbClr val="FF0036"/>
          </a:solidFill>
        </p:spPr>
        <p:txBody>
          <a:bodyPr>
            <a:normAutofit/>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endParaRPr lang="es-MX" dirty="0"/>
          </a:p>
          <a:p>
            <a:r>
              <a:rPr lang="es-MX" dirty="0"/>
              <a:t>Mensaje clave</a:t>
            </a:r>
          </a:p>
        </p:txBody>
      </p:sp>
      <p:sp>
        <p:nvSpPr>
          <p:cNvPr id="16" name="Marcador de texto 1">
            <a:extLst>
              <a:ext uri="{FF2B5EF4-FFF2-40B4-BE49-F238E27FC236}">
                <a16:creationId xmlns:a16="http://schemas.microsoft.com/office/drawing/2014/main" id="{25B47218-98B4-6445-84C8-63757C963CC5}"/>
              </a:ext>
            </a:extLst>
          </p:cNvPr>
          <p:cNvSpPr>
            <a:spLocks noGrp="1"/>
          </p:cNvSpPr>
          <p:nvPr>
            <p:ph type="body" sz="quarter" idx="17"/>
          </p:nvPr>
        </p:nvSpPr>
        <p:spPr>
          <a:xfrm>
            <a:off x="491066" y="3829182"/>
            <a:ext cx="3608985" cy="1443991"/>
          </a:xfrm>
          <a:prstGeom prst="roundRect">
            <a:avLst/>
          </a:prstGeom>
          <a:solidFill>
            <a:srgbClr val="FF0036"/>
          </a:solidFill>
        </p:spPr>
        <p:txBody>
          <a:bodyPr>
            <a:normAutofit/>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endParaRPr lang="es-MX" dirty="0"/>
          </a:p>
          <a:p>
            <a:r>
              <a:rPr lang="es-MX" dirty="0"/>
              <a:t>Mensaje clave</a:t>
            </a:r>
          </a:p>
        </p:txBody>
      </p:sp>
      <p:sp>
        <p:nvSpPr>
          <p:cNvPr id="18" name="Marcador de texto 24">
            <a:extLst>
              <a:ext uri="{FF2B5EF4-FFF2-40B4-BE49-F238E27FC236}">
                <a16:creationId xmlns:a16="http://schemas.microsoft.com/office/drawing/2014/main" id="{5D1E2093-2CF5-3643-B9C4-FBB60155063C}"/>
              </a:ext>
            </a:extLst>
          </p:cNvPr>
          <p:cNvSpPr>
            <a:spLocks noGrp="1"/>
          </p:cNvSpPr>
          <p:nvPr>
            <p:ph type="body" sz="quarter" idx="15" hasCustomPrompt="1"/>
          </p:nvPr>
        </p:nvSpPr>
        <p:spPr>
          <a:xfrm>
            <a:off x="4306529" y="2167732"/>
            <a:ext cx="7356764" cy="954108"/>
          </a:xfrm>
        </p:spPr>
        <p:txBody>
          <a:bodyPr>
            <a:noAutofit/>
          </a:bodyPr>
          <a:lstStyle>
            <a:lvl1pPr marL="285750" indent="-285750" algn="l" defTabSz="914400" rtl="0" eaLnBrk="1" latinLnBrk="0" hangingPunct="1">
              <a:buClr>
                <a:srgbClr val="FF0036"/>
              </a:buClr>
              <a:buFont typeface="Arial" panose="020B0604020202020204" pitchFamily="34" charset="0"/>
              <a:buChar char="•"/>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Texto</a:t>
            </a:r>
          </a:p>
        </p:txBody>
      </p:sp>
      <p:sp>
        <p:nvSpPr>
          <p:cNvPr id="19" name="Marcador de texto 24">
            <a:extLst>
              <a:ext uri="{FF2B5EF4-FFF2-40B4-BE49-F238E27FC236}">
                <a16:creationId xmlns:a16="http://schemas.microsoft.com/office/drawing/2014/main" id="{C7BA0825-CF57-514D-81C3-86F8018A4E27}"/>
              </a:ext>
            </a:extLst>
          </p:cNvPr>
          <p:cNvSpPr>
            <a:spLocks noGrp="1"/>
          </p:cNvSpPr>
          <p:nvPr>
            <p:ph type="body" sz="quarter" idx="18" hasCustomPrompt="1"/>
          </p:nvPr>
        </p:nvSpPr>
        <p:spPr>
          <a:xfrm>
            <a:off x="4306529" y="4074123"/>
            <a:ext cx="7356764" cy="954108"/>
          </a:xfrm>
        </p:spPr>
        <p:txBody>
          <a:bodyPr>
            <a:noAutofit/>
          </a:bodyPr>
          <a:lstStyle>
            <a:lvl1pPr marL="285750" indent="-285750" algn="l" defTabSz="914400" rtl="0" eaLnBrk="1" latinLnBrk="0" hangingPunct="1">
              <a:buClr>
                <a:srgbClr val="FF0036"/>
              </a:buClr>
              <a:buFont typeface="Arial" panose="020B0604020202020204" pitchFamily="34" charset="0"/>
              <a:buChar char="•"/>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Texto</a:t>
            </a:r>
          </a:p>
        </p:txBody>
      </p:sp>
      <p:sp>
        <p:nvSpPr>
          <p:cNvPr id="20" name="Marcador de texto 24">
            <a:extLst>
              <a:ext uri="{FF2B5EF4-FFF2-40B4-BE49-F238E27FC236}">
                <a16:creationId xmlns:a16="http://schemas.microsoft.com/office/drawing/2014/main" id="{443A62E9-5F56-EC4D-B86A-8769F3FAB58D}"/>
              </a:ext>
            </a:extLst>
          </p:cNvPr>
          <p:cNvSpPr>
            <a:spLocks noGrp="1"/>
          </p:cNvSpPr>
          <p:nvPr>
            <p:ph type="body" sz="quarter" idx="19" hasCustomPrompt="1"/>
          </p:nvPr>
        </p:nvSpPr>
        <p:spPr>
          <a:xfrm>
            <a:off x="491067" y="6208423"/>
            <a:ext cx="9912108" cy="252338"/>
          </a:xfrm>
        </p:spPr>
        <p:txBody>
          <a:bodyPr>
            <a:noAutofit/>
          </a:bodyPr>
          <a:lstStyle>
            <a:lvl1pPr marL="0" indent="0" algn="l" defTabSz="914400" rtl="0" eaLnBrk="1" latinLnBrk="0" hangingPunct="1">
              <a:buClr>
                <a:srgbClr val="FF0036"/>
              </a:buClr>
              <a:buFont typeface="Arial" panose="020B0604020202020204" pitchFamily="34" charset="0"/>
              <a:buNone/>
              <a:defRPr lang="es-MX" sz="10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Insertar fuente aquí</a:t>
            </a:r>
          </a:p>
        </p:txBody>
      </p:sp>
      <p:sp>
        <p:nvSpPr>
          <p:cNvPr id="21" name="Título 1">
            <a:extLst>
              <a:ext uri="{FF2B5EF4-FFF2-40B4-BE49-F238E27FC236}">
                <a16:creationId xmlns:a16="http://schemas.microsoft.com/office/drawing/2014/main" id="{74F2EAAB-35CB-9E4C-A12F-DCAD33E67A44}"/>
              </a:ext>
            </a:extLst>
          </p:cNvPr>
          <p:cNvSpPr>
            <a:spLocks noGrp="1"/>
          </p:cNvSpPr>
          <p:nvPr>
            <p:ph type="title" hasCustomPrompt="1"/>
          </p:nvPr>
        </p:nvSpPr>
        <p:spPr>
          <a:xfrm>
            <a:off x="491067" y="407786"/>
            <a:ext cx="11172226" cy="498422"/>
          </a:xfrm>
        </p:spPr>
        <p:txBody>
          <a:bodyPr>
            <a:noAutofit/>
          </a:bodyPr>
          <a:lstStyle>
            <a:lvl1pPr marL="0" algn="l" defTabSz="914400" rtl="0" eaLnBrk="1" latinLnBrk="0" hangingPunct="1">
              <a:defRPr lang="es-MX" sz="3600" b="1" kern="1200" dirty="0">
                <a:solidFill>
                  <a:srgbClr val="1B2128"/>
                </a:solidFill>
                <a:latin typeface="Arial" panose="020B0604020202020204" pitchFamily="34" charset="0"/>
                <a:ea typeface="+mn-ea"/>
                <a:cs typeface="Arial" panose="020B0604020202020204" pitchFamily="34" charset="0"/>
              </a:defRPr>
            </a:lvl1pPr>
          </a:lstStyle>
          <a:p>
            <a:r>
              <a:rPr lang="es-ES" dirty="0"/>
              <a:t>Insertar título aquí</a:t>
            </a:r>
            <a:endParaRPr lang="es-MX" dirty="0"/>
          </a:p>
        </p:txBody>
      </p:sp>
      <p:sp>
        <p:nvSpPr>
          <p:cNvPr id="22" name="Marcador de texto 24">
            <a:extLst>
              <a:ext uri="{FF2B5EF4-FFF2-40B4-BE49-F238E27FC236}">
                <a16:creationId xmlns:a16="http://schemas.microsoft.com/office/drawing/2014/main" id="{EEF14354-DF89-FC4A-B4F9-383FBF5D483E}"/>
              </a:ext>
            </a:extLst>
          </p:cNvPr>
          <p:cNvSpPr>
            <a:spLocks noGrp="1"/>
          </p:cNvSpPr>
          <p:nvPr>
            <p:ph type="body" sz="quarter" idx="13" hasCustomPrompt="1"/>
          </p:nvPr>
        </p:nvSpPr>
        <p:spPr>
          <a:xfrm>
            <a:off x="491066" y="926151"/>
            <a:ext cx="11172224" cy="498422"/>
          </a:xfrm>
        </p:spPr>
        <p:txBody>
          <a:bodyPr>
            <a:normAutofit/>
          </a:bodyPr>
          <a:lstStyle>
            <a:lvl1pPr marL="0" indent="0" algn="l" defTabSz="914400" rtl="0" eaLnBrk="1" latinLnBrk="0" hangingPunct="1">
              <a:buNone/>
              <a:defRPr lang="es-MX" sz="2600" kern="1200" dirty="0">
                <a:solidFill>
                  <a:srgbClr val="FF0036"/>
                </a:solidFill>
                <a:latin typeface="Arial" panose="020B0604020202020204" pitchFamily="34" charset="0"/>
                <a:ea typeface="+mn-ea"/>
                <a:cs typeface="Arial" panose="020B0604020202020204" pitchFamily="34" charset="0"/>
              </a:defRPr>
            </a:lvl1pPr>
          </a:lstStyle>
          <a:p>
            <a:pPr lvl="0"/>
            <a:r>
              <a:rPr lang="es-MX" dirty="0"/>
              <a:t>Insertar subtítulo aquí</a:t>
            </a:r>
          </a:p>
        </p:txBody>
      </p:sp>
    </p:spTree>
    <p:extLst>
      <p:ext uri="{BB962C8B-B14F-4D97-AF65-F5344CB8AC3E}">
        <p14:creationId xmlns:p14="http://schemas.microsoft.com/office/powerpoint/2010/main" val="35987788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2 cajas de texto">
    <p:bg>
      <p:bgPr>
        <a:solidFill>
          <a:schemeClr val="bg1"/>
        </a:solidFill>
        <a:effectLst/>
      </p:bgPr>
    </p:bg>
    <p:spTree>
      <p:nvGrpSpPr>
        <p:cNvPr id="1" name=""/>
        <p:cNvGrpSpPr/>
        <p:nvPr/>
      </p:nvGrpSpPr>
      <p:grpSpPr>
        <a:xfrm>
          <a:off x="0" y="0"/>
          <a:ext cx="0" cy="0"/>
          <a:chOff x="0" y="0"/>
          <a:chExt cx="0" cy="0"/>
        </a:xfrm>
      </p:grpSpPr>
      <p:pic>
        <p:nvPicPr>
          <p:cNvPr id="13" name="Imagen 4">
            <a:extLst>
              <a:ext uri="{FF2B5EF4-FFF2-40B4-BE49-F238E27FC236}">
                <a16:creationId xmlns:a16="http://schemas.microsoft.com/office/drawing/2014/main" id="{CCA15FE9-CC1D-9B45-820C-2EBA709C9E2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6400" t="81600" b="5600"/>
          <a:stretch/>
        </p:blipFill>
        <p:spPr>
          <a:xfrm>
            <a:off x="10533888" y="5769511"/>
            <a:ext cx="1658113" cy="877824"/>
          </a:xfrm>
          <a:prstGeom prst="rect">
            <a:avLst/>
          </a:prstGeom>
        </p:spPr>
      </p:pic>
      <p:sp>
        <p:nvSpPr>
          <p:cNvPr id="15" name="Marcador de texto 1">
            <a:extLst>
              <a:ext uri="{FF2B5EF4-FFF2-40B4-BE49-F238E27FC236}">
                <a16:creationId xmlns:a16="http://schemas.microsoft.com/office/drawing/2014/main" id="{D93A16FA-1A97-CD49-93A0-26BD69091F9E}"/>
              </a:ext>
            </a:extLst>
          </p:cNvPr>
          <p:cNvSpPr>
            <a:spLocks noGrp="1"/>
          </p:cNvSpPr>
          <p:nvPr>
            <p:ph type="body" sz="quarter" idx="16"/>
          </p:nvPr>
        </p:nvSpPr>
        <p:spPr>
          <a:xfrm>
            <a:off x="491067" y="1917567"/>
            <a:ext cx="3608985" cy="1443991"/>
          </a:xfrm>
          <a:prstGeom prst="roundRect">
            <a:avLst/>
          </a:prstGeom>
          <a:solidFill>
            <a:srgbClr val="FF0036"/>
          </a:solidFill>
        </p:spPr>
        <p:txBody>
          <a:bodyPr>
            <a:normAutofit/>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endParaRPr lang="es-MX" dirty="0"/>
          </a:p>
          <a:p>
            <a:r>
              <a:rPr lang="es-MX" dirty="0"/>
              <a:t>Mensaje clave</a:t>
            </a:r>
          </a:p>
        </p:txBody>
      </p:sp>
      <p:sp>
        <p:nvSpPr>
          <p:cNvPr id="16" name="Marcador de texto 1">
            <a:extLst>
              <a:ext uri="{FF2B5EF4-FFF2-40B4-BE49-F238E27FC236}">
                <a16:creationId xmlns:a16="http://schemas.microsoft.com/office/drawing/2014/main" id="{25B47218-98B4-6445-84C8-63757C963CC5}"/>
              </a:ext>
            </a:extLst>
          </p:cNvPr>
          <p:cNvSpPr>
            <a:spLocks noGrp="1"/>
          </p:cNvSpPr>
          <p:nvPr>
            <p:ph type="body" sz="quarter" idx="17"/>
          </p:nvPr>
        </p:nvSpPr>
        <p:spPr>
          <a:xfrm>
            <a:off x="491066" y="3829182"/>
            <a:ext cx="3608985" cy="1443991"/>
          </a:xfrm>
          <a:prstGeom prst="roundRect">
            <a:avLst/>
          </a:prstGeom>
          <a:solidFill>
            <a:srgbClr val="FF0036"/>
          </a:solidFill>
        </p:spPr>
        <p:txBody>
          <a:bodyPr>
            <a:normAutofit/>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endParaRPr lang="es-MX" dirty="0"/>
          </a:p>
          <a:p>
            <a:r>
              <a:rPr lang="es-MX" dirty="0"/>
              <a:t>Mensaje clave</a:t>
            </a:r>
          </a:p>
        </p:txBody>
      </p:sp>
      <p:sp>
        <p:nvSpPr>
          <p:cNvPr id="18" name="Marcador de texto 24">
            <a:extLst>
              <a:ext uri="{FF2B5EF4-FFF2-40B4-BE49-F238E27FC236}">
                <a16:creationId xmlns:a16="http://schemas.microsoft.com/office/drawing/2014/main" id="{5D1E2093-2CF5-3643-B9C4-FBB60155063C}"/>
              </a:ext>
            </a:extLst>
          </p:cNvPr>
          <p:cNvSpPr>
            <a:spLocks noGrp="1"/>
          </p:cNvSpPr>
          <p:nvPr>
            <p:ph type="body" sz="quarter" idx="15" hasCustomPrompt="1"/>
          </p:nvPr>
        </p:nvSpPr>
        <p:spPr>
          <a:xfrm>
            <a:off x="4306529" y="2167732"/>
            <a:ext cx="7356764" cy="954108"/>
          </a:xfrm>
        </p:spPr>
        <p:txBody>
          <a:bodyPr>
            <a:noAutofit/>
          </a:bodyPr>
          <a:lstStyle>
            <a:lvl1pPr marL="285750" indent="-285750" algn="l" defTabSz="914400" rtl="0" eaLnBrk="1" latinLnBrk="0" hangingPunct="1">
              <a:buClr>
                <a:srgbClr val="FF0036"/>
              </a:buClr>
              <a:buFont typeface="Arial" panose="020B0604020202020204" pitchFamily="34" charset="0"/>
              <a:buChar char="•"/>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Texto</a:t>
            </a:r>
          </a:p>
        </p:txBody>
      </p:sp>
      <p:sp>
        <p:nvSpPr>
          <p:cNvPr id="19" name="Marcador de texto 24">
            <a:extLst>
              <a:ext uri="{FF2B5EF4-FFF2-40B4-BE49-F238E27FC236}">
                <a16:creationId xmlns:a16="http://schemas.microsoft.com/office/drawing/2014/main" id="{C7BA0825-CF57-514D-81C3-86F8018A4E27}"/>
              </a:ext>
            </a:extLst>
          </p:cNvPr>
          <p:cNvSpPr>
            <a:spLocks noGrp="1"/>
          </p:cNvSpPr>
          <p:nvPr>
            <p:ph type="body" sz="quarter" idx="18" hasCustomPrompt="1"/>
          </p:nvPr>
        </p:nvSpPr>
        <p:spPr>
          <a:xfrm>
            <a:off x="4306529" y="4074123"/>
            <a:ext cx="7356764" cy="954108"/>
          </a:xfrm>
        </p:spPr>
        <p:txBody>
          <a:bodyPr>
            <a:noAutofit/>
          </a:bodyPr>
          <a:lstStyle>
            <a:lvl1pPr marL="285750" indent="-285750" algn="l" defTabSz="914400" rtl="0" eaLnBrk="1" latinLnBrk="0" hangingPunct="1">
              <a:buClr>
                <a:srgbClr val="FF0036"/>
              </a:buClr>
              <a:buFont typeface="Arial" panose="020B0604020202020204" pitchFamily="34" charset="0"/>
              <a:buChar char="•"/>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Texto</a:t>
            </a:r>
          </a:p>
        </p:txBody>
      </p:sp>
      <p:sp>
        <p:nvSpPr>
          <p:cNvPr id="20" name="Marcador de texto 24">
            <a:extLst>
              <a:ext uri="{FF2B5EF4-FFF2-40B4-BE49-F238E27FC236}">
                <a16:creationId xmlns:a16="http://schemas.microsoft.com/office/drawing/2014/main" id="{443A62E9-5F56-EC4D-B86A-8769F3FAB58D}"/>
              </a:ext>
            </a:extLst>
          </p:cNvPr>
          <p:cNvSpPr>
            <a:spLocks noGrp="1"/>
          </p:cNvSpPr>
          <p:nvPr>
            <p:ph type="body" sz="quarter" idx="19" hasCustomPrompt="1"/>
          </p:nvPr>
        </p:nvSpPr>
        <p:spPr>
          <a:xfrm>
            <a:off x="491067" y="6208423"/>
            <a:ext cx="9912108" cy="252338"/>
          </a:xfrm>
        </p:spPr>
        <p:txBody>
          <a:bodyPr>
            <a:noAutofit/>
          </a:bodyPr>
          <a:lstStyle>
            <a:lvl1pPr marL="0" indent="0" algn="l" defTabSz="914400" rtl="0" eaLnBrk="1" latinLnBrk="0" hangingPunct="1">
              <a:buClr>
                <a:srgbClr val="FF0036"/>
              </a:buClr>
              <a:buFont typeface="Arial" panose="020B0604020202020204" pitchFamily="34" charset="0"/>
              <a:buNone/>
              <a:defRPr lang="es-MX" sz="10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Insertar fuente aquí</a:t>
            </a:r>
          </a:p>
        </p:txBody>
      </p:sp>
      <p:sp>
        <p:nvSpPr>
          <p:cNvPr id="21" name="Título 1">
            <a:extLst>
              <a:ext uri="{FF2B5EF4-FFF2-40B4-BE49-F238E27FC236}">
                <a16:creationId xmlns:a16="http://schemas.microsoft.com/office/drawing/2014/main" id="{74F2EAAB-35CB-9E4C-A12F-DCAD33E67A44}"/>
              </a:ext>
            </a:extLst>
          </p:cNvPr>
          <p:cNvSpPr>
            <a:spLocks noGrp="1"/>
          </p:cNvSpPr>
          <p:nvPr>
            <p:ph type="title" hasCustomPrompt="1"/>
          </p:nvPr>
        </p:nvSpPr>
        <p:spPr>
          <a:xfrm>
            <a:off x="491067" y="407786"/>
            <a:ext cx="11172226" cy="498422"/>
          </a:xfrm>
        </p:spPr>
        <p:txBody>
          <a:bodyPr>
            <a:noAutofit/>
          </a:bodyPr>
          <a:lstStyle>
            <a:lvl1pPr marL="0" algn="l" defTabSz="914400" rtl="0" eaLnBrk="1" latinLnBrk="0" hangingPunct="1">
              <a:defRPr lang="es-MX" sz="3600" b="1" kern="1200" dirty="0">
                <a:solidFill>
                  <a:srgbClr val="1B2128"/>
                </a:solidFill>
                <a:latin typeface="Arial" panose="020B0604020202020204" pitchFamily="34" charset="0"/>
                <a:ea typeface="+mn-ea"/>
                <a:cs typeface="Arial" panose="020B0604020202020204" pitchFamily="34" charset="0"/>
              </a:defRPr>
            </a:lvl1pPr>
          </a:lstStyle>
          <a:p>
            <a:r>
              <a:rPr lang="es-ES" dirty="0"/>
              <a:t>Insertar título aquí</a:t>
            </a:r>
            <a:endParaRPr lang="es-MX" dirty="0"/>
          </a:p>
        </p:txBody>
      </p:sp>
      <p:sp>
        <p:nvSpPr>
          <p:cNvPr id="22" name="Marcador de texto 24">
            <a:extLst>
              <a:ext uri="{FF2B5EF4-FFF2-40B4-BE49-F238E27FC236}">
                <a16:creationId xmlns:a16="http://schemas.microsoft.com/office/drawing/2014/main" id="{EEF14354-DF89-FC4A-B4F9-383FBF5D483E}"/>
              </a:ext>
            </a:extLst>
          </p:cNvPr>
          <p:cNvSpPr>
            <a:spLocks noGrp="1"/>
          </p:cNvSpPr>
          <p:nvPr>
            <p:ph type="body" sz="quarter" idx="13" hasCustomPrompt="1"/>
          </p:nvPr>
        </p:nvSpPr>
        <p:spPr>
          <a:xfrm>
            <a:off x="491066" y="926151"/>
            <a:ext cx="11172224" cy="498422"/>
          </a:xfrm>
        </p:spPr>
        <p:txBody>
          <a:bodyPr>
            <a:normAutofit/>
          </a:bodyPr>
          <a:lstStyle>
            <a:lvl1pPr marL="0" indent="0" algn="l" defTabSz="914400" rtl="0" eaLnBrk="1" latinLnBrk="0" hangingPunct="1">
              <a:buNone/>
              <a:defRPr lang="es-MX" sz="2600" kern="1200" dirty="0">
                <a:solidFill>
                  <a:srgbClr val="FF0036"/>
                </a:solidFill>
                <a:latin typeface="Arial" panose="020B0604020202020204" pitchFamily="34" charset="0"/>
                <a:ea typeface="+mn-ea"/>
                <a:cs typeface="Arial" panose="020B0604020202020204" pitchFamily="34" charset="0"/>
              </a:defRPr>
            </a:lvl1pPr>
          </a:lstStyle>
          <a:p>
            <a:pPr lvl="0"/>
            <a:r>
              <a:rPr lang="es-MX" dirty="0"/>
              <a:t>Insertar subtítulo aquí</a:t>
            </a:r>
          </a:p>
        </p:txBody>
      </p:sp>
      <p:pic>
        <p:nvPicPr>
          <p:cNvPr id="10" name="Imagen 11">
            <a:extLst>
              <a:ext uri="{FF2B5EF4-FFF2-40B4-BE49-F238E27FC236}">
                <a16:creationId xmlns:a16="http://schemas.microsoft.com/office/drawing/2014/main" id="{2A34F639-A14E-DA42-AC88-4C18E3C0EC6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4692" t="81231" b="3795"/>
          <a:stretch/>
        </p:blipFill>
        <p:spPr>
          <a:xfrm>
            <a:off x="10325686" y="5769511"/>
            <a:ext cx="1866314" cy="1026942"/>
          </a:xfrm>
          <a:prstGeom prst="rect">
            <a:avLst/>
          </a:prstGeom>
        </p:spPr>
      </p:pic>
    </p:spTree>
    <p:extLst>
      <p:ext uri="{BB962C8B-B14F-4D97-AF65-F5344CB8AC3E}">
        <p14:creationId xmlns:p14="http://schemas.microsoft.com/office/powerpoint/2010/main" val="12736847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cajas de texto">
    <p:bg>
      <p:bgPr>
        <a:solidFill>
          <a:srgbClr val="E1E1DF"/>
        </a:solidFill>
        <a:effectLst/>
      </p:bgPr>
    </p:bg>
    <p:spTree>
      <p:nvGrpSpPr>
        <p:cNvPr id="1" name=""/>
        <p:cNvGrpSpPr/>
        <p:nvPr/>
      </p:nvGrpSpPr>
      <p:grpSpPr>
        <a:xfrm>
          <a:off x="0" y="0"/>
          <a:ext cx="0" cy="0"/>
          <a:chOff x="0" y="0"/>
          <a:chExt cx="0" cy="0"/>
        </a:xfrm>
      </p:grpSpPr>
      <p:pic>
        <p:nvPicPr>
          <p:cNvPr id="13" name="Imagen 4">
            <a:extLst>
              <a:ext uri="{FF2B5EF4-FFF2-40B4-BE49-F238E27FC236}">
                <a16:creationId xmlns:a16="http://schemas.microsoft.com/office/drawing/2014/main" id="{CCA15FE9-CC1D-9B45-820C-2EBA709C9E2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6400" t="81600" b="5600"/>
          <a:stretch/>
        </p:blipFill>
        <p:spPr>
          <a:xfrm>
            <a:off x="10533888" y="5769511"/>
            <a:ext cx="1658113" cy="877824"/>
          </a:xfrm>
          <a:prstGeom prst="rect">
            <a:avLst/>
          </a:prstGeom>
        </p:spPr>
      </p:pic>
      <p:sp>
        <p:nvSpPr>
          <p:cNvPr id="15" name="Marcador de texto 1">
            <a:extLst>
              <a:ext uri="{FF2B5EF4-FFF2-40B4-BE49-F238E27FC236}">
                <a16:creationId xmlns:a16="http://schemas.microsoft.com/office/drawing/2014/main" id="{D93A16FA-1A97-CD49-93A0-26BD69091F9E}"/>
              </a:ext>
            </a:extLst>
          </p:cNvPr>
          <p:cNvSpPr>
            <a:spLocks noGrp="1"/>
          </p:cNvSpPr>
          <p:nvPr>
            <p:ph type="body" sz="quarter" idx="16"/>
          </p:nvPr>
        </p:nvSpPr>
        <p:spPr>
          <a:xfrm>
            <a:off x="491066" y="1633346"/>
            <a:ext cx="3608985" cy="1443991"/>
          </a:xfrm>
          <a:prstGeom prst="roundRect">
            <a:avLst/>
          </a:prstGeom>
          <a:solidFill>
            <a:srgbClr val="FF0036"/>
          </a:solidFill>
        </p:spPr>
        <p:txBody>
          <a:bodyPr>
            <a:normAutofit/>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endParaRPr lang="es-MX" dirty="0"/>
          </a:p>
          <a:p>
            <a:r>
              <a:rPr lang="es-MX" dirty="0"/>
              <a:t>Mensaje clave</a:t>
            </a:r>
          </a:p>
        </p:txBody>
      </p:sp>
      <p:sp>
        <p:nvSpPr>
          <p:cNvPr id="18" name="Marcador de texto 24">
            <a:extLst>
              <a:ext uri="{FF2B5EF4-FFF2-40B4-BE49-F238E27FC236}">
                <a16:creationId xmlns:a16="http://schemas.microsoft.com/office/drawing/2014/main" id="{5D1E2093-2CF5-3643-B9C4-FBB60155063C}"/>
              </a:ext>
            </a:extLst>
          </p:cNvPr>
          <p:cNvSpPr>
            <a:spLocks noGrp="1"/>
          </p:cNvSpPr>
          <p:nvPr>
            <p:ph type="body" sz="quarter" idx="15" hasCustomPrompt="1"/>
          </p:nvPr>
        </p:nvSpPr>
        <p:spPr>
          <a:xfrm>
            <a:off x="4306526" y="1866494"/>
            <a:ext cx="7356764" cy="954108"/>
          </a:xfrm>
        </p:spPr>
        <p:txBody>
          <a:bodyPr>
            <a:noAutofit/>
          </a:bodyPr>
          <a:lstStyle>
            <a:lvl1pPr marL="285750" indent="-285750" algn="l" defTabSz="914400" rtl="0" eaLnBrk="1" latinLnBrk="0" hangingPunct="1">
              <a:buClr>
                <a:srgbClr val="FF0036"/>
              </a:buClr>
              <a:buFont typeface="Arial" panose="020B0604020202020204" pitchFamily="34" charset="0"/>
              <a:buChar char="•"/>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Texto</a:t>
            </a:r>
          </a:p>
        </p:txBody>
      </p:sp>
      <p:sp>
        <p:nvSpPr>
          <p:cNvPr id="19" name="Marcador de texto 24">
            <a:extLst>
              <a:ext uri="{FF2B5EF4-FFF2-40B4-BE49-F238E27FC236}">
                <a16:creationId xmlns:a16="http://schemas.microsoft.com/office/drawing/2014/main" id="{C7BA0825-CF57-514D-81C3-86F8018A4E27}"/>
              </a:ext>
            </a:extLst>
          </p:cNvPr>
          <p:cNvSpPr>
            <a:spLocks noGrp="1"/>
          </p:cNvSpPr>
          <p:nvPr>
            <p:ph type="body" sz="quarter" idx="18" hasCustomPrompt="1"/>
          </p:nvPr>
        </p:nvSpPr>
        <p:spPr>
          <a:xfrm>
            <a:off x="491066" y="3472776"/>
            <a:ext cx="7356764" cy="954108"/>
          </a:xfrm>
        </p:spPr>
        <p:txBody>
          <a:bodyPr>
            <a:noAutofit/>
          </a:bodyPr>
          <a:lstStyle>
            <a:lvl1pPr marL="285750" indent="-285750" algn="r" defTabSz="914400" rtl="0" eaLnBrk="1" latinLnBrk="0" hangingPunct="1">
              <a:buClr>
                <a:srgbClr val="FF0036"/>
              </a:buClr>
              <a:buFont typeface="Arial" panose="020B0604020202020204" pitchFamily="34" charset="0"/>
              <a:buChar char="•"/>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Texto</a:t>
            </a:r>
          </a:p>
        </p:txBody>
      </p:sp>
      <p:sp>
        <p:nvSpPr>
          <p:cNvPr id="20" name="Marcador de texto 24">
            <a:extLst>
              <a:ext uri="{FF2B5EF4-FFF2-40B4-BE49-F238E27FC236}">
                <a16:creationId xmlns:a16="http://schemas.microsoft.com/office/drawing/2014/main" id="{443A62E9-5F56-EC4D-B86A-8769F3FAB58D}"/>
              </a:ext>
            </a:extLst>
          </p:cNvPr>
          <p:cNvSpPr>
            <a:spLocks noGrp="1"/>
          </p:cNvSpPr>
          <p:nvPr>
            <p:ph type="body" sz="quarter" idx="19" hasCustomPrompt="1"/>
          </p:nvPr>
        </p:nvSpPr>
        <p:spPr>
          <a:xfrm>
            <a:off x="491067" y="6208423"/>
            <a:ext cx="9912108" cy="252338"/>
          </a:xfrm>
        </p:spPr>
        <p:txBody>
          <a:bodyPr>
            <a:noAutofit/>
          </a:bodyPr>
          <a:lstStyle>
            <a:lvl1pPr marL="0" indent="0" algn="l" defTabSz="914400" rtl="0" eaLnBrk="1" latinLnBrk="0" hangingPunct="1">
              <a:buClr>
                <a:srgbClr val="FF0036"/>
              </a:buClr>
              <a:buFont typeface="Arial" panose="020B0604020202020204" pitchFamily="34" charset="0"/>
              <a:buNone/>
              <a:defRPr lang="es-MX" sz="10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Insertar fuente aquí</a:t>
            </a:r>
          </a:p>
        </p:txBody>
      </p:sp>
      <p:sp>
        <p:nvSpPr>
          <p:cNvPr id="21" name="Título 1">
            <a:extLst>
              <a:ext uri="{FF2B5EF4-FFF2-40B4-BE49-F238E27FC236}">
                <a16:creationId xmlns:a16="http://schemas.microsoft.com/office/drawing/2014/main" id="{74F2EAAB-35CB-9E4C-A12F-DCAD33E67A44}"/>
              </a:ext>
            </a:extLst>
          </p:cNvPr>
          <p:cNvSpPr>
            <a:spLocks noGrp="1"/>
          </p:cNvSpPr>
          <p:nvPr>
            <p:ph type="title" hasCustomPrompt="1"/>
          </p:nvPr>
        </p:nvSpPr>
        <p:spPr>
          <a:xfrm>
            <a:off x="491067" y="407786"/>
            <a:ext cx="11172226" cy="498422"/>
          </a:xfrm>
        </p:spPr>
        <p:txBody>
          <a:bodyPr>
            <a:noAutofit/>
          </a:bodyPr>
          <a:lstStyle>
            <a:lvl1pPr marL="0" algn="l" defTabSz="914400" rtl="0" eaLnBrk="1" latinLnBrk="0" hangingPunct="1">
              <a:defRPr lang="es-MX" sz="3600" b="1" kern="1200" dirty="0">
                <a:solidFill>
                  <a:srgbClr val="1B2128"/>
                </a:solidFill>
                <a:latin typeface="Arial" panose="020B0604020202020204" pitchFamily="34" charset="0"/>
                <a:ea typeface="+mn-ea"/>
                <a:cs typeface="Arial" panose="020B0604020202020204" pitchFamily="34" charset="0"/>
              </a:defRPr>
            </a:lvl1pPr>
          </a:lstStyle>
          <a:p>
            <a:r>
              <a:rPr lang="es-ES" dirty="0"/>
              <a:t>Insertar título aquí</a:t>
            </a:r>
            <a:endParaRPr lang="es-MX" dirty="0"/>
          </a:p>
        </p:txBody>
      </p:sp>
      <p:sp>
        <p:nvSpPr>
          <p:cNvPr id="22" name="Marcador de texto 24">
            <a:extLst>
              <a:ext uri="{FF2B5EF4-FFF2-40B4-BE49-F238E27FC236}">
                <a16:creationId xmlns:a16="http://schemas.microsoft.com/office/drawing/2014/main" id="{EEF14354-DF89-FC4A-B4F9-383FBF5D483E}"/>
              </a:ext>
            </a:extLst>
          </p:cNvPr>
          <p:cNvSpPr>
            <a:spLocks noGrp="1"/>
          </p:cNvSpPr>
          <p:nvPr>
            <p:ph type="body" sz="quarter" idx="13" hasCustomPrompt="1"/>
          </p:nvPr>
        </p:nvSpPr>
        <p:spPr>
          <a:xfrm>
            <a:off x="491066" y="926151"/>
            <a:ext cx="11172224" cy="498422"/>
          </a:xfrm>
        </p:spPr>
        <p:txBody>
          <a:bodyPr>
            <a:normAutofit/>
          </a:bodyPr>
          <a:lstStyle>
            <a:lvl1pPr marL="0" indent="0" algn="l" defTabSz="914400" rtl="0" eaLnBrk="1" latinLnBrk="0" hangingPunct="1">
              <a:buNone/>
              <a:defRPr lang="es-MX" sz="2600" kern="1200" dirty="0">
                <a:solidFill>
                  <a:srgbClr val="FF0036"/>
                </a:solidFill>
                <a:latin typeface="Arial" panose="020B0604020202020204" pitchFamily="34" charset="0"/>
                <a:ea typeface="+mn-ea"/>
                <a:cs typeface="Arial" panose="020B0604020202020204" pitchFamily="34" charset="0"/>
              </a:defRPr>
            </a:lvl1pPr>
          </a:lstStyle>
          <a:p>
            <a:pPr lvl="0"/>
            <a:r>
              <a:rPr lang="es-MX" dirty="0"/>
              <a:t>Insertar subtítulo aquí</a:t>
            </a:r>
          </a:p>
        </p:txBody>
      </p:sp>
      <p:pic>
        <p:nvPicPr>
          <p:cNvPr id="27" name="Imagen 4">
            <a:extLst>
              <a:ext uri="{FF2B5EF4-FFF2-40B4-BE49-F238E27FC236}">
                <a16:creationId xmlns:a16="http://schemas.microsoft.com/office/drawing/2014/main" id="{33F18D7F-2C6A-3A40-B609-C7BC6C5B4C1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6400" t="81600" b="5600"/>
          <a:stretch/>
        </p:blipFill>
        <p:spPr>
          <a:xfrm>
            <a:off x="10533888" y="5785045"/>
            <a:ext cx="1658113" cy="877824"/>
          </a:xfrm>
          <a:prstGeom prst="rect">
            <a:avLst/>
          </a:prstGeom>
        </p:spPr>
      </p:pic>
      <p:sp>
        <p:nvSpPr>
          <p:cNvPr id="29" name="Marcador de texto 1">
            <a:extLst>
              <a:ext uri="{FF2B5EF4-FFF2-40B4-BE49-F238E27FC236}">
                <a16:creationId xmlns:a16="http://schemas.microsoft.com/office/drawing/2014/main" id="{03466391-AD4D-B440-8832-0B42F9102633}"/>
              </a:ext>
            </a:extLst>
          </p:cNvPr>
          <p:cNvSpPr>
            <a:spLocks noGrp="1"/>
          </p:cNvSpPr>
          <p:nvPr>
            <p:ph type="body" sz="quarter" idx="21"/>
          </p:nvPr>
        </p:nvSpPr>
        <p:spPr>
          <a:xfrm>
            <a:off x="491066" y="4634305"/>
            <a:ext cx="3608985" cy="1443991"/>
          </a:xfrm>
          <a:prstGeom prst="roundRect">
            <a:avLst/>
          </a:prstGeom>
          <a:solidFill>
            <a:srgbClr val="FF0036"/>
          </a:solidFill>
        </p:spPr>
        <p:txBody>
          <a:bodyPr>
            <a:normAutofit/>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endParaRPr lang="es-MX" dirty="0"/>
          </a:p>
          <a:p>
            <a:r>
              <a:rPr lang="es-MX" dirty="0"/>
              <a:t>Mensaje clave</a:t>
            </a:r>
          </a:p>
        </p:txBody>
      </p:sp>
      <p:sp>
        <p:nvSpPr>
          <p:cNvPr id="30" name="Marcador de texto 24">
            <a:extLst>
              <a:ext uri="{FF2B5EF4-FFF2-40B4-BE49-F238E27FC236}">
                <a16:creationId xmlns:a16="http://schemas.microsoft.com/office/drawing/2014/main" id="{8C0B33A7-50CD-044D-B699-DAA66EF47A29}"/>
              </a:ext>
            </a:extLst>
          </p:cNvPr>
          <p:cNvSpPr>
            <a:spLocks noGrp="1"/>
          </p:cNvSpPr>
          <p:nvPr>
            <p:ph type="body" sz="quarter" idx="22" hasCustomPrompt="1"/>
          </p:nvPr>
        </p:nvSpPr>
        <p:spPr>
          <a:xfrm>
            <a:off x="4306526" y="4867453"/>
            <a:ext cx="7356764" cy="954108"/>
          </a:xfrm>
        </p:spPr>
        <p:txBody>
          <a:bodyPr>
            <a:noAutofit/>
          </a:bodyPr>
          <a:lstStyle>
            <a:lvl1pPr marL="285750" indent="-285750" algn="l" defTabSz="914400" rtl="0" eaLnBrk="1" latinLnBrk="0" hangingPunct="1">
              <a:buClr>
                <a:srgbClr val="FF0036"/>
              </a:buClr>
              <a:buFont typeface="Arial" panose="020B0604020202020204" pitchFamily="34" charset="0"/>
              <a:buChar char="•"/>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Texto</a:t>
            </a:r>
          </a:p>
        </p:txBody>
      </p:sp>
      <p:sp>
        <p:nvSpPr>
          <p:cNvPr id="31" name="Marcador de texto 1">
            <a:extLst>
              <a:ext uri="{FF2B5EF4-FFF2-40B4-BE49-F238E27FC236}">
                <a16:creationId xmlns:a16="http://schemas.microsoft.com/office/drawing/2014/main" id="{C781DACC-3A67-B84E-BFCF-366AF8225C1A}"/>
              </a:ext>
            </a:extLst>
          </p:cNvPr>
          <p:cNvSpPr>
            <a:spLocks noGrp="1"/>
          </p:cNvSpPr>
          <p:nvPr>
            <p:ph type="body" sz="quarter" idx="23"/>
          </p:nvPr>
        </p:nvSpPr>
        <p:spPr>
          <a:xfrm>
            <a:off x="8091949" y="3122032"/>
            <a:ext cx="3608985" cy="1443991"/>
          </a:xfrm>
          <a:prstGeom prst="roundRect">
            <a:avLst/>
          </a:prstGeom>
          <a:solidFill>
            <a:srgbClr val="747577"/>
          </a:solidFill>
        </p:spPr>
        <p:txBody>
          <a:bodyPr>
            <a:normAutofit/>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endParaRPr lang="es-MX" dirty="0"/>
          </a:p>
          <a:p>
            <a:r>
              <a:rPr lang="es-MX" dirty="0"/>
              <a:t>Mensaje clave</a:t>
            </a:r>
          </a:p>
        </p:txBody>
      </p:sp>
    </p:spTree>
    <p:extLst>
      <p:ext uri="{BB962C8B-B14F-4D97-AF65-F5344CB8AC3E}">
        <p14:creationId xmlns:p14="http://schemas.microsoft.com/office/powerpoint/2010/main" val="26410322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3 cajas de texto">
    <p:bg>
      <p:bgPr>
        <a:solidFill>
          <a:schemeClr val="bg1"/>
        </a:solidFill>
        <a:effectLst/>
      </p:bgPr>
    </p:bg>
    <p:spTree>
      <p:nvGrpSpPr>
        <p:cNvPr id="1" name=""/>
        <p:cNvGrpSpPr/>
        <p:nvPr/>
      </p:nvGrpSpPr>
      <p:grpSpPr>
        <a:xfrm>
          <a:off x="0" y="0"/>
          <a:ext cx="0" cy="0"/>
          <a:chOff x="0" y="0"/>
          <a:chExt cx="0" cy="0"/>
        </a:xfrm>
      </p:grpSpPr>
      <p:pic>
        <p:nvPicPr>
          <p:cNvPr id="13" name="Imagen 4">
            <a:extLst>
              <a:ext uri="{FF2B5EF4-FFF2-40B4-BE49-F238E27FC236}">
                <a16:creationId xmlns:a16="http://schemas.microsoft.com/office/drawing/2014/main" id="{CCA15FE9-CC1D-9B45-820C-2EBA709C9E2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6400" t="81600" b="5600"/>
          <a:stretch/>
        </p:blipFill>
        <p:spPr>
          <a:xfrm>
            <a:off x="10533888" y="5769511"/>
            <a:ext cx="1658113" cy="877824"/>
          </a:xfrm>
          <a:prstGeom prst="rect">
            <a:avLst/>
          </a:prstGeom>
        </p:spPr>
      </p:pic>
      <p:sp>
        <p:nvSpPr>
          <p:cNvPr id="15" name="Marcador de texto 1">
            <a:extLst>
              <a:ext uri="{FF2B5EF4-FFF2-40B4-BE49-F238E27FC236}">
                <a16:creationId xmlns:a16="http://schemas.microsoft.com/office/drawing/2014/main" id="{D93A16FA-1A97-CD49-93A0-26BD69091F9E}"/>
              </a:ext>
            </a:extLst>
          </p:cNvPr>
          <p:cNvSpPr>
            <a:spLocks noGrp="1"/>
          </p:cNvSpPr>
          <p:nvPr>
            <p:ph type="body" sz="quarter" idx="16"/>
          </p:nvPr>
        </p:nvSpPr>
        <p:spPr>
          <a:xfrm>
            <a:off x="491066" y="1633346"/>
            <a:ext cx="3608985" cy="1443991"/>
          </a:xfrm>
          <a:prstGeom prst="roundRect">
            <a:avLst/>
          </a:prstGeom>
          <a:solidFill>
            <a:srgbClr val="FF0036"/>
          </a:solidFill>
        </p:spPr>
        <p:txBody>
          <a:bodyPr>
            <a:normAutofit/>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endParaRPr lang="es-MX" dirty="0"/>
          </a:p>
          <a:p>
            <a:r>
              <a:rPr lang="es-MX" dirty="0"/>
              <a:t>Mensaje clave</a:t>
            </a:r>
          </a:p>
        </p:txBody>
      </p:sp>
      <p:sp>
        <p:nvSpPr>
          <p:cNvPr id="18" name="Marcador de texto 24">
            <a:extLst>
              <a:ext uri="{FF2B5EF4-FFF2-40B4-BE49-F238E27FC236}">
                <a16:creationId xmlns:a16="http://schemas.microsoft.com/office/drawing/2014/main" id="{5D1E2093-2CF5-3643-B9C4-FBB60155063C}"/>
              </a:ext>
            </a:extLst>
          </p:cNvPr>
          <p:cNvSpPr>
            <a:spLocks noGrp="1"/>
          </p:cNvSpPr>
          <p:nvPr>
            <p:ph type="body" sz="quarter" idx="15" hasCustomPrompt="1"/>
          </p:nvPr>
        </p:nvSpPr>
        <p:spPr>
          <a:xfrm>
            <a:off x="4306526" y="1866494"/>
            <a:ext cx="7356764" cy="954108"/>
          </a:xfrm>
        </p:spPr>
        <p:txBody>
          <a:bodyPr>
            <a:noAutofit/>
          </a:bodyPr>
          <a:lstStyle>
            <a:lvl1pPr marL="285750" indent="-285750" algn="l" defTabSz="914400" rtl="0" eaLnBrk="1" latinLnBrk="0" hangingPunct="1">
              <a:buClr>
                <a:srgbClr val="FF0036"/>
              </a:buClr>
              <a:buFont typeface="Arial" panose="020B0604020202020204" pitchFamily="34" charset="0"/>
              <a:buChar char="•"/>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Texto</a:t>
            </a:r>
          </a:p>
        </p:txBody>
      </p:sp>
      <p:sp>
        <p:nvSpPr>
          <p:cNvPr id="19" name="Marcador de texto 24">
            <a:extLst>
              <a:ext uri="{FF2B5EF4-FFF2-40B4-BE49-F238E27FC236}">
                <a16:creationId xmlns:a16="http://schemas.microsoft.com/office/drawing/2014/main" id="{C7BA0825-CF57-514D-81C3-86F8018A4E27}"/>
              </a:ext>
            </a:extLst>
          </p:cNvPr>
          <p:cNvSpPr>
            <a:spLocks noGrp="1"/>
          </p:cNvSpPr>
          <p:nvPr>
            <p:ph type="body" sz="quarter" idx="18" hasCustomPrompt="1"/>
          </p:nvPr>
        </p:nvSpPr>
        <p:spPr>
          <a:xfrm>
            <a:off x="491066" y="3472776"/>
            <a:ext cx="7356764" cy="954108"/>
          </a:xfrm>
        </p:spPr>
        <p:txBody>
          <a:bodyPr>
            <a:noAutofit/>
          </a:bodyPr>
          <a:lstStyle>
            <a:lvl1pPr marL="285750" indent="-285750" algn="r" defTabSz="914400" rtl="0" eaLnBrk="1" latinLnBrk="0" hangingPunct="1">
              <a:buClr>
                <a:srgbClr val="FF0036"/>
              </a:buClr>
              <a:buFont typeface="Arial" panose="020B0604020202020204" pitchFamily="34" charset="0"/>
              <a:buChar char="•"/>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Texto</a:t>
            </a:r>
          </a:p>
        </p:txBody>
      </p:sp>
      <p:sp>
        <p:nvSpPr>
          <p:cNvPr id="20" name="Marcador de texto 24">
            <a:extLst>
              <a:ext uri="{FF2B5EF4-FFF2-40B4-BE49-F238E27FC236}">
                <a16:creationId xmlns:a16="http://schemas.microsoft.com/office/drawing/2014/main" id="{443A62E9-5F56-EC4D-B86A-8769F3FAB58D}"/>
              </a:ext>
            </a:extLst>
          </p:cNvPr>
          <p:cNvSpPr>
            <a:spLocks noGrp="1"/>
          </p:cNvSpPr>
          <p:nvPr>
            <p:ph type="body" sz="quarter" idx="19" hasCustomPrompt="1"/>
          </p:nvPr>
        </p:nvSpPr>
        <p:spPr>
          <a:xfrm>
            <a:off x="491067" y="6208423"/>
            <a:ext cx="9912108" cy="252338"/>
          </a:xfrm>
        </p:spPr>
        <p:txBody>
          <a:bodyPr>
            <a:noAutofit/>
          </a:bodyPr>
          <a:lstStyle>
            <a:lvl1pPr marL="0" indent="0" algn="l" defTabSz="914400" rtl="0" eaLnBrk="1" latinLnBrk="0" hangingPunct="1">
              <a:buClr>
                <a:srgbClr val="FF0036"/>
              </a:buClr>
              <a:buFont typeface="Arial" panose="020B0604020202020204" pitchFamily="34" charset="0"/>
              <a:buNone/>
              <a:defRPr lang="es-MX" sz="10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Insertar fuente aquí</a:t>
            </a:r>
          </a:p>
        </p:txBody>
      </p:sp>
      <p:sp>
        <p:nvSpPr>
          <p:cNvPr id="21" name="Título 1">
            <a:extLst>
              <a:ext uri="{FF2B5EF4-FFF2-40B4-BE49-F238E27FC236}">
                <a16:creationId xmlns:a16="http://schemas.microsoft.com/office/drawing/2014/main" id="{74F2EAAB-35CB-9E4C-A12F-DCAD33E67A44}"/>
              </a:ext>
            </a:extLst>
          </p:cNvPr>
          <p:cNvSpPr>
            <a:spLocks noGrp="1"/>
          </p:cNvSpPr>
          <p:nvPr>
            <p:ph type="title" hasCustomPrompt="1"/>
          </p:nvPr>
        </p:nvSpPr>
        <p:spPr>
          <a:xfrm>
            <a:off x="491067" y="407786"/>
            <a:ext cx="11172226" cy="498422"/>
          </a:xfrm>
        </p:spPr>
        <p:txBody>
          <a:bodyPr>
            <a:noAutofit/>
          </a:bodyPr>
          <a:lstStyle>
            <a:lvl1pPr marL="0" algn="l" defTabSz="914400" rtl="0" eaLnBrk="1" latinLnBrk="0" hangingPunct="1">
              <a:defRPr lang="es-MX" sz="3600" b="1" kern="1200" dirty="0">
                <a:solidFill>
                  <a:srgbClr val="1B2128"/>
                </a:solidFill>
                <a:latin typeface="Arial" panose="020B0604020202020204" pitchFamily="34" charset="0"/>
                <a:ea typeface="+mn-ea"/>
                <a:cs typeface="Arial" panose="020B0604020202020204" pitchFamily="34" charset="0"/>
              </a:defRPr>
            </a:lvl1pPr>
          </a:lstStyle>
          <a:p>
            <a:r>
              <a:rPr lang="es-ES" dirty="0"/>
              <a:t>Insertar título aquí</a:t>
            </a:r>
            <a:endParaRPr lang="es-MX" dirty="0"/>
          </a:p>
        </p:txBody>
      </p:sp>
      <p:sp>
        <p:nvSpPr>
          <p:cNvPr id="22" name="Marcador de texto 24">
            <a:extLst>
              <a:ext uri="{FF2B5EF4-FFF2-40B4-BE49-F238E27FC236}">
                <a16:creationId xmlns:a16="http://schemas.microsoft.com/office/drawing/2014/main" id="{EEF14354-DF89-FC4A-B4F9-383FBF5D483E}"/>
              </a:ext>
            </a:extLst>
          </p:cNvPr>
          <p:cNvSpPr>
            <a:spLocks noGrp="1"/>
          </p:cNvSpPr>
          <p:nvPr>
            <p:ph type="body" sz="quarter" idx="13" hasCustomPrompt="1"/>
          </p:nvPr>
        </p:nvSpPr>
        <p:spPr>
          <a:xfrm>
            <a:off x="491066" y="926151"/>
            <a:ext cx="11172224" cy="498422"/>
          </a:xfrm>
        </p:spPr>
        <p:txBody>
          <a:bodyPr>
            <a:normAutofit/>
          </a:bodyPr>
          <a:lstStyle>
            <a:lvl1pPr marL="0" indent="0" algn="l" defTabSz="914400" rtl="0" eaLnBrk="1" latinLnBrk="0" hangingPunct="1">
              <a:buNone/>
              <a:defRPr lang="es-MX" sz="2600" kern="1200" dirty="0">
                <a:solidFill>
                  <a:srgbClr val="FF0036"/>
                </a:solidFill>
                <a:latin typeface="Arial" panose="020B0604020202020204" pitchFamily="34" charset="0"/>
                <a:ea typeface="+mn-ea"/>
                <a:cs typeface="Arial" panose="020B0604020202020204" pitchFamily="34" charset="0"/>
              </a:defRPr>
            </a:lvl1pPr>
          </a:lstStyle>
          <a:p>
            <a:pPr lvl="0"/>
            <a:r>
              <a:rPr lang="es-MX" dirty="0"/>
              <a:t>Insertar subtítulo aquí</a:t>
            </a:r>
          </a:p>
        </p:txBody>
      </p:sp>
      <p:pic>
        <p:nvPicPr>
          <p:cNvPr id="27" name="Imagen 4">
            <a:extLst>
              <a:ext uri="{FF2B5EF4-FFF2-40B4-BE49-F238E27FC236}">
                <a16:creationId xmlns:a16="http://schemas.microsoft.com/office/drawing/2014/main" id="{33F18D7F-2C6A-3A40-B609-C7BC6C5B4C1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6400" t="81600" b="5600"/>
          <a:stretch/>
        </p:blipFill>
        <p:spPr>
          <a:xfrm>
            <a:off x="10533888" y="5785045"/>
            <a:ext cx="1658113" cy="877824"/>
          </a:xfrm>
          <a:prstGeom prst="rect">
            <a:avLst/>
          </a:prstGeom>
        </p:spPr>
      </p:pic>
      <p:sp>
        <p:nvSpPr>
          <p:cNvPr id="29" name="Marcador de texto 1">
            <a:extLst>
              <a:ext uri="{FF2B5EF4-FFF2-40B4-BE49-F238E27FC236}">
                <a16:creationId xmlns:a16="http://schemas.microsoft.com/office/drawing/2014/main" id="{03466391-AD4D-B440-8832-0B42F9102633}"/>
              </a:ext>
            </a:extLst>
          </p:cNvPr>
          <p:cNvSpPr>
            <a:spLocks noGrp="1"/>
          </p:cNvSpPr>
          <p:nvPr>
            <p:ph type="body" sz="quarter" idx="21"/>
          </p:nvPr>
        </p:nvSpPr>
        <p:spPr>
          <a:xfrm>
            <a:off x="491066" y="4634305"/>
            <a:ext cx="3608985" cy="1443991"/>
          </a:xfrm>
          <a:prstGeom prst="roundRect">
            <a:avLst/>
          </a:prstGeom>
          <a:solidFill>
            <a:srgbClr val="FF0036"/>
          </a:solidFill>
        </p:spPr>
        <p:txBody>
          <a:bodyPr>
            <a:normAutofit/>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endParaRPr lang="es-MX" dirty="0"/>
          </a:p>
          <a:p>
            <a:r>
              <a:rPr lang="es-MX" dirty="0"/>
              <a:t>Mensaje clave</a:t>
            </a:r>
          </a:p>
        </p:txBody>
      </p:sp>
      <p:sp>
        <p:nvSpPr>
          <p:cNvPr id="30" name="Marcador de texto 24">
            <a:extLst>
              <a:ext uri="{FF2B5EF4-FFF2-40B4-BE49-F238E27FC236}">
                <a16:creationId xmlns:a16="http://schemas.microsoft.com/office/drawing/2014/main" id="{8C0B33A7-50CD-044D-B699-DAA66EF47A29}"/>
              </a:ext>
            </a:extLst>
          </p:cNvPr>
          <p:cNvSpPr>
            <a:spLocks noGrp="1"/>
          </p:cNvSpPr>
          <p:nvPr>
            <p:ph type="body" sz="quarter" idx="22" hasCustomPrompt="1"/>
          </p:nvPr>
        </p:nvSpPr>
        <p:spPr>
          <a:xfrm>
            <a:off x="4306526" y="4867453"/>
            <a:ext cx="7356764" cy="954108"/>
          </a:xfrm>
        </p:spPr>
        <p:txBody>
          <a:bodyPr>
            <a:noAutofit/>
          </a:bodyPr>
          <a:lstStyle>
            <a:lvl1pPr marL="285750" indent="-285750" algn="l" defTabSz="914400" rtl="0" eaLnBrk="1" latinLnBrk="0" hangingPunct="1">
              <a:buClr>
                <a:srgbClr val="FF0036"/>
              </a:buClr>
              <a:buFont typeface="Arial" panose="020B0604020202020204" pitchFamily="34" charset="0"/>
              <a:buChar char="•"/>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Texto</a:t>
            </a:r>
          </a:p>
        </p:txBody>
      </p:sp>
      <p:sp>
        <p:nvSpPr>
          <p:cNvPr id="31" name="Marcador de texto 1">
            <a:extLst>
              <a:ext uri="{FF2B5EF4-FFF2-40B4-BE49-F238E27FC236}">
                <a16:creationId xmlns:a16="http://schemas.microsoft.com/office/drawing/2014/main" id="{C781DACC-3A67-B84E-BFCF-366AF8225C1A}"/>
              </a:ext>
            </a:extLst>
          </p:cNvPr>
          <p:cNvSpPr>
            <a:spLocks noGrp="1"/>
          </p:cNvSpPr>
          <p:nvPr>
            <p:ph type="body" sz="quarter" idx="23"/>
          </p:nvPr>
        </p:nvSpPr>
        <p:spPr>
          <a:xfrm>
            <a:off x="8091949" y="3122032"/>
            <a:ext cx="3608985" cy="1443991"/>
          </a:xfrm>
          <a:prstGeom prst="roundRect">
            <a:avLst/>
          </a:prstGeom>
          <a:solidFill>
            <a:srgbClr val="747577"/>
          </a:solidFill>
        </p:spPr>
        <p:txBody>
          <a:bodyPr>
            <a:normAutofit/>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endParaRPr lang="es-MX" dirty="0"/>
          </a:p>
          <a:p>
            <a:r>
              <a:rPr lang="es-MX" dirty="0"/>
              <a:t>Mensaje clave</a:t>
            </a:r>
          </a:p>
        </p:txBody>
      </p:sp>
      <p:pic>
        <p:nvPicPr>
          <p:cNvPr id="14" name="Imagen 11">
            <a:extLst>
              <a:ext uri="{FF2B5EF4-FFF2-40B4-BE49-F238E27FC236}">
                <a16:creationId xmlns:a16="http://schemas.microsoft.com/office/drawing/2014/main" id="{5DF48E0B-C704-0A4A-8C63-5BDD7408293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4692" t="81231" b="3795"/>
          <a:stretch/>
        </p:blipFill>
        <p:spPr>
          <a:xfrm>
            <a:off x="10325686" y="5769511"/>
            <a:ext cx="1866314" cy="1026942"/>
          </a:xfrm>
          <a:prstGeom prst="rect">
            <a:avLst/>
          </a:prstGeom>
        </p:spPr>
      </p:pic>
    </p:spTree>
    <p:extLst>
      <p:ext uri="{BB962C8B-B14F-4D97-AF65-F5344CB8AC3E}">
        <p14:creationId xmlns:p14="http://schemas.microsoft.com/office/powerpoint/2010/main" val="41018186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 cajas de texto">
    <p:bg>
      <p:bgPr>
        <a:solidFill>
          <a:srgbClr val="E1E1DF"/>
        </a:solidFill>
        <a:effectLst/>
      </p:bgPr>
    </p:bg>
    <p:spTree>
      <p:nvGrpSpPr>
        <p:cNvPr id="1" name=""/>
        <p:cNvGrpSpPr/>
        <p:nvPr/>
      </p:nvGrpSpPr>
      <p:grpSpPr>
        <a:xfrm>
          <a:off x="0" y="0"/>
          <a:ext cx="0" cy="0"/>
          <a:chOff x="0" y="0"/>
          <a:chExt cx="0" cy="0"/>
        </a:xfrm>
      </p:grpSpPr>
      <p:pic>
        <p:nvPicPr>
          <p:cNvPr id="13" name="Imagen 4">
            <a:extLst>
              <a:ext uri="{FF2B5EF4-FFF2-40B4-BE49-F238E27FC236}">
                <a16:creationId xmlns:a16="http://schemas.microsoft.com/office/drawing/2014/main" id="{CCA15FE9-CC1D-9B45-820C-2EBA709C9E2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6400" t="81600" b="5600"/>
          <a:stretch/>
        </p:blipFill>
        <p:spPr>
          <a:xfrm>
            <a:off x="10533888" y="5769511"/>
            <a:ext cx="1658113" cy="877824"/>
          </a:xfrm>
          <a:prstGeom prst="rect">
            <a:avLst/>
          </a:prstGeom>
        </p:spPr>
      </p:pic>
      <p:sp>
        <p:nvSpPr>
          <p:cNvPr id="15" name="Marcador de texto 1">
            <a:extLst>
              <a:ext uri="{FF2B5EF4-FFF2-40B4-BE49-F238E27FC236}">
                <a16:creationId xmlns:a16="http://schemas.microsoft.com/office/drawing/2014/main" id="{D93A16FA-1A97-CD49-93A0-26BD69091F9E}"/>
              </a:ext>
            </a:extLst>
          </p:cNvPr>
          <p:cNvSpPr>
            <a:spLocks noGrp="1"/>
          </p:cNvSpPr>
          <p:nvPr>
            <p:ph type="body" sz="quarter" idx="16"/>
          </p:nvPr>
        </p:nvSpPr>
        <p:spPr>
          <a:xfrm>
            <a:off x="491066" y="1633346"/>
            <a:ext cx="3608985" cy="1054401"/>
          </a:xfrm>
          <a:prstGeom prst="roundRect">
            <a:avLst/>
          </a:prstGeom>
          <a:solidFill>
            <a:srgbClr val="FF0036"/>
          </a:solidFill>
        </p:spPr>
        <p:txBody>
          <a:bodyPr>
            <a:normAutofit/>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endParaRPr lang="es-MX" dirty="0"/>
          </a:p>
        </p:txBody>
      </p:sp>
      <p:sp>
        <p:nvSpPr>
          <p:cNvPr id="18" name="Marcador de texto 24">
            <a:extLst>
              <a:ext uri="{FF2B5EF4-FFF2-40B4-BE49-F238E27FC236}">
                <a16:creationId xmlns:a16="http://schemas.microsoft.com/office/drawing/2014/main" id="{5D1E2093-2CF5-3643-B9C4-FBB60155063C}"/>
              </a:ext>
            </a:extLst>
          </p:cNvPr>
          <p:cNvSpPr>
            <a:spLocks noGrp="1"/>
          </p:cNvSpPr>
          <p:nvPr>
            <p:ph type="body" sz="quarter" idx="15" hasCustomPrompt="1"/>
          </p:nvPr>
        </p:nvSpPr>
        <p:spPr>
          <a:xfrm>
            <a:off x="4306526" y="1673540"/>
            <a:ext cx="6096647" cy="954108"/>
          </a:xfrm>
        </p:spPr>
        <p:txBody>
          <a:bodyPr>
            <a:noAutofit/>
          </a:bodyPr>
          <a:lstStyle>
            <a:lvl1pPr marL="285750" indent="-285750" algn="l" defTabSz="914400" rtl="0" eaLnBrk="1" latinLnBrk="0" hangingPunct="1">
              <a:buClr>
                <a:srgbClr val="FF0036"/>
              </a:buClr>
              <a:buFont typeface="Arial" panose="020B0604020202020204" pitchFamily="34" charset="0"/>
              <a:buChar char="•"/>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Texto</a:t>
            </a:r>
          </a:p>
        </p:txBody>
      </p:sp>
      <p:sp>
        <p:nvSpPr>
          <p:cNvPr id="20" name="Marcador de texto 24">
            <a:extLst>
              <a:ext uri="{FF2B5EF4-FFF2-40B4-BE49-F238E27FC236}">
                <a16:creationId xmlns:a16="http://schemas.microsoft.com/office/drawing/2014/main" id="{443A62E9-5F56-EC4D-B86A-8769F3FAB58D}"/>
              </a:ext>
            </a:extLst>
          </p:cNvPr>
          <p:cNvSpPr>
            <a:spLocks noGrp="1"/>
          </p:cNvSpPr>
          <p:nvPr>
            <p:ph type="body" sz="quarter" idx="19" hasCustomPrompt="1"/>
          </p:nvPr>
        </p:nvSpPr>
        <p:spPr>
          <a:xfrm>
            <a:off x="491065" y="6383046"/>
            <a:ext cx="9912108" cy="252338"/>
          </a:xfrm>
        </p:spPr>
        <p:txBody>
          <a:bodyPr>
            <a:noAutofit/>
          </a:bodyPr>
          <a:lstStyle>
            <a:lvl1pPr marL="0" indent="0" algn="l" defTabSz="914400" rtl="0" eaLnBrk="1" latinLnBrk="0" hangingPunct="1">
              <a:buClr>
                <a:srgbClr val="FF0036"/>
              </a:buClr>
              <a:buFont typeface="Arial" panose="020B0604020202020204" pitchFamily="34" charset="0"/>
              <a:buNone/>
              <a:defRPr lang="es-MX" sz="10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Insertar fuente aquí</a:t>
            </a:r>
          </a:p>
        </p:txBody>
      </p:sp>
      <p:sp>
        <p:nvSpPr>
          <p:cNvPr id="21" name="Título 1">
            <a:extLst>
              <a:ext uri="{FF2B5EF4-FFF2-40B4-BE49-F238E27FC236}">
                <a16:creationId xmlns:a16="http://schemas.microsoft.com/office/drawing/2014/main" id="{74F2EAAB-35CB-9E4C-A12F-DCAD33E67A44}"/>
              </a:ext>
            </a:extLst>
          </p:cNvPr>
          <p:cNvSpPr>
            <a:spLocks noGrp="1"/>
          </p:cNvSpPr>
          <p:nvPr>
            <p:ph type="title" hasCustomPrompt="1"/>
          </p:nvPr>
        </p:nvSpPr>
        <p:spPr>
          <a:xfrm>
            <a:off x="491067" y="407786"/>
            <a:ext cx="11172226" cy="498422"/>
          </a:xfrm>
        </p:spPr>
        <p:txBody>
          <a:bodyPr>
            <a:noAutofit/>
          </a:bodyPr>
          <a:lstStyle>
            <a:lvl1pPr marL="0" algn="l" defTabSz="914400" rtl="0" eaLnBrk="1" latinLnBrk="0" hangingPunct="1">
              <a:defRPr lang="es-MX" sz="3600" b="1" kern="1200" dirty="0">
                <a:solidFill>
                  <a:srgbClr val="1B2128"/>
                </a:solidFill>
                <a:latin typeface="Arial" panose="020B0604020202020204" pitchFamily="34" charset="0"/>
                <a:ea typeface="+mn-ea"/>
                <a:cs typeface="Arial" panose="020B0604020202020204" pitchFamily="34" charset="0"/>
              </a:defRPr>
            </a:lvl1pPr>
          </a:lstStyle>
          <a:p>
            <a:r>
              <a:rPr lang="es-ES" dirty="0"/>
              <a:t>Insertar título aquí</a:t>
            </a:r>
            <a:endParaRPr lang="es-MX" dirty="0"/>
          </a:p>
        </p:txBody>
      </p:sp>
      <p:sp>
        <p:nvSpPr>
          <p:cNvPr id="22" name="Marcador de texto 24">
            <a:extLst>
              <a:ext uri="{FF2B5EF4-FFF2-40B4-BE49-F238E27FC236}">
                <a16:creationId xmlns:a16="http://schemas.microsoft.com/office/drawing/2014/main" id="{EEF14354-DF89-FC4A-B4F9-383FBF5D483E}"/>
              </a:ext>
            </a:extLst>
          </p:cNvPr>
          <p:cNvSpPr>
            <a:spLocks noGrp="1"/>
          </p:cNvSpPr>
          <p:nvPr>
            <p:ph type="body" sz="quarter" idx="13" hasCustomPrompt="1"/>
          </p:nvPr>
        </p:nvSpPr>
        <p:spPr>
          <a:xfrm>
            <a:off x="491066" y="926151"/>
            <a:ext cx="11172224" cy="498422"/>
          </a:xfrm>
        </p:spPr>
        <p:txBody>
          <a:bodyPr>
            <a:normAutofit/>
          </a:bodyPr>
          <a:lstStyle>
            <a:lvl1pPr marL="0" indent="0" algn="l" defTabSz="914400" rtl="0" eaLnBrk="1" latinLnBrk="0" hangingPunct="1">
              <a:buNone/>
              <a:defRPr lang="es-MX" sz="2600" kern="1200" dirty="0">
                <a:solidFill>
                  <a:srgbClr val="FF0036"/>
                </a:solidFill>
                <a:latin typeface="Arial" panose="020B0604020202020204" pitchFamily="34" charset="0"/>
                <a:ea typeface="+mn-ea"/>
                <a:cs typeface="Arial" panose="020B0604020202020204" pitchFamily="34" charset="0"/>
              </a:defRPr>
            </a:lvl1pPr>
          </a:lstStyle>
          <a:p>
            <a:pPr lvl="0"/>
            <a:r>
              <a:rPr lang="es-MX" dirty="0"/>
              <a:t>Insertar subtítulo aquí</a:t>
            </a:r>
          </a:p>
        </p:txBody>
      </p:sp>
      <p:pic>
        <p:nvPicPr>
          <p:cNvPr id="27" name="Imagen 4">
            <a:extLst>
              <a:ext uri="{FF2B5EF4-FFF2-40B4-BE49-F238E27FC236}">
                <a16:creationId xmlns:a16="http://schemas.microsoft.com/office/drawing/2014/main" id="{33F18D7F-2C6A-3A40-B609-C7BC6C5B4C1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6400" t="81600" b="5600"/>
          <a:stretch/>
        </p:blipFill>
        <p:spPr>
          <a:xfrm>
            <a:off x="10533888" y="5785045"/>
            <a:ext cx="1658113" cy="877824"/>
          </a:xfrm>
          <a:prstGeom prst="rect">
            <a:avLst/>
          </a:prstGeom>
        </p:spPr>
      </p:pic>
      <p:sp>
        <p:nvSpPr>
          <p:cNvPr id="30" name="Marcador de texto 24">
            <a:extLst>
              <a:ext uri="{FF2B5EF4-FFF2-40B4-BE49-F238E27FC236}">
                <a16:creationId xmlns:a16="http://schemas.microsoft.com/office/drawing/2014/main" id="{8C0B33A7-50CD-044D-B699-DAA66EF47A29}"/>
              </a:ext>
            </a:extLst>
          </p:cNvPr>
          <p:cNvSpPr>
            <a:spLocks noGrp="1"/>
          </p:cNvSpPr>
          <p:nvPr>
            <p:ph type="body" sz="quarter" idx="22" hasCustomPrompt="1"/>
          </p:nvPr>
        </p:nvSpPr>
        <p:spPr>
          <a:xfrm>
            <a:off x="4306526" y="2811767"/>
            <a:ext cx="6096647" cy="954108"/>
          </a:xfrm>
        </p:spPr>
        <p:txBody>
          <a:bodyPr>
            <a:noAutofit/>
          </a:bodyPr>
          <a:lstStyle>
            <a:lvl1pPr marL="285750" indent="-285750" algn="l" defTabSz="914400" rtl="0" eaLnBrk="1" latinLnBrk="0" hangingPunct="1">
              <a:buClr>
                <a:srgbClr val="FF0036"/>
              </a:buClr>
              <a:buFont typeface="Arial" panose="020B0604020202020204" pitchFamily="34" charset="0"/>
              <a:buChar char="•"/>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Texto</a:t>
            </a:r>
          </a:p>
        </p:txBody>
      </p:sp>
      <p:sp>
        <p:nvSpPr>
          <p:cNvPr id="14" name="Marcador de texto 1">
            <a:extLst>
              <a:ext uri="{FF2B5EF4-FFF2-40B4-BE49-F238E27FC236}">
                <a16:creationId xmlns:a16="http://schemas.microsoft.com/office/drawing/2014/main" id="{69BF8489-8992-B64D-AC33-A18F4BB335F4}"/>
              </a:ext>
            </a:extLst>
          </p:cNvPr>
          <p:cNvSpPr>
            <a:spLocks noGrp="1"/>
          </p:cNvSpPr>
          <p:nvPr>
            <p:ph type="body" sz="quarter" idx="23"/>
          </p:nvPr>
        </p:nvSpPr>
        <p:spPr>
          <a:xfrm>
            <a:off x="491066" y="3988147"/>
            <a:ext cx="3608985" cy="1054401"/>
          </a:xfrm>
          <a:prstGeom prst="roundRect">
            <a:avLst/>
          </a:prstGeom>
          <a:solidFill>
            <a:srgbClr val="FF0036"/>
          </a:solidFill>
        </p:spPr>
        <p:txBody>
          <a:bodyPr>
            <a:normAutofit/>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endParaRPr lang="es-MX" dirty="0"/>
          </a:p>
        </p:txBody>
      </p:sp>
      <p:sp>
        <p:nvSpPr>
          <p:cNvPr id="17" name="Marcador de texto 24">
            <a:extLst>
              <a:ext uri="{FF2B5EF4-FFF2-40B4-BE49-F238E27FC236}">
                <a16:creationId xmlns:a16="http://schemas.microsoft.com/office/drawing/2014/main" id="{0FCCA8E9-38D2-634F-B768-B22E5A8D6982}"/>
              </a:ext>
            </a:extLst>
          </p:cNvPr>
          <p:cNvSpPr>
            <a:spLocks noGrp="1"/>
          </p:cNvSpPr>
          <p:nvPr>
            <p:ph type="body" sz="quarter" idx="25" hasCustomPrompt="1"/>
          </p:nvPr>
        </p:nvSpPr>
        <p:spPr>
          <a:xfrm>
            <a:off x="4306526" y="4028293"/>
            <a:ext cx="6096647" cy="954108"/>
          </a:xfrm>
        </p:spPr>
        <p:txBody>
          <a:bodyPr>
            <a:noAutofit/>
          </a:bodyPr>
          <a:lstStyle>
            <a:lvl1pPr marL="285750" indent="-285750" algn="l" defTabSz="914400" rtl="0" eaLnBrk="1" latinLnBrk="0" hangingPunct="1">
              <a:buClr>
                <a:srgbClr val="FF0036"/>
              </a:buClr>
              <a:buFont typeface="Arial" panose="020B0604020202020204" pitchFamily="34" charset="0"/>
              <a:buChar char="•"/>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Texto</a:t>
            </a:r>
          </a:p>
        </p:txBody>
      </p:sp>
      <p:sp>
        <p:nvSpPr>
          <p:cNvPr id="23" name="Marcador de texto 24">
            <a:extLst>
              <a:ext uri="{FF2B5EF4-FFF2-40B4-BE49-F238E27FC236}">
                <a16:creationId xmlns:a16="http://schemas.microsoft.com/office/drawing/2014/main" id="{20FC4E86-7B2F-0D43-9CC8-C6E42BC14919}"/>
              </a:ext>
            </a:extLst>
          </p:cNvPr>
          <p:cNvSpPr>
            <a:spLocks noGrp="1"/>
          </p:cNvSpPr>
          <p:nvPr>
            <p:ph type="body" sz="quarter" idx="26" hasCustomPrompt="1"/>
          </p:nvPr>
        </p:nvSpPr>
        <p:spPr>
          <a:xfrm>
            <a:off x="4306526" y="5213003"/>
            <a:ext cx="6096647" cy="954108"/>
          </a:xfrm>
        </p:spPr>
        <p:txBody>
          <a:bodyPr>
            <a:noAutofit/>
          </a:bodyPr>
          <a:lstStyle>
            <a:lvl1pPr marL="285750" indent="-285750" algn="l" defTabSz="914400" rtl="0" eaLnBrk="1" latinLnBrk="0" hangingPunct="1">
              <a:buClr>
                <a:srgbClr val="FF0036"/>
              </a:buClr>
              <a:buFont typeface="Arial" panose="020B0604020202020204" pitchFamily="34" charset="0"/>
              <a:buChar char="•"/>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Texto</a:t>
            </a:r>
          </a:p>
        </p:txBody>
      </p:sp>
      <p:sp>
        <p:nvSpPr>
          <p:cNvPr id="24" name="Marcador de texto 1">
            <a:extLst>
              <a:ext uri="{FF2B5EF4-FFF2-40B4-BE49-F238E27FC236}">
                <a16:creationId xmlns:a16="http://schemas.microsoft.com/office/drawing/2014/main" id="{D05AC748-BD04-5A44-B4EC-579208E00DAE}"/>
              </a:ext>
            </a:extLst>
          </p:cNvPr>
          <p:cNvSpPr>
            <a:spLocks noGrp="1"/>
          </p:cNvSpPr>
          <p:nvPr>
            <p:ph type="body" sz="quarter" idx="27"/>
          </p:nvPr>
        </p:nvSpPr>
        <p:spPr>
          <a:xfrm>
            <a:off x="491066" y="2811768"/>
            <a:ext cx="3608985" cy="1054402"/>
          </a:xfrm>
          <a:prstGeom prst="roundRect">
            <a:avLst/>
          </a:prstGeom>
          <a:solidFill>
            <a:srgbClr val="747577"/>
          </a:solidFill>
        </p:spPr>
        <p:txBody>
          <a:bodyPr>
            <a:normAutofit/>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endParaRPr lang="es-MX" dirty="0"/>
          </a:p>
        </p:txBody>
      </p:sp>
      <p:sp>
        <p:nvSpPr>
          <p:cNvPr id="25" name="Marcador de texto 1">
            <a:extLst>
              <a:ext uri="{FF2B5EF4-FFF2-40B4-BE49-F238E27FC236}">
                <a16:creationId xmlns:a16="http://schemas.microsoft.com/office/drawing/2014/main" id="{B81F0232-5C82-2444-A052-12EF85ED81ED}"/>
              </a:ext>
            </a:extLst>
          </p:cNvPr>
          <p:cNvSpPr>
            <a:spLocks noGrp="1"/>
          </p:cNvSpPr>
          <p:nvPr>
            <p:ph type="body" sz="quarter" idx="28"/>
          </p:nvPr>
        </p:nvSpPr>
        <p:spPr>
          <a:xfrm>
            <a:off x="491066" y="5154021"/>
            <a:ext cx="3608985" cy="1054402"/>
          </a:xfrm>
          <a:prstGeom prst="roundRect">
            <a:avLst/>
          </a:prstGeom>
          <a:solidFill>
            <a:srgbClr val="747577"/>
          </a:solidFill>
        </p:spPr>
        <p:txBody>
          <a:bodyPr>
            <a:normAutofit/>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endParaRPr lang="es-MX" dirty="0"/>
          </a:p>
        </p:txBody>
      </p:sp>
    </p:spTree>
    <p:extLst>
      <p:ext uri="{BB962C8B-B14F-4D97-AF65-F5344CB8AC3E}">
        <p14:creationId xmlns:p14="http://schemas.microsoft.com/office/powerpoint/2010/main" val="5755956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4 cajas de texto">
    <p:bg>
      <p:bgPr>
        <a:solidFill>
          <a:schemeClr val="bg1"/>
        </a:solidFill>
        <a:effectLst/>
      </p:bgPr>
    </p:bg>
    <p:spTree>
      <p:nvGrpSpPr>
        <p:cNvPr id="1" name=""/>
        <p:cNvGrpSpPr/>
        <p:nvPr/>
      </p:nvGrpSpPr>
      <p:grpSpPr>
        <a:xfrm>
          <a:off x="0" y="0"/>
          <a:ext cx="0" cy="0"/>
          <a:chOff x="0" y="0"/>
          <a:chExt cx="0" cy="0"/>
        </a:xfrm>
      </p:grpSpPr>
      <p:pic>
        <p:nvPicPr>
          <p:cNvPr id="13" name="Imagen 4">
            <a:extLst>
              <a:ext uri="{FF2B5EF4-FFF2-40B4-BE49-F238E27FC236}">
                <a16:creationId xmlns:a16="http://schemas.microsoft.com/office/drawing/2014/main" id="{CCA15FE9-CC1D-9B45-820C-2EBA709C9E2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6400" t="81600" b="5600"/>
          <a:stretch/>
        </p:blipFill>
        <p:spPr>
          <a:xfrm>
            <a:off x="10533888" y="5769511"/>
            <a:ext cx="1658113" cy="877824"/>
          </a:xfrm>
          <a:prstGeom prst="rect">
            <a:avLst/>
          </a:prstGeom>
        </p:spPr>
      </p:pic>
      <p:sp>
        <p:nvSpPr>
          <p:cNvPr id="15" name="Marcador de texto 1">
            <a:extLst>
              <a:ext uri="{FF2B5EF4-FFF2-40B4-BE49-F238E27FC236}">
                <a16:creationId xmlns:a16="http://schemas.microsoft.com/office/drawing/2014/main" id="{D93A16FA-1A97-CD49-93A0-26BD69091F9E}"/>
              </a:ext>
            </a:extLst>
          </p:cNvPr>
          <p:cNvSpPr>
            <a:spLocks noGrp="1"/>
          </p:cNvSpPr>
          <p:nvPr>
            <p:ph type="body" sz="quarter" idx="16"/>
          </p:nvPr>
        </p:nvSpPr>
        <p:spPr>
          <a:xfrm>
            <a:off x="491066" y="1633346"/>
            <a:ext cx="3608985" cy="1054401"/>
          </a:xfrm>
          <a:prstGeom prst="roundRect">
            <a:avLst/>
          </a:prstGeom>
          <a:solidFill>
            <a:srgbClr val="FF0036"/>
          </a:solidFill>
        </p:spPr>
        <p:txBody>
          <a:bodyPr>
            <a:normAutofit/>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endParaRPr lang="es-MX" dirty="0"/>
          </a:p>
        </p:txBody>
      </p:sp>
      <p:sp>
        <p:nvSpPr>
          <p:cNvPr id="18" name="Marcador de texto 24">
            <a:extLst>
              <a:ext uri="{FF2B5EF4-FFF2-40B4-BE49-F238E27FC236}">
                <a16:creationId xmlns:a16="http://schemas.microsoft.com/office/drawing/2014/main" id="{5D1E2093-2CF5-3643-B9C4-FBB60155063C}"/>
              </a:ext>
            </a:extLst>
          </p:cNvPr>
          <p:cNvSpPr>
            <a:spLocks noGrp="1"/>
          </p:cNvSpPr>
          <p:nvPr>
            <p:ph type="body" sz="quarter" idx="15" hasCustomPrompt="1"/>
          </p:nvPr>
        </p:nvSpPr>
        <p:spPr>
          <a:xfrm>
            <a:off x="4306526" y="1673540"/>
            <a:ext cx="6096647" cy="954108"/>
          </a:xfrm>
        </p:spPr>
        <p:txBody>
          <a:bodyPr>
            <a:noAutofit/>
          </a:bodyPr>
          <a:lstStyle>
            <a:lvl1pPr marL="285750" indent="-285750" algn="l" defTabSz="914400" rtl="0" eaLnBrk="1" latinLnBrk="0" hangingPunct="1">
              <a:buClr>
                <a:srgbClr val="FF0036"/>
              </a:buClr>
              <a:buFont typeface="Arial" panose="020B0604020202020204" pitchFamily="34" charset="0"/>
              <a:buChar char="•"/>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Texto</a:t>
            </a:r>
          </a:p>
        </p:txBody>
      </p:sp>
      <p:sp>
        <p:nvSpPr>
          <p:cNvPr id="20" name="Marcador de texto 24">
            <a:extLst>
              <a:ext uri="{FF2B5EF4-FFF2-40B4-BE49-F238E27FC236}">
                <a16:creationId xmlns:a16="http://schemas.microsoft.com/office/drawing/2014/main" id="{443A62E9-5F56-EC4D-B86A-8769F3FAB58D}"/>
              </a:ext>
            </a:extLst>
          </p:cNvPr>
          <p:cNvSpPr>
            <a:spLocks noGrp="1"/>
          </p:cNvSpPr>
          <p:nvPr>
            <p:ph type="body" sz="quarter" idx="19" hasCustomPrompt="1"/>
          </p:nvPr>
        </p:nvSpPr>
        <p:spPr>
          <a:xfrm>
            <a:off x="491065" y="6383046"/>
            <a:ext cx="9912108" cy="252338"/>
          </a:xfrm>
        </p:spPr>
        <p:txBody>
          <a:bodyPr>
            <a:noAutofit/>
          </a:bodyPr>
          <a:lstStyle>
            <a:lvl1pPr marL="0" indent="0" algn="l" defTabSz="914400" rtl="0" eaLnBrk="1" latinLnBrk="0" hangingPunct="1">
              <a:buClr>
                <a:srgbClr val="FF0036"/>
              </a:buClr>
              <a:buFont typeface="Arial" panose="020B0604020202020204" pitchFamily="34" charset="0"/>
              <a:buNone/>
              <a:defRPr lang="es-MX" sz="10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Insertar fuente aquí</a:t>
            </a:r>
          </a:p>
        </p:txBody>
      </p:sp>
      <p:sp>
        <p:nvSpPr>
          <p:cNvPr id="21" name="Título 1">
            <a:extLst>
              <a:ext uri="{FF2B5EF4-FFF2-40B4-BE49-F238E27FC236}">
                <a16:creationId xmlns:a16="http://schemas.microsoft.com/office/drawing/2014/main" id="{74F2EAAB-35CB-9E4C-A12F-DCAD33E67A44}"/>
              </a:ext>
            </a:extLst>
          </p:cNvPr>
          <p:cNvSpPr>
            <a:spLocks noGrp="1"/>
          </p:cNvSpPr>
          <p:nvPr>
            <p:ph type="title" hasCustomPrompt="1"/>
          </p:nvPr>
        </p:nvSpPr>
        <p:spPr>
          <a:xfrm>
            <a:off x="491067" y="407786"/>
            <a:ext cx="11172226" cy="498422"/>
          </a:xfrm>
        </p:spPr>
        <p:txBody>
          <a:bodyPr>
            <a:noAutofit/>
          </a:bodyPr>
          <a:lstStyle>
            <a:lvl1pPr marL="0" algn="l" defTabSz="914400" rtl="0" eaLnBrk="1" latinLnBrk="0" hangingPunct="1">
              <a:defRPr lang="es-MX" sz="3600" b="1" kern="1200" dirty="0">
                <a:solidFill>
                  <a:srgbClr val="1B2128"/>
                </a:solidFill>
                <a:latin typeface="Arial" panose="020B0604020202020204" pitchFamily="34" charset="0"/>
                <a:ea typeface="+mn-ea"/>
                <a:cs typeface="Arial" panose="020B0604020202020204" pitchFamily="34" charset="0"/>
              </a:defRPr>
            </a:lvl1pPr>
          </a:lstStyle>
          <a:p>
            <a:r>
              <a:rPr lang="es-ES" dirty="0"/>
              <a:t>Insertar título aquí</a:t>
            </a:r>
            <a:endParaRPr lang="es-MX" dirty="0"/>
          </a:p>
        </p:txBody>
      </p:sp>
      <p:sp>
        <p:nvSpPr>
          <p:cNvPr id="22" name="Marcador de texto 24">
            <a:extLst>
              <a:ext uri="{FF2B5EF4-FFF2-40B4-BE49-F238E27FC236}">
                <a16:creationId xmlns:a16="http://schemas.microsoft.com/office/drawing/2014/main" id="{EEF14354-DF89-FC4A-B4F9-383FBF5D483E}"/>
              </a:ext>
            </a:extLst>
          </p:cNvPr>
          <p:cNvSpPr>
            <a:spLocks noGrp="1"/>
          </p:cNvSpPr>
          <p:nvPr>
            <p:ph type="body" sz="quarter" idx="13" hasCustomPrompt="1"/>
          </p:nvPr>
        </p:nvSpPr>
        <p:spPr>
          <a:xfrm>
            <a:off x="491066" y="926151"/>
            <a:ext cx="11172224" cy="498422"/>
          </a:xfrm>
        </p:spPr>
        <p:txBody>
          <a:bodyPr>
            <a:normAutofit/>
          </a:bodyPr>
          <a:lstStyle>
            <a:lvl1pPr marL="0" indent="0" algn="l" defTabSz="914400" rtl="0" eaLnBrk="1" latinLnBrk="0" hangingPunct="1">
              <a:buNone/>
              <a:defRPr lang="es-MX" sz="2600" kern="1200" dirty="0">
                <a:solidFill>
                  <a:srgbClr val="FF0036"/>
                </a:solidFill>
                <a:latin typeface="Arial" panose="020B0604020202020204" pitchFamily="34" charset="0"/>
                <a:ea typeface="+mn-ea"/>
                <a:cs typeface="Arial" panose="020B0604020202020204" pitchFamily="34" charset="0"/>
              </a:defRPr>
            </a:lvl1pPr>
          </a:lstStyle>
          <a:p>
            <a:pPr lvl="0"/>
            <a:r>
              <a:rPr lang="es-MX" dirty="0"/>
              <a:t>Insertar subtítulo aquí</a:t>
            </a:r>
          </a:p>
        </p:txBody>
      </p:sp>
      <p:pic>
        <p:nvPicPr>
          <p:cNvPr id="27" name="Imagen 4">
            <a:extLst>
              <a:ext uri="{FF2B5EF4-FFF2-40B4-BE49-F238E27FC236}">
                <a16:creationId xmlns:a16="http://schemas.microsoft.com/office/drawing/2014/main" id="{33F18D7F-2C6A-3A40-B609-C7BC6C5B4C1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6400" t="81600" b="5600"/>
          <a:stretch/>
        </p:blipFill>
        <p:spPr>
          <a:xfrm>
            <a:off x="10533888" y="5785045"/>
            <a:ext cx="1658113" cy="877824"/>
          </a:xfrm>
          <a:prstGeom prst="rect">
            <a:avLst/>
          </a:prstGeom>
        </p:spPr>
      </p:pic>
      <p:sp>
        <p:nvSpPr>
          <p:cNvPr id="30" name="Marcador de texto 24">
            <a:extLst>
              <a:ext uri="{FF2B5EF4-FFF2-40B4-BE49-F238E27FC236}">
                <a16:creationId xmlns:a16="http://schemas.microsoft.com/office/drawing/2014/main" id="{8C0B33A7-50CD-044D-B699-DAA66EF47A29}"/>
              </a:ext>
            </a:extLst>
          </p:cNvPr>
          <p:cNvSpPr>
            <a:spLocks noGrp="1"/>
          </p:cNvSpPr>
          <p:nvPr>
            <p:ph type="body" sz="quarter" idx="22" hasCustomPrompt="1"/>
          </p:nvPr>
        </p:nvSpPr>
        <p:spPr>
          <a:xfrm>
            <a:off x="4306526" y="2811767"/>
            <a:ext cx="6096647" cy="954108"/>
          </a:xfrm>
        </p:spPr>
        <p:txBody>
          <a:bodyPr>
            <a:noAutofit/>
          </a:bodyPr>
          <a:lstStyle>
            <a:lvl1pPr marL="285750" indent="-285750" algn="l" defTabSz="914400" rtl="0" eaLnBrk="1" latinLnBrk="0" hangingPunct="1">
              <a:buClr>
                <a:srgbClr val="FF0036"/>
              </a:buClr>
              <a:buFont typeface="Arial" panose="020B0604020202020204" pitchFamily="34" charset="0"/>
              <a:buChar char="•"/>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Texto</a:t>
            </a:r>
          </a:p>
        </p:txBody>
      </p:sp>
      <p:sp>
        <p:nvSpPr>
          <p:cNvPr id="14" name="Marcador de texto 1">
            <a:extLst>
              <a:ext uri="{FF2B5EF4-FFF2-40B4-BE49-F238E27FC236}">
                <a16:creationId xmlns:a16="http://schemas.microsoft.com/office/drawing/2014/main" id="{69BF8489-8992-B64D-AC33-A18F4BB335F4}"/>
              </a:ext>
            </a:extLst>
          </p:cNvPr>
          <p:cNvSpPr>
            <a:spLocks noGrp="1"/>
          </p:cNvSpPr>
          <p:nvPr>
            <p:ph type="body" sz="quarter" idx="23"/>
          </p:nvPr>
        </p:nvSpPr>
        <p:spPr>
          <a:xfrm>
            <a:off x="491066" y="3988147"/>
            <a:ext cx="3608985" cy="1054401"/>
          </a:xfrm>
          <a:prstGeom prst="roundRect">
            <a:avLst/>
          </a:prstGeom>
          <a:solidFill>
            <a:srgbClr val="FF0036"/>
          </a:solidFill>
        </p:spPr>
        <p:txBody>
          <a:bodyPr>
            <a:normAutofit/>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endParaRPr lang="es-MX" dirty="0"/>
          </a:p>
        </p:txBody>
      </p:sp>
      <p:sp>
        <p:nvSpPr>
          <p:cNvPr id="17" name="Marcador de texto 24">
            <a:extLst>
              <a:ext uri="{FF2B5EF4-FFF2-40B4-BE49-F238E27FC236}">
                <a16:creationId xmlns:a16="http://schemas.microsoft.com/office/drawing/2014/main" id="{0FCCA8E9-38D2-634F-B768-B22E5A8D6982}"/>
              </a:ext>
            </a:extLst>
          </p:cNvPr>
          <p:cNvSpPr>
            <a:spLocks noGrp="1"/>
          </p:cNvSpPr>
          <p:nvPr>
            <p:ph type="body" sz="quarter" idx="25" hasCustomPrompt="1"/>
          </p:nvPr>
        </p:nvSpPr>
        <p:spPr>
          <a:xfrm>
            <a:off x="4306526" y="4028293"/>
            <a:ext cx="6096647" cy="954108"/>
          </a:xfrm>
        </p:spPr>
        <p:txBody>
          <a:bodyPr>
            <a:noAutofit/>
          </a:bodyPr>
          <a:lstStyle>
            <a:lvl1pPr marL="285750" indent="-285750" algn="l" defTabSz="914400" rtl="0" eaLnBrk="1" latinLnBrk="0" hangingPunct="1">
              <a:buClr>
                <a:srgbClr val="FF0036"/>
              </a:buClr>
              <a:buFont typeface="Arial" panose="020B0604020202020204" pitchFamily="34" charset="0"/>
              <a:buChar char="•"/>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Texto</a:t>
            </a:r>
          </a:p>
        </p:txBody>
      </p:sp>
      <p:sp>
        <p:nvSpPr>
          <p:cNvPr id="23" name="Marcador de texto 24">
            <a:extLst>
              <a:ext uri="{FF2B5EF4-FFF2-40B4-BE49-F238E27FC236}">
                <a16:creationId xmlns:a16="http://schemas.microsoft.com/office/drawing/2014/main" id="{20FC4E86-7B2F-0D43-9CC8-C6E42BC14919}"/>
              </a:ext>
            </a:extLst>
          </p:cNvPr>
          <p:cNvSpPr>
            <a:spLocks noGrp="1"/>
          </p:cNvSpPr>
          <p:nvPr>
            <p:ph type="body" sz="quarter" idx="26" hasCustomPrompt="1"/>
          </p:nvPr>
        </p:nvSpPr>
        <p:spPr>
          <a:xfrm>
            <a:off x="4306526" y="5213003"/>
            <a:ext cx="6096647" cy="954108"/>
          </a:xfrm>
        </p:spPr>
        <p:txBody>
          <a:bodyPr>
            <a:noAutofit/>
          </a:bodyPr>
          <a:lstStyle>
            <a:lvl1pPr marL="285750" indent="-285750" algn="l" defTabSz="914400" rtl="0" eaLnBrk="1" latinLnBrk="0" hangingPunct="1">
              <a:buClr>
                <a:srgbClr val="FF0036"/>
              </a:buClr>
              <a:buFont typeface="Arial" panose="020B0604020202020204" pitchFamily="34" charset="0"/>
              <a:buChar char="•"/>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Texto</a:t>
            </a:r>
          </a:p>
        </p:txBody>
      </p:sp>
      <p:sp>
        <p:nvSpPr>
          <p:cNvPr id="24" name="Marcador de texto 1">
            <a:extLst>
              <a:ext uri="{FF2B5EF4-FFF2-40B4-BE49-F238E27FC236}">
                <a16:creationId xmlns:a16="http://schemas.microsoft.com/office/drawing/2014/main" id="{D05AC748-BD04-5A44-B4EC-579208E00DAE}"/>
              </a:ext>
            </a:extLst>
          </p:cNvPr>
          <p:cNvSpPr>
            <a:spLocks noGrp="1"/>
          </p:cNvSpPr>
          <p:nvPr>
            <p:ph type="body" sz="quarter" idx="27"/>
          </p:nvPr>
        </p:nvSpPr>
        <p:spPr>
          <a:xfrm>
            <a:off x="491066" y="2811768"/>
            <a:ext cx="3608985" cy="1054402"/>
          </a:xfrm>
          <a:prstGeom prst="roundRect">
            <a:avLst/>
          </a:prstGeom>
          <a:solidFill>
            <a:srgbClr val="747577"/>
          </a:solidFill>
        </p:spPr>
        <p:txBody>
          <a:bodyPr>
            <a:normAutofit/>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endParaRPr lang="es-MX" dirty="0"/>
          </a:p>
        </p:txBody>
      </p:sp>
      <p:sp>
        <p:nvSpPr>
          <p:cNvPr id="25" name="Marcador de texto 1">
            <a:extLst>
              <a:ext uri="{FF2B5EF4-FFF2-40B4-BE49-F238E27FC236}">
                <a16:creationId xmlns:a16="http://schemas.microsoft.com/office/drawing/2014/main" id="{B81F0232-5C82-2444-A052-12EF85ED81ED}"/>
              </a:ext>
            </a:extLst>
          </p:cNvPr>
          <p:cNvSpPr>
            <a:spLocks noGrp="1"/>
          </p:cNvSpPr>
          <p:nvPr>
            <p:ph type="body" sz="quarter" idx="28"/>
          </p:nvPr>
        </p:nvSpPr>
        <p:spPr>
          <a:xfrm>
            <a:off x="491066" y="5154021"/>
            <a:ext cx="3608985" cy="1054402"/>
          </a:xfrm>
          <a:prstGeom prst="roundRect">
            <a:avLst/>
          </a:prstGeom>
          <a:solidFill>
            <a:srgbClr val="747577"/>
          </a:solidFill>
        </p:spPr>
        <p:txBody>
          <a:bodyPr>
            <a:normAutofit/>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endParaRPr lang="es-MX" dirty="0"/>
          </a:p>
        </p:txBody>
      </p:sp>
      <p:pic>
        <p:nvPicPr>
          <p:cNvPr id="16" name="Imagen 11">
            <a:extLst>
              <a:ext uri="{FF2B5EF4-FFF2-40B4-BE49-F238E27FC236}">
                <a16:creationId xmlns:a16="http://schemas.microsoft.com/office/drawing/2014/main" id="{15986428-62CD-D344-93C2-C6B751E6769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4692" t="81231" b="3795"/>
          <a:stretch/>
        </p:blipFill>
        <p:spPr>
          <a:xfrm>
            <a:off x="10325686" y="5769511"/>
            <a:ext cx="1866314" cy="1026942"/>
          </a:xfrm>
          <a:prstGeom prst="rect">
            <a:avLst/>
          </a:prstGeom>
        </p:spPr>
      </p:pic>
    </p:spTree>
    <p:extLst>
      <p:ext uri="{BB962C8B-B14F-4D97-AF65-F5344CB8AC3E}">
        <p14:creationId xmlns:p14="http://schemas.microsoft.com/office/powerpoint/2010/main" val="28152100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1 cajas de texto">
    <p:bg>
      <p:bgPr>
        <a:solidFill>
          <a:srgbClr val="E1E1DF"/>
        </a:solidFill>
        <a:effectLst/>
      </p:bgPr>
    </p:bg>
    <p:spTree>
      <p:nvGrpSpPr>
        <p:cNvPr id="1" name=""/>
        <p:cNvGrpSpPr/>
        <p:nvPr/>
      </p:nvGrpSpPr>
      <p:grpSpPr>
        <a:xfrm>
          <a:off x="0" y="0"/>
          <a:ext cx="0" cy="0"/>
          <a:chOff x="0" y="0"/>
          <a:chExt cx="0" cy="0"/>
        </a:xfrm>
      </p:grpSpPr>
      <p:sp>
        <p:nvSpPr>
          <p:cNvPr id="6" name="Rectangle 29">
            <a:extLst>
              <a:ext uri="{FF2B5EF4-FFF2-40B4-BE49-F238E27FC236}">
                <a16:creationId xmlns:a16="http://schemas.microsoft.com/office/drawing/2014/main" id="{91B654CA-BA77-494E-BC5A-EF881065CB9B}"/>
              </a:ext>
            </a:extLst>
          </p:cNvPr>
          <p:cNvSpPr/>
          <p:nvPr userDrawn="1"/>
        </p:nvSpPr>
        <p:spPr>
          <a:xfrm>
            <a:off x="0" y="5957811"/>
            <a:ext cx="12192000" cy="939907"/>
          </a:xfrm>
          <a:prstGeom prst="rect">
            <a:avLst/>
          </a:prstGeom>
          <a:solidFill>
            <a:srgbClr val="F00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9" name="Picture 23" descr="A picture containing door, flying, large, table&#10;&#10;Description automatically generated">
            <a:extLst>
              <a:ext uri="{FF2B5EF4-FFF2-40B4-BE49-F238E27FC236}">
                <a16:creationId xmlns:a16="http://schemas.microsoft.com/office/drawing/2014/main" id="{DDBAF9B8-1C54-9D45-9454-18B99434D18F}"/>
              </a:ext>
            </a:extLst>
          </p:cNvPr>
          <p:cNvPicPr>
            <a:picLocks noChangeAspect="1"/>
          </p:cNvPicPr>
          <p:nvPr userDrawn="1"/>
        </p:nvPicPr>
        <p:blipFill rotWithShape="1">
          <a:blip r:embed="rId2"/>
          <a:srcRect l="2170" t="72577" b="13717"/>
          <a:stretch/>
        </p:blipFill>
        <p:spPr>
          <a:xfrm>
            <a:off x="-15823" y="5957813"/>
            <a:ext cx="6698272" cy="939905"/>
          </a:xfrm>
          <a:prstGeom prst="rect">
            <a:avLst/>
          </a:prstGeom>
        </p:spPr>
      </p:pic>
      <p:pic>
        <p:nvPicPr>
          <p:cNvPr id="10" name="Picture 30" descr="A picture containing door, flying, large, table&#10;&#10;Description automatically generated">
            <a:extLst>
              <a:ext uri="{FF2B5EF4-FFF2-40B4-BE49-F238E27FC236}">
                <a16:creationId xmlns:a16="http://schemas.microsoft.com/office/drawing/2014/main" id="{28014A53-FE1C-6640-85E3-989A8E663CF2}"/>
              </a:ext>
            </a:extLst>
          </p:cNvPr>
          <p:cNvPicPr>
            <a:picLocks noChangeAspect="1"/>
          </p:cNvPicPr>
          <p:nvPr userDrawn="1"/>
        </p:nvPicPr>
        <p:blipFill rotWithShape="1">
          <a:blip r:embed="rId2"/>
          <a:srcRect l="19763" t="67313" b="18981"/>
          <a:stretch/>
        </p:blipFill>
        <p:spPr>
          <a:xfrm rot="10800000">
            <a:off x="6682449" y="5957813"/>
            <a:ext cx="5493728" cy="939906"/>
          </a:xfrm>
          <a:prstGeom prst="rect">
            <a:avLst/>
          </a:prstGeom>
        </p:spPr>
      </p:pic>
      <p:pic>
        <p:nvPicPr>
          <p:cNvPr id="11" name="Imagen 4">
            <a:extLst>
              <a:ext uri="{FF2B5EF4-FFF2-40B4-BE49-F238E27FC236}">
                <a16:creationId xmlns:a16="http://schemas.microsoft.com/office/drawing/2014/main" id="{4DC77C79-C61A-FC46-99CB-6BCBFAACA9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6400" t="81600" b="5600"/>
          <a:stretch/>
        </p:blipFill>
        <p:spPr>
          <a:xfrm>
            <a:off x="10548878" y="5957814"/>
            <a:ext cx="1658113" cy="877824"/>
          </a:xfrm>
          <a:prstGeom prst="rect">
            <a:avLst/>
          </a:prstGeom>
        </p:spPr>
      </p:pic>
      <p:sp>
        <p:nvSpPr>
          <p:cNvPr id="14" name="Título 1">
            <a:extLst>
              <a:ext uri="{FF2B5EF4-FFF2-40B4-BE49-F238E27FC236}">
                <a16:creationId xmlns:a16="http://schemas.microsoft.com/office/drawing/2014/main" id="{A7FB4A3F-258A-9942-9CDB-7ACF5A3F2529}"/>
              </a:ext>
            </a:extLst>
          </p:cNvPr>
          <p:cNvSpPr>
            <a:spLocks noGrp="1"/>
          </p:cNvSpPr>
          <p:nvPr>
            <p:ph type="title" hasCustomPrompt="1"/>
          </p:nvPr>
        </p:nvSpPr>
        <p:spPr>
          <a:xfrm>
            <a:off x="670006" y="172381"/>
            <a:ext cx="10895461" cy="498422"/>
          </a:xfrm>
        </p:spPr>
        <p:txBody>
          <a:bodyPr>
            <a:noAutofit/>
          </a:bodyPr>
          <a:lstStyle>
            <a:lvl1pPr marL="0" algn="l" defTabSz="914400" rtl="0" eaLnBrk="1" latinLnBrk="0" hangingPunct="1">
              <a:defRPr lang="es-MX" sz="3600" b="1" kern="1200" dirty="0">
                <a:solidFill>
                  <a:srgbClr val="1B2128"/>
                </a:solidFill>
                <a:latin typeface="Arial" panose="020B0604020202020204" pitchFamily="34" charset="0"/>
                <a:ea typeface="+mn-ea"/>
                <a:cs typeface="Arial" panose="020B0604020202020204" pitchFamily="34" charset="0"/>
              </a:defRPr>
            </a:lvl1pPr>
          </a:lstStyle>
          <a:p>
            <a:r>
              <a:rPr lang="es-ES" dirty="0"/>
              <a:t>Insertar título aquí</a:t>
            </a:r>
            <a:endParaRPr lang="es-MX" dirty="0"/>
          </a:p>
        </p:txBody>
      </p:sp>
      <p:sp>
        <p:nvSpPr>
          <p:cNvPr id="15" name="Marcador de texto 24">
            <a:extLst>
              <a:ext uri="{FF2B5EF4-FFF2-40B4-BE49-F238E27FC236}">
                <a16:creationId xmlns:a16="http://schemas.microsoft.com/office/drawing/2014/main" id="{35C72B46-A6C7-0E45-95A3-D418BCF2C4BD}"/>
              </a:ext>
            </a:extLst>
          </p:cNvPr>
          <p:cNvSpPr>
            <a:spLocks noGrp="1"/>
          </p:cNvSpPr>
          <p:nvPr>
            <p:ph type="body" sz="quarter" idx="13" hasCustomPrompt="1"/>
          </p:nvPr>
        </p:nvSpPr>
        <p:spPr>
          <a:xfrm>
            <a:off x="670005" y="690746"/>
            <a:ext cx="10895459" cy="498422"/>
          </a:xfrm>
        </p:spPr>
        <p:txBody>
          <a:bodyPr>
            <a:normAutofit/>
          </a:bodyPr>
          <a:lstStyle>
            <a:lvl1pPr marL="0" indent="0" algn="l" defTabSz="914400" rtl="0" eaLnBrk="1" latinLnBrk="0" hangingPunct="1">
              <a:buNone/>
              <a:defRPr lang="es-MX" sz="2600" kern="1200" dirty="0">
                <a:solidFill>
                  <a:srgbClr val="FF0036"/>
                </a:solidFill>
                <a:latin typeface="Arial" panose="020B0604020202020204" pitchFamily="34" charset="0"/>
                <a:ea typeface="+mn-ea"/>
                <a:cs typeface="Arial" panose="020B0604020202020204" pitchFamily="34" charset="0"/>
              </a:defRPr>
            </a:lvl1pPr>
          </a:lstStyle>
          <a:p>
            <a:pPr lvl="0"/>
            <a:r>
              <a:rPr lang="es-MX" dirty="0"/>
              <a:t>Insertar subtítulo aquí</a:t>
            </a:r>
          </a:p>
        </p:txBody>
      </p:sp>
      <p:sp>
        <p:nvSpPr>
          <p:cNvPr id="16" name="Marcador de texto 1">
            <a:extLst>
              <a:ext uri="{FF2B5EF4-FFF2-40B4-BE49-F238E27FC236}">
                <a16:creationId xmlns:a16="http://schemas.microsoft.com/office/drawing/2014/main" id="{4980FD74-5EC4-5F4F-AB35-1F486F1E7E96}"/>
              </a:ext>
            </a:extLst>
          </p:cNvPr>
          <p:cNvSpPr>
            <a:spLocks noGrp="1"/>
          </p:cNvSpPr>
          <p:nvPr>
            <p:ph type="body" sz="quarter" idx="16"/>
          </p:nvPr>
        </p:nvSpPr>
        <p:spPr>
          <a:xfrm>
            <a:off x="713478" y="1372500"/>
            <a:ext cx="4823724" cy="1045901"/>
          </a:xfrm>
          <a:prstGeom prst="roundRect">
            <a:avLst/>
          </a:prstGeom>
          <a:solidFill>
            <a:srgbClr val="FF0036"/>
          </a:solidFill>
        </p:spPr>
        <p:txBody>
          <a:bodyPr>
            <a:normAutofit/>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endParaRPr lang="es-MX" dirty="0"/>
          </a:p>
        </p:txBody>
      </p:sp>
      <p:sp>
        <p:nvSpPr>
          <p:cNvPr id="17" name="Marcador de texto 1">
            <a:extLst>
              <a:ext uri="{FF2B5EF4-FFF2-40B4-BE49-F238E27FC236}">
                <a16:creationId xmlns:a16="http://schemas.microsoft.com/office/drawing/2014/main" id="{30D4BAE7-51DE-7F42-82F7-804779B55F6A}"/>
              </a:ext>
            </a:extLst>
          </p:cNvPr>
          <p:cNvSpPr>
            <a:spLocks noGrp="1"/>
          </p:cNvSpPr>
          <p:nvPr>
            <p:ph type="body" sz="quarter" idx="17"/>
          </p:nvPr>
        </p:nvSpPr>
        <p:spPr>
          <a:xfrm>
            <a:off x="6682449" y="1372500"/>
            <a:ext cx="4823724" cy="1045901"/>
          </a:xfrm>
          <a:prstGeom prst="roundRect">
            <a:avLst/>
          </a:prstGeom>
          <a:solidFill>
            <a:srgbClr val="FF0036"/>
          </a:solidFill>
        </p:spPr>
        <p:txBody>
          <a:bodyPr>
            <a:normAutofit/>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endParaRPr lang="es-MX" dirty="0"/>
          </a:p>
        </p:txBody>
      </p:sp>
      <p:sp>
        <p:nvSpPr>
          <p:cNvPr id="18" name="Marcador de texto 24">
            <a:extLst>
              <a:ext uri="{FF2B5EF4-FFF2-40B4-BE49-F238E27FC236}">
                <a16:creationId xmlns:a16="http://schemas.microsoft.com/office/drawing/2014/main" id="{E11670C8-D96C-B549-90BC-3213B57A648B}"/>
              </a:ext>
            </a:extLst>
          </p:cNvPr>
          <p:cNvSpPr>
            <a:spLocks noGrp="1"/>
          </p:cNvSpPr>
          <p:nvPr>
            <p:ph type="body" sz="quarter" idx="25" hasCustomPrompt="1"/>
          </p:nvPr>
        </p:nvSpPr>
        <p:spPr>
          <a:xfrm>
            <a:off x="713479" y="2656742"/>
            <a:ext cx="4823724" cy="3062413"/>
          </a:xfrm>
        </p:spPr>
        <p:txBody>
          <a:bodyPr>
            <a:noAutofit/>
          </a:bodyPr>
          <a:lstStyle>
            <a:lvl1pPr marL="0" indent="0" algn="l" defTabSz="914400" rtl="0" eaLnBrk="1" latinLnBrk="0" hangingPunct="1">
              <a:buClr>
                <a:srgbClr val="FF0036"/>
              </a:buClr>
              <a:buFont typeface="Arial" panose="020B0604020202020204" pitchFamily="34" charset="0"/>
              <a:buNone/>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19" name="Marcador de texto 24">
            <a:extLst>
              <a:ext uri="{FF2B5EF4-FFF2-40B4-BE49-F238E27FC236}">
                <a16:creationId xmlns:a16="http://schemas.microsoft.com/office/drawing/2014/main" id="{0769791A-61C7-3445-BA11-6E18BA0195E5}"/>
              </a:ext>
            </a:extLst>
          </p:cNvPr>
          <p:cNvSpPr>
            <a:spLocks noGrp="1"/>
          </p:cNvSpPr>
          <p:nvPr>
            <p:ph type="body" sz="quarter" idx="26" hasCustomPrompt="1"/>
          </p:nvPr>
        </p:nvSpPr>
        <p:spPr>
          <a:xfrm>
            <a:off x="6682449" y="2656743"/>
            <a:ext cx="4823724" cy="3062412"/>
          </a:xfrm>
        </p:spPr>
        <p:txBody>
          <a:bodyPr>
            <a:noAutofit/>
          </a:bodyPr>
          <a:lstStyle>
            <a:lvl1pPr marL="0" indent="0" algn="l" defTabSz="914400" rtl="0" eaLnBrk="1" latinLnBrk="0" hangingPunct="1">
              <a:buClr>
                <a:srgbClr val="FF0036"/>
              </a:buClr>
              <a:buFont typeface="Arial" panose="020B0604020202020204" pitchFamily="34" charset="0"/>
              <a:buNone/>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Cuerpo de texto</a:t>
            </a:r>
          </a:p>
        </p:txBody>
      </p:sp>
    </p:spTree>
    <p:extLst>
      <p:ext uri="{BB962C8B-B14F-4D97-AF65-F5344CB8AC3E}">
        <p14:creationId xmlns:p14="http://schemas.microsoft.com/office/powerpoint/2010/main" val="2395567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ortada 1 montacargas">
    <p:bg>
      <p:bgPr>
        <a:solidFill>
          <a:srgbClr val="747577"/>
        </a:solidFill>
        <a:effectLst/>
      </p:bgPr>
    </p:bg>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57F53403-BEA0-1C4C-AC6D-4EFFE6911A6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18"/>
          <a:stretch/>
        </p:blipFill>
        <p:spPr>
          <a:xfrm>
            <a:off x="6929631" y="0"/>
            <a:ext cx="6533409" cy="6744105"/>
          </a:xfrm>
          <a:prstGeom prst="rect">
            <a:avLst/>
          </a:prstGeom>
        </p:spPr>
      </p:pic>
      <p:pic>
        <p:nvPicPr>
          <p:cNvPr id="3" name="Imagen 2">
            <a:extLst>
              <a:ext uri="{FF2B5EF4-FFF2-40B4-BE49-F238E27FC236}">
                <a16:creationId xmlns:a16="http://schemas.microsoft.com/office/drawing/2014/main" id="{FF937C96-BD59-EA46-9300-C83155495C1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6929631" cy="6744105"/>
          </a:xfrm>
          <a:prstGeom prst="rect">
            <a:avLst/>
          </a:prstGeom>
        </p:spPr>
      </p:pic>
      <p:sp>
        <p:nvSpPr>
          <p:cNvPr id="4" name="Marcador de fecha 3"/>
          <p:cNvSpPr>
            <a:spLocks noGrp="1"/>
          </p:cNvSpPr>
          <p:nvPr>
            <p:ph type="dt" sz="half" idx="10"/>
          </p:nvPr>
        </p:nvSpPr>
        <p:spPr/>
        <p:txBody>
          <a:bodyPr/>
          <a:lstStyle/>
          <a:p>
            <a:fld id="{B0F360DA-8EF8-44AC-ABBD-58D40BA02AD6}" type="datetimeFigureOut">
              <a:rPr lang="es-MX" smtClean="0"/>
              <a:t>02/02/2022</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BE8EAA68-30F0-44B4-A750-EFA967723A11}" type="slidenum">
              <a:rPr lang="es-MX" smtClean="0"/>
              <a:t>‹nº›</a:t>
            </a:fld>
            <a:endParaRPr lang="es-MX"/>
          </a:p>
        </p:txBody>
      </p:sp>
      <p:sp>
        <p:nvSpPr>
          <p:cNvPr id="8" name="Rectángulo 7">
            <a:extLst>
              <a:ext uri="{FF2B5EF4-FFF2-40B4-BE49-F238E27FC236}">
                <a16:creationId xmlns:a16="http://schemas.microsoft.com/office/drawing/2014/main" id="{57AA7FE2-5737-A942-B9C6-EF00B9726B71}"/>
              </a:ext>
            </a:extLst>
          </p:cNvPr>
          <p:cNvSpPr/>
          <p:nvPr userDrawn="1"/>
        </p:nvSpPr>
        <p:spPr>
          <a:xfrm>
            <a:off x="0" y="5048250"/>
            <a:ext cx="12192000" cy="1809750"/>
          </a:xfrm>
          <a:prstGeom prst="rect">
            <a:avLst/>
          </a:prstGeom>
          <a:solidFill>
            <a:srgbClr val="FF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0" name="Imagen 9">
            <a:extLst>
              <a:ext uri="{FF2B5EF4-FFF2-40B4-BE49-F238E27FC236}">
                <a16:creationId xmlns:a16="http://schemas.microsoft.com/office/drawing/2014/main" id="{E55F7368-0007-7B48-BB8E-96D426DF79B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5469" t="80833" b="5278"/>
          <a:stretch/>
        </p:blipFill>
        <p:spPr>
          <a:xfrm>
            <a:off x="10420350" y="5543550"/>
            <a:ext cx="1771650" cy="952500"/>
          </a:xfrm>
          <a:prstGeom prst="rect">
            <a:avLst/>
          </a:prstGeom>
        </p:spPr>
      </p:pic>
      <p:sp>
        <p:nvSpPr>
          <p:cNvPr id="19" name="Título 1">
            <a:extLst>
              <a:ext uri="{FF2B5EF4-FFF2-40B4-BE49-F238E27FC236}">
                <a16:creationId xmlns:a16="http://schemas.microsoft.com/office/drawing/2014/main" id="{1D3D099A-30D4-6343-9EBC-7E6876080290}"/>
              </a:ext>
            </a:extLst>
          </p:cNvPr>
          <p:cNvSpPr>
            <a:spLocks noGrp="1"/>
          </p:cNvSpPr>
          <p:nvPr>
            <p:ph type="title" hasCustomPrompt="1"/>
          </p:nvPr>
        </p:nvSpPr>
        <p:spPr>
          <a:xfrm>
            <a:off x="456434" y="5318905"/>
            <a:ext cx="7473950" cy="693654"/>
          </a:xfrm>
        </p:spPr>
        <p:txBody>
          <a:bodyPr>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s-ES" dirty="0"/>
              <a:t>Insertar título aquí</a:t>
            </a:r>
            <a:endParaRPr lang="es-MX" dirty="0"/>
          </a:p>
        </p:txBody>
      </p:sp>
      <p:sp>
        <p:nvSpPr>
          <p:cNvPr id="25" name="Marcador de texto 24">
            <a:extLst>
              <a:ext uri="{FF2B5EF4-FFF2-40B4-BE49-F238E27FC236}">
                <a16:creationId xmlns:a16="http://schemas.microsoft.com/office/drawing/2014/main" id="{04983BAE-45C7-3240-981A-AB348BED7003}"/>
              </a:ext>
            </a:extLst>
          </p:cNvPr>
          <p:cNvSpPr>
            <a:spLocks noGrp="1"/>
          </p:cNvSpPr>
          <p:nvPr>
            <p:ph type="body" sz="quarter" idx="13" hasCustomPrompt="1"/>
          </p:nvPr>
        </p:nvSpPr>
        <p:spPr>
          <a:xfrm>
            <a:off x="456433" y="6032500"/>
            <a:ext cx="7473951" cy="688975"/>
          </a:xfrm>
        </p:spPr>
        <p:txBody>
          <a:bodyPr>
            <a:normAutofit/>
          </a:bodyPr>
          <a:lstStyle>
            <a:lvl1pPr marL="0" indent="0">
              <a:buNone/>
              <a:defRPr sz="3200" i="1">
                <a:solidFill>
                  <a:schemeClr val="bg1"/>
                </a:solidFill>
                <a:latin typeface="Arial" panose="020B0604020202020204" pitchFamily="34" charset="0"/>
                <a:cs typeface="Arial" panose="020B0604020202020204" pitchFamily="34" charset="0"/>
              </a:defRPr>
            </a:lvl1pPr>
          </a:lstStyle>
          <a:p>
            <a:pPr lvl="0"/>
            <a:r>
              <a:rPr lang="es-MX" dirty="0"/>
              <a:t>Insertar subtítulo aquí</a:t>
            </a:r>
          </a:p>
        </p:txBody>
      </p:sp>
    </p:spTree>
    <p:extLst>
      <p:ext uri="{BB962C8B-B14F-4D97-AF65-F5344CB8AC3E}">
        <p14:creationId xmlns:p14="http://schemas.microsoft.com/office/powerpoint/2010/main" val="23685392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2.1 cajas de texto">
    <p:bg>
      <p:bgPr>
        <a:solidFill>
          <a:schemeClr val="bg1"/>
        </a:solidFill>
        <a:effectLst/>
      </p:bgPr>
    </p:bg>
    <p:spTree>
      <p:nvGrpSpPr>
        <p:cNvPr id="1" name=""/>
        <p:cNvGrpSpPr/>
        <p:nvPr/>
      </p:nvGrpSpPr>
      <p:grpSpPr>
        <a:xfrm>
          <a:off x="0" y="0"/>
          <a:ext cx="0" cy="0"/>
          <a:chOff x="0" y="0"/>
          <a:chExt cx="0" cy="0"/>
        </a:xfrm>
      </p:grpSpPr>
      <p:sp>
        <p:nvSpPr>
          <p:cNvPr id="6" name="Rectangle 29">
            <a:extLst>
              <a:ext uri="{FF2B5EF4-FFF2-40B4-BE49-F238E27FC236}">
                <a16:creationId xmlns:a16="http://schemas.microsoft.com/office/drawing/2014/main" id="{91B654CA-BA77-494E-BC5A-EF881065CB9B}"/>
              </a:ext>
            </a:extLst>
          </p:cNvPr>
          <p:cNvSpPr/>
          <p:nvPr userDrawn="1"/>
        </p:nvSpPr>
        <p:spPr>
          <a:xfrm>
            <a:off x="0" y="5957811"/>
            <a:ext cx="12192000" cy="939907"/>
          </a:xfrm>
          <a:prstGeom prst="rect">
            <a:avLst/>
          </a:prstGeom>
          <a:solidFill>
            <a:srgbClr val="F00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9" name="Picture 23" descr="A picture containing door, flying, large, table&#10;&#10;Description automatically generated">
            <a:extLst>
              <a:ext uri="{FF2B5EF4-FFF2-40B4-BE49-F238E27FC236}">
                <a16:creationId xmlns:a16="http://schemas.microsoft.com/office/drawing/2014/main" id="{DDBAF9B8-1C54-9D45-9454-18B99434D18F}"/>
              </a:ext>
            </a:extLst>
          </p:cNvPr>
          <p:cNvPicPr>
            <a:picLocks noChangeAspect="1"/>
          </p:cNvPicPr>
          <p:nvPr userDrawn="1"/>
        </p:nvPicPr>
        <p:blipFill rotWithShape="1">
          <a:blip r:embed="rId2"/>
          <a:srcRect l="2170" t="72577" b="13717"/>
          <a:stretch/>
        </p:blipFill>
        <p:spPr>
          <a:xfrm>
            <a:off x="-15823" y="5957813"/>
            <a:ext cx="6698272" cy="939905"/>
          </a:xfrm>
          <a:prstGeom prst="rect">
            <a:avLst/>
          </a:prstGeom>
        </p:spPr>
      </p:pic>
      <p:pic>
        <p:nvPicPr>
          <p:cNvPr id="10" name="Picture 30" descr="A picture containing door, flying, large, table&#10;&#10;Description automatically generated">
            <a:extLst>
              <a:ext uri="{FF2B5EF4-FFF2-40B4-BE49-F238E27FC236}">
                <a16:creationId xmlns:a16="http://schemas.microsoft.com/office/drawing/2014/main" id="{28014A53-FE1C-6640-85E3-989A8E663CF2}"/>
              </a:ext>
            </a:extLst>
          </p:cNvPr>
          <p:cNvPicPr>
            <a:picLocks noChangeAspect="1"/>
          </p:cNvPicPr>
          <p:nvPr userDrawn="1"/>
        </p:nvPicPr>
        <p:blipFill rotWithShape="1">
          <a:blip r:embed="rId2"/>
          <a:srcRect l="19763" t="67313" b="18981"/>
          <a:stretch/>
        </p:blipFill>
        <p:spPr>
          <a:xfrm rot="10800000">
            <a:off x="6682449" y="5957813"/>
            <a:ext cx="5493728" cy="939906"/>
          </a:xfrm>
          <a:prstGeom prst="rect">
            <a:avLst/>
          </a:prstGeom>
        </p:spPr>
      </p:pic>
      <p:pic>
        <p:nvPicPr>
          <p:cNvPr id="11" name="Imagen 4">
            <a:extLst>
              <a:ext uri="{FF2B5EF4-FFF2-40B4-BE49-F238E27FC236}">
                <a16:creationId xmlns:a16="http://schemas.microsoft.com/office/drawing/2014/main" id="{4DC77C79-C61A-FC46-99CB-6BCBFAACA9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6400" t="81600" b="5600"/>
          <a:stretch/>
        </p:blipFill>
        <p:spPr>
          <a:xfrm>
            <a:off x="10548878" y="5957814"/>
            <a:ext cx="1658113" cy="877824"/>
          </a:xfrm>
          <a:prstGeom prst="rect">
            <a:avLst/>
          </a:prstGeom>
        </p:spPr>
      </p:pic>
      <p:sp>
        <p:nvSpPr>
          <p:cNvPr id="14" name="Título 1">
            <a:extLst>
              <a:ext uri="{FF2B5EF4-FFF2-40B4-BE49-F238E27FC236}">
                <a16:creationId xmlns:a16="http://schemas.microsoft.com/office/drawing/2014/main" id="{A7FB4A3F-258A-9942-9CDB-7ACF5A3F2529}"/>
              </a:ext>
            </a:extLst>
          </p:cNvPr>
          <p:cNvSpPr>
            <a:spLocks noGrp="1"/>
          </p:cNvSpPr>
          <p:nvPr>
            <p:ph type="title" hasCustomPrompt="1"/>
          </p:nvPr>
        </p:nvSpPr>
        <p:spPr>
          <a:xfrm>
            <a:off x="670006" y="172381"/>
            <a:ext cx="10895461" cy="498422"/>
          </a:xfrm>
        </p:spPr>
        <p:txBody>
          <a:bodyPr>
            <a:noAutofit/>
          </a:bodyPr>
          <a:lstStyle>
            <a:lvl1pPr marL="0" algn="l" defTabSz="914400" rtl="0" eaLnBrk="1" latinLnBrk="0" hangingPunct="1">
              <a:defRPr lang="es-MX" sz="3600" b="1" kern="1200" dirty="0">
                <a:solidFill>
                  <a:srgbClr val="1B2128"/>
                </a:solidFill>
                <a:latin typeface="Arial" panose="020B0604020202020204" pitchFamily="34" charset="0"/>
                <a:ea typeface="+mn-ea"/>
                <a:cs typeface="Arial" panose="020B0604020202020204" pitchFamily="34" charset="0"/>
              </a:defRPr>
            </a:lvl1pPr>
          </a:lstStyle>
          <a:p>
            <a:r>
              <a:rPr lang="es-ES" dirty="0"/>
              <a:t>Insertar título aquí</a:t>
            </a:r>
            <a:endParaRPr lang="es-MX" dirty="0"/>
          </a:p>
        </p:txBody>
      </p:sp>
      <p:sp>
        <p:nvSpPr>
          <p:cNvPr id="15" name="Marcador de texto 24">
            <a:extLst>
              <a:ext uri="{FF2B5EF4-FFF2-40B4-BE49-F238E27FC236}">
                <a16:creationId xmlns:a16="http://schemas.microsoft.com/office/drawing/2014/main" id="{35C72B46-A6C7-0E45-95A3-D418BCF2C4BD}"/>
              </a:ext>
            </a:extLst>
          </p:cNvPr>
          <p:cNvSpPr>
            <a:spLocks noGrp="1"/>
          </p:cNvSpPr>
          <p:nvPr>
            <p:ph type="body" sz="quarter" idx="13" hasCustomPrompt="1"/>
          </p:nvPr>
        </p:nvSpPr>
        <p:spPr>
          <a:xfrm>
            <a:off x="670005" y="690746"/>
            <a:ext cx="10895459" cy="498422"/>
          </a:xfrm>
        </p:spPr>
        <p:txBody>
          <a:bodyPr>
            <a:normAutofit/>
          </a:bodyPr>
          <a:lstStyle>
            <a:lvl1pPr marL="0" indent="0" algn="l" defTabSz="914400" rtl="0" eaLnBrk="1" latinLnBrk="0" hangingPunct="1">
              <a:buNone/>
              <a:defRPr lang="es-MX" sz="2600" kern="1200" dirty="0">
                <a:solidFill>
                  <a:srgbClr val="FF0036"/>
                </a:solidFill>
                <a:latin typeface="Arial" panose="020B0604020202020204" pitchFamily="34" charset="0"/>
                <a:ea typeface="+mn-ea"/>
                <a:cs typeface="Arial" panose="020B0604020202020204" pitchFamily="34" charset="0"/>
              </a:defRPr>
            </a:lvl1pPr>
          </a:lstStyle>
          <a:p>
            <a:pPr lvl="0"/>
            <a:r>
              <a:rPr lang="es-MX" dirty="0"/>
              <a:t>Insertar subtítulo aquí</a:t>
            </a:r>
          </a:p>
        </p:txBody>
      </p:sp>
      <p:sp>
        <p:nvSpPr>
          <p:cNvPr id="16" name="Marcador de texto 1">
            <a:extLst>
              <a:ext uri="{FF2B5EF4-FFF2-40B4-BE49-F238E27FC236}">
                <a16:creationId xmlns:a16="http://schemas.microsoft.com/office/drawing/2014/main" id="{4980FD74-5EC4-5F4F-AB35-1F486F1E7E96}"/>
              </a:ext>
            </a:extLst>
          </p:cNvPr>
          <p:cNvSpPr>
            <a:spLocks noGrp="1"/>
          </p:cNvSpPr>
          <p:nvPr>
            <p:ph type="body" sz="quarter" idx="16"/>
          </p:nvPr>
        </p:nvSpPr>
        <p:spPr>
          <a:xfrm>
            <a:off x="713478" y="1372500"/>
            <a:ext cx="4823724" cy="1045901"/>
          </a:xfrm>
          <a:prstGeom prst="roundRect">
            <a:avLst/>
          </a:prstGeom>
          <a:solidFill>
            <a:srgbClr val="FF0036"/>
          </a:solidFill>
        </p:spPr>
        <p:txBody>
          <a:bodyPr>
            <a:normAutofit/>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endParaRPr lang="es-MX" dirty="0"/>
          </a:p>
        </p:txBody>
      </p:sp>
      <p:sp>
        <p:nvSpPr>
          <p:cNvPr id="17" name="Marcador de texto 1">
            <a:extLst>
              <a:ext uri="{FF2B5EF4-FFF2-40B4-BE49-F238E27FC236}">
                <a16:creationId xmlns:a16="http://schemas.microsoft.com/office/drawing/2014/main" id="{30D4BAE7-51DE-7F42-82F7-804779B55F6A}"/>
              </a:ext>
            </a:extLst>
          </p:cNvPr>
          <p:cNvSpPr>
            <a:spLocks noGrp="1"/>
          </p:cNvSpPr>
          <p:nvPr>
            <p:ph type="body" sz="quarter" idx="17"/>
          </p:nvPr>
        </p:nvSpPr>
        <p:spPr>
          <a:xfrm>
            <a:off x="6682449" y="1372500"/>
            <a:ext cx="4823724" cy="1045901"/>
          </a:xfrm>
          <a:prstGeom prst="roundRect">
            <a:avLst/>
          </a:prstGeom>
          <a:solidFill>
            <a:srgbClr val="FF0036"/>
          </a:solidFill>
        </p:spPr>
        <p:txBody>
          <a:bodyPr>
            <a:normAutofit/>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endParaRPr lang="es-MX" dirty="0"/>
          </a:p>
        </p:txBody>
      </p:sp>
      <p:sp>
        <p:nvSpPr>
          <p:cNvPr id="18" name="Marcador de texto 24">
            <a:extLst>
              <a:ext uri="{FF2B5EF4-FFF2-40B4-BE49-F238E27FC236}">
                <a16:creationId xmlns:a16="http://schemas.microsoft.com/office/drawing/2014/main" id="{E11670C8-D96C-B549-90BC-3213B57A648B}"/>
              </a:ext>
            </a:extLst>
          </p:cNvPr>
          <p:cNvSpPr>
            <a:spLocks noGrp="1"/>
          </p:cNvSpPr>
          <p:nvPr>
            <p:ph type="body" sz="quarter" idx="25" hasCustomPrompt="1"/>
          </p:nvPr>
        </p:nvSpPr>
        <p:spPr>
          <a:xfrm>
            <a:off x="713479" y="2656742"/>
            <a:ext cx="4823724" cy="3062413"/>
          </a:xfrm>
        </p:spPr>
        <p:txBody>
          <a:bodyPr>
            <a:noAutofit/>
          </a:bodyPr>
          <a:lstStyle>
            <a:lvl1pPr marL="0" indent="0" algn="l" defTabSz="914400" rtl="0" eaLnBrk="1" latinLnBrk="0" hangingPunct="1">
              <a:buClr>
                <a:srgbClr val="FF0036"/>
              </a:buClr>
              <a:buFont typeface="Arial" panose="020B0604020202020204" pitchFamily="34" charset="0"/>
              <a:buNone/>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19" name="Marcador de texto 24">
            <a:extLst>
              <a:ext uri="{FF2B5EF4-FFF2-40B4-BE49-F238E27FC236}">
                <a16:creationId xmlns:a16="http://schemas.microsoft.com/office/drawing/2014/main" id="{0769791A-61C7-3445-BA11-6E18BA0195E5}"/>
              </a:ext>
            </a:extLst>
          </p:cNvPr>
          <p:cNvSpPr>
            <a:spLocks noGrp="1"/>
          </p:cNvSpPr>
          <p:nvPr>
            <p:ph type="body" sz="quarter" idx="26" hasCustomPrompt="1"/>
          </p:nvPr>
        </p:nvSpPr>
        <p:spPr>
          <a:xfrm>
            <a:off x="6682449" y="2656743"/>
            <a:ext cx="4823724" cy="3062412"/>
          </a:xfrm>
        </p:spPr>
        <p:txBody>
          <a:bodyPr>
            <a:noAutofit/>
          </a:bodyPr>
          <a:lstStyle>
            <a:lvl1pPr marL="0" indent="0" algn="l" defTabSz="914400" rtl="0" eaLnBrk="1" latinLnBrk="0" hangingPunct="1">
              <a:buClr>
                <a:srgbClr val="FF0036"/>
              </a:buClr>
              <a:buFont typeface="Arial" panose="020B0604020202020204" pitchFamily="34" charset="0"/>
              <a:buNone/>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Cuerpo de texto</a:t>
            </a:r>
          </a:p>
        </p:txBody>
      </p:sp>
    </p:spTree>
    <p:extLst>
      <p:ext uri="{BB962C8B-B14F-4D97-AF65-F5344CB8AC3E}">
        <p14:creationId xmlns:p14="http://schemas.microsoft.com/office/powerpoint/2010/main" val="1857494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1 cajas de texto">
    <p:bg>
      <p:bgPr>
        <a:solidFill>
          <a:srgbClr val="E1E1DF"/>
        </a:solidFill>
        <a:effectLst/>
      </p:bgPr>
    </p:bg>
    <p:spTree>
      <p:nvGrpSpPr>
        <p:cNvPr id="1" name=""/>
        <p:cNvGrpSpPr/>
        <p:nvPr/>
      </p:nvGrpSpPr>
      <p:grpSpPr>
        <a:xfrm>
          <a:off x="0" y="0"/>
          <a:ext cx="0" cy="0"/>
          <a:chOff x="0" y="0"/>
          <a:chExt cx="0" cy="0"/>
        </a:xfrm>
      </p:grpSpPr>
      <p:sp>
        <p:nvSpPr>
          <p:cNvPr id="6" name="Rectangle 29">
            <a:extLst>
              <a:ext uri="{FF2B5EF4-FFF2-40B4-BE49-F238E27FC236}">
                <a16:creationId xmlns:a16="http://schemas.microsoft.com/office/drawing/2014/main" id="{91B654CA-BA77-494E-BC5A-EF881065CB9B}"/>
              </a:ext>
            </a:extLst>
          </p:cNvPr>
          <p:cNvSpPr/>
          <p:nvPr userDrawn="1"/>
        </p:nvSpPr>
        <p:spPr>
          <a:xfrm>
            <a:off x="0" y="5961915"/>
            <a:ext cx="12192000" cy="935804"/>
          </a:xfrm>
          <a:prstGeom prst="rect">
            <a:avLst/>
          </a:prstGeom>
          <a:solidFill>
            <a:srgbClr val="F00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4" name="Título 1">
            <a:extLst>
              <a:ext uri="{FF2B5EF4-FFF2-40B4-BE49-F238E27FC236}">
                <a16:creationId xmlns:a16="http://schemas.microsoft.com/office/drawing/2014/main" id="{A7FB4A3F-258A-9942-9CDB-7ACF5A3F2529}"/>
              </a:ext>
            </a:extLst>
          </p:cNvPr>
          <p:cNvSpPr>
            <a:spLocks noGrp="1"/>
          </p:cNvSpPr>
          <p:nvPr>
            <p:ph type="title" hasCustomPrompt="1"/>
          </p:nvPr>
        </p:nvSpPr>
        <p:spPr>
          <a:xfrm>
            <a:off x="413675" y="164870"/>
            <a:ext cx="11406187" cy="498422"/>
          </a:xfrm>
        </p:spPr>
        <p:txBody>
          <a:bodyPr>
            <a:noAutofit/>
          </a:bodyPr>
          <a:lstStyle>
            <a:lvl1pPr marL="0" algn="l" defTabSz="914400" rtl="0" eaLnBrk="1" latinLnBrk="0" hangingPunct="1">
              <a:defRPr lang="es-MX" sz="3600" b="1" kern="1200" dirty="0">
                <a:solidFill>
                  <a:srgbClr val="1B2128"/>
                </a:solidFill>
                <a:latin typeface="Arial" panose="020B0604020202020204" pitchFamily="34" charset="0"/>
                <a:ea typeface="+mn-ea"/>
                <a:cs typeface="Arial" panose="020B0604020202020204" pitchFamily="34" charset="0"/>
              </a:defRPr>
            </a:lvl1pPr>
          </a:lstStyle>
          <a:p>
            <a:r>
              <a:rPr lang="es-ES" dirty="0"/>
              <a:t>Insertar título aquí</a:t>
            </a:r>
            <a:endParaRPr lang="es-MX" dirty="0"/>
          </a:p>
        </p:txBody>
      </p:sp>
      <p:sp>
        <p:nvSpPr>
          <p:cNvPr id="15" name="Marcador de texto 24">
            <a:extLst>
              <a:ext uri="{FF2B5EF4-FFF2-40B4-BE49-F238E27FC236}">
                <a16:creationId xmlns:a16="http://schemas.microsoft.com/office/drawing/2014/main" id="{35C72B46-A6C7-0E45-95A3-D418BCF2C4BD}"/>
              </a:ext>
            </a:extLst>
          </p:cNvPr>
          <p:cNvSpPr>
            <a:spLocks noGrp="1"/>
          </p:cNvSpPr>
          <p:nvPr>
            <p:ph type="body" sz="quarter" idx="13" hasCustomPrompt="1"/>
          </p:nvPr>
        </p:nvSpPr>
        <p:spPr>
          <a:xfrm>
            <a:off x="413674" y="683235"/>
            <a:ext cx="11406185" cy="498422"/>
          </a:xfrm>
        </p:spPr>
        <p:txBody>
          <a:bodyPr>
            <a:normAutofit/>
          </a:bodyPr>
          <a:lstStyle>
            <a:lvl1pPr marL="0" indent="0" algn="l" defTabSz="914400" rtl="0" eaLnBrk="1" latinLnBrk="0" hangingPunct="1">
              <a:buNone/>
              <a:defRPr lang="es-MX" sz="2600" kern="1200" dirty="0">
                <a:solidFill>
                  <a:srgbClr val="FF0036"/>
                </a:solidFill>
                <a:latin typeface="Arial" panose="020B0604020202020204" pitchFamily="34" charset="0"/>
                <a:ea typeface="+mn-ea"/>
                <a:cs typeface="Arial" panose="020B0604020202020204" pitchFamily="34" charset="0"/>
              </a:defRPr>
            </a:lvl1pPr>
          </a:lstStyle>
          <a:p>
            <a:pPr lvl="0"/>
            <a:r>
              <a:rPr lang="es-MX" dirty="0"/>
              <a:t>Insertar subtítulo aquí</a:t>
            </a:r>
          </a:p>
        </p:txBody>
      </p:sp>
      <p:sp>
        <p:nvSpPr>
          <p:cNvPr id="16" name="Marcador de texto 1">
            <a:extLst>
              <a:ext uri="{FF2B5EF4-FFF2-40B4-BE49-F238E27FC236}">
                <a16:creationId xmlns:a16="http://schemas.microsoft.com/office/drawing/2014/main" id="{4980FD74-5EC4-5F4F-AB35-1F486F1E7E96}"/>
              </a:ext>
            </a:extLst>
          </p:cNvPr>
          <p:cNvSpPr>
            <a:spLocks noGrp="1"/>
          </p:cNvSpPr>
          <p:nvPr>
            <p:ph type="body" sz="quarter" idx="16"/>
          </p:nvPr>
        </p:nvSpPr>
        <p:spPr>
          <a:xfrm>
            <a:off x="413674" y="1372500"/>
            <a:ext cx="3603690" cy="1045901"/>
          </a:xfrm>
          <a:prstGeom prst="roundRect">
            <a:avLst/>
          </a:prstGeom>
          <a:solidFill>
            <a:srgbClr val="FF0036"/>
          </a:solidFill>
        </p:spPr>
        <p:txBody>
          <a:bodyPr>
            <a:normAutofit/>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endParaRPr lang="es-MX" dirty="0"/>
          </a:p>
        </p:txBody>
      </p:sp>
      <p:sp>
        <p:nvSpPr>
          <p:cNvPr id="18" name="Marcador de texto 24">
            <a:extLst>
              <a:ext uri="{FF2B5EF4-FFF2-40B4-BE49-F238E27FC236}">
                <a16:creationId xmlns:a16="http://schemas.microsoft.com/office/drawing/2014/main" id="{E11670C8-D96C-B549-90BC-3213B57A648B}"/>
              </a:ext>
            </a:extLst>
          </p:cNvPr>
          <p:cNvSpPr>
            <a:spLocks noGrp="1"/>
          </p:cNvSpPr>
          <p:nvPr>
            <p:ph type="body" sz="quarter" idx="25" hasCustomPrompt="1"/>
          </p:nvPr>
        </p:nvSpPr>
        <p:spPr>
          <a:xfrm>
            <a:off x="413675" y="2656743"/>
            <a:ext cx="3603689" cy="3095664"/>
          </a:xfrm>
        </p:spPr>
        <p:txBody>
          <a:bodyPr>
            <a:noAutofit/>
          </a:bodyPr>
          <a:lstStyle>
            <a:lvl1pPr marL="0" indent="0" algn="l" defTabSz="914400" rtl="0" eaLnBrk="1" latinLnBrk="0" hangingPunct="1">
              <a:buClr>
                <a:srgbClr val="FF0036"/>
              </a:buClr>
              <a:buFont typeface="Arial" panose="020B0604020202020204" pitchFamily="34" charset="0"/>
              <a:buNone/>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13" name="Marcador de texto 24">
            <a:extLst>
              <a:ext uri="{FF2B5EF4-FFF2-40B4-BE49-F238E27FC236}">
                <a16:creationId xmlns:a16="http://schemas.microsoft.com/office/drawing/2014/main" id="{8BCC3AEF-0F22-6E4D-861D-E8C6F081EDB7}"/>
              </a:ext>
            </a:extLst>
          </p:cNvPr>
          <p:cNvSpPr>
            <a:spLocks noGrp="1"/>
          </p:cNvSpPr>
          <p:nvPr>
            <p:ph type="body" sz="quarter" idx="27" hasCustomPrompt="1"/>
          </p:nvPr>
        </p:nvSpPr>
        <p:spPr>
          <a:xfrm>
            <a:off x="4314923" y="2645234"/>
            <a:ext cx="3603690" cy="3095663"/>
          </a:xfrm>
        </p:spPr>
        <p:txBody>
          <a:bodyPr>
            <a:noAutofit/>
          </a:bodyPr>
          <a:lstStyle>
            <a:lvl1pPr marL="0" indent="0" algn="l" defTabSz="914400" rtl="0" eaLnBrk="1" latinLnBrk="0" hangingPunct="1">
              <a:buClr>
                <a:srgbClr val="FF0036"/>
              </a:buClr>
              <a:buFont typeface="Arial" panose="020B0604020202020204" pitchFamily="34" charset="0"/>
              <a:buNone/>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22" name="Marcador de texto 1">
            <a:extLst>
              <a:ext uri="{FF2B5EF4-FFF2-40B4-BE49-F238E27FC236}">
                <a16:creationId xmlns:a16="http://schemas.microsoft.com/office/drawing/2014/main" id="{D5117152-EC43-D84C-9A88-E13DFD585375}"/>
              </a:ext>
            </a:extLst>
          </p:cNvPr>
          <p:cNvSpPr>
            <a:spLocks noGrp="1"/>
          </p:cNvSpPr>
          <p:nvPr>
            <p:ph type="body" sz="quarter" idx="28"/>
          </p:nvPr>
        </p:nvSpPr>
        <p:spPr>
          <a:xfrm>
            <a:off x="8217138" y="1384007"/>
            <a:ext cx="3603689" cy="1045901"/>
          </a:xfrm>
          <a:prstGeom prst="roundRect">
            <a:avLst/>
          </a:prstGeom>
          <a:solidFill>
            <a:srgbClr val="FF0036"/>
          </a:solidFill>
        </p:spPr>
        <p:txBody>
          <a:bodyPr>
            <a:normAutofit/>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endParaRPr lang="es-MX" dirty="0"/>
          </a:p>
        </p:txBody>
      </p:sp>
      <p:sp>
        <p:nvSpPr>
          <p:cNvPr id="23" name="Marcador de texto 24">
            <a:extLst>
              <a:ext uri="{FF2B5EF4-FFF2-40B4-BE49-F238E27FC236}">
                <a16:creationId xmlns:a16="http://schemas.microsoft.com/office/drawing/2014/main" id="{04D3C408-9376-E949-B35E-C67851A1CE40}"/>
              </a:ext>
            </a:extLst>
          </p:cNvPr>
          <p:cNvSpPr>
            <a:spLocks noGrp="1"/>
          </p:cNvSpPr>
          <p:nvPr>
            <p:ph type="body" sz="quarter" idx="29" hasCustomPrompt="1"/>
          </p:nvPr>
        </p:nvSpPr>
        <p:spPr>
          <a:xfrm>
            <a:off x="8216172" y="2656743"/>
            <a:ext cx="3603690" cy="3084154"/>
          </a:xfrm>
        </p:spPr>
        <p:txBody>
          <a:bodyPr>
            <a:noAutofit/>
          </a:bodyPr>
          <a:lstStyle>
            <a:lvl1pPr marL="0" indent="0" algn="l" defTabSz="914400" rtl="0" eaLnBrk="1" latinLnBrk="0" hangingPunct="1">
              <a:buClr>
                <a:srgbClr val="FF0036"/>
              </a:buClr>
              <a:buFont typeface="Arial" panose="020B0604020202020204" pitchFamily="34" charset="0"/>
              <a:buNone/>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Cuerpo de texto</a:t>
            </a:r>
          </a:p>
        </p:txBody>
      </p:sp>
      <p:pic>
        <p:nvPicPr>
          <p:cNvPr id="24" name="Picture 14" descr="A close up of a tiled wall&#10;&#10;Description automatically generated">
            <a:extLst>
              <a:ext uri="{FF2B5EF4-FFF2-40B4-BE49-F238E27FC236}">
                <a16:creationId xmlns:a16="http://schemas.microsoft.com/office/drawing/2014/main" id="{A82F48E7-434E-DE48-8899-50863B0CAF9C}"/>
              </a:ext>
            </a:extLst>
          </p:cNvPr>
          <p:cNvPicPr>
            <a:picLocks noChangeAspect="1"/>
          </p:cNvPicPr>
          <p:nvPr userDrawn="1"/>
        </p:nvPicPr>
        <p:blipFill rotWithShape="1">
          <a:blip r:embed="rId2"/>
          <a:srcRect t="14218" b="58827"/>
          <a:stretch/>
        </p:blipFill>
        <p:spPr>
          <a:xfrm>
            <a:off x="0" y="5973423"/>
            <a:ext cx="3553053" cy="924296"/>
          </a:xfrm>
          <a:prstGeom prst="rect">
            <a:avLst/>
          </a:prstGeom>
        </p:spPr>
      </p:pic>
      <p:pic>
        <p:nvPicPr>
          <p:cNvPr id="25" name="Picture 20" descr="A close up of a tiled wall&#10;&#10;Description automatically generated">
            <a:extLst>
              <a:ext uri="{FF2B5EF4-FFF2-40B4-BE49-F238E27FC236}">
                <a16:creationId xmlns:a16="http://schemas.microsoft.com/office/drawing/2014/main" id="{F87B8CD7-8C15-014E-883D-6E4C2D26A222}"/>
              </a:ext>
            </a:extLst>
          </p:cNvPr>
          <p:cNvPicPr>
            <a:picLocks noChangeAspect="1"/>
          </p:cNvPicPr>
          <p:nvPr userDrawn="1"/>
        </p:nvPicPr>
        <p:blipFill rotWithShape="1">
          <a:blip r:embed="rId2"/>
          <a:srcRect t="14218" b="58827"/>
          <a:stretch/>
        </p:blipFill>
        <p:spPr>
          <a:xfrm>
            <a:off x="3556000" y="5973423"/>
            <a:ext cx="3553053" cy="924296"/>
          </a:xfrm>
          <a:prstGeom prst="rect">
            <a:avLst/>
          </a:prstGeom>
        </p:spPr>
      </p:pic>
      <p:pic>
        <p:nvPicPr>
          <p:cNvPr id="26" name="Picture 21" descr="A close up of a tiled wall&#10;&#10;Description automatically generated">
            <a:extLst>
              <a:ext uri="{FF2B5EF4-FFF2-40B4-BE49-F238E27FC236}">
                <a16:creationId xmlns:a16="http://schemas.microsoft.com/office/drawing/2014/main" id="{9BA87FC1-94A5-D147-BAD6-3421772483B3}"/>
              </a:ext>
            </a:extLst>
          </p:cNvPr>
          <p:cNvPicPr>
            <a:picLocks noChangeAspect="1"/>
          </p:cNvPicPr>
          <p:nvPr userDrawn="1"/>
        </p:nvPicPr>
        <p:blipFill rotWithShape="1">
          <a:blip r:embed="rId2"/>
          <a:srcRect t="14218" b="58827"/>
          <a:stretch/>
        </p:blipFill>
        <p:spPr>
          <a:xfrm>
            <a:off x="7112000" y="5973423"/>
            <a:ext cx="3553053" cy="924296"/>
          </a:xfrm>
          <a:prstGeom prst="rect">
            <a:avLst/>
          </a:prstGeom>
        </p:spPr>
      </p:pic>
      <p:pic>
        <p:nvPicPr>
          <p:cNvPr id="28" name="Picture 23" descr="A close up of a tiled wall&#10;&#10;Description automatically generated">
            <a:extLst>
              <a:ext uri="{FF2B5EF4-FFF2-40B4-BE49-F238E27FC236}">
                <a16:creationId xmlns:a16="http://schemas.microsoft.com/office/drawing/2014/main" id="{355E2E83-ACD8-0F47-864D-279B85F235C2}"/>
              </a:ext>
            </a:extLst>
          </p:cNvPr>
          <p:cNvPicPr>
            <a:picLocks noChangeAspect="1"/>
          </p:cNvPicPr>
          <p:nvPr userDrawn="1"/>
        </p:nvPicPr>
        <p:blipFill rotWithShape="1">
          <a:blip r:embed="rId2"/>
          <a:srcRect t="14218" r="57107" b="58827"/>
          <a:stretch/>
        </p:blipFill>
        <p:spPr>
          <a:xfrm>
            <a:off x="10668000" y="5973423"/>
            <a:ext cx="1524000" cy="924296"/>
          </a:xfrm>
          <a:prstGeom prst="rect">
            <a:avLst/>
          </a:prstGeom>
        </p:spPr>
      </p:pic>
      <p:pic>
        <p:nvPicPr>
          <p:cNvPr id="32" name="Imagen 4">
            <a:extLst>
              <a:ext uri="{FF2B5EF4-FFF2-40B4-BE49-F238E27FC236}">
                <a16:creationId xmlns:a16="http://schemas.microsoft.com/office/drawing/2014/main" id="{400C2BAB-9CF0-3B48-A762-A31387213BC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6400" t="81600" b="5600"/>
          <a:stretch/>
        </p:blipFill>
        <p:spPr>
          <a:xfrm>
            <a:off x="10543674" y="5967218"/>
            <a:ext cx="1658113" cy="877824"/>
          </a:xfrm>
          <a:prstGeom prst="rect">
            <a:avLst/>
          </a:prstGeom>
        </p:spPr>
      </p:pic>
      <p:sp>
        <p:nvSpPr>
          <p:cNvPr id="34" name="Marcador de texto 1">
            <a:extLst>
              <a:ext uri="{FF2B5EF4-FFF2-40B4-BE49-F238E27FC236}">
                <a16:creationId xmlns:a16="http://schemas.microsoft.com/office/drawing/2014/main" id="{1576EBC4-7D64-0C4E-AD4E-4E66E2CA6EEF}"/>
              </a:ext>
            </a:extLst>
          </p:cNvPr>
          <p:cNvSpPr>
            <a:spLocks noGrp="1"/>
          </p:cNvSpPr>
          <p:nvPr>
            <p:ph type="body" sz="quarter" idx="30"/>
          </p:nvPr>
        </p:nvSpPr>
        <p:spPr>
          <a:xfrm>
            <a:off x="4312758" y="1375506"/>
            <a:ext cx="3608985" cy="1054402"/>
          </a:xfrm>
          <a:prstGeom prst="roundRect">
            <a:avLst/>
          </a:prstGeom>
          <a:solidFill>
            <a:srgbClr val="747577"/>
          </a:solidFill>
        </p:spPr>
        <p:txBody>
          <a:bodyPr>
            <a:normAutofit/>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endParaRPr lang="es-MX" dirty="0"/>
          </a:p>
        </p:txBody>
      </p:sp>
    </p:spTree>
    <p:extLst>
      <p:ext uri="{BB962C8B-B14F-4D97-AF65-F5344CB8AC3E}">
        <p14:creationId xmlns:p14="http://schemas.microsoft.com/office/powerpoint/2010/main" val="23439909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3.1 cajas de texto">
    <p:bg>
      <p:bgPr>
        <a:solidFill>
          <a:schemeClr val="bg1"/>
        </a:solidFill>
        <a:effectLst/>
      </p:bgPr>
    </p:bg>
    <p:spTree>
      <p:nvGrpSpPr>
        <p:cNvPr id="1" name=""/>
        <p:cNvGrpSpPr/>
        <p:nvPr/>
      </p:nvGrpSpPr>
      <p:grpSpPr>
        <a:xfrm>
          <a:off x="0" y="0"/>
          <a:ext cx="0" cy="0"/>
          <a:chOff x="0" y="0"/>
          <a:chExt cx="0" cy="0"/>
        </a:xfrm>
      </p:grpSpPr>
      <p:sp>
        <p:nvSpPr>
          <p:cNvPr id="6" name="Rectangle 29">
            <a:extLst>
              <a:ext uri="{FF2B5EF4-FFF2-40B4-BE49-F238E27FC236}">
                <a16:creationId xmlns:a16="http://schemas.microsoft.com/office/drawing/2014/main" id="{91B654CA-BA77-494E-BC5A-EF881065CB9B}"/>
              </a:ext>
            </a:extLst>
          </p:cNvPr>
          <p:cNvSpPr/>
          <p:nvPr userDrawn="1"/>
        </p:nvSpPr>
        <p:spPr>
          <a:xfrm>
            <a:off x="0" y="5961915"/>
            <a:ext cx="12192000" cy="935804"/>
          </a:xfrm>
          <a:prstGeom prst="rect">
            <a:avLst/>
          </a:prstGeom>
          <a:solidFill>
            <a:srgbClr val="F00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4" name="Título 1">
            <a:extLst>
              <a:ext uri="{FF2B5EF4-FFF2-40B4-BE49-F238E27FC236}">
                <a16:creationId xmlns:a16="http://schemas.microsoft.com/office/drawing/2014/main" id="{A7FB4A3F-258A-9942-9CDB-7ACF5A3F2529}"/>
              </a:ext>
            </a:extLst>
          </p:cNvPr>
          <p:cNvSpPr>
            <a:spLocks noGrp="1"/>
          </p:cNvSpPr>
          <p:nvPr>
            <p:ph type="title" hasCustomPrompt="1"/>
          </p:nvPr>
        </p:nvSpPr>
        <p:spPr>
          <a:xfrm>
            <a:off x="413675" y="164870"/>
            <a:ext cx="11406187" cy="498422"/>
          </a:xfrm>
        </p:spPr>
        <p:txBody>
          <a:bodyPr>
            <a:noAutofit/>
          </a:bodyPr>
          <a:lstStyle>
            <a:lvl1pPr marL="0" algn="l" defTabSz="914400" rtl="0" eaLnBrk="1" latinLnBrk="0" hangingPunct="1">
              <a:defRPr lang="es-MX" sz="3600" b="1" kern="1200" dirty="0">
                <a:solidFill>
                  <a:srgbClr val="1B2128"/>
                </a:solidFill>
                <a:latin typeface="Arial" panose="020B0604020202020204" pitchFamily="34" charset="0"/>
                <a:ea typeface="+mn-ea"/>
                <a:cs typeface="Arial" panose="020B0604020202020204" pitchFamily="34" charset="0"/>
              </a:defRPr>
            </a:lvl1pPr>
          </a:lstStyle>
          <a:p>
            <a:r>
              <a:rPr lang="es-ES" dirty="0"/>
              <a:t>Insertar título aquí</a:t>
            </a:r>
            <a:endParaRPr lang="es-MX" dirty="0"/>
          </a:p>
        </p:txBody>
      </p:sp>
      <p:sp>
        <p:nvSpPr>
          <p:cNvPr id="15" name="Marcador de texto 24">
            <a:extLst>
              <a:ext uri="{FF2B5EF4-FFF2-40B4-BE49-F238E27FC236}">
                <a16:creationId xmlns:a16="http://schemas.microsoft.com/office/drawing/2014/main" id="{35C72B46-A6C7-0E45-95A3-D418BCF2C4BD}"/>
              </a:ext>
            </a:extLst>
          </p:cNvPr>
          <p:cNvSpPr>
            <a:spLocks noGrp="1"/>
          </p:cNvSpPr>
          <p:nvPr>
            <p:ph type="body" sz="quarter" idx="13" hasCustomPrompt="1"/>
          </p:nvPr>
        </p:nvSpPr>
        <p:spPr>
          <a:xfrm>
            <a:off x="413674" y="683235"/>
            <a:ext cx="11406185" cy="498422"/>
          </a:xfrm>
        </p:spPr>
        <p:txBody>
          <a:bodyPr>
            <a:normAutofit/>
          </a:bodyPr>
          <a:lstStyle>
            <a:lvl1pPr marL="0" indent="0" algn="l" defTabSz="914400" rtl="0" eaLnBrk="1" latinLnBrk="0" hangingPunct="1">
              <a:buNone/>
              <a:defRPr lang="es-MX" sz="2600" kern="1200" dirty="0">
                <a:solidFill>
                  <a:srgbClr val="FF0036"/>
                </a:solidFill>
                <a:latin typeface="Arial" panose="020B0604020202020204" pitchFamily="34" charset="0"/>
                <a:ea typeface="+mn-ea"/>
                <a:cs typeface="Arial" panose="020B0604020202020204" pitchFamily="34" charset="0"/>
              </a:defRPr>
            </a:lvl1pPr>
          </a:lstStyle>
          <a:p>
            <a:pPr lvl="0"/>
            <a:r>
              <a:rPr lang="es-MX" dirty="0"/>
              <a:t>Insertar subtítulo aquí</a:t>
            </a:r>
          </a:p>
        </p:txBody>
      </p:sp>
      <p:sp>
        <p:nvSpPr>
          <p:cNvPr id="16" name="Marcador de texto 1">
            <a:extLst>
              <a:ext uri="{FF2B5EF4-FFF2-40B4-BE49-F238E27FC236}">
                <a16:creationId xmlns:a16="http://schemas.microsoft.com/office/drawing/2014/main" id="{4980FD74-5EC4-5F4F-AB35-1F486F1E7E96}"/>
              </a:ext>
            </a:extLst>
          </p:cNvPr>
          <p:cNvSpPr>
            <a:spLocks noGrp="1"/>
          </p:cNvSpPr>
          <p:nvPr>
            <p:ph type="body" sz="quarter" idx="16"/>
          </p:nvPr>
        </p:nvSpPr>
        <p:spPr>
          <a:xfrm>
            <a:off x="413674" y="1372500"/>
            <a:ext cx="3603690" cy="1045901"/>
          </a:xfrm>
          <a:prstGeom prst="roundRect">
            <a:avLst/>
          </a:prstGeom>
          <a:solidFill>
            <a:srgbClr val="FF0036"/>
          </a:solidFill>
        </p:spPr>
        <p:txBody>
          <a:bodyPr>
            <a:normAutofit/>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endParaRPr lang="es-MX" dirty="0"/>
          </a:p>
        </p:txBody>
      </p:sp>
      <p:sp>
        <p:nvSpPr>
          <p:cNvPr id="18" name="Marcador de texto 24">
            <a:extLst>
              <a:ext uri="{FF2B5EF4-FFF2-40B4-BE49-F238E27FC236}">
                <a16:creationId xmlns:a16="http://schemas.microsoft.com/office/drawing/2014/main" id="{E11670C8-D96C-B549-90BC-3213B57A648B}"/>
              </a:ext>
            </a:extLst>
          </p:cNvPr>
          <p:cNvSpPr>
            <a:spLocks noGrp="1"/>
          </p:cNvSpPr>
          <p:nvPr>
            <p:ph type="body" sz="quarter" idx="25" hasCustomPrompt="1"/>
          </p:nvPr>
        </p:nvSpPr>
        <p:spPr>
          <a:xfrm>
            <a:off x="413675" y="2656743"/>
            <a:ext cx="3603689" cy="3095664"/>
          </a:xfrm>
        </p:spPr>
        <p:txBody>
          <a:bodyPr>
            <a:noAutofit/>
          </a:bodyPr>
          <a:lstStyle>
            <a:lvl1pPr marL="0" indent="0" algn="l" defTabSz="914400" rtl="0" eaLnBrk="1" latinLnBrk="0" hangingPunct="1">
              <a:buClr>
                <a:srgbClr val="FF0036"/>
              </a:buClr>
              <a:buFont typeface="Arial" panose="020B0604020202020204" pitchFamily="34" charset="0"/>
              <a:buNone/>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13" name="Marcador de texto 24">
            <a:extLst>
              <a:ext uri="{FF2B5EF4-FFF2-40B4-BE49-F238E27FC236}">
                <a16:creationId xmlns:a16="http://schemas.microsoft.com/office/drawing/2014/main" id="{8BCC3AEF-0F22-6E4D-861D-E8C6F081EDB7}"/>
              </a:ext>
            </a:extLst>
          </p:cNvPr>
          <p:cNvSpPr>
            <a:spLocks noGrp="1"/>
          </p:cNvSpPr>
          <p:nvPr>
            <p:ph type="body" sz="quarter" idx="27" hasCustomPrompt="1"/>
          </p:nvPr>
        </p:nvSpPr>
        <p:spPr>
          <a:xfrm>
            <a:off x="4314923" y="2645234"/>
            <a:ext cx="3603690" cy="3095663"/>
          </a:xfrm>
        </p:spPr>
        <p:txBody>
          <a:bodyPr>
            <a:noAutofit/>
          </a:bodyPr>
          <a:lstStyle>
            <a:lvl1pPr marL="0" indent="0" algn="l" defTabSz="914400" rtl="0" eaLnBrk="1" latinLnBrk="0" hangingPunct="1">
              <a:buClr>
                <a:srgbClr val="FF0036"/>
              </a:buClr>
              <a:buFont typeface="Arial" panose="020B0604020202020204" pitchFamily="34" charset="0"/>
              <a:buNone/>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22" name="Marcador de texto 1">
            <a:extLst>
              <a:ext uri="{FF2B5EF4-FFF2-40B4-BE49-F238E27FC236}">
                <a16:creationId xmlns:a16="http://schemas.microsoft.com/office/drawing/2014/main" id="{D5117152-EC43-D84C-9A88-E13DFD585375}"/>
              </a:ext>
            </a:extLst>
          </p:cNvPr>
          <p:cNvSpPr>
            <a:spLocks noGrp="1"/>
          </p:cNvSpPr>
          <p:nvPr>
            <p:ph type="body" sz="quarter" idx="28"/>
          </p:nvPr>
        </p:nvSpPr>
        <p:spPr>
          <a:xfrm>
            <a:off x="8217138" y="1384007"/>
            <a:ext cx="3603689" cy="1045901"/>
          </a:xfrm>
          <a:prstGeom prst="roundRect">
            <a:avLst/>
          </a:prstGeom>
          <a:solidFill>
            <a:srgbClr val="FF0036"/>
          </a:solidFill>
        </p:spPr>
        <p:txBody>
          <a:bodyPr>
            <a:normAutofit/>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endParaRPr lang="es-MX" dirty="0"/>
          </a:p>
        </p:txBody>
      </p:sp>
      <p:sp>
        <p:nvSpPr>
          <p:cNvPr id="23" name="Marcador de texto 24">
            <a:extLst>
              <a:ext uri="{FF2B5EF4-FFF2-40B4-BE49-F238E27FC236}">
                <a16:creationId xmlns:a16="http://schemas.microsoft.com/office/drawing/2014/main" id="{04D3C408-9376-E949-B35E-C67851A1CE40}"/>
              </a:ext>
            </a:extLst>
          </p:cNvPr>
          <p:cNvSpPr>
            <a:spLocks noGrp="1"/>
          </p:cNvSpPr>
          <p:nvPr>
            <p:ph type="body" sz="quarter" idx="29" hasCustomPrompt="1"/>
          </p:nvPr>
        </p:nvSpPr>
        <p:spPr>
          <a:xfrm>
            <a:off x="8216172" y="2656743"/>
            <a:ext cx="3603690" cy="3084154"/>
          </a:xfrm>
        </p:spPr>
        <p:txBody>
          <a:bodyPr>
            <a:noAutofit/>
          </a:bodyPr>
          <a:lstStyle>
            <a:lvl1pPr marL="0" indent="0" algn="l" defTabSz="914400" rtl="0" eaLnBrk="1" latinLnBrk="0" hangingPunct="1">
              <a:buClr>
                <a:srgbClr val="FF0036"/>
              </a:buClr>
              <a:buFont typeface="Arial" panose="020B0604020202020204" pitchFamily="34" charset="0"/>
              <a:buNone/>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Cuerpo de texto</a:t>
            </a:r>
          </a:p>
        </p:txBody>
      </p:sp>
      <p:pic>
        <p:nvPicPr>
          <p:cNvPr id="24" name="Picture 14" descr="A close up of a tiled wall&#10;&#10;Description automatically generated">
            <a:extLst>
              <a:ext uri="{FF2B5EF4-FFF2-40B4-BE49-F238E27FC236}">
                <a16:creationId xmlns:a16="http://schemas.microsoft.com/office/drawing/2014/main" id="{A82F48E7-434E-DE48-8899-50863B0CAF9C}"/>
              </a:ext>
            </a:extLst>
          </p:cNvPr>
          <p:cNvPicPr>
            <a:picLocks noChangeAspect="1"/>
          </p:cNvPicPr>
          <p:nvPr userDrawn="1"/>
        </p:nvPicPr>
        <p:blipFill rotWithShape="1">
          <a:blip r:embed="rId2"/>
          <a:srcRect t="14218" b="58827"/>
          <a:stretch/>
        </p:blipFill>
        <p:spPr>
          <a:xfrm>
            <a:off x="0" y="5973423"/>
            <a:ext cx="3553053" cy="924296"/>
          </a:xfrm>
          <a:prstGeom prst="rect">
            <a:avLst/>
          </a:prstGeom>
        </p:spPr>
      </p:pic>
      <p:pic>
        <p:nvPicPr>
          <p:cNvPr id="25" name="Picture 20" descr="A close up of a tiled wall&#10;&#10;Description automatically generated">
            <a:extLst>
              <a:ext uri="{FF2B5EF4-FFF2-40B4-BE49-F238E27FC236}">
                <a16:creationId xmlns:a16="http://schemas.microsoft.com/office/drawing/2014/main" id="{F87B8CD7-8C15-014E-883D-6E4C2D26A222}"/>
              </a:ext>
            </a:extLst>
          </p:cNvPr>
          <p:cNvPicPr>
            <a:picLocks noChangeAspect="1"/>
          </p:cNvPicPr>
          <p:nvPr userDrawn="1"/>
        </p:nvPicPr>
        <p:blipFill rotWithShape="1">
          <a:blip r:embed="rId2"/>
          <a:srcRect t="14218" b="58827"/>
          <a:stretch/>
        </p:blipFill>
        <p:spPr>
          <a:xfrm>
            <a:off x="3556000" y="5973423"/>
            <a:ext cx="3553053" cy="924296"/>
          </a:xfrm>
          <a:prstGeom prst="rect">
            <a:avLst/>
          </a:prstGeom>
        </p:spPr>
      </p:pic>
      <p:pic>
        <p:nvPicPr>
          <p:cNvPr id="26" name="Picture 21" descr="A close up of a tiled wall&#10;&#10;Description automatically generated">
            <a:extLst>
              <a:ext uri="{FF2B5EF4-FFF2-40B4-BE49-F238E27FC236}">
                <a16:creationId xmlns:a16="http://schemas.microsoft.com/office/drawing/2014/main" id="{9BA87FC1-94A5-D147-BAD6-3421772483B3}"/>
              </a:ext>
            </a:extLst>
          </p:cNvPr>
          <p:cNvPicPr>
            <a:picLocks noChangeAspect="1"/>
          </p:cNvPicPr>
          <p:nvPr userDrawn="1"/>
        </p:nvPicPr>
        <p:blipFill rotWithShape="1">
          <a:blip r:embed="rId2"/>
          <a:srcRect t="14218" b="58827"/>
          <a:stretch/>
        </p:blipFill>
        <p:spPr>
          <a:xfrm>
            <a:off x="7112000" y="5973423"/>
            <a:ext cx="3553053" cy="924296"/>
          </a:xfrm>
          <a:prstGeom prst="rect">
            <a:avLst/>
          </a:prstGeom>
        </p:spPr>
      </p:pic>
      <p:pic>
        <p:nvPicPr>
          <p:cNvPr id="28" name="Picture 23" descr="A close up of a tiled wall&#10;&#10;Description automatically generated">
            <a:extLst>
              <a:ext uri="{FF2B5EF4-FFF2-40B4-BE49-F238E27FC236}">
                <a16:creationId xmlns:a16="http://schemas.microsoft.com/office/drawing/2014/main" id="{355E2E83-ACD8-0F47-864D-279B85F235C2}"/>
              </a:ext>
            </a:extLst>
          </p:cNvPr>
          <p:cNvPicPr>
            <a:picLocks noChangeAspect="1"/>
          </p:cNvPicPr>
          <p:nvPr userDrawn="1"/>
        </p:nvPicPr>
        <p:blipFill rotWithShape="1">
          <a:blip r:embed="rId2"/>
          <a:srcRect t="14218" r="57107" b="58827"/>
          <a:stretch/>
        </p:blipFill>
        <p:spPr>
          <a:xfrm>
            <a:off x="10668000" y="5973423"/>
            <a:ext cx="1524000" cy="924296"/>
          </a:xfrm>
          <a:prstGeom prst="rect">
            <a:avLst/>
          </a:prstGeom>
        </p:spPr>
      </p:pic>
      <p:pic>
        <p:nvPicPr>
          <p:cNvPr id="32" name="Imagen 4">
            <a:extLst>
              <a:ext uri="{FF2B5EF4-FFF2-40B4-BE49-F238E27FC236}">
                <a16:creationId xmlns:a16="http://schemas.microsoft.com/office/drawing/2014/main" id="{400C2BAB-9CF0-3B48-A762-A31387213BC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6400" t="81600" b="5600"/>
          <a:stretch/>
        </p:blipFill>
        <p:spPr>
          <a:xfrm>
            <a:off x="10543674" y="5967218"/>
            <a:ext cx="1658113" cy="877824"/>
          </a:xfrm>
          <a:prstGeom prst="rect">
            <a:avLst/>
          </a:prstGeom>
        </p:spPr>
      </p:pic>
      <p:sp>
        <p:nvSpPr>
          <p:cNvPr id="34" name="Marcador de texto 1">
            <a:extLst>
              <a:ext uri="{FF2B5EF4-FFF2-40B4-BE49-F238E27FC236}">
                <a16:creationId xmlns:a16="http://schemas.microsoft.com/office/drawing/2014/main" id="{1576EBC4-7D64-0C4E-AD4E-4E66E2CA6EEF}"/>
              </a:ext>
            </a:extLst>
          </p:cNvPr>
          <p:cNvSpPr>
            <a:spLocks noGrp="1"/>
          </p:cNvSpPr>
          <p:nvPr>
            <p:ph type="body" sz="quarter" idx="30"/>
          </p:nvPr>
        </p:nvSpPr>
        <p:spPr>
          <a:xfrm>
            <a:off x="4312758" y="1375506"/>
            <a:ext cx="3608985" cy="1054402"/>
          </a:xfrm>
          <a:prstGeom prst="roundRect">
            <a:avLst/>
          </a:prstGeom>
          <a:solidFill>
            <a:srgbClr val="747577"/>
          </a:solidFill>
        </p:spPr>
        <p:txBody>
          <a:bodyPr>
            <a:normAutofit/>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endParaRPr lang="es-MX" dirty="0"/>
          </a:p>
        </p:txBody>
      </p:sp>
    </p:spTree>
    <p:extLst>
      <p:ext uri="{BB962C8B-B14F-4D97-AF65-F5344CB8AC3E}">
        <p14:creationId xmlns:p14="http://schemas.microsoft.com/office/powerpoint/2010/main" val="13954264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3.1 cajas de texto">
    <p:bg>
      <p:bgPr>
        <a:solidFill>
          <a:srgbClr val="E1E1DF"/>
        </a:solidFill>
        <a:effectLst/>
      </p:bgPr>
    </p:bg>
    <p:spTree>
      <p:nvGrpSpPr>
        <p:cNvPr id="1" name=""/>
        <p:cNvGrpSpPr/>
        <p:nvPr/>
      </p:nvGrpSpPr>
      <p:grpSpPr>
        <a:xfrm>
          <a:off x="0" y="0"/>
          <a:ext cx="0" cy="0"/>
          <a:chOff x="0" y="0"/>
          <a:chExt cx="0" cy="0"/>
        </a:xfrm>
      </p:grpSpPr>
      <p:sp>
        <p:nvSpPr>
          <p:cNvPr id="6" name="Rectangle 29">
            <a:extLst>
              <a:ext uri="{FF2B5EF4-FFF2-40B4-BE49-F238E27FC236}">
                <a16:creationId xmlns:a16="http://schemas.microsoft.com/office/drawing/2014/main" id="{91B654CA-BA77-494E-BC5A-EF881065CB9B}"/>
              </a:ext>
            </a:extLst>
          </p:cNvPr>
          <p:cNvSpPr/>
          <p:nvPr userDrawn="1"/>
        </p:nvSpPr>
        <p:spPr>
          <a:xfrm>
            <a:off x="0" y="5980175"/>
            <a:ext cx="12192000" cy="917544"/>
          </a:xfrm>
          <a:prstGeom prst="rect">
            <a:avLst/>
          </a:prstGeom>
          <a:solidFill>
            <a:srgbClr val="F00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4" name="Título 1">
            <a:extLst>
              <a:ext uri="{FF2B5EF4-FFF2-40B4-BE49-F238E27FC236}">
                <a16:creationId xmlns:a16="http://schemas.microsoft.com/office/drawing/2014/main" id="{A7FB4A3F-258A-9942-9CDB-7ACF5A3F2529}"/>
              </a:ext>
            </a:extLst>
          </p:cNvPr>
          <p:cNvSpPr>
            <a:spLocks noGrp="1"/>
          </p:cNvSpPr>
          <p:nvPr>
            <p:ph type="title" hasCustomPrompt="1"/>
          </p:nvPr>
        </p:nvSpPr>
        <p:spPr>
          <a:xfrm>
            <a:off x="413675" y="164870"/>
            <a:ext cx="11406187" cy="498422"/>
          </a:xfrm>
        </p:spPr>
        <p:txBody>
          <a:bodyPr>
            <a:noAutofit/>
          </a:bodyPr>
          <a:lstStyle>
            <a:lvl1pPr marL="0" algn="l" defTabSz="914400" rtl="0" eaLnBrk="1" latinLnBrk="0" hangingPunct="1">
              <a:defRPr lang="es-MX" sz="3600" b="1" kern="1200" dirty="0">
                <a:solidFill>
                  <a:srgbClr val="1B2128"/>
                </a:solidFill>
                <a:latin typeface="Arial" panose="020B0604020202020204" pitchFamily="34" charset="0"/>
                <a:ea typeface="+mn-ea"/>
                <a:cs typeface="Arial" panose="020B0604020202020204" pitchFamily="34" charset="0"/>
              </a:defRPr>
            </a:lvl1pPr>
          </a:lstStyle>
          <a:p>
            <a:r>
              <a:rPr lang="es-ES" dirty="0"/>
              <a:t>Insertar título aquí</a:t>
            </a:r>
            <a:endParaRPr lang="es-MX" dirty="0"/>
          </a:p>
        </p:txBody>
      </p:sp>
      <p:sp>
        <p:nvSpPr>
          <p:cNvPr id="15" name="Marcador de texto 24">
            <a:extLst>
              <a:ext uri="{FF2B5EF4-FFF2-40B4-BE49-F238E27FC236}">
                <a16:creationId xmlns:a16="http://schemas.microsoft.com/office/drawing/2014/main" id="{35C72B46-A6C7-0E45-95A3-D418BCF2C4BD}"/>
              </a:ext>
            </a:extLst>
          </p:cNvPr>
          <p:cNvSpPr>
            <a:spLocks noGrp="1"/>
          </p:cNvSpPr>
          <p:nvPr>
            <p:ph type="body" sz="quarter" idx="13" hasCustomPrompt="1"/>
          </p:nvPr>
        </p:nvSpPr>
        <p:spPr>
          <a:xfrm>
            <a:off x="413674" y="683235"/>
            <a:ext cx="11406185" cy="498422"/>
          </a:xfrm>
        </p:spPr>
        <p:txBody>
          <a:bodyPr>
            <a:normAutofit/>
          </a:bodyPr>
          <a:lstStyle>
            <a:lvl1pPr marL="0" indent="0" algn="l" defTabSz="914400" rtl="0" eaLnBrk="1" latinLnBrk="0" hangingPunct="1">
              <a:buNone/>
              <a:defRPr lang="es-MX" sz="2600" kern="1200" dirty="0">
                <a:solidFill>
                  <a:srgbClr val="FF0036"/>
                </a:solidFill>
                <a:latin typeface="Arial" panose="020B0604020202020204" pitchFamily="34" charset="0"/>
                <a:ea typeface="+mn-ea"/>
                <a:cs typeface="Arial" panose="020B0604020202020204" pitchFamily="34" charset="0"/>
              </a:defRPr>
            </a:lvl1pPr>
          </a:lstStyle>
          <a:p>
            <a:pPr lvl="0"/>
            <a:r>
              <a:rPr lang="es-MX" dirty="0"/>
              <a:t>Insertar subtítulo aquí</a:t>
            </a:r>
          </a:p>
        </p:txBody>
      </p:sp>
      <p:sp>
        <p:nvSpPr>
          <p:cNvPr id="16" name="Marcador de texto 1">
            <a:extLst>
              <a:ext uri="{FF2B5EF4-FFF2-40B4-BE49-F238E27FC236}">
                <a16:creationId xmlns:a16="http://schemas.microsoft.com/office/drawing/2014/main" id="{4980FD74-5EC4-5F4F-AB35-1F486F1E7E96}"/>
              </a:ext>
            </a:extLst>
          </p:cNvPr>
          <p:cNvSpPr>
            <a:spLocks noGrp="1"/>
          </p:cNvSpPr>
          <p:nvPr>
            <p:ph type="body" sz="quarter" idx="16"/>
          </p:nvPr>
        </p:nvSpPr>
        <p:spPr>
          <a:xfrm>
            <a:off x="413673" y="1372500"/>
            <a:ext cx="2629329" cy="1045901"/>
          </a:xfrm>
          <a:prstGeom prst="roundRect">
            <a:avLst/>
          </a:prstGeom>
          <a:solidFill>
            <a:srgbClr val="FF0036"/>
          </a:solidFill>
        </p:spPr>
        <p:txBody>
          <a:bodyPr>
            <a:normAutofit/>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endParaRPr lang="es-MX" dirty="0"/>
          </a:p>
        </p:txBody>
      </p:sp>
      <p:sp>
        <p:nvSpPr>
          <p:cNvPr id="18" name="Marcador de texto 24">
            <a:extLst>
              <a:ext uri="{FF2B5EF4-FFF2-40B4-BE49-F238E27FC236}">
                <a16:creationId xmlns:a16="http://schemas.microsoft.com/office/drawing/2014/main" id="{E11670C8-D96C-B549-90BC-3213B57A648B}"/>
              </a:ext>
            </a:extLst>
          </p:cNvPr>
          <p:cNvSpPr>
            <a:spLocks noGrp="1"/>
          </p:cNvSpPr>
          <p:nvPr>
            <p:ph type="body" sz="quarter" idx="25" hasCustomPrompt="1"/>
          </p:nvPr>
        </p:nvSpPr>
        <p:spPr>
          <a:xfrm>
            <a:off x="413675" y="2656743"/>
            <a:ext cx="2629327" cy="3112290"/>
          </a:xfrm>
        </p:spPr>
        <p:txBody>
          <a:bodyPr>
            <a:noAutofit/>
          </a:bodyPr>
          <a:lstStyle>
            <a:lvl1pPr marL="0" indent="0" algn="l" defTabSz="914400" rtl="0" eaLnBrk="1" latinLnBrk="0" hangingPunct="1">
              <a:buClr>
                <a:srgbClr val="FF0036"/>
              </a:buClr>
              <a:buFont typeface="Arial" panose="020B0604020202020204" pitchFamily="34" charset="0"/>
              <a:buNone/>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13" name="Marcador de texto 24">
            <a:extLst>
              <a:ext uri="{FF2B5EF4-FFF2-40B4-BE49-F238E27FC236}">
                <a16:creationId xmlns:a16="http://schemas.microsoft.com/office/drawing/2014/main" id="{8BCC3AEF-0F22-6E4D-861D-E8C6F081EDB7}"/>
              </a:ext>
            </a:extLst>
          </p:cNvPr>
          <p:cNvSpPr>
            <a:spLocks noGrp="1"/>
          </p:cNvSpPr>
          <p:nvPr>
            <p:ph type="body" sz="quarter" idx="27" hasCustomPrompt="1"/>
          </p:nvPr>
        </p:nvSpPr>
        <p:spPr>
          <a:xfrm>
            <a:off x="3323407" y="2645713"/>
            <a:ext cx="2629327" cy="3112290"/>
          </a:xfrm>
        </p:spPr>
        <p:txBody>
          <a:bodyPr>
            <a:noAutofit/>
          </a:bodyPr>
          <a:lstStyle>
            <a:lvl1pPr marL="0" indent="0" algn="l" defTabSz="914400" rtl="0" eaLnBrk="1" latinLnBrk="0" hangingPunct="1">
              <a:buClr>
                <a:srgbClr val="FF0036"/>
              </a:buClr>
              <a:buFont typeface="Arial" panose="020B0604020202020204" pitchFamily="34" charset="0"/>
              <a:buNone/>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34" name="Marcador de texto 1">
            <a:extLst>
              <a:ext uri="{FF2B5EF4-FFF2-40B4-BE49-F238E27FC236}">
                <a16:creationId xmlns:a16="http://schemas.microsoft.com/office/drawing/2014/main" id="{1576EBC4-7D64-0C4E-AD4E-4E66E2CA6EEF}"/>
              </a:ext>
            </a:extLst>
          </p:cNvPr>
          <p:cNvSpPr>
            <a:spLocks noGrp="1"/>
          </p:cNvSpPr>
          <p:nvPr>
            <p:ph type="body" sz="quarter" idx="30"/>
          </p:nvPr>
        </p:nvSpPr>
        <p:spPr>
          <a:xfrm>
            <a:off x="3323407" y="1375506"/>
            <a:ext cx="2629329" cy="1054402"/>
          </a:xfrm>
          <a:prstGeom prst="roundRect">
            <a:avLst/>
          </a:prstGeom>
          <a:solidFill>
            <a:srgbClr val="747577"/>
          </a:solidFill>
        </p:spPr>
        <p:txBody>
          <a:bodyPr>
            <a:normAutofit/>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endParaRPr lang="es-MX" dirty="0"/>
          </a:p>
        </p:txBody>
      </p:sp>
      <p:sp>
        <p:nvSpPr>
          <p:cNvPr id="17" name="Marcador de texto 1">
            <a:extLst>
              <a:ext uri="{FF2B5EF4-FFF2-40B4-BE49-F238E27FC236}">
                <a16:creationId xmlns:a16="http://schemas.microsoft.com/office/drawing/2014/main" id="{E9B04DE8-08FE-9640-804E-3CB6B0CF69E9}"/>
              </a:ext>
            </a:extLst>
          </p:cNvPr>
          <p:cNvSpPr>
            <a:spLocks noGrp="1"/>
          </p:cNvSpPr>
          <p:nvPr>
            <p:ph type="body" sz="quarter" idx="31"/>
          </p:nvPr>
        </p:nvSpPr>
        <p:spPr>
          <a:xfrm>
            <a:off x="6280796" y="1372500"/>
            <a:ext cx="2629329" cy="1045901"/>
          </a:xfrm>
          <a:prstGeom prst="roundRect">
            <a:avLst/>
          </a:prstGeom>
          <a:solidFill>
            <a:srgbClr val="FF0036"/>
          </a:solidFill>
        </p:spPr>
        <p:txBody>
          <a:bodyPr>
            <a:normAutofit/>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endParaRPr lang="es-MX" dirty="0"/>
          </a:p>
        </p:txBody>
      </p:sp>
      <p:sp>
        <p:nvSpPr>
          <p:cNvPr id="19" name="Marcador de texto 24">
            <a:extLst>
              <a:ext uri="{FF2B5EF4-FFF2-40B4-BE49-F238E27FC236}">
                <a16:creationId xmlns:a16="http://schemas.microsoft.com/office/drawing/2014/main" id="{76BE0821-56F3-9844-BF3C-686851F29E49}"/>
              </a:ext>
            </a:extLst>
          </p:cNvPr>
          <p:cNvSpPr>
            <a:spLocks noGrp="1"/>
          </p:cNvSpPr>
          <p:nvPr>
            <p:ph type="body" sz="quarter" idx="32" hasCustomPrompt="1"/>
          </p:nvPr>
        </p:nvSpPr>
        <p:spPr>
          <a:xfrm>
            <a:off x="6280798" y="2656743"/>
            <a:ext cx="2629327" cy="3101260"/>
          </a:xfrm>
        </p:spPr>
        <p:txBody>
          <a:bodyPr>
            <a:noAutofit/>
          </a:bodyPr>
          <a:lstStyle>
            <a:lvl1pPr marL="0" indent="0" algn="l" defTabSz="914400" rtl="0" eaLnBrk="1" latinLnBrk="0" hangingPunct="1">
              <a:buClr>
                <a:srgbClr val="FF0036"/>
              </a:buClr>
              <a:buFont typeface="Arial" panose="020B0604020202020204" pitchFamily="34" charset="0"/>
              <a:buNone/>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20" name="Marcador de texto 24">
            <a:extLst>
              <a:ext uri="{FF2B5EF4-FFF2-40B4-BE49-F238E27FC236}">
                <a16:creationId xmlns:a16="http://schemas.microsoft.com/office/drawing/2014/main" id="{984565F4-6DC4-0144-B518-AE2ADBFAAB48}"/>
              </a:ext>
            </a:extLst>
          </p:cNvPr>
          <p:cNvSpPr>
            <a:spLocks noGrp="1"/>
          </p:cNvSpPr>
          <p:nvPr>
            <p:ph type="body" sz="quarter" idx="33" hasCustomPrompt="1"/>
          </p:nvPr>
        </p:nvSpPr>
        <p:spPr>
          <a:xfrm>
            <a:off x="9190530" y="2645713"/>
            <a:ext cx="2629327" cy="3123320"/>
          </a:xfrm>
        </p:spPr>
        <p:txBody>
          <a:bodyPr>
            <a:noAutofit/>
          </a:bodyPr>
          <a:lstStyle>
            <a:lvl1pPr marL="0" indent="0" algn="l" defTabSz="914400" rtl="0" eaLnBrk="1" latinLnBrk="0" hangingPunct="1">
              <a:buClr>
                <a:srgbClr val="FF0036"/>
              </a:buClr>
              <a:buFont typeface="Arial" panose="020B0604020202020204" pitchFamily="34" charset="0"/>
              <a:buNone/>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21" name="Marcador de texto 1">
            <a:extLst>
              <a:ext uri="{FF2B5EF4-FFF2-40B4-BE49-F238E27FC236}">
                <a16:creationId xmlns:a16="http://schemas.microsoft.com/office/drawing/2014/main" id="{6F8D7531-6CFC-4C4D-AFC0-FD329EF4C1B9}"/>
              </a:ext>
            </a:extLst>
          </p:cNvPr>
          <p:cNvSpPr>
            <a:spLocks noGrp="1"/>
          </p:cNvSpPr>
          <p:nvPr>
            <p:ph type="body" sz="quarter" idx="34"/>
          </p:nvPr>
        </p:nvSpPr>
        <p:spPr>
          <a:xfrm>
            <a:off x="9190530" y="1375506"/>
            <a:ext cx="2629329" cy="1054402"/>
          </a:xfrm>
          <a:prstGeom prst="roundRect">
            <a:avLst/>
          </a:prstGeom>
          <a:solidFill>
            <a:srgbClr val="747577"/>
          </a:solidFill>
        </p:spPr>
        <p:txBody>
          <a:bodyPr>
            <a:normAutofit/>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endParaRPr lang="es-MX" dirty="0"/>
          </a:p>
        </p:txBody>
      </p:sp>
      <p:pic>
        <p:nvPicPr>
          <p:cNvPr id="27" name="Picture 2" descr="A picture containing people, group&#10;&#10;Description automatically generated">
            <a:extLst>
              <a:ext uri="{FF2B5EF4-FFF2-40B4-BE49-F238E27FC236}">
                <a16:creationId xmlns:a16="http://schemas.microsoft.com/office/drawing/2014/main" id="{A0AFD59B-C73F-F143-B993-73F4701AE447}"/>
              </a:ext>
            </a:extLst>
          </p:cNvPr>
          <p:cNvPicPr>
            <a:picLocks noChangeAspect="1"/>
          </p:cNvPicPr>
          <p:nvPr userDrawn="1"/>
        </p:nvPicPr>
        <p:blipFill rotWithShape="1">
          <a:blip r:embed="rId2"/>
          <a:srcRect t="72047" b="-1"/>
          <a:stretch/>
        </p:blipFill>
        <p:spPr>
          <a:xfrm>
            <a:off x="0" y="6019895"/>
            <a:ext cx="2692726" cy="838104"/>
          </a:xfrm>
          <a:prstGeom prst="rect">
            <a:avLst/>
          </a:prstGeom>
        </p:spPr>
      </p:pic>
      <p:pic>
        <p:nvPicPr>
          <p:cNvPr id="29" name="Picture 17" descr="A picture containing people, group&#10;&#10;Description automatically generated">
            <a:extLst>
              <a:ext uri="{FF2B5EF4-FFF2-40B4-BE49-F238E27FC236}">
                <a16:creationId xmlns:a16="http://schemas.microsoft.com/office/drawing/2014/main" id="{0B5A28CF-E9FF-1748-B6B7-7311691142D9}"/>
              </a:ext>
            </a:extLst>
          </p:cNvPr>
          <p:cNvPicPr>
            <a:picLocks noChangeAspect="1"/>
          </p:cNvPicPr>
          <p:nvPr userDrawn="1"/>
        </p:nvPicPr>
        <p:blipFill rotWithShape="1">
          <a:blip r:embed="rId2"/>
          <a:srcRect l="5362" t="72047" b="-1"/>
          <a:stretch/>
        </p:blipFill>
        <p:spPr>
          <a:xfrm>
            <a:off x="2692726" y="6019895"/>
            <a:ext cx="2548328" cy="838104"/>
          </a:xfrm>
          <a:prstGeom prst="rect">
            <a:avLst/>
          </a:prstGeom>
        </p:spPr>
      </p:pic>
      <p:pic>
        <p:nvPicPr>
          <p:cNvPr id="30" name="Picture 18" descr="A picture containing people, group&#10;&#10;Description automatically generated">
            <a:extLst>
              <a:ext uri="{FF2B5EF4-FFF2-40B4-BE49-F238E27FC236}">
                <a16:creationId xmlns:a16="http://schemas.microsoft.com/office/drawing/2014/main" id="{499514BE-A313-444A-83AE-50ABE4792F6C}"/>
              </a:ext>
            </a:extLst>
          </p:cNvPr>
          <p:cNvPicPr>
            <a:picLocks noChangeAspect="1"/>
          </p:cNvPicPr>
          <p:nvPr userDrawn="1"/>
        </p:nvPicPr>
        <p:blipFill rotWithShape="1">
          <a:blip r:embed="rId2"/>
          <a:srcRect l="5362" t="72047" b="-1"/>
          <a:stretch/>
        </p:blipFill>
        <p:spPr>
          <a:xfrm>
            <a:off x="5226064" y="6019895"/>
            <a:ext cx="2548328" cy="838104"/>
          </a:xfrm>
          <a:prstGeom prst="rect">
            <a:avLst/>
          </a:prstGeom>
        </p:spPr>
      </p:pic>
      <p:pic>
        <p:nvPicPr>
          <p:cNvPr id="33" name="Picture 19" descr="A picture containing people, group&#10;&#10;Description automatically generated">
            <a:extLst>
              <a:ext uri="{FF2B5EF4-FFF2-40B4-BE49-F238E27FC236}">
                <a16:creationId xmlns:a16="http://schemas.microsoft.com/office/drawing/2014/main" id="{600839FA-3C5B-1A40-BBC9-4C78E06ADB40}"/>
              </a:ext>
            </a:extLst>
          </p:cNvPr>
          <p:cNvPicPr>
            <a:picLocks noChangeAspect="1"/>
          </p:cNvPicPr>
          <p:nvPr userDrawn="1"/>
        </p:nvPicPr>
        <p:blipFill rotWithShape="1">
          <a:blip r:embed="rId2"/>
          <a:srcRect l="5362" t="72047" b="-1"/>
          <a:stretch/>
        </p:blipFill>
        <p:spPr>
          <a:xfrm>
            <a:off x="7744411" y="6019895"/>
            <a:ext cx="2548328" cy="838104"/>
          </a:xfrm>
          <a:prstGeom prst="rect">
            <a:avLst/>
          </a:prstGeom>
        </p:spPr>
      </p:pic>
      <p:pic>
        <p:nvPicPr>
          <p:cNvPr id="35" name="Picture 20" descr="A picture containing people, group&#10;&#10;Description automatically generated">
            <a:extLst>
              <a:ext uri="{FF2B5EF4-FFF2-40B4-BE49-F238E27FC236}">
                <a16:creationId xmlns:a16="http://schemas.microsoft.com/office/drawing/2014/main" id="{14DD695F-B6B6-4F45-BB75-B5A6BECE2A39}"/>
              </a:ext>
            </a:extLst>
          </p:cNvPr>
          <p:cNvPicPr>
            <a:picLocks noChangeAspect="1"/>
          </p:cNvPicPr>
          <p:nvPr userDrawn="1"/>
        </p:nvPicPr>
        <p:blipFill rotWithShape="1">
          <a:blip r:embed="rId2"/>
          <a:srcRect l="5362" t="70721" r="23548" b="1"/>
          <a:stretch/>
        </p:blipFill>
        <p:spPr>
          <a:xfrm>
            <a:off x="10277749" y="5980175"/>
            <a:ext cx="1914251" cy="877824"/>
          </a:xfrm>
          <a:prstGeom prst="rect">
            <a:avLst/>
          </a:prstGeom>
        </p:spPr>
      </p:pic>
      <p:sp>
        <p:nvSpPr>
          <p:cNvPr id="36" name="Rectangle 29">
            <a:extLst>
              <a:ext uri="{FF2B5EF4-FFF2-40B4-BE49-F238E27FC236}">
                <a16:creationId xmlns:a16="http://schemas.microsoft.com/office/drawing/2014/main" id="{A53028A1-F465-A34C-8766-710C74210BAA}"/>
              </a:ext>
            </a:extLst>
          </p:cNvPr>
          <p:cNvSpPr/>
          <p:nvPr userDrawn="1"/>
        </p:nvSpPr>
        <p:spPr>
          <a:xfrm>
            <a:off x="10663192" y="6019895"/>
            <a:ext cx="1528188" cy="547660"/>
          </a:xfrm>
          <a:prstGeom prst="rect">
            <a:avLst/>
          </a:prstGeom>
          <a:solidFill>
            <a:srgbClr val="F00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37" name="Imagen 4">
            <a:extLst>
              <a:ext uri="{FF2B5EF4-FFF2-40B4-BE49-F238E27FC236}">
                <a16:creationId xmlns:a16="http://schemas.microsoft.com/office/drawing/2014/main" id="{60DD3ADE-1EA0-374B-B4F8-93BB02703E0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6400" t="81600" b="5600"/>
          <a:stretch/>
        </p:blipFill>
        <p:spPr>
          <a:xfrm>
            <a:off x="10550512" y="5969179"/>
            <a:ext cx="1658113" cy="877824"/>
          </a:xfrm>
          <a:prstGeom prst="rect">
            <a:avLst/>
          </a:prstGeom>
        </p:spPr>
      </p:pic>
    </p:spTree>
    <p:extLst>
      <p:ext uri="{BB962C8B-B14F-4D97-AF65-F5344CB8AC3E}">
        <p14:creationId xmlns:p14="http://schemas.microsoft.com/office/powerpoint/2010/main" val="37720616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3.1 cajas de texto">
    <p:bg>
      <p:bgPr>
        <a:solidFill>
          <a:schemeClr val="bg1"/>
        </a:solidFill>
        <a:effectLst/>
      </p:bgPr>
    </p:bg>
    <p:spTree>
      <p:nvGrpSpPr>
        <p:cNvPr id="1" name=""/>
        <p:cNvGrpSpPr/>
        <p:nvPr/>
      </p:nvGrpSpPr>
      <p:grpSpPr>
        <a:xfrm>
          <a:off x="0" y="0"/>
          <a:ext cx="0" cy="0"/>
          <a:chOff x="0" y="0"/>
          <a:chExt cx="0" cy="0"/>
        </a:xfrm>
      </p:grpSpPr>
      <p:sp>
        <p:nvSpPr>
          <p:cNvPr id="6" name="Rectangle 29">
            <a:extLst>
              <a:ext uri="{FF2B5EF4-FFF2-40B4-BE49-F238E27FC236}">
                <a16:creationId xmlns:a16="http://schemas.microsoft.com/office/drawing/2014/main" id="{91B654CA-BA77-494E-BC5A-EF881065CB9B}"/>
              </a:ext>
            </a:extLst>
          </p:cNvPr>
          <p:cNvSpPr/>
          <p:nvPr userDrawn="1"/>
        </p:nvSpPr>
        <p:spPr>
          <a:xfrm>
            <a:off x="0" y="5980175"/>
            <a:ext cx="12192000" cy="917544"/>
          </a:xfrm>
          <a:prstGeom prst="rect">
            <a:avLst/>
          </a:prstGeom>
          <a:solidFill>
            <a:srgbClr val="F00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4" name="Título 1">
            <a:extLst>
              <a:ext uri="{FF2B5EF4-FFF2-40B4-BE49-F238E27FC236}">
                <a16:creationId xmlns:a16="http://schemas.microsoft.com/office/drawing/2014/main" id="{A7FB4A3F-258A-9942-9CDB-7ACF5A3F2529}"/>
              </a:ext>
            </a:extLst>
          </p:cNvPr>
          <p:cNvSpPr>
            <a:spLocks noGrp="1"/>
          </p:cNvSpPr>
          <p:nvPr>
            <p:ph type="title" hasCustomPrompt="1"/>
          </p:nvPr>
        </p:nvSpPr>
        <p:spPr>
          <a:xfrm>
            <a:off x="413675" y="164870"/>
            <a:ext cx="11406187" cy="498422"/>
          </a:xfrm>
        </p:spPr>
        <p:txBody>
          <a:bodyPr>
            <a:noAutofit/>
          </a:bodyPr>
          <a:lstStyle>
            <a:lvl1pPr marL="0" algn="l" defTabSz="914400" rtl="0" eaLnBrk="1" latinLnBrk="0" hangingPunct="1">
              <a:defRPr lang="es-MX" sz="3600" b="1" kern="1200" dirty="0">
                <a:solidFill>
                  <a:srgbClr val="1B2128"/>
                </a:solidFill>
                <a:latin typeface="Arial" panose="020B0604020202020204" pitchFamily="34" charset="0"/>
                <a:ea typeface="+mn-ea"/>
                <a:cs typeface="Arial" panose="020B0604020202020204" pitchFamily="34" charset="0"/>
              </a:defRPr>
            </a:lvl1pPr>
          </a:lstStyle>
          <a:p>
            <a:r>
              <a:rPr lang="es-ES" dirty="0"/>
              <a:t>Insertar título aquí</a:t>
            </a:r>
            <a:endParaRPr lang="es-MX" dirty="0"/>
          </a:p>
        </p:txBody>
      </p:sp>
      <p:sp>
        <p:nvSpPr>
          <p:cNvPr id="15" name="Marcador de texto 24">
            <a:extLst>
              <a:ext uri="{FF2B5EF4-FFF2-40B4-BE49-F238E27FC236}">
                <a16:creationId xmlns:a16="http://schemas.microsoft.com/office/drawing/2014/main" id="{35C72B46-A6C7-0E45-95A3-D418BCF2C4BD}"/>
              </a:ext>
            </a:extLst>
          </p:cNvPr>
          <p:cNvSpPr>
            <a:spLocks noGrp="1"/>
          </p:cNvSpPr>
          <p:nvPr>
            <p:ph type="body" sz="quarter" idx="13" hasCustomPrompt="1"/>
          </p:nvPr>
        </p:nvSpPr>
        <p:spPr>
          <a:xfrm>
            <a:off x="413674" y="683235"/>
            <a:ext cx="11406185" cy="498422"/>
          </a:xfrm>
        </p:spPr>
        <p:txBody>
          <a:bodyPr>
            <a:normAutofit/>
          </a:bodyPr>
          <a:lstStyle>
            <a:lvl1pPr marL="0" indent="0" algn="l" defTabSz="914400" rtl="0" eaLnBrk="1" latinLnBrk="0" hangingPunct="1">
              <a:buNone/>
              <a:defRPr lang="es-MX" sz="2600" kern="1200" dirty="0">
                <a:solidFill>
                  <a:srgbClr val="FF0036"/>
                </a:solidFill>
                <a:latin typeface="Arial" panose="020B0604020202020204" pitchFamily="34" charset="0"/>
                <a:ea typeface="+mn-ea"/>
                <a:cs typeface="Arial" panose="020B0604020202020204" pitchFamily="34" charset="0"/>
              </a:defRPr>
            </a:lvl1pPr>
          </a:lstStyle>
          <a:p>
            <a:pPr lvl="0"/>
            <a:r>
              <a:rPr lang="es-MX" dirty="0"/>
              <a:t>Insertar subtítulo aquí</a:t>
            </a:r>
          </a:p>
        </p:txBody>
      </p:sp>
      <p:sp>
        <p:nvSpPr>
          <p:cNvPr id="16" name="Marcador de texto 1">
            <a:extLst>
              <a:ext uri="{FF2B5EF4-FFF2-40B4-BE49-F238E27FC236}">
                <a16:creationId xmlns:a16="http://schemas.microsoft.com/office/drawing/2014/main" id="{4980FD74-5EC4-5F4F-AB35-1F486F1E7E96}"/>
              </a:ext>
            </a:extLst>
          </p:cNvPr>
          <p:cNvSpPr>
            <a:spLocks noGrp="1"/>
          </p:cNvSpPr>
          <p:nvPr>
            <p:ph type="body" sz="quarter" idx="16"/>
          </p:nvPr>
        </p:nvSpPr>
        <p:spPr>
          <a:xfrm>
            <a:off x="413673" y="1372500"/>
            <a:ext cx="2629329" cy="1045901"/>
          </a:xfrm>
          <a:prstGeom prst="roundRect">
            <a:avLst/>
          </a:prstGeom>
          <a:solidFill>
            <a:srgbClr val="FF0036"/>
          </a:solidFill>
        </p:spPr>
        <p:txBody>
          <a:bodyPr>
            <a:normAutofit/>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endParaRPr lang="es-MX" dirty="0"/>
          </a:p>
        </p:txBody>
      </p:sp>
      <p:sp>
        <p:nvSpPr>
          <p:cNvPr id="18" name="Marcador de texto 24">
            <a:extLst>
              <a:ext uri="{FF2B5EF4-FFF2-40B4-BE49-F238E27FC236}">
                <a16:creationId xmlns:a16="http://schemas.microsoft.com/office/drawing/2014/main" id="{E11670C8-D96C-B549-90BC-3213B57A648B}"/>
              </a:ext>
            </a:extLst>
          </p:cNvPr>
          <p:cNvSpPr>
            <a:spLocks noGrp="1"/>
          </p:cNvSpPr>
          <p:nvPr>
            <p:ph type="body" sz="quarter" idx="25" hasCustomPrompt="1"/>
          </p:nvPr>
        </p:nvSpPr>
        <p:spPr>
          <a:xfrm>
            <a:off x="413675" y="2656743"/>
            <a:ext cx="2629327" cy="3112290"/>
          </a:xfrm>
        </p:spPr>
        <p:txBody>
          <a:bodyPr>
            <a:noAutofit/>
          </a:bodyPr>
          <a:lstStyle>
            <a:lvl1pPr marL="0" indent="0" algn="l" defTabSz="914400" rtl="0" eaLnBrk="1" latinLnBrk="0" hangingPunct="1">
              <a:buClr>
                <a:srgbClr val="FF0036"/>
              </a:buClr>
              <a:buFont typeface="Arial" panose="020B0604020202020204" pitchFamily="34" charset="0"/>
              <a:buNone/>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13" name="Marcador de texto 24">
            <a:extLst>
              <a:ext uri="{FF2B5EF4-FFF2-40B4-BE49-F238E27FC236}">
                <a16:creationId xmlns:a16="http://schemas.microsoft.com/office/drawing/2014/main" id="{8BCC3AEF-0F22-6E4D-861D-E8C6F081EDB7}"/>
              </a:ext>
            </a:extLst>
          </p:cNvPr>
          <p:cNvSpPr>
            <a:spLocks noGrp="1"/>
          </p:cNvSpPr>
          <p:nvPr>
            <p:ph type="body" sz="quarter" idx="27" hasCustomPrompt="1"/>
          </p:nvPr>
        </p:nvSpPr>
        <p:spPr>
          <a:xfrm>
            <a:off x="3323407" y="2645713"/>
            <a:ext cx="2629327" cy="3112290"/>
          </a:xfrm>
        </p:spPr>
        <p:txBody>
          <a:bodyPr>
            <a:noAutofit/>
          </a:bodyPr>
          <a:lstStyle>
            <a:lvl1pPr marL="0" indent="0" algn="l" defTabSz="914400" rtl="0" eaLnBrk="1" latinLnBrk="0" hangingPunct="1">
              <a:buClr>
                <a:srgbClr val="FF0036"/>
              </a:buClr>
              <a:buFont typeface="Arial" panose="020B0604020202020204" pitchFamily="34" charset="0"/>
              <a:buNone/>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34" name="Marcador de texto 1">
            <a:extLst>
              <a:ext uri="{FF2B5EF4-FFF2-40B4-BE49-F238E27FC236}">
                <a16:creationId xmlns:a16="http://schemas.microsoft.com/office/drawing/2014/main" id="{1576EBC4-7D64-0C4E-AD4E-4E66E2CA6EEF}"/>
              </a:ext>
            </a:extLst>
          </p:cNvPr>
          <p:cNvSpPr>
            <a:spLocks noGrp="1"/>
          </p:cNvSpPr>
          <p:nvPr>
            <p:ph type="body" sz="quarter" idx="30"/>
          </p:nvPr>
        </p:nvSpPr>
        <p:spPr>
          <a:xfrm>
            <a:off x="3323407" y="1375506"/>
            <a:ext cx="2629329" cy="1054402"/>
          </a:xfrm>
          <a:prstGeom prst="roundRect">
            <a:avLst/>
          </a:prstGeom>
          <a:solidFill>
            <a:srgbClr val="747577"/>
          </a:solidFill>
        </p:spPr>
        <p:txBody>
          <a:bodyPr>
            <a:normAutofit/>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endParaRPr lang="es-MX" dirty="0"/>
          </a:p>
        </p:txBody>
      </p:sp>
      <p:sp>
        <p:nvSpPr>
          <p:cNvPr id="17" name="Marcador de texto 1">
            <a:extLst>
              <a:ext uri="{FF2B5EF4-FFF2-40B4-BE49-F238E27FC236}">
                <a16:creationId xmlns:a16="http://schemas.microsoft.com/office/drawing/2014/main" id="{E9B04DE8-08FE-9640-804E-3CB6B0CF69E9}"/>
              </a:ext>
            </a:extLst>
          </p:cNvPr>
          <p:cNvSpPr>
            <a:spLocks noGrp="1"/>
          </p:cNvSpPr>
          <p:nvPr>
            <p:ph type="body" sz="quarter" idx="31"/>
          </p:nvPr>
        </p:nvSpPr>
        <p:spPr>
          <a:xfrm>
            <a:off x="6280796" y="1372500"/>
            <a:ext cx="2629329" cy="1045901"/>
          </a:xfrm>
          <a:prstGeom prst="roundRect">
            <a:avLst/>
          </a:prstGeom>
          <a:solidFill>
            <a:srgbClr val="FF0036"/>
          </a:solidFill>
        </p:spPr>
        <p:txBody>
          <a:bodyPr>
            <a:normAutofit/>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endParaRPr lang="es-MX" dirty="0"/>
          </a:p>
        </p:txBody>
      </p:sp>
      <p:sp>
        <p:nvSpPr>
          <p:cNvPr id="19" name="Marcador de texto 24">
            <a:extLst>
              <a:ext uri="{FF2B5EF4-FFF2-40B4-BE49-F238E27FC236}">
                <a16:creationId xmlns:a16="http://schemas.microsoft.com/office/drawing/2014/main" id="{76BE0821-56F3-9844-BF3C-686851F29E49}"/>
              </a:ext>
            </a:extLst>
          </p:cNvPr>
          <p:cNvSpPr>
            <a:spLocks noGrp="1"/>
          </p:cNvSpPr>
          <p:nvPr>
            <p:ph type="body" sz="quarter" idx="32" hasCustomPrompt="1"/>
          </p:nvPr>
        </p:nvSpPr>
        <p:spPr>
          <a:xfrm>
            <a:off x="6280798" y="2656743"/>
            <a:ext cx="2629327" cy="3101260"/>
          </a:xfrm>
        </p:spPr>
        <p:txBody>
          <a:bodyPr>
            <a:noAutofit/>
          </a:bodyPr>
          <a:lstStyle>
            <a:lvl1pPr marL="0" indent="0" algn="l" defTabSz="914400" rtl="0" eaLnBrk="1" latinLnBrk="0" hangingPunct="1">
              <a:buClr>
                <a:srgbClr val="FF0036"/>
              </a:buClr>
              <a:buFont typeface="Arial" panose="020B0604020202020204" pitchFamily="34" charset="0"/>
              <a:buNone/>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20" name="Marcador de texto 24">
            <a:extLst>
              <a:ext uri="{FF2B5EF4-FFF2-40B4-BE49-F238E27FC236}">
                <a16:creationId xmlns:a16="http://schemas.microsoft.com/office/drawing/2014/main" id="{984565F4-6DC4-0144-B518-AE2ADBFAAB48}"/>
              </a:ext>
            </a:extLst>
          </p:cNvPr>
          <p:cNvSpPr>
            <a:spLocks noGrp="1"/>
          </p:cNvSpPr>
          <p:nvPr>
            <p:ph type="body" sz="quarter" idx="33" hasCustomPrompt="1"/>
          </p:nvPr>
        </p:nvSpPr>
        <p:spPr>
          <a:xfrm>
            <a:off x="9190530" y="2645713"/>
            <a:ext cx="2629327" cy="3123320"/>
          </a:xfrm>
        </p:spPr>
        <p:txBody>
          <a:bodyPr>
            <a:noAutofit/>
          </a:bodyPr>
          <a:lstStyle>
            <a:lvl1pPr marL="0" indent="0" algn="l" defTabSz="914400" rtl="0" eaLnBrk="1" latinLnBrk="0" hangingPunct="1">
              <a:buClr>
                <a:srgbClr val="FF0036"/>
              </a:buClr>
              <a:buFont typeface="Arial" panose="020B0604020202020204" pitchFamily="34" charset="0"/>
              <a:buNone/>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21" name="Marcador de texto 1">
            <a:extLst>
              <a:ext uri="{FF2B5EF4-FFF2-40B4-BE49-F238E27FC236}">
                <a16:creationId xmlns:a16="http://schemas.microsoft.com/office/drawing/2014/main" id="{6F8D7531-6CFC-4C4D-AFC0-FD329EF4C1B9}"/>
              </a:ext>
            </a:extLst>
          </p:cNvPr>
          <p:cNvSpPr>
            <a:spLocks noGrp="1"/>
          </p:cNvSpPr>
          <p:nvPr>
            <p:ph type="body" sz="quarter" idx="34"/>
          </p:nvPr>
        </p:nvSpPr>
        <p:spPr>
          <a:xfrm>
            <a:off x="9190530" y="1375506"/>
            <a:ext cx="2629329" cy="1054402"/>
          </a:xfrm>
          <a:prstGeom prst="roundRect">
            <a:avLst/>
          </a:prstGeom>
          <a:solidFill>
            <a:srgbClr val="747577"/>
          </a:solidFill>
        </p:spPr>
        <p:txBody>
          <a:bodyPr>
            <a:normAutofit/>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endParaRPr lang="es-MX" dirty="0"/>
          </a:p>
        </p:txBody>
      </p:sp>
      <p:pic>
        <p:nvPicPr>
          <p:cNvPr id="27" name="Picture 2" descr="A picture containing people, group&#10;&#10;Description automatically generated">
            <a:extLst>
              <a:ext uri="{FF2B5EF4-FFF2-40B4-BE49-F238E27FC236}">
                <a16:creationId xmlns:a16="http://schemas.microsoft.com/office/drawing/2014/main" id="{A0AFD59B-C73F-F143-B993-73F4701AE447}"/>
              </a:ext>
            </a:extLst>
          </p:cNvPr>
          <p:cNvPicPr>
            <a:picLocks noChangeAspect="1"/>
          </p:cNvPicPr>
          <p:nvPr userDrawn="1"/>
        </p:nvPicPr>
        <p:blipFill rotWithShape="1">
          <a:blip r:embed="rId2"/>
          <a:srcRect t="72047" b="-1"/>
          <a:stretch/>
        </p:blipFill>
        <p:spPr>
          <a:xfrm>
            <a:off x="0" y="6019895"/>
            <a:ext cx="2692726" cy="838104"/>
          </a:xfrm>
          <a:prstGeom prst="rect">
            <a:avLst/>
          </a:prstGeom>
        </p:spPr>
      </p:pic>
      <p:pic>
        <p:nvPicPr>
          <p:cNvPr id="29" name="Picture 17" descr="A picture containing people, group&#10;&#10;Description automatically generated">
            <a:extLst>
              <a:ext uri="{FF2B5EF4-FFF2-40B4-BE49-F238E27FC236}">
                <a16:creationId xmlns:a16="http://schemas.microsoft.com/office/drawing/2014/main" id="{0B5A28CF-E9FF-1748-B6B7-7311691142D9}"/>
              </a:ext>
            </a:extLst>
          </p:cNvPr>
          <p:cNvPicPr>
            <a:picLocks noChangeAspect="1"/>
          </p:cNvPicPr>
          <p:nvPr userDrawn="1"/>
        </p:nvPicPr>
        <p:blipFill rotWithShape="1">
          <a:blip r:embed="rId2"/>
          <a:srcRect l="5362" t="72047" b="-1"/>
          <a:stretch/>
        </p:blipFill>
        <p:spPr>
          <a:xfrm>
            <a:off x="2692726" y="6019895"/>
            <a:ext cx="2548328" cy="838104"/>
          </a:xfrm>
          <a:prstGeom prst="rect">
            <a:avLst/>
          </a:prstGeom>
        </p:spPr>
      </p:pic>
      <p:pic>
        <p:nvPicPr>
          <p:cNvPr id="30" name="Picture 18" descr="A picture containing people, group&#10;&#10;Description automatically generated">
            <a:extLst>
              <a:ext uri="{FF2B5EF4-FFF2-40B4-BE49-F238E27FC236}">
                <a16:creationId xmlns:a16="http://schemas.microsoft.com/office/drawing/2014/main" id="{499514BE-A313-444A-83AE-50ABE4792F6C}"/>
              </a:ext>
            </a:extLst>
          </p:cNvPr>
          <p:cNvPicPr>
            <a:picLocks noChangeAspect="1"/>
          </p:cNvPicPr>
          <p:nvPr userDrawn="1"/>
        </p:nvPicPr>
        <p:blipFill rotWithShape="1">
          <a:blip r:embed="rId2"/>
          <a:srcRect l="5362" t="72047" b="-1"/>
          <a:stretch/>
        </p:blipFill>
        <p:spPr>
          <a:xfrm>
            <a:off x="5226064" y="6019895"/>
            <a:ext cx="2548328" cy="838104"/>
          </a:xfrm>
          <a:prstGeom prst="rect">
            <a:avLst/>
          </a:prstGeom>
        </p:spPr>
      </p:pic>
      <p:pic>
        <p:nvPicPr>
          <p:cNvPr id="33" name="Picture 19" descr="A picture containing people, group&#10;&#10;Description automatically generated">
            <a:extLst>
              <a:ext uri="{FF2B5EF4-FFF2-40B4-BE49-F238E27FC236}">
                <a16:creationId xmlns:a16="http://schemas.microsoft.com/office/drawing/2014/main" id="{600839FA-3C5B-1A40-BBC9-4C78E06ADB40}"/>
              </a:ext>
            </a:extLst>
          </p:cNvPr>
          <p:cNvPicPr>
            <a:picLocks noChangeAspect="1"/>
          </p:cNvPicPr>
          <p:nvPr userDrawn="1"/>
        </p:nvPicPr>
        <p:blipFill rotWithShape="1">
          <a:blip r:embed="rId2"/>
          <a:srcRect l="5362" t="72047" b="-1"/>
          <a:stretch/>
        </p:blipFill>
        <p:spPr>
          <a:xfrm>
            <a:off x="7744411" y="6019895"/>
            <a:ext cx="2548328" cy="838104"/>
          </a:xfrm>
          <a:prstGeom prst="rect">
            <a:avLst/>
          </a:prstGeom>
        </p:spPr>
      </p:pic>
      <p:pic>
        <p:nvPicPr>
          <p:cNvPr id="35" name="Picture 20" descr="A picture containing people, group&#10;&#10;Description automatically generated">
            <a:extLst>
              <a:ext uri="{FF2B5EF4-FFF2-40B4-BE49-F238E27FC236}">
                <a16:creationId xmlns:a16="http://schemas.microsoft.com/office/drawing/2014/main" id="{14DD695F-B6B6-4F45-BB75-B5A6BECE2A39}"/>
              </a:ext>
            </a:extLst>
          </p:cNvPr>
          <p:cNvPicPr>
            <a:picLocks noChangeAspect="1"/>
          </p:cNvPicPr>
          <p:nvPr userDrawn="1"/>
        </p:nvPicPr>
        <p:blipFill rotWithShape="1">
          <a:blip r:embed="rId2"/>
          <a:srcRect l="5362" t="70721" r="23548" b="1"/>
          <a:stretch/>
        </p:blipFill>
        <p:spPr>
          <a:xfrm>
            <a:off x="10277749" y="5980175"/>
            <a:ext cx="1914251" cy="877824"/>
          </a:xfrm>
          <a:prstGeom prst="rect">
            <a:avLst/>
          </a:prstGeom>
        </p:spPr>
      </p:pic>
      <p:sp>
        <p:nvSpPr>
          <p:cNvPr id="36" name="Rectangle 29">
            <a:extLst>
              <a:ext uri="{FF2B5EF4-FFF2-40B4-BE49-F238E27FC236}">
                <a16:creationId xmlns:a16="http://schemas.microsoft.com/office/drawing/2014/main" id="{A53028A1-F465-A34C-8766-710C74210BAA}"/>
              </a:ext>
            </a:extLst>
          </p:cNvPr>
          <p:cNvSpPr/>
          <p:nvPr userDrawn="1"/>
        </p:nvSpPr>
        <p:spPr>
          <a:xfrm>
            <a:off x="10663192" y="6019895"/>
            <a:ext cx="1528188" cy="547660"/>
          </a:xfrm>
          <a:prstGeom prst="rect">
            <a:avLst/>
          </a:prstGeom>
          <a:solidFill>
            <a:srgbClr val="F00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37" name="Imagen 4">
            <a:extLst>
              <a:ext uri="{FF2B5EF4-FFF2-40B4-BE49-F238E27FC236}">
                <a16:creationId xmlns:a16="http://schemas.microsoft.com/office/drawing/2014/main" id="{60DD3ADE-1EA0-374B-B4F8-93BB02703E0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6400" t="81600" b="5600"/>
          <a:stretch/>
        </p:blipFill>
        <p:spPr>
          <a:xfrm>
            <a:off x="10550512" y="5969179"/>
            <a:ext cx="1658113" cy="877824"/>
          </a:xfrm>
          <a:prstGeom prst="rect">
            <a:avLst/>
          </a:prstGeom>
        </p:spPr>
      </p:pic>
    </p:spTree>
    <p:extLst>
      <p:ext uri="{BB962C8B-B14F-4D97-AF65-F5344CB8AC3E}">
        <p14:creationId xmlns:p14="http://schemas.microsoft.com/office/powerpoint/2010/main" val="3388106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adena de valor 3">
    <p:bg>
      <p:bgPr>
        <a:solidFill>
          <a:srgbClr val="E1E1DF"/>
        </a:solidFill>
        <a:effectLst/>
      </p:bgPr>
    </p:bg>
    <p:spTree>
      <p:nvGrpSpPr>
        <p:cNvPr id="1" name=""/>
        <p:cNvGrpSpPr/>
        <p:nvPr/>
      </p:nvGrpSpPr>
      <p:grpSpPr>
        <a:xfrm>
          <a:off x="0" y="0"/>
          <a:ext cx="0" cy="0"/>
          <a:chOff x="0" y="0"/>
          <a:chExt cx="0" cy="0"/>
        </a:xfrm>
      </p:grpSpPr>
      <p:sp>
        <p:nvSpPr>
          <p:cNvPr id="6" name="Rectangle 29">
            <a:extLst>
              <a:ext uri="{FF2B5EF4-FFF2-40B4-BE49-F238E27FC236}">
                <a16:creationId xmlns:a16="http://schemas.microsoft.com/office/drawing/2014/main" id="{91B654CA-BA77-494E-BC5A-EF881065CB9B}"/>
              </a:ext>
            </a:extLst>
          </p:cNvPr>
          <p:cNvSpPr/>
          <p:nvPr userDrawn="1"/>
        </p:nvSpPr>
        <p:spPr>
          <a:xfrm>
            <a:off x="0" y="6006701"/>
            <a:ext cx="12192000" cy="891017"/>
          </a:xfrm>
          <a:prstGeom prst="rect">
            <a:avLst/>
          </a:prstGeom>
          <a:solidFill>
            <a:srgbClr val="F00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4" name="Título 1">
            <a:extLst>
              <a:ext uri="{FF2B5EF4-FFF2-40B4-BE49-F238E27FC236}">
                <a16:creationId xmlns:a16="http://schemas.microsoft.com/office/drawing/2014/main" id="{A7FB4A3F-258A-9942-9CDB-7ACF5A3F2529}"/>
              </a:ext>
            </a:extLst>
          </p:cNvPr>
          <p:cNvSpPr>
            <a:spLocks noGrp="1"/>
          </p:cNvSpPr>
          <p:nvPr>
            <p:ph type="title" hasCustomPrompt="1"/>
          </p:nvPr>
        </p:nvSpPr>
        <p:spPr>
          <a:xfrm>
            <a:off x="530048" y="164870"/>
            <a:ext cx="11289814" cy="498422"/>
          </a:xfrm>
        </p:spPr>
        <p:txBody>
          <a:bodyPr>
            <a:noAutofit/>
          </a:bodyPr>
          <a:lstStyle>
            <a:lvl1pPr marL="0" algn="l" defTabSz="914400" rtl="0" eaLnBrk="1" latinLnBrk="0" hangingPunct="1">
              <a:defRPr lang="es-MX" sz="3600" b="1" kern="1200" dirty="0">
                <a:solidFill>
                  <a:srgbClr val="1B2128"/>
                </a:solidFill>
                <a:latin typeface="Arial" panose="020B0604020202020204" pitchFamily="34" charset="0"/>
                <a:ea typeface="+mn-ea"/>
                <a:cs typeface="Arial" panose="020B0604020202020204" pitchFamily="34" charset="0"/>
              </a:defRPr>
            </a:lvl1pPr>
          </a:lstStyle>
          <a:p>
            <a:r>
              <a:rPr lang="es-ES" dirty="0"/>
              <a:t>Insertar título aquí</a:t>
            </a:r>
            <a:endParaRPr lang="es-MX" dirty="0"/>
          </a:p>
        </p:txBody>
      </p:sp>
      <p:sp>
        <p:nvSpPr>
          <p:cNvPr id="15" name="Marcador de texto 24">
            <a:extLst>
              <a:ext uri="{FF2B5EF4-FFF2-40B4-BE49-F238E27FC236}">
                <a16:creationId xmlns:a16="http://schemas.microsoft.com/office/drawing/2014/main" id="{35C72B46-A6C7-0E45-95A3-D418BCF2C4BD}"/>
              </a:ext>
            </a:extLst>
          </p:cNvPr>
          <p:cNvSpPr>
            <a:spLocks noGrp="1"/>
          </p:cNvSpPr>
          <p:nvPr>
            <p:ph type="body" sz="quarter" idx="13" hasCustomPrompt="1"/>
          </p:nvPr>
        </p:nvSpPr>
        <p:spPr>
          <a:xfrm>
            <a:off x="530047" y="683235"/>
            <a:ext cx="11289812" cy="498422"/>
          </a:xfrm>
        </p:spPr>
        <p:txBody>
          <a:bodyPr>
            <a:normAutofit/>
          </a:bodyPr>
          <a:lstStyle>
            <a:lvl1pPr marL="0" indent="0" algn="l" defTabSz="914400" rtl="0" eaLnBrk="1" latinLnBrk="0" hangingPunct="1">
              <a:buNone/>
              <a:defRPr lang="es-MX" sz="2600" kern="1200" dirty="0">
                <a:solidFill>
                  <a:srgbClr val="FF0036"/>
                </a:solidFill>
                <a:latin typeface="Arial" panose="020B0604020202020204" pitchFamily="34" charset="0"/>
                <a:ea typeface="+mn-ea"/>
                <a:cs typeface="Arial" panose="020B0604020202020204" pitchFamily="34" charset="0"/>
              </a:defRPr>
            </a:lvl1pPr>
          </a:lstStyle>
          <a:p>
            <a:pPr lvl="0"/>
            <a:r>
              <a:rPr lang="es-MX" dirty="0"/>
              <a:t>Insertar subtítulo aquí</a:t>
            </a:r>
          </a:p>
        </p:txBody>
      </p:sp>
      <p:sp>
        <p:nvSpPr>
          <p:cNvPr id="16" name="Marcador de texto 1">
            <a:extLst>
              <a:ext uri="{FF2B5EF4-FFF2-40B4-BE49-F238E27FC236}">
                <a16:creationId xmlns:a16="http://schemas.microsoft.com/office/drawing/2014/main" id="{4980FD74-5EC4-5F4F-AB35-1F486F1E7E96}"/>
              </a:ext>
            </a:extLst>
          </p:cNvPr>
          <p:cNvSpPr>
            <a:spLocks noGrp="1"/>
          </p:cNvSpPr>
          <p:nvPr>
            <p:ph type="body" sz="quarter" idx="16"/>
          </p:nvPr>
        </p:nvSpPr>
        <p:spPr>
          <a:xfrm>
            <a:off x="530048" y="1465209"/>
            <a:ext cx="3727159" cy="765878"/>
          </a:xfrm>
          <a:prstGeom prst="homePlate">
            <a:avLst/>
          </a:prstGeom>
          <a:solidFill>
            <a:srgbClr val="FF0036"/>
          </a:solidFill>
        </p:spPr>
        <p:txBody>
          <a:bodyPr>
            <a:normAutofit/>
          </a:bodyPr>
          <a:lstStyle>
            <a:lvl1pPr marL="0" indent="0" algn="ctr">
              <a:buNone/>
              <a:defRPr sz="1600">
                <a:solidFill>
                  <a:schemeClr val="bg1"/>
                </a:solidFill>
                <a:latin typeface="Arial" panose="020B0604020202020204" pitchFamily="34" charset="0"/>
                <a:cs typeface="Arial" panose="020B0604020202020204" pitchFamily="34" charset="0"/>
              </a:defRPr>
            </a:lvl1pPr>
          </a:lstStyle>
          <a:p>
            <a:endParaRPr lang="es-MX" dirty="0"/>
          </a:p>
        </p:txBody>
      </p:sp>
      <p:sp>
        <p:nvSpPr>
          <p:cNvPr id="34" name="Marcador de texto 1">
            <a:extLst>
              <a:ext uri="{FF2B5EF4-FFF2-40B4-BE49-F238E27FC236}">
                <a16:creationId xmlns:a16="http://schemas.microsoft.com/office/drawing/2014/main" id="{1576EBC4-7D64-0C4E-AD4E-4E66E2CA6EEF}"/>
              </a:ext>
            </a:extLst>
          </p:cNvPr>
          <p:cNvSpPr>
            <a:spLocks noGrp="1"/>
          </p:cNvSpPr>
          <p:nvPr>
            <p:ph type="body" sz="quarter" idx="30"/>
          </p:nvPr>
        </p:nvSpPr>
        <p:spPr>
          <a:xfrm>
            <a:off x="4377484" y="1481404"/>
            <a:ext cx="3964255" cy="762873"/>
          </a:xfrm>
          <a:prstGeom prst="chevron">
            <a:avLst/>
          </a:prstGeom>
          <a:solidFill>
            <a:srgbClr val="747577"/>
          </a:solidFill>
        </p:spPr>
        <p:txBody>
          <a:bodyPr>
            <a:normAutofit/>
          </a:bodyPr>
          <a:lstStyle>
            <a:lvl1pPr marL="0" indent="0" algn="ctr">
              <a:buNone/>
              <a:defRPr sz="1600">
                <a:solidFill>
                  <a:schemeClr val="bg1"/>
                </a:solidFill>
                <a:latin typeface="Arial" panose="020B0604020202020204" pitchFamily="34" charset="0"/>
                <a:cs typeface="Arial" panose="020B0604020202020204" pitchFamily="34" charset="0"/>
              </a:defRPr>
            </a:lvl1pPr>
          </a:lstStyle>
          <a:p>
            <a:endParaRPr lang="es-MX" dirty="0"/>
          </a:p>
        </p:txBody>
      </p:sp>
      <p:sp>
        <p:nvSpPr>
          <p:cNvPr id="36" name="Rectangle 29">
            <a:extLst>
              <a:ext uri="{FF2B5EF4-FFF2-40B4-BE49-F238E27FC236}">
                <a16:creationId xmlns:a16="http://schemas.microsoft.com/office/drawing/2014/main" id="{A53028A1-F465-A34C-8766-710C74210BAA}"/>
              </a:ext>
            </a:extLst>
          </p:cNvPr>
          <p:cNvSpPr/>
          <p:nvPr userDrawn="1"/>
        </p:nvSpPr>
        <p:spPr>
          <a:xfrm>
            <a:off x="10663192" y="6019895"/>
            <a:ext cx="1528188" cy="547660"/>
          </a:xfrm>
          <a:prstGeom prst="rect">
            <a:avLst/>
          </a:prstGeom>
          <a:solidFill>
            <a:srgbClr val="F00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22" name="Picture 2" descr="A close up of a tiled wall&#10;&#10;Description automatically generated">
            <a:extLst>
              <a:ext uri="{FF2B5EF4-FFF2-40B4-BE49-F238E27FC236}">
                <a16:creationId xmlns:a16="http://schemas.microsoft.com/office/drawing/2014/main" id="{17FD0804-C446-E142-8444-3C55A2DBEE68}"/>
              </a:ext>
            </a:extLst>
          </p:cNvPr>
          <p:cNvPicPr>
            <a:picLocks noChangeAspect="1"/>
          </p:cNvPicPr>
          <p:nvPr userDrawn="1"/>
        </p:nvPicPr>
        <p:blipFill rotWithShape="1">
          <a:blip r:embed="rId2"/>
          <a:srcRect t="68022" r="3948"/>
          <a:stretch/>
        </p:blipFill>
        <p:spPr>
          <a:xfrm>
            <a:off x="-7175" y="6019894"/>
            <a:ext cx="2798502" cy="838105"/>
          </a:xfrm>
          <a:prstGeom prst="rect">
            <a:avLst/>
          </a:prstGeom>
        </p:spPr>
      </p:pic>
      <p:pic>
        <p:nvPicPr>
          <p:cNvPr id="23" name="Picture 18" descr="A close up of a tiled wall&#10;&#10;Description automatically generated">
            <a:extLst>
              <a:ext uri="{FF2B5EF4-FFF2-40B4-BE49-F238E27FC236}">
                <a16:creationId xmlns:a16="http://schemas.microsoft.com/office/drawing/2014/main" id="{C1B2A252-C82B-6846-A3D6-06C1E1B7711C}"/>
              </a:ext>
            </a:extLst>
          </p:cNvPr>
          <p:cNvPicPr>
            <a:picLocks noChangeAspect="1"/>
          </p:cNvPicPr>
          <p:nvPr userDrawn="1"/>
        </p:nvPicPr>
        <p:blipFill rotWithShape="1">
          <a:blip r:embed="rId2"/>
          <a:srcRect t="68022" r="3948"/>
          <a:stretch/>
        </p:blipFill>
        <p:spPr>
          <a:xfrm>
            <a:off x="2800194" y="6019894"/>
            <a:ext cx="2798502" cy="838106"/>
          </a:xfrm>
          <a:prstGeom prst="rect">
            <a:avLst/>
          </a:prstGeom>
        </p:spPr>
      </p:pic>
      <p:pic>
        <p:nvPicPr>
          <p:cNvPr id="24" name="Picture 20" descr="A close up of a tiled wall&#10;&#10;Description automatically generated">
            <a:extLst>
              <a:ext uri="{FF2B5EF4-FFF2-40B4-BE49-F238E27FC236}">
                <a16:creationId xmlns:a16="http://schemas.microsoft.com/office/drawing/2014/main" id="{1C3CE069-60C1-8242-BC1A-976720887A1E}"/>
              </a:ext>
            </a:extLst>
          </p:cNvPr>
          <p:cNvPicPr>
            <a:picLocks noChangeAspect="1"/>
          </p:cNvPicPr>
          <p:nvPr userDrawn="1"/>
        </p:nvPicPr>
        <p:blipFill rotWithShape="1">
          <a:blip r:embed="rId2"/>
          <a:srcRect t="68022" r="3948"/>
          <a:stretch/>
        </p:blipFill>
        <p:spPr>
          <a:xfrm>
            <a:off x="5607562" y="6019894"/>
            <a:ext cx="2798502" cy="838106"/>
          </a:xfrm>
          <a:prstGeom prst="rect">
            <a:avLst/>
          </a:prstGeom>
        </p:spPr>
      </p:pic>
      <p:pic>
        <p:nvPicPr>
          <p:cNvPr id="25" name="Picture 21" descr="A close up of a tiled wall&#10;&#10;Description automatically generated">
            <a:extLst>
              <a:ext uri="{FF2B5EF4-FFF2-40B4-BE49-F238E27FC236}">
                <a16:creationId xmlns:a16="http://schemas.microsoft.com/office/drawing/2014/main" id="{588CC456-7521-FA45-8FB7-5B9BB4236737}"/>
              </a:ext>
            </a:extLst>
          </p:cNvPr>
          <p:cNvPicPr>
            <a:picLocks noChangeAspect="1"/>
          </p:cNvPicPr>
          <p:nvPr userDrawn="1"/>
        </p:nvPicPr>
        <p:blipFill rotWithShape="1">
          <a:blip r:embed="rId2"/>
          <a:srcRect t="68022" r="3948"/>
          <a:stretch/>
        </p:blipFill>
        <p:spPr>
          <a:xfrm>
            <a:off x="8414930" y="6019892"/>
            <a:ext cx="2798502" cy="838107"/>
          </a:xfrm>
          <a:prstGeom prst="rect">
            <a:avLst/>
          </a:prstGeom>
        </p:spPr>
      </p:pic>
      <p:pic>
        <p:nvPicPr>
          <p:cNvPr id="26" name="Picture 23" descr="A close up of a tiled wall&#10;&#10;Description automatically generated">
            <a:extLst>
              <a:ext uri="{FF2B5EF4-FFF2-40B4-BE49-F238E27FC236}">
                <a16:creationId xmlns:a16="http://schemas.microsoft.com/office/drawing/2014/main" id="{71E4BA8A-44FF-6445-A1FD-732E8B52E9A4}"/>
              </a:ext>
            </a:extLst>
          </p:cNvPr>
          <p:cNvPicPr>
            <a:picLocks noChangeAspect="1"/>
          </p:cNvPicPr>
          <p:nvPr userDrawn="1"/>
        </p:nvPicPr>
        <p:blipFill rotWithShape="1">
          <a:blip r:embed="rId2"/>
          <a:srcRect t="68022" r="65920"/>
          <a:stretch/>
        </p:blipFill>
        <p:spPr>
          <a:xfrm>
            <a:off x="11206257" y="6019892"/>
            <a:ext cx="992918" cy="838108"/>
          </a:xfrm>
          <a:prstGeom prst="rect">
            <a:avLst/>
          </a:prstGeom>
        </p:spPr>
      </p:pic>
      <p:pic>
        <p:nvPicPr>
          <p:cNvPr id="28" name="Imagen 4">
            <a:extLst>
              <a:ext uri="{FF2B5EF4-FFF2-40B4-BE49-F238E27FC236}">
                <a16:creationId xmlns:a16="http://schemas.microsoft.com/office/drawing/2014/main" id="{A6851C0C-8F00-3E4D-ABC8-B3DA554E890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6400" t="81600" b="5600"/>
          <a:stretch/>
        </p:blipFill>
        <p:spPr>
          <a:xfrm>
            <a:off x="10541062" y="6003266"/>
            <a:ext cx="1658113" cy="877824"/>
          </a:xfrm>
          <a:prstGeom prst="rect">
            <a:avLst/>
          </a:prstGeom>
        </p:spPr>
      </p:pic>
      <p:sp>
        <p:nvSpPr>
          <p:cNvPr id="38" name="Marcador de texto 1">
            <a:extLst>
              <a:ext uri="{FF2B5EF4-FFF2-40B4-BE49-F238E27FC236}">
                <a16:creationId xmlns:a16="http://schemas.microsoft.com/office/drawing/2014/main" id="{FCD70496-F19B-F147-B831-B0B8A12F169B}"/>
              </a:ext>
            </a:extLst>
          </p:cNvPr>
          <p:cNvSpPr>
            <a:spLocks noGrp="1"/>
          </p:cNvSpPr>
          <p:nvPr>
            <p:ph type="body" sz="quarter" idx="34"/>
          </p:nvPr>
        </p:nvSpPr>
        <p:spPr>
          <a:xfrm>
            <a:off x="8499644" y="1478399"/>
            <a:ext cx="3567438" cy="765878"/>
          </a:xfrm>
          <a:prstGeom prst="chevron">
            <a:avLst/>
          </a:prstGeom>
          <a:solidFill>
            <a:srgbClr val="FF0036"/>
          </a:solidFill>
        </p:spPr>
        <p:txBody>
          <a:bodyPr>
            <a:normAutofit/>
          </a:bodyPr>
          <a:lstStyle>
            <a:lvl1pPr marL="0" indent="0" algn="ctr">
              <a:buNone/>
              <a:defRPr sz="1600">
                <a:solidFill>
                  <a:schemeClr val="bg1"/>
                </a:solidFill>
                <a:latin typeface="Arial" panose="020B0604020202020204" pitchFamily="34" charset="0"/>
                <a:cs typeface="Arial" panose="020B0604020202020204" pitchFamily="34" charset="0"/>
              </a:defRPr>
            </a:lvl1pPr>
          </a:lstStyle>
          <a:p>
            <a:endParaRPr lang="es-MX" dirty="0"/>
          </a:p>
        </p:txBody>
      </p:sp>
      <p:sp>
        <p:nvSpPr>
          <p:cNvPr id="40" name="Marcador de texto 24">
            <a:extLst>
              <a:ext uri="{FF2B5EF4-FFF2-40B4-BE49-F238E27FC236}">
                <a16:creationId xmlns:a16="http://schemas.microsoft.com/office/drawing/2014/main" id="{DE1C9B7A-1852-914F-BEFE-8D3D1A64E10A}"/>
              </a:ext>
            </a:extLst>
          </p:cNvPr>
          <p:cNvSpPr>
            <a:spLocks noGrp="1"/>
          </p:cNvSpPr>
          <p:nvPr>
            <p:ph type="body" sz="quarter" idx="25" hasCustomPrompt="1"/>
          </p:nvPr>
        </p:nvSpPr>
        <p:spPr>
          <a:xfrm>
            <a:off x="530048" y="2475418"/>
            <a:ext cx="3320215" cy="3293615"/>
          </a:xfrm>
        </p:spPr>
        <p:txBody>
          <a:bodyPr>
            <a:noAutofit/>
          </a:bodyPr>
          <a:lstStyle>
            <a:lvl1pPr marL="0" indent="0" algn="l" defTabSz="914400" rtl="0" eaLnBrk="1" latinLnBrk="0" hangingPunct="1">
              <a:buClr>
                <a:srgbClr val="FF0036"/>
              </a:buClr>
              <a:buFont typeface="Arial" panose="020B0604020202020204" pitchFamily="34" charset="0"/>
              <a:buNone/>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41" name="Marcador de texto 24">
            <a:extLst>
              <a:ext uri="{FF2B5EF4-FFF2-40B4-BE49-F238E27FC236}">
                <a16:creationId xmlns:a16="http://schemas.microsoft.com/office/drawing/2014/main" id="{A816FF1B-0EE4-044C-B710-30399B5505D3}"/>
              </a:ext>
            </a:extLst>
          </p:cNvPr>
          <p:cNvSpPr>
            <a:spLocks noGrp="1"/>
          </p:cNvSpPr>
          <p:nvPr>
            <p:ph type="body" sz="quarter" idx="35" hasCustomPrompt="1"/>
          </p:nvPr>
        </p:nvSpPr>
        <p:spPr>
          <a:xfrm>
            <a:off x="4514846" y="2475418"/>
            <a:ext cx="3320215" cy="3293615"/>
          </a:xfrm>
        </p:spPr>
        <p:txBody>
          <a:bodyPr>
            <a:noAutofit/>
          </a:bodyPr>
          <a:lstStyle>
            <a:lvl1pPr marL="0" indent="0" algn="l" defTabSz="914400" rtl="0" eaLnBrk="1" latinLnBrk="0" hangingPunct="1">
              <a:buClr>
                <a:srgbClr val="FF0036"/>
              </a:buClr>
              <a:buFont typeface="Arial" panose="020B0604020202020204" pitchFamily="34" charset="0"/>
              <a:buNone/>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42" name="Marcador de texto 24">
            <a:extLst>
              <a:ext uri="{FF2B5EF4-FFF2-40B4-BE49-F238E27FC236}">
                <a16:creationId xmlns:a16="http://schemas.microsoft.com/office/drawing/2014/main" id="{7B06BF6C-FB5E-F64A-9FF6-168D366EAB6D}"/>
              </a:ext>
            </a:extLst>
          </p:cNvPr>
          <p:cNvSpPr>
            <a:spLocks noGrp="1"/>
          </p:cNvSpPr>
          <p:nvPr>
            <p:ph type="body" sz="quarter" idx="36" hasCustomPrompt="1"/>
          </p:nvPr>
        </p:nvSpPr>
        <p:spPr>
          <a:xfrm>
            <a:off x="8499644" y="2475418"/>
            <a:ext cx="3320215" cy="3293615"/>
          </a:xfrm>
        </p:spPr>
        <p:txBody>
          <a:bodyPr>
            <a:noAutofit/>
          </a:bodyPr>
          <a:lstStyle>
            <a:lvl1pPr marL="0" indent="0" algn="l" defTabSz="914400" rtl="0" eaLnBrk="1" latinLnBrk="0" hangingPunct="1">
              <a:buClr>
                <a:srgbClr val="FF0036"/>
              </a:buClr>
              <a:buFont typeface="Arial" panose="020B0604020202020204" pitchFamily="34" charset="0"/>
              <a:buNone/>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Cuerpo de texto</a:t>
            </a:r>
          </a:p>
        </p:txBody>
      </p:sp>
    </p:spTree>
    <p:extLst>
      <p:ext uri="{BB962C8B-B14F-4D97-AF65-F5344CB8AC3E}">
        <p14:creationId xmlns:p14="http://schemas.microsoft.com/office/powerpoint/2010/main" val="16994014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adena de valor 3">
    <p:bg>
      <p:bgPr>
        <a:solidFill>
          <a:schemeClr val="bg1"/>
        </a:solidFill>
        <a:effectLst/>
      </p:bgPr>
    </p:bg>
    <p:spTree>
      <p:nvGrpSpPr>
        <p:cNvPr id="1" name=""/>
        <p:cNvGrpSpPr/>
        <p:nvPr/>
      </p:nvGrpSpPr>
      <p:grpSpPr>
        <a:xfrm>
          <a:off x="0" y="0"/>
          <a:ext cx="0" cy="0"/>
          <a:chOff x="0" y="0"/>
          <a:chExt cx="0" cy="0"/>
        </a:xfrm>
      </p:grpSpPr>
      <p:sp>
        <p:nvSpPr>
          <p:cNvPr id="6" name="Rectangle 29">
            <a:extLst>
              <a:ext uri="{FF2B5EF4-FFF2-40B4-BE49-F238E27FC236}">
                <a16:creationId xmlns:a16="http://schemas.microsoft.com/office/drawing/2014/main" id="{91B654CA-BA77-494E-BC5A-EF881065CB9B}"/>
              </a:ext>
            </a:extLst>
          </p:cNvPr>
          <p:cNvSpPr/>
          <p:nvPr userDrawn="1"/>
        </p:nvSpPr>
        <p:spPr>
          <a:xfrm>
            <a:off x="0" y="6006701"/>
            <a:ext cx="12192000" cy="891017"/>
          </a:xfrm>
          <a:prstGeom prst="rect">
            <a:avLst/>
          </a:prstGeom>
          <a:solidFill>
            <a:srgbClr val="F00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4" name="Título 1">
            <a:extLst>
              <a:ext uri="{FF2B5EF4-FFF2-40B4-BE49-F238E27FC236}">
                <a16:creationId xmlns:a16="http://schemas.microsoft.com/office/drawing/2014/main" id="{A7FB4A3F-258A-9942-9CDB-7ACF5A3F2529}"/>
              </a:ext>
            </a:extLst>
          </p:cNvPr>
          <p:cNvSpPr>
            <a:spLocks noGrp="1"/>
          </p:cNvSpPr>
          <p:nvPr>
            <p:ph type="title" hasCustomPrompt="1"/>
          </p:nvPr>
        </p:nvSpPr>
        <p:spPr>
          <a:xfrm>
            <a:off x="530048" y="164870"/>
            <a:ext cx="11289814" cy="498422"/>
          </a:xfrm>
        </p:spPr>
        <p:txBody>
          <a:bodyPr>
            <a:noAutofit/>
          </a:bodyPr>
          <a:lstStyle>
            <a:lvl1pPr marL="0" algn="l" defTabSz="914400" rtl="0" eaLnBrk="1" latinLnBrk="0" hangingPunct="1">
              <a:defRPr lang="es-MX" sz="3600" b="1" kern="1200" dirty="0">
                <a:solidFill>
                  <a:srgbClr val="1B2128"/>
                </a:solidFill>
                <a:latin typeface="Arial" panose="020B0604020202020204" pitchFamily="34" charset="0"/>
                <a:ea typeface="+mn-ea"/>
                <a:cs typeface="Arial" panose="020B0604020202020204" pitchFamily="34" charset="0"/>
              </a:defRPr>
            </a:lvl1pPr>
          </a:lstStyle>
          <a:p>
            <a:r>
              <a:rPr lang="es-ES" dirty="0"/>
              <a:t>Insertar título aquí</a:t>
            </a:r>
            <a:endParaRPr lang="es-MX" dirty="0"/>
          </a:p>
        </p:txBody>
      </p:sp>
      <p:sp>
        <p:nvSpPr>
          <p:cNvPr id="15" name="Marcador de texto 24">
            <a:extLst>
              <a:ext uri="{FF2B5EF4-FFF2-40B4-BE49-F238E27FC236}">
                <a16:creationId xmlns:a16="http://schemas.microsoft.com/office/drawing/2014/main" id="{35C72B46-A6C7-0E45-95A3-D418BCF2C4BD}"/>
              </a:ext>
            </a:extLst>
          </p:cNvPr>
          <p:cNvSpPr>
            <a:spLocks noGrp="1"/>
          </p:cNvSpPr>
          <p:nvPr>
            <p:ph type="body" sz="quarter" idx="13" hasCustomPrompt="1"/>
          </p:nvPr>
        </p:nvSpPr>
        <p:spPr>
          <a:xfrm>
            <a:off x="530047" y="683235"/>
            <a:ext cx="11289812" cy="498422"/>
          </a:xfrm>
        </p:spPr>
        <p:txBody>
          <a:bodyPr>
            <a:normAutofit/>
          </a:bodyPr>
          <a:lstStyle>
            <a:lvl1pPr marL="0" indent="0" algn="l" defTabSz="914400" rtl="0" eaLnBrk="1" latinLnBrk="0" hangingPunct="1">
              <a:buNone/>
              <a:defRPr lang="es-MX" sz="2600" kern="1200" dirty="0">
                <a:solidFill>
                  <a:srgbClr val="FF0036"/>
                </a:solidFill>
                <a:latin typeface="Arial" panose="020B0604020202020204" pitchFamily="34" charset="0"/>
                <a:ea typeface="+mn-ea"/>
                <a:cs typeface="Arial" panose="020B0604020202020204" pitchFamily="34" charset="0"/>
              </a:defRPr>
            </a:lvl1pPr>
          </a:lstStyle>
          <a:p>
            <a:pPr lvl="0"/>
            <a:r>
              <a:rPr lang="es-MX" dirty="0"/>
              <a:t>Insertar subtítulo aquí</a:t>
            </a:r>
          </a:p>
        </p:txBody>
      </p:sp>
      <p:sp>
        <p:nvSpPr>
          <p:cNvPr id="16" name="Marcador de texto 1">
            <a:extLst>
              <a:ext uri="{FF2B5EF4-FFF2-40B4-BE49-F238E27FC236}">
                <a16:creationId xmlns:a16="http://schemas.microsoft.com/office/drawing/2014/main" id="{4980FD74-5EC4-5F4F-AB35-1F486F1E7E96}"/>
              </a:ext>
            </a:extLst>
          </p:cNvPr>
          <p:cNvSpPr>
            <a:spLocks noGrp="1"/>
          </p:cNvSpPr>
          <p:nvPr>
            <p:ph type="body" sz="quarter" idx="16"/>
          </p:nvPr>
        </p:nvSpPr>
        <p:spPr>
          <a:xfrm>
            <a:off x="530048" y="1465209"/>
            <a:ext cx="3727159" cy="765878"/>
          </a:xfrm>
          <a:prstGeom prst="homePlate">
            <a:avLst/>
          </a:prstGeom>
          <a:solidFill>
            <a:srgbClr val="FF0036"/>
          </a:solidFill>
        </p:spPr>
        <p:txBody>
          <a:bodyPr>
            <a:normAutofit/>
          </a:bodyPr>
          <a:lstStyle>
            <a:lvl1pPr marL="0" indent="0" algn="ctr">
              <a:buNone/>
              <a:defRPr sz="1600">
                <a:solidFill>
                  <a:schemeClr val="bg1"/>
                </a:solidFill>
                <a:latin typeface="Arial" panose="020B0604020202020204" pitchFamily="34" charset="0"/>
                <a:cs typeface="Arial" panose="020B0604020202020204" pitchFamily="34" charset="0"/>
              </a:defRPr>
            </a:lvl1pPr>
          </a:lstStyle>
          <a:p>
            <a:endParaRPr lang="es-MX" dirty="0"/>
          </a:p>
        </p:txBody>
      </p:sp>
      <p:sp>
        <p:nvSpPr>
          <p:cNvPr id="34" name="Marcador de texto 1">
            <a:extLst>
              <a:ext uri="{FF2B5EF4-FFF2-40B4-BE49-F238E27FC236}">
                <a16:creationId xmlns:a16="http://schemas.microsoft.com/office/drawing/2014/main" id="{1576EBC4-7D64-0C4E-AD4E-4E66E2CA6EEF}"/>
              </a:ext>
            </a:extLst>
          </p:cNvPr>
          <p:cNvSpPr>
            <a:spLocks noGrp="1"/>
          </p:cNvSpPr>
          <p:nvPr>
            <p:ph type="body" sz="quarter" idx="30"/>
          </p:nvPr>
        </p:nvSpPr>
        <p:spPr>
          <a:xfrm>
            <a:off x="4377484" y="1481404"/>
            <a:ext cx="3964255" cy="762873"/>
          </a:xfrm>
          <a:prstGeom prst="chevron">
            <a:avLst/>
          </a:prstGeom>
          <a:solidFill>
            <a:srgbClr val="747577"/>
          </a:solidFill>
        </p:spPr>
        <p:txBody>
          <a:bodyPr>
            <a:normAutofit/>
          </a:bodyPr>
          <a:lstStyle>
            <a:lvl1pPr marL="0" indent="0" algn="ctr">
              <a:buNone/>
              <a:defRPr sz="1600">
                <a:solidFill>
                  <a:schemeClr val="bg1"/>
                </a:solidFill>
                <a:latin typeface="Arial" panose="020B0604020202020204" pitchFamily="34" charset="0"/>
                <a:cs typeface="Arial" panose="020B0604020202020204" pitchFamily="34" charset="0"/>
              </a:defRPr>
            </a:lvl1pPr>
          </a:lstStyle>
          <a:p>
            <a:endParaRPr lang="es-MX" dirty="0"/>
          </a:p>
        </p:txBody>
      </p:sp>
      <p:sp>
        <p:nvSpPr>
          <p:cNvPr id="36" name="Rectangle 29">
            <a:extLst>
              <a:ext uri="{FF2B5EF4-FFF2-40B4-BE49-F238E27FC236}">
                <a16:creationId xmlns:a16="http://schemas.microsoft.com/office/drawing/2014/main" id="{A53028A1-F465-A34C-8766-710C74210BAA}"/>
              </a:ext>
            </a:extLst>
          </p:cNvPr>
          <p:cNvSpPr/>
          <p:nvPr userDrawn="1"/>
        </p:nvSpPr>
        <p:spPr>
          <a:xfrm>
            <a:off x="10663192" y="6019895"/>
            <a:ext cx="1528188" cy="547660"/>
          </a:xfrm>
          <a:prstGeom prst="rect">
            <a:avLst/>
          </a:prstGeom>
          <a:solidFill>
            <a:srgbClr val="F00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22" name="Picture 2" descr="A close up of a tiled wall&#10;&#10;Description automatically generated">
            <a:extLst>
              <a:ext uri="{FF2B5EF4-FFF2-40B4-BE49-F238E27FC236}">
                <a16:creationId xmlns:a16="http://schemas.microsoft.com/office/drawing/2014/main" id="{17FD0804-C446-E142-8444-3C55A2DBEE68}"/>
              </a:ext>
            </a:extLst>
          </p:cNvPr>
          <p:cNvPicPr>
            <a:picLocks noChangeAspect="1"/>
          </p:cNvPicPr>
          <p:nvPr userDrawn="1"/>
        </p:nvPicPr>
        <p:blipFill rotWithShape="1">
          <a:blip r:embed="rId2"/>
          <a:srcRect t="68022" r="3948"/>
          <a:stretch/>
        </p:blipFill>
        <p:spPr>
          <a:xfrm>
            <a:off x="-7175" y="6019894"/>
            <a:ext cx="2798502" cy="838105"/>
          </a:xfrm>
          <a:prstGeom prst="rect">
            <a:avLst/>
          </a:prstGeom>
        </p:spPr>
      </p:pic>
      <p:pic>
        <p:nvPicPr>
          <p:cNvPr id="23" name="Picture 18" descr="A close up of a tiled wall&#10;&#10;Description automatically generated">
            <a:extLst>
              <a:ext uri="{FF2B5EF4-FFF2-40B4-BE49-F238E27FC236}">
                <a16:creationId xmlns:a16="http://schemas.microsoft.com/office/drawing/2014/main" id="{C1B2A252-C82B-6846-A3D6-06C1E1B7711C}"/>
              </a:ext>
            </a:extLst>
          </p:cNvPr>
          <p:cNvPicPr>
            <a:picLocks noChangeAspect="1"/>
          </p:cNvPicPr>
          <p:nvPr userDrawn="1"/>
        </p:nvPicPr>
        <p:blipFill rotWithShape="1">
          <a:blip r:embed="rId2"/>
          <a:srcRect t="68022" r="3948"/>
          <a:stretch/>
        </p:blipFill>
        <p:spPr>
          <a:xfrm>
            <a:off x="2800194" y="6019894"/>
            <a:ext cx="2798502" cy="838106"/>
          </a:xfrm>
          <a:prstGeom prst="rect">
            <a:avLst/>
          </a:prstGeom>
        </p:spPr>
      </p:pic>
      <p:pic>
        <p:nvPicPr>
          <p:cNvPr id="24" name="Picture 20" descr="A close up of a tiled wall&#10;&#10;Description automatically generated">
            <a:extLst>
              <a:ext uri="{FF2B5EF4-FFF2-40B4-BE49-F238E27FC236}">
                <a16:creationId xmlns:a16="http://schemas.microsoft.com/office/drawing/2014/main" id="{1C3CE069-60C1-8242-BC1A-976720887A1E}"/>
              </a:ext>
            </a:extLst>
          </p:cNvPr>
          <p:cNvPicPr>
            <a:picLocks noChangeAspect="1"/>
          </p:cNvPicPr>
          <p:nvPr userDrawn="1"/>
        </p:nvPicPr>
        <p:blipFill rotWithShape="1">
          <a:blip r:embed="rId2"/>
          <a:srcRect t="68022" r="3948"/>
          <a:stretch/>
        </p:blipFill>
        <p:spPr>
          <a:xfrm>
            <a:off x="5607562" y="6019894"/>
            <a:ext cx="2798502" cy="838106"/>
          </a:xfrm>
          <a:prstGeom prst="rect">
            <a:avLst/>
          </a:prstGeom>
        </p:spPr>
      </p:pic>
      <p:pic>
        <p:nvPicPr>
          <p:cNvPr id="25" name="Picture 21" descr="A close up of a tiled wall&#10;&#10;Description automatically generated">
            <a:extLst>
              <a:ext uri="{FF2B5EF4-FFF2-40B4-BE49-F238E27FC236}">
                <a16:creationId xmlns:a16="http://schemas.microsoft.com/office/drawing/2014/main" id="{588CC456-7521-FA45-8FB7-5B9BB4236737}"/>
              </a:ext>
            </a:extLst>
          </p:cNvPr>
          <p:cNvPicPr>
            <a:picLocks noChangeAspect="1"/>
          </p:cNvPicPr>
          <p:nvPr userDrawn="1"/>
        </p:nvPicPr>
        <p:blipFill rotWithShape="1">
          <a:blip r:embed="rId2"/>
          <a:srcRect t="68022" r="3948"/>
          <a:stretch/>
        </p:blipFill>
        <p:spPr>
          <a:xfrm>
            <a:off x="8414930" y="6019892"/>
            <a:ext cx="2798502" cy="838107"/>
          </a:xfrm>
          <a:prstGeom prst="rect">
            <a:avLst/>
          </a:prstGeom>
        </p:spPr>
      </p:pic>
      <p:pic>
        <p:nvPicPr>
          <p:cNvPr id="26" name="Picture 23" descr="A close up of a tiled wall&#10;&#10;Description automatically generated">
            <a:extLst>
              <a:ext uri="{FF2B5EF4-FFF2-40B4-BE49-F238E27FC236}">
                <a16:creationId xmlns:a16="http://schemas.microsoft.com/office/drawing/2014/main" id="{71E4BA8A-44FF-6445-A1FD-732E8B52E9A4}"/>
              </a:ext>
            </a:extLst>
          </p:cNvPr>
          <p:cNvPicPr>
            <a:picLocks noChangeAspect="1"/>
          </p:cNvPicPr>
          <p:nvPr userDrawn="1"/>
        </p:nvPicPr>
        <p:blipFill rotWithShape="1">
          <a:blip r:embed="rId2"/>
          <a:srcRect t="68022" r="65920"/>
          <a:stretch/>
        </p:blipFill>
        <p:spPr>
          <a:xfrm>
            <a:off x="11206257" y="6019892"/>
            <a:ext cx="992918" cy="838108"/>
          </a:xfrm>
          <a:prstGeom prst="rect">
            <a:avLst/>
          </a:prstGeom>
        </p:spPr>
      </p:pic>
      <p:pic>
        <p:nvPicPr>
          <p:cNvPr id="28" name="Imagen 4">
            <a:extLst>
              <a:ext uri="{FF2B5EF4-FFF2-40B4-BE49-F238E27FC236}">
                <a16:creationId xmlns:a16="http://schemas.microsoft.com/office/drawing/2014/main" id="{A6851C0C-8F00-3E4D-ABC8-B3DA554E890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6400" t="81600" b="5600"/>
          <a:stretch/>
        </p:blipFill>
        <p:spPr>
          <a:xfrm>
            <a:off x="10541062" y="6003266"/>
            <a:ext cx="1658113" cy="877824"/>
          </a:xfrm>
          <a:prstGeom prst="rect">
            <a:avLst/>
          </a:prstGeom>
        </p:spPr>
      </p:pic>
      <p:sp>
        <p:nvSpPr>
          <p:cNvPr id="38" name="Marcador de texto 1">
            <a:extLst>
              <a:ext uri="{FF2B5EF4-FFF2-40B4-BE49-F238E27FC236}">
                <a16:creationId xmlns:a16="http://schemas.microsoft.com/office/drawing/2014/main" id="{FCD70496-F19B-F147-B831-B0B8A12F169B}"/>
              </a:ext>
            </a:extLst>
          </p:cNvPr>
          <p:cNvSpPr>
            <a:spLocks noGrp="1"/>
          </p:cNvSpPr>
          <p:nvPr>
            <p:ph type="body" sz="quarter" idx="34"/>
          </p:nvPr>
        </p:nvSpPr>
        <p:spPr>
          <a:xfrm>
            <a:off x="8499644" y="1478399"/>
            <a:ext cx="3567438" cy="765878"/>
          </a:xfrm>
          <a:prstGeom prst="chevron">
            <a:avLst/>
          </a:prstGeom>
          <a:solidFill>
            <a:srgbClr val="FF0036"/>
          </a:solidFill>
        </p:spPr>
        <p:txBody>
          <a:bodyPr>
            <a:normAutofit/>
          </a:bodyPr>
          <a:lstStyle>
            <a:lvl1pPr marL="0" indent="0" algn="ctr">
              <a:buNone/>
              <a:defRPr sz="1600">
                <a:solidFill>
                  <a:schemeClr val="bg1"/>
                </a:solidFill>
                <a:latin typeface="Arial" panose="020B0604020202020204" pitchFamily="34" charset="0"/>
                <a:cs typeface="Arial" panose="020B0604020202020204" pitchFamily="34" charset="0"/>
              </a:defRPr>
            </a:lvl1pPr>
          </a:lstStyle>
          <a:p>
            <a:endParaRPr lang="es-MX" dirty="0"/>
          </a:p>
        </p:txBody>
      </p:sp>
      <p:sp>
        <p:nvSpPr>
          <p:cNvPr id="40" name="Marcador de texto 24">
            <a:extLst>
              <a:ext uri="{FF2B5EF4-FFF2-40B4-BE49-F238E27FC236}">
                <a16:creationId xmlns:a16="http://schemas.microsoft.com/office/drawing/2014/main" id="{DE1C9B7A-1852-914F-BEFE-8D3D1A64E10A}"/>
              </a:ext>
            </a:extLst>
          </p:cNvPr>
          <p:cNvSpPr>
            <a:spLocks noGrp="1"/>
          </p:cNvSpPr>
          <p:nvPr>
            <p:ph type="body" sz="quarter" idx="25" hasCustomPrompt="1"/>
          </p:nvPr>
        </p:nvSpPr>
        <p:spPr>
          <a:xfrm>
            <a:off x="530048" y="2475418"/>
            <a:ext cx="3320215" cy="3293615"/>
          </a:xfrm>
        </p:spPr>
        <p:txBody>
          <a:bodyPr>
            <a:noAutofit/>
          </a:bodyPr>
          <a:lstStyle>
            <a:lvl1pPr marL="0" indent="0" algn="l" defTabSz="914400" rtl="0" eaLnBrk="1" latinLnBrk="0" hangingPunct="1">
              <a:buClr>
                <a:srgbClr val="FF0036"/>
              </a:buClr>
              <a:buFont typeface="Arial" panose="020B0604020202020204" pitchFamily="34" charset="0"/>
              <a:buNone/>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41" name="Marcador de texto 24">
            <a:extLst>
              <a:ext uri="{FF2B5EF4-FFF2-40B4-BE49-F238E27FC236}">
                <a16:creationId xmlns:a16="http://schemas.microsoft.com/office/drawing/2014/main" id="{A816FF1B-0EE4-044C-B710-30399B5505D3}"/>
              </a:ext>
            </a:extLst>
          </p:cNvPr>
          <p:cNvSpPr>
            <a:spLocks noGrp="1"/>
          </p:cNvSpPr>
          <p:nvPr>
            <p:ph type="body" sz="quarter" idx="35" hasCustomPrompt="1"/>
          </p:nvPr>
        </p:nvSpPr>
        <p:spPr>
          <a:xfrm>
            <a:off x="4514846" y="2475418"/>
            <a:ext cx="3320215" cy="3293615"/>
          </a:xfrm>
        </p:spPr>
        <p:txBody>
          <a:bodyPr>
            <a:noAutofit/>
          </a:bodyPr>
          <a:lstStyle>
            <a:lvl1pPr marL="0" indent="0" algn="l" defTabSz="914400" rtl="0" eaLnBrk="1" latinLnBrk="0" hangingPunct="1">
              <a:buClr>
                <a:srgbClr val="FF0036"/>
              </a:buClr>
              <a:buFont typeface="Arial" panose="020B0604020202020204" pitchFamily="34" charset="0"/>
              <a:buNone/>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42" name="Marcador de texto 24">
            <a:extLst>
              <a:ext uri="{FF2B5EF4-FFF2-40B4-BE49-F238E27FC236}">
                <a16:creationId xmlns:a16="http://schemas.microsoft.com/office/drawing/2014/main" id="{7B06BF6C-FB5E-F64A-9FF6-168D366EAB6D}"/>
              </a:ext>
            </a:extLst>
          </p:cNvPr>
          <p:cNvSpPr>
            <a:spLocks noGrp="1"/>
          </p:cNvSpPr>
          <p:nvPr>
            <p:ph type="body" sz="quarter" idx="36" hasCustomPrompt="1"/>
          </p:nvPr>
        </p:nvSpPr>
        <p:spPr>
          <a:xfrm>
            <a:off x="8499644" y="2475418"/>
            <a:ext cx="3320215" cy="3293615"/>
          </a:xfrm>
        </p:spPr>
        <p:txBody>
          <a:bodyPr>
            <a:noAutofit/>
          </a:bodyPr>
          <a:lstStyle>
            <a:lvl1pPr marL="0" indent="0" algn="l" defTabSz="914400" rtl="0" eaLnBrk="1" latinLnBrk="0" hangingPunct="1">
              <a:buClr>
                <a:srgbClr val="FF0036"/>
              </a:buClr>
              <a:buFont typeface="Arial" panose="020B0604020202020204" pitchFamily="34" charset="0"/>
              <a:buNone/>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Cuerpo de texto</a:t>
            </a:r>
          </a:p>
        </p:txBody>
      </p:sp>
    </p:spTree>
    <p:extLst>
      <p:ext uri="{BB962C8B-B14F-4D97-AF65-F5344CB8AC3E}">
        <p14:creationId xmlns:p14="http://schemas.microsoft.com/office/powerpoint/2010/main" val="2210916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adena de valor 4">
    <p:bg>
      <p:bgPr>
        <a:solidFill>
          <a:srgbClr val="E1E1DF"/>
        </a:solidFill>
        <a:effectLst/>
      </p:bgPr>
    </p:bg>
    <p:spTree>
      <p:nvGrpSpPr>
        <p:cNvPr id="1" name=""/>
        <p:cNvGrpSpPr/>
        <p:nvPr/>
      </p:nvGrpSpPr>
      <p:grpSpPr>
        <a:xfrm>
          <a:off x="0" y="0"/>
          <a:ext cx="0" cy="0"/>
          <a:chOff x="0" y="0"/>
          <a:chExt cx="0" cy="0"/>
        </a:xfrm>
      </p:grpSpPr>
      <p:sp>
        <p:nvSpPr>
          <p:cNvPr id="6" name="Rectangle 29">
            <a:extLst>
              <a:ext uri="{FF2B5EF4-FFF2-40B4-BE49-F238E27FC236}">
                <a16:creationId xmlns:a16="http://schemas.microsoft.com/office/drawing/2014/main" id="{91B654CA-BA77-494E-BC5A-EF881065CB9B}"/>
              </a:ext>
            </a:extLst>
          </p:cNvPr>
          <p:cNvSpPr/>
          <p:nvPr userDrawn="1"/>
        </p:nvSpPr>
        <p:spPr>
          <a:xfrm>
            <a:off x="0" y="5981077"/>
            <a:ext cx="12192000" cy="916642"/>
          </a:xfrm>
          <a:prstGeom prst="rect">
            <a:avLst/>
          </a:prstGeom>
          <a:solidFill>
            <a:srgbClr val="F00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4" name="Título 1">
            <a:extLst>
              <a:ext uri="{FF2B5EF4-FFF2-40B4-BE49-F238E27FC236}">
                <a16:creationId xmlns:a16="http://schemas.microsoft.com/office/drawing/2014/main" id="{A7FB4A3F-258A-9942-9CDB-7ACF5A3F2529}"/>
              </a:ext>
            </a:extLst>
          </p:cNvPr>
          <p:cNvSpPr>
            <a:spLocks noGrp="1"/>
          </p:cNvSpPr>
          <p:nvPr>
            <p:ph type="title" hasCustomPrompt="1"/>
          </p:nvPr>
        </p:nvSpPr>
        <p:spPr>
          <a:xfrm>
            <a:off x="365155" y="174648"/>
            <a:ext cx="11454703" cy="498422"/>
          </a:xfrm>
        </p:spPr>
        <p:txBody>
          <a:bodyPr>
            <a:noAutofit/>
          </a:bodyPr>
          <a:lstStyle>
            <a:lvl1pPr marL="0" algn="l" defTabSz="914400" rtl="0" eaLnBrk="1" latinLnBrk="0" hangingPunct="1">
              <a:defRPr lang="es-MX" sz="3600" b="1" kern="1200" dirty="0">
                <a:solidFill>
                  <a:srgbClr val="1B2128"/>
                </a:solidFill>
                <a:latin typeface="Arial" panose="020B0604020202020204" pitchFamily="34" charset="0"/>
                <a:ea typeface="+mn-ea"/>
                <a:cs typeface="Arial" panose="020B0604020202020204" pitchFamily="34" charset="0"/>
              </a:defRPr>
            </a:lvl1pPr>
          </a:lstStyle>
          <a:p>
            <a:r>
              <a:rPr lang="es-ES" dirty="0"/>
              <a:t>Insertar título aquí</a:t>
            </a:r>
            <a:endParaRPr lang="es-MX" dirty="0"/>
          </a:p>
        </p:txBody>
      </p:sp>
      <p:sp>
        <p:nvSpPr>
          <p:cNvPr id="15" name="Marcador de texto 24">
            <a:extLst>
              <a:ext uri="{FF2B5EF4-FFF2-40B4-BE49-F238E27FC236}">
                <a16:creationId xmlns:a16="http://schemas.microsoft.com/office/drawing/2014/main" id="{35C72B46-A6C7-0E45-95A3-D418BCF2C4BD}"/>
              </a:ext>
            </a:extLst>
          </p:cNvPr>
          <p:cNvSpPr>
            <a:spLocks noGrp="1"/>
          </p:cNvSpPr>
          <p:nvPr>
            <p:ph type="body" sz="quarter" idx="13" hasCustomPrompt="1"/>
          </p:nvPr>
        </p:nvSpPr>
        <p:spPr>
          <a:xfrm>
            <a:off x="365154" y="693013"/>
            <a:ext cx="11454701" cy="498422"/>
          </a:xfrm>
        </p:spPr>
        <p:txBody>
          <a:bodyPr>
            <a:normAutofit/>
          </a:bodyPr>
          <a:lstStyle>
            <a:lvl1pPr marL="0" indent="0" algn="l" defTabSz="914400" rtl="0" eaLnBrk="1" latinLnBrk="0" hangingPunct="1">
              <a:buNone/>
              <a:defRPr lang="es-MX" sz="2600" kern="1200" dirty="0">
                <a:solidFill>
                  <a:srgbClr val="FF0036"/>
                </a:solidFill>
                <a:latin typeface="Arial" panose="020B0604020202020204" pitchFamily="34" charset="0"/>
                <a:ea typeface="+mn-ea"/>
                <a:cs typeface="Arial" panose="020B0604020202020204" pitchFamily="34" charset="0"/>
              </a:defRPr>
            </a:lvl1pPr>
          </a:lstStyle>
          <a:p>
            <a:pPr lvl="0"/>
            <a:r>
              <a:rPr lang="es-MX" dirty="0"/>
              <a:t>Insertar subtítulo aquí</a:t>
            </a:r>
          </a:p>
        </p:txBody>
      </p:sp>
      <p:sp>
        <p:nvSpPr>
          <p:cNvPr id="16" name="Marcador de texto 1">
            <a:extLst>
              <a:ext uri="{FF2B5EF4-FFF2-40B4-BE49-F238E27FC236}">
                <a16:creationId xmlns:a16="http://schemas.microsoft.com/office/drawing/2014/main" id="{4980FD74-5EC4-5F4F-AB35-1F486F1E7E96}"/>
              </a:ext>
            </a:extLst>
          </p:cNvPr>
          <p:cNvSpPr>
            <a:spLocks noGrp="1"/>
          </p:cNvSpPr>
          <p:nvPr>
            <p:ph type="body" sz="quarter" idx="16"/>
          </p:nvPr>
        </p:nvSpPr>
        <p:spPr>
          <a:xfrm>
            <a:off x="3296094" y="1478399"/>
            <a:ext cx="3019697" cy="765878"/>
          </a:xfrm>
          <a:prstGeom prst="chevron">
            <a:avLst/>
          </a:prstGeom>
          <a:solidFill>
            <a:srgbClr val="FF0036"/>
          </a:solidFill>
        </p:spPr>
        <p:txBody>
          <a:bodyPr>
            <a:normAutofit/>
          </a:bodyPr>
          <a:lstStyle>
            <a:lvl1pPr marL="0" indent="0" algn="ctr">
              <a:buNone/>
              <a:defRPr sz="1600">
                <a:solidFill>
                  <a:schemeClr val="bg1"/>
                </a:solidFill>
                <a:latin typeface="Arial" panose="020B0604020202020204" pitchFamily="34" charset="0"/>
                <a:cs typeface="Arial" panose="020B0604020202020204" pitchFamily="34" charset="0"/>
              </a:defRPr>
            </a:lvl1pPr>
          </a:lstStyle>
          <a:p>
            <a:endParaRPr lang="es-MX" dirty="0"/>
          </a:p>
        </p:txBody>
      </p:sp>
      <p:sp>
        <p:nvSpPr>
          <p:cNvPr id="34" name="Marcador de texto 1">
            <a:extLst>
              <a:ext uri="{FF2B5EF4-FFF2-40B4-BE49-F238E27FC236}">
                <a16:creationId xmlns:a16="http://schemas.microsoft.com/office/drawing/2014/main" id="{1576EBC4-7D64-0C4E-AD4E-4E66E2CA6EEF}"/>
              </a:ext>
            </a:extLst>
          </p:cNvPr>
          <p:cNvSpPr>
            <a:spLocks noGrp="1"/>
          </p:cNvSpPr>
          <p:nvPr>
            <p:ph type="body" sz="quarter" idx="30"/>
          </p:nvPr>
        </p:nvSpPr>
        <p:spPr>
          <a:xfrm>
            <a:off x="6220047" y="1495690"/>
            <a:ext cx="3038747" cy="762873"/>
          </a:xfrm>
          <a:prstGeom prst="chevron">
            <a:avLst/>
          </a:prstGeom>
          <a:solidFill>
            <a:srgbClr val="747577"/>
          </a:solidFill>
        </p:spPr>
        <p:txBody>
          <a:bodyPr>
            <a:normAutofit/>
          </a:bodyPr>
          <a:lstStyle>
            <a:lvl1pPr marL="0" indent="0" algn="ctr">
              <a:buNone/>
              <a:defRPr sz="1600">
                <a:solidFill>
                  <a:schemeClr val="bg1"/>
                </a:solidFill>
                <a:latin typeface="Arial" panose="020B0604020202020204" pitchFamily="34" charset="0"/>
                <a:cs typeface="Arial" panose="020B0604020202020204" pitchFamily="34" charset="0"/>
              </a:defRPr>
            </a:lvl1pPr>
          </a:lstStyle>
          <a:p>
            <a:endParaRPr lang="es-MX" dirty="0"/>
          </a:p>
        </p:txBody>
      </p:sp>
      <p:sp>
        <p:nvSpPr>
          <p:cNvPr id="36" name="Rectangle 29">
            <a:extLst>
              <a:ext uri="{FF2B5EF4-FFF2-40B4-BE49-F238E27FC236}">
                <a16:creationId xmlns:a16="http://schemas.microsoft.com/office/drawing/2014/main" id="{A53028A1-F465-A34C-8766-710C74210BAA}"/>
              </a:ext>
            </a:extLst>
          </p:cNvPr>
          <p:cNvSpPr/>
          <p:nvPr userDrawn="1"/>
        </p:nvSpPr>
        <p:spPr>
          <a:xfrm>
            <a:off x="10663192" y="6019895"/>
            <a:ext cx="1528188" cy="547660"/>
          </a:xfrm>
          <a:prstGeom prst="rect">
            <a:avLst/>
          </a:prstGeom>
          <a:solidFill>
            <a:srgbClr val="F00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8" name="Marcador de texto 1">
            <a:extLst>
              <a:ext uri="{FF2B5EF4-FFF2-40B4-BE49-F238E27FC236}">
                <a16:creationId xmlns:a16="http://schemas.microsoft.com/office/drawing/2014/main" id="{FCD70496-F19B-F147-B831-B0B8A12F169B}"/>
              </a:ext>
            </a:extLst>
          </p:cNvPr>
          <p:cNvSpPr>
            <a:spLocks noGrp="1"/>
          </p:cNvSpPr>
          <p:nvPr>
            <p:ph type="body" sz="quarter" idx="34"/>
          </p:nvPr>
        </p:nvSpPr>
        <p:spPr>
          <a:xfrm>
            <a:off x="9144000" y="1495690"/>
            <a:ext cx="2833141" cy="765878"/>
          </a:xfrm>
          <a:prstGeom prst="chevron">
            <a:avLst/>
          </a:prstGeom>
          <a:solidFill>
            <a:srgbClr val="FF0036"/>
          </a:solidFill>
        </p:spPr>
        <p:txBody>
          <a:bodyPr>
            <a:normAutofit/>
          </a:bodyPr>
          <a:lstStyle>
            <a:lvl1pPr marL="0" indent="0" algn="ctr">
              <a:buNone/>
              <a:defRPr sz="1600">
                <a:solidFill>
                  <a:schemeClr val="bg1"/>
                </a:solidFill>
                <a:latin typeface="Arial" panose="020B0604020202020204" pitchFamily="34" charset="0"/>
                <a:cs typeface="Arial" panose="020B0604020202020204" pitchFamily="34" charset="0"/>
              </a:defRPr>
            </a:lvl1pPr>
          </a:lstStyle>
          <a:p>
            <a:endParaRPr lang="es-MX" dirty="0"/>
          </a:p>
        </p:txBody>
      </p:sp>
      <p:sp>
        <p:nvSpPr>
          <p:cNvPr id="40" name="Marcador de texto 24">
            <a:extLst>
              <a:ext uri="{FF2B5EF4-FFF2-40B4-BE49-F238E27FC236}">
                <a16:creationId xmlns:a16="http://schemas.microsoft.com/office/drawing/2014/main" id="{DE1C9B7A-1852-914F-BEFE-8D3D1A64E10A}"/>
              </a:ext>
            </a:extLst>
          </p:cNvPr>
          <p:cNvSpPr>
            <a:spLocks noGrp="1"/>
          </p:cNvSpPr>
          <p:nvPr>
            <p:ph type="body" sz="quarter" idx="25" hasCustomPrompt="1"/>
          </p:nvPr>
        </p:nvSpPr>
        <p:spPr>
          <a:xfrm>
            <a:off x="372141" y="2458298"/>
            <a:ext cx="2675859" cy="3260858"/>
          </a:xfrm>
        </p:spPr>
        <p:txBody>
          <a:bodyPr>
            <a:noAutofit/>
          </a:bodyPr>
          <a:lstStyle>
            <a:lvl1pPr marL="0" indent="0" algn="l" defTabSz="914400" rtl="0" eaLnBrk="1" latinLnBrk="0" hangingPunct="1">
              <a:buClr>
                <a:srgbClr val="FF0036"/>
              </a:buClr>
              <a:buFont typeface="Arial" panose="020B0604020202020204" pitchFamily="34" charset="0"/>
              <a:buNone/>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18" name="Marcador de texto 1">
            <a:extLst>
              <a:ext uri="{FF2B5EF4-FFF2-40B4-BE49-F238E27FC236}">
                <a16:creationId xmlns:a16="http://schemas.microsoft.com/office/drawing/2014/main" id="{00C99FD3-03A0-1E40-A6CC-F0DF09AD46A1}"/>
              </a:ext>
            </a:extLst>
          </p:cNvPr>
          <p:cNvSpPr>
            <a:spLocks noGrp="1"/>
          </p:cNvSpPr>
          <p:nvPr>
            <p:ph type="body" sz="quarter" idx="37"/>
          </p:nvPr>
        </p:nvSpPr>
        <p:spPr>
          <a:xfrm>
            <a:off x="353091" y="1459878"/>
            <a:ext cx="3019696" cy="762873"/>
          </a:xfrm>
          <a:prstGeom prst="homePlate">
            <a:avLst/>
          </a:prstGeom>
          <a:solidFill>
            <a:srgbClr val="747577"/>
          </a:solidFill>
        </p:spPr>
        <p:txBody>
          <a:bodyPr>
            <a:normAutofit/>
          </a:bodyPr>
          <a:lstStyle>
            <a:lvl1pPr marL="0" indent="0" algn="ctr">
              <a:buNone/>
              <a:defRPr sz="1600">
                <a:solidFill>
                  <a:schemeClr val="bg1"/>
                </a:solidFill>
                <a:latin typeface="Arial" panose="020B0604020202020204" pitchFamily="34" charset="0"/>
                <a:cs typeface="Arial" panose="020B0604020202020204" pitchFamily="34" charset="0"/>
              </a:defRPr>
            </a:lvl1pPr>
          </a:lstStyle>
          <a:p>
            <a:endParaRPr lang="es-MX" dirty="0"/>
          </a:p>
        </p:txBody>
      </p:sp>
      <p:sp>
        <p:nvSpPr>
          <p:cNvPr id="20" name="Marcador de texto 24">
            <a:extLst>
              <a:ext uri="{FF2B5EF4-FFF2-40B4-BE49-F238E27FC236}">
                <a16:creationId xmlns:a16="http://schemas.microsoft.com/office/drawing/2014/main" id="{84F456CB-BF14-C943-8559-B441C85DC21A}"/>
              </a:ext>
            </a:extLst>
          </p:cNvPr>
          <p:cNvSpPr>
            <a:spLocks noGrp="1"/>
          </p:cNvSpPr>
          <p:nvPr>
            <p:ph type="body" sz="quarter" idx="38" hasCustomPrompt="1"/>
          </p:nvPr>
        </p:nvSpPr>
        <p:spPr>
          <a:xfrm>
            <a:off x="3296094" y="2458297"/>
            <a:ext cx="2675859" cy="3260857"/>
          </a:xfrm>
        </p:spPr>
        <p:txBody>
          <a:bodyPr>
            <a:noAutofit/>
          </a:bodyPr>
          <a:lstStyle>
            <a:lvl1pPr marL="0" indent="0" algn="l" defTabSz="914400" rtl="0" eaLnBrk="1" latinLnBrk="0" hangingPunct="1">
              <a:buClr>
                <a:srgbClr val="FF0036"/>
              </a:buClr>
              <a:buFont typeface="Arial" panose="020B0604020202020204" pitchFamily="34" charset="0"/>
              <a:buNone/>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21" name="Marcador de texto 24">
            <a:extLst>
              <a:ext uri="{FF2B5EF4-FFF2-40B4-BE49-F238E27FC236}">
                <a16:creationId xmlns:a16="http://schemas.microsoft.com/office/drawing/2014/main" id="{6A7D997D-5BAC-3E4F-92C6-FABDB2661672}"/>
              </a:ext>
            </a:extLst>
          </p:cNvPr>
          <p:cNvSpPr>
            <a:spLocks noGrp="1"/>
          </p:cNvSpPr>
          <p:nvPr>
            <p:ph type="body" sz="quarter" idx="39" hasCustomPrompt="1"/>
          </p:nvPr>
        </p:nvSpPr>
        <p:spPr>
          <a:xfrm>
            <a:off x="6220047" y="2458298"/>
            <a:ext cx="2675859" cy="3260856"/>
          </a:xfrm>
        </p:spPr>
        <p:txBody>
          <a:bodyPr>
            <a:noAutofit/>
          </a:bodyPr>
          <a:lstStyle>
            <a:lvl1pPr marL="0" indent="0" algn="l" defTabSz="914400" rtl="0" eaLnBrk="1" latinLnBrk="0" hangingPunct="1">
              <a:buClr>
                <a:srgbClr val="FF0036"/>
              </a:buClr>
              <a:buFont typeface="Arial" panose="020B0604020202020204" pitchFamily="34" charset="0"/>
              <a:buNone/>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27" name="Marcador de texto 24">
            <a:extLst>
              <a:ext uri="{FF2B5EF4-FFF2-40B4-BE49-F238E27FC236}">
                <a16:creationId xmlns:a16="http://schemas.microsoft.com/office/drawing/2014/main" id="{3169992D-E459-EE49-88A0-0D170F1EF517}"/>
              </a:ext>
            </a:extLst>
          </p:cNvPr>
          <p:cNvSpPr>
            <a:spLocks noGrp="1"/>
          </p:cNvSpPr>
          <p:nvPr>
            <p:ph type="body" sz="quarter" idx="40" hasCustomPrompt="1"/>
          </p:nvPr>
        </p:nvSpPr>
        <p:spPr>
          <a:xfrm>
            <a:off x="9144000" y="2458297"/>
            <a:ext cx="2675859" cy="3260855"/>
          </a:xfrm>
        </p:spPr>
        <p:txBody>
          <a:bodyPr>
            <a:noAutofit/>
          </a:bodyPr>
          <a:lstStyle>
            <a:lvl1pPr marL="0" indent="0" algn="l" defTabSz="914400" rtl="0" eaLnBrk="1" latinLnBrk="0" hangingPunct="1">
              <a:buClr>
                <a:srgbClr val="FF0036"/>
              </a:buClr>
              <a:buFont typeface="Arial" panose="020B0604020202020204" pitchFamily="34" charset="0"/>
              <a:buNone/>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Cuerpo de texto</a:t>
            </a:r>
          </a:p>
        </p:txBody>
      </p:sp>
      <p:pic>
        <p:nvPicPr>
          <p:cNvPr id="29" name="Picture 12" descr="A picture containing door, flying, large, table&#10;&#10;Description automatically generated">
            <a:extLst>
              <a:ext uri="{FF2B5EF4-FFF2-40B4-BE49-F238E27FC236}">
                <a16:creationId xmlns:a16="http://schemas.microsoft.com/office/drawing/2014/main" id="{32B030BB-285F-A848-8799-EAEE80A71067}"/>
              </a:ext>
            </a:extLst>
          </p:cNvPr>
          <p:cNvPicPr>
            <a:picLocks noChangeAspect="1"/>
          </p:cNvPicPr>
          <p:nvPr userDrawn="1"/>
        </p:nvPicPr>
        <p:blipFill rotWithShape="1">
          <a:blip r:embed="rId2"/>
          <a:srcRect l="2170" t="73469" b="13717"/>
          <a:stretch/>
        </p:blipFill>
        <p:spPr>
          <a:xfrm>
            <a:off x="0" y="6019894"/>
            <a:ext cx="6698272" cy="878745"/>
          </a:xfrm>
          <a:prstGeom prst="rect">
            <a:avLst/>
          </a:prstGeom>
        </p:spPr>
      </p:pic>
      <p:pic>
        <p:nvPicPr>
          <p:cNvPr id="30" name="Picture 13" descr="A picture containing door, flying, large, table&#10;&#10;Description automatically generated">
            <a:extLst>
              <a:ext uri="{FF2B5EF4-FFF2-40B4-BE49-F238E27FC236}">
                <a16:creationId xmlns:a16="http://schemas.microsoft.com/office/drawing/2014/main" id="{89DDB085-8392-6149-B7D8-E175AF7C437C}"/>
              </a:ext>
            </a:extLst>
          </p:cNvPr>
          <p:cNvPicPr>
            <a:picLocks noChangeAspect="1"/>
          </p:cNvPicPr>
          <p:nvPr userDrawn="1"/>
        </p:nvPicPr>
        <p:blipFill rotWithShape="1">
          <a:blip r:embed="rId2"/>
          <a:srcRect l="2170" t="73469" r="16710" b="13717"/>
          <a:stretch/>
        </p:blipFill>
        <p:spPr>
          <a:xfrm>
            <a:off x="6637867" y="6019894"/>
            <a:ext cx="5554133" cy="878746"/>
          </a:xfrm>
          <a:prstGeom prst="rect">
            <a:avLst/>
          </a:prstGeom>
        </p:spPr>
      </p:pic>
      <p:pic>
        <p:nvPicPr>
          <p:cNvPr id="31" name="Imagen 4">
            <a:extLst>
              <a:ext uri="{FF2B5EF4-FFF2-40B4-BE49-F238E27FC236}">
                <a16:creationId xmlns:a16="http://schemas.microsoft.com/office/drawing/2014/main" id="{56E39D0F-D9D1-7D40-A18D-976FB78786B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6400" t="81600" b="5600"/>
          <a:stretch/>
        </p:blipFill>
        <p:spPr>
          <a:xfrm>
            <a:off x="10550512" y="5980156"/>
            <a:ext cx="1658113" cy="877824"/>
          </a:xfrm>
          <a:prstGeom prst="rect">
            <a:avLst/>
          </a:prstGeom>
        </p:spPr>
      </p:pic>
    </p:spTree>
    <p:extLst>
      <p:ext uri="{BB962C8B-B14F-4D97-AF65-F5344CB8AC3E}">
        <p14:creationId xmlns:p14="http://schemas.microsoft.com/office/powerpoint/2010/main" val="6106239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adena de valor 4">
    <p:bg>
      <p:bgPr>
        <a:solidFill>
          <a:schemeClr val="bg1"/>
        </a:solidFill>
        <a:effectLst/>
      </p:bgPr>
    </p:bg>
    <p:spTree>
      <p:nvGrpSpPr>
        <p:cNvPr id="1" name=""/>
        <p:cNvGrpSpPr/>
        <p:nvPr/>
      </p:nvGrpSpPr>
      <p:grpSpPr>
        <a:xfrm>
          <a:off x="0" y="0"/>
          <a:ext cx="0" cy="0"/>
          <a:chOff x="0" y="0"/>
          <a:chExt cx="0" cy="0"/>
        </a:xfrm>
      </p:grpSpPr>
      <p:sp>
        <p:nvSpPr>
          <p:cNvPr id="6" name="Rectangle 29">
            <a:extLst>
              <a:ext uri="{FF2B5EF4-FFF2-40B4-BE49-F238E27FC236}">
                <a16:creationId xmlns:a16="http://schemas.microsoft.com/office/drawing/2014/main" id="{91B654CA-BA77-494E-BC5A-EF881065CB9B}"/>
              </a:ext>
            </a:extLst>
          </p:cNvPr>
          <p:cNvSpPr/>
          <p:nvPr userDrawn="1"/>
        </p:nvSpPr>
        <p:spPr>
          <a:xfrm>
            <a:off x="0" y="5981077"/>
            <a:ext cx="12192000" cy="916642"/>
          </a:xfrm>
          <a:prstGeom prst="rect">
            <a:avLst/>
          </a:prstGeom>
          <a:solidFill>
            <a:srgbClr val="F00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4" name="Título 1">
            <a:extLst>
              <a:ext uri="{FF2B5EF4-FFF2-40B4-BE49-F238E27FC236}">
                <a16:creationId xmlns:a16="http://schemas.microsoft.com/office/drawing/2014/main" id="{A7FB4A3F-258A-9942-9CDB-7ACF5A3F2529}"/>
              </a:ext>
            </a:extLst>
          </p:cNvPr>
          <p:cNvSpPr>
            <a:spLocks noGrp="1"/>
          </p:cNvSpPr>
          <p:nvPr>
            <p:ph type="title" hasCustomPrompt="1"/>
          </p:nvPr>
        </p:nvSpPr>
        <p:spPr>
          <a:xfrm>
            <a:off x="365155" y="174648"/>
            <a:ext cx="11454703" cy="498422"/>
          </a:xfrm>
        </p:spPr>
        <p:txBody>
          <a:bodyPr>
            <a:noAutofit/>
          </a:bodyPr>
          <a:lstStyle>
            <a:lvl1pPr marL="0" algn="l" defTabSz="914400" rtl="0" eaLnBrk="1" latinLnBrk="0" hangingPunct="1">
              <a:defRPr lang="es-MX" sz="3600" b="1" kern="1200" dirty="0">
                <a:solidFill>
                  <a:srgbClr val="1B2128"/>
                </a:solidFill>
                <a:latin typeface="Arial" panose="020B0604020202020204" pitchFamily="34" charset="0"/>
                <a:ea typeface="+mn-ea"/>
                <a:cs typeface="Arial" panose="020B0604020202020204" pitchFamily="34" charset="0"/>
              </a:defRPr>
            </a:lvl1pPr>
          </a:lstStyle>
          <a:p>
            <a:r>
              <a:rPr lang="es-ES" dirty="0"/>
              <a:t>Insertar título aquí</a:t>
            </a:r>
            <a:endParaRPr lang="es-MX" dirty="0"/>
          </a:p>
        </p:txBody>
      </p:sp>
      <p:sp>
        <p:nvSpPr>
          <p:cNvPr id="15" name="Marcador de texto 24">
            <a:extLst>
              <a:ext uri="{FF2B5EF4-FFF2-40B4-BE49-F238E27FC236}">
                <a16:creationId xmlns:a16="http://schemas.microsoft.com/office/drawing/2014/main" id="{35C72B46-A6C7-0E45-95A3-D418BCF2C4BD}"/>
              </a:ext>
            </a:extLst>
          </p:cNvPr>
          <p:cNvSpPr>
            <a:spLocks noGrp="1"/>
          </p:cNvSpPr>
          <p:nvPr>
            <p:ph type="body" sz="quarter" idx="13" hasCustomPrompt="1"/>
          </p:nvPr>
        </p:nvSpPr>
        <p:spPr>
          <a:xfrm>
            <a:off x="365154" y="693013"/>
            <a:ext cx="11454701" cy="498422"/>
          </a:xfrm>
        </p:spPr>
        <p:txBody>
          <a:bodyPr>
            <a:normAutofit/>
          </a:bodyPr>
          <a:lstStyle>
            <a:lvl1pPr marL="0" indent="0" algn="l" defTabSz="914400" rtl="0" eaLnBrk="1" latinLnBrk="0" hangingPunct="1">
              <a:buNone/>
              <a:defRPr lang="es-MX" sz="2600" kern="1200" dirty="0">
                <a:solidFill>
                  <a:srgbClr val="FF0036"/>
                </a:solidFill>
                <a:latin typeface="Arial" panose="020B0604020202020204" pitchFamily="34" charset="0"/>
                <a:ea typeface="+mn-ea"/>
                <a:cs typeface="Arial" panose="020B0604020202020204" pitchFamily="34" charset="0"/>
              </a:defRPr>
            </a:lvl1pPr>
          </a:lstStyle>
          <a:p>
            <a:pPr lvl="0"/>
            <a:r>
              <a:rPr lang="es-MX" dirty="0"/>
              <a:t>Insertar subtítulo aquí</a:t>
            </a:r>
          </a:p>
        </p:txBody>
      </p:sp>
      <p:sp>
        <p:nvSpPr>
          <p:cNvPr id="16" name="Marcador de texto 1">
            <a:extLst>
              <a:ext uri="{FF2B5EF4-FFF2-40B4-BE49-F238E27FC236}">
                <a16:creationId xmlns:a16="http://schemas.microsoft.com/office/drawing/2014/main" id="{4980FD74-5EC4-5F4F-AB35-1F486F1E7E96}"/>
              </a:ext>
            </a:extLst>
          </p:cNvPr>
          <p:cNvSpPr>
            <a:spLocks noGrp="1"/>
          </p:cNvSpPr>
          <p:nvPr>
            <p:ph type="body" sz="quarter" idx="16"/>
          </p:nvPr>
        </p:nvSpPr>
        <p:spPr>
          <a:xfrm>
            <a:off x="3296094" y="1478399"/>
            <a:ext cx="3019697" cy="765878"/>
          </a:xfrm>
          <a:prstGeom prst="chevron">
            <a:avLst/>
          </a:prstGeom>
          <a:solidFill>
            <a:srgbClr val="FF0036"/>
          </a:solidFill>
        </p:spPr>
        <p:txBody>
          <a:bodyPr>
            <a:normAutofit/>
          </a:bodyPr>
          <a:lstStyle>
            <a:lvl1pPr marL="0" indent="0" algn="ctr">
              <a:buNone/>
              <a:defRPr sz="1600">
                <a:solidFill>
                  <a:schemeClr val="bg1"/>
                </a:solidFill>
                <a:latin typeface="Arial" panose="020B0604020202020204" pitchFamily="34" charset="0"/>
                <a:cs typeface="Arial" panose="020B0604020202020204" pitchFamily="34" charset="0"/>
              </a:defRPr>
            </a:lvl1pPr>
          </a:lstStyle>
          <a:p>
            <a:endParaRPr lang="es-MX" dirty="0"/>
          </a:p>
        </p:txBody>
      </p:sp>
      <p:sp>
        <p:nvSpPr>
          <p:cNvPr id="34" name="Marcador de texto 1">
            <a:extLst>
              <a:ext uri="{FF2B5EF4-FFF2-40B4-BE49-F238E27FC236}">
                <a16:creationId xmlns:a16="http://schemas.microsoft.com/office/drawing/2014/main" id="{1576EBC4-7D64-0C4E-AD4E-4E66E2CA6EEF}"/>
              </a:ext>
            </a:extLst>
          </p:cNvPr>
          <p:cNvSpPr>
            <a:spLocks noGrp="1"/>
          </p:cNvSpPr>
          <p:nvPr>
            <p:ph type="body" sz="quarter" idx="30"/>
          </p:nvPr>
        </p:nvSpPr>
        <p:spPr>
          <a:xfrm>
            <a:off x="6220047" y="1495690"/>
            <a:ext cx="3038747" cy="762873"/>
          </a:xfrm>
          <a:prstGeom prst="chevron">
            <a:avLst/>
          </a:prstGeom>
          <a:solidFill>
            <a:srgbClr val="747577"/>
          </a:solidFill>
        </p:spPr>
        <p:txBody>
          <a:bodyPr>
            <a:normAutofit/>
          </a:bodyPr>
          <a:lstStyle>
            <a:lvl1pPr marL="0" indent="0" algn="ctr">
              <a:buNone/>
              <a:defRPr sz="1600">
                <a:solidFill>
                  <a:schemeClr val="bg1"/>
                </a:solidFill>
                <a:latin typeface="Arial" panose="020B0604020202020204" pitchFamily="34" charset="0"/>
                <a:cs typeface="Arial" panose="020B0604020202020204" pitchFamily="34" charset="0"/>
              </a:defRPr>
            </a:lvl1pPr>
          </a:lstStyle>
          <a:p>
            <a:endParaRPr lang="es-MX" dirty="0"/>
          </a:p>
        </p:txBody>
      </p:sp>
      <p:sp>
        <p:nvSpPr>
          <p:cNvPr id="36" name="Rectangle 29">
            <a:extLst>
              <a:ext uri="{FF2B5EF4-FFF2-40B4-BE49-F238E27FC236}">
                <a16:creationId xmlns:a16="http://schemas.microsoft.com/office/drawing/2014/main" id="{A53028A1-F465-A34C-8766-710C74210BAA}"/>
              </a:ext>
            </a:extLst>
          </p:cNvPr>
          <p:cNvSpPr/>
          <p:nvPr userDrawn="1"/>
        </p:nvSpPr>
        <p:spPr>
          <a:xfrm>
            <a:off x="10663192" y="6019895"/>
            <a:ext cx="1528188" cy="547660"/>
          </a:xfrm>
          <a:prstGeom prst="rect">
            <a:avLst/>
          </a:prstGeom>
          <a:solidFill>
            <a:srgbClr val="F00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8" name="Marcador de texto 1">
            <a:extLst>
              <a:ext uri="{FF2B5EF4-FFF2-40B4-BE49-F238E27FC236}">
                <a16:creationId xmlns:a16="http://schemas.microsoft.com/office/drawing/2014/main" id="{FCD70496-F19B-F147-B831-B0B8A12F169B}"/>
              </a:ext>
            </a:extLst>
          </p:cNvPr>
          <p:cNvSpPr>
            <a:spLocks noGrp="1"/>
          </p:cNvSpPr>
          <p:nvPr>
            <p:ph type="body" sz="quarter" idx="34"/>
          </p:nvPr>
        </p:nvSpPr>
        <p:spPr>
          <a:xfrm>
            <a:off x="9144000" y="1495690"/>
            <a:ext cx="2833141" cy="765878"/>
          </a:xfrm>
          <a:prstGeom prst="chevron">
            <a:avLst/>
          </a:prstGeom>
          <a:solidFill>
            <a:srgbClr val="FF0036"/>
          </a:solidFill>
        </p:spPr>
        <p:txBody>
          <a:bodyPr>
            <a:normAutofit/>
          </a:bodyPr>
          <a:lstStyle>
            <a:lvl1pPr marL="0" indent="0" algn="ctr">
              <a:buNone/>
              <a:defRPr sz="1600">
                <a:solidFill>
                  <a:schemeClr val="bg1"/>
                </a:solidFill>
                <a:latin typeface="Arial" panose="020B0604020202020204" pitchFamily="34" charset="0"/>
                <a:cs typeface="Arial" panose="020B0604020202020204" pitchFamily="34" charset="0"/>
              </a:defRPr>
            </a:lvl1pPr>
          </a:lstStyle>
          <a:p>
            <a:endParaRPr lang="es-MX" dirty="0"/>
          </a:p>
        </p:txBody>
      </p:sp>
      <p:sp>
        <p:nvSpPr>
          <p:cNvPr id="40" name="Marcador de texto 24">
            <a:extLst>
              <a:ext uri="{FF2B5EF4-FFF2-40B4-BE49-F238E27FC236}">
                <a16:creationId xmlns:a16="http://schemas.microsoft.com/office/drawing/2014/main" id="{DE1C9B7A-1852-914F-BEFE-8D3D1A64E10A}"/>
              </a:ext>
            </a:extLst>
          </p:cNvPr>
          <p:cNvSpPr>
            <a:spLocks noGrp="1"/>
          </p:cNvSpPr>
          <p:nvPr>
            <p:ph type="body" sz="quarter" idx="25" hasCustomPrompt="1"/>
          </p:nvPr>
        </p:nvSpPr>
        <p:spPr>
          <a:xfrm>
            <a:off x="372141" y="2458297"/>
            <a:ext cx="2675859" cy="3310735"/>
          </a:xfrm>
        </p:spPr>
        <p:txBody>
          <a:bodyPr>
            <a:noAutofit/>
          </a:bodyPr>
          <a:lstStyle>
            <a:lvl1pPr marL="0" indent="0" algn="l" defTabSz="914400" rtl="0" eaLnBrk="1" latinLnBrk="0" hangingPunct="1">
              <a:buClr>
                <a:srgbClr val="FF0036"/>
              </a:buClr>
              <a:buFont typeface="Arial" panose="020B0604020202020204" pitchFamily="34" charset="0"/>
              <a:buNone/>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18" name="Marcador de texto 1">
            <a:extLst>
              <a:ext uri="{FF2B5EF4-FFF2-40B4-BE49-F238E27FC236}">
                <a16:creationId xmlns:a16="http://schemas.microsoft.com/office/drawing/2014/main" id="{00C99FD3-03A0-1E40-A6CC-F0DF09AD46A1}"/>
              </a:ext>
            </a:extLst>
          </p:cNvPr>
          <p:cNvSpPr>
            <a:spLocks noGrp="1"/>
          </p:cNvSpPr>
          <p:nvPr>
            <p:ph type="body" sz="quarter" idx="37"/>
          </p:nvPr>
        </p:nvSpPr>
        <p:spPr>
          <a:xfrm>
            <a:off x="353091" y="1459878"/>
            <a:ext cx="3019696" cy="762873"/>
          </a:xfrm>
          <a:prstGeom prst="homePlate">
            <a:avLst/>
          </a:prstGeom>
          <a:solidFill>
            <a:srgbClr val="747577"/>
          </a:solidFill>
        </p:spPr>
        <p:txBody>
          <a:bodyPr>
            <a:normAutofit/>
          </a:bodyPr>
          <a:lstStyle>
            <a:lvl1pPr marL="0" indent="0" algn="ctr">
              <a:buNone/>
              <a:defRPr sz="1600">
                <a:solidFill>
                  <a:schemeClr val="bg1"/>
                </a:solidFill>
                <a:latin typeface="Arial" panose="020B0604020202020204" pitchFamily="34" charset="0"/>
                <a:cs typeface="Arial" panose="020B0604020202020204" pitchFamily="34" charset="0"/>
              </a:defRPr>
            </a:lvl1pPr>
          </a:lstStyle>
          <a:p>
            <a:endParaRPr lang="es-MX" dirty="0"/>
          </a:p>
        </p:txBody>
      </p:sp>
      <p:sp>
        <p:nvSpPr>
          <p:cNvPr id="20" name="Marcador de texto 24">
            <a:extLst>
              <a:ext uri="{FF2B5EF4-FFF2-40B4-BE49-F238E27FC236}">
                <a16:creationId xmlns:a16="http://schemas.microsoft.com/office/drawing/2014/main" id="{84F456CB-BF14-C943-8559-B441C85DC21A}"/>
              </a:ext>
            </a:extLst>
          </p:cNvPr>
          <p:cNvSpPr>
            <a:spLocks noGrp="1"/>
          </p:cNvSpPr>
          <p:nvPr>
            <p:ph type="body" sz="quarter" idx="38" hasCustomPrompt="1"/>
          </p:nvPr>
        </p:nvSpPr>
        <p:spPr>
          <a:xfrm>
            <a:off x="3296094" y="2458298"/>
            <a:ext cx="2675859" cy="3310734"/>
          </a:xfrm>
        </p:spPr>
        <p:txBody>
          <a:bodyPr>
            <a:noAutofit/>
          </a:bodyPr>
          <a:lstStyle>
            <a:lvl1pPr marL="0" indent="0" algn="l" defTabSz="914400" rtl="0" eaLnBrk="1" latinLnBrk="0" hangingPunct="1">
              <a:buClr>
                <a:srgbClr val="FF0036"/>
              </a:buClr>
              <a:buFont typeface="Arial" panose="020B0604020202020204" pitchFamily="34" charset="0"/>
              <a:buNone/>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21" name="Marcador de texto 24">
            <a:extLst>
              <a:ext uri="{FF2B5EF4-FFF2-40B4-BE49-F238E27FC236}">
                <a16:creationId xmlns:a16="http://schemas.microsoft.com/office/drawing/2014/main" id="{6A7D997D-5BAC-3E4F-92C6-FABDB2661672}"/>
              </a:ext>
            </a:extLst>
          </p:cNvPr>
          <p:cNvSpPr>
            <a:spLocks noGrp="1"/>
          </p:cNvSpPr>
          <p:nvPr>
            <p:ph type="body" sz="quarter" idx="39" hasCustomPrompt="1"/>
          </p:nvPr>
        </p:nvSpPr>
        <p:spPr>
          <a:xfrm>
            <a:off x="6220047" y="2458297"/>
            <a:ext cx="2675859" cy="3310733"/>
          </a:xfrm>
        </p:spPr>
        <p:txBody>
          <a:bodyPr>
            <a:noAutofit/>
          </a:bodyPr>
          <a:lstStyle>
            <a:lvl1pPr marL="0" indent="0" algn="l" defTabSz="914400" rtl="0" eaLnBrk="1" latinLnBrk="0" hangingPunct="1">
              <a:buClr>
                <a:srgbClr val="FF0036"/>
              </a:buClr>
              <a:buFont typeface="Arial" panose="020B0604020202020204" pitchFamily="34" charset="0"/>
              <a:buNone/>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27" name="Marcador de texto 24">
            <a:extLst>
              <a:ext uri="{FF2B5EF4-FFF2-40B4-BE49-F238E27FC236}">
                <a16:creationId xmlns:a16="http://schemas.microsoft.com/office/drawing/2014/main" id="{3169992D-E459-EE49-88A0-0D170F1EF517}"/>
              </a:ext>
            </a:extLst>
          </p:cNvPr>
          <p:cNvSpPr>
            <a:spLocks noGrp="1"/>
          </p:cNvSpPr>
          <p:nvPr>
            <p:ph type="body" sz="quarter" idx="40" hasCustomPrompt="1"/>
          </p:nvPr>
        </p:nvSpPr>
        <p:spPr>
          <a:xfrm>
            <a:off x="9144000" y="2458298"/>
            <a:ext cx="2675859" cy="3310732"/>
          </a:xfrm>
        </p:spPr>
        <p:txBody>
          <a:bodyPr>
            <a:noAutofit/>
          </a:bodyPr>
          <a:lstStyle>
            <a:lvl1pPr marL="0" indent="0" algn="l" defTabSz="914400" rtl="0" eaLnBrk="1" latinLnBrk="0" hangingPunct="1">
              <a:buClr>
                <a:srgbClr val="FF0036"/>
              </a:buClr>
              <a:buFont typeface="Arial" panose="020B0604020202020204" pitchFamily="34" charset="0"/>
              <a:buNone/>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Cuerpo de texto</a:t>
            </a:r>
          </a:p>
        </p:txBody>
      </p:sp>
      <p:pic>
        <p:nvPicPr>
          <p:cNvPr id="29" name="Picture 12" descr="A picture containing door, flying, large, table&#10;&#10;Description automatically generated">
            <a:extLst>
              <a:ext uri="{FF2B5EF4-FFF2-40B4-BE49-F238E27FC236}">
                <a16:creationId xmlns:a16="http://schemas.microsoft.com/office/drawing/2014/main" id="{32B030BB-285F-A848-8799-EAEE80A71067}"/>
              </a:ext>
            </a:extLst>
          </p:cNvPr>
          <p:cNvPicPr>
            <a:picLocks noChangeAspect="1"/>
          </p:cNvPicPr>
          <p:nvPr userDrawn="1"/>
        </p:nvPicPr>
        <p:blipFill rotWithShape="1">
          <a:blip r:embed="rId2"/>
          <a:srcRect l="2170" t="73469" b="13717"/>
          <a:stretch/>
        </p:blipFill>
        <p:spPr>
          <a:xfrm>
            <a:off x="0" y="6019894"/>
            <a:ext cx="6698272" cy="878745"/>
          </a:xfrm>
          <a:prstGeom prst="rect">
            <a:avLst/>
          </a:prstGeom>
        </p:spPr>
      </p:pic>
      <p:pic>
        <p:nvPicPr>
          <p:cNvPr id="30" name="Picture 13" descr="A picture containing door, flying, large, table&#10;&#10;Description automatically generated">
            <a:extLst>
              <a:ext uri="{FF2B5EF4-FFF2-40B4-BE49-F238E27FC236}">
                <a16:creationId xmlns:a16="http://schemas.microsoft.com/office/drawing/2014/main" id="{89DDB085-8392-6149-B7D8-E175AF7C437C}"/>
              </a:ext>
            </a:extLst>
          </p:cNvPr>
          <p:cNvPicPr>
            <a:picLocks noChangeAspect="1"/>
          </p:cNvPicPr>
          <p:nvPr userDrawn="1"/>
        </p:nvPicPr>
        <p:blipFill rotWithShape="1">
          <a:blip r:embed="rId2"/>
          <a:srcRect l="2170" t="73469" r="16710" b="13717"/>
          <a:stretch/>
        </p:blipFill>
        <p:spPr>
          <a:xfrm>
            <a:off x="6637867" y="6019894"/>
            <a:ext cx="5554133" cy="878746"/>
          </a:xfrm>
          <a:prstGeom prst="rect">
            <a:avLst/>
          </a:prstGeom>
        </p:spPr>
      </p:pic>
      <p:pic>
        <p:nvPicPr>
          <p:cNvPr id="31" name="Imagen 4">
            <a:extLst>
              <a:ext uri="{FF2B5EF4-FFF2-40B4-BE49-F238E27FC236}">
                <a16:creationId xmlns:a16="http://schemas.microsoft.com/office/drawing/2014/main" id="{56E39D0F-D9D1-7D40-A18D-976FB78786B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6400" t="81600" b="5600"/>
          <a:stretch/>
        </p:blipFill>
        <p:spPr>
          <a:xfrm>
            <a:off x="10550512" y="5980156"/>
            <a:ext cx="1658113" cy="877824"/>
          </a:xfrm>
          <a:prstGeom prst="rect">
            <a:avLst/>
          </a:prstGeom>
        </p:spPr>
      </p:pic>
    </p:spTree>
    <p:extLst>
      <p:ext uri="{BB962C8B-B14F-4D97-AF65-F5344CB8AC3E}">
        <p14:creationId xmlns:p14="http://schemas.microsoft.com/office/powerpoint/2010/main" val="4363760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adena de valor 5">
    <p:bg>
      <p:bgPr>
        <a:solidFill>
          <a:srgbClr val="E1E1DF"/>
        </a:solidFill>
        <a:effectLst/>
      </p:bgPr>
    </p:bg>
    <p:spTree>
      <p:nvGrpSpPr>
        <p:cNvPr id="1" name=""/>
        <p:cNvGrpSpPr/>
        <p:nvPr/>
      </p:nvGrpSpPr>
      <p:grpSpPr>
        <a:xfrm>
          <a:off x="0" y="0"/>
          <a:ext cx="0" cy="0"/>
          <a:chOff x="0" y="0"/>
          <a:chExt cx="0" cy="0"/>
        </a:xfrm>
      </p:grpSpPr>
      <p:sp>
        <p:nvSpPr>
          <p:cNvPr id="6" name="Rectangle 29">
            <a:extLst>
              <a:ext uri="{FF2B5EF4-FFF2-40B4-BE49-F238E27FC236}">
                <a16:creationId xmlns:a16="http://schemas.microsoft.com/office/drawing/2014/main" id="{91B654CA-BA77-494E-BC5A-EF881065CB9B}"/>
              </a:ext>
            </a:extLst>
          </p:cNvPr>
          <p:cNvSpPr/>
          <p:nvPr userDrawn="1"/>
        </p:nvSpPr>
        <p:spPr>
          <a:xfrm>
            <a:off x="0" y="6019893"/>
            <a:ext cx="12192000" cy="877825"/>
          </a:xfrm>
          <a:prstGeom prst="rect">
            <a:avLst/>
          </a:prstGeom>
          <a:solidFill>
            <a:srgbClr val="F00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4" name="Título 1">
            <a:extLst>
              <a:ext uri="{FF2B5EF4-FFF2-40B4-BE49-F238E27FC236}">
                <a16:creationId xmlns:a16="http://schemas.microsoft.com/office/drawing/2014/main" id="{A7FB4A3F-258A-9942-9CDB-7ACF5A3F2529}"/>
              </a:ext>
            </a:extLst>
          </p:cNvPr>
          <p:cNvSpPr>
            <a:spLocks noGrp="1"/>
          </p:cNvSpPr>
          <p:nvPr>
            <p:ph type="title" hasCustomPrompt="1"/>
          </p:nvPr>
        </p:nvSpPr>
        <p:spPr>
          <a:xfrm>
            <a:off x="365155" y="174648"/>
            <a:ext cx="11454703" cy="498422"/>
          </a:xfrm>
        </p:spPr>
        <p:txBody>
          <a:bodyPr>
            <a:noAutofit/>
          </a:bodyPr>
          <a:lstStyle>
            <a:lvl1pPr marL="0" algn="l" defTabSz="914400" rtl="0" eaLnBrk="1" latinLnBrk="0" hangingPunct="1">
              <a:defRPr lang="es-MX" sz="3600" b="1" kern="1200" dirty="0">
                <a:solidFill>
                  <a:srgbClr val="1B2128"/>
                </a:solidFill>
                <a:latin typeface="Arial" panose="020B0604020202020204" pitchFamily="34" charset="0"/>
                <a:ea typeface="+mn-ea"/>
                <a:cs typeface="Arial" panose="020B0604020202020204" pitchFamily="34" charset="0"/>
              </a:defRPr>
            </a:lvl1pPr>
          </a:lstStyle>
          <a:p>
            <a:r>
              <a:rPr lang="es-ES" dirty="0"/>
              <a:t>Insertar título aquí</a:t>
            </a:r>
            <a:endParaRPr lang="es-MX" dirty="0"/>
          </a:p>
        </p:txBody>
      </p:sp>
      <p:sp>
        <p:nvSpPr>
          <p:cNvPr id="15" name="Marcador de texto 24">
            <a:extLst>
              <a:ext uri="{FF2B5EF4-FFF2-40B4-BE49-F238E27FC236}">
                <a16:creationId xmlns:a16="http://schemas.microsoft.com/office/drawing/2014/main" id="{35C72B46-A6C7-0E45-95A3-D418BCF2C4BD}"/>
              </a:ext>
            </a:extLst>
          </p:cNvPr>
          <p:cNvSpPr>
            <a:spLocks noGrp="1"/>
          </p:cNvSpPr>
          <p:nvPr>
            <p:ph type="body" sz="quarter" idx="13" hasCustomPrompt="1"/>
          </p:nvPr>
        </p:nvSpPr>
        <p:spPr>
          <a:xfrm>
            <a:off x="365154" y="693013"/>
            <a:ext cx="11454701" cy="498422"/>
          </a:xfrm>
        </p:spPr>
        <p:txBody>
          <a:bodyPr>
            <a:normAutofit/>
          </a:bodyPr>
          <a:lstStyle>
            <a:lvl1pPr marL="0" indent="0" algn="l" defTabSz="914400" rtl="0" eaLnBrk="1" latinLnBrk="0" hangingPunct="1">
              <a:buNone/>
              <a:defRPr lang="es-MX" sz="2600" kern="1200" dirty="0">
                <a:solidFill>
                  <a:srgbClr val="FF0036"/>
                </a:solidFill>
                <a:latin typeface="Arial" panose="020B0604020202020204" pitchFamily="34" charset="0"/>
                <a:ea typeface="+mn-ea"/>
                <a:cs typeface="Arial" panose="020B0604020202020204" pitchFamily="34" charset="0"/>
              </a:defRPr>
            </a:lvl1pPr>
          </a:lstStyle>
          <a:p>
            <a:pPr lvl="0"/>
            <a:r>
              <a:rPr lang="es-MX" dirty="0"/>
              <a:t>Insertar subtítulo aquí</a:t>
            </a:r>
          </a:p>
        </p:txBody>
      </p:sp>
      <p:sp>
        <p:nvSpPr>
          <p:cNvPr id="16" name="Marcador de texto 1">
            <a:extLst>
              <a:ext uri="{FF2B5EF4-FFF2-40B4-BE49-F238E27FC236}">
                <a16:creationId xmlns:a16="http://schemas.microsoft.com/office/drawing/2014/main" id="{4980FD74-5EC4-5F4F-AB35-1F486F1E7E96}"/>
              </a:ext>
            </a:extLst>
          </p:cNvPr>
          <p:cNvSpPr>
            <a:spLocks noGrp="1"/>
          </p:cNvSpPr>
          <p:nvPr>
            <p:ph type="body" sz="quarter" idx="16"/>
          </p:nvPr>
        </p:nvSpPr>
        <p:spPr>
          <a:xfrm>
            <a:off x="2313685" y="1568439"/>
            <a:ext cx="2833141" cy="765878"/>
          </a:xfrm>
          <a:prstGeom prst="chevron">
            <a:avLst/>
          </a:prstGeom>
          <a:solidFill>
            <a:srgbClr val="FF0036"/>
          </a:solidFill>
        </p:spPr>
        <p:txBody>
          <a:bodyPr>
            <a:normAutofit/>
          </a:bodyPr>
          <a:lstStyle>
            <a:lvl1pPr marL="0" indent="0" algn="ctr">
              <a:buNone/>
              <a:defRPr sz="1600">
                <a:solidFill>
                  <a:schemeClr val="bg1"/>
                </a:solidFill>
                <a:latin typeface="Arial" panose="020B0604020202020204" pitchFamily="34" charset="0"/>
                <a:cs typeface="Arial" panose="020B0604020202020204" pitchFamily="34" charset="0"/>
              </a:defRPr>
            </a:lvl1pPr>
          </a:lstStyle>
          <a:p>
            <a:endParaRPr lang="es-MX" dirty="0"/>
          </a:p>
        </p:txBody>
      </p:sp>
      <p:sp>
        <p:nvSpPr>
          <p:cNvPr id="34" name="Marcador de texto 1">
            <a:extLst>
              <a:ext uri="{FF2B5EF4-FFF2-40B4-BE49-F238E27FC236}">
                <a16:creationId xmlns:a16="http://schemas.microsoft.com/office/drawing/2014/main" id="{1576EBC4-7D64-0C4E-AD4E-4E66E2CA6EEF}"/>
              </a:ext>
            </a:extLst>
          </p:cNvPr>
          <p:cNvSpPr>
            <a:spLocks noGrp="1"/>
          </p:cNvSpPr>
          <p:nvPr>
            <p:ph type="body" sz="quarter" idx="30"/>
          </p:nvPr>
        </p:nvSpPr>
        <p:spPr>
          <a:xfrm>
            <a:off x="4801979" y="1570840"/>
            <a:ext cx="2735684" cy="762873"/>
          </a:xfrm>
          <a:prstGeom prst="chevron">
            <a:avLst/>
          </a:prstGeom>
          <a:solidFill>
            <a:srgbClr val="747577"/>
          </a:solidFill>
        </p:spPr>
        <p:txBody>
          <a:bodyPr>
            <a:normAutofit/>
          </a:bodyPr>
          <a:lstStyle>
            <a:lvl1pPr marL="0" indent="0" algn="ctr">
              <a:buNone/>
              <a:defRPr sz="1600">
                <a:solidFill>
                  <a:schemeClr val="bg1"/>
                </a:solidFill>
                <a:latin typeface="Arial" panose="020B0604020202020204" pitchFamily="34" charset="0"/>
                <a:cs typeface="Arial" panose="020B0604020202020204" pitchFamily="34" charset="0"/>
              </a:defRPr>
            </a:lvl1pPr>
          </a:lstStyle>
          <a:p>
            <a:endParaRPr lang="es-MX" dirty="0"/>
          </a:p>
        </p:txBody>
      </p:sp>
      <p:sp>
        <p:nvSpPr>
          <p:cNvPr id="36" name="Rectangle 29">
            <a:extLst>
              <a:ext uri="{FF2B5EF4-FFF2-40B4-BE49-F238E27FC236}">
                <a16:creationId xmlns:a16="http://schemas.microsoft.com/office/drawing/2014/main" id="{A53028A1-F465-A34C-8766-710C74210BAA}"/>
              </a:ext>
            </a:extLst>
          </p:cNvPr>
          <p:cNvSpPr/>
          <p:nvPr userDrawn="1"/>
        </p:nvSpPr>
        <p:spPr>
          <a:xfrm>
            <a:off x="10663192" y="6019895"/>
            <a:ext cx="1528188" cy="547660"/>
          </a:xfrm>
          <a:prstGeom prst="rect">
            <a:avLst/>
          </a:prstGeom>
          <a:solidFill>
            <a:srgbClr val="F00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8" name="Marcador de texto 1">
            <a:extLst>
              <a:ext uri="{FF2B5EF4-FFF2-40B4-BE49-F238E27FC236}">
                <a16:creationId xmlns:a16="http://schemas.microsoft.com/office/drawing/2014/main" id="{FCD70496-F19B-F147-B831-B0B8A12F169B}"/>
              </a:ext>
            </a:extLst>
          </p:cNvPr>
          <p:cNvSpPr>
            <a:spLocks noGrp="1"/>
          </p:cNvSpPr>
          <p:nvPr>
            <p:ph type="body" sz="quarter" idx="34"/>
          </p:nvPr>
        </p:nvSpPr>
        <p:spPr>
          <a:xfrm>
            <a:off x="7155114" y="1566937"/>
            <a:ext cx="2723201" cy="765878"/>
          </a:xfrm>
          <a:prstGeom prst="chevron">
            <a:avLst/>
          </a:prstGeom>
          <a:solidFill>
            <a:srgbClr val="FF0036"/>
          </a:solidFill>
        </p:spPr>
        <p:txBody>
          <a:bodyPr>
            <a:normAutofit/>
          </a:bodyPr>
          <a:lstStyle>
            <a:lvl1pPr marL="0" indent="0" algn="ctr">
              <a:buNone/>
              <a:defRPr sz="1600">
                <a:solidFill>
                  <a:schemeClr val="bg1"/>
                </a:solidFill>
                <a:latin typeface="Arial" panose="020B0604020202020204" pitchFamily="34" charset="0"/>
                <a:cs typeface="Arial" panose="020B0604020202020204" pitchFamily="34" charset="0"/>
              </a:defRPr>
            </a:lvl1pPr>
          </a:lstStyle>
          <a:p>
            <a:endParaRPr lang="es-MX" dirty="0"/>
          </a:p>
        </p:txBody>
      </p:sp>
      <p:sp>
        <p:nvSpPr>
          <p:cNvPr id="40" name="Marcador de texto 24">
            <a:extLst>
              <a:ext uri="{FF2B5EF4-FFF2-40B4-BE49-F238E27FC236}">
                <a16:creationId xmlns:a16="http://schemas.microsoft.com/office/drawing/2014/main" id="{DE1C9B7A-1852-914F-BEFE-8D3D1A64E10A}"/>
              </a:ext>
            </a:extLst>
          </p:cNvPr>
          <p:cNvSpPr>
            <a:spLocks noGrp="1"/>
          </p:cNvSpPr>
          <p:nvPr>
            <p:ph type="body" sz="quarter" idx="25" hasCustomPrompt="1"/>
          </p:nvPr>
        </p:nvSpPr>
        <p:spPr>
          <a:xfrm>
            <a:off x="365154" y="2661208"/>
            <a:ext cx="1891358" cy="3124449"/>
          </a:xfrm>
        </p:spPr>
        <p:txBody>
          <a:bodyPr>
            <a:noAutofit/>
          </a:bodyPr>
          <a:lstStyle>
            <a:lvl1pPr marL="0" indent="0" algn="l" defTabSz="914400" rtl="0" eaLnBrk="1" latinLnBrk="0" hangingPunct="1">
              <a:buClr>
                <a:srgbClr val="FF0036"/>
              </a:buClr>
              <a:buFont typeface="Arial" panose="020B0604020202020204" pitchFamily="34" charset="0"/>
              <a:buNone/>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18" name="Marcador de texto 1">
            <a:extLst>
              <a:ext uri="{FF2B5EF4-FFF2-40B4-BE49-F238E27FC236}">
                <a16:creationId xmlns:a16="http://schemas.microsoft.com/office/drawing/2014/main" id="{00C99FD3-03A0-1E40-A6CC-F0DF09AD46A1}"/>
              </a:ext>
            </a:extLst>
          </p:cNvPr>
          <p:cNvSpPr>
            <a:spLocks noGrp="1"/>
          </p:cNvSpPr>
          <p:nvPr>
            <p:ph type="body" sz="quarter" idx="37"/>
          </p:nvPr>
        </p:nvSpPr>
        <p:spPr>
          <a:xfrm>
            <a:off x="28305" y="1569942"/>
            <a:ext cx="2727685" cy="762873"/>
          </a:xfrm>
          <a:prstGeom prst="homePlate">
            <a:avLst/>
          </a:prstGeom>
          <a:solidFill>
            <a:srgbClr val="747577"/>
          </a:solidFill>
        </p:spPr>
        <p:txBody>
          <a:bodyPr>
            <a:normAutofit/>
          </a:bodyPr>
          <a:lstStyle>
            <a:lvl1pPr marL="0" indent="0" algn="ctr">
              <a:buNone/>
              <a:defRPr sz="1600">
                <a:solidFill>
                  <a:schemeClr val="bg1"/>
                </a:solidFill>
                <a:latin typeface="Arial" panose="020B0604020202020204" pitchFamily="34" charset="0"/>
                <a:cs typeface="Arial" panose="020B0604020202020204" pitchFamily="34" charset="0"/>
              </a:defRPr>
            </a:lvl1pPr>
          </a:lstStyle>
          <a:p>
            <a:endParaRPr lang="es-MX" dirty="0"/>
          </a:p>
        </p:txBody>
      </p:sp>
      <p:sp>
        <p:nvSpPr>
          <p:cNvPr id="19" name="Marcador de texto 24">
            <a:extLst>
              <a:ext uri="{FF2B5EF4-FFF2-40B4-BE49-F238E27FC236}">
                <a16:creationId xmlns:a16="http://schemas.microsoft.com/office/drawing/2014/main" id="{5BC098B8-CD03-6F4B-A1B8-046442CD7A6B}"/>
              </a:ext>
            </a:extLst>
          </p:cNvPr>
          <p:cNvSpPr>
            <a:spLocks noGrp="1"/>
          </p:cNvSpPr>
          <p:nvPr>
            <p:ph type="body" sz="quarter" idx="38" hasCustomPrompt="1"/>
          </p:nvPr>
        </p:nvSpPr>
        <p:spPr>
          <a:xfrm>
            <a:off x="9928497" y="2661208"/>
            <a:ext cx="1891358" cy="3124447"/>
          </a:xfrm>
        </p:spPr>
        <p:txBody>
          <a:bodyPr>
            <a:noAutofit/>
          </a:bodyPr>
          <a:lstStyle>
            <a:lvl1pPr marL="0" indent="0" algn="l" defTabSz="914400" rtl="0" eaLnBrk="1" latinLnBrk="0" hangingPunct="1">
              <a:buClr>
                <a:srgbClr val="FF0036"/>
              </a:buClr>
              <a:buFont typeface="Arial" panose="020B0604020202020204" pitchFamily="34" charset="0"/>
              <a:buNone/>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22" name="Marcador de texto 24">
            <a:extLst>
              <a:ext uri="{FF2B5EF4-FFF2-40B4-BE49-F238E27FC236}">
                <a16:creationId xmlns:a16="http://schemas.microsoft.com/office/drawing/2014/main" id="{B6B31609-9936-A643-B4D3-19B2B9CA2B08}"/>
              </a:ext>
            </a:extLst>
          </p:cNvPr>
          <p:cNvSpPr>
            <a:spLocks noGrp="1"/>
          </p:cNvSpPr>
          <p:nvPr>
            <p:ph type="body" sz="quarter" idx="39" hasCustomPrompt="1"/>
          </p:nvPr>
        </p:nvSpPr>
        <p:spPr>
          <a:xfrm>
            <a:off x="2755990" y="2661209"/>
            <a:ext cx="1891358" cy="3124448"/>
          </a:xfrm>
        </p:spPr>
        <p:txBody>
          <a:bodyPr>
            <a:noAutofit/>
          </a:bodyPr>
          <a:lstStyle>
            <a:lvl1pPr marL="0" indent="0" algn="l" defTabSz="914400" rtl="0" eaLnBrk="1" latinLnBrk="0" hangingPunct="1">
              <a:buClr>
                <a:srgbClr val="FF0036"/>
              </a:buClr>
              <a:buFont typeface="Arial" panose="020B0604020202020204" pitchFamily="34" charset="0"/>
              <a:buNone/>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23" name="Marcador de texto 24">
            <a:extLst>
              <a:ext uri="{FF2B5EF4-FFF2-40B4-BE49-F238E27FC236}">
                <a16:creationId xmlns:a16="http://schemas.microsoft.com/office/drawing/2014/main" id="{1017C570-FF58-754E-A101-AC1921C60D40}"/>
              </a:ext>
            </a:extLst>
          </p:cNvPr>
          <p:cNvSpPr>
            <a:spLocks noGrp="1"/>
          </p:cNvSpPr>
          <p:nvPr>
            <p:ph type="body" sz="quarter" idx="40" hasCustomPrompt="1"/>
          </p:nvPr>
        </p:nvSpPr>
        <p:spPr>
          <a:xfrm>
            <a:off x="5146826" y="2661209"/>
            <a:ext cx="1891358" cy="3124448"/>
          </a:xfrm>
        </p:spPr>
        <p:txBody>
          <a:bodyPr>
            <a:noAutofit/>
          </a:bodyPr>
          <a:lstStyle>
            <a:lvl1pPr marL="0" indent="0" algn="l" defTabSz="914400" rtl="0" eaLnBrk="1" latinLnBrk="0" hangingPunct="1">
              <a:buClr>
                <a:srgbClr val="FF0036"/>
              </a:buClr>
              <a:buFont typeface="Arial" panose="020B0604020202020204" pitchFamily="34" charset="0"/>
              <a:buNone/>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24" name="Marcador de texto 24">
            <a:extLst>
              <a:ext uri="{FF2B5EF4-FFF2-40B4-BE49-F238E27FC236}">
                <a16:creationId xmlns:a16="http://schemas.microsoft.com/office/drawing/2014/main" id="{598630AA-AEBE-CC4A-AF6D-23340EEDDB95}"/>
              </a:ext>
            </a:extLst>
          </p:cNvPr>
          <p:cNvSpPr>
            <a:spLocks noGrp="1"/>
          </p:cNvSpPr>
          <p:nvPr>
            <p:ph type="body" sz="quarter" idx="41" hasCustomPrompt="1"/>
          </p:nvPr>
        </p:nvSpPr>
        <p:spPr>
          <a:xfrm>
            <a:off x="7537662" y="2661209"/>
            <a:ext cx="1891358" cy="3124448"/>
          </a:xfrm>
        </p:spPr>
        <p:txBody>
          <a:bodyPr>
            <a:noAutofit/>
          </a:bodyPr>
          <a:lstStyle>
            <a:lvl1pPr marL="0" indent="0" algn="l" defTabSz="914400" rtl="0" eaLnBrk="1" latinLnBrk="0" hangingPunct="1">
              <a:buClr>
                <a:srgbClr val="FF0036"/>
              </a:buClr>
              <a:buFont typeface="Arial" panose="020B0604020202020204" pitchFamily="34" charset="0"/>
              <a:buNone/>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25" name="Marcador de texto 1">
            <a:extLst>
              <a:ext uri="{FF2B5EF4-FFF2-40B4-BE49-F238E27FC236}">
                <a16:creationId xmlns:a16="http://schemas.microsoft.com/office/drawing/2014/main" id="{BF13B1A9-E804-3643-9161-95584BA46E0A}"/>
              </a:ext>
            </a:extLst>
          </p:cNvPr>
          <p:cNvSpPr>
            <a:spLocks noGrp="1"/>
          </p:cNvSpPr>
          <p:nvPr>
            <p:ph type="body" sz="quarter" idx="42"/>
          </p:nvPr>
        </p:nvSpPr>
        <p:spPr>
          <a:xfrm>
            <a:off x="9371156" y="1569942"/>
            <a:ext cx="2735684" cy="762873"/>
          </a:xfrm>
          <a:prstGeom prst="chevron">
            <a:avLst/>
          </a:prstGeom>
          <a:solidFill>
            <a:srgbClr val="747577"/>
          </a:solidFill>
        </p:spPr>
        <p:txBody>
          <a:bodyPr>
            <a:normAutofit/>
          </a:bodyPr>
          <a:lstStyle>
            <a:lvl1pPr marL="0" indent="0" algn="ctr">
              <a:buNone/>
              <a:defRPr sz="1600">
                <a:solidFill>
                  <a:schemeClr val="bg1"/>
                </a:solidFill>
                <a:latin typeface="Arial" panose="020B0604020202020204" pitchFamily="34" charset="0"/>
                <a:cs typeface="Arial" panose="020B0604020202020204" pitchFamily="34" charset="0"/>
              </a:defRPr>
            </a:lvl1pPr>
          </a:lstStyle>
          <a:p>
            <a:endParaRPr lang="es-MX" dirty="0"/>
          </a:p>
        </p:txBody>
      </p:sp>
      <p:grpSp>
        <p:nvGrpSpPr>
          <p:cNvPr id="26" name="Group 29">
            <a:extLst>
              <a:ext uri="{FF2B5EF4-FFF2-40B4-BE49-F238E27FC236}">
                <a16:creationId xmlns:a16="http://schemas.microsoft.com/office/drawing/2014/main" id="{139367ED-9A02-EF46-A393-7AF8F225ADB6}"/>
              </a:ext>
            </a:extLst>
          </p:cNvPr>
          <p:cNvGrpSpPr/>
          <p:nvPr userDrawn="1"/>
        </p:nvGrpSpPr>
        <p:grpSpPr>
          <a:xfrm>
            <a:off x="0" y="6019894"/>
            <a:ext cx="12192003" cy="847302"/>
            <a:chOff x="-2" y="6010698"/>
            <a:chExt cx="12192003" cy="847302"/>
          </a:xfrm>
        </p:grpSpPr>
        <p:pic>
          <p:nvPicPr>
            <p:cNvPr id="28" name="Picture 30" descr="A close up of a bowl&#10;&#10;Description automatically generated">
              <a:extLst>
                <a:ext uri="{FF2B5EF4-FFF2-40B4-BE49-F238E27FC236}">
                  <a16:creationId xmlns:a16="http://schemas.microsoft.com/office/drawing/2014/main" id="{221C3D53-16C8-734E-ADF6-C3D866A98C8F}"/>
                </a:ext>
              </a:extLst>
            </p:cNvPr>
            <p:cNvPicPr>
              <a:picLocks noChangeAspect="1"/>
            </p:cNvPicPr>
            <p:nvPr/>
          </p:nvPicPr>
          <p:blipFill rotWithShape="1">
            <a:blip r:embed="rId2"/>
            <a:srcRect l="1" t="83220" r="-734"/>
            <a:stretch/>
          </p:blipFill>
          <p:spPr>
            <a:xfrm>
              <a:off x="-2" y="6010698"/>
              <a:ext cx="4250269" cy="847301"/>
            </a:xfrm>
            <a:prstGeom prst="rect">
              <a:avLst/>
            </a:prstGeom>
          </p:spPr>
        </p:pic>
        <p:pic>
          <p:nvPicPr>
            <p:cNvPr id="32" name="Picture 31" descr="A close up of a bowl&#10;&#10;Description automatically generated">
              <a:extLst>
                <a:ext uri="{FF2B5EF4-FFF2-40B4-BE49-F238E27FC236}">
                  <a16:creationId xmlns:a16="http://schemas.microsoft.com/office/drawing/2014/main" id="{4DE82094-10D7-9946-9CDC-C06A4DC58F82}"/>
                </a:ext>
              </a:extLst>
            </p:cNvPr>
            <p:cNvPicPr>
              <a:picLocks noChangeAspect="1"/>
            </p:cNvPicPr>
            <p:nvPr/>
          </p:nvPicPr>
          <p:blipFill rotWithShape="1">
            <a:blip r:embed="rId2"/>
            <a:srcRect l="1" t="83220" r="-734"/>
            <a:stretch/>
          </p:blipFill>
          <p:spPr>
            <a:xfrm>
              <a:off x="4199464" y="6010698"/>
              <a:ext cx="4250269" cy="847302"/>
            </a:xfrm>
            <a:prstGeom prst="rect">
              <a:avLst/>
            </a:prstGeom>
          </p:spPr>
        </p:pic>
        <p:pic>
          <p:nvPicPr>
            <p:cNvPr id="33" name="Picture 33" descr="A close up of a bowl&#10;&#10;Description automatically generated">
              <a:extLst>
                <a:ext uri="{FF2B5EF4-FFF2-40B4-BE49-F238E27FC236}">
                  <a16:creationId xmlns:a16="http://schemas.microsoft.com/office/drawing/2014/main" id="{529F49AE-9081-3D4A-ACEB-317AD2D8710B}"/>
                </a:ext>
              </a:extLst>
            </p:cNvPr>
            <p:cNvPicPr>
              <a:picLocks noChangeAspect="1"/>
            </p:cNvPicPr>
            <p:nvPr/>
          </p:nvPicPr>
          <p:blipFill rotWithShape="1">
            <a:blip r:embed="rId2"/>
            <a:srcRect l="1" t="83527" r="10102"/>
            <a:stretch/>
          </p:blipFill>
          <p:spPr>
            <a:xfrm>
              <a:off x="8398931" y="6010698"/>
              <a:ext cx="3793070" cy="831804"/>
            </a:xfrm>
            <a:prstGeom prst="rect">
              <a:avLst/>
            </a:prstGeom>
          </p:spPr>
        </p:pic>
      </p:grpSp>
      <p:pic>
        <p:nvPicPr>
          <p:cNvPr id="35" name="Imagen 4">
            <a:extLst>
              <a:ext uri="{FF2B5EF4-FFF2-40B4-BE49-F238E27FC236}">
                <a16:creationId xmlns:a16="http://schemas.microsoft.com/office/drawing/2014/main" id="{E056B17D-1B1D-6946-9501-69A47DE614E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6400" t="81600" b="5600"/>
          <a:stretch/>
        </p:blipFill>
        <p:spPr>
          <a:xfrm>
            <a:off x="10550513" y="6004632"/>
            <a:ext cx="1658113" cy="877824"/>
          </a:xfrm>
          <a:prstGeom prst="rect">
            <a:avLst/>
          </a:prstGeom>
        </p:spPr>
      </p:pic>
    </p:spTree>
    <p:extLst>
      <p:ext uri="{BB962C8B-B14F-4D97-AF65-F5344CB8AC3E}">
        <p14:creationId xmlns:p14="http://schemas.microsoft.com/office/powerpoint/2010/main" val="3620356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ortada 2 con ícono">
    <p:spTree>
      <p:nvGrpSpPr>
        <p:cNvPr id="1" name=""/>
        <p:cNvGrpSpPr/>
        <p:nvPr/>
      </p:nvGrpSpPr>
      <p:grpSpPr>
        <a:xfrm>
          <a:off x="0" y="0"/>
          <a:ext cx="0" cy="0"/>
          <a:chOff x="0" y="0"/>
          <a:chExt cx="0" cy="0"/>
        </a:xfrm>
      </p:grpSpPr>
      <p:sp>
        <p:nvSpPr>
          <p:cNvPr id="9" name="Elipse 8">
            <a:extLst>
              <a:ext uri="{FF2B5EF4-FFF2-40B4-BE49-F238E27FC236}">
                <a16:creationId xmlns:a16="http://schemas.microsoft.com/office/drawing/2014/main" id="{3F026845-4D9E-5141-8F66-58EB1D6E83DD}"/>
              </a:ext>
            </a:extLst>
          </p:cNvPr>
          <p:cNvSpPr/>
          <p:nvPr userDrawn="1"/>
        </p:nvSpPr>
        <p:spPr>
          <a:xfrm>
            <a:off x="8835259" y="4379529"/>
            <a:ext cx="1286203" cy="1286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Rectángulo 11">
            <a:extLst>
              <a:ext uri="{FF2B5EF4-FFF2-40B4-BE49-F238E27FC236}">
                <a16:creationId xmlns:a16="http://schemas.microsoft.com/office/drawing/2014/main" id="{16A8C65A-23B2-B343-A91D-1A86700714C0}"/>
              </a:ext>
            </a:extLst>
          </p:cNvPr>
          <p:cNvSpPr/>
          <p:nvPr userDrawn="1"/>
        </p:nvSpPr>
        <p:spPr>
          <a:xfrm>
            <a:off x="0" y="0"/>
            <a:ext cx="12192000" cy="6858000"/>
          </a:xfrm>
          <a:prstGeom prst="rect">
            <a:avLst/>
          </a:prstGeom>
          <a:solidFill>
            <a:srgbClr val="FF0036"/>
          </a:solidFill>
          <a:ln>
            <a:solidFill>
              <a:srgbClr val="FF0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3" name="Imagen 22">
            <a:extLst>
              <a:ext uri="{FF2B5EF4-FFF2-40B4-BE49-F238E27FC236}">
                <a16:creationId xmlns:a16="http://schemas.microsoft.com/office/drawing/2014/main" id="{E0F176B0-7FE7-894D-A68C-BE515C95209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5469" t="80833" b="5278"/>
          <a:stretch/>
        </p:blipFill>
        <p:spPr>
          <a:xfrm>
            <a:off x="10420350" y="5543550"/>
            <a:ext cx="1771650" cy="952500"/>
          </a:xfrm>
          <a:prstGeom prst="rect">
            <a:avLst/>
          </a:prstGeom>
        </p:spPr>
      </p:pic>
      <p:pic>
        <p:nvPicPr>
          <p:cNvPr id="15" name="Imagen 6">
            <a:extLst>
              <a:ext uri="{FF2B5EF4-FFF2-40B4-BE49-F238E27FC236}">
                <a16:creationId xmlns:a16="http://schemas.microsoft.com/office/drawing/2014/main" id="{58E32647-5C46-7346-AF3D-4A46AFC8174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1802" y="2563762"/>
            <a:ext cx="8862646" cy="1747340"/>
          </a:xfrm>
          <a:prstGeom prst="rect">
            <a:avLst/>
          </a:prstGeom>
        </p:spPr>
      </p:pic>
      <p:pic>
        <p:nvPicPr>
          <p:cNvPr id="16" name="Picture 6" descr="person holding Coca-Cola soda bottle">
            <a:extLst>
              <a:ext uri="{FF2B5EF4-FFF2-40B4-BE49-F238E27FC236}">
                <a16:creationId xmlns:a16="http://schemas.microsoft.com/office/drawing/2014/main" id="{DD39DEE0-442C-9F40-8F4D-2F71C47D731E}"/>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23147" r="17566"/>
          <a:stretch/>
        </p:blipFill>
        <p:spPr bwMode="auto">
          <a:xfrm>
            <a:off x="0" y="0"/>
            <a:ext cx="6110991" cy="6874864"/>
          </a:xfrm>
          <a:prstGeom prst="rect">
            <a:avLst/>
          </a:prstGeom>
          <a:noFill/>
          <a:extLst>
            <a:ext uri="{909E8E84-426E-40DD-AFC4-6F175D3DCCD1}">
              <a14:hiddenFill xmlns:a14="http://schemas.microsoft.com/office/drawing/2010/main">
                <a:solidFill>
                  <a:srgbClr val="FFFFFF"/>
                </a:solidFill>
              </a14:hiddenFill>
            </a:ext>
          </a:extLst>
        </p:spPr>
      </p:pic>
      <p:sp>
        <p:nvSpPr>
          <p:cNvPr id="19" name="Marcador de texto 2">
            <a:extLst>
              <a:ext uri="{FF2B5EF4-FFF2-40B4-BE49-F238E27FC236}">
                <a16:creationId xmlns:a16="http://schemas.microsoft.com/office/drawing/2014/main" id="{E7E3D9B1-0F6D-8E4A-A71E-EE76F3C1BAB3}"/>
              </a:ext>
            </a:extLst>
          </p:cNvPr>
          <p:cNvSpPr>
            <a:spLocks noGrp="1"/>
          </p:cNvSpPr>
          <p:nvPr>
            <p:ph type="body" sz="quarter" idx="15" hasCustomPrompt="1"/>
          </p:nvPr>
        </p:nvSpPr>
        <p:spPr>
          <a:xfrm>
            <a:off x="6386439" y="2905130"/>
            <a:ext cx="3773681" cy="486582"/>
          </a:xfrm>
        </p:spPr>
        <p:txBody>
          <a:bodyPr>
            <a:noAutofit/>
          </a:bodyPr>
          <a:lstStyle>
            <a:lvl1pPr marL="0" indent="0">
              <a:buNone/>
              <a:defRPr sz="3200" b="1">
                <a:solidFill>
                  <a:srgbClr val="1B2128"/>
                </a:solidFill>
                <a:latin typeface="Arial" panose="020B0604020202020204" pitchFamily="34" charset="0"/>
                <a:cs typeface="Arial" panose="020B0604020202020204" pitchFamily="34" charset="0"/>
              </a:defRPr>
            </a:lvl1pPr>
          </a:lstStyle>
          <a:p>
            <a:pPr lvl="0"/>
            <a:r>
              <a:rPr lang="es-MX" dirty="0"/>
              <a:t>Insertar título aquí</a:t>
            </a:r>
          </a:p>
        </p:txBody>
      </p:sp>
      <p:sp>
        <p:nvSpPr>
          <p:cNvPr id="21" name="Marcador de texto 19">
            <a:extLst>
              <a:ext uri="{FF2B5EF4-FFF2-40B4-BE49-F238E27FC236}">
                <a16:creationId xmlns:a16="http://schemas.microsoft.com/office/drawing/2014/main" id="{47FB9FF7-DE05-5C44-A47A-42600348BC2D}"/>
              </a:ext>
            </a:extLst>
          </p:cNvPr>
          <p:cNvSpPr>
            <a:spLocks noGrp="1"/>
          </p:cNvSpPr>
          <p:nvPr>
            <p:ph type="body" sz="quarter" idx="16" hasCustomPrompt="1"/>
          </p:nvPr>
        </p:nvSpPr>
        <p:spPr>
          <a:xfrm>
            <a:off x="6386439" y="3429000"/>
            <a:ext cx="3773681" cy="523875"/>
          </a:xfrm>
        </p:spPr>
        <p:txBody>
          <a:bodyPr>
            <a:normAutofit/>
          </a:bodyPr>
          <a:lstStyle>
            <a:lvl1pPr marL="0" indent="0">
              <a:buNone/>
              <a:defRPr sz="2400" i="1">
                <a:solidFill>
                  <a:srgbClr val="1B2128"/>
                </a:solidFill>
                <a:latin typeface="Arial" panose="020B0604020202020204" pitchFamily="34" charset="0"/>
                <a:cs typeface="Arial" panose="020B0604020202020204" pitchFamily="34" charset="0"/>
              </a:defRPr>
            </a:lvl1pPr>
          </a:lstStyle>
          <a:p>
            <a:pPr lvl="0"/>
            <a:r>
              <a:rPr lang="es-MX" dirty="0"/>
              <a:t>Insertar subtítulo aquí</a:t>
            </a:r>
          </a:p>
        </p:txBody>
      </p:sp>
      <p:sp>
        <p:nvSpPr>
          <p:cNvPr id="24" name="Oval 9">
            <a:extLst>
              <a:ext uri="{FF2B5EF4-FFF2-40B4-BE49-F238E27FC236}">
                <a16:creationId xmlns:a16="http://schemas.microsoft.com/office/drawing/2014/main" id="{2BB905ED-F789-EE4A-8092-A2F79A5E7E64}"/>
              </a:ext>
            </a:extLst>
          </p:cNvPr>
          <p:cNvSpPr/>
          <p:nvPr userDrawn="1"/>
        </p:nvSpPr>
        <p:spPr>
          <a:xfrm>
            <a:off x="10271597" y="2733675"/>
            <a:ext cx="1390650" cy="1390650"/>
          </a:xfrm>
          <a:prstGeom prst="ellipse">
            <a:avLst/>
          </a:prstGeom>
          <a:solidFill>
            <a:srgbClr val="D0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22" name="Picture 17" descr="A picture containing object, clock, sitting, dark&#10;&#10;Description automatically generated">
            <a:extLst>
              <a:ext uri="{FF2B5EF4-FFF2-40B4-BE49-F238E27FC236}">
                <a16:creationId xmlns:a16="http://schemas.microsoft.com/office/drawing/2014/main" id="{B19ECFC9-8FB7-6043-A1B6-E7E50061A91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40873" y="2602951"/>
            <a:ext cx="1652098" cy="1652098"/>
          </a:xfrm>
          <a:prstGeom prst="rect">
            <a:avLst/>
          </a:prstGeom>
        </p:spPr>
      </p:pic>
      <p:sp>
        <p:nvSpPr>
          <p:cNvPr id="11" name="Marcador de posición de imagen 14">
            <a:extLst>
              <a:ext uri="{FF2B5EF4-FFF2-40B4-BE49-F238E27FC236}">
                <a16:creationId xmlns:a16="http://schemas.microsoft.com/office/drawing/2014/main" id="{F0127061-4BEF-0B4E-BD57-07830D676B2F}"/>
              </a:ext>
            </a:extLst>
          </p:cNvPr>
          <p:cNvSpPr>
            <a:spLocks noGrp="1"/>
          </p:cNvSpPr>
          <p:nvPr>
            <p:ph type="pic" sz="quarter" idx="10"/>
          </p:nvPr>
        </p:nvSpPr>
        <p:spPr>
          <a:xfrm>
            <a:off x="21980" y="0"/>
            <a:ext cx="6074019" cy="6858000"/>
          </a:xfrm>
        </p:spPr>
        <p:txBody>
          <a:bodyPr>
            <a:normAutofit/>
          </a:bodyPr>
          <a:lstStyle>
            <a:lvl1pPr marL="0" indent="0" algn="ctr">
              <a:buNone/>
              <a:defRPr sz="2400" b="1">
                <a:solidFill>
                  <a:schemeClr val="bg1"/>
                </a:solidFill>
                <a:latin typeface="Arial" panose="020B0604020202020204" pitchFamily="34" charset="0"/>
                <a:cs typeface="Arial" panose="020B0604020202020204" pitchFamily="34" charset="0"/>
              </a:defRPr>
            </a:lvl1pPr>
          </a:lstStyle>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r>
              <a:rPr lang="es-MX" dirty="0"/>
              <a:t>Insertar imagen en este espacio</a:t>
            </a:r>
          </a:p>
        </p:txBody>
      </p:sp>
    </p:spTree>
    <p:extLst>
      <p:ext uri="{BB962C8B-B14F-4D97-AF65-F5344CB8AC3E}">
        <p14:creationId xmlns:p14="http://schemas.microsoft.com/office/powerpoint/2010/main" val="39536339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adena de valor 5">
    <p:bg>
      <p:bgPr>
        <a:solidFill>
          <a:schemeClr val="bg1"/>
        </a:solidFill>
        <a:effectLst/>
      </p:bgPr>
    </p:bg>
    <p:spTree>
      <p:nvGrpSpPr>
        <p:cNvPr id="1" name=""/>
        <p:cNvGrpSpPr/>
        <p:nvPr/>
      </p:nvGrpSpPr>
      <p:grpSpPr>
        <a:xfrm>
          <a:off x="0" y="0"/>
          <a:ext cx="0" cy="0"/>
          <a:chOff x="0" y="0"/>
          <a:chExt cx="0" cy="0"/>
        </a:xfrm>
      </p:grpSpPr>
      <p:sp>
        <p:nvSpPr>
          <p:cNvPr id="6" name="Rectangle 29">
            <a:extLst>
              <a:ext uri="{FF2B5EF4-FFF2-40B4-BE49-F238E27FC236}">
                <a16:creationId xmlns:a16="http://schemas.microsoft.com/office/drawing/2014/main" id="{91B654CA-BA77-494E-BC5A-EF881065CB9B}"/>
              </a:ext>
            </a:extLst>
          </p:cNvPr>
          <p:cNvSpPr/>
          <p:nvPr userDrawn="1"/>
        </p:nvSpPr>
        <p:spPr>
          <a:xfrm>
            <a:off x="0" y="6019893"/>
            <a:ext cx="12192000" cy="877825"/>
          </a:xfrm>
          <a:prstGeom prst="rect">
            <a:avLst/>
          </a:prstGeom>
          <a:solidFill>
            <a:srgbClr val="F00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4" name="Título 1">
            <a:extLst>
              <a:ext uri="{FF2B5EF4-FFF2-40B4-BE49-F238E27FC236}">
                <a16:creationId xmlns:a16="http://schemas.microsoft.com/office/drawing/2014/main" id="{A7FB4A3F-258A-9942-9CDB-7ACF5A3F2529}"/>
              </a:ext>
            </a:extLst>
          </p:cNvPr>
          <p:cNvSpPr>
            <a:spLocks noGrp="1"/>
          </p:cNvSpPr>
          <p:nvPr>
            <p:ph type="title" hasCustomPrompt="1"/>
          </p:nvPr>
        </p:nvSpPr>
        <p:spPr>
          <a:xfrm>
            <a:off x="365155" y="174648"/>
            <a:ext cx="11454703" cy="498422"/>
          </a:xfrm>
        </p:spPr>
        <p:txBody>
          <a:bodyPr>
            <a:noAutofit/>
          </a:bodyPr>
          <a:lstStyle>
            <a:lvl1pPr marL="0" algn="l" defTabSz="914400" rtl="0" eaLnBrk="1" latinLnBrk="0" hangingPunct="1">
              <a:defRPr lang="es-MX" sz="3600" b="1" kern="1200" dirty="0">
                <a:solidFill>
                  <a:srgbClr val="1B2128"/>
                </a:solidFill>
                <a:latin typeface="Arial" panose="020B0604020202020204" pitchFamily="34" charset="0"/>
                <a:ea typeface="+mn-ea"/>
                <a:cs typeface="Arial" panose="020B0604020202020204" pitchFamily="34" charset="0"/>
              </a:defRPr>
            </a:lvl1pPr>
          </a:lstStyle>
          <a:p>
            <a:r>
              <a:rPr lang="es-ES" dirty="0"/>
              <a:t>Insertar título aquí</a:t>
            </a:r>
            <a:endParaRPr lang="es-MX" dirty="0"/>
          </a:p>
        </p:txBody>
      </p:sp>
      <p:sp>
        <p:nvSpPr>
          <p:cNvPr id="15" name="Marcador de texto 24">
            <a:extLst>
              <a:ext uri="{FF2B5EF4-FFF2-40B4-BE49-F238E27FC236}">
                <a16:creationId xmlns:a16="http://schemas.microsoft.com/office/drawing/2014/main" id="{35C72B46-A6C7-0E45-95A3-D418BCF2C4BD}"/>
              </a:ext>
            </a:extLst>
          </p:cNvPr>
          <p:cNvSpPr>
            <a:spLocks noGrp="1"/>
          </p:cNvSpPr>
          <p:nvPr>
            <p:ph type="body" sz="quarter" idx="13" hasCustomPrompt="1"/>
          </p:nvPr>
        </p:nvSpPr>
        <p:spPr>
          <a:xfrm>
            <a:off x="365154" y="693013"/>
            <a:ext cx="11454701" cy="498422"/>
          </a:xfrm>
        </p:spPr>
        <p:txBody>
          <a:bodyPr>
            <a:normAutofit/>
          </a:bodyPr>
          <a:lstStyle>
            <a:lvl1pPr marL="0" indent="0" algn="l" defTabSz="914400" rtl="0" eaLnBrk="1" latinLnBrk="0" hangingPunct="1">
              <a:buNone/>
              <a:defRPr lang="es-MX" sz="2600" kern="1200" dirty="0">
                <a:solidFill>
                  <a:srgbClr val="FF0036"/>
                </a:solidFill>
                <a:latin typeface="Arial" panose="020B0604020202020204" pitchFamily="34" charset="0"/>
                <a:ea typeface="+mn-ea"/>
                <a:cs typeface="Arial" panose="020B0604020202020204" pitchFamily="34" charset="0"/>
              </a:defRPr>
            </a:lvl1pPr>
          </a:lstStyle>
          <a:p>
            <a:pPr lvl="0"/>
            <a:r>
              <a:rPr lang="es-MX" dirty="0"/>
              <a:t>Insertar subtítulo aquí</a:t>
            </a:r>
          </a:p>
        </p:txBody>
      </p:sp>
      <p:sp>
        <p:nvSpPr>
          <p:cNvPr id="16" name="Marcador de texto 1">
            <a:extLst>
              <a:ext uri="{FF2B5EF4-FFF2-40B4-BE49-F238E27FC236}">
                <a16:creationId xmlns:a16="http://schemas.microsoft.com/office/drawing/2014/main" id="{4980FD74-5EC4-5F4F-AB35-1F486F1E7E96}"/>
              </a:ext>
            </a:extLst>
          </p:cNvPr>
          <p:cNvSpPr>
            <a:spLocks noGrp="1"/>
          </p:cNvSpPr>
          <p:nvPr>
            <p:ph type="body" sz="quarter" idx="16"/>
          </p:nvPr>
        </p:nvSpPr>
        <p:spPr>
          <a:xfrm>
            <a:off x="2313685" y="1568439"/>
            <a:ext cx="2833141" cy="765878"/>
          </a:xfrm>
          <a:prstGeom prst="chevron">
            <a:avLst/>
          </a:prstGeom>
          <a:solidFill>
            <a:srgbClr val="FF0036"/>
          </a:solidFill>
        </p:spPr>
        <p:txBody>
          <a:bodyPr>
            <a:normAutofit/>
          </a:bodyPr>
          <a:lstStyle>
            <a:lvl1pPr marL="0" indent="0" algn="ctr">
              <a:buNone/>
              <a:defRPr sz="1600">
                <a:solidFill>
                  <a:schemeClr val="bg1"/>
                </a:solidFill>
                <a:latin typeface="Arial" panose="020B0604020202020204" pitchFamily="34" charset="0"/>
                <a:cs typeface="Arial" panose="020B0604020202020204" pitchFamily="34" charset="0"/>
              </a:defRPr>
            </a:lvl1pPr>
          </a:lstStyle>
          <a:p>
            <a:endParaRPr lang="es-MX" dirty="0"/>
          </a:p>
        </p:txBody>
      </p:sp>
      <p:sp>
        <p:nvSpPr>
          <p:cNvPr id="34" name="Marcador de texto 1">
            <a:extLst>
              <a:ext uri="{FF2B5EF4-FFF2-40B4-BE49-F238E27FC236}">
                <a16:creationId xmlns:a16="http://schemas.microsoft.com/office/drawing/2014/main" id="{1576EBC4-7D64-0C4E-AD4E-4E66E2CA6EEF}"/>
              </a:ext>
            </a:extLst>
          </p:cNvPr>
          <p:cNvSpPr>
            <a:spLocks noGrp="1"/>
          </p:cNvSpPr>
          <p:nvPr>
            <p:ph type="body" sz="quarter" idx="30"/>
          </p:nvPr>
        </p:nvSpPr>
        <p:spPr>
          <a:xfrm>
            <a:off x="4801979" y="1570840"/>
            <a:ext cx="2735684" cy="762873"/>
          </a:xfrm>
          <a:prstGeom prst="chevron">
            <a:avLst/>
          </a:prstGeom>
          <a:solidFill>
            <a:srgbClr val="747577"/>
          </a:solidFill>
        </p:spPr>
        <p:txBody>
          <a:bodyPr>
            <a:normAutofit/>
          </a:bodyPr>
          <a:lstStyle>
            <a:lvl1pPr marL="0" indent="0" algn="ctr">
              <a:buNone/>
              <a:defRPr sz="1600">
                <a:solidFill>
                  <a:schemeClr val="bg1"/>
                </a:solidFill>
                <a:latin typeface="Arial" panose="020B0604020202020204" pitchFamily="34" charset="0"/>
                <a:cs typeface="Arial" panose="020B0604020202020204" pitchFamily="34" charset="0"/>
              </a:defRPr>
            </a:lvl1pPr>
          </a:lstStyle>
          <a:p>
            <a:endParaRPr lang="es-MX" dirty="0"/>
          </a:p>
        </p:txBody>
      </p:sp>
      <p:sp>
        <p:nvSpPr>
          <p:cNvPr id="36" name="Rectangle 29">
            <a:extLst>
              <a:ext uri="{FF2B5EF4-FFF2-40B4-BE49-F238E27FC236}">
                <a16:creationId xmlns:a16="http://schemas.microsoft.com/office/drawing/2014/main" id="{A53028A1-F465-A34C-8766-710C74210BAA}"/>
              </a:ext>
            </a:extLst>
          </p:cNvPr>
          <p:cNvSpPr/>
          <p:nvPr userDrawn="1"/>
        </p:nvSpPr>
        <p:spPr>
          <a:xfrm>
            <a:off x="10663192" y="6019895"/>
            <a:ext cx="1528188" cy="547660"/>
          </a:xfrm>
          <a:prstGeom prst="rect">
            <a:avLst/>
          </a:prstGeom>
          <a:solidFill>
            <a:srgbClr val="F00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8" name="Marcador de texto 1">
            <a:extLst>
              <a:ext uri="{FF2B5EF4-FFF2-40B4-BE49-F238E27FC236}">
                <a16:creationId xmlns:a16="http://schemas.microsoft.com/office/drawing/2014/main" id="{FCD70496-F19B-F147-B831-B0B8A12F169B}"/>
              </a:ext>
            </a:extLst>
          </p:cNvPr>
          <p:cNvSpPr>
            <a:spLocks noGrp="1"/>
          </p:cNvSpPr>
          <p:nvPr>
            <p:ph type="body" sz="quarter" idx="34"/>
          </p:nvPr>
        </p:nvSpPr>
        <p:spPr>
          <a:xfrm>
            <a:off x="7155114" y="1566937"/>
            <a:ext cx="2723201" cy="765878"/>
          </a:xfrm>
          <a:prstGeom prst="chevron">
            <a:avLst/>
          </a:prstGeom>
          <a:solidFill>
            <a:srgbClr val="FF0036"/>
          </a:solidFill>
        </p:spPr>
        <p:txBody>
          <a:bodyPr>
            <a:normAutofit/>
          </a:bodyPr>
          <a:lstStyle>
            <a:lvl1pPr marL="0" indent="0" algn="ctr">
              <a:buNone/>
              <a:defRPr sz="1600">
                <a:solidFill>
                  <a:schemeClr val="bg1"/>
                </a:solidFill>
                <a:latin typeface="Arial" panose="020B0604020202020204" pitchFamily="34" charset="0"/>
                <a:cs typeface="Arial" panose="020B0604020202020204" pitchFamily="34" charset="0"/>
              </a:defRPr>
            </a:lvl1pPr>
          </a:lstStyle>
          <a:p>
            <a:endParaRPr lang="es-MX" dirty="0"/>
          </a:p>
        </p:txBody>
      </p:sp>
      <p:sp>
        <p:nvSpPr>
          <p:cNvPr id="40" name="Marcador de texto 24">
            <a:extLst>
              <a:ext uri="{FF2B5EF4-FFF2-40B4-BE49-F238E27FC236}">
                <a16:creationId xmlns:a16="http://schemas.microsoft.com/office/drawing/2014/main" id="{DE1C9B7A-1852-914F-BEFE-8D3D1A64E10A}"/>
              </a:ext>
            </a:extLst>
          </p:cNvPr>
          <p:cNvSpPr>
            <a:spLocks noGrp="1"/>
          </p:cNvSpPr>
          <p:nvPr>
            <p:ph type="body" sz="quarter" idx="25" hasCustomPrompt="1"/>
          </p:nvPr>
        </p:nvSpPr>
        <p:spPr>
          <a:xfrm>
            <a:off x="365154" y="2661208"/>
            <a:ext cx="1891358" cy="3124449"/>
          </a:xfrm>
        </p:spPr>
        <p:txBody>
          <a:bodyPr>
            <a:noAutofit/>
          </a:bodyPr>
          <a:lstStyle>
            <a:lvl1pPr marL="0" indent="0" algn="l" defTabSz="914400" rtl="0" eaLnBrk="1" latinLnBrk="0" hangingPunct="1">
              <a:buClr>
                <a:srgbClr val="FF0036"/>
              </a:buClr>
              <a:buFont typeface="Arial" panose="020B0604020202020204" pitchFamily="34" charset="0"/>
              <a:buNone/>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18" name="Marcador de texto 1">
            <a:extLst>
              <a:ext uri="{FF2B5EF4-FFF2-40B4-BE49-F238E27FC236}">
                <a16:creationId xmlns:a16="http://schemas.microsoft.com/office/drawing/2014/main" id="{00C99FD3-03A0-1E40-A6CC-F0DF09AD46A1}"/>
              </a:ext>
            </a:extLst>
          </p:cNvPr>
          <p:cNvSpPr>
            <a:spLocks noGrp="1"/>
          </p:cNvSpPr>
          <p:nvPr>
            <p:ph type="body" sz="quarter" idx="37"/>
          </p:nvPr>
        </p:nvSpPr>
        <p:spPr>
          <a:xfrm>
            <a:off x="28305" y="1569942"/>
            <a:ext cx="2727685" cy="762873"/>
          </a:xfrm>
          <a:prstGeom prst="homePlate">
            <a:avLst/>
          </a:prstGeom>
          <a:solidFill>
            <a:srgbClr val="747577"/>
          </a:solidFill>
        </p:spPr>
        <p:txBody>
          <a:bodyPr>
            <a:normAutofit/>
          </a:bodyPr>
          <a:lstStyle>
            <a:lvl1pPr marL="0" indent="0" algn="ctr">
              <a:buNone/>
              <a:defRPr sz="1600">
                <a:solidFill>
                  <a:schemeClr val="bg1"/>
                </a:solidFill>
                <a:latin typeface="Arial" panose="020B0604020202020204" pitchFamily="34" charset="0"/>
                <a:cs typeface="Arial" panose="020B0604020202020204" pitchFamily="34" charset="0"/>
              </a:defRPr>
            </a:lvl1pPr>
          </a:lstStyle>
          <a:p>
            <a:endParaRPr lang="es-MX" dirty="0"/>
          </a:p>
        </p:txBody>
      </p:sp>
      <p:sp>
        <p:nvSpPr>
          <p:cNvPr id="19" name="Marcador de texto 24">
            <a:extLst>
              <a:ext uri="{FF2B5EF4-FFF2-40B4-BE49-F238E27FC236}">
                <a16:creationId xmlns:a16="http://schemas.microsoft.com/office/drawing/2014/main" id="{5BC098B8-CD03-6F4B-A1B8-046442CD7A6B}"/>
              </a:ext>
            </a:extLst>
          </p:cNvPr>
          <p:cNvSpPr>
            <a:spLocks noGrp="1"/>
          </p:cNvSpPr>
          <p:nvPr>
            <p:ph type="body" sz="quarter" idx="38" hasCustomPrompt="1"/>
          </p:nvPr>
        </p:nvSpPr>
        <p:spPr>
          <a:xfrm>
            <a:off x="9928497" y="2661208"/>
            <a:ext cx="1891358" cy="3124447"/>
          </a:xfrm>
        </p:spPr>
        <p:txBody>
          <a:bodyPr>
            <a:noAutofit/>
          </a:bodyPr>
          <a:lstStyle>
            <a:lvl1pPr marL="0" indent="0" algn="l" defTabSz="914400" rtl="0" eaLnBrk="1" latinLnBrk="0" hangingPunct="1">
              <a:buClr>
                <a:srgbClr val="FF0036"/>
              </a:buClr>
              <a:buFont typeface="Arial" panose="020B0604020202020204" pitchFamily="34" charset="0"/>
              <a:buNone/>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22" name="Marcador de texto 24">
            <a:extLst>
              <a:ext uri="{FF2B5EF4-FFF2-40B4-BE49-F238E27FC236}">
                <a16:creationId xmlns:a16="http://schemas.microsoft.com/office/drawing/2014/main" id="{B6B31609-9936-A643-B4D3-19B2B9CA2B08}"/>
              </a:ext>
            </a:extLst>
          </p:cNvPr>
          <p:cNvSpPr>
            <a:spLocks noGrp="1"/>
          </p:cNvSpPr>
          <p:nvPr>
            <p:ph type="body" sz="quarter" idx="39" hasCustomPrompt="1"/>
          </p:nvPr>
        </p:nvSpPr>
        <p:spPr>
          <a:xfrm>
            <a:off x="2755990" y="2661209"/>
            <a:ext cx="1891358" cy="3124448"/>
          </a:xfrm>
        </p:spPr>
        <p:txBody>
          <a:bodyPr>
            <a:noAutofit/>
          </a:bodyPr>
          <a:lstStyle>
            <a:lvl1pPr marL="0" indent="0" algn="l" defTabSz="914400" rtl="0" eaLnBrk="1" latinLnBrk="0" hangingPunct="1">
              <a:buClr>
                <a:srgbClr val="FF0036"/>
              </a:buClr>
              <a:buFont typeface="Arial" panose="020B0604020202020204" pitchFamily="34" charset="0"/>
              <a:buNone/>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23" name="Marcador de texto 24">
            <a:extLst>
              <a:ext uri="{FF2B5EF4-FFF2-40B4-BE49-F238E27FC236}">
                <a16:creationId xmlns:a16="http://schemas.microsoft.com/office/drawing/2014/main" id="{1017C570-FF58-754E-A101-AC1921C60D40}"/>
              </a:ext>
            </a:extLst>
          </p:cNvPr>
          <p:cNvSpPr>
            <a:spLocks noGrp="1"/>
          </p:cNvSpPr>
          <p:nvPr>
            <p:ph type="body" sz="quarter" idx="40" hasCustomPrompt="1"/>
          </p:nvPr>
        </p:nvSpPr>
        <p:spPr>
          <a:xfrm>
            <a:off x="5146826" y="2661209"/>
            <a:ext cx="1891358" cy="3124448"/>
          </a:xfrm>
        </p:spPr>
        <p:txBody>
          <a:bodyPr>
            <a:noAutofit/>
          </a:bodyPr>
          <a:lstStyle>
            <a:lvl1pPr marL="0" indent="0" algn="l" defTabSz="914400" rtl="0" eaLnBrk="1" latinLnBrk="0" hangingPunct="1">
              <a:buClr>
                <a:srgbClr val="FF0036"/>
              </a:buClr>
              <a:buFont typeface="Arial" panose="020B0604020202020204" pitchFamily="34" charset="0"/>
              <a:buNone/>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24" name="Marcador de texto 24">
            <a:extLst>
              <a:ext uri="{FF2B5EF4-FFF2-40B4-BE49-F238E27FC236}">
                <a16:creationId xmlns:a16="http://schemas.microsoft.com/office/drawing/2014/main" id="{598630AA-AEBE-CC4A-AF6D-23340EEDDB95}"/>
              </a:ext>
            </a:extLst>
          </p:cNvPr>
          <p:cNvSpPr>
            <a:spLocks noGrp="1"/>
          </p:cNvSpPr>
          <p:nvPr>
            <p:ph type="body" sz="quarter" idx="41" hasCustomPrompt="1"/>
          </p:nvPr>
        </p:nvSpPr>
        <p:spPr>
          <a:xfrm>
            <a:off x="7537662" y="2661209"/>
            <a:ext cx="1891358" cy="3124448"/>
          </a:xfrm>
        </p:spPr>
        <p:txBody>
          <a:bodyPr>
            <a:noAutofit/>
          </a:bodyPr>
          <a:lstStyle>
            <a:lvl1pPr marL="0" indent="0" algn="l" defTabSz="914400" rtl="0" eaLnBrk="1" latinLnBrk="0" hangingPunct="1">
              <a:buClr>
                <a:srgbClr val="FF0036"/>
              </a:buClr>
              <a:buFont typeface="Arial" panose="020B0604020202020204" pitchFamily="34" charset="0"/>
              <a:buNone/>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25" name="Marcador de texto 1">
            <a:extLst>
              <a:ext uri="{FF2B5EF4-FFF2-40B4-BE49-F238E27FC236}">
                <a16:creationId xmlns:a16="http://schemas.microsoft.com/office/drawing/2014/main" id="{BF13B1A9-E804-3643-9161-95584BA46E0A}"/>
              </a:ext>
            </a:extLst>
          </p:cNvPr>
          <p:cNvSpPr>
            <a:spLocks noGrp="1"/>
          </p:cNvSpPr>
          <p:nvPr>
            <p:ph type="body" sz="quarter" idx="42"/>
          </p:nvPr>
        </p:nvSpPr>
        <p:spPr>
          <a:xfrm>
            <a:off x="9371156" y="1569942"/>
            <a:ext cx="2735684" cy="762873"/>
          </a:xfrm>
          <a:prstGeom prst="chevron">
            <a:avLst/>
          </a:prstGeom>
          <a:solidFill>
            <a:srgbClr val="747577"/>
          </a:solidFill>
        </p:spPr>
        <p:txBody>
          <a:bodyPr>
            <a:normAutofit/>
          </a:bodyPr>
          <a:lstStyle>
            <a:lvl1pPr marL="0" indent="0" algn="ctr">
              <a:buNone/>
              <a:defRPr sz="1600">
                <a:solidFill>
                  <a:schemeClr val="bg1"/>
                </a:solidFill>
                <a:latin typeface="Arial" panose="020B0604020202020204" pitchFamily="34" charset="0"/>
                <a:cs typeface="Arial" panose="020B0604020202020204" pitchFamily="34" charset="0"/>
              </a:defRPr>
            </a:lvl1pPr>
          </a:lstStyle>
          <a:p>
            <a:endParaRPr lang="es-MX" dirty="0"/>
          </a:p>
        </p:txBody>
      </p:sp>
      <p:grpSp>
        <p:nvGrpSpPr>
          <p:cNvPr id="26" name="Group 29">
            <a:extLst>
              <a:ext uri="{FF2B5EF4-FFF2-40B4-BE49-F238E27FC236}">
                <a16:creationId xmlns:a16="http://schemas.microsoft.com/office/drawing/2014/main" id="{139367ED-9A02-EF46-A393-7AF8F225ADB6}"/>
              </a:ext>
            </a:extLst>
          </p:cNvPr>
          <p:cNvGrpSpPr/>
          <p:nvPr userDrawn="1"/>
        </p:nvGrpSpPr>
        <p:grpSpPr>
          <a:xfrm>
            <a:off x="0" y="6019894"/>
            <a:ext cx="12192003" cy="847302"/>
            <a:chOff x="-2" y="6010698"/>
            <a:chExt cx="12192003" cy="847302"/>
          </a:xfrm>
        </p:grpSpPr>
        <p:pic>
          <p:nvPicPr>
            <p:cNvPr id="28" name="Picture 30" descr="A close up of a bowl&#10;&#10;Description automatically generated">
              <a:extLst>
                <a:ext uri="{FF2B5EF4-FFF2-40B4-BE49-F238E27FC236}">
                  <a16:creationId xmlns:a16="http://schemas.microsoft.com/office/drawing/2014/main" id="{221C3D53-16C8-734E-ADF6-C3D866A98C8F}"/>
                </a:ext>
              </a:extLst>
            </p:cNvPr>
            <p:cNvPicPr>
              <a:picLocks noChangeAspect="1"/>
            </p:cNvPicPr>
            <p:nvPr/>
          </p:nvPicPr>
          <p:blipFill rotWithShape="1">
            <a:blip r:embed="rId2"/>
            <a:srcRect l="1" t="83220" r="-734"/>
            <a:stretch/>
          </p:blipFill>
          <p:spPr>
            <a:xfrm>
              <a:off x="-2" y="6010698"/>
              <a:ext cx="4250269" cy="847301"/>
            </a:xfrm>
            <a:prstGeom prst="rect">
              <a:avLst/>
            </a:prstGeom>
          </p:spPr>
        </p:pic>
        <p:pic>
          <p:nvPicPr>
            <p:cNvPr id="32" name="Picture 31" descr="A close up of a bowl&#10;&#10;Description automatically generated">
              <a:extLst>
                <a:ext uri="{FF2B5EF4-FFF2-40B4-BE49-F238E27FC236}">
                  <a16:creationId xmlns:a16="http://schemas.microsoft.com/office/drawing/2014/main" id="{4DE82094-10D7-9946-9CDC-C06A4DC58F82}"/>
                </a:ext>
              </a:extLst>
            </p:cNvPr>
            <p:cNvPicPr>
              <a:picLocks noChangeAspect="1"/>
            </p:cNvPicPr>
            <p:nvPr/>
          </p:nvPicPr>
          <p:blipFill rotWithShape="1">
            <a:blip r:embed="rId2"/>
            <a:srcRect l="1" t="83220" r="-734"/>
            <a:stretch/>
          </p:blipFill>
          <p:spPr>
            <a:xfrm>
              <a:off x="4199464" y="6010698"/>
              <a:ext cx="4250269" cy="847302"/>
            </a:xfrm>
            <a:prstGeom prst="rect">
              <a:avLst/>
            </a:prstGeom>
          </p:spPr>
        </p:pic>
        <p:pic>
          <p:nvPicPr>
            <p:cNvPr id="33" name="Picture 33" descr="A close up of a bowl&#10;&#10;Description automatically generated">
              <a:extLst>
                <a:ext uri="{FF2B5EF4-FFF2-40B4-BE49-F238E27FC236}">
                  <a16:creationId xmlns:a16="http://schemas.microsoft.com/office/drawing/2014/main" id="{529F49AE-9081-3D4A-ACEB-317AD2D8710B}"/>
                </a:ext>
              </a:extLst>
            </p:cNvPr>
            <p:cNvPicPr>
              <a:picLocks noChangeAspect="1"/>
            </p:cNvPicPr>
            <p:nvPr/>
          </p:nvPicPr>
          <p:blipFill rotWithShape="1">
            <a:blip r:embed="rId2"/>
            <a:srcRect l="1" t="83527" r="10102"/>
            <a:stretch/>
          </p:blipFill>
          <p:spPr>
            <a:xfrm>
              <a:off x="8398931" y="6010698"/>
              <a:ext cx="3793070" cy="831804"/>
            </a:xfrm>
            <a:prstGeom prst="rect">
              <a:avLst/>
            </a:prstGeom>
          </p:spPr>
        </p:pic>
      </p:grpSp>
      <p:pic>
        <p:nvPicPr>
          <p:cNvPr id="35" name="Imagen 4">
            <a:extLst>
              <a:ext uri="{FF2B5EF4-FFF2-40B4-BE49-F238E27FC236}">
                <a16:creationId xmlns:a16="http://schemas.microsoft.com/office/drawing/2014/main" id="{E056B17D-1B1D-6946-9501-69A47DE614E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6400" t="81600" b="5600"/>
          <a:stretch/>
        </p:blipFill>
        <p:spPr>
          <a:xfrm>
            <a:off x="10550513" y="6004632"/>
            <a:ext cx="1658113" cy="877824"/>
          </a:xfrm>
          <a:prstGeom prst="rect">
            <a:avLst/>
          </a:prstGeom>
        </p:spPr>
      </p:pic>
    </p:spTree>
    <p:extLst>
      <p:ext uri="{BB962C8B-B14F-4D97-AF65-F5344CB8AC3E}">
        <p14:creationId xmlns:p14="http://schemas.microsoft.com/office/powerpoint/2010/main" val="29790725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o básico">
    <p:bg>
      <p:bgPr>
        <a:solidFill>
          <a:srgbClr val="E1E1DF"/>
        </a:solidFill>
        <a:effectLst/>
      </p:bgPr>
    </p:bg>
    <p:spTree>
      <p:nvGrpSpPr>
        <p:cNvPr id="1" name=""/>
        <p:cNvGrpSpPr/>
        <p:nvPr/>
      </p:nvGrpSpPr>
      <p:grpSpPr>
        <a:xfrm>
          <a:off x="0" y="0"/>
          <a:ext cx="0" cy="0"/>
          <a:chOff x="0" y="0"/>
          <a:chExt cx="0" cy="0"/>
        </a:xfrm>
      </p:grpSpPr>
      <p:sp>
        <p:nvSpPr>
          <p:cNvPr id="14" name="Título 1">
            <a:extLst>
              <a:ext uri="{FF2B5EF4-FFF2-40B4-BE49-F238E27FC236}">
                <a16:creationId xmlns:a16="http://schemas.microsoft.com/office/drawing/2014/main" id="{A7FB4A3F-258A-9942-9CDB-7ACF5A3F2529}"/>
              </a:ext>
            </a:extLst>
          </p:cNvPr>
          <p:cNvSpPr>
            <a:spLocks noGrp="1"/>
          </p:cNvSpPr>
          <p:nvPr>
            <p:ph type="title" hasCustomPrompt="1"/>
          </p:nvPr>
        </p:nvSpPr>
        <p:spPr>
          <a:xfrm>
            <a:off x="365155" y="174648"/>
            <a:ext cx="11454703" cy="498422"/>
          </a:xfrm>
        </p:spPr>
        <p:txBody>
          <a:bodyPr>
            <a:noAutofit/>
          </a:bodyPr>
          <a:lstStyle>
            <a:lvl1pPr marL="0" algn="l" defTabSz="914400" rtl="0" eaLnBrk="1" latinLnBrk="0" hangingPunct="1">
              <a:defRPr lang="es-MX" sz="3600" b="1" kern="1200" dirty="0">
                <a:solidFill>
                  <a:srgbClr val="1B2128"/>
                </a:solidFill>
                <a:latin typeface="Arial" panose="020B0604020202020204" pitchFamily="34" charset="0"/>
                <a:ea typeface="+mn-ea"/>
                <a:cs typeface="Arial" panose="020B0604020202020204" pitchFamily="34" charset="0"/>
              </a:defRPr>
            </a:lvl1pPr>
          </a:lstStyle>
          <a:p>
            <a:r>
              <a:rPr lang="es-ES" dirty="0"/>
              <a:t>Insertar título aquí</a:t>
            </a:r>
            <a:endParaRPr lang="es-MX" dirty="0"/>
          </a:p>
        </p:txBody>
      </p:sp>
      <p:sp>
        <p:nvSpPr>
          <p:cNvPr id="15" name="Marcador de texto 24">
            <a:extLst>
              <a:ext uri="{FF2B5EF4-FFF2-40B4-BE49-F238E27FC236}">
                <a16:creationId xmlns:a16="http://schemas.microsoft.com/office/drawing/2014/main" id="{35C72B46-A6C7-0E45-95A3-D418BCF2C4BD}"/>
              </a:ext>
            </a:extLst>
          </p:cNvPr>
          <p:cNvSpPr>
            <a:spLocks noGrp="1"/>
          </p:cNvSpPr>
          <p:nvPr>
            <p:ph type="body" sz="quarter" idx="13" hasCustomPrompt="1"/>
          </p:nvPr>
        </p:nvSpPr>
        <p:spPr>
          <a:xfrm>
            <a:off x="365154" y="693013"/>
            <a:ext cx="11454701" cy="498422"/>
          </a:xfrm>
        </p:spPr>
        <p:txBody>
          <a:bodyPr>
            <a:normAutofit/>
          </a:bodyPr>
          <a:lstStyle>
            <a:lvl1pPr marL="0" indent="0" algn="l" defTabSz="914400" rtl="0" eaLnBrk="1" latinLnBrk="0" hangingPunct="1">
              <a:buNone/>
              <a:defRPr lang="es-MX" sz="2600" kern="1200" dirty="0">
                <a:solidFill>
                  <a:srgbClr val="FF0036"/>
                </a:solidFill>
                <a:latin typeface="Arial" panose="020B0604020202020204" pitchFamily="34" charset="0"/>
                <a:ea typeface="+mn-ea"/>
                <a:cs typeface="Arial" panose="020B0604020202020204" pitchFamily="34" charset="0"/>
              </a:defRPr>
            </a:lvl1pPr>
          </a:lstStyle>
          <a:p>
            <a:pPr lvl="0"/>
            <a:r>
              <a:rPr lang="es-MX" dirty="0"/>
              <a:t>Insertar subtítulo aquí</a:t>
            </a:r>
          </a:p>
        </p:txBody>
      </p:sp>
      <p:pic>
        <p:nvPicPr>
          <p:cNvPr id="35" name="Imagen 4">
            <a:extLst>
              <a:ext uri="{FF2B5EF4-FFF2-40B4-BE49-F238E27FC236}">
                <a16:creationId xmlns:a16="http://schemas.microsoft.com/office/drawing/2014/main" id="{E056B17D-1B1D-6946-9501-69A47DE614E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6400" t="81600" b="5600"/>
          <a:stretch/>
        </p:blipFill>
        <p:spPr>
          <a:xfrm>
            <a:off x="10533887" y="5828013"/>
            <a:ext cx="1658113" cy="877824"/>
          </a:xfrm>
          <a:prstGeom prst="rect">
            <a:avLst/>
          </a:prstGeom>
        </p:spPr>
      </p:pic>
    </p:spTree>
    <p:extLst>
      <p:ext uri="{BB962C8B-B14F-4D97-AF65-F5344CB8AC3E}">
        <p14:creationId xmlns:p14="http://schemas.microsoft.com/office/powerpoint/2010/main" val="27037015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exto básico">
    <p:bg>
      <p:bgPr>
        <a:solidFill>
          <a:schemeClr val="bg1"/>
        </a:solidFill>
        <a:effectLst/>
      </p:bgPr>
    </p:bg>
    <p:spTree>
      <p:nvGrpSpPr>
        <p:cNvPr id="1" name=""/>
        <p:cNvGrpSpPr/>
        <p:nvPr/>
      </p:nvGrpSpPr>
      <p:grpSpPr>
        <a:xfrm>
          <a:off x="0" y="0"/>
          <a:ext cx="0" cy="0"/>
          <a:chOff x="0" y="0"/>
          <a:chExt cx="0" cy="0"/>
        </a:xfrm>
      </p:grpSpPr>
      <p:sp>
        <p:nvSpPr>
          <p:cNvPr id="14" name="Título 1">
            <a:extLst>
              <a:ext uri="{FF2B5EF4-FFF2-40B4-BE49-F238E27FC236}">
                <a16:creationId xmlns:a16="http://schemas.microsoft.com/office/drawing/2014/main" id="{A7FB4A3F-258A-9942-9CDB-7ACF5A3F2529}"/>
              </a:ext>
            </a:extLst>
          </p:cNvPr>
          <p:cNvSpPr>
            <a:spLocks noGrp="1"/>
          </p:cNvSpPr>
          <p:nvPr>
            <p:ph type="title" hasCustomPrompt="1"/>
          </p:nvPr>
        </p:nvSpPr>
        <p:spPr>
          <a:xfrm>
            <a:off x="365155" y="174648"/>
            <a:ext cx="11454703" cy="498422"/>
          </a:xfrm>
        </p:spPr>
        <p:txBody>
          <a:bodyPr>
            <a:noAutofit/>
          </a:bodyPr>
          <a:lstStyle>
            <a:lvl1pPr marL="0" algn="l" defTabSz="914400" rtl="0" eaLnBrk="1" latinLnBrk="0" hangingPunct="1">
              <a:defRPr lang="es-MX" sz="3600" b="1" kern="1200" dirty="0">
                <a:solidFill>
                  <a:srgbClr val="1B2128"/>
                </a:solidFill>
                <a:latin typeface="Arial" panose="020B0604020202020204" pitchFamily="34" charset="0"/>
                <a:ea typeface="+mn-ea"/>
                <a:cs typeface="Arial" panose="020B0604020202020204" pitchFamily="34" charset="0"/>
              </a:defRPr>
            </a:lvl1pPr>
          </a:lstStyle>
          <a:p>
            <a:r>
              <a:rPr lang="es-ES" dirty="0"/>
              <a:t>Insertar título aquí</a:t>
            </a:r>
            <a:endParaRPr lang="es-MX" dirty="0"/>
          </a:p>
        </p:txBody>
      </p:sp>
      <p:sp>
        <p:nvSpPr>
          <p:cNvPr id="15" name="Marcador de texto 24">
            <a:extLst>
              <a:ext uri="{FF2B5EF4-FFF2-40B4-BE49-F238E27FC236}">
                <a16:creationId xmlns:a16="http://schemas.microsoft.com/office/drawing/2014/main" id="{35C72B46-A6C7-0E45-95A3-D418BCF2C4BD}"/>
              </a:ext>
            </a:extLst>
          </p:cNvPr>
          <p:cNvSpPr>
            <a:spLocks noGrp="1"/>
          </p:cNvSpPr>
          <p:nvPr>
            <p:ph type="body" sz="quarter" idx="13" hasCustomPrompt="1"/>
          </p:nvPr>
        </p:nvSpPr>
        <p:spPr>
          <a:xfrm>
            <a:off x="365154" y="693013"/>
            <a:ext cx="11454701" cy="498422"/>
          </a:xfrm>
        </p:spPr>
        <p:txBody>
          <a:bodyPr>
            <a:normAutofit/>
          </a:bodyPr>
          <a:lstStyle>
            <a:lvl1pPr marL="0" indent="0" algn="l" defTabSz="914400" rtl="0" eaLnBrk="1" latinLnBrk="0" hangingPunct="1">
              <a:buNone/>
              <a:defRPr lang="es-MX" sz="2600" kern="1200" dirty="0">
                <a:solidFill>
                  <a:srgbClr val="FF0036"/>
                </a:solidFill>
                <a:latin typeface="Arial" panose="020B0604020202020204" pitchFamily="34" charset="0"/>
                <a:ea typeface="+mn-ea"/>
                <a:cs typeface="Arial" panose="020B0604020202020204" pitchFamily="34" charset="0"/>
              </a:defRPr>
            </a:lvl1pPr>
          </a:lstStyle>
          <a:p>
            <a:pPr lvl="0"/>
            <a:r>
              <a:rPr lang="es-MX" dirty="0"/>
              <a:t>Insertar subtítulo aquí</a:t>
            </a:r>
          </a:p>
        </p:txBody>
      </p:sp>
      <p:pic>
        <p:nvPicPr>
          <p:cNvPr id="5" name="Imagen 4">
            <a:extLst>
              <a:ext uri="{FF2B5EF4-FFF2-40B4-BE49-F238E27FC236}">
                <a16:creationId xmlns:a16="http://schemas.microsoft.com/office/drawing/2014/main" id="{5D17BF08-A197-9C45-A0A3-BB64EFFFB0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5045" r="86014"/>
          <a:stretch/>
        </p:blipFill>
        <p:spPr>
          <a:xfrm>
            <a:off x="0" y="5832388"/>
            <a:ext cx="1705232" cy="1025611"/>
          </a:xfrm>
          <a:prstGeom prst="rect">
            <a:avLst/>
          </a:prstGeom>
        </p:spPr>
      </p:pic>
    </p:spTree>
    <p:extLst>
      <p:ext uri="{BB962C8B-B14F-4D97-AF65-F5344CB8AC3E}">
        <p14:creationId xmlns:p14="http://schemas.microsoft.com/office/powerpoint/2010/main" val="4021884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0F360DA-8EF8-44AC-ABBD-58D40BA02AD6}" type="datetimeFigureOut">
              <a:rPr lang="es-MX" smtClean="0"/>
              <a:t>02/02/2022</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BE8EAA68-30F0-44B4-A750-EFA967723A11}" type="slidenum">
              <a:rPr lang="es-MX" smtClean="0"/>
              <a:t>‹nº›</a:t>
            </a:fld>
            <a:endParaRPr lang="es-MX"/>
          </a:p>
        </p:txBody>
      </p:sp>
    </p:spTree>
    <p:extLst>
      <p:ext uri="{BB962C8B-B14F-4D97-AF65-F5344CB8AC3E}">
        <p14:creationId xmlns:p14="http://schemas.microsoft.com/office/powerpoint/2010/main" val="14538156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P06 - Camiones">
    <p:bg>
      <p:bgPr>
        <a:solidFill>
          <a:srgbClr val="FF0036"/>
        </a:solidFill>
        <a:effectLst/>
      </p:bgPr>
    </p:bg>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71F2F85E-BC2C-754C-AA96-53E84BBE907A}"/>
              </a:ext>
            </a:extLst>
          </p:cNvPr>
          <p:cNvPicPr>
            <a:picLocks noChangeAspect="1"/>
          </p:cNvPicPr>
          <p:nvPr userDrawn="1"/>
        </p:nvPicPr>
        <p:blipFill>
          <a:blip r:embed="rId2">
            <a:extLst>
              <a:ext uri="{28A0092B-C50C-407E-A947-70E740481C1C}">
                <a14:useLocalDpi xmlns:a14="http://schemas.microsoft.com/office/drawing/2010/main" val="0"/>
              </a:ext>
            </a:extLst>
          </a:blip>
          <a:srcRect l="7999" r="7999"/>
          <a:stretch/>
        </p:blipFill>
        <p:spPr>
          <a:xfrm>
            <a:off x="-3520" y="0"/>
            <a:ext cx="5680085" cy="6770956"/>
          </a:xfrm>
          <a:prstGeom prst="rect">
            <a:avLst/>
          </a:prstGeom>
        </p:spPr>
      </p:pic>
      <p:sp>
        <p:nvSpPr>
          <p:cNvPr id="24" name="Título 1">
            <a:extLst>
              <a:ext uri="{FF2B5EF4-FFF2-40B4-BE49-F238E27FC236}">
                <a16:creationId xmlns:a16="http://schemas.microsoft.com/office/drawing/2014/main" id="{18E24D42-48B5-6F4C-BA6F-FDA2734C47A3}"/>
              </a:ext>
            </a:extLst>
          </p:cNvPr>
          <p:cNvSpPr>
            <a:spLocks noGrp="1"/>
          </p:cNvSpPr>
          <p:nvPr>
            <p:ph type="title" hasCustomPrompt="1"/>
          </p:nvPr>
        </p:nvSpPr>
        <p:spPr>
          <a:xfrm>
            <a:off x="6789411" y="2735346"/>
            <a:ext cx="4748801" cy="693654"/>
          </a:xfrm>
        </p:spPr>
        <p:txBody>
          <a:bodyPr>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s-ES" dirty="0"/>
              <a:t>Insertar título aquí</a:t>
            </a:r>
            <a:endParaRPr lang="es-MX" dirty="0"/>
          </a:p>
        </p:txBody>
      </p:sp>
      <p:sp>
        <p:nvSpPr>
          <p:cNvPr id="25" name="Marcador de texto 24">
            <a:extLst>
              <a:ext uri="{FF2B5EF4-FFF2-40B4-BE49-F238E27FC236}">
                <a16:creationId xmlns:a16="http://schemas.microsoft.com/office/drawing/2014/main" id="{D2E450DE-66EB-914E-884C-9296EFEEAE1C}"/>
              </a:ext>
            </a:extLst>
          </p:cNvPr>
          <p:cNvSpPr>
            <a:spLocks noGrp="1"/>
          </p:cNvSpPr>
          <p:nvPr>
            <p:ph type="body" sz="quarter" idx="13" hasCustomPrompt="1"/>
          </p:nvPr>
        </p:nvSpPr>
        <p:spPr>
          <a:xfrm>
            <a:off x="6789411" y="3448941"/>
            <a:ext cx="4748802" cy="688975"/>
          </a:xfrm>
        </p:spPr>
        <p:txBody>
          <a:bodyPr>
            <a:normAutofit/>
          </a:bodyPr>
          <a:lstStyle>
            <a:lvl1pPr marL="0" indent="0">
              <a:buNone/>
              <a:defRPr sz="3200" i="1">
                <a:solidFill>
                  <a:schemeClr val="bg1"/>
                </a:solidFill>
                <a:latin typeface="Arial" panose="020B0604020202020204" pitchFamily="34" charset="0"/>
                <a:cs typeface="Arial" panose="020B0604020202020204" pitchFamily="34" charset="0"/>
              </a:defRPr>
            </a:lvl1pPr>
          </a:lstStyle>
          <a:p>
            <a:pPr lvl="0"/>
            <a:r>
              <a:rPr lang="es-MX" dirty="0"/>
              <a:t>Insertar subtítulo aquí</a:t>
            </a:r>
          </a:p>
        </p:txBody>
      </p:sp>
      <p:pic>
        <p:nvPicPr>
          <p:cNvPr id="10" name="Imagen 9">
            <a:extLst>
              <a:ext uri="{FF2B5EF4-FFF2-40B4-BE49-F238E27FC236}">
                <a16:creationId xmlns:a16="http://schemas.microsoft.com/office/drawing/2014/main" id="{B7E8A641-98C7-544F-88B5-E3E01167259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rot="19800000">
            <a:off x="510919" y="1238841"/>
            <a:ext cx="4774507" cy="4780959"/>
          </a:xfrm>
          <a:prstGeom prst="ellipse">
            <a:avLst/>
          </a:prstGeom>
        </p:spPr>
      </p:pic>
      <p:sp>
        <p:nvSpPr>
          <p:cNvPr id="13" name="Marcador de posición de imagen 28">
            <a:extLst>
              <a:ext uri="{FF2B5EF4-FFF2-40B4-BE49-F238E27FC236}">
                <a16:creationId xmlns:a16="http://schemas.microsoft.com/office/drawing/2014/main" id="{189613DE-2359-3542-96C6-60A786600D87}"/>
              </a:ext>
            </a:extLst>
          </p:cNvPr>
          <p:cNvSpPr>
            <a:spLocks noGrp="1"/>
          </p:cNvSpPr>
          <p:nvPr>
            <p:ph type="pic" sz="quarter" idx="18" hasCustomPrompt="1"/>
          </p:nvPr>
        </p:nvSpPr>
        <p:spPr>
          <a:xfrm>
            <a:off x="505458" y="1238841"/>
            <a:ext cx="4785428" cy="4780958"/>
          </a:xfrm>
        </p:spPr>
        <p:txBody>
          <a:bodyPr>
            <a:normAutofit/>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r>
              <a:rPr lang="es-MX" dirty="0"/>
              <a:t>Clique no ícone para adicionar uma image</a:t>
            </a:r>
          </a:p>
        </p:txBody>
      </p:sp>
      <p:pic>
        <p:nvPicPr>
          <p:cNvPr id="18" name="Imagen 17">
            <a:extLst>
              <a:ext uri="{FF2B5EF4-FFF2-40B4-BE49-F238E27FC236}">
                <a16:creationId xmlns:a16="http://schemas.microsoft.com/office/drawing/2014/main" id="{1177CCA8-2F4F-B747-BEE6-85C01475126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35478" y="6087534"/>
            <a:ext cx="1656522" cy="602766"/>
          </a:xfrm>
          <a:prstGeom prst="rect">
            <a:avLst/>
          </a:prstGeom>
        </p:spPr>
      </p:pic>
    </p:spTree>
    <p:extLst>
      <p:ext uri="{BB962C8B-B14F-4D97-AF65-F5344CB8AC3E}">
        <p14:creationId xmlns:p14="http://schemas.microsoft.com/office/powerpoint/2010/main" val="7785334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D01 - Gris">
    <p:bg>
      <p:bgPr>
        <a:solidFill>
          <a:srgbClr val="E1E1DF"/>
        </a:solid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F0F41D6F-E31E-2A47-ADDF-D453ECDADFA9}"/>
              </a:ext>
            </a:extLst>
          </p:cNvPr>
          <p:cNvSpPr>
            <a:spLocks noGrp="1"/>
          </p:cNvSpPr>
          <p:nvPr>
            <p:ph type="title" hasCustomPrompt="1"/>
          </p:nvPr>
        </p:nvSpPr>
        <p:spPr>
          <a:xfrm>
            <a:off x="365155" y="174648"/>
            <a:ext cx="11454703" cy="498422"/>
          </a:xfrm>
        </p:spPr>
        <p:txBody>
          <a:bodyPr>
            <a:noAutofit/>
          </a:bodyPr>
          <a:lstStyle>
            <a:lvl1pPr marL="0" algn="l" defTabSz="914400" rtl="0" eaLnBrk="1" latinLnBrk="0" hangingPunct="1">
              <a:defRPr lang="es-MX" sz="3600" b="1" kern="1200" dirty="0">
                <a:solidFill>
                  <a:srgbClr val="1B2128"/>
                </a:solidFill>
                <a:latin typeface="Arial" panose="020B0604020202020204" pitchFamily="34" charset="0"/>
                <a:ea typeface="+mn-ea"/>
                <a:cs typeface="Arial" panose="020B0604020202020204" pitchFamily="34" charset="0"/>
              </a:defRPr>
            </a:lvl1pPr>
          </a:lstStyle>
          <a:p>
            <a:r>
              <a:rPr lang="es-ES" dirty="0"/>
              <a:t>Insertar título aquí</a:t>
            </a:r>
            <a:endParaRPr lang="es-MX" dirty="0"/>
          </a:p>
        </p:txBody>
      </p:sp>
      <p:sp>
        <p:nvSpPr>
          <p:cNvPr id="7" name="Marcador de texto 24">
            <a:extLst>
              <a:ext uri="{FF2B5EF4-FFF2-40B4-BE49-F238E27FC236}">
                <a16:creationId xmlns:a16="http://schemas.microsoft.com/office/drawing/2014/main" id="{DBA2D067-6C20-A144-963F-4172A8E4672F}"/>
              </a:ext>
            </a:extLst>
          </p:cNvPr>
          <p:cNvSpPr>
            <a:spLocks noGrp="1"/>
          </p:cNvSpPr>
          <p:nvPr>
            <p:ph type="body" sz="quarter" idx="13" hasCustomPrompt="1"/>
          </p:nvPr>
        </p:nvSpPr>
        <p:spPr>
          <a:xfrm>
            <a:off x="365154" y="693013"/>
            <a:ext cx="11454701" cy="498422"/>
          </a:xfrm>
        </p:spPr>
        <p:txBody>
          <a:bodyPr>
            <a:normAutofit/>
          </a:bodyPr>
          <a:lstStyle>
            <a:lvl1pPr marL="0" indent="0" algn="l" defTabSz="914400" rtl="0" eaLnBrk="1" latinLnBrk="0" hangingPunct="1">
              <a:buNone/>
              <a:defRPr lang="es-MX" sz="2600" kern="1200" dirty="0">
                <a:solidFill>
                  <a:srgbClr val="FF0036"/>
                </a:solidFill>
                <a:latin typeface="Arial" panose="020B0604020202020204" pitchFamily="34" charset="0"/>
                <a:ea typeface="+mn-ea"/>
                <a:cs typeface="Arial" panose="020B0604020202020204" pitchFamily="34" charset="0"/>
              </a:defRPr>
            </a:lvl1pPr>
          </a:lstStyle>
          <a:p>
            <a:pPr lvl="0"/>
            <a:r>
              <a:rPr lang="es-MX" dirty="0"/>
              <a:t>Insertar subtítulo aquí</a:t>
            </a:r>
          </a:p>
        </p:txBody>
      </p:sp>
      <p:pic>
        <p:nvPicPr>
          <p:cNvPr id="5" name="Imagen 4">
            <a:extLst>
              <a:ext uri="{FF2B5EF4-FFF2-40B4-BE49-F238E27FC236}">
                <a16:creationId xmlns:a16="http://schemas.microsoft.com/office/drawing/2014/main" id="{FDAF55A2-7D73-7C4F-956B-81D5C2A613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35478" y="6087534"/>
            <a:ext cx="1656522" cy="602766"/>
          </a:xfrm>
          <a:prstGeom prst="rect">
            <a:avLst/>
          </a:prstGeom>
        </p:spPr>
      </p:pic>
    </p:spTree>
    <p:extLst>
      <p:ext uri="{BB962C8B-B14F-4D97-AF65-F5344CB8AC3E}">
        <p14:creationId xmlns:p14="http://schemas.microsoft.com/office/powerpoint/2010/main" val="282643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D01 - Blanco">
    <p:bg>
      <p:bgPr>
        <a:solidFill>
          <a:schemeClr val="bg1"/>
        </a:solid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F0F41D6F-E31E-2A47-ADDF-D453ECDADFA9}"/>
              </a:ext>
            </a:extLst>
          </p:cNvPr>
          <p:cNvSpPr>
            <a:spLocks noGrp="1"/>
          </p:cNvSpPr>
          <p:nvPr>
            <p:ph type="title" hasCustomPrompt="1"/>
          </p:nvPr>
        </p:nvSpPr>
        <p:spPr>
          <a:xfrm>
            <a:off x="365155" y="174648"/>
            <a:ext cx="11454703" cy="498422"/>
          </a:xfrm>
        </p:spPr>
        <p:txBody>
          <a:bodyPr>
            <a:noAutofit/>
          </a:bodyPr>
          <a:lstStyle>
            <a:lvl1pPr marL="0" algn="l" defTabSz="914400" rtl="0" eaLnBrk="1" latinLnBrk="0" hangingPunct="1">
              <a:defRPr lang="es-MX" sz="3600" b="1" kern="1200" dirty="0">
                <a:solidFill>
                  <a:srgbClr val="1B2128"/>
                </a:solidFill>
                <a:latin typeface="Arial" panose="020B0604020202020204" pitchFamily="34" charset="0"/>
                <a:ea typeface="+mn-ea"/>
                <a:cs typeface="Arial" panose="020B0604020202020204" pitchFamily="34" charset="0"/>
              </a:defRPr>
            </a:lvl1pPr>
          </a:lstStyle>
          <a:p>
            <a:r>
              <a:rPr lang="es-ES" dirty="0"/>
              <a:t>Insertar título aquí</a:t>
            </a:r>
            <a:endParaRPr lang="es-MX" dirty="0"/>
          </a:p>
        </p:txBody>
      </p:sp>
      <p:sp>
        <p:nvSpPr>
          <p:cNvPr id="7" name="Marcador de texto 24">
            <a:extLst>
              <a:ext uri="{FF2B5EF4-FFF2-40B4-BE49-F238E27FC236}">
                <a16:creationId xmlns:a16="http://schemas.microsoft.com/office/drawing/2014/main" id="{DBA2D067-6C20-A144-963F-4172A8E4672F}"/>
              </a:ext>
            </a:extLst>
          </p:cNvPr>
          <p:cNvSpPr>
            <a:spLocks noGrp="1"/>
          </p:cNvSpPr>
          <p:nvPr>
            <p:ph type="body" sz="quarter" idx="13" hasCustomPrompt="1"/>
          </p:nvPr>
        </p:nvSpPr>
        <p:spPr>
          <a:xfrm>
            <a:off x="365154" y="693013"/>
            <a:ext cx="11454701" cy="498422"/>
          </a:xfrm>
        </p:spPr>
        <p:txBody>
          <a:bodyPr>
            <a:normAutofit/>
          </a:bodyPr>
          <a:lstStyle>
            <a:lvl1pPr marL="0" indent="0" algn="l" defTabSz="914400" rtl="0" eaLnBrk="1" latinLnBrk="0" hangingPunct="1">
              <a:buNone/>
              <a:defRPr lang="es-MX" sz="2600" kern="1200" dirty="0">
                <a:solidFill>
                  <a:srgbClr val="FF0036"/>
                </a:solidFill>
                <a:latin typeface="Arial" panose="020B0604020202020204" pitchFamily="34" charset="0"/>
                <a:ea typeface="+mn-ea"/>
                <a:cs typeface="Arial" panose="020B0604020202020204" pitchFamily="34" charset="0"/>
              </a:defRPr>
            </a:lvl1pPr>
          </a:lstStyle>
          <a:p>
            <a:pPr lvl="0"/>
            <a:r>
              <a:rPr lang="es-MX" dirty="0"/>
              <a:t>Insertar subtítulo aquí</a:t>
            </a:r>
          </a:p>
        </p:txBody>
      </p:sp>
      <p:pic>
        <p:nvPicPr>
          <p:cNvPr id="8" name="Imagen 7">
            <a:extLst>
              <a:ext uri="{FF2B5EF4-FFF2-40B4-BE49-F238E27FC236}">
                <a16:creationId xmlns:a16="http://schemas.microsoft.com/office/drawing/2014/main" id="{21617A3C-D5DC-B54F-A958-CCFAC10AE1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085500"/>
            <a:ext cx="1647118" cy="604800"/>
          </a:xfrm>
          <a:prstGeom prst="rect">
            <a:avLst/>
          </a:prstGeom>
        </p:spPr>
      </p:pic>
    </p:spTree>
    <p:extLst>
      <p:ext uri="{BB962C8B-B14F-4D97-AF65-F5344CB8AC3E}">
        <p14:creationId xmlns:p14="http://schemas.microsoft.com/office/powerpoint/2010/main" val="18997999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D02 - Envases">
    <p:bg>
      <p:bgPr>
        <a:solidFill>
          <a:schemeClr val="bg1"/>
        </a:solid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6CDA31A-6B25-1E42-80B3-C34805DEE874}"/>
              </a:ext>
            </a:extLst>
          </p:cNvPr>
          <p:cNvSpPr/>
          <p:nvPr userDrawn="1"/>
        </p:nvSpPr>
        <p:spPr>
          <a:xfrm>
            <a:off x="9744152" y="0"/>
            <a:ext cx="2447848" cy="6858000"/>
          </a:xfrm>
          <a:prstGeom prst="rect">
            <a:avLst/>
          </a:prstGeom>
          <a:solidFill>
            <a:srgbClr val="F00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grpSp>
        <p:nvGrpSpPr>
          <p:cNvPr id="16" name="Grupo 15">
            <a:extLst>
              <a:ext uri="{FF2B5EF4-FFF2-40B4-BE49-F238E27FC236}">
                <a16:creationId xmlns:a16="http://schemas.microsoft.com/office/drawing/2014/main" id="{03CD0F67-ED47-AE48-ADDD-F106AFD06725}"/>
              </a:ext>
            </a:extLst>
          </p:cNvPr>
          <p:cNvGrpSpPr/>
          <p:nvPr userDrawn="1"/>
        </p:nvGrpSpPr>
        <p:grpSpPr>
          <a:xfrm>
            <a:off x="9744152" y="0"/>
            <a:ext cx="2437456" cy="6858001"/>
            <a:chOff x="309868" y="83086"/>
            <a:chExt cx="1928243" cy="5425283"/>
          </a:xfrm>
        </p:grpSpPr>
        <p:pic>
          <p:nvPicPr>
            <p:cNvPr id="17" name="Imagen 16">
              <a:extLst>
                <a:ext uri="{FF2B5EF4-FFF2-40B4-BE49-F238E27FC236}">
                  <a16:creationId xmlns:a16="http://schemas.microsoft.com/office/drawing/2014/main" id="{7610CDC1-9189-924F-8F66-DCCB1729C25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631" t="2107" r="30430" b="65"/>
            <a:stretch/>
          </p:blipFill>
          <p:spPr>
            <a:xfrm>
              <a:off x="309869" y="83086"/>
              <a:ext cx="1928242" cy="3766727"/>
            </a:xfrm>
            <a:prstGeom prst="rect">
              <a:avLst/>
            </a:prstGeom>
          </p:spPr>
        </p:pic>
        <p:pic>
          <p:nvPicPr>
            <p:cNvPr id="18" name="Imagen 17">
              <a:extLst>
                <a:ext uri="{FF2B5EF4-FFF2-40B4-BE49-F238E27FC236}">
                  <a16:creationId xmlns:a16="http://schemas.microsoft.com/office/drawing/2014/main" id="{D9E95359-1086-9848-BF9B-67B2FDA6346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631" t="-51" r="30431" b="56976"/>
            <a:stretch/>
          </p:blipFill>
          <p:spPr>
            <a:xfrm>
              <a:off x="309868" y="3849813"/>
              <a:ext cx="1928243" cy="1658556"/>
            </a:xfrm>
            <a:prstGeom prst="rect">
              <a:avLst/>
            </a:prstGeom>
          </p:spPr>
        </p:pic>
      </p:grpSp>
      <p:sp>
        <p:nvSpPr>
          <p:cNvPr id="8" name="Título 1">
            <a:extLst>
              <a:ext uri="{FF2B5EF4-FFF2-40B4-BE49-F238E27FC236}">
                <a16:creationId xmlns:a16="http://schemas.microsoft.com/office/drawing/2014/main" id="{5704C883-566C-B645-BB6A-905B5345F7EB}"/>
              </a:ext>
            </a:extLst>
          </p:cNvPr>
          <p:cNvSpPr>
            <a:spLocks noGrp="1"/>
          </p:cNvSpPr>
          <p:nvPr>
            <p:ph type="title" hasCustomPrompt="1"/>
          </p:nvPr>
        </p:nvSpPr>
        <p:spPr>
          <a:xfrm>
            <a:off x="457903" y="444905"/>
            <a:ext cx="5338434" cy="498422"/>
          </a:xfrm>
        </p:spPr>
        <p:txBody>
          <a:bodyPr>
            <a:noAutofit/>
          </a:bodyPr>
          <a:lstStyle>
            <a:lvl1pPr marL="0" algn="l" defTabSz="914400" rtl="0" eaLnBrk="1" latinLnBrk="0" hangingPunct="1">
              <a:defRPr lang="es-MX" sz="3300" b="1" kern="1200" dirty="0">
                <a:solidFill>
                  <a:srgbClr val="FF0036"/>
                </a:solidFill>
                <a:latin typeface="Arial" panose="020B0604020202020204" pitchFamily="34" charset="0"/>
                <a:ea typeface="+mn-ea"/>
                <a:cs typeface="Arial" panose="020B0604020202020204" pitchFamily="34" charset="0"/>
              </a:defRPr>
            </a:lvl1pPr>
          </a:lstStyle>
          <a:p>
            <a:r>
              <a:rPr lang="es-ES" dirty="0"/>
              <a:t>Insertar título aquí</a:t>
            </a:r>
            <a:endParaRPr lang="es-MX" dirty="0"/>
          </a:p>
        </p:txBody>
      </p:sp>
      <p:sp>
        <p:nvSpPr>
          <p:cNvPr id="9" name="Marcador de texto 24">
            <a:extLst>
              <a:ext uri="{FF2B5EF4-FFF2-40B4-BE49-F238E27FC236}">
                <a16:creationId xmlns:a16="http://schemas.microsoft.com/office/drawing/2014/main" id="{600CADE2-E35C-5D47-AE8A-951AA45029A5}"/>
              </a:ext>
            </a:extLst>
          </p:cNvPr>
          <p:cNvSpPr>
            <a:spLocks noGrp="1"/>
          </p:cNvSpPr>
          <p:nvPr>
            <p:ph type="body" sz="quarter" idx="13" hasCustomPrompt="1"/>
          </p:nvPr>
        </p:nvSpPr>
        <p:spPr>
          <a:xfrm>
            <a:off x="457902" y="963270"/>
            <a:ext cx="5338433" cy="498422"/>
          </a:xfrm>
        </p:spPr>
        <p:txBody>
          <a:bodyPr>
            <a:normAutofit/>
          </a:bodyPr>
          <a:lstStyle>
            <a:lvl1pPr marL="0" indent="0" algn="l" defTabSz="914400" rtl="0" eaLnBrk="1" latinLnBrk="0" hangingPunct="1">
              <a:buNone/>
              <a:defRPr lang="es-MX" sz="2000" i="1" kern="1200" dirty="0">
                <a:solidFill>
                  <a:srgbClr val="747577"/>
                </a:solidFill>
                <a:latin typeface="Arial" panose="020B0604020202020204" pitchFamily="34" charset="0"/>
                <a:ea typeface="+mn-ea"/>
                <a:cs typeface="Arial" panose="020B0604020202020204" pitchFamily="34" charset="0"/>
              </a:defRPr>
            </a:lvl1pPr>
          </a:lstStyle>
          <a:p>
            <a:pPr lvl="0"/>
            <a:r>
              <a:rPr lang="es-MX" dirty="0"/>
              <a:t>Insertar subtítulo aquí</a:t>
            </a:r>
          </a:p>
        </p:txBody>
      </p:sp>
      <p:sp>
        <p:nvSpPr>
          <p:cNvPr id="10" name="Marcador de texto 24">
            <a:extLst>
              <a:ext uri="{FF2B5EF4-FFF2-40B4-BE49-F238E27FC236}">
                <a16:creationId xmlns:a16="http://schemas.microsoft.com/office/drawing/2014/main" id="{27997A4E-FAEB-6141-87A9-1D8B64D7D47B}"/>
              </a:ext>
            </a:extLst>
          </p:cNvPr>
          <p:cNvSpPr>
            <a:spLocks noGrp="1"/>
          </p:cNvSpPr>
          <p:nvPr>
            <p:ph type="body" sz="quarter" idx="14" hasCustomPrompt="1"/>
          </p:nvPr>
        </p:nvSpPr>
        <p:spPr>
          <a:xfrm>
            <a:off x="462499" y="1794901"/>
            <a:ext cx="5338433" cy="231872"/>
          </a:xfrm>
        </p:spPr>
        <p:txBody>
          <a:bodyPr>
            <a:normAutofit/>
          </a:bodyPr>
          <a:lstStyle>
            <a:lvl1pPr marL="0" indent="0" algn="l" defTabSz="914400" rtl="0" eaLnBrk="1" latinLnBrk="0" hangingPunct="1">
              <a:buNone/>
              <a:defRPr lang="es-MX" sz="1300" b="1" i="1" kern="1200" dirty="0">
                <a:solidFill>
                  <a:srgbClr val="1B2128"/>
                </a:solidFill>
                <a:latin typeface="Arial" panose="020B0604020202020204" pitchFamily="34" charset="0"/>
                <a:ea typeface="+mn-ea"/>
                <a:cs typeface="Arial" panose="020B0604020202020204" pitchFamily="34" charset="0"/>
              </a:defRPr>
            </a:lvl1pPr>
          </a:lstStyle>
          <a:p>
            <a:pPr lvl="0"/>
            <a:r>
              <a:rPr lang="es-MX" dirty="0"/>
              <a:t>Mensaje clave 1</a:t>
            </a:r>
          </a:p>
        </p:txBody>
      </p:sp>
      <p:sp>
        <p:nvSpPr>
          <p:cNvPr id="11" name="Marcador de texto 24">
            <a:extLst>
              <a:ext uri="{FF2B5EF4-FFF2-40B4-BE49-F238E27FC236}">
                <a16:creationId xmlns:a16="http://schemas.microsoft.com/office/drawing/2014/main" id="{813527FD-6D81-3449-91A2-8F7177BF2298}"/>
              </a:ext>
            </a:extLst>
          </p:cNvPr>
          <p:cNvSpPr>
            <a:spLocks noGrp="1"/>
          </p:cNvSpPr>
          <p:nvPr>
            <p:ph type="body" sz="quarter" idx="15" hasCustomPrompt="1"/>
          </p:nvPr>
        </p:nvSpPr>
        <p:spPr>
          <a:xfrm>
            <a:off x="462499" y="2028453"/>
            <a:ext cx="8671110" cy="1717277"/>
          </a:xfrm>
        </p:spPr>
        <p:txBody>
          <a:bodyPr>
            <a:noAutofit/>
          </a:bodyPr>
          <a:lstStyle>
            <a:lvl1pPr marL="0" indent="0" algn="l" defTabSz="914400" rtl="0" eaLnBrk="1" latinLnBrk="0" hangingPunct="1">
              <a:buNone/>
              <a:defRPr lang="es-MX" sz="1300" kern="1200" dirty="0">
                <a:solidFill>
                  <a:srgbClr val="747577"/>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12" name="Marcador de texto 24">
            <a:extLst>
              <a:ext uri="{FF2B5EF4-FFF2-40B4-BE49-F238E27FC236}">
                <a16:creationId xmlns:a16="http://schemas.microsoft.com/office/drawing/2014/main" id="{669CC65D-3BCB-5E41-9C4E-15887717D61B}"/>
              </a:ext>
            </a:extLst>
          </p:cNvPr>
          <p:cNvSpPr>
            <a:spLocks noGrp="1"/>
          </p:cNvSpPr>
          <p:nvPr>
            <p:ph type="body" sz="quarter" idx="16" hasCustomPrompt="1"/>
          </p:nvPr>
        </p:nvSpPr>
        <p:spPr>
          <a:xfrm>
            <a:off x="462499" y="4078939"/>
            <a:ext cx="5338433" cy="231872"/>
          </a:xfrm>
        </p:spPr>
        <p:txBody>
          <a:bodyPr>
            <a:normAutofit/>
          </a:bodyPr>
          <a:lstStyle>
            <a:lvl1pPr marL="0" indent="0" algn="l" defTabSz="914400" rtl="0" eaLnBrk="1" latinLnBrk="0" hangingPunct="1">
              <a:buNone/>
              <a:defRPr lang="es-MX" sz="1300" b="1" i="1" kern="1200" dirty="0">
                <a:solidFill>
                  <a:srgbClr val="1B2128"/>
                </a:solidFill>
                <a:latin typeface="Arial" panose="020B0604020202020204" pitchFamily="34" charset="0"/>
                <a:ea typeface="+mn-ea"/>
                <a:cs typeface="Arial" panose="020B0604020202020204" pitchFamily="34" charset="0"/>
              </a:defRPr>
            </a:lvl1pPr>
          </a:lstStyle>
          <a:p>
            <a:pPr lvl="0"/>
            <a:r>
              <a:rPr lang="es-MX" dirty="0"/>
              <a:t>Mensaje clave 2</a:t>
            </a:r>
          </a:p>
        </p:txBody>
      </p:sp>
      <p:sp>
        <p:nvSpPr>
          <p:cNvPr id="13" name="Marcador de texto 24">
            <a:extLst>
              <a:ext uri="{FF2B5EF4-FFF2-40B4-BE49-F238E27FC236}">
                <a16:creationId xmlns:a16="http://schemas.microsoft.com/office/drawing/2014/main" id="{94D2D715-2707-8E41-8BB3-DF113F0CB3B6}"/>
              </a:ext>
            </a:extLst>
          </p:cNvPr>
          <p:cNvSpPr>
            <a:spLocks noGrp="1"/>
          </p:cNvSpPr>
          <p:nvPr>
            <p:ph type="body" sz="quarter" idx="17" hasCustomPrompt="1"/>
          </p:nvPr>
        </p:nvSpPr>
        <p:spPr>
          <a:xfrm>
            <a:off x="462499" y="4312491"/>
            <a:ext cx="8671110" cy="1717277"/>
          </a:xfrm>
        </p:spPr>
        <p:txBody>
          <a:bodyPr>
            <a:noAutofit/>
          </a:bodyPr>
          <a:lstStyle>
            <a:lvl1pPr marL="0" indent="0" algn="l" defTabSz="914400" rtl="0" eaLnBrk="1" latinLnBrk="0" hangingPunct="1">
              <a:buNone/>
              <a:defRPr lang="es-MX" sz="1300" kern="1200" dirty="0">
                <a:solidFill>
                  <a:srgbClr val="747577"/>
                </a:solidFill>
                <a:latin typeface="Arial" panose="020B0604020202020204" pitchFamily="34" charset="0"/>
                <a:ea typeface="+mn-ea"/>
                <a:cs typeface="Arial" panose="020B0604020202020204" pitchFamily="34" charset="0"/>
              </a:defRPr>
            </a:lvl1pPr>
          </a:lstStyle>
          <a:p>
            <a:pPr lvl="0"/>
            <a:r>
              <a:rPr lang="es-MX" dirty="0"/>
              <a:t>Cuerpo de texto</a:t>
            </a:r>
          </a:p>
        </p:txBody>
      </p:sp>
      <p:pic>
        <p:nvPicPr>
          <p:cNvPr id="20" name="Imagen 19">
            <a:extLst>
              <a:ext uri="{FF2B5EF4-FFF2-40B4-BE49-F238E27FC236}">
                <a16:creationId xmlns:a16="http://schemas.microsoft.com/office/drawing/2014/main" id="{4B0A1691-2C5E-1F4C-9544-5EF6CF2AD4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35478" y="6087534"/>
            <a:ext cx="1656522" cy="602766"/>
          </a:xfrm>
          <a:prstGeom prst="rect">
            <a:avLst/>
          </a:prstGeom>
        </p:spPr>
      </p:pic>
    </p:spTree>
    <p:extLst>
      <p:ext uri="{BB962C8B-B14F-4D97-AF65-F5344CB8AC3E}">
        <p14:creationId xmlns:p14="http://schemas.microsoft.com/office/powerpoint/2010/main" val="18609259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D03 - Burbujas">
    <p:bg>
      <p:bgPr>
        <a:solidFill>
          <a:schemeClr val="bg1"/>
        </a:solidFill>
        <a:effectLst/>
      </p:bgPr>
    </p:bg>
    <p:spTree>
      <p:nvGrpSpPr>
        <p:cNvPr id="1" name=""/>
        <p:cNvGrpSpPr/>
        <p:nvPr/>
      </p:nvGrpSpPr>
      <p:grpSpPr>
        <a:xfrm>
          <a:off x="0" y="0"/>
          <a:ext cx="0" cy="0"/>
          <a:chOff x="0" y="0"/>
          <a:chExt cx="0" cy="0"/>
        </a:xfrm>
      </p:grpSpPr>
      <p:cxnSp>
        <p:nvCxnSpPr>
          <p:cNvPr id="21" name="Conector recto 20">
            <a:extLst>
              <a:ext uri="{FF2B5EF4-FFF2-40B4-BE49-F238E27FC236}">
                <a16:creationId xmlns:a16="http://schemas.microsoft.com/office/drawing/2014/main" id="{CA142982-7988-664D-9391-05470484AA8E}"/>
              </a:ext>
            </a:extLst>
          </p:cNvPr>
          <p:cNvCxnSpPr/>
          <p:nvPr userDrawn="1"/>
        </p:nvCxnSpPr>
        <p:spPr>
          <a:xfrm>
            <a:off x="6347207" y="2215484"/>
            <a:ext cx="0" cy="2415945"/>
          </a:xfrm>
          <a:prstGeom prst="line">
            <a:avLst/>
          </a:prstGeom>
          <a:ln>
            <a:solidFill>
              <a:srgbClr val="FF0036"/>
            </a:solidFill>
          </a:ln>
        </p:spPr>
        <p:style>
          <a:lnRef idx="1">
            <a:schemeClr val="accent1"/>
          </a:lnRef>
          <a:fillRef idx="0">
            <a:schemeClr val="accent1"/>
          </a:fillRef>
          <a:effectRef idx="0">
            <a:schemeClr val="accent1"/>
          </a:effectRef>
          <a:fontRef idx="minor">
            <a:schemeClr val="tx1"/>
          </a:fontRef>
        </p:style>
      </p:cxnSp>
      <p:sp>
        <p:nvSpPr>
          <p:cNvPr id="22" name="Elipse 21">
            <a:extLst>
              <a:ext uri="{FF2B5EF4-FFF2-40B4-BE49-F238E27FC236}">
                <a16:creationId xmlns:a16="http://schemas.microsoft.com/office/drawing/2014/main" id="{FDA58372-4D5D-E74B-9EB2-91CD5424321E}"/>
              </a:ext>
            </a:extLst>
          </p:cNvPr>
          <p:cNvSpPr/>
          <p:nvPr userDrawn="1"/>
        </p:nvSpPr>
        <p:spPr>
          <a:xfrm>
            <a:off x="6069104" y="1928735"/>
            <a:ext cx="574887" cy="574887"/>
          </a:xfrm>
          <a:prstGeom prst="ellipse">
            <a:avLst/>
          </a:prstGeom>
          <a:solidFill>
            <a:srgbClr val="D0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3" name="Elipse 22">
            <a:extLst>
              <a:ext uri="{FF2B5EF4-FFF2-40B4-BE49-F238E27FC236}">
                <a16:creationId xmlns:a16="http://schemas.microsoft.com/office/drawing/2014/main" id="{33C9B9A1-54A4-E34F-BBEF-418272A32F34}"/>
              </a:ext>
            </a:extLst>
          </p:cNvPr>
          <p:cNvSpPr/>
          <p:nvPr userDrawn="1"/>
        </p:nvSpPr>
        <p:spPr>
          <a:xfrm>
            <a:off x="6063800" y="4343986"/>
            <a:ext cx="574887" cy="574887"/>
          </a:xfrm>
          <a:prstGeom prst="ellipse">
            <a:avLst/>
          </a:prstGeom>
          <a:solidFill>
            <a:srgbClr val="D0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4" name="Elipse 23">
            <a:extLst>
              <a:ext uri="{FF2B5EF4-FFF2-40B4-BE49-F238E27FC236}">
                <a16:creationId xmlns:a16="http://schemas.microsoft.com/office/drawing/2014/main" id="{8A81E5A6-5F12-A140-B893-50FB292A6CE8}"/>
              </a:ext>
            </a:extLst>
          </p:cNvPr>
          <p:cNvSpPr/>
          <p:nvPr userDrawn="1"/>
        </p:nvSpPr>
        <p:spPr>
          <a:xfrm>
            <a:off x="6063800" y="3179618"/>
            <a:ext cx="574887" cy="574887"/>
          </a:xfrm>
          <a:prstGeom prst="ellipse">
            <a:avLst/>
          </a:prstGeom>
          <a:solidFill>
            <a:srgbClr val="D0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6" name="Título 1">
            <a:extLst>
              <a:ext uri="{FF2B5EF4-FFF2-40B4-BE49-F238E27FC236}">
                <a16:creationId xmlns:a16="http://schemas.microsoft.com/office/drawing/2014/main" id="{ACB08BB4-AF7B-3D43-875C-B3CEDDCE47AC}"/>
              </a:ext>
            </a:extLst>
          </p:cNvPr>
          <p:cNvSpPr>
            <a:spLocks noGrp="1"/>
          </p:cNvSpPr>
          <p:nvPr>
            <p:ph type="title" hasCustomPrompt="1"/>
          </p:nvPr>
        </p:nvSpPr>
        <p:spPr>
          <a:xfrm>
            <a:off x="416473" y="505496"/>
            <a:ext cx="5338434" cy="498422"/>
          </a:xfrm>
        </p:spPr>
        <p:txBody>
          <a:bodyPr>
            <a:noAutofit/>
          </a:bodyPr>
          <a:lstStyle>
            <a:lvl1pPr marL="0" algn="l" defTabSz="914400" rtl="0" eaLnBrk="1" latinLnBrk="0" hangingPunct="1">
              <a:defRPr lang="es-MX" sz="3300" b="1" kern="1200" dirty="0">
                <a:solidFill>
                  <a:srgbClr val="FF0036"/>
                </a:solidFill>
                <a:latin typeface="Arial" panose="020B0604020202020204" pitchFamily="34" charset="0"/>
                <a:ea typeface="+mn-ea"/>
                <a:cs typeface="Arial" panose="020B0604020202020204" pitchFamily="34" charset="0"/>
              </a:defRPr>
            </a:lvl1pPr>
          </a:lstStyle>
          <a:p>
            <a:r>
              <a:rPr lang="es-ES" dirty="0"/>
              <a:t>Insertar título aquí</a:t>
            </a:r>
            <a:endParaRPr lang="es-MX" dirty="0"/>
          </a:p>
        </p:txBody>
      </p:sp>
      <p:sp>
        <p:nvSpPr>
          <p:cNvPr id="27" name="Marcador de texto 24">
            <a:extLst>
              <a:ext uri="{FF2B5EF4-FFF2-40B4-BE49-F238E27FC236}">
                <a16:creationId xmlns:a16="http://schemas.microsoft.com/office/drawing/2014/main" id="{1C0E2F07-B1D4-5647-BE99-F094F923701D}"/>
              </a:ext>
            </a:extLst>
          </p:cNvPr>
          <p:cNvSpPr>
            <a:spLocks noGrp="1"/>
          </p:cNvSpPr>
          <p:nvPr>
            <p:ph type="body" sz="quarter" idx="13" hasCustomPrompt="1"/>
          </p:nvPr>
        </p:nvSpPr>
        <p:spPr>
          <a:xfrm>
            <a:off x="416472" y="1023861"/>
            <a:ext cx="5338433" cy="498422"/>
          </a:xfrm>
        </p:spPr>
        <p:txBody>
          <a:bodyPr>
            <a:normAutofit/>
          </a:bodyPr>
          <a:lstStyle>
            <a:lvl1pPr marL="0" indent="0" algn="l" defTabSz="914400" rtl="0" eaLnBrk="1" latinLnBrk="0" hangingPunct="1">
              <a:buNone/>
              <a:defRPr lang="es-MX" sz="2000" i="1" kern="1200" dirty="0">
                <a:solidFill>
                  <a:srgbClr val="1B2128"/>
                </a:solidFill>
                <a:latin typeface="Arial"/>
                <a:ea typeface="+mn-ea"/>
                <a:cs typeface="Arial"/>
              </a:defRPr>
            </a:lvl1pPr>
          </a:lstStyle>
          <a:p>
            <a:pPr lvl="0"/>
            <a:r>
              <a:rPr lang="es-MX" dirty="0"/>
              <a:t>Insertar subtítulo aquí</a:t>
            </a:r>
          </a:p>
        </p:txBody>
      </p:sp>
      <p:sp>
        <p:nvSpPr>
          <p:cNvPr id="28" name="Marcador de texto 24">
            <a:extLst>
              <a:ext uri="{FF2B5EF4-FFF2-40B4-BE49-F238E27FC236}">
                <a16:creationId xmlns:a16="http://schemas.microsoft.com/office/drawing/2014/main" id="{DE0C778A-3BD7-7B43-A9AB-C020C6C8F9E5}"/>
              </a:ext>
            </a:extLst>
          </p:cNvPr>
          <p:cNvSpPr>
            <a:spLocks noGrp="1"/>
          </p:cNvSpPr>
          <p:nvPr>
            <p:ph type="body" sz="quarter" idx="15" hasCustomPrompt="1"/>
          </p:nvPr>
        </p:nvSpPr>
        <p:spPr>
          <a:xfrm>
            <a:off x="416471" y="2000576"/>
            <a:ext cx="5338433" cy="2845759"/>
          </a:xfrm>
        </p:spPr>
        <p:txBody>
          <a:bodyPr>
            <a:noAutofit/>
          </a:bodyPr>
          <a:lstStyle>
            <a:lvl1pPr marL="0" indent="0" algn="l" defTabSz="914400" rtl="0" eaLnBrk="1" latinLnBrk="0" hangingPunct="1">
              <a:buNone/>
              <a:defRPr lang="es-MX" sz="1300" kern="1200" dirty="0">
                <a:solidFill>
                  <a:srgbClr val="747577"/>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29" name="Marcador de texto 24">
            <a:extLst>
              <a:ext uri="{FF2B5EF4-FFF2-40B4-BE49-F238E27FC236}">
                <a16:creationId xmlns:a16="http://schemas.microsoft.com/office/drawing/2014/main" id="{51C1083B-E13E-7142-BEF6-5423B2DD01B6}"/>
              </a:ext>
            </a:extLst>
          </p:cNvPr>
          <p:cNvSpPr>
            <a:spLocks noGrp="1"/>
          </p:cNvSpPr>
          <p:nvPr>
            <p:ph type="body" sz="quarter" idx="14" hasCustomPrompt="1"/>
          </p:nvPr>
        </p:nvSpPr>
        <p:spPr>
          <a:xfrm>
            <a:off x="6777538" y="1952673"/>
            <a:ext cx="3031302" cy="193560"/>
          </a:xfrm>
        </p:spPr>
        <p:txBody>
          <a:bodyPr>
            <a:normAutofit/>
          </a:bodyPr>
          <a:lstStyle>
            <a:lvl1pPr marL="0" indent="0" algn="l" defTabSz="914400" rtl="0" eaLnBrk="1" latinLnBrk="0" hangingPunct="1">
              <a:buNone/>
              <a:defRPr lang="es-MX" sz="1300" b="1" i="1" kern="1200" dirty="0">
                <a:solidFill>
                  <a:srgbClr val="1B2128"/>
                </a:solidFill>
                <a:latin typeface="Arial" panose="020B0604020202020204" pitchFamily="34" charset="0"/>
                <a:ea typeface="+mn-ea"/>
                <a:cs typeface="Arial" panose="020B0604020202020204" pitchFamily="34" charset="0"/>
              </a:defRPr>
            </a:lvl1pPr>
          </a:lstStyle>
          <a:p>
            <a:pPr lvl="0"/>
            <a:r>
              <a:rPr lang="es-MX" dirty="0"/>
              <a:t>Mensaje clave 1</a:t>
            </a:r>
          </a:p>
        </p:txBody>
      </p:sp>
      <p:sp>
        <p:nvSpPr>
          <p:cNvPr id="30" name="Marcador de texto 24">
            <a:extLst>
              <a:ext uri="{FF2B5EF4-FFF2-40B4-BE49-F238E27FC236}">
                <a16:creationId xmlns:a16="http://schemas.microsoft.com/office/drawing/2014/main" id="{926267F8-7807-014F-AAB8-1AE8859132CA}"/>
              </a:ext>
            </a:extLst>
          </p:cNvPr>
          <p:cNvSpPr>
            <a:spLocks noGrp="1"/>
          </p:cNvSpPr>
          <p:nvPr>
            <p:ph type="body" sz="quarter" idx="16" hasCustomPrompt="1"/>
          </p:nvPr>
        </p:nvSpPr>
        <p:spPr>
          <a:xfrm>
            <a:off x="6777537" y="2186226"/>
            <a:ext cx="4923683" cy="527366"/>
          </a:xfrm>
        </p:spPr>
        <p:txBody>
          <a:bodyPr>
            <a:noAutofit/>
          </a:bodyPr>
          <a:lstStyle>
            <a:lvl1pPr marL="0" indent="0" algn="l" defTabSz="914400" rtl="0" eaLnBrk="1" latinLnBrk="0" hangingPunct="1">
              <a:buNone/>
              <a:defRPr lang="es-MX" sz="1300" kern="1200" dirty="0">
                <a:solidFill>
                  <a:srgbClr val="747577"/>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31" name="Marcador de texto 24">
            <a:extLst>
              <a:ext uri="{FF2B5EF4-FFF2-40B4-BE49-F238E27FC236}">
                <a16:creationId xmlns:a16="http://schemas.microsoft.com/office/drawing/2014/main" id="{E710D06D-8254-3142-BE55-D69FA591A53F}"/>
              </a:ext>
            </a:extLst>
          </p:cNvPr>
          <p:cNvSpPr>
            <a:spLocks noGrp="1"/>
          </p:cNvSpPr>
          <p:nvPr>
            <p:ph type="body" sz="quarter" idx="17" hasCustomPrompt="1"/>
          </p:nvPr>
        </p:nvSpPr>
        <p:spPr>
          <a:xfrm>
            <a:off x="6777538" y="3135157"/>
            <a:ext cx="3031302" cy="193560"/>
          </a:xfrm>
        </p:spPr>
        <p:txBody>
          <a:bodyPr>
            <a:normAutofit/>
          </a:bodyPr>
          <a:lstStyle>
            <a:lvl1pPr marL="0" indent="0" algn="l" defTabSz="914400" rtl="0" eaLnBrk="1" latinLnBrk="0" hangingPunct="1">
              <a:buNone/>
              <a:defRPr lang="es-MX" sz="1300" b="1" i="1" kern="1200" dirty="0">
                <a:solidFill>
                  <a:srgbClr val="1B2128"/>
                </a:solidFill>
                <a:latin typeface="Arial" panose="020B0604020202020204" pitchFamily="34" charset="0"/>
                <a:ea typeface="+mn-ea"/>
                <a:cs typeface="Arial" panose="020B0604020202020204" pitchFamily="34" charset="0"/>
              </a:defRPr>
            </a:lvl1pPr>
          </a:lstStyle>
          <a:p>
            <a:pPr lvl="0"/>
            <a:r>
              <a:rPr lang="es-MX" dirty="0"/>
              <a:t>Mensaje clave 2</a:t>
            </a:r>
          </a:p>
        </p:txBody>
      </p:sp>
      <p:sp>
        <p:nvSpPr>
          <p:cNvPr id="32" name="Marcador de texto 24">
            <a:extLst>
              <a:ext uri="{FF2B5EF4-FFF2-40B4-BE49-F238E27FC236}">
                <a16:creationId xmlns:a16="http://schemas.microsoft.com/office/drawing/2014/main" id="{4984A9BF-F4F7-F64A-B6F5-C6606068C55A}"/>
              </a:ext>
            </a:extLst>
          </p:cNvPr>
          <p:cNvSpPr>
            <a:spLocks noGrp="1"/>
          </p:cNvSpPr>
          <p:nvPr>
            <p:ph type="body" sz="quarter" idx="18" hasCustomPrompt="1"/>
          </p:nvPr>
        </p:nvSpPr>
        <p:spPr>
          <a:xfrm>
            <a:off x="6777537" y="3368710"/>
            <a:ext cx="4923683" cy="527366"/>
          </a:xfrm>
        </p:spPr>
        <p:txBody>
          <a:bodyPr>
            <a:noAutofit/>
          </a:bodyPr>
          <a:lstStyle>
            <a:lvl1pPr marL="0" indent="0" algn="l" defTabSz="914400" rtl="0" eaLnBrk="1" latinLnBrk="0" hangingPunct="1">
              <a:buNone/>
              <a:defRPr lang="es-MX" sz="1300" kern="1200" dirty="0">
                <a:solidFill>
                  <a:srgbClr val="747577"/>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33" name="Marcador de texto 24">
            <a:extLst>
              <a:ext uri="{FF2B5EF4-FFF2-40B4-BE49-F238E27FC236}">
                <a16:creationId xmlns:a16="http://schemas.microsoft.com/office/drawing/2014/main" id="{AF93E35E-2B81-A646-A3EB-06CC3EC44FB5}"/>
              </a:ext>
            </a:extLst>
          </p:cNvPr>
          <p:cNvSpPr>
            <a:spLocks noGrp="1"/>
          </p:cNvSpPr>
          <p:nvPr>
            <p:ph type="body" sz="quarter" idx="19" hasCustomPrompt="1"/>
          </p:nvPr>
        </p:nvSpPr>
        <p:spPr>
          <a:xfrm>
            <a:off x="6777538" y="4266813"/>
            <a:ext cx="3031302" cy="193560"/>
          </a:xfrm>
        </p:spPr>
        <p:txBody>
          <a:bodyPr>
            <a:normAutofit/>
          </a:bodyPr>
          <a:lstStyle>
            <a:lvl1pPr marL="0" indent="0" algn="l" defTabSz="914400" rtl="0" eaLnBrk="1" latinLnBrk="0" hangingPunct="1">
              <a:buNone/>
              <a:defRPr lang="es-MX" sz="1300" b="1" i="1" kern="1200" dirty="0">
                <a:solidFill>
                  <a:srgbClr val="1B2128"/>
                </a:solidFill>
                <a:latin typeface="Arial" panose="020B0604020202020204" pitchFamily="34" charset="0"/>
                <a:ea typeface="+mn-ea"/>
                <a:cs typeface="Arial" panose="020B0604020202020204" pitchFamily="34" charset="0"/>
              </a:defRPr>
            </a:lvl1pPr>
          </a:lstStyle>
          <a:p>
            <a:pPr lvl="0"/>
            <a:r>
              <a:rPr lang="es-MX" dirty="0"/>
              <a:t>Mensaje clave 3</a:t>
            </a:r>
          </a:p>
        </p:txBody>
      </p:sp>
      <p:sp>
        <p:nvSpPr>
          <p:cNvPr id="34" name="Marcador de texto 24">
            <a:extLst>
              <a:ext uri="{FF2B5EF4-FFF2-40B4-BE49-F238E27FC236}">
                <a16:creationId xmlns:a16="http://schemas.microsoft.com/office/drawing/2014/main" id="{09E078F8-00F3-B548-8E31-66E96ACAABD2}"/>
              </a:ext>
            </a:extLst>
          </p:cNvPr>
          <p:cNvSpPr>
            <a:spLocks noGrp="1"/>
          </p:cNvSpPr>
          <p:nvPr>
            <p:ph type="body" sz="quarter" idx="20" hasCustomPrompt="1"/>
          </p:nvPr>
        </p:nvSpPr>
        <p:spPr>
          <a:xfrm>
            <a:off x="6777537" y="4500366"/>
            <a:ext cx="4923683" cy="527366"/>
          </a:xfrm>
        </p:spPr>
        <p:txBody>
          <a:bodyPr>
            <a:noAutofit/>
          </a:bodyPr>
          <a:lstStyle>
            <a:lvl1pPr marL="0" indent="0" algn="l" defTabSz="914400" rtl="0" eaLnBrk="1" latinLnBrk="0" hangingPunct="1">
              <a:buNone/>
              <a:defRPr lang="es-MX" sz="1300" kern="1200" dirty="0">
                <a:solidFill>
                  <a:srgbClr val="747577"/>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35" name="Marcador de posición de imagen 32">
            <a:extLst>
              <a:ext uri="{FF2B5EF4-FFF2-40B4-BE49-F238E27FC236}">
                <a16:creationId xmlns:a16="http://schemas.microsoft.com/office/drawing/2014/main" id="{D4F394F3-A997-9248-9070-E49944E9ADD9}"/>
              </a:ext>
            </a:extLst>
          </p:cNvPr>
          <p:cNvSpPr>
            <a:spLocks noGrp="1"/>
          </p:cNvSpPr>
          <p:nvPr>
            <p:ph type="pic" sz="quarter" idx="21" hasCustomPrompt="1"/>
          </p:nvPr>
        </p:nvSpPr>
        <p:spPr>
          <a:xfrm>
            <a:off x="6064250" y="1952625"/>
            <a:ext cx="574675" cy="550863"/>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s-MX" sz="1200" b="0" i="0" smtClean="0">
                <a:effectLst/>
              </a:defRPr>
            </a:lvl1pPr>
          </a:lstStyle>
          <a:p>
            <a:br>
              <a:rPr lang="es-MX" dirty="0"/>
            </a:br>
            <a:r>
              <a:rPr lang="es-MX" dirty="0"/>
              <a:t>ícone</a:t>
            </a:r>
          </a:p>
        </p:txBody>
      </p:sp>
      <p:sp>
        <p:nvSpPr>
          <p:cNvPr id="36" name="Marcador de posición de imagen 32">
            <a:extLst>
              <a:ext uri="{FF2B5EF4-FFF2-40B4-BE49-F238E27FC236}">
                <a16:creationId xmlns:a16="http://schemas.microsoft.com/office/drawing/2014/main" id="{F923BDF5-6C29-0449-9117-7897592F5818}"/>
              </a:ext>
            </a:extLst>
          </p:cNvPr>
          <p:cNvSpPr>
            <a:spLocks noGrp="1"/>
          </p:cNvSpPr>
          <p:nvPr>
            <p:ph type="pic" sz="quarter" idx="22" hasCustomPrompt="1"/>
          </p:nvPr>
        </p:nvSpPr>
        <p:spPr>
          <a:xfrm>
            <a:off x="6069209" y="3166947"/>
            <a:ext cx="574675" cy="550863"/>
          </a:xfrm>
        </p:spPr>
        <p:txBody>
          <a:bodyPr>
            <a:noAutofit/>
          </a:bodyPr>
          <a:lstStyle>
            <a:lvl1pPr marL="0" indent="0" algn="ctr">
              <a:buNone/>
              <a:defRPr sz="1200">
                <a:solidFill>
                  <a:srgbClr val="1B2128"/>
                </a:solidFill>
                <a:latin typeface="Arial" panose="020B0604020202020204" pitchFamily="34" charset="0"/>
                <a:cs typeface="Arial" panose="020B0604020202020204" pitchFamily="34" charset="0"/>
              </a:defRPr>
            </a:lvl1pPr>
          </a:lstStyle>
          <a:p>
            <a:br>
              <a:rPr lang="es-MX" dirty="0"/>
            </a:br>
            <a:r>
              <a:rPr lang="es-MX" dirty="0"/>
              <a:t>ícone</a:t>
            </a:r>
          </a:p>
        </p:txBody>
      </p:sp>
      <p:sp>
        <p:nvSpPr>
          <p:cNvPr id="37" name="Marcador de posición de imagen 32">
            <a:extLst>
              <a:ext uri="{FF2B5EF4-FFF2-40B4-BE49-F238E27FC236}">
                <a16:creationId xmlns:a16="http://schemas.microsoft.com/office/drawing/2014/main" id="{EC7525CB-19A8-9E4A-9A17-EFE82FE34879}"/>
              </a:ext>
            </a:extLst>
          </p:cNvPr>
          <p:cNvSpPr>
            <a:spLocks noGrp="1"/>
          </p:cNvSpPr>
          <p:nvPr>
            <p:ph type="pic" sz="quarter" idx="23" hasCustomPrompt="1"/>
          </p:nvPr>
        </p:nvSpPr>
        <p:spPr>
          <a:xfrm>
            <a:off x="6057460" y="4368668"/>
            <a:ext cx="574675" cy="550863"/>
          </a:xfrm>
        </p:spPr>
        <p:txBody>
          <a:bodyPr>
            <a:noAutofit/>
          </a:bodyPr>
          <a:lstStyle>
            <a:lvl1pPr marL="0" indent="0" algn="ctr">
              <a:buNone/>
              <a:defRPr sz="1200">
                <a:solidFill>
                  <a:srgbClr val="1B2128"/>
                </a:solidFill>
                <a:latin typeface="Arial" panose="020B0604020202020204" pitchFamily="34" charset="0"/>
                <a:cs typeface="Arial" panose="020B0604020202020204" pitchFamily="34" charset="0"/>
              </a:defRPr>
            </a:lvl1pPr>
          </a:lstStyle>
          <a:p>
            <a:br>
              <a:rPr lang="es-MX" dirty="0"/>
            </a:br>
            <a:r>
              <a:rPr lang="es-MX" dirty="0"/>
              <a:t>ícone</a:t>
            </a:r>
          </a:p>
        </p:txBody>
      </p:sp>
      <p:sp>
        <p:nvSpPr>
          <p:cNvPr id="39" name="Marcador de fecha 2">
            <a:extLst>
              <a:ext uri="{FF2B5EF4-FFF2-40B4-BE49-F238E27FC236}">
                <a16:creationId xmlns:a16="http://schemas.microsoft.com/office/drawing/2014/main" id="{7F2698E3-AF18-4D48-8F7B-22B36AADD146}"/>
              </a:ext>
            </a:extLst>
          </p:cNvPr>
          <p:cNvSpPr>
            <a:spLocks noGrp="1"/>
          </p:cNvSpPr>
          <p:nvPr>
            <p:ph type="dt" sz="half" idx="10"/>
          </p:nvPr>
        </p:nvSpPr>
        <p:spPr>
          <a:xfrm>
            <a:off x="838200" y="6356350"/>
            <a:ext cx="2743200" cy="365125"/>
          </a:xfrm>
        </p:spPr>
        <p:txBody>
          <a:bodyPr/>
          <a:lstStyle/>
          <a:p>
            <a:fld id="{B0F360DA-8EF8-44AC-ABBD-58D40BA02AD6}" type="datetimeFigureOut">
              <a:rPr lang="es-MX" smtClean="0"/>
              <a:t>02/02/2022</a:t>
            </a:fld>
            <a:endParaRPr lang="es-MX"/>
          </a:p>
        </p:txBody>
      </p:sp>
      <p:sp>
        <p:nvSpPr>
          <p:cNvPr id="40" name="Marcador de pie de página 3">
            <a:extLst>
              <a:ext uri="{FF2B5EF4-FFF2-40B4-BE49-F238E27FC236}">
                <a16:creationId xmlns:a16="http://schemas.microsoft.com/office/drawing/2014/main" id="{9BD6FA4F-94A6-104D-A6F6-61959EB0D71F}"/>
              </a:ext>
            </a:extLst>
          </p:cNvPr>
          <p:cNvSpPr>
            <a:spLocks noGrp="1"/>
          </p:cNvSpPr>
          <p:nvPr>
            <p:ph type="ftr" sz="quarter" idx="11"/>
          </p:nvPr>
        </p:nvSpPr>
        <p:spPr>
          <a:xfrm>
            <a:off x="4038600" y="6356350"/>
            <a:ext cx="4114800" cy="365125"/>
          </a:xfrm>
        </p:spPr>
        <p:txBody>
          <a:bodyPr/>
          <a:lstStyle/>
          <a:p>
            <a:endParaRPr lang="es-MX"/>
          </a:p>
        </p:txBody>
      </p:sp>
      <p:sp>
        <p:nvSpPr>
          <p:cNvPr id="42" name="Marcador de número de diapositiva 4">
            <a:extLst>
              <a:ext uri="{FF2B5EF4-FFF2-40B4-BE49-F238E27FC236}">
                <a16:creationId xmlns:a16="http://schemas.microsoft.com/office/drawing/2014/main" id="{B4BC89CB-CC31-B44D-A2B3-3EEF59CB787D}"/>
              </a:ext>
            </a:extLst>
          </p:cNvPr>
          <p:cNvSpPr>
            <a:spLocks noGrp="1"/>
          </p:cNvSpPr>
          <p:nvPr>
            <p:ph type="sldNum" sz="quarter" idx="12"/>
          </p:nvPr>
        </p:nvSpPr>
        <p:spPr>
          <a:xfrm>
            <a:off x="8610600" y="6356350"/>
            <a:ext cx="2743200" cy="365125"/>
          </a:xfrm>
        </p:spPr>
        <p:txBody>
          <a:bodyPr/>
          <a:lstStyle/>
          <a:p>
            <a:fld id="{BE8EAA68-30F0-44B4-A750-EFA967723A11}" type="slidenum">
              <a:rPr lang="es-MX" smtClean="0"/>
              <a:t>‹nº›</a:t>
            </a:fld>
            <a:endParaRPr lang="es-MX"/>
          </a:p>
        </p:txBody>
      </p:sp>
      <p:sp>
        <p:nvSpPr>
          <p:cNvPr id="43" name="Rectángulo 13">
            <a:extLst>
              <a:ext uri="{FF2B5EF4-FFF2-40B4-BE49-F238E27FC236}">
                <a16:creationId xmlns:a16="http://schemas.microsoft.com/office/drawing/2014/main" id="{07DBEFC3-10B7-4C4E-A009-242B003D34F3}"/>
              </a:ext>
            </a:extLst>
          </p:cNvPr>
          <p:cNvSpPr/>
          <p:nvPr userDrawn="1"/>
        </p:nvSpPr>
        <p:spPr>
          <a:xfrm>
            <a:off x="0" y="5761122"/>
            <a:ext cx="12192000" cy="1096878"/>
          </a:xfrm>
          <a:prstGeom prst="rect">
            <a:avLst/>
          </a:prstGeom>
          <a:solidFill>
            <a:srgbClr val="FF0036"/>
          </a:solidFill>
          <a:ln>
            <a:solidFill>
              <a:srgbClr val="ED38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2" name="Grupo 1">
            <a:extLst>
              <a:ext uri="{FF2B5EF4-FFF2-40B4-BE49-F238E27FC236}">
                <a16:creationId xmlns:a16="http://schemas.microsoft.com/office/drawing/2014/main" id="{6C02626A-D121-B643-A2C3-E47C5BA7BF3E}"/>
              </a:ext>
            </a:extLst>
          </p:cNvPr>
          <p:cNvGrpSpPr/>
          <p:nvPr userDrawn="1"/>
        </p:nvGrpSpPr>
        <p:grpSpPr>
          <a:xfrm>
            <a:off x="0" y="5761119"/>
            <a:ext cx="12192000" cy="1107506"/>
            <a:chOff x="0" y="5761119"/>
            <a:chExt cx="12192000" cy="1107506"/>
          </a:xfrm>
        </p:grpSpPr>
        <p:pic>
          <p:nvPicPr>
            <p:cNvPr id="47" name="Imagen 46">
              <a:extLst>
                <a:ext uri="{FF2B5EF4-FFF2-40B4-BE49-F238E27FC236}">
                  <a16:creationId xmlns:a16="http://schemas.microsoft.com/office/drawing/2014/main" id="{DE2B6102-3DD1-0B4D-B38D-A9E0F95ABB3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24" t="66706" r="-13" b="15147"/>
            <a:stretch/>
          </p:blipFill>
          <p:spPr>
            <a:xfrm>
              <a:off x="0" y="5761119"/>
              <a:ext cx="5940162" cy="1107506"/>
            </a:xfrm>
            <a:prstGeom prst="rect">
              <a:avLst/>
            </a:prstGeom>
          </p:spPr>
        </p:pic>
        <p:pic>
          <p:nvPicPr>
            <p:cNvPr id="41" name="Imagen 40">
              <a:extLst>
                <a:ext uri="{FF2B5EF4-FFF2-40B4-BE49-F238E27FC236}">
                  <a16:creationId xmlns:a16="http://schemas.microsoft.com/office/drawing/2014/main" id="{60AF948C-1E14-044E-869A-2DD689AC59F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519" t="66706" r="-13" b="15147"/>
            <a:stretch/>
          </p:blipFill>
          <p:spPr>
            <a:xfrm>
              <a:off x="5864535" y="5761119"/>
              <a:ext cx="6001442" cy="1107506"/>
            </a:xfrm>
            <a:prstGeom prst="rect">
              <a:avLst/>
            </a:prstGeom>
          </p:spPr>
        </p:pic>
        <p:pic>
          <p:nvPicPr>
            <p:cNvPr id="52" name="Imagen 51">
              <a:extLst>
                <a:ext uri="{FF2B5EF4-FFF2-40B4-BE49-F238E27FC236}">
                  <a16:creationId xmlns:a16="http://schemas.microsoft.com/office/drawing/2014/main" id="{BED83B22-4AC8-7D44-B82E-BC917B4617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519" t="66706" r="91899" b="15147"/>
            <a:stretch/>
          </p:blipFill>
          <p:spPr>
            <a:xfrm>
              <a:off x="11790947" y="5761119"/>
              <a:ext cx="401053" cy="1107506"/>
            </a:xfrm>
            <a:prstGeom prst="rect">
              <a:avLst/>
            </a:prstGeom>
          </p:spPr>
        </p:pic>
      </p:grpSp>
      <p:pic>
        <p:nvPicPr>
          <p:cNvPr id="51" name="Imagen 50">
            <a:extLst>
              <a:ext uri="{FF2B5EF4-FFF2-40B4-BE49-F238E27FC236}">
                <a16:creationId xmlns:a16="http://schemas.microsoft.com/office/drawing/2014/main" id="{18431EDE-CECD-8749-AC4C-3DD57C6FAF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35478" y="6079066"/>
            <a:ext cx="1656522" cy="602766"/>
          </a:xfrm>
          <a:prstGeom prst="rect">
            <a:avLst/>
          </a:prstGeom>
        </p:spPr>
      </p:pic>
    </p:spTree>
    <p:extLst>
      <p:ext uri="{BB962C8B-B14F-4D97-AF65-F5344CB8AC3E}">
        <p14:creationId xmlns:p14="http://schemas.microsoft.com/office/powerpoint/2010/main" val="1293255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D04 - Envases">
    <p:spTree>
      <p:nvGrpSpPr>
        <p:cNvPr id="1" name=""/>
        <p:cNvGrpSpPr/>
        <p:nvPr/>
      </p:nvGrpSpPr>
      <p:grpSpPr>
        <a:xfrm>
          <a:off x="0" y="0"/>
          <a:ext cx="0" cy="0"/>
          <a:chOff x="0" y="0"/>
          <a:chExt cx="0" cy="0"/>
        </a:xfrm>
      </p:grpSpPr>
      <p:sp>
        <p:nvSpPr>
          <p:cNvPr id="15" name="Rectángulo 13">
            <a:extLst>
              <a:ext uri="{FF2B5EF4-FFF2-40B4-BE49-F238E27FC236}">
                <a16:creationId xmlns:a16="http://schemas.microsoft.com/office/drawing/2014/main" id="{D5E77EF0-D69B-634E-9649-3DA81132AF4E}"/>
              </a:ext>
            </a:extLst>
          </p:cNvPr>
          <p:cNvSpPr/>
          <p:nvPr userDrawn="1"/>
        </p:nvSpPr>
        <p:spPr>
          <a:xfrm>
            <a:off x="9143998" y="0"/>
            <a:ext cx="3048001" cy="6858000"/>
          </a:xfrm>
          <a:prstGeom prst="rect">
            <a:avLst/>
          </a:prstGeom>
          <a:solidFill>
            <a:srgbClr val="FF0036"/>
          </a:solidFill>
          <a:ln>
            <a:solidFill>
              <a:srgbClr val="ED38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7">
            <a:extLst>
              <a:ext uri="{FF2B5EF4-FFF2-40B4-BE49-F238E27FC236}">
                <a16:creationId xmlns:a16="http://schemas.microsoft.com/office/drawing/2014/main" id="{D1B0F6BD-3FF7-F249-BEE4-1D9666E0C829}"/>
              </a:ext>
            </a:extLst>
          </p:cNvPr>
          <p:cNvSpPr/>
          <p:nvPr userDrawn="1"/>
        </p:nvSpPr>
        <p:spPr>
          <a:xfrm>
            <a:off x="6096000" y="0"/>
            <a:ext cx="3048000" cy="6858000"/>
          </a:xfrm>
          <a:prstGeom prst="rect">
            <a:avLst/>
          </a:prstGeom>
          <a:blipFill>
            <a:blip r:embed="rId2"/>
            <a:src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9" name="Imagen 8">
            <a:extLst>
              <a:ext uri="{FF2B5EF4-FFF2-40B4-BE49-F238E27FC236}">
                <a16:creationId xmlns:a16="http://schemas.microsoft.com/office/drawing/2014/main" id="{10B1747B-F66A-FB4F-A43C-C7E33CDD9CC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96000" y="0"/>
            <a:ext cx="3048000" cy="6858000"/>
          </a:xfrm>
          <a:prstGeom prst="rect">
            <a:avLst/>
          </a:prstGeom>
        </p:spPr>
      </p:pic>
      <p:sp>
        <p:nvSpPr>
          <p:cNvPr id="10" name="Marcador de posición de imagen 14">
            <a:extLst>
              <a:ext uri="{FF2B5EF4-FFF2-40B4-BE49-F238E27FC236}">
                <a16:creationId xmlns:a16="http://schemas.microsoft.com/office/drawing/2014/main" id="{8BDBDF34-F356-8941-91F8-9B17B92B8A90}"/>
              </a:ext>
            </a:extLst>
          </p:cNvPr>
          <p:cNvSpPr>
            <a:spLocks noGrp="1"/>
          </p:cNvSpPr>
          <p:nvPr>
            <p:ph type="pic" sz="quarter" idx="10" hasCustomPrompt="1"/>
          </p:nvPr>
        </p:nvSpPr>
        <p:spPr>
          <a:xfrm>
            <a:off x="6096000" y="0"/>
            <a:ext cx="3048000" cy="6858000"/>
          </a:xfrm>
        </p:spPr>
        <p:txBody>
          <a:bodyPr>
            <a:normAutofit/>
          </a:bodyPr>
          <a:lstStyle>
            <a:lvl1pPr marL="0" indent="0" algn="ctr">
              <a:buNone/>
              <a:defRPr sz="2400" b="0">
                <a:solidFill>
                  <a:srgbClr val="E1E1DF"/>
                </a:solidFill>
                <a:latin typeface="Arial" panose="020B0604020202020204" pitchFamily="34" charset="0"/>
                <a:cs typeface="Arial" panose="020B0604020202020204" pitchFamily="34" charset="0"/>
              </a:defRPr>
            </a:lvl1pPr>
          </a:lstStyle>
          <a:p>
            <a:r>
              <a:rPr lang="es-MX" dirty="0"/>
              <a:t>Insertar imagen en este espacio</a:t>
            </a:r>
          </a:p>
        </p:txBody>
      </p:sp>
      <p:sp>
        <p:nvSpPr>
          <p:cNvPr id="11" name="Título 1">
            <a:extLst>
              <a:ext uri="{FF2B5EF4-FFF2-40B4-BE49-F238E27FC236}">
                <a16:creationId xmlns:a16="http://schemas.microsoft.com/office/drawing/2014/main" id="{BC6765EB-2918-294D-9280-48BC0DD479F4}"/>
              </a:ext>
            </a:extLst>
          </p:cNvPr>
          <p:cNvSpPr>
            <a:spLocks noGrp="1"/>
          </p:cNvSpPr>
          <p:nvPr>
            <p:ph type="title" hasCustomPrompt="1"/>
          </p:nvPr>
        </p:nvSpPr>
        <p:spPr>
          <a:xfrm>
            <a:off x="397348" y="1815554"/>
            <a:ext cx="5338434" cy="498422"/>
          </a:xfrm>
        </p:spPr>
        <p:txBody>
          <a:bodyPr>
            <a:normAutofit/>
          </a:bodyPr>
          <a:lstStyle>
            <a:lvl1pPr>
              <a:defRPr sz="3600" b="1">
                <a:solidFill>
                  <a:srgbClr val="1B2128"/>
                </a:solidFill>
                <a:latin typeface="Arial" panose="020B0604020202020204" pitchFamily="34" charset="0"/>
                <a:cs typeface="Arial" panose="020B0604020202020204" pitchFamily="34" charset="0"/>
              </a:defRPr>
            </a:lvl1pPr>
          </a:lstStyle>
          <a:p>
            <a:r>
              <a:rPr lang="es-ES" dirty="0"/>
              <a:t>Insertar título aquí</a:t>
            </a:r>
            <a:endParaRPr lang="es-MX" dirty="0"/>
          </a:p>
        </p:txBody>
      </p:sp>
      <p:sp>
        <p:nvSpPr>
          <p:cNvPr id="12" name="Marcador de texto 24">
            <a:extLst>
              <a:ext uri="{FF2B5EF4-FFF2-40B4-BE49-F238E27FC236}">
                <a16:creationId xmlns:a16="http://schemas.microsoft.com/office/drawing/2014/main" id="{C184CFDE-3651-4F4F-922C-3BD68163D133}"/>
              </a:ext>
            </a:extLst>
          </p:cNvPr>
          <p:cNvSpPr>
            <a:spLocks noGrp="1"/>
          </p:cNvSpPr>
          <p:nvPr>
            <p:ph type="body" sz="quarter" idx="13" hasCustomPrompt="1"/>
          </p:nvPr>
        </p:nvSpPr>
        <p:spPr>
          <a:xfrm>
            <a:off x="397347" y="2333919"/>
            <a:ext cx="5338433" cy="498422"/>
          </a:xfrm>
        </p:spPr>
        <p:txBody>
          <a:bodyPr>
            <a:normAutofit/>
          </a:bodyPr>
          <a:lstStyle>
            <a:lvl1pPr marL="0" indent="0">
              <a:buNone/>
              <a:defRPr sz="2600" i="0">
                <a:solidFill>
                  <a:srgbClr val="FF0036"/>
                </a:solidFill>
                <a:latin typeface="Arial" panose="020B0604020202020204" pitchFamily="34" charset="0"/>
                <a:cs typeface="Arial" panose="020B0604020202020204" pitchFamily="34" charset="0"/>
              </a:defRPr>
            </a:lvl1pPr>
          </a:lstStyle>
          <a:p>
            <a:pPr lvl="0"/>
            <a:r>
              <a:rPr lang="es-MX" dirty="0"/>
              <a:t>Insertar subtítulo aquí</a:t>
            </a:r>
          </a:p>
        </p:txBody>
      </p:sp>
      <p:sp>
        <p:nvSpPr>
          <p:cNvPr id="13" name="Marcador de texto 24">
            <a:extLst>
              <a:ext uri="{FF2B5EF4-FFF2-40B4-BE49-F238E27FC236}">
                <a16:creationId xmlns:a16="http://schemas.microsoft.com/office/drawing/2014/main" id="{84AA5323-3073-C64A-B684-3D370A0F7C8D}"/>
              </a:ext>
            </a:extLst>
          </p:cNvPr>
          <p:cNvSpPr>
            <a:spLocks noGrp="1"/>
          </p:cNvSpPr>
          <p:nvPr>
            <p:ph type="body" sz="quarter" idx="14" hasCustomPrompt="1"/>
          </p:nvPr>
        </p:nvSpPr>
        <p:spPr>
          <a:xfrm>
            <a:off x="397347" y="3428999"/>
            <a:ext cx="5338433" cy="2866869"/>
          </a:xfrm>
        </p:spPr>
        <p:txBody>
          <a:bodyPr>
            <a:normAutofit/>
          </a:bodyPr>
          <a:lstStyle>
            <a:lvl1pPr marL="0" indent="0">
              <a:buNone/>
              <a:defRPr sz="2000" i="0">
                <a:solidFill>
                  <a:srgbClr val="747577"/>
                </a:solidFill>
                <a:latin typeface="Arial" panose="020B0604020202020204" pitchFamily="34" charset="0"/>
                <a:cs typeface="Arial" panose="020B0604020202020204" pitchFamily="34" charset="0"/>
              </a:defRPr>
            </a:lvl1pPr>
          </a:lstStyle>
          <a:p>
            <a:pPr lvl="0"/>
            <a:r>
              <a:rPr lang="es-MX" dirty="0"/>
              <a:t>Cuerpo de texto</a:t>
            </a:r>
          </a:p>
        </p:txBody>
      </p:sp>
      <p:pic>
        <p:nvPicPr>
          <p:cNvPr id="24" name="Imagen 23">
            <a:extLst>
              <a:ext uri="{FF2B5EF4-FFF2-40B4-BE49-F238E27FC236}">
                <a16:creationId xmlns:a16="http://schemas.microsoft.com/office/drawing/2014/main" id="{74F48CBE-5B6F-F547-BBB5-0C3F868CADA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35478" y="6087534"/>
            <a:ext cx="1656522" cy="602766"/>
          </a:xfrm>
          <a:prstGeom prst="rect">
            <a:avLst/>
          </a:prstGeom>
        </p:spPr>
      </p:pic>
      <p:pic>
        <p:nvPicPr>
          <p:cNvPr id="16" name="Imagen 15">
            <a:extLst>
              <a:ext uri="{FF2B5EF4-FFF2-40B4-BE49-F238E27FC236}">
                <a16:creationId xmlns:a16="http://schemas.microsoft.com/office/drawing/2014/main" id="{6257291F-FEBC-1D44-8302-6D98BB5DF54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5953" t="2031" r="41339" b="2031"/>
          <a:stretch/>
        </p:blipFill>
        <p:spPr>
          <a:xfrm>
            <a:off x="9143997" y="1"/>
            <a:ext cx="3048003" cy="6858000"/>
          </a:xfrm>
          <a:prstGeom prst="rect">
            <a:avLst/>
          </a:prstGeom>
        </p:spPr>
      </p:pic>
    </p:spTree>
    <p:extLst>
      <p:ext uri="{BB962C8B-B14F-4D97-AF65-F5344CB8AC3E}">
        <p14:creationId xmlns:p14="http://schemas.microsoft.com/office/powerpoint/2010/main" val="3892136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ortada 2">
    <p:spTree>
      <p:nvGrpSpPr>
        <p:cNvPr id="1" name=""/>
        <p:cNvGrpSpPr/>
        <p:nvPr/>
      </p:nvGrpSpPr>
      <p:grpSpPr>
        <a:xfrm>
          <a:off x="0" y="0"/>
          <a:ext cx="0" cy="0"/>
          <a:chOff x="0" y="0"/>
          <a:chExt cx="0" cy="0"/>
        </a:xfrm>
      </p:grpSpPr>
      <p:sp>
        <p:nvSpPr>
          <p:cNvPr id="9" name="Elipse 8">
            <a:extLst>
              <a:ext uri="{FF2B5EF4-FFF2-40B4-BE49-F238E27FC236}">
                <a16:creationId xmlns:a16="http://schemas.microsoft.com/office/drawing/2014/main" id="{3F026845-4D9E-5141-8F66-58EB1D6E83DD}"/>
              </a:ext>
            </a:extLst>
          </p:cNvPr>
          <p:cNvSpPr/>
          <p:nvPr userDrawn="1"/>
        </p:nvSpPr>
        <p:spPr>
          <a:xfrm>
            <a:off x="8835259" y="4379529"/>
            <a:ext cx="1286203" cy="1286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Rectángulo 11">
            <a:extLst>
              <a:ext uri="{FF2B5EF4-FFF2-40B4-BE49-F238E27FC236}">
                <a16:creationId xmlns:a16="http://schemas.microsoft.com/office/drawing/2014/main" id="{16A8C65A-23B2-B343-A91D-1A86700714C0}"/>
              </a:ext>
            </a:extLst>
          </p:cNvPr>
          <p:cNvSpPr/>
          <p:nvPr userDrawn="1"/>
        </p:nvSpPr>
        <p:spPr>
          <a:xfrm>
            <a:off x="0" y="0"/>
            <a:ext cx="12192000" cy="6858000"/>
          </a:xfrm>
          <a:prstGeom prst="rect">
            <a:avLst/>
          </a:prstGeom>
          <a:solidFill>
            <a:srgbClr val="FF0036"/>
          </a:solidFill>
          <a:ln>
            <a:solidFill>
              <a:srgbClr val="FF0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3" name="Imagen 6">
            <a:extLst>
              <a:ext uri="{FF2B5EF4-FFF2-40B4-BE49-F238E27FC236}">
                <a16:creationId xmlns:a16="http://schemas.microsoft.com/office/drawing/2014/main" id="{5F7891D9-FFEE-8E46-BEB5-B5DF9C16AC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34053" y="2563762"/>
            <a:ext cx="8862646" cy="1747340"/>
          </a:xfrm>
          <a:prstGeom prst="rect">
            <a:avLst/>
          </a:prstGeom>
        </p:spPr>
      </p:pic>
      <p:pic>
        <p:nvPicPr>
          <p:cNvPr id="14" name="Picture 6" descr="person holding Coca-Cola soda bottle">
            <a:extLst>
              <a:ext uri="{FF2B5EF4-FFF2-40B4-BE49-F238E27FC236}">
                <a16:creationId xmlns:a16="http://schemas.microsoft.com/office/drawing/2014/main" id="{6C828571-86B8-934B-A55C-83BEB701609D}"/>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23147" r="17566"/>
          <a:stretch/>
        </p:blipFill>
        <p:spPr bwMode="auto">
          <a:xfrm>
            <a:off x="0" y="0"/>
            <a:ext cx="6110991" cy="6874864"/>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texto 2">
            <a:extLst>
              <a:ext uri="{FF2B5EF4-FFF2-40B4-BE49-F238E27FC236}">
                <a16:creationId xmlns:a16="http://schemas.microsoft.com/office/drawing/2014/main" id="{F05876D7-ED69-6848-A5A6-C9D31FC4F73D}"/>
              </a:ext>
            </a:extLst>
          </p:cNvPr>
          <p:cNvSpPr>
            <a:spLocks noGrp="1"/>
          </p:cNvSpPr>
          <p:nvPr>
            <p:ph type="body" sz="quarter" idx="15" hasCustomPrompt="1"/>
          </p:nvPr>
        </p:nvSpPr>
        <p:spPr>
          <a:xfrm>
            <a:off x="6386439" y="2905130"/>
            <a:ext cx="4599061" cy="486582"/>
          </a:xfrm>
        </p:spPr>
        <p:txBody>
          <a:bodyPr>
            <a:noAutofit/>
          </a:bodyPr>
          <a:lstStyle>
            <a:lvl1pPr marL="0" indent="0">
              <a:buNone/>
              <a:defRPr sz="3200" b="1">
                <a:solidFill>
                  <a:srgbClr val="1B2128"/>
                </a:solidFill>
                <a:latin typeface="Arial" panose="020B0604020202020204" pitchFamily="34" charset="0"/>
                <a:cs typeface="Arial" panose="020B0604020202020204" pitchFamily="34" charset="0"/>
              </a:defRPr>
            </a:lvl1pPr>
          </a:lstStyle>
          <a:p>
            <a:pPr lvl="0"/>
            <a:r>
              <a:rPr lang="es-MX" dirty="0"/>
              <a:t>Insertar título aquí</a:t>
            </a:r>
          </a:p>
        </p:txBody>
      </p:sp>
      <p:sp>
        <p:nvSpPr>
          <p:cNvPr id="20" name="Marcador de texto 19">
            <a:extLst>
              <a:ext uri="{FF2B5EF4-FFF2-40B4-BE49-F238E27FC236}">
                <a16:creationId xmlns:a16="http://schemas.microsoft.com/office/drawing/2014/main" id="{25399A1C-FF07-8D4B-833C-73C38B5E8C3F}"/>
              </a:ext>
            </a:extLst>
          </p:cNvPr>
          <p:cNvSpPr>
            <a:spLocks noGrp="1"/>
          </p:cNvSpPr>
          <p:nvPr>
            <p:ph type="body" sz="quarter" idx="16" hasCustomPrompt="1"/>
          </p:nvPr>
        </p:nvSpPr>
        <p:spPr>
          <a:xfrm>
            <a:off x="6386439" y="3429000"/>
            <a:ext cx="4599061" cy="523875"/>
          </a:xfrm>
        </p:spPr>
        <p:txBody>
          <a:bodyPr>
            <a:normAutofit/>
          </a:bodyPr>
          <a:lstStyle>
            <a:lvl1pPr marL="0" indent="0">
              <a:buNone/>
              <a:defRPr sz="2400" i="1">
                <a:solidFill>
                  <a:srgbClr val="1B2128"/>
                </a:solidFill>
                <a:latin typeface="Arial" panose="020B0604020202020204" pitchFamily="34" charset="0"/>
                <a:cs typeface="Arial" panose="020B0604020202020204" pitchFamily="34" charset="0"/>
              </a:defRPr>
            </a:lvl1pPr>
          </a:lstStyle>
          <a:p>
            <a:pPr lvl="0"/>
            <a:r>
              <a:rPr lang="es-MX" dirty="0"/>
              <a:t>Insertar subtítulo aquí</a:t>
            </a:r>
          </a:p>
        </p:txBody>
      </p:sp>
      <p:pic>
        <p:nvPicPr>
          <p:cNvPr id="23" name="Imagen 22">
            <a:extLst>
              <a:ext uri="{FF2B5EF4-FFF2-40B4-BE49-F238E27FC236}">
                <a16:creationId xmlns:a16="http://schemas.microsoft.com/office/drawing/2014/main" id="{E0F176B0-7FE7-894D-A68C-BE515C95209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5469" t="80833" b="5278"/>
          <a:stretch/>
        </p:blipFill>
        <p:spPr>
          <a:xfrm>
            <a:off x="10445750" y="5568950"/>
            <a:ext cx="1771650" cy="952500"/>
          </a:xfrm>
          <a:prstGeom prst="rect">
            <a:avLst/>
          </a:prstGeom>
        </p:spPr>
      </p:pic>
      <p:sp>
        <p:nvSpPr>
          <p:cNvPr id="10" name="Marcador de posición de imagen 14">
            <a:extLst>
              <a:ext uri="{FF2B5EF4-FFF2-40B4-BE49-F238E27FC236}">
                <a16:creationId xmlns:a16="http://schemas.microsoft.com/office/drawing/2014/main" id="{CA8DF8C9-78AF-7E43-814A-7FC67D451FF1}"/>
              </a:ext>
            </a:extLst>
          </p:cNvPr>
          <p:cNvSpPr>
            <a:spLocks noGrp="1"/>
          </p:cNvSpPr>
          <p:nvPr>
            <p:ph type="pic" sz="quarter" idx="10"/>
          </p:nvPr>
        </p:nvSpPr>
        <p:spPr>
          <a:xfrm>
            <a:off x="21980" y="0"/>
            <a:ext cx="6074019" cy="6858000"/>
          </a:xfrm>
        </p:spPr>
        <p:txBody>
          <a:bodyPr>
            <a:normAutofit/>
          </a:bodyPr>
          <a:lstStyle>
            <a:lvl1pPr marL="0" indent="0" algn="ctr">
              <a:buNone/>
              <a:defRPr sz="2400" b="1">
                <a:solidFill>
                  <a:schemeClr val="bg1"/>
                </a:solidFill>
                <a:latin typeface="Arial" panose="020B0604020202020204" pitchFamily="34" charset="0"/>
                <a:cs typeface="Arial" panose="020B0604020202020204" pitchFamily="34" charset="0"/>
              </a:defRPr>
            </a:lvl1pPr>
          </a:lstStyle>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r>
              <a:rPr lang="es-MX" dirty="0"/>
              <a:t>Insertar imagen en este espacio</a:t>
            </a:r>
          </a:p>
        </p:txBody>
      </p:sp>
    </p:spTree>
    <p:extLst>
      <p:ext uri="{BB962C8B-B14F-4D97-AF65-F5344CB8AC3E}">
        <p14:creationId xmlns:p14="http://schemas.microsoft.com/office/powerpoint/2010/main" val="6808314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2_Diseño personalizado">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3981582E-4298-4B4E-974D-710641DD28C3}"/>
              </a:ext>
            </a:extLst>
          </p:cNvPr>
          <p:cNvSpPr>
            <a:spLocks noGrp="1"/>
          </p:cNvSpPr>
          <p:nvPr>
            <p:ph type="dt" sz="half" idx="10"/>
          </p:nvPr>
        </p:nvSpPr>
        <p:spPr/>
        <p:txBody>
          <a:bodyPr/>
          <a:lstStyle/>
          <a:p>
            <a:fld id="{B0F360DA-8EF8-44AC-ABBD-58D40BA02AD6}" type="datetimeFigureOut">
              <a:rPr lang="es-MX" smtClean="0"/>
              <a:t>02/02/2022</a:t>
            </a:fld>
            <a:endParaRPr lang="es-MX"/>
          </a:p>
        </p:txBody>
      </p:sp>
      <p:sp>
        <p:nvSpPr>
          <p:cNvPr id="4" name="Marcador de pie de página 3">
            <a:extLst>
              <a:ext uri="{FF2B5EF4-FFF2-40B4-BE49-F238E27FC236}">
                <a16:creationId xmlns:a16="http://schemas.microsoft.com/office/drawing/2014/main" id="{17C93F1E-6C19-F14C-88CF-358AF3BFFB35}"/>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89F94B38-2CB8-DF43-AAD0-311D05995B21}"/>
              </a:ext>
            </a:extLst>
          </p:cNvPr>
          <p:cNvSpPr>
            <a:spLocks noGrp="1"/>
          </p:cNvSpPr>
          <p:nvPr>
            <p:ph type="sldNum" sz="quarter" idx="12"/>
          </p:nvPr>
        </p:nvSpPr>
        <p:spPr/>
        <p:txBody>
          <a:bodyPr/>
          <a:lstStyle/>
          <a:p>
            <a:fld id="{BE8EAA68-30F0-44B4-A750-EFA967723A11}" type="slidenum">
              <a:rPr lang="es-MX" smtClean="0"/>
              <a:t>‹nº›</a:t>
            </a:fld>
            <a:endParaRPr lang="es-MX"/>
          </a:p>
        </p:txBody>
      </p:sp>
      <p:sp>
        <p:nvSpPr>
          <p:cNvPr id="6" name="Rectángulo 13">
            <a:extLst>
              <a:ext uri="{FF2B5EF4-FFF2-40B4-BE49-F238E27FC236}">
                <a16:creationId xmlns:a16="http://schemas.microsoft.com/office/drawing/2014/main" id="{BC3437AE-86AA-8445-A5ED-550DE959D218}"/>
              </a:ext>
            </a:extLst>
          </p:cNvPr>
          <p:cNvSpPr/>
          <p:nvPr userDrawn="1"/>
        </p:nvSpPr>
        <p:spPr>
          <a:xfrm>
            <a:off x="0" y="5761122"/>
            <a:ext cx="12192000" cy="1096878"/>
          </a:xfrm>
          <a:prstGeom prst="rect">
            <a:avLst/>
          </a:prstGeom>
          <a:solidFill>
            <a:srgbClr val="757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2" name="Grupo 1">
            <a:extLst>
              <a:ext uri="{FF2B5EF4-FFF2-40B4-BE49-F238E27FC236}">
                <a16:creationId xmlns:a16="http://schemas.microsoft.com/office/drawing/2014/main" id="{EBFD4E7A-DC22-FF42-81C1-144D8B4D48BB}"/>
              </a:ext>
            </a:extLst>
          </p:cNvPr>
          <p:cNvGrpSpPr/>
          <p:nvPr userDrawn="1"/>
        </p:nvGrpSpPr>
        <p:grpSpPr>
          <a:xfrm>
            <a:off x="0" y="5761122"/>
            <a:ext cx="12192001" cy="1107506"/>
            <a:chOff x="0" y="5761122"/>
            <a:chExt cx="12192001" cy="1107506"/>
          </a:xfrm>
        </p:grpSpPr>
        <p:pic>
          <p:nvPicPr>
            <p:cNvPr id="10" name="Imagen 9">
              <a:extLst>
                <a:ext uri="{FF2B5EF4-FFF2-40B4-BE49-F238E27FC236}">
                  <a16:creationId xmlns:a16="http://schemas.microsoft.com/office/drawing/2014/main" id="{A376A761-4F36-5A4F-A03D-948AB45892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1" t="54282" b="20794"/>
            <a:stretch/>
          </p:blipFill>
          <p:spPr>
            <a:xfrm>
              <a:off x="0" y="5761122"/>
              <a:ext cx="4426847" cy="1107506"/>
            </a:xfrm>
            <a:prstGeom prst="rect">
              <a:avLst/>
            </a:prstGeom>
          </p:spPr>
        </p:pic>
        <p:pic>
          <p:nvPicPr>
            <p:cNvPr id="14" name="Imagen 13">
              <a:extLst>
                <a:ext uri="{FF2B5EF4-FFF2-40B4-BE49-F238E27FC236}">
                  <a16:creationId xmlns:a16="http://schemas.microsoft.com/office/drawing/2014/main" id="{4046A92B-0B57-5A43-82F5-EE02B8614CB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1" t="54282" b="20794"/>
            <a:stretch/>
          </p:blipFill>
          <p:spPr>
            <a:xfrm flipH="1">
              <a:off x="4422834" y="5761122"/>
              <a:ext cx="4426847" cy="1107506"/>
            </a:xfrm>
            <a:prstGeom prst="rect">
              <a:avLst/>
            </a:prstGeom>
          </p:spPr>
        </p:pic>
        <p:pic>
          <p:nvPicPr>
            <p:cNvPr id="16" name="Imagen 15">
              <a:extLst>
                <a:ext uri="{FF2B5EF4-FFF2-40B4-BE49-F238E27FC236}">
                  <a16:creationId xmlns:a16="http://schemas.microsoft.com/office/drawing/2014/main" id="{9C547B86-8706-1145-8A58-8558D83B24B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1" t="54282" r="24350" b="20794"/>
            <a:stretch/>
          </p:blipFill>
          <p:spPr>
            <a:xfrm>
              <a:off x="8845669" y="5761122"/>
              <a:ext cx="3346332" cy="1107506"/>
            </a:xfrm>
            <a:prstGeom prst="rect">
              <a:avLst/>
            </a:prstGeom>
          </p:spPr>
        </p:pic>
      </p:grpSp>
      <p:pic>
        <p:nvPicPr>
          <p:cNvPr id="15" name="Imagen 14">
            <a:extLst>
              <a:ext uri="{FF2B5EF4-FFF2-40B4-BE49-F238E27FC236}">
                <a16:creationId xmlns:a16="http://schemas.microsoft.com/office/drawing/2014/main" id="{67B0D458-60E1-0C4C-B63C-4CB1A187EE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35478" y="6079066"/>
            <a:ext cx="1656522" cy="602766"/>
          </a:xfrm>
          <a:prstGeom prst="rect">
            <a:avLst/>
          </a:prstGeom>
        </p:spPr>
      </p:pic>
    </p:spTree>
    <p:extLst>
      <p:ext uri="{BB962C8B-B14F-4D97-AF65-F5344CB8AC3E}">
        <p14:creationId xmlns:p14="http://schemas.microsoft.com/office/powerpoint/2010/main" val="35805495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D05 - Botellas">
    <p:spTree>
      <p:nvGrpSpPr>
        <p:cNvPr id="1" name=""/>
        <p:cNvGrpSpPr/>
        <p:nvPr/>
      </p:nvGrpSpPr>
      <p:grpSpPr>
        <a:xfrm>
          <a:off x="0" y="0"/>
          <a:ext cx="0" cy="0"/>
          <a:chOff x="0" y="0"/>
          <a:chExt cx="0" cy="0"/>
        </a:xfrm>
      </p:grpSpPr>
      <p:sp>
        <p:nvSpPr>
          <p:cNvPr id="21" name="Rectángulo 13">
            <a:extLst>
              <a:ext uri="{FF2B5EF4-FFF2-40B4-BE49-F238E27FC236}">
                <a16:creationId xmlns:a16="http://schemas.microsoft.com/office/drawing/2014/main" id="{A180378C-81BA-8B46-9AED-85E43A293B33}"/>
              </a:ext>
            </a:extLst>
          </p:cNvPr>
          <p:cNvSpPr/>
          <p:nvPr userDrawn="1"/>
        </p:nvSpPr>
        <p:spPr>
          <a:xfrm>
            <a:off x="570640" y="1381912"/>
            <a:ext cx="11621359" cy="2440693"/>
          </a:xfrm>
          <a:prstGeom prst="rect">
            <a:avLst/>
          </a:prstGeom>
          <a:solidFill>
            <a:srgbClr val="FF0036"/>
          </a:solidFill>
          <a:ln>
            <a:solidFill>
              <a:srgbClr val="ED38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 name="Imagen 2">
            <a:extLst>
              <a:ext uri="{FF2B5EF4-FFF2-40B4-BE49-F238E27FC236}">
                <a16:creationId xmlns:a16="http://schemas.microsoft.com/office/drawing/2014/main" id="{01D1B77C-E7C4-E54E-9750-3A114E065A4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27730" r="27730"/>
          <a:stretch/>
        </p:blipFill>
        <p:spPr>
          <a:xfrm>
            <a:off x="-2180" y="0"/>
            <a:ext cx="4610832" cy="6909992"/>
          </a:xfrm>
          <a:prstGeom prst="rect">
            <a:avLst/>
          </a:prstGeom>
        </p:spPr>
      </p:pic>
      <p:sp>
        <p:nvSpPr>
          <p:cNvPr id="20" name="Marcador de posición de imagen 14">
            <a:extLst>
              <a:ext uri="{FF2B5EF4-FFF2-40B4-BE49-F238E27FC236}">
                <a16:creationId xmlns:a16="http://schemas.microsoft.com/office/drawing/2014/main" id="{2347B55C-33D6-3747-9585-0C24C5636AF5}"/>
              </a:ext>
            </a:extLst>
          </p:cNvPr>
          <p:cNvSpPr>
            <a:spLocks noGrp="1"/>
          </p:cNvSpPr>
          <p:nvPr>
            <p:ph type="pic" sz="quarter" idx="10" hasCustomPrompt="1"/>
          </p:nvPr>
        </p:nvSpPr>
        <p:spPr>
          <a:xfrm>
            <a:off x="0" y="0"/>
            <a:ext cx="4610832" cy="6909992"/>
          </a:xfrm>
        </p:spPr>
        <p:txBody>
          <a:bodyPr>
            <a:normAutofit/>
          </a:bodyPr>
          <a:lstStyle>
            <a:lvl1pPr marL="0" indent="0" algn="ctr">
              <a:buNone/>
              <a:defRPr sz="2400" b="1">
                <a:solidFill>
                  <a:schemeClr val="bg1"/>
                </a:solidFill>
                <a:latin typeface="Arial" panose="020B0604020202020204" pitchFamily="34" charset="0"/>
                <a:cs typeface="Arial" panose="020B0604020202020204" pitchFamily="34" charset="0"/>
              </a:defRPr>
            </a:lvl1pPr>
          </a:lstStyle>
          <a:p>
            <a:r>
              <a:rPr lang="es-MX" dirty="0"/>
              <a:t>Clique no ícone para adicionar uma image</a:t>
            </a:r>
          </a:p>
        </p:txBody>
      </p:sp>
      <p:pic>
        <p:nvPicPr>
          <p:cNvPr id="6" name="Imagen 5">
            <a:extLst>
              <a:ext uri="{FF2B5EF4-FFF2-40B4-BE49-F238E27FC236}">
                <a16:creationId xmlns:a16="http://schemas.microsoft.com/office/drawing/2014/main" id="{55E36ACF-22B0-A649-885A-D406280CB6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44885" y="6085500"/>
            <a:ext cx="1647115" cy="604800"/>
          </a:xfrm>
          <a:prstGeom prst="rect">
            <a:avLst/>
          </a:prstGeom>
        </p:spPr>
      </p:pic>
    </p:spTree>
    <p:extLst>
      <p:ext uri="{BB962C8B-B14F-4D97-AF65-F5344CB8AC3E}">
        <p14:creationId xmlns:p14="http://schemas.microsoft.com/office/powerpoint/2010/main" val="17765914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P06 - Camiones">
    <p:bg>
      <p:bgPr>
        <a:solidFill>
          <a:srgbClr val="E0E0DD"/>
        </a:solid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1D9BDAA-96A1-5B41-90AB-233FE45AA276}"/>
              </a:ext>
            </a:extLst>
          </p:cNvPr>
          <p:cNvSpPr/>
          <p:nvPr userDrawn="1"/>
        </p:nvSpPr>
        <p:spPr>
          <a:xfrm>
            <a:off x="-3519" y="5315"/>
            <a:ext cx="5676571" cy="6858000"/>
          </a:xfrm>
          <a:prstGeom prst="rect">
            <a:avLst/>
          </a:prstGeom>
          <a:solidFill>
            <a:srgbClr val="F00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latin typeface="Arial" panose="020B0604020202020204" pitchFamily="34" charset="0"/>
                <a:cs typeface="Arial" panose="020B0604020202020204" pitchFamily="34" charset="0"/>
              </a:rPr>
              <a:t>v</a:t>
            </a:r>
          </a:p>
        </p:txBody>
      </p:sp>
      <p:pic>
        <p:nvPicPr>
          <p:cNvPr id="21" name="Imagen 20">
            <a:extLst>
              <a:ext uri="{FF2B5EF4-FFF2-40B4-BE49-F238E27FC236}">
                <a16:creationId xmlns:a16="http://schemas.microsoft.com/office/drawing/2014/main" id="{ED98CD9E-7738-E54C-B3EE-ED8E6A49A01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5952" t="2031" r="4558" b="2031"/>
          <a:stretch/>
        </p:blipFill>
        <p:spPr>
          <a:xfrm>
            <a:off x="0" y="1"/>
            <a:ext cx="5673052" cy="6858000"/>
          </a:xfrm>
          <a:prstGeom prst="rect">
            <a:avLst/>
          </a:prstGeom>
        </p:spPr>
      </p:pic>
      <p:pic>
        <p:nvPicPr>
          <p:cNvPr id="10" name="Imagen 9">
            <a:extLst>
              <a:ext uri="{FF2B5EF4-FFF2-40B4-BE49-F238E27FC236}">
                <a16:creationId xmlns:a16="http://schemas.microsoft.com/office/drawing/2014/main" id="{B7E8A641-98C7-544F-88B5-E3E01167259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16691" r="16691"/>
          <a:stretch/>
        </p:blipFill>
        <p:spPr>
          <a:xfrm>
            <a:off x="448231" y="1038521"/>
            <a:ext cx="4774507" cy="4780959"/>
          </a:xfrm>
          <a:prstGeom prst="ellipse">
            <a:avLst/>
          </a:prstGeom>
        </p:spPr>
      </p:pic>
      <p:sp>
        <p:nvSpPr>
          <p:cNvPr id="13" name="Marcador de posición de imagen 28">
            <a:extLst>
              <a:ext uri="{FF2B5EF4-FFF2-40B4-BE49-F238E27FC236}">
                <a16:creationId xmlns:a16="http://schemas.microsoft.com/office/drawing/2014/main" id="{189613DE-2359-3542-96C6-60A786600D87}"/>
              </a:ext>
            </a:extLst>
          </p:cNvPr>
          <p:cNvSpPr>
            <a:spLocks noGrp="1"/>
          </p:cNvSpPr>
          <p:nvPr>
            <p:ph type="pic" sz="quarter" idx="18" hasCustomPrompt="1"/>
          </p:nvPr>
        </p:nvSpPr>
        <p:spPr>
          <a:xfrm>
            <a:off x="437310" y="1038521"/>
            <a:ext cx="4785428" cy="4780958"/>
          </a:xfrm>
        </p:spPr>
        <p:txBody>
          <a:bodyPr>
            <a:normAutofit/>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r>
              <a:rPr lang="es-MX" dirty="0"/>
              <a:t>Clique no ícone para adicionar uma image</a:t>
            </a:r>
          </a:p>
        </p:txBody>
      </p:sp>
      <p:pic>
        <p:nvPicPr>
          <p:cNvPr id="15" name="Imagen 14">
            <a:extLst>
              <a:ext uri="{FF2B5EF4-FFF2-40B4-BE49-F238E27FC236}">
                <a16:creationId xmlns:a16="http://schemas.microsoft.com/office/drawing/2014/main" id="{C2A87116-8C86-5945-9475-A57137B16D4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44885" y="6085500"/>
            <a:ext cx="1647115" cy="604800"/>
          </a:xfrm>
          <a:prstGeom prst="rect">
            <a:avLst/>
          </a:prstGeom>
        </p:spPr>
      </p:pic>
    </p:spTree>
    <p:extLst>
      <p:ext uri="{BB962C8B-B14F-4D97-AF65-F5344CB8AC3E}">
        <p14:creationId xmlns:p14="http://schemas.microsoft.com/office/powerpoint/2010/main" val="22729393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D02 - Envases">
    <p:bg>
      <p:bgPr>
        <a:solidFill>
          <a:schemeClr val="bg1"/>
        </a:solid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6CDA31A-6B25-1E42-80B3-C34805DEE874}"/>
              </a:ext>
            </a:extLst>
          </p:cNvPr>
          <p:cNvSpPr/>
          <p:nvPr userDrawn="1"/>
        </p:nvSpPr>
        <p:spPr>
          <a:xfrm>
            <a:off x="8062210" y="0"/>
            <a:ext cx="4129790" cy="6858000"/>
          </a:xfrm>
          <a:prstGeom prst="rect">
            <a:avLst/>
          </a:prstGeom>
          <a:solidFill>
            <a:srgbClr val="F00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grpSp>
        <p:nvGrpSpPr>
          <p:cNvPr id="11" name="Grupo 10">
            <a:extLst>
              <a:ext uri="{FF2B5EF4-FFF2-40B4-BE49-F238E27FC236}">
                <a16:creationId xmlns:a16="http://schemas.microsoft.com/office/drawing/2014/main" id="{65D09A51-802C-6149-BC03-4EC0FAB34595}"/>
              </a:ext>
            </a:extLst>
          </p:cNvPr>
          <p:cNvGrpSpPr/>
          <p:nvPr userDrawn="1"/>
        </p:nvGrpSpPr>
        <p:grpSpPr>
          <a:xfrm>
            <a:off x="8064650" y="5482812"/>
            <a:ext cx="4127352" cy="1375186"/>
            <a:chOff x="9337310" y="5906849"/>
            <a:chExt cx="2854690" cy="951150"/>
          </a:xfrm>
        </p:grpSpPr>
        <p:pic>
          <p:nvPicPr>
            <p:cNvPr id="12" name="Imagen 11">
              <a:extLst>
                <a:ext uri="{FF2B5EF4-FFF2-40B4-BE49-F238E27FC236}">
                  <a16:creationId xmlns:a16="http://schemas.microsoft.com/office/drawing/2014/main" id="{4194211A-C0C3-F942-9C1D-6D184CB612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1068" b="1"/>
            <a:stretch/>
          </p:blipFill>
          <p:spPr>
            <a:xfrm>
              <a:off x="10150540" y="5906849"/>
              <a:ext cx="2041460" cy="951150"/>
            </a:xfrm>
            <a:prstGeom prst="rect">
              <a:avLst/>
            </a:prstGeom>
          </p:spPr>
        </p:pic>
        <p:pic>
          <p:nvPicPr>
            <p:cNvPr id="13" name="Imagen 12">
              <a:extLst>
                <a:ext uri="{FF2B5EF4-FFF2-40B4-BE49-F238E27FC236}">
                  <a16:creationId xmlns:a16="http://schemas.microsoft.com/office/drawing/2014/main" id="{9BC9BC52-7690-B94E-857B-5B75A85E4DE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193" t="61068"/>
            <a:stretch/>
          </p:blipFill>
          <p:spPr>
            <a:xfrm>
              <a:off x="9337310" y="5906849"/>
              <a:ext cx="812640" cy="951150"/>
            </a:xfrm>
            <a:prstGeom prst="rect">
              <a:avLst/>
            </a:prstGeom>
          </p:spPr>
        </p:pic>
      </p:grpSp>
      <p:pic>
        <p:nvPicPr>
          <p:cNvPr id="14" name="Imagen 13">
            <a:extLst>
              <a:ext uri="{FF2B5EF4-FFF2-40B4-BE49-F238E27FC236}">
                <a16:creationId xmlns:a16="http://schemas.microsoft.com/office/drawing/2014/main" id="{0B9D39E5-761C-EA45-8A46-DB9F518C36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35478" y="6087534"/>
            <a:ext cx="1656522" cy="602766"/>
          </a:xfrm>
          <a:prstGeom prst="rect">
            <a:avLst/>
          </a:prstGeom>
        </p:spPr>
      </p:pic>
    </p:spTree>
    <p:extLst>
      <p:ext uri="{BB962C8B-B14F-4D97-AF65-F5344CB8AC3E}">
        <p14:creationId xmlns:p14="http://schemas.microsoft.com/office/powerpoint/2010/main" val="1257437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D12 - 4 Cuadros Texto">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DB638D11-F627-CE4D-B0AB-FC9F4A648AF0}"/>
              </a:ext>
            </a:extLst>
          </p:cNvPr>
          <p:cNvSpPr>
            <a:spLocks noGrp="1"/>
          </p:cNvSpPr>
          <p:nvPr>
            <p:ph type="title" hasCustomPrompt="1"/>
          </p:nvPr>
        </p:nvSpPr>
        <p:spPr>
          <a:xfrm>
            <a:off x="413675" y="164870"/>
            <a:ext cx="11406187" cy="498422"/>
          </a:xfrm>
        </p:spPr>
        <p:txBody>
          <a:bodyPr>
            <a:noAutofit/>
          </a:bodyPr>
          <a:lstStyle>
            <a:lvl1pPr marL="0" algn="l" defTabSz="914400" rtl="0" eaLnBrk="1" latinLnBrk="0" hangingPunct="1">
              <a:defRPr lang="es-MX" sz="3600" b="1" kern="1200" dirty="0">
                <a:solidFill>
                  <a:srgbClr val="1B2128"/>
                </a:solidFill>
                <a:latin typeface="Arial" panose="020B0604020202020204" pitchFamily="34" charset="0"/>
                <a:ea typeface="+mn-ea"/>
                <a:cs typeface="Arial" panose="020B0604020202020204" pitchFamily="34" charset="0"/>
              </a:defRPr>
            </a:lvl1pPr>
          </a:lstStyle>
          <a:p>
            <a:r>
              <a:rPr lang="es-ES" dirty="0"/>
              <a:t>Insertar título aquí</a:t>
            </a:r>
            <a:endParaRPr lang="es-MX" dirty="0"/>
          </a:p>
        </p:txBody>
      </p:sp>
      <p:sp>
        <p:nvSpPr>
          <p:cNvPr id="8" name="Marcador de texto 24">
            <a:extLst>
              <a:ext uri="{FF2B5EF4-FFF2-40B4-BE49-F238E27FC236}">
                <a16:creationId xmlns:a16="http://schemas.microsoft.com/office/drawing/2014/main" id="{0AE44ADD-CC99-214D-9502-913147FB35C6}"/>
              </a:ext>
            </a:extLst>
          </p:cNvPr>
          <p:cNvSpPr>
            <a:spLocks noGrp="1"/>
          </p:cNvSpPr>
          <p:nvPr>
            <p:ph type="body" sz="quarter" idx="13" hasCustomPrompt="1"/>
          </p:nvPr>
        </p:nvSpPr>
        <p:spPr>
          <a:xfrm>
            <a:off x="413674" y="683235"/>
            <a:ext cx="11406185" cy="498422"/>
          </a:xfrm>
        </p:spPr>
        <p:txBody>
          <a:bodyPr>
            <a:normAutofit/>
          </a:bodyPr>
          <a:lstStyle>
            <a:lvl1pPr marL="0" indent="0" algn="l" defTabSz="914400" rtl="0" eaLnBrk="1" latinLnBrk="0" hangingPunct="1">
              <a:buNone/>
              <a:defRPr lang="es-MX" sz="2600" kern="1200" dirty="0">
                <a:solidFill>
                  <a:srgbClr val="FF0036"/>
                </a:solidFill>
                <a:latin typeface="Arial" panose="020B0604020202020204" pitchFamily="34" charset="0"/>
                <a:ea typeface="+mn-ea"/>
                <a:cs typeface="Arial" panose="020B0604020202020204" pitchFamily="34" charset="0"/>
              </a:defRPr>
            </a:lvl1pPr>
          </a:lstStyle>
          <a:p>
            <a:pPr lvl="0"/>
            <a:r>
              <a:rPr lang="es-MX" dirty="0"/>
              <a:t>Insertar subtítulo aquí</a:t>
            </a:r>
          </a:p>
        </p:txBody>
      </p:sp>
      <p:sp>
        <p:nvSpPr>
          <p:cNvPr id="9" name="Marcador de texto 1">
            <a:extLst>
              <a:ext uri="{FF2B5EF4-FFF2-40B4-BE49-F238E27FC236}">
                <a16:creationId xmlns:a16="http://schemas.microsoft.com/office/drawing/2014/main" id="{73CFA4C9-A4FC-F349-9687-CC9AAE141266}"/>
              </a:ext>
            </a:extLst>
          </p:cNvPr>
          <p:cNvSpPr>
            <a:spLocks noGrp="1"/>
          </p:cNvSpPr>
          <p:nvPr>
            <p:ph type="body" sz="quarter" idx="16"/>
          </p:nvPr>
        </p:nvSpPr>
        <p:spPr>
          <a:xfrm>
            <a:off x="413673" y="1372500"/>
            <a:ext cx="2629329" cy="1045901"/>
          </a:xfrm>
          <a:prstGeom prst="roundRect">
            <a:avLst/>
          </a:prstGeom>
          <a:solidFill>
            <a:srgbClr val="FF0036"/>
          </a:solidFill>
        </p:spPr>
        <p:txBody>
          <a:bodyPr>
            <a:normAutofit/>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endParaRPr lang="es-MX" dirty="0"/>
          </a:p>
        </p:txBody>
      </p:sp>
      <p:sp>
        <p:nvSpPr>
          <p:cNvPr id="10" name="Marcador de texto 24">
            <a:extLst>
              <a:ext uri="{FF2B5EF4-FFF2-40B4-BE49-F238E27FC236}">
                <a16:creationId xmlns:a16="http://schemas.microsoft.com/office/drawing/2014/main" id="{22971988-A4C0-B74A-936F-D81192603D9D}"/>
              </a:ext>
            </a:extLst>
          </p:cNvPr>
          <p:cNvSpPr>
            <a:spLocks noGrp="1"/>
          </p:cNvSpPr>
          <p:nvPr>
            <p:ph type="body" sz="quarter" idx="25" hasCustomPrompt="1"/>
          </p:nvPr>
        </p:nvSpPr>
        <p:spPr>
          <a:xfrm>
            <a:off x="413675" y="2656743"/>
            <a:ext cx="2629327" cy="2838818"/>
          </a:xfrm>
        </p:spPr>
        <p:txBody>
          <a:bodyPr>
            <a:noAutofit/>
          </a:bodyPr>
          <a:lstStyle>
            <a:lvl1pPr marL="0" indent="0" algn="l" defTabSz="914400" rtl="0" eaLnBrk="1" latinLnBrk="0" hangingPunct="1">
              <a:buClr>
                <a:srgbClr val="FF0036"/>
              </a:buClr>
              <a:buFont typeface="Arial" panose="020B0604020202020204" pitchFamily="34" charset="0"/>
              <a:buNone/>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11" name="Marcador de texto 24">
            <a:extLst>
              <a:ext uri="{FF2B5EF4-FFF2-40B4-BE49-F238E27FC236}">
                <a16:creationId xmlns:a16="http://schemas.microsoft.com/office/drawing/2014/main" id="{EA5326AF-21FB-9648-A370-B633AA438FD9}"/>
              </a:ext>
            </a:extLst>
          </p:cNvPr>
          <p:cNvSpPr>
            <a:spLocks noGrp="1"/>
          </p:cNvSpPr>
          <p:nvPr>
            <p:ph type="body" sz="quarter" idx="27" hasCustomPrompt="1"/>
          </p:nvPr>
        </p:nvSpPr>
        <p:spPr>
          <a:xfrm>
            <a:off x="3323407" y="2645713"/>
            <a:ext cx="2629327" cy="2838818"/>
          </a:xfrm>
        </p:spPr>
        <p:txBody>
          <a:bodyPr>
            <a:noAutofit/>
          </a:bodyPr>
          <a:lstStyle>
            <a:lvl1pPr marL="0" indent="0" algn="l" defTabSz="914400" rtl="0" eaLnBrk="1" latinLnBrk="0" hangingPunct="1">
              <a:buClr>
                <a:srgbClr val="FF0036"/>
              </a:buClr>
              <a:buFont typeface="Arial" panose="020B0604020202020204" pitchFamily="34" charset="0"/>
              <a:buNone/>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12" name="Marcador de texto 1">
            <a:extLst>
              <a:ext uri="{FF2B5EF4-FFF2-40B4-BE49-F238E27FC236}">
                <a16:creationId xmlns:a16="http://schemas.microsoft.com/office/drawing/2014/main" id="{0AAC2E66-D334-C941-8E43-8AF1B57ADF9E}"/>
              </a:ext>
            </a:extLst>
          </p:cNvPr>
          <p:cNvSpPr>
            <a:spLocks noGrp="1"/>
          </p:cNvSpPr>
          <p:nvPr>
            <p:ph type="body" sz="quarter" idx="30"/>
          </p:nvPr>
        </p:nvSpPr>
        <p:spPr>
          <a:xfrm>
            <a:off x="3323407" y="1375506"/>
            <a:ext cx="2629329" cy="1054402"/>
          </a:xfrm>
          <a:prstGeom prst="roundRect">
            <a:avLst/>
          </a:prstGeom>
          <a:solidFill>
            <a:srgbClr val="747577"/>
          </a:solidFill>
        </p:spPr>
        <p:txBody>
          <a:bodyPr>
            <a:normAutofit/>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endParaRPr lang="es-MX" dirty="0"/>
          </a:p>
        </p:txBody>
      </p:sp>
      <p:sp>
        <p:nvSpPr>
          <p:cNvPr id="13" name="Marcador de texto 1">
            <a:extLst>
              <a:ext uri="{FF2B5EF4-FFF2-40B4-BE49-F238E27FC236}">
                <a16:creationId xmlns:a16="http://schemas.microsoft.com/office/drawing/2014/main" id="{EA5EDFFC-F2BB-544F-971B-C430FAC1A001}"/>
              </a:ext>
            </a:extLst>
          </p:cNvPr>
          <p:cNvSpPr>
            <a:spLocks noGrp="1"/>
          </p:cNvSpPr>
          <p:nvPr>
            <p:ph type="body" sz="quarter" idx="31"/>
          </p:nvPr>
        </p:nvSpPr>
        <p:spPr>
          <a:xfrm>
            <a:off x="6280796" y="1372500"/>
            <a:ext cx="2629329" cy="1045901"/>
          </a:xfrm>
          <a:prstGeom prst="roundRect">
            <a:avLst/>
          </a:prstGeom>
          <a:solidFill>
            <a:srgbClr val="FF0036"/>
          </a:solidFill>
        </p:spPr>
        <p:txBody>
          <a:bodyPr>
            <a:normAutofit/>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endParaRPr lang="es-MX" dirty="0"/>
          </a:p>
        </p:txBody>
      </p:sp>
      <p:sp>
        <p:nvSpPr>
          <p:cNvPr id="14" name="Marcador de texto 24">
            <a:extLst>
              <a:ext uri="{FF2B5EF4-FFF2-40B4-BE49-F238E27FC236}">
                <a16:creationId xmlns:a16="http://schemas.microsoft.com/office/drawing/2014/main" id="{30FA0F68-1303-B24B-8676-EDBB563C8B51}"/>
              </a:ext>
            </a:extLst>
          </p:cNvPr>
          <p:cNvSpPr>
            <a:spLocks noGrp="1"/>
          </p:cNvSpPr>
          <p:nvPr>
            <p:ph type="body" sz="quarter" idx="32" hasCustomPrompt="1"/>
          </p:nvPr>
        </p:nvSpPr>
        <p:spPr>
          <a:xfrm>
            <a:off x="6280798" y="2656743"/>
            <a:ext cx="2629327" cy="2828757"/>
          </a:xfrm>
        </p:spPr>
        <p:txBody>
          <a:bodyPr>
            <a:noAutofit/>
          </a:bodyPr>
          <a:lstStyle>
            <a:lvl1pPr marL="0" indent="0" algn="l" defTabSz="914400" rtl="0" eaLnBrk="1" latinLnBrk="0" hangingPunct="1">
              <a:buClr>
                <a:srgbClr val="FF0036"/>
              </a:buClr>
              <a:buFont typeface="Arial" panose="020B0604020202020204" pitchFamily="34" charset="0"/>
              <a:buNone/>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15" name="Marcador de texto 24">
            <a:extLst>
              <a:ext uri="{FF2B5EF4-FFF2-40B4-BE49-F238E27FC236}">
                <a16:creationId xmlns:a16="http://schemas.microsoft.com/office/drawing/2014/main" id="{95EDBF58-3F05-774E-9226-AB3EBF78F6A8}"/>
              </a:ext>
            </a:extLst>
          </p:cNvPr>
          <p:cNvSpPr>
            <a:spLocks noGrp="1"/>
          </p:cNvSpPr>
          <p:nvPr>
            <p:ph type="body" sz="quarter" idx="33" hasCustomPrompt="1"/>
          </p:nvPr>
        </p:nvSpPr>
        <p:spPr>
          <a:xfrm>
            <a:off x="9190530" y="2645713"/>
            <a:ext cx="2629327" cy="2848879"/>
          </a:xfrm>
        </p:spPr>
        <p:txBody>
          <a:bodyPr>
            <a:noAutofit/>
          </a:bodyPr>
          <a:lstStyle>
            <a:lvl1pPr marL="0" indent="0" algn="l" defTabSz="914400" rtl="0" eaLnBrk="1" latinLnBrk="0" hangingPunct="1">
              <a:buClr>
                <a:srgbClr val="FF0036"/>
              </a:buClr>
              <a:buFont typeface="Arial" panose="020B0604020202020204" pitchFamily="34" charset="0"/>
              <a:buNone/>
              <a:defRPr lang="es-MX" sz="14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s-MX" dirty="0"/>
              <a:t>Cuerpo de texto</a:t>
            </a:r>
          </a:p>
        </p:txBody>
      </p:sp>
      <p:sp>
        <p:nvSpPr>
          <p:cNvPr id="16" name="Marcador de texto 1">
            <a:extLst>
              <a:ext uri="{FF2B5EF4-FFF2-40B4-BE49-F238E27FC236}">
                <a16:creationId xmlns:a16="http://schemas.microsoft.com/office/drawing/2014/main" id="{4DEAE882-3068-5B49-B8D8-A11EB9B08C59}"/>
              </a:ext>
            </a:extLst>
          </p:cNvPr>
          <p:cNvSpPr>
            <a:spLocks noGrp="1"/>
          </p:cNvSpPr>
          <p:nvPr>
            <p:ph type="body" sz="quarter" idx="34"/>
          </p:nvPr>
        </p:nvSpPr>
        <p:spPr>
          <a:xfrm>
            <a:off x="9190530" y="1375506"/>
            <a:ext cx="2629329" cy="1054402"/>
          </a:xfrm>
          <a:prstGeom prst="roundRect">
            <a:avLst/>
          </a:prstGeom>
          <a:solidFill>
            <a:srgbClr val="747577"/>
          </a:solidFill>
        </p:spPr>
        <p:txBody>
          <a:bodyPr>
            <a:normAutofit/>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endParaRPr lang="es-MX" dirty="0"/>
          </a:p>
        </p:txBody>
      </p:sp>
      <p:sp>
        <p:nvSpPr>
          <p:cNvPr id="19" name="Marcador de fecha 2">
            <a:extLst>
              <a:ext uri="{FF2B5EF4-FFF2-40B4-BE49-F238E27FC236}">
                <a16:creationId xmlns:a16="http://schemas.microsoft.com/office/drawing/2014/main" id="{DF97BC4F-A7C9-0B49-BCE9-BB7DA7CE9232}"/>
              </a:ext>
            </a:extLst>
          </p:cNvPr>
          <p:cNvSpPr>
            <a:spLocks noGrp="1"/>
          </p:cNvSpPr>
          <p:nvPr>
            <p:ph type="dt" sz="half" idx="10"/>
          </p:nvPr>
        </p:nvSpPr>
        <p:spPr>
          <a:xfrm>
            <a:off x="838200" y="6356350"/>
            <a:ext cx="2743200" cy="365125"/>
          </a:xfrm>
        </p:spPr>
        <p:txBody>
          <a:bodyPr/>
          <a:lstStyle/>
          <a:p>
            <a:fld id="{B0F360DA-8EF8-44AC-ABBD-58D40BA02AD6}" type="datetimeFigureOut">
              <a:rPr lang="es-MX" smtClean="0"/>
              <a:t>02/02/2022</a:t>
            </a:fld>
            <a:endParaRPr lang="es-MX"/>
          </a:p>
        </p:txBody>
      </p:sp>
      <p:sp>
        <p:nvSpPr>
          <p:cNvPr id="20" name="Marcador de pie de página 3">
            <a:extLst>
              <a:ext uri="{FF2B5EF4-FFF2-40B4-BE49-F238E27FC236}">
                <a16:creationId xmlns:a16="http://schemas.microsoft.com/office/drawing/2014/main" id="{CB580EAA-2B47-0142-937A-9C802D58C94F}"/>
              </a:ext>
            </a:extLst>
          </p:cNvPr>
          <p:cNvSpPr>
            <a:spLocks noGrp="1"/>
          </p:cNvSpPr>
          <p:nvPr>
            <p:ph type="ftr" sz="quarter" idx="11"/>
          </p:nvPr>
        </p:nvSpPr>
        <p:spPr>
          <a:xfrm>
            <a:off x="4038600" y="6356350"/>
            <a:ext cx="4114800" cy="365125"/>
          </a:xfrm>
        </p:spPr>
        <p:txBody>
          <a:bodyPr/>
          <a:lstStyle/>
          <a:p>
            <a:endParaRPr lang="es-MX"/>
          </a:p>
        </p:txBody>
      </p:sp>
      <p:sp>
        <p:nvSpPr>
          <p:cNvPr id="21" name="Marcador de número de diapositiva 4">
            <a:extLst>
              <a:ext uri="{FF2B5EF4-FFF2-40B4-BE49-F238E27FC236}">
                <a16:creationId xmlns:a16="http://schemas.microsoft.com/office/drawing/2014/main" id="{3454F8D1-5778-5E4E-8BAC-5A1E8FE1C42B}"/>
              </a:ext>
            </a:extLst>
          </p:cNvPr>
          <p:cNvSpPr>
            <a:spLocks noGrp="1"/>
          </p:cNvSpPr>
          <p:nvPr>
            <p:ph type="sldNum" sz="quarter" idx="12"/>
          </p:nvPr>
        </p:nvSpPr>
        <p:spPr>
          <a:xfrm>
            <a:off x="8610600" y="6356350"/>
            <a:ext cx="2743200" cy="365125"/>
          </a:xfrm>
        </p:spPr>
        <p:txBody>
          <a:bodyPr/>
          <a:lstStyle/>
          <a:p>
            <a:fld id="{BE8EAA68-30F0-44B4-A750-EFA967723A11}" type="slidenum">
              <a:rPr lang="es-MX" smtClean="0"/>
              <a:t>‹nº›</a:t>
            </a:fld>
            <a:endParaRPr lang="es-MX"/>
          </a:p>
        </p:txBody>
      </p:sp>
      <p:sp>
        <p:nvSpPr>
          <p:cNvPr id="23" name="Rectángulo 13">
            <a:extLst>
              <a:ext uri="{FF2B5EF4-FFF2-40B4-BE49-F238E27FC236}">
                <a16:creationId xmlns:a16="http://schemas.microsoft.com/office/drawing/2014/main" id="{BFBDBAC0-0013-524E-8AD1-C59E773CC866}"/>
              </a:ext>
            </a:extLst>
          </p:cNvPr>
          <p:cNvSpPr/>
          <p:nvPr userDrawn="1"/>
        </p:nvSpPr>
        <p:spPr>
          <a:xfrm>
            <a:off x="0" y="5761122"/>
            <a:ext cx="12192000" cy="1096878"/>
          </a:xfrm>
          <a:prstGeom prst="rect">
            <a:avLst/>
          </a:prstGeom>
          <a:solidFill>
            <a:srgbClr val="FF0036"/>
          </a:solidFill>
          <a:ln>
            <a:solidFill>
              <a:srgbClr val="ED38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2" name="Grupo 1">
            <a:extLst>
              <a:ext uri="{FF2B5EF4-FFF2-40B4-BE49-F238E27FC236}">
                <a16:creationId xmlns:a16="http://schemas.microsoft.com/office/drawing/2014/main" id="{9D68797E-11B5-3241-80F6-20D5D89FC07C}"/>
              </a:ext>
            </a:extLst>
          </p:cNvPr>
          <p:cNvGrpSpPr/>
          <p:nvPr userDrawn="1"/>
        </p:nvGrpSpPr>
        <p:grpSpPr>
          <a:xfrm>
            <a:off x="0" y="5762521"/>
            <a:ext cx="12191999" cy="1106104"/>
            <a:chOff x="0" y="5762521"/>
            <a:chExt cx="12191999" cy="1106104"/>
          </a:xfrm>
        </p:grpSpPr>
        <p:pic>
          <p:nvPicPr>
            <p:cNvPr id="33" name="Imagen 32">
              <a:extLst>
                <a:ext uri="{FF2B5EF4-FFF2-40B4-BE49-F238E27FC236}">
                  <a16:creationId xmlns:a16="http://schemas.microsoft.com/office/drawing/2014/main" id="{A8ABA2A1-54D7-5B44-8B25-CA95597961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28" t="64334" r="7845" b="1292"/>
            <a:stretch/>
          </p:blipFill>
          <p:spPr>
            <a:xfrm flipH="1">
              <a:off x="3511548" y="5762521"/>
              <a:ext cx="2752726" cy="1106104"/>
            </a:xfrm>
            <a:prstGeom prst="rect">
              <a:avLst/>
            </a:prstGeom>
          </p:spPr>
        </p:pic>
        <p:pic>
          <p:nvPicPr>
            <p:cNvPr id="34" name="Imagen 33">
              <a:extLst>
                <a:ext uri="{FF2B5EF4-FFF2-40B4-BE49-F238E27FC236}">
                  <a16:creationId xmlns:a16="http://schemas.microsoft.com/office/drawing/2014/main" id="{8128597A-3602-7242-BF78-544C40751B7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14" t="64334" r="7759" b="1292"/>
            <a:stretch/>
          </p:blipFill>
          <p:spPr>
            <a:xfrm flipH="1">
              <a:off x="6264274" y="5762521"/>
              <a:ext cx="2752725" cy="1106104"/>
            </a:xfrm>
            <a:prstGeom prst="rect">
              <a:avLst/>
            </a:prstGeom>
          </p:spPr>
        </p:pic>
        <p:pic>
          <p:nvPicPr>
            <p:cNvPr id="35" name="Imagen 34">
              <a:extLst>
                <a:ext uri="{FF2B5EF4-FFF2-40B4-BE49-F238E27FC236}">
                  <a16:creationId xmlns:a16="http://schemas.microsoft.com/office/drawing/2014/main" id="{C6289FFE-62B4-BD4E-B0F4-7DAEECBB4A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14" t="64334" r="7759" b="1292"/>
            <a:stretch/>
          </p:blipFill>
          <p:spPr>
            <a:xfrm flipH="1">
              <a:off x="9016999" y="5762521"/>
              <a:ext cx="2752725" cy="1106104"/>
            </a:xfrm>
            <a:prstGeom prst="rect">
              <a:avLst/>
            </a:prstGeom>
          </p:spPr>
        </p:pic>
        <p:pic>
          <p:nvPicPr>
            <p:cNvPr id="36" name="Imagen 35">
              <a:extLst>
                <a:ext uri="{FF2B5EF4-FFF2-40B4-BE49-F238E27FC236}">
                  <a16:creationId xmlns:a16="http://schemas.microsoft.com/office/drawing/2014/main" id="{7409B520-9FD5-3A4E-A80F-33892E795BF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634" t="64334" r="7759" b="1292"/>
            <a:stretch/>
          </p:blipFill>
          <p:spPr>
            <a:xfrm flipH="1">
              <a:off x="11781430" y="5762521"/>
              <a:ext cx="410569" cy="1106104"/>
            </a:xfrm>
            <a:prstGeom prst="rect">
              <a:avLst/>
            </a:prstGeom>
          </p:spPr>
        </p:pic>
        <p:pic>
          <p:nvPicPr>
            <p:cNvPr id="37" name="Imagen 36">
              <a:extLst>
                <a:ext uri="{FF2B5EF4-FFF2-40B4-BE49-F238E27FC236}">
                  <a16:creationId xmlns:a16="http://schemas.microsoft.com/office/drawing/2014/main" id="{4759860C-BA4D-2F41-A276-B1F283399A5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28" t="64334" r="7845" b="1292"/>
            <a:stretch/>
          </p:blipFill>
          <p:spPr>
            <a:xfrm flipH="1">
              <a:off x="740849" y="5762521"/>
              <a:ext cx="2752726" cy="1106104"/>
            </a:xfrm>
            <a:prstGeom prst="rect">
              <a:avLst/>
            </a:prstGeom>
          </p:spPr>
        </p:pic>
        <p:pic>
          <p:nvPicPr>
            <p:cNvPr id="38" name="Imagen 37">
              <a:extLst>
                <a:ext uri="{FF2B5EF4-FFF2-40B4-BE49-F238E27FC236}">
                  <a16:creationId xmlns:a16="http://schemas.microsoft.com/office/drawing/2014/main" id="{FC4FB09C-10F1-2D4A-9F77-A848EA8FDE3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29" t="64334" r="75115" b="1292"/>
            <a:stretch/>
          </p:blipFill>
          <p:spPr>
            <a:xfrm flipH="1">
              <a:off x="0" y="5762521"/>
              <a:ext cx="722876" cy="1106104"/>
            </a:xfrm>
            <a:prstGeom prst="rect">
              <a:avLst/>
            </a:prstGeom>
          </p:spPr>
        </p:pic>
      </p:grpSp>
      <p:pic>
        <p:nvPicPr>
          <p:cNvPr id="31" name="Imagen 30">
            <a:extLst>
              <a:ext uri="{FF2B5EF4-FFF2-40B4-BE49-F238E27FC236}">
                <a16:creationId xmlns:a16="http://schemas.microsoft.com/office/drawing/2014/main" id="{A67D259D-E06A-794F-A224-A5128C40E9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35478" y="6079066"/>
            <a:ext cx="1656522" cy="602766"/>
          </a:xfrm>
          <a:prstGeom prst="rect">
            <a:avLst/>
          </a:prstGeom>
        </p:spPr>
      </p:pic>
    </p:spTree>
    <p:extLst>
      <p:ext uri="{BB962C8B-B14F-4D97-AF65-F5344CB8AC3E}">
        <p14:creationId xmlns:p14="http://schemas.microsoft.com/office/powerpoint/2010/main" val="27673248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Cierre">
    <p:bg>
      <p:bgPr>
        <a:solidFill>
          <a:srgbClr val="FF0036"/>
        </a:solid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00632D3-9C7F-D645-9C0C-D0D1037B1E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22850" y="2815771"/>
            <a:ext cx="2146300" cy="1226457"/>
          </a:xfrm>
          <a:prstGeom prst="rect">
            <a:avLst/>
          </a:prstGeom>
        </p:spPr>
      </p:pic>
    </p:spTree>
    <p:extLst>
      <p:ext uri="{BB962C8B-B14F-4D97-AF65-F5344CB8AC3E}">
        <p14:creationId xmlns:p14="http://schemas.microsoft.com/office/powerpoint/2010/main" val="848186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ortada 4 banderas">
    <p:spTree>
      <p:nvGrpSpPr>
        <p:cNvPr id="1" name=""/>
        <p:cNvGrpSpPr/>
        <p:nvPr/>
      </p:nvGrpSpPr>
      <p:grpSpPr>
        <a:xfrm>
          <a:off x="0" y="0"/>
          <a:ext cx="0" cy="0"/>
          <a:chOff x="0" y="0"/>
          <a:chExt cx="0" cy="0"/>
        </a:xfrm>
      </p:grpSpPr>
      <p:sp>
        <p:nvSpPr>
          <p:cNvPr id="9" name="Elipse 8">
            <a:extLst>
              <a:ext uri="{FF2B5EF4-FFF2-40B4-BE49-F238E27FC236}">
                <a16:creationId xmlns:a16="http://schemas.microsoft.com/office/drawing/2014/main" id="{3F026845-4D9E-5141-8F66-58EB1D6E83DD}"/>
              </a:ext>
            </a:extLst>
          </p:cNvPr>
          <p:cNvSpPr/>
          <p:nvPr userDrawn="1"/>
        </p:nvSpPr>
        <p:spPr>
          <a:xfrm>
            <a:off x="8835259" y="4379529"/>
            <a:ext cx="1286203" cy="1286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6" name="Imagen 15">
            <a:extLst>
              <a:ext uri="{FF2B5EF4-FFF2-40B4-BE49-F238E27FC236}">
                <a16:creationId xmlns:a16="http://schemas.microsoft.com/office/drawing/2014/main" id="{E3C91A91-75BE-D544-BF43-3A3AC7A26B5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5469" t="80833" b="5278"/>
          <a:stretch/>
        </p:blipFill>
        <p:spPr>
          <a:xfrm>
            <a:off x="10420350" y="5543550"/>
            <a:ext cx="1771650" cy="952500"/>
          </a:xfrm>
          <a:prstGeom prst="rect">
            <a:avLst/>
          </a:prstGeom>
        </p:spPr>
      </p:pic>
      <p:sp>
        <p:nvSpPr>
          <p:cNvPr id="10" name="Rectángulo 9">
            <a:extLst>
              <a:ext uri="{FF2B5EF4-FFF2-40B4-BE49-F238E27FC236}">
                <a16:creationId xmlns:a16="http://schemas.microsoft.com/office/drawing/2014/main" id="{9C752D4C-B897-C44B-8FCA-239751111DD9}"/>
              </a:ext>
            </a:extLst>
          </p:cNvPr>
          <p:cNvSpPr/>
          <p:nvPr userDrawn="1"/>
        </p:nvSpPr>
        <p:spPr>
          <a:xfrm>
            <a:off x="0" y="0"/>
            <a:ext cx="12192000" cy="6858000"/>
          </a:xfrm>
          <a:prstGeom prst="rect">
            <a:avLst/>
          </a:prstGeom>
          <a:solidFill>
            <a:srgbClr val="E1E1DF"/>
          </a:solidFill>
          <a:ln>
            <a:solidFill>
              <a:srgbClr val="E1E1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Rounded Rectangle 11">
            <a:extLst>
              <a:ext uri="{FF2B5EF4-FFF2-40B4-BE49-F238E27FC236}">
                <a16:creationId xmlns:a16="http://schemas.microsoft.com/office/drawing/2014/main" id="{226ACE9D-8DB9-BC4E-8D1B-11D81063470B}"/>
              </a:ext>
            </a:extLst>
          </p:cNvPr>
          <p:cNvSpPr/>
          <p:nvPr userDrawn="1"/>
        </p:nvSpPr>
        <p:spPr>
          <a:xfrm>
            <a:off x="3708155" y="2329861"/>
            <a:ext cx="8026496" cy="1853913"/>
          </a:xfrm>
          <a:prstGeom prst="roundRect">
            <a:avLst>
              <a:gd name="adj" fmla="val 50000"/>
            </a:avLst>
          </a:prstGeom>
          <a:solidFill>
            <a:srgbClr val="F00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4" name="Picture 6" descr="person holding Coca-Cola soda bottle">
            <a:extLst>
              <a:ext uri="{FF2B5EF4-FFF2-40B4-BE49-F238E27FC236}">
                <a16:creationId xmlns:a16="http://schemas.microsoft.com/office/drawing/2014/main" id="{B08F006C-3AD3-0144-96B8-C38D95A18060}"/>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23147" r="17566"/>
          <a:stretch/>
        </p:blipFill>
        <p:spPr bwMode="auto">
          <a:xfrm>
            <a:off x="0" y="0"/>
            <a:ext cx="6096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5" descr="A picture containing clock, drawing&#10;&#10;Description automatically generated">
            <a:extLst>
              <a:ext uri="{FF2B5EF4-FFF2-40B4-BE49-F238E27FC236}">
                <a16:creationId xmlns:a16="http://schemas.microsoft.com/office/drawing/2014/main" id="{A89AB9C2-A782-FB4C-8421-F5830B1772C3}"/>
              </a:ext>
            </a:extLst>
          </p:cNvPr>
          <p:cNvPicPr>
            <a:picLocks noChangeAspect="1"/>
          </p:cNvPicPr>
          <p:nvPr userDrawn="1"/>
        </p:nvPicPr>
        <p:blipFill>
          <a:blip r:embed="rId4"/>
          <a:stretch>
            <a:fillRect/>
          </a:stretch>
        </p:blipFill>
        <p:spPr>
          <a:xfrm>
            <a:off x="6267239" y="108600"/>
            <a:ext cx="506700" cy="506700"/>
          </a:xfrm>
          <a:prstGeom prst="rect">
            <a:avLst/>
          </a:prstGeom>
        </p:spPr>
      </p:pic>
      <p:pic>
        <p:nvPicPr>
          <p:cNvPr id="22" name="Picture 17" descr="A picture containing drawing&#10;&#10;Description automatically generated">
            <a:extLst>
              <a:ext uri="{FF2B5EF4-FFF2-40B4-BE49-F238E27FC236}">
                <a16:creationId xmlns:a16="http://schemas.microsoft.com/office/drawing/2014/main" id="{A5DEB2C3-75AA-4342-809C-7FA6DBFEAA65}"/>
              </a:ext>
            </a:extLst>
          </p:cNvPr>
          <p:cNvPicPr>
            <a:picLocks noChangeAspect="1"/>
          </p:cNvPicPr>
          <p:nvPr userDrawn="1"/>
        </p:nvPicPr>
        <p:blipFill>
          <a:blip r:embed="rId5"/>
          <a:stretch>
            <a:fillRect/>
          </a:stretch>
        </p:blipFill>
        <p:spPr>
          <a:xfrm>
            <a:off x="6865725" y="108600"/>
            <a:ext cx="506700" cy="506700"/>
          </a:xfrm>
          <a:prstGeom prst="rect">
            <a:avLst/>
          </a:prstGeom>
        </p:spPr>
      </p:pic>
      <p:pic>
        <p:nvPicPr>
          <p:cNvPr id="23" name="Picture 19" descr="A picture containing drawing&#10;&#10;Description automatically generated">
            <a:extLst>
              <a:ext uri="{FF2B5EF4-FFF2-40B4-BE49-F238E27FC236}">
                <a16:creationId xmlns:a16="http://schemas.microsoft.com/office/drawing/2014/main" id="{ABCDBD6E-B849-854A-A153-B497532A0D3A}"/>
              </a:ext>
            </a:extLst>
          </p:cNvPr>
          <p:cNvPicPr>
            <a:picLocks noChangeAspect="1"/>
          </p:cNvPicPr>
          <p:nvPr userDrawn="1"/>
        </p:nvPicPr>
        <p:blipFill>
          <a:blip r:embed="rId6"/>
          <a:stretch>
            <a:fillRect/>
          </a:stretch>
        </p:blipFill>
        <p:spPr>
          <a:xfrm>
            <a:off x="7464211" y="108600"/>
            <a:ext cx="506700" cy="506700"/>
          </a:xfrm>
          <a:prstGeom prst="rect">
            <a:avLst/>
          </a:prstGeom>
        </p:spPr>
      </p:pic>
      <p:pic>
        <p:nvPicPr>
          <p:cNvPr id="26" name="Picture 21" descr="A picture containing drawing&#10;&#10;Description automatically generated">
            <a:extLst>
              <a:ext uri="{FF2B5EF4-FFF2-40B4-BE49-F238E27FC236}">
                <a16:creationId xmlns:a16="http://schemas.microsoft.com/office/drawing/2014/main" id="{7F2B75BC-B27F-BC41-82E6-59EEAED55A2E}"/>
              </a:ext>
            </a:extLst>
          </p:cNvPr>
          <p:cNvPicPr>
            <a:picLocks noChangeAspect="1"/>
          </p:cNvPicPr>
          <p:nvPr userDrawn="1"/>
        </p:nvPicPr>
        <p:blipFill>
          <a:blip r:embed="rId7"/>
          <a:stretch>
            <a:fillRect/>
          </a:stretch>
        </p:blipFill>
        <p:spPr>
          <a:xfrm>
            <a:off x="8062697" y="108600"/>
            <a:ext cx="506700" cy="506700"/>
          </a:xfrm>
          <a:prstGeom prst="rect">
            <a:avLst/>
          </a:prstGeom>
        </p:spPr>
      </p:pic>
      <p:pic>
        <p:nvPicPr>
          <p:cNvPr id="27" name="Picture 23" descr="A picture containing drawing&#10;&#10;Description automatically generated">
            <a:extLst>
              <a:ext uri="{FF2B5EF4-FFF2-40B4-BE49-F238E27FC236}">
                <a16:creationId xmlns:a16="http://schemas.microsoft.com/office/drawing/2014/main" id="{BEB35125-8A30-DA4D-8565-04C7CAC06EFF}"/>
              </a:ext>
            </a:extLst>
          </p:cNvPr>
          <p:cNvPicPr>
            <a:picLocks noChangeAspect="1"/>
          </p:cNvPicPr>
          <p:nvPr userDrawn="1"/>
        </p:nvPicPr>
        <p:blipFill>
          <a:blip r:embed="rId8"/>
          <a:stretch>
            <a:fillRect/>
          </a:stretch>
        </p:blipFill>
        <p:spPr>
          <a:xfrm>
            <a:off x="8661183" y="108600"/>
            <a:ext cx="506700" cy="506700"/>
          </a:xfrm>
          <a:prstGeom prst="rect">
            <a:avLst/>
          </a:prstGeom>
        </p:spPr>
      </p:pic>
      <p:pic>
        <p:nvPicPr>
          <p:cNvPr id="28" name="Picture 25" descr="A picture containing sitting, drawing&#10;&#10;Description automatically generated">
            <a:extLst>
              <a:ext uri="{FF2B5EF4-FFF2-40B4-BE49-F238E27FC236}">
                <a16:creationId xmlns:a16="http://schemas.microsoft.com/office/drawing/2014/main" id="{0D3093A3-F07E-FE4D-9CE2-FBA490EB192C}"/>
              </a:ext>
            </a:extLst>
          </p:cNvPr>
          <p:cNvPicPr>
            <a:picLocks noChangeAspect="1"/>
          </p:cNvPicPr>
          <p:nvPr userDrawn="1"/>
        </p:nvPicPr>
        <p:blipFill>
          <a:blip r:embed="rId9"/>
          <a:stretch>
            <a:fillRect/>
          </a:stretch>
        </p:blipFill>
        <p:spPr>
          <a:xfrm>
            <a:off x="9240218" y="108600"/>
            <a:ext cx="506700" cy="506700"/>
          </a:xfrm>
          <a:prstGeom prst="rect">
            <a:avLst/>
          </a:prstGeom>
        </p:spPr>
      </p:pic>
      <p:pic>
        <p:nvPicPr>
          <p:cNvPr id="29" name="Picture 27" descr="A picture containing drawing&#10;&#10;Description automatically generated">
            <a:extLst>
              <a:ext uri="{FF2B5EF4-FFF2-40B4-BE49-F238E27FC236}">
                <a16:creationId xmlns:a16="http://schemas.microsoft.com/office/drawing/2014/main" id="{D3B42DD6-A792-E441-BC3F-19E7F9BE98EC}"/>
              </a:ext>
            </a:extLst>
          </p:cNvPr>
          <p:cNvPicPr>
            <a:picLocks noChangeAspect="1"/>
          </p:cNvPicPr>
          <p:nvPr userDrawn="1"/>
        </p:nvPicPr>
        <p:blipFill>
          <a:blip r:embed="rId10"/>
          <a:stretch>
            <a:fillRect/>
          </a:stretch>
        </p:blipFill>
        <p:spPr>
          <a:xfrm>
            <a:off x="9793882" y="108600"/>
            <a:ext cx="506700" cy="506700"/>
          </a:xfrm>
          <a:prstGeom prst="rect">
            <a:avLst/>
          </a:prstGeom>
        </p:spPr>
      </p:pic>
      <p:pic>
        <p:nvPicPr>
          <p:cNvPr id="30" name="Picture 29" descr="A picture containing drawing&#10;&#10;Description automatically generated">
            <a:extLst>
              <a:ext uri="{FF2B5EF4-FFF2-40B4-BE49-F238E27FC236}">
                <a16:creationId xmlns:a16="http://schemas.microsoft.com/office/drawing/2014/main" id="{A2AE80BD-28B6-754E-BDC1-44DD98833612}"/>
              </a:ext>
            </a:extLst>
          </p:cNvPr>
          <p:cNvPicPr>
            <a:picLocks noChangeAspect="1"/>
          </p:cNvPicPr>
          <p:nvPr userDrawn="1"/>
        </p:nvPicPr>
        <p:blipFill>
          <a:blip r:embed="rId11"/>
          <a:stretch>
            <a:fillRect/>
          </a:stretch>
        </p:blipFill>
        <p:spPr>
          <a:xfrm>
            <a:off x="10389167" y="108600"/>
            <a:ext cx="506700" cy="506700"/>
          </a:xfrm>
          <a:prstGeom prst="rect">
            <a:avLst/>
          </a:prstGeom>
        </p:spPr>
      </p:pic>
      <p:pic>
        <p:nvPicPr>
          <p:cNvPr id="31" name="Picture 31" descr="A picture containing drawing&#10;&#10;Description automatically generated">
            <a:extLst>
              <a:ext uri="{FF2B5EF4-FFF2-40B4-BE49-F238E27FC236}">
                <a16:creationId xmlns:a16="http://schemas.microsoft.com/office/drawing/2014/main" id="{17052D95-A432-0147-9E9C-C8C25836C45B}"/>
              </a:ext>
            </a:extLst>
          </p:cNvPr>
          <p:cNvPicPr>
            <a:picLocks noChangeAspect="1"/>
          </p:cNvPicPr>
          <p:nvPr userDrawn="1"/>
        </p:nvPicPr>
        <p:blipFill>
          <a:blip r:embed="rId12"/>
          <a:stretch>
            <a:fillRect/>
          </a:stretch>
        </p:blipFill>
        <p:spPr>
          <a:xfrm>
            <a:off x="10985693" y="108600"/>
            <a:ext cx="506700" cy="506700"/>
          </a:xfrm>
          <a:prstGeom prst="rect">
            <a:avLst/>
          </a:prstGeom>
        </p:spPr>
      </p:pic>
      <p:pic>
        <p:nvPicPr>
          <p:cNvPr id="32" name="Picture 33" descr="A close up of a sign&#10;&#10;Description automatically generated">
            <a:extLst>
              <a:ext uri="{FF2B5EF4-FFF2-40B4-BE49-F238E27FC236}">
                <a16:creationId xmlns:a16="http://schemas.microsoft.com/office/drawing/2014/main" id="{B1143F9D-1CB9-B347-9B6C-2987966DD40F}"/>
              </a:ext>
            </a:extLst>
          </p:cNvPr>
          <p:cNvPicPr>
            <a:picLocks noChangeAspect="1"/>
          </p:cNvPicPr>
          <p:nvPr userDrawn="1"/>
        </p:nvPicPr>
        <p:blipFill>
          <a:blip r:embed="rId13"/>
          <a:stretch>
            <a:fillRect/>
          </a:stretch>
        </p:blipFill>
        <p:spPr>
          <a:xfrm>
            <a:off x="11589930" y="108600"/>
            <a:ext cx="506700" cy="506700"/>
          </a:xfrm>
          <a:prstGeom prst="rect">
            <a:avLst/>
          </a:prstGeom>
        </p:spPr>
      </p:pic>
      <p:pic>
        <p:nvPicPr>
          <p:cNvPr id="33" name="Imagen 4">
            <a:extLst>
              <a:ext uri="{FF2B5EF4-FFF2-40B4-BE49-F238E27FC236}">
                <a16:creationId xmlns:a16="http://schemas.microsoft.com/office/drawing/2014/main" id="{9AADDCB5-A631-FB49-83F3-28E18C46847A}"/>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86400" t="81600" b="5600"/>
          <a:stretch/>
        </p:blipFill>
        <p:spPr>
          <a:xfrm>
            <a:off x="10533888" y="5769511"/>
            <a:ext cx="1658113" cy="877824"/>
          </a:xfrm>
          <a:prstGeom prst="rect">
            <a:avLst/>
          </a:prstGeom>
        </p:spPr>
      </p:pic>
      <p:sp>
        <p:nvSpPr>
          <p:cNvPr id="34" name="Marcador de texto 2">
            <a:extLst>
              <a:ext uri="{FF2B5EF4-FFF2-40B4-BE49-F238E27FC236}">
                <a16:creationId xmlns:a16="http://schemas.microsoft.com/office/drawing/2014/main" id="{75A8B09B-AA17-654B-B157-CE43E0FB256F}"/>
              </a:ext>
            </a:extLst>
          </p:cNvPr>
          <p:cNvSpPr>
            <a:spLocks noGrp="1"/>
          </p:cNvSpPr>
          <p:nvPr>
            <p:ph type="body" sz="quarter" idx="15" hasCustomPrompt="1"/>
          </p:nvPr>
        </p:nvSpPr>
        <p:spPr>
          <a:xfrm>
            <a:off x="6374622" y="2539726"/>
            <a:ext cx="4502442" cy="486582"/>
          </a:xfrm>
        </p:spPr>
        <p:txBody>
          <a:bodyPr>
            <a:noAutofit/>
          </a:bodyPr>
          <a:lstStyle>
            <a:lvl1pPr marL="0" indent="0" algn="l" defTabSz="914400" rtl="0" eaLnBrk="1" latinLnBrk="0" hangingPunct="1">
              <a:buNone/>
              <a:defRPr lang="es-MX" sz="2800" b="1" kern="1200" dirty="0">
                <a:solidFill>
                  <a:schemeClr val="bg1"/>
                </a:solidFill>
                <a:latin typeface="Arial" panose="020B0604020202020204" pitchFamily="34" charset="0"/>
                <a:ea typeface="+mn-ea"/>
                <a:cs typeface="Arial" panose="020B0604020202020204" pitchFamily="34" charset="0"/>
              </a:defRPr>
            </a:lvl1pPr>
          </a:lstStyle>
          <a:p>
            <a:pPr lvl="0"/>
            <a:r>
              <a:rPr lang="es-MX" dirty="0"/>
              <a:t>Insertar título aquí</a:t>
            </a:r>
          </a:p>
        </p:txBody>
      </p:sp>
      <p:sp>
        <p:nvSpPr>
          <p:cNvPr id="35" name="Marcador de texto 19">
            <a:extLst>
              <a:ext uri="{FF2B5EF4-FFF2-40B4-BE49-F238E27FC236}">
                <a16:creationId xmlns:a16="http://schemas.microsoft.com/office/drawing/2014/main" id="{5AD4A8D4-EA47-4547-AAC6-A012A1C14F19}"/>
              </a:ext>
            </a:extLst>
          </p:cNvPr>
          <p:cNvSpPr>
            <a:spLocks noGrp="1"/>
          </p:cNvSpPr>
          <p:nvPr>
            <p:ph type="body" sz="quarter" idx="16" hasCustomPrompt="1"/>
          </p:nvPr>
        </p:nvSpPr>
        <p:spPr>
          <a:xfrm>
            <a:off x="6374622" y="3063597"/>
            <a:ext cx="4502442" cy="420096"/>
          </a:xfrm>
        </p:spPr>
        <p:txBody>
          <a:bodyPr>
            <a:normAutofit/>
          </a:bodyPr>
          <a:lstStyle>
            <a:lvl1pPr marL="0" indent="0" algn="l" defTabSz="914400" rtl="0" eaLnBrk="1" latinLnBrk="0" hangingPunct="1">
              <a:buNone/>
              <a:defRPr lang="es-MX" sz="2000" i="1" kern="1200" dirty="0">
                <a:solidFill>
                  <a:schemeClr val="bg1"/>
                </a:solidFill>
                <a:latin typeface="Arial" panose="020B0604020202020204" pitchFamily="34" charset="0"/>
                <a:ea typeface="+mn-ea"/>
                <a:cs typeface="Arial" panose="020B0604020202020204" pitchFamily="34" charset="0"/>
              </a:defRPr>
            </a:lvl1pPr>
          </a:lstStyle>
          <a:p>
            <a:pPr lvl="0"/>
            <a:r>
              <a:rPr lang="es-MX" dirty="0"/>
              <a:t>Insertar subtítulo aquí</a:t>
            </a:r>
          </a:p>
        </p:txBody>
      </p:sp>
      <p:sp>
        <p:nvSpPr>
          <p:cNvPr id="36" name="Marcador de texto 19">
            <a:extLst>
              <a:ext uri="{FF2B5EF4-FFF2-40B4-BE49-F238E27FC236}">
                <a16:creationId xmlns:a16="http://schemas.microsoft.com/office/drawing/2014/main" id="{34262025-7243-1249-9413-C88F764F254D}"/>
              </a:ext>
            </a:extLst>
          </p:cNvPr>
          <p:cNvSpPr>
            <a:spLocks noGrp="1"/>
          </p:cNvSpPr>
          <p:nvPr>
            <p:ph type="body" sz="quarter" idx="17" hasCustomPrompt="1"/>
          </p:nvPr>
        </p:nvSpPr>
        <p:spPr>
          <a:xfrm>
            <a:off x="6374621" y="3528894"/>
            <a:ext cx="4502442" cy="420096"/>
          </a:xfrm>
        </p:spPr>
        <p:txBody>
          <a:bodyPr>
            <a:normAutofit/>
          </a:bodyPr>
          <a:lstStyle>
            <a:lvl1pPr marL="0" indent="0" algn="l" defTabSz="914400" rtl="0" eaLnBrk="1" latinLnBrk="0" hangingPunct="1">
              <a:buNone/>
              <a:defRPr lang="es-MX" sz="1400" kern="1200" dirty="0">
                <a:solidFill>
                  <a:schemeClr val="bg1"/>
                </a:solidFill>
                <a:latin typeface="Arial" panose="020B0604020202020204" pitchFamily="34" charset="0"/>
                <a:ea typeface="+mn-ea"/>
                <a:cs typeface="Arial" panose="020B0604020202020204" pitchFamily="34" charset="0"/>
              </a:defRPr>
            </a:lvl1pPr>
          </a:lstStyle>
          <a:p>
            <a:pPr lvl="0"/>
            <a:r>
              <a:rPr lang="es-MX" dirty="0"/>
              <a:t>Insertar fecha y área aquí</a:t>
            </a:r>
          </a:p>
        </p:txBody>
      </p:sp>
      <p:sp>
        <p:nvSpPr>
          <p:cNvPr id="24" name="Marcador de posición de imagen 14">
            <a:extLst>
              <a:ext uri="{FF2B5EF4-FFF2-40B4-BE49-F238E27FC236}">
                <a16:creationId xmlns:a16="http://schemas.microsoft.com/office/drawing/2014/main" id="{002BABAC-BA1F-6B4B-B4F2-0EB7432EC20E}"/>
              </a:ext>
            </a:extLst>
          </p:cNvPr>
          <p:cNvSpPr>
            <a:spLocks noGrp="1"/>
          </p:cNvSpPr>
          <p:nvPr>
            <p:ph type="pic" sz="quarter" idx="10"/>
          </p:nvPr>
        </p:nvSpPr>
        <p:spPr>
          <a:xfrm>
            <a:off x="21980" y="0"/>
            <a:ext cx="6074019" cy="6858000"/>
          </a:xfrm>
        </p:spPr>
        <p:txBody>
          <a:bodyPr>
            <a:normAutofit/>
          </a:bodyPr>
          <a:lstStyle>
            <a:lvl1pPr marL="0" indent="0" algn="ctr">
              <a:buNone/>
              <a:defRPr sz="2400" b="1">
                <a:solidFill>
                  <a:schemeClr val="bg1"/>
                </a:solidFill>
                <a:latin typeface="Arial" panose="020B0604020202020204" pitchFamily="34" charset="0"/>
                <a:cs typeface="Arial" panose="020B0604020202020204" pitchFamily="34" charset="0"/>
              </a:defRPr>
            </a:lvl1pPr>
          </a:lstStyle>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r>
              <a:rPr lang="es-MX" dirty="0"/>
              <a:t>Insertar imagen en este espacio</a:t>
            </a:r>
          </a:p>
        </p:txBody>
      </p:sp>
    </p:spTree>
    <p:extLst>
      <p:ext uri="{BB962C8B-B14F-4D97-AF65-F5344CB8AC3E}">
        <p14:creationId xmlns:p14="http://schemas.microsoft.com/office/powerpoint/2010/main" val="725903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rtada 2 camiones">
    <p:spTree>
      <p:nvGrpSpPr>
        <p:cNvPr id="1" name=""/>
        <p:cNvGrpSpPr/>
        <p:nvPr/>
      </p:nvGrpSpPr>
      <p:grpSpPr>
        <a:xfrm>
          <a:off x="0" y="0"/>
          <a:ext cx="0" cy="0"/>
          <a:chOff x="0" y="0"/>
          <a:chExt cx="0" cy="0"/>
        </a:xfrm>
      </p:grpSpPr>
      <p:sp>
        <p:nvSpPr>
          <p:cNvPr id="9" name="Elipse 8">
            <a:extLst>
              <a:ext uri="{FF2B5EF4-FFF2-40B4-BE49-F238E27FC236}">
                <a16:creationId xmlns:a16="http://schemas.microsoft.com/office/drawing/2014/main" id="{3F026845-4D9E-5141-8F66-58EB1D6E83DD}"/>
              </a:ext>
            </a:extLst>
          </p:cNvPr>
          <p:cNvSpPr/>
          <p:nvPr userDrawn="1"/>
        </p:nvSpPr>
        <p:spPr>
          <a:xfrm>
            <a:off x="8835259" y="4379529"/>
            <a:ext cx="1286203" cy="1286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a:extLst>
              <a:ext uri="{FF2B5EF4-FFF2-40B4-BE49-F238E27FC236}">
                <a16:creationId xmlns:a16="http://schemas.microsoft.com/office/drawing/2014/main" id="{56F7DE6A-8473-C54A-8EA9-EC43D31C31D2}"/>
              </a:ext>
            </a:extLst>
          </p:cNvPr>
          <p:cNvSpPr/>
          <p:nvPr userDrawn="1"/>
        </p:nvSpPr>
        <p:spPr>
          <a:xfrm>
            <a:off x="0" y="0"/>
            <a:ext cx="12192000" cy="6858000"/>
          </a:xfrm>
          <a:prstGeom prst="rect">
            <a:avLst/>
          </a:prstGeom>
          <a:solidFill>
            <a:srgbClr val="FF0036"/>
          </a:solidFill>
          <a:ln>
            <a:solidFill>
              <a:srgbClr val="FF0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Picture 5" descr="A close up of a window&#10;&#10;Description automatically generated">
            <a:extLst>
              <a:ext uri="{FF2B5EF4-FFF2-40B4-BE49-F238E27FC236}">
                <a16:creationId xmlns:a16="http://schemas.microsoft.com/office/drawing/2014/main" id="{91856A96-6EB4-5C47-83BA-C8F582206F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214" r="7657"/>
          <a:stretch/>
        </p:blipFill>
        <p:spPr>
          <a:xfrm>
            <a:off x="0" y="0"/>
            <a:ext cx="6135625" cy="6858000"/>
          </a:xfrm>
          <a:prstGeom prst="rect">
            <a:avLst/>
          </a:prstGeom>
        </p:spPr>
      </p:pic>
      <p:pic>
        <p:nvPicPr>
          <p:cNvPr id="16" name="Imagen 15">
            <a:extLst>
              <a:ext uri="{FF2B5EF4-FFF2-40B4-BE49-F238E27FC236}">
                <a16:creationId xmlns:a16="http://schemas.microsoft.com/office/drawing/2014/main" id="{E3C91A91-75BE-D544-BF43-3A3AC7A26B5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5469" t="80833" b="5278"/>
          <a:stretch/>
        </p:blipFill>
        <p:spPr>
          <a:xfrm>
            <a:off x="10420350" y="5543550"/>
            <a:ext cx="1771650" cy="952500"/>
          </a:xfrm>
          <a:prstGeom prst="rect">
            <a:avLst/>
          </a:prstGeom>
        </p:spPr>
      </p:pic>
      <p:sp>
        <p:nvSpPr>
          <p:cNvPr id="24" name="Título 1">
            <a:extLst>
              <a:ext uri="{FF2B5EF4-FFF2-40B4-BE49-F238E27FC236}">
                <a16:creationId xmlns:a16="http://schemas.microsoft.com/office/drawing/2014/main" id="{18E24D42-48B5-6F4C-BA6F-FDA2734C47A3}"/>
              </a:ext>
            </a:extLst>
          </p:cNvPr>
          <p:cNvSpPr>
            <a:spLocks noGrp="1"/>
          </p:cNvSpPr>
          <p:nvPr>
            <p:ph type="title" hasCustomPrompt="1"/>
          </p:nvPr>
        </p:nvSpPr>
        <p:spPr>
          <a:xfrm>
            <a:off x="6789411" y="2735346"/>
            <a:ext cx="4748801" cy="693654"/>
          </a:xfrm>
        </p:spPr>
        <p:txBody>
          <a:bodyPr>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s-ES" dirty="0"/>
              <a:t>Insertar título aquí</a:t>
            </a:r>
            <a:endParaRPr lang="es-MX" dirty="0"/>
          </a:p>
        </p:txBody>
      </p:sp>
      <p:sp>
        <p:nvSpPr>
          <p:cNvPr id="25" name="Marcador de texto 24">
            <a:extLst>
              <a:ext uri="{FF2B5EF4-FFF2-40B4-BE49-F238E27FC236}">
                <a16:creationId xmlns:a16="http://schemas.microsoft.com/office/drawing/2014/main" id="{D2E450DE-66EB-914E-884C-9296EFEEAE1C}"/>
              </a:ext>
            </a:extLst>
          </p:cNvPr>
          <p:cNvSpPr>
            <a:spLocks noGrp="1"/>
          </p:cNvSpPr>
          <p:nvPr>
            <p:ph type="body" sz="quarter" idx="13" hasCustomPrompt="1"/>
          </p:nvPr>
        </p:nvSpPr>
        <p:spPr>
          <a:xfrm>
            <a:off x="6789411" y="3448941"/>
            <a:ext cx="4748802" cy="688975"/>
          </a:xfrm>
        </p:spPr>
        <p:txBody>
          <a:bodyPr>
            <a:normAutofit/>
          </a:bodyPr>
          <a:lstStyle>
            <a:lvl1pPr marL="0" indent="0">
              <a:buNone/>
              <a:defRPr sz="3200" i="1">
                <a:solidFill>
                  <a:schemeClr val="bg1"/>
                </a:solidFill>
                <a:latin typeface="Arial" panose="020B0604020202020204" pitchFamily="34" charset="0"/>
                <a:cs typeface="Arial" panose="020B0604020202020204" pitchFamily="34" charset="0"/>
              </a:defRPr>
            </a:lvl1pPr>
          </a:lstStyle>
          <a:p>
            <a:pPr lvl="0"/>
            <a:r>
              <a:rPr lang="es-MX" dirty="0"/>
              <a:t>Insertar subtítulo aquí</a:t>
            </a:r>
          </a:p>
        </p:txBody>
      </p:sp>
      <p:pic>
        <p:nvPicPr>
          <p:cNvPr id="3" name="Imagen 2">
            <a:extLst>
              <a:ext uri="{FF2B5EF4-FFF2-40B4-BE49-F238E27FC236}">
                <a16:creationId xmlns:a16="http://schemas.microsoft.com/office/drawing/2014/main" id="{DD882209-9F68-4B4C-9522-78AAD801460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1808" r="12017"/>
          <a:stretch/>
        </p:blipFill>
        <p:spPr>
          <a:xfrm>
            <a:off x="510919" y="1238841"/>
            <a:ext cx="4774507" cy="4780959"/>
          </a:xfrm>
          <a:prstGeom prst="ellipse">
            <a:avLst/>
          </a:prstGeom>
        </p:spPr>
      </p:pic>
      <p:sp>
        <p:nvSpPr>
          <p:cNvPr id="12" name="Marcador de posición de imagen 28">
            <a:extLst>
              <a:ext uri="{FF2B5EF4-FFF2-40B4-BE49-F238E27FC236}">
                <a16:creationId xmlns:a16="http://schemas.microsoft.com/office/drawing/2014/main" id="{33F70DD9-A66E-D64F-A251-F3DCDFDDF65F}"/>
              </a:ext>
            </a:extLst>
          </p:cNvPr>
          <p:cNvSpPr>
            <a:spLocks noGrp="1"/>
          </p:cNvSpPr>
          <p:nvPr>
            <p:ph type="pic" sz="quarter" idx="18"/>
          </p:nvPr>
        </p:nvSpPr>
        <p:spPr>
          <a:xfrm>
            <a:off x="499998" y="1228157"/>
            <a:ext cx="4785428" cy="4780958"/>
          </a:xfrm>
        </p:spPr>
        <p:txBody>
          <a:bodyPr>
            <a:normAutofit/>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endParaRPr lang="es-MX" dirty="0"/>
          </a:p>
          <a:p>
            <a:endParaRPr lang="es-MX" dirty="0"/>
          </a:p>
          <a:p>
            <a:endParaRPr lang="es-MX" dirty="0"/>
          </a:p>
          <a:p>
            <a:endParaRPr lang="es-MX" dirty="0"/>
          </a:p>
          <a:p>
            <a:endParaRPr lang="es-MX" dirty="0"/>
          </a:p>
          <a:p>
            <a:endParaRPr lang="es-MX" dirty="0"/>
          </a:p>
          <a:p>
            <a:endParaRPr lang="es-MX" dirty="0"/>
          </a:p>
          <a:p>
            <a:endParaRPr lang="es-MX" dirty="0"/>
          </a:p>
          <a:p>
            <a:r>
              <a:rPr lang="es-MX" dirty="0"/>
              <a:t>Insertar imagen </a:t>
            </a:r>
          </a:p>
          <a:p>
            <a:r>
              <a:rPr lang="es-MX" dirty="0"/>
              <a:t>con formato </a:t>
            </a:r>
          </a:p>
          <a:p>
            <a:r>
              <a:rPr lang="es-MX" dirty="0"/>
              <a:t>circular aquí</a:t>
            </a:r>
          </a:p>
        </p:txBody>
      </p:sp>
    </p:spTree>
    <p:extLst>
      <p:ext uri="{BB962C8B-B14F-4D97-AF65-F5344CB8AC3E}">
        <p14:creationId xmlns:p14="http://schemas.microsoft.com/office/powerpoint/2010/main" val="990571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rtada 2 botellas">
    <p:spTree>
      <p:nvGrpSpPr>
        <p:cNvPr id="1" name=""/>
        <p:cNvGrpSpPr/>
        <p:nvPr/>
      </p:nvGrpSpPr>
      <p:grpSpPr>
        <a:xfrm>
          <a:off x="0" y="0"/>
          <a:ext cx="0" cy="0"/>
          <a:chOff x="0" y="0"/>
          <a:chExt cx="0" cy="0"/>
        </a:xfrm>
      </p:grpSpPr>
      <p:sp>
        <p:nvSpPr>
          <p:cNvPr id="9" name="Elipse 8">
            <a:extLst>
              <a:ext uri="{FF2B5EF4-FFF2-40B4-BE49-F238E27FC236}">
                <a16:creationId xmlns:a16="http://schemas.microsoft.com/office/drawing/2014/main" id="{3F026845-4D9E-5141-8F66-58EB1D6E83DD}"/>
              </a:ext>
            </a:extLst>
          </p:cNvPr>
          <p:cNvSpPr/>
          <p:nvPr userDrawn="1"/>
        </p:nvSpPr>
        <p:spPr>
          <a:xfrm>
            <a:off x="8835259" y="4379529"/>
            <a:ext cx="1286203" cy="1286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a:extLst>
              <a:ext uri="{FF2B5EF4-FFF2-40B4-BE49-F238E27FC236}">
                <a16:creationId xmlns:a16="http://schemas.microsoft.com/office/drawing/2014/main" id="{56F7DE6A-8473-C54A-8EA9-EC43D31C31D2}"/>
              </a:ext>
            </a:extLst>
          </p:cNvPr>
          <p:cNvSpPr/>
          <p:nvPr userDrawn="1"/>
        </p:nvSpPr>
        <p:spPr>
          <a:xfrm>
            <a:off x="0" y="0"/>
            <a:ext cx="12192000" cy="6858000"/>
          </a:xfrm>
          <a:prstGeom prst="rect">
            <a:avLst/>
          </a:prstGeom>
          <a:solidFill>
            <a:srgbClr val="FF0036"/>
          </a:solidFill>
          <a:ln>
            <a:solidFill>
              <a:srgbClr val="FF0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Picture 5">
            <a:extLst>
              <a:ext uri="{FF2B5EF4-FFF2-40B4-BE49-F238E27FC236}">
                <a16:creationId xmlns:a16="http://schemas.microsoft.com/office/drawing/2014/main" id="{91856A96-6EB4-5C47-83BA-C8F582206F0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5583" y="19941"/>
            <a:ext cx="7106106" cy="6858000"/>
          </a:xfrm>
          <a:prstGeom prst="rect">
            <a:avLst/>
          </a:prstGeom>
        </p:spPr>
      </p:pic>
      <p:pic>
        <p:nvPicPr>
          <p:cNvPr id="16" name="Imagen 15">
            <a:extLst>
              <a:ext uri="{FF2B5EF4-FFF2-40B4-BE49-F238E27FC236}">
                <a16:creationId xmlns:a16="http://schemas.microsoft.com/office/drawing/2014/main" id="{E3C91A91-75BE-D544-BF43-3A3AC7A26B5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5469" t="80833" b="5278"/>
          <a:stretch/>
        </p:blipFill>
        <p:spPr>
          <a:xfrm>
            <a:off x="10420350" y="5543550"/>
            <a:ext cx="1771650" cy="952500"/>
          </a:xfrm>
          <a:prstGeom prst="rect">
            <a:avLst/>
          </a:prstGeom>
        </p:spPr>
      </p:pic>
      <p:sp>
        <p:nvSpPr>
          <p:cNvPr id="24" name="Título 1">
            <a:extLst>
              <a:ext uri="{FF2B5EF4-FFF2-40B4-BE49-F238E27FC236}">
                <a16:creationId xmlns:a16="http://schemas.microsoft.com/office/drawing/2014/main" id="{18E24D42-48B5-6F4C-BA6F-FDA2734C47A3}"/>
              </a:ext>
            </a:extLst>
          </p:cNvPr>
          <p:cNvSpPr>
            <a:spLocks noGrp="1"/>
          </p:cNvSpPr>
          <p:nvPr>
            <p:ph type="title" hasCustomPrompt="1"/>
          </p:nvPr>
        </p:nvSpPr>
        <p:spPr>
          <a:xfrm>
            <a:off x="6789411" y="2735346"/>
            <a:ext cx="4748801" cy="693654"/>
          </a:xfrm>
        </p:spPr>
        <p:txBody>
          <a:bodyPr>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s-ES" dirty="0"/>
              <a:t>Insertar título aquí</a:t>
            </a:r>
            <a:endParaRPr lang="es-MX" dirty="0"/>
          </a:p>
        </p:txBody>
      </p:sp>
      <p:sp>
        <p:nvSpPr>
          <p:cNvPr id="25" name="Marcador de texto 24">
            <a:extLst>
              <a:ext uri="{FF2B5EF4-FFF2-40B4-BE49-F238E27FC236}">
                <a16:creationId xmlns:a16="http://schemas.microsoft.com/office/drawing/2014/main" id="{D2E450DE-66EB-914E-884C-9296EFEEAE1C}"/>
              </a:ext>
            </a:extLst>
          </p:cNvPr>
          <p:cNvSpPr>
            <a:spLocks noGrp="1"/>
          </p:cNvSpPr>
          <p:nvPr>
            <p:ph type="body" sz="quarter" idx="13" hasCustomPrompt="1"/>
          </p:nvPr>
        </p:nvSpPr>
        <p:spPr>
          <a:xfrm>
            <a:off x="6789411" y="3448941"/>
            <a:ext cx="4748802" cy="688975"/>
          </a:xfrm>
        </p:spPr>
        <p:txBody>
          <a:bodyPr>
            <a:normAutofit/>
          </a:bodyPr>
          <a:lstStyle>
            <a:lvl1pPr marL="0" indent="0">
              <a:buNone/>
              <a:defRPr sz="3200" i="1">
                <a:solidFill>
                  <a:schemeClr val="bg1"/>
                </a:solidFill>
                <a:latin typeface="Arial" panose="020B0604020202020204" pitchFamily="34" charset="0"/>
                <a:cs typeface="Arial" panose="020B0604020202020204" pitchFamily="34" charset="0"/>
              </a:defRPr>
            </a:lvl1pPr>
          </a:lstStyle>
          <a:p>
            <a:pPr lvl="0"/>
            <a:r>
              <a:rPr lang="es-MX" dirty="0"/>
              <a:t>Insertar subtítulo aquí</a:t>
            </a:r>
          </a:p>
        </p:txBody>
      </p:sp>
      <p:pic>
        <p:nvPicPr>
          <p:cNvPr id="10" name="Imagen 9">
            <a:extLst>
              <a:ext uri="{FF2B5EF4-FFF2-40B4-BE49-F238E27FC236}">
                <a16:creationId xmlns:a16="http://schemas.microsoft.com/office/drawing/2014/main" id="{85358161-F4DD-5048-8D21-CEDBF01FE24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1808" r="12017"/>
          <a:stretch/>
        </p:blipFill>
        <p:spPr>
          <a:xfrm>
            <a:off x="510919" y="1238841"/>
            <a:ext cx="4774507" cy="4780959"/>
          </a:xfrm>
          <a:prstGeom prst="ellipse">
            <a:avLst/>
          </a:prstGeom>
        </p:spPr>
      </p:pic>
      <p:sp>
        <p:nvSpPr>
          <p:cNvPr id="12" name="Marcador de posición de imagen 28">
            <a:extLst>
              <a:ext uri="{FF2B5EF4-FFF2-40B4-BE49-F238E27FC236}">
                <a16:creationId xmlns:a16="http://schemas.microsoft.com/office/drawing/2014/main" id="{C7A65E28-A90E-3F4C-A9BB-0734AB57081F}"/>
              </a:ext>
            </a:extLst>
          </p:cNvPr>
          <p:cNvSpPr>
            <a:spLocks noGrp="1"/>
          </p:cNvSpPr>
          <p:nvPr>
            <p:ph type="pic" sz="quarter" idx="18"/>
          </p:nvPr>
        </p:nvSpPr>
        <p:spPr>
          <a:xfrm>
            <a:off x="544756" y="1238841"/>
            <a:ext cx="4785428" cy="4780958"/>
          </a:xfrm>
        </p:spPr>
        <p:txBody>
          <a:bodyPr>
            <a:normAutofit/>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endParaRPr lang="es-MX" dirty="0"/>
          </a:p>
          <a:p>
            <a:endParaRPr lang="es-MX" dirty="0"/>
          </a:p>
          <a:p>
            <a:endParaRPr lang="es-MX" dirty="0"/>
          </a:p>
          <a:p>
            <a:endParaRPr lang="es-MX" dirty="0"/>
          </a:p>
          <a:p>
            <a:endParaRPr lang="es-MX" dirty="0"/>
          </a:p>
          <a:p>
            <a:endParaRPr lang="es-MX" dirty="0"/>
          </a:p>
          <a:p>
            <a:endParaRPr lang="es-MX" dirty="0"/>
          </a:p>
          <a:p>
            <a:endParaRPr lang="es-MX" dirty="0"/>
          </a:p>
          <a:p>
            <a:r>
              <a:rPr lang="es-MX" dirty="0"/>
              <a:t>Insertar imagen </a:t>
            </a:r>
          </a:p>
          <a:p>
            <a:r>
              <a:rPr lang="es-MX" dirty="0"/>
              <a:t>con formato </a:t>
            </a:r>
          </a:p>
          <a:p>
            <a:r>
              <a:rPr lang="es-MX" dirty="0"/>
              <a:t>circular aquí</a:t>
            </a:r>
          </a:p>
        </p:txBody>
      </p:sp>
    </p:spTree>
    <p:extLst>
      <p:ext uri="{BB962C8B-B14F-4D97-AF65-F5344CB8AC3E}">
        <p14:creationId xmlns:p14="http://schemas.microsoft.com/office/powerpoint/2010/main" val="306762548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F360DA-8EF8-44AC-ABBD-58D40BA02AD6}" type="datetimeFigureOut">
              <a:rPr lang="es-MX" smtClean="0"/>
              <a:t>02/02/2022</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8EAA68-30F0-44B4-A750-EFA967723A11}" type="slidenum">
              <a:rPr lang="es-MX" smtClean="0"/>
              <a:t>‹nº›</a:t>
            </a:fld>
            <a:endParaRPr lang="es-MX"/>
          </a:p>
        </p:txBody>
      </p:sp>
    </p:spTree>
    <p:extLst>
      <p:ext uri="{BB962C8B-B14F-4D97-AF65-F5344CB8AC3E}">
        <p14:creationId xmlns:p14="http://schemas.microsoft.com/office/powerpoint/2010/main" val="3936767256"/>
      </p:ext>
    </p:extLst>
  </p:cSld>
  <p:clrMap bg1="lt1" tx1="dk1" bg2="lt2" tx2="dk2" accent1="accent1" accent2="accent2" accent3="accent3" accent4="accent4" accent5="accent5" accent6="accent6" hlink="hlink" folHlink="folHlink"/>
  <p:sldLayoutIdLst>
    <p:sldLayoutId id="2147483649" r:id="rId1"/>
    <p:sldLayoutId id="2147483679" r:id="rId2"/>
    <p:sldLayoutId id="2147483681" r:id="rId3"/>
    <p:sldLayoutId id="2147483682" r:id="rId4"/>
    <p:sldLayoutId id="2147483660" r:id="rId5"/>
    <p:sldLayoutId id="2147483680" r:id="rId6"/>
    <p:sldLayoutId id="2147483666" r:id="rId7"/>
    <p:sldLayoutId id="2147483661" r:id="rId8"/>
    <p:sldLayoutId id="2147483683" r:id="rId9"/>
    <p:sldLayoutId id="2147483684" r:id="rId10"/>
    <p:sldLayoutId id="2147483685" r:id="rId11"/>
    <p:sldLayoutId id="2147483662" r:id="rId12"/>
    <p:sldLayoutId id="2147483686" r:id="rId13"/>
    <p:sldLayoutId id="2147483687" r:id="rId14"/>
    <p:sldLayoutId id="2147483688" r:id="rId15"/>
    <p:sldLayoutId id="2147483650" r:id="rId16"/>
    <p:sldLayoutId id="2147483689" r:id="rId17"/>
    <p:sldLayoutId id="2147483690" r:id="rId18"/>
    <p:sldLayoutId id="2147483691" r:id="rId19"/>
    <p:sldLayoutId id="2147483668" r:id="rId20"/>
    <p:sldLayoutId id="2147483692" r:id="rId21"/>
    <p:sldLayoutId id="2147483693" r:id="rId22"/>
    <p:sldLayoutId id="2147483694" r:id="rId23"/>
    <p:sldLayoutId id="2147483663" r:id="rId24"/>
    <p:sldLayoutId id="2147483664" r:id="rId25"/>
    <p:sldLayoutId id="2147483695" r:id="rId26"/>
    <p:sldLayoutId id="2147483696" r:id="rId27"/>
    <p:sldLayoutId id="2147483697" r:id="rId28"/>
    <p:sldLayoutId id="2147483665" r:id="rId29"/>
    <p:sldLayoutId id="2147483698" r:id="rId30"/>
    <p:sldLayoutId id="2147483699" r:id="rId31"/>
    <p:sldLayoutId id="2147483701" r:id="rId32"/>
    <p:sldLayoutId id="2147483667" r:id="rId33"/>
    <p:sldLayoutId id="2147483702" r:id="rId34"/>
    <p:sldLayoutId id="2147483669" r:id="rId35"/>
    <p:sldLayoutId id="2147483703" r:id="rId36"/>
    <p:sldLayoutId id="2147483670" r:id="rId37"/>
    <p:sldLayoutId id="2147483704" r:id="rId38"/>
    <p:sldLayoutId id="2147483671" r:id="rId39"/>
    <p:sldLayoutId id="2147483705" r:id="rId40"/>
    <p:sldLayoutId id="2147483672" r:id="rId41"/>
    <p:sldLayoutId id="2147483706" r:id="rId42"/>
    <p:sldLayoutId id="2147483673" r:id="rId43"/>
    <p:sldLayoutId id="2147483707" r:id="rId44"/>
    <p:sldLayoutId id="2147483674" r:id="rId45"/>
    <p:sldLayoutId id="2147483708" r:id="rId46"/>
    <p:sldLayoutId id="2147483675" r:id="rId47"/>
    <p:sldLayoutId id="2147483709" r:id="rId48"/>
    <p:sldLayoutId id="2147483676" r:id="rId49"/>
    <p:sldLayoutId id="2147483710" r:id="rId50"/>
    <p:sldLayoutId id="2147483677" r:id="rId51"/>
    <p:sldLayoutId id="2147483678" r:id="rId52"/>
    <p:sldLayoutId id="2147483655" r:id="rId53"/>
    <p:sldLayoutId id="2147483711" r:id="rId54"/>
    <p:sldLayoutId id="2147483712" r:id="rId55"/>
    <p:sldLayoutId id="2147483713" r:id="rId56"/>
    <p:sldLayoutId id="2147483714" r:id="rId57"/>
    <p:sldLayoutId id="2147483715" r:id="rId58"/>
    <p:sldLayoutId id="2147483716" r:id="rId59"/>
    <p:sldLayoutId id="2147483717" r:id="rId60"/>
    <p:sldLayoutId id="2147483718" r:id="rId61"/>
    <p:sldLayoutId id="2147483719" r:id="rId62"/>
    <p:sldLayoutId id="2147483720" r:id="rId63"/>
    <p:sldLayoutId id="2147483721" r:id="rId64"/>
    <p:sldLayoutId id="2147483722" r:id="rId6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3.xml"/><Relationship Id="rId4" Type="http://schemas.openxmlformats.org/officeDocument/2006/relationships/image" Target="../media/image5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3.xml"/><Relationship Id="rId6" Type="http://schemas.openxmlformats.org/officeDocument/2006/relationships/image" Target="../media/image57.png"/><Relationship Id="rId5" Type="http://schemas.openxmlformats.org/officeDocument/2006/relationships/image" Target="../media/image19.png"/><Relationship Id="rId4" Type="http://schemas.openxmlformats.org/officeDocument/2006/relationships/image" Target="../media/image5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3.xml"/></Relationships>
</file>

<file path=ppt/slides/_rels/slide2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3.xml"/></Relationships>
</file>

<file path=ppt/slides/_rels/slide2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0.xml"/></Relationships>
</file>

<file path=ppt/slides/_rels/slide2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19.png"/><Relationship Id="rId1" Type="http://schemas.openxmlformats.org/officeDocument/2006/relationships/slideLayout" Target="../slideLayouts/slideLayout5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svg"/><Relationship Id="rId7" Type="http://schemas.openxmlformats.org/officeDocument/2006/relationships/image" Target="../media/image71.svg"/><Relationship Id="rId2" Type="http://schemas.openxmlformats.org/officeDocument/2006/relationships/image" Target="../media/image66.png"/><Relationship Id="rId1" Type="http://schemas.openxmlformats.org/officeDocument/2006/relationships/slideLayout" Target="../slideLayouts/slideLayout60.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 Id="rId9" Type="http://schemas.openxmlformats.org/officeDocument/2006/relationships/image" Target="../media/image73.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0.xml"/><Relationship Id="rId5" Type="http://schemas.openxmlformats.org/officeDocument/2006/relationships/image" Target="../media/image77.png"/><Relationship Id="rId4" Type="http://schemas.openxmlformats.org/officeDocument/2006/relationships/image" Target="../media/image76.png"/></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0.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5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60.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2.emf"/><Relationship Id="rId2" Type="http://schemas.openxmlformats.org/officeDocument/2006/relationships/image" Target="../media/image88.png"/><Relationship Id="rId1" Type="http://schemas.openxmlformats.org/officeDocument/2006/relationships/slideLayout" Target="../slideLayouts/slideLayout56.xml"/><Relationship Id="rId6" Type="http://schemas.openxmlformats.org/officeDocument/2006/relationships/image" Target="../media/image91.png"/><Relationship Id="rId5" Type="http://schemas.openxmlformats.org/officeDocument/2006/relationships/image" Target="../media/image83.png"/><Relationship Id="rId4" Type="http://schemas.openxmlformats.org/officeDocument/2006/relationships/image" Target="../media/image90.png"/></Relationships>
</file>

<file path=ppt/slides/_rels/slide5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60.xml"/><Relationship Id="rId4" Type="http://schemas.openxmlformats.org/officeDocument/2006/relationships/image" Target="../media/image84.png"/></Relationships>
</file>

<file path=ppt/slides/_rels/slide56.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png"/><Relationship Id="rId1" Type="http://schemas.openxmlformats.org/officeDocument/2006/relationships/slideLayout" Target="../slideLayouts/slideLayout60.xml"/><Relationship Id="rId4" Type="http://schemas.openxmlformats.org/officeDocument/2006/relationships/image" Target="../media/image96.emf"/></Relationships>
</file>

<file path=ppt/slides/_rels/slide5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79.png"/><Relationship Id="rId1" Type="http://schemas.openxmlformats.org/officeDocument/2006/relationships/slideLayout" Target="../slideLayouts/slideLayout60.xml"/><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9.png"/><Relationship Id="rId7" Type="http://schemas.openxmlformats.org/officeDocument/2006/relationships/image" Target="../media/image67.svg"/><Relationship Id="rId2" Type="http://schemas.openxmlformats.org/officeDocument/2006/relationships/image" Target="../media/image98.png"/><Relationship Id="rId1" Type="http://schemas.openxmlformats.org/officeDocument/2006/relationships/slideLayout" Target="../slideLayouts/slideLayout60.xml"/><Relationship Id="rId6" Type="http://schemas.openxmlformats.org/officeDocument/2006/relationships/image" Target="../media/image66.png"/><Relationship Id="rId11" Type="http://schemas.openxmlformats.org/officeDocument/2006/relationships/image" Target="../media/image105.svg"/><Relationship Id="rId5" Type="http://schemas.openxmlformats.org/officeDocument/2006/relationships/image" Target="../media/image101.png"/><Relationship Id="rId10" Type="http://schemas.openxmlformats.org/officeDocument/2006/relationships/image" Target="../media/image104.png"/><Relationship Id="rId4" Type="http://schemas.openxmlformats.org/officeDocument/2006/relationships/image" Target="../media/image100.png"/><Relationship Id="rId9" Type="http://schemas.openxmlformats.org/officeDocument/2006/relationships/image" Target="../media/image103.svg"/></Relationships>
</file>

<file path=ppt/slides/_rels/slide59.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 Type="http://schemas.openxmlformats.org/officeDocument/2006/relationships/tags" Target="../tags/tag2.xml"/><Relationship Id="rId16" Type="http://schemas.openxmlformats.org/officeDocument/2006/relationships/tags" Target="../tags/tag16.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tags" Target="../tags/tag15.xml"/><Relationship Id="rId10" Type="http://schemas.openxmlformats.org/officeDocument/2006/relationships/tags" Target="../tags/tag10.xml"/><Relationship Id="rId19" Type="http://schemas.openxmlformats.org/officeDocument/2006/relationships/slideLayout" Target="../slideLayouts/slideLayout6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0.xml"/></Relationships>
</file>

<file path=ppt/slides/_rels/slide61.xml.rels><?xml version="1.0" encoding="UTF-8" standalone="yes"?>
<Relationships xmlns="http://schemas.openxmlformats.org/package/2006/relationships"><Relationship Id="rId13" Type="http://schemas.openxmlformats.org/officeDocument/2006/relationships/image" Target="../media/image79.png"/><Relationship Id="rId18" Type="http://schemas.openxmlformats.org/officeDocument/2006/relationships/image" Target="../media/image85.png"/><Relationship Id="rId26" Type="http://schemas.openxmlformats.org/officeDocument/2006/relationships/image" Target="../media/image77.png"/><Relationship Id="rId39" Type="http://schemas.openxmlformats.org/officeDocument/2006/relationships/image" Target="../media/image121.png"/><Relationship Id="rId21" Type="http://schemas.openxmlformats.org/officeDocument/2006/relationships/image" Target="../media/image75.png"/><Relationship Id="rId34" Type="http://schemas.openxmlformats.org/officeDocument/2006/relationships/image" Target="../media/image103.svg"/><Relationship Id="rId42" Type="http://schemas.openxmlformats.org/officeDocument/2006/relationships/image" Target="../media/image69.svg"/><Relationship Id="rId47" Type="http://schemas.openxmlformats.org/officeDocument/2006/relationships/image" Target="../media/image125.png"/><Relationship Id="rId50" Type="http://schemas.openxmlformats.org/officeDocument/2006/relationships/image" Target="../media/image128.svg"/><Relationship Id="rId55" Type="http://schemas.openxmlformats.org/officeDocument/2006/relationships/image" Target="../media/image131.png"/><Relationship Id="rId63" Type="http://schemas.openxmlformats.org/officeDocument/2006/relationships/image" Target="../media/image136.png"/><Relationship Id="rId7" Type="http://schemas.openxmlformats.org/officeDocument/2006/relationships/image" Target="../media/image88.png"/><Relationship Id="rId2" Type="http://schemas.openxmlformats.org/officeDocument/2006/relationships/image" Target="../media/image107.png"/><Relationship Id="rId16" Type="http://schemas.openxmlformats.org/officeDocument/2006/relationships/image" Target="../media/image84.png"/><Relationship Id="rId20" Type="http://schemas.openxmlformats.org/officeDocument/2006/relationships/image" Target="../media/image97.png"/><Relationship Id="rId29" Type="http://schemas.openxmlformats.org/officeDocument/2006/relationships/image" Target="../media/image117.png"/><Relationship Id="rId41" Type="http://schemas.openxmlformats.org/officeDocument/2006/relationships/image" Target="../media/image68.png"/><Relationship Id="rId54" Type="http://schemas.openxmlformats.org/officeDocument/2006/relationships/image" Target="../media/image94.png"/><Relationship Id="rId62" Type="http://schemas.openxmlformats.org/officeDocument/2006/relationships/image" Target="../media/image135.emf"/><Relationship Id="rId1" Type="http://schemas.openxmlformats.org/officeDocument/2006/relationships/slideLayout" Target="../slideLayouts/slideLayout60.xml"/><Relationship Id="rId6" Type="http://schemas.openxmlformats.org/officeDocument/2006/relationships/image" Target="../media/image110.png"/><Relationship Id="rId11" Type="http://schemas.openxmlformats.org/officeDocument/2006/relationships/image" Target="../media/image74.png"/><Relationship Id="rId24" Type="http://schemas.openxmlformats.org/officeDocument/2006/relationships/image" Target="../media/image86.png"/><Relationship Id="rId32" Type="http://schemas.openxmlformats.org/officeDocument/2006/relationships/image" Target="../media/image67.svg"/><Relationship Id="rId37" Type="http://schemas.openxmlformats.org/officeDocument/2006/relationships/image" Target="../media/image70.png"/><Relationship Id="rId40" Type="http://schemas.openxmlformats.org/officeDocument/2006/relationships/image" Target="../media/image122.svg"/><Relationship Id="rId45" Type="http://schemas.openxmlformats.org/officeDocument/2006/relationships/image" Target="../media/image123.png"/><Relationship Id="rId53" Type="http://schemas.openxmlformats.org/officeDocument/2006/relationships/image" Target="../media/image130.png"/><Relationship Id="rId58" Type="http://schemas.openxmlformats.org/officeDocument/2006/relationships/image" Target="../media/image134.svg"/><Relationship Id="rId5" Type="http://schemas.openxmlformats.org/officeDocument/2006/relationships/image" Target="../media/image109.png"/><Relationship Id="rId15" Type="http://schemas.openxmlformats.org/officeDocument/2006/relationships/image" Target="../media/image112.png"/><Relationship Id="rId23" Type="http://schemas.openxmlformats.org/officeDocument/2006/relationships/image" Target="../media/image115.png"/><Relationship Id="rId28" Type="http://schemas.openxmlformats.org/officeDocument/2006/relationships/image" Target="../media/image87.png"/><Relationship Id="rId36" Type="http://schemas.openxmlformats.org/officeDocument/2006/relationships/image" Target="../media/image120.svg"/><Relationship Id="rId49" Type="http://schemas.openxmlformats.org/officeDocument/2006/relationships/image" Target="../media/image127.png"/><Relationship Id="rId57" Type="http://schemas.openxmlformats.org/officeDocument/2006/relationships/image" Target="../media/image133.png"/><Relationship Id="rId61" Type="http://schemas.openxmlformats.org/officeDocument/2006/relationships/image" Target="../media/image73.emf"/><Relationship Id="rId10" Type="http://schemas.openxmlformats.org/officeDocument/2006/relationships/image" Target="../media/image111.png"/><Relationship Id="rId19" Type="http://schemas.openxmlformats.org/officeDocument/2006/relationships/image" Target="../media/image114.png"/><Relationship Id="rId31" Type="http://schemas.openxmlformats.org/officeDocument/2006/relationships/image" Target="../media/image66.png"/><Relationship Id="rId44" Type="http://schemas.openxmlformats.org/officeDocument/2006/relationships/image" Target="../media/image105.svg"/><Relationship Id="rId52" Type="http://schemas.openxmlformats.org/officeDocument/2006/relationships/image" Target="../media/image129.png"/><Relationship Id="rId60" Type="http://schemas.openxmlformats.org/officeDocument/2006/relationships/image" Target="../media/image96.emf"/><Relationship Id="rId4" Type="http://schemas.openxmlformats.org/officeDocument/2006/relationships/image" Target="../media/image78.png"/><Relationship Id="rId9" Type="http://schemas.openxmlformats.org/officeDocument/2006/relationships/image" Target="../media/image93.png"/><Relationship Id="rId14" Type="http://schemas.openxmlformats.org/officeDocument/2006/relationships/image" Target="../media/image83.png"/><Relationship Id="rId22" Type="http://schemas.openxmlformats.org/officeDocument/2006/relationships/image" Target="../media/image76.png"/><Relationship Id="rId27" Type="http://schemas.openxmlformats.org/officeDocument/2006/relationships/image" Target="../media/image91.png"/><Relationship Id="rId30" Type="http://schemas.openxmlformats.org/officeDocument/2006/relationships/image" Target="../media/image118.png"/><Relationship Id="rId35" Type="http://schemas.openxmlformats.org/officeDocument/2006/relationships/image" Target="../media/image119.png"/><Relationship Id="rId43" Type="http://schemas.openxmlformats.org/officeDocument/2006/relationships/image" Target="../media/image104.png"/><Relationship Id="rId48" Type="http://schemas.openxmlformats.org/officeDocument/2006/relationships/image" Target="../media/image126.svg"/><Relationship Id="rId56" Type="http://schemas.openxmlformats.org/officeDocument/2006/relationships/image" Target="../media/image132.svg"/><Relationship Id="rId8" Type="http://schemas.openxmlformats.org/officeDocument/2006/relationships/image" Target="../media/image89.png"/><Relationship Id="rId51" Type="http://schemas.openxmlformats.org/officeDocument/2006/relationships/image" Target="../media/image72.png"/><Relationship Id="rId3" Type="http://schemas.openxmlformats.org/officeDocument/2006/relationships/image" Target="../media/image108.png"/><Relationship Id="rId12" Type="http://schemas.openxmlformats.org/officeDocument/2006/relationships/image" Target="../media/image90.png"/><Relationship Id="rId17" Type="http://schemas.openxmlformats.org/officeDocument/2006/relationships/image" Target="../media/image113.png"/><Relationship Id="rId25" Type="http://schemas.openxmlformats.org/officeDocument/2006/relationships/image" Target="../media/image116.png"/><Relationship Id="rId33" Type="http://schemas.openxmlformats.org/officeDocument/2006/relationships/image" Target="../media/image102.png"/><Relationship Id="rId38" Type="http://schemas.openxmlformats.org/officeDocument/2006/relationships/image" Target="../media/image71.svg"/><Relationship Id="rId46" Type="http://schemas.openxmlformats.org/officeDocument/2006/relationships/image" Target="../media/image124.svg"/><Relationship Id="rId59" Type="http://schemas.openxmlformats.org/officeDocument/2006/relationships/image" Target="../media/image95.emf"/></Relationships>
</file>

<file path=ppt/slides/_rels/slide62.xml.rels><?xml version="1.0" encoding="UTF-8" standalone="yes"?>
<Relationships xmlns="http://schemas.openxmlformats.org/package/2006/relationships"><Relationship Id="rId13" Type="http://schemas.openxmlformats.org/officeDocument/2006/relationships/image" Target="../media/image146.png"/><Relationship Id="rId18" Type="http://schemas.openxmlformats.org/officeDocument/2006/relationships/image" Target="../media/image151.png"/><Relationship Id="rId26" Type="http://schemas.openxmlformats.org/officeDocument/2006/relationships/image" Target="../media/image158.png"/><Relationship Id="rId39" Type="http://schemas.openxmlformats.org/officeDocument/2006/relationships/image" Target="../media/image171.png"/><Relationship Id="rId21" Type="http://schemas.openxmlformats.org/officeDocument/2006/relationships/image" Target="../media/image82.png"/><Relationship Id="rId34" Type="http://schemas.openxmlformats.org/officeDocument/2006/relationships/image" Target="../media/image166.svg"/><Relationship Id="rId42" Type="http://schemas.openxmlformats.org/officeDocument/2006/relationships/image" Target="../media/image174.svg"/><Relationship Id="rId47" Type="http://schemas.openxmlformats.org/officeDocument/2006/relationships/image" Target="../media/image179.png"/><Relationship Id="rId50" Type="http://schemas.openxmlformats.org/officeDocument/2006/relationships/image" Target="../media/image182.emf"/><Relationship Id="rId55" Type="http://schemas.openxmlformats.org/officeDocument/2006/relationships/image" Target="../media/image187.emf"/><Relationship Id="rId7" Type="http://schemas.openxmlformats.org/officeDocument/2006/relationships/image" Target="../media/image141.png"/><Relationship Id="rId2" Type="http://schemas.openxmlformats.org/officeDocument/2006/relationships/image" Target="../media/image137.png"/><Relationship Id="rId16" Type="http://schemas.openxmlformats.org/officeDocument/2006/relationships/image" Target="../media/image149.png"/><Relationship Id="rId20" Type="http://schemas.openxmlformats.org/officeDocument/2006/relationships/image" Target="../media/image153.png"/><Relationship Id="rId29" Type="http://schemas.openxmlformats.org/officeDocument/2006/relationships/image" Target="../media/image161.png"/><Relationship Id="rId41" Type="http://schemas.openxmlformats.org/officeDocument/2006/relationships/image" Target="../media/image173.png"/><Relationship Id="rId54" Type="http://schemas.openxmlformats.org/officeDocument/2006/relationships/image" Target="../media/image186.svg"/><Relationship Id="rId1" Type="http://schemas.openxmlformats.org/officeDocument/2006/relationships/slideLayout" Target="../slideLayouts/slideLayout60.xml"/><Relationship Id="rId6" Type="http://schemas.openxmlformats.org/officeDocument/2006/relationships/image" Target="../media/image140.png"/><Relationship Id="rId11" Type="http://schemas.openxmlformats.org/officeDocument/2006/relationships/image" Target="../media/image144.png"/><Relationship Id="rId24" Type="http://schemas.openxmlformats.org/officeDocument/2006/relationships/image" Target="../media/image156.png"/><Relationship Id="rId32" Type="http://schemas.openxmlformats.org/officeDocument/2006/relationships/image" Target="../media/image164.svg"/><Relationship Id="rId37" Type="http://schemas.openxmlformats.org/officeDocument/2006/relationships/image" Target="../media/image169.png"/><Relationship Id="rId40" Type="http://schemas.openxmlformats.org/officeDocument/2006/relationships/image" Target="../media/image172.svg"/><Relationship Id="rId45" Type="http://schemas.openxmlformats.org/officeDocument/2006/relationships/image" Target="../media/image177.png"/><Relationship Id="rId53" Type="http://schemas.openxmlformats.org/officeDocument/2006/relationships/image" Target="../media/image185.png"/><Relationship Id="rId58" Type="http://schemas.openxmlformats.org/officeDocument/2006/relationships/image" Target="../media/image190.png"/><Relationship Id="rId5" Type="http://schemas.openxmlformats.org/officeDocument/2006/relationships/image" Target="../media/image139.png"/><Relationship Id="rId15" Type="http://schemas.openxmlformats.org/officeDocument/2006/relationships/image" Target="../media/image148.png"/><Relationship Id="rId23" Type="http://schemas.openxmlformats.org/officeDocument/2006/relationships/image" Target="../media/image155.png"/><Relationship Id="rId28" Type="http://schemas.openxmlformats.org/officeDocument/2006/relationships/image" Target="../media/image160.png"/><Relationship Id="rId36" Type="http://schemas.openxmlformats.org/officeDocument/2006/relationships/image" Target="../media/image168.svg"/><Relationship Id="rId49" Type="http://schemas.openxmlformats.org/officeDocument/2006/relationships/image" Target="../media/image181.emf"/><Relationship Id="rId57" Type="http://schemas.openxmlformats.org/officeDocument/2006/relationships/image" Target="../media/image189.png"/><Relationship Id="rId61" Type="http://schemas.openxmlformats.org/officeDocument/2006/relationships/image" Target="../media/image193.png"/><Relationship Id="rId10" Type="http://schemas.openxmlformats.org/officeDocument/2006/relationships/image" Target="../media/image81.png"/><Relationship Id="rId19" Type="http://schemas.openxmlformats.org/officeDocument/2006/relationships/image" Target="../media/image152.png"/><Relationship Id="rId31" Type="http://schemas.openxmlformats.org/officeDocument/2006/relationships/image" Target="../media/image163.png"/><Relationship Id="rId44" Type="http://schemas.openxmlformats.org/officeDocument/2006/relationships/image" Target="../media/image176.svg"/><Relationship Id="rId52" Type="http://schemas.openxmlformats.org/officeDocument/2006/relationships/image" Target="../media/image184.emf"/><Relationship Id="rId60" Type="http://schemas.openxmlformats.org/officeDocument/2006/relationships/image" Target="../media/image192.png"/><Relationship Id="rId4" Type="http://schemas.openxmlformats.org/officeDocument/2006/relationships/image" Target="../media/image80.png"/><Relationship Id="rId9" Type="http://schemas.openxmlformats.org/officeDocument/2006/relationships/image" Target="../media/image143.png"/><Relationship Id="rId14" Type="http://schemas.openxmlformats.org/officeDocument/2006/relationships/image" Target="../media/image147.png"/><Relationship Id="rId22" Type="http://schemas.openxmlformats.org/officeDocument/2006/relationships/image" Target="../media/image154.png"/><Relationship Id="rId27" Type="http://schemas.openxmlformats.org/officeDocument/2006/relationships/image" Target="../media/image159.png"/><Relationship Id="rId30" Type="http://schemas.openxmlformats.org/officeDocument/2006/relationships/image" Target="../media/image162.svg"/><Relationship Id="rId35" Type="http://schemas.openxmlformats.org/officeDocument/2006/relationships/image" Target="../media/image167.png"/><Relationship Id="rId43" Type="http://schemas.openxmlformats.org/officeDocument/2006/relationships/image" Target="../media/image175.png"/><Relationship Id="rId48" Type="http://schemas.openxmlformats.org/officeDocument/2006/relationships/image" Target="../media/image180.svg"/><Relationship Id="rId56" Type="http://schemas.openxmlformats.org/officeDocument/2006/relationships/image" Target="../media/image188.png"/><Relationship Id="rId8" Type="http://schemas.openxmlformats.org/officeDocument/2006/relationships/image" Target="../media/image142.png"/><Relationship Id="rId51" Type="http://schemas.openxmlformats.org/officeDocument/2006/relationships/image" Target="../media/image183.emf"/><Relationship Id="rId3" Type="http://schemas.openxmlformats.org/officeDocument/2006/relationships/image" Target="../media/image138.png"/><Relationship Id="rId12" Type="http://schemas.openxmlformats.org/officeDocument/2006/relationships/image" Target="../media/image145.png"/><Relationship Id="rId17" Type="http://schemas.openxmlformats.org/officeDocument/2006/relationships/image" Target="../media/image150.png"/><Relationship Id="rId25" Type="http://schemas.openxmlformats.org/officeDocument/2006/relationships/image" Target="../media/image157.png"/><Relationship Id="rId33" Type="http://schemas.openxmlformats.org/officeDocument/2006/relationships/image" Target="../media/image165.png"/><Relationship Id="rId38" Type="http://schemas.openxmlformats.org/officeDocument/2006/relationships/image" Target="../media/image170.svg"/><Relationship Id="rId46" Type="http://schemas.openxmlformats.org/officeDocument/2006/relationships/image" Target="../media/image178.svg"/><Relationship Id="rId59" Type="http://schemas.openxmlformats.org/officeDocument/2006/relationships/image" Target="../media/image19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1E1DF"/>
        </a:solidFill>
        <a:effectLst/>
      </p:bgPr>
    </p:bg>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FADD2EB4-39CA-7540-BC25-117EA85F4902}"/>
              </a:ext>
            </a:extLst>
          </p:cNvPr>
          <p:cNvSpPr/>
          <p:nvPr/>
        </p:nvSpPr>
        <p:spPr>
          <a:xfrm>
            <a:off x="0" y="5758231"/>
            <a:ext cx="12192000" cy="1118333"/>
          </a:xfrm>
          <a:prstGeom prst="rect">
            <a:avLst/>
          </a:prstGeom>
          <a:solidFill>
            <a:srgbClr val="FF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7" name="Group 19">
            <a:extLst>
              <a:ext uri="{FF2B5EF4-FFF2-40B4-BE49-F238E27FC236}">
                <a16:creationId xmlns:a16="http://schemas.microsoft.com/office/drawing/2014/main" id="{33D8DE6A-FE24-9545-BB41-28C6136101D4}"/>
              </a:ext>
            </a:extLst>
          </p:cNvPr>
          <p:cNvGrpSpPr/>
          <p:nvPr/>
        </p:nvGrpSpPr>
        <p:grpSpPr>
          <a:xfrm>
            <a:off x="0" y="5758231"/>
            <a:ext cx="12191999" cy="1099768"/>
            <a:chOff x="0" y="5758231"/>
            <a:chExt cx="12191999" cy="1099768"/>
          </a:xfrm>
        </p:grpSpPr>
        <p:pic>
          <p:nvPicPr>
            <p:cNvPr id="8" name="Picture 10" descr="A picture containing people, group&#10;&#10;Description automatically generated">
              <a:extLst>
                <a:ext uri="{FF2B5EF4-FFF2-40B4-BE49-F238E27FC236}">
                  <a16:creationId xmlns:a16="http://schemas.microsoft.com/office/drawing/2014/main" id="{98DA850A-94BE-0D4F-8C43-3C4391B421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9204"/>
            <a:stretch/>
          </p:blipFill>
          <p:spPr>
            <a:xfrm>
              <a:off x="0" y="5758231"/>
              <a:ext cx="3207217" cy="1099768"/>
            </a:xfrm>
            <a:prstGeom prst="rect">
              <a:avLst/>
            </a:prstGeom>
          </p:spPr>
        </p:pic>
        <p:pic>
          <p:nvPicPr>
            <p:cNvPr id="9" name="Picture 16" descr="A picture containing people, group&#10;&#10;Description automatically generated">
              <a:extLst>
                <a:ext uri="{FF2B5EF4-FFF2-40B4-BE49-F238E27FC236}">
                  <a16:creationId xmlns:a16="http://schemas.microsoft.com/office/drawing/2014/main" id="{2D424AB5-8D91-7B42-9665-2785253DF89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221" t="69204"/>
            <a:stretch/>
          </p:blipFill>
          <p:spPr>
            <a:xfrm>
              <a:off x="3207217" y="5758231"/>
              <a:ext cx="3039762" cy="1099768"/>
            </a:xfrm>
            <a:prstGeom prst="rect">
              <a:avLst/>
            </a:prstGeom>
          </p:spPr>
        </p:pic>
        <p:pic>
          <p:nvPicPr>
            <p:cNvPr id="10" name="Picture 17" descr="A picture containing people, group&#10;&#10;Description automatically generated">
              <a:extLst>
                <a:ext uri="{FF2B5EF4-FFF2-40B4-BE49-F238E27FC236}">
                  <a16:creationId xmlns:a16="http://schemas.microsoft.com/office/drawing/2014/main" id="{3EFC0C81-95F6-F44D-9F5D-0672FB4ED95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221" t="69204"/>
            <a:stretch/>
          </p:blipFill>
          <p:spPr>
            <a:xfrm>
              <a:off x="6242975" y="5758231"/>
              <a:ext cx="3039762" cy="1099768"/>
            </a:xfrm>
            <a:prstGeom prst="rect">
              <a:avLst/>
            </a:prstGeom>
          </p:spPr>
        </p:pic>
        <p:pic>
          <p:nvPicPr>
            <p:cNvPr id="11" name="Picture 18" descr="A picture containing people, group&#10;&#10;Description automatically generated">
              <a:extLst>
                <a:ext uri="{FF2B5EF4-FFF2-40B4-BE49-F238E27FC236}">
                  <a16:creationId xmlns:a16="http://schemas.microsoft.com/office/drawing/2014/main" id="{87762FBD-6384-D243-AC4D-8F0D2AF1818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221" t="69204" r="4194"/>
            <a:stretch/>
          </p:blipFill>
          <p:spPr>
            <a:xfrm>
              <a:off x="9286743" y="5758231"/>
              <a:ext cx="2905256" cy="1099768"/>
            </a:xfrm>
            <a:prstGeom prst="rect">
              <a:avLst/>
            </a:prstGeom>
          </p:spPr>
        </p:pic>
      </p:grpSp>
      <p:pic>
        <p:nvPicPr>
          <p:cNvPr id="12" name="Imagen 5">
            <a:extLst>
              <a:ext uri="{FF2B5EF4-FFF2-40B4-BE49-F238E27FC236}">
                <a16:creationId xmlns:a16="http://schemas.microsoft.com/office/drawing/2014/main" id="{FF0C83FB-AA57-4C4E-8BE0-369D72F3FF5A}"/>
              </a:ext>
            </a:extLst>
          </p:cNvPr>
          <p:cNvPicPr>
            <a:picLocks noChangeAspect="1"/>
          </p:cNvPicPr>
          <p:nvPr/>
        </p:nvPicPr>
        <p:blipFill rotWithShape="1">
          <a:blip r:embed="rId3">
            <a:extLst>
              <a:ext uri="{28A0092B-C50C-407E-A947-70E740481C1C}">
                <a14:useLocalDpi xmlns:a14="http://schemas.microsoft.com/office/drawing/2010/main" val="0"/>
              </a:ext>
            </a:extLst>
          </a:blip>
          <a:srcRect l="86364" t="82424" b="5656"/>
          <a:stretch/>
        </p:blipFill>
        <p:spPr>
          <a:xfrm>
            <a:off x="10529454" y="5908687"/>
            <a:ext cx="1662545" cy="817419"/>
          </a:xfrm>
          <a:prstGeom prst="rect">
            <a:avLst/>
          </a:prstGeom>
        </p:spPr>
      </p:pic>
      <p:sp>
        <p:nvSpPr>
          <p:cNvPr id="14" name="CuadroTexto 13">
            <a:extLst>
              <a:ext uri="{FF2B5EF4-FFF2-40B4-BE49-F238E27FC236}">
                <a16:creationId xmlns:a16="http://schemas.microsoft.com/office/drawing/2014/main" id="{E2C11DAE-91EC-9340-9BC5-8E20C9B08409}"/>
              </a:ext>
            </a:extLst>
          </p:cNvPr>
          <p:cNvSpPr txBox="1"/>
          <p:nvPr/>
        </p:nvSpPr>
        <p:spPr>
          <a:xfrm>
            <a:off x="2033998" y="2734453"/>
            <a:ext cx="9555054" cy="584775"/>
          </a:xfrm>
          <a:prstGeom prst="rect">
            <a:avLst/>
          </a:prstGeom>
          <a:noFill/>
        </p:spPr>
        <p:txBody>
          <a:bodyPr wrap="square" lIns="91440" tIns="45720" rIns="91440" bIns="45720" rtlCol="0" anchor="t">
            <a:spAutoFit/>
          </a:bodyPr>
          <a:lstStyle/>
          <a:p>
            <a:r>
              <a:rPr lang="pt-BR" sz="1600" dirty="0">
                <a:solidFill>
                  <a:srgbClr val="1B2128"/>
                </a:solidFill>
                <a:latin typeface="Arial"/>
                <a:cs typeface="Arial"/>
              </a:rPr>
              <a:t>Ao clicar na opção "Novo Slide" no menu Iniciar, você poderá acessar 20 slides que lhe dão uma variedade de opções para: </a:t>
            </a:r>
            <a:endParaRPr lang="es-MX" sz="1600" dirty="0">
              <a:solidFill>
                <a:srgbClr val="1B2128"/>
              </a:solidFill>
              <a:latin typeface="Arial" panose="020B0604020202020204" pitchFamily="34" charset="0"/>
              <a:cs typeface="Arial" panose="020B0604020202020204" pitchFamily="34" charset="0"/>
            </a:endParaRPr>
          </a:p>
        </p:txBody>
      </p:sp>
      <p:sp>
        <p:nvSpPr>
          <p:cNvPr id="15" name="CuadroTexto 14">
            <a:extLst>
              <a:ext uri="{FF2B5EF4-FFF2-40B4-BE49-F238E27FC236}">
                <a16:creationId xmlns:a16="http://schemas.microsoft.com/office/drawing/2014/main" id="{45BE0C63-0F6E-AF4B-8BC3-DC5C589ADBF7}"/>
              </a:ext>
            </a:extLst>
          </p:cNvPr>
          <p:cNvSpPr txBox="1"/>
          <p:nvPr/>
        </p:nvSpPr>
        <p:spPr>
          <a:xfrm>
            <a:off x="680373" y="1308050"/>
            <a:ext cx="8649281" cy="338554"/>
          </a:xfrm>
          <a:prstGeom prst="rect">
            <a:avLst/>
          </a:prstGeom>
          <a:noFill/>
        </p:spPr>
        <p:txBody>
          <a:bodyPr wrap="square" rtlCol="0">
            <a:spAutoFit/>
          </a:bodyPr>
          <a:lstStyle/>
          <a:p>
            <a:r>
              <a:rPr lang="es-MX" sz="1600" b="1" dirty="0">
                <a:solidFill>
                  <a:srgbClr val="FF0036"/>
                </a:solidFill>
                <a:latin typeface="Arial" panose="020B0604020202020204" pitchFamily="34" charset="0"/>
                <a:cs typeface="Arial" panose="020B0604020202020204" pitchFamily="34" charset="0"/>
              </a:rPr>
              <a:t>Objetivo:</a:t>
            </a:r>
          </a:p>
        </p:txBody>
      </p:sp>
      <p:sp>
        <p:nvSpPr>
          <p:cNvPr id="16" name="CuadroTexto 15">
            <a:extLst>
              <a:ext uri="{FF2B5EF4-FFF2-40B4-BE49-F238E27FC236}">
                <a16:creationId xmlns:a16="http://schemas.microsoft.com/office/drawing/2014/main" id="{1EC53B0D-0FF9-804C-A27D-30C593F5EC8B}"/>
              </a:ext>
            </a:extLst>
          </p:cNvPr>
          <p:cNvSpPr txBox="1"/>
          <p:nvPr/>
        </p:nvSpPr>
        <p:spPr>
          <a:xfrm>
            <a:off x="680372" y="1654646"/>
            <a:ext cx="10569375" cy="584775"/>
          </a:xfrm>
          <a:prstGeom prst="rect">
            <a:avLst/>
          </a:prstGeom>
          <a:noFill/>
        </p:spPr>
        <p:txBody>
          <a:bodyPr wrap="square" lIns="91440" tIns="45720" rIns="91440" bIns="45720" rtlCol="0" anchor="t">
            <a:spAutoFit/>
          </a:bodyPr>
          <a:lstStyle/>
          <a:p>
            <a:r>
              <a:rPr lang="pt-BR" sz="1600" dirty="0">
                <a:solidFill>
                  <a:srgbClr val="1B2128"/>
                </a:solidFill>
                <a:latin typeface="Arial"/>
                <a:cs typeface="Arial"/>
              </a:rPr>
              <a:t>O objetivo deste modelo é que você possa escolher modularmente o estilo que é mais útil para você. Sinta-se livre para selecionar as diferentes texturas, combinações e estrutura de acordo com suas informações.</a:t>
            </a:r>
            <a:r>
              <a:rPr lang="es-MX" sz="1600" dirty="0">
                <a:solidFill>
                  <a:srgbClr val="1B2128"/>
                </a:solidFill>
                <a:latin typeface="Arial"/>
                <a:cs typeface="Arial"/>
              </a:rPr>
              <a:t> </a:t>
            </a:r>
            <a:endParaRPr lang="es-MX" sz="1600" dirty="0">
              <a:solidFill>
                <a:srgbClr val="1B2128"/>
              </a:solidFill>
              <a:latin typeface="Arial" panose="020B0604020202020204" pitchFamily="34" charset="0"/>
              <a:cs typeface="Arial" panose="020B0604020202020204" pitchFamily="34" charset="0"/>
            </a:endParaRPr>
          </a:p>
        </p:txBody>
      </p:sp>
      <p:sp>
        <p:nvSpPr>
          <p:cNvPr id="17" name="CuadroTexto 16">
            <a:extLst>
              <a:ext uri="{FF2B5EF4-FFF2-40B4-BE49-F238E27FC236}">
                <a16:creationId xmlns:a16="http://schemas.microsoft.com/office/drawing/2014/main" id="{20319CD4-3503-B14D-99C5-275E1AE6DB2F}"/>
              </a:ext>
            </a:extLst>
          </p:cNvPr>
          <p:cNvSpPr txBox="1"/>
          <p:nvPr/>
        </p:nvSpPr>
        <p:spPr>
          <a:xfrm>
            <a:off x="723504" y="370673"/>
            <a:ext cx="10744992" cy="584775"/>
          </a:xfrm>
          <a:prstGeom prst="rect">
            <a:avLst/>
          </a:prstGeom>
          <a:noFill/>
        </p:spPr>
        <p:txBody>
          <a:bodyPr wrap="square" rtlCol="0">
            <a:spAutoFit/>
          </a:bodyPr>
          <a:lstStyle/>
          <a:p>
            <a:r>
              <a:rPr lang="pt-BR" sz="3200" b="1" dirty="0">
                <a:solidFill>
                  <a:srgbClr val="FF0036"/>
                </a:solidFill>
                <a:latin typeface="Arial" panose="020B0604020202020204" pitchFamily="34" charset="0"/>
                <a:cs typeface="Arial" panose="020B0604020202020204" pitchFamily="34" charset="0"/>
              </a:rPr>
              <a:t>Bem-vindo ao seu modelo oficial de apresentação</a:t>
            </a:r>
            <a:r>
              <a:rPr lang="es-MX" sz="3200" b="1" dirty="0">
                <a:solidFill>
                  <a:srgbClr val="FF0036"/>
                </a:solidFill>
                <a:latin typeface="Arial" panose="020B0604020202020204" pitchFamily="34" charset="0"/>
                <a:cs typeface="Arial" panose="020B0604020202020204" pitchFamily="34" charset="0"/>
              </a:rPr>
              <a:t>!</a:t>
            </a:r>
          </a:p>
        </p:txBody>
      </p:sp>
      <p:sp>
        <p:nvSpPr>
          <p:cNvPr id="3" name="CuadroTexto 2">
            <a:extLst>
              <a:ext uri="{FF2B5EF4-FFF2-40B4-BE49-F238E27FC236}">
                <a16:creationId xmlns:a16="http://schemas.microsoft.com/office/drawing/2014/main" id="{FD893551-186A-4196-AE5D-11CA9D408F6A}"/>
              </a:ext>
            </a:extLst>
          </p:cNvPr>
          <p:cNvSpPr txBox="1"/>
          <p:nvPr/>
        </p:nvSpPr>
        <p:spPr>
          <a:xfrm>
            <a:off x="2337759" y="3430438"/>
            <a:ext cx="8954217"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s-MX" sz="1400" dirty="0">
                <a:solidFill>
                  <a:srgbClr val="1B2128"/>
                </a:solidFill>
                <a:latin typeface="Arial"/>
                <a:cs typeface="Arial"/>
              </a:rPr>
              <a:t> </a:t>
            </a:r>
            <a:r>
              <a:rPr lang="pt-BR" sz="1400" dirty="0">
                <a:solidFill>
                  <a:srgbClr val="1B2128"/>
                </a:solidFill>
                <a:latin typeface="Arial"/>
                <a:cs typeface="Arial"/>
              </a:rPr>
              <a:t>Capas com diferente textura ilustrativa (bolhas, garrafas, caminhão, etc.)
 </a:t>
            </a:r>
            <a:r>
              <a:rPr lang="pt-BR" sz="1400" dirty="0" err="1">
                <a:solidFill>
                  <a:srgbClr val="1B2128"/>
                </a:solidFill>
                <a:latin typeface="Arial"/>
                <a:cs typeface="Arial"/>
              </a:rPr>
              <a:t>Sub-capas</a:t>
            </a:r>
            <a:r>
              <a:rPr lang="pt-BR" sz="1400" dirty="0">
                <a:solidFill>
                  <a:srgbClr val="1B2128"/>
                </a:solidFill>
                <a:latin typeface="Arial"/>
                <a:cs typeface="Arial"/>
              </a:rPr>
              <a:t> com foto que você pode substituir de acordo com o seu projeto.
 Slide de conteúdo com espaço para fotos
 Slide de conteúdo livre (2 priorizando espaço de conteúdo) 
 Slide com diagramas para estruturar informações</a:t>
            </a:r>
            <a:endParaRPr lang="en-US" sz="1400" dirty="0">
              <a:solidFill>
                <a:srgbClr val="1B2128"/>
              </a:solidFill>
              <a:latin typeface="Arial"/>
              <a:cs typeface="Arial"/>
            </a:endParaRPr>
          </a:p>
        </p:txBody>
      </p:sp>
      <p:sp>
        <p:nvSpPr>
          <p:cNvPr id="4" name="CuadroTexto 3">
            <a:extLst>
              <a:ext uri="{FF2B5EF4-FFF2-40B4-BE49-F238E27FC236}">
                <a16:creationId xmlns:a16="http://schemas.microsoft.com/office/drawing/2014/main" id="{1FE32EF5-99B3-4128-AF88-7DE9C2B6A4E9}"/>
              </a:ext>
            </a:extLst>
          </p:cNvPr>
          <p:cNvSpPr txBox="1"/>
          <p:nvPr/>
        </p:nvSpPr>
        <p:spPr>
          <a:xfrm>
            <a:off x="669986" y="4767532"/>
            <a:ext cx="993187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400" b="1" dirty="0">
                <a:latin typeface="Arial"/>
                <a:cs typeface="Arial"/>
              </a:rPr>
              <a:t>Importante</a:t>
            </a:r>
            <a:r>
              <a:rPr lang="es-ES" sz="1400" dirty="0">
                <a:latin typeface="Arial"/>
                <a:cs typeface="Arial"/>
              </a:rPr>
              <a:t>: </a:t>
            </a:r>
            <a:endParaRPr lang="es-ES" sz="1600" dirty="0">
              <a:latin typeface="Arial"/>
              <a:cs typeface="Arial"/>
            </a:endParaRPr>
          </a:p>
          <a:p>
            <a:pPr marL="285750" indent="-285750">
              <a:buFont typeface="Arial"/>
              <a:buChar char="•"/>
            </a:pPr>
            <a:r>
              <a:rPr lang="pt-BR" sz="1400" dirty="0">
                <a:latin typeface="Arial"/>
                <a:cs typeface="Arial"/>
              </a:rPr>
              <a:t>Os campos de texto são para preenchimento, não alteração de cores ou tipografia.
Se você inserir um novo campo de texto, lembre-se que nossa tipografia para apresentações é Arial</a:t>
            </a:r>
            <a:endParaRPr lang="es-ES" sz="1400" dirty="0">
              <a:latin typeface="Arial"/>
              <a:cs typeface="Arial"/>
            </a:endParaRPr>
          </a:p>
        </p:txBody>
      </p:sp>
      <p:pic>
        <p:nvPicPr>
          <p:cNvPr id="6" name="Imagem 5">
            <a:extLst>
              <a:ext uri="{FF2B5EF4-FFF2-40B4-BE49-F238E27FC236}">
                <a16:creationId xmlns:a16="http://schemas.microsoft.com/office/drawing/2014/main" id="{106E8DDC-56A2-42AF-8365-CDFBFBFFA432}"/>
              </a:ext>
            </a:extLst>
          </p:cNvPr>
          <p:cNvPicPr>
            <a:picLocks noChangeAspect="1"/>
          </p:cNvPicPr>
          <p:nvPr/>
        </p:nvPicPr>
        <p:blipFill>
          <a:blip r:embed="rId4"/>
          <a:stretch>
            <a:fillRect/>
          </a:stretch>
        </p:blipFill>
        <p:spPr>
          <a:xfrm>
            <a:off x="900024" y="2566457"/>
            <a:ext cx="1039035" cy="1505541"/>
          </a:xfrm>
          <a:prstGeom prst="rect">
            <a:avLst/>
          </a:prstGeom>
        </p:spPr>
      </p:pic>
    </p:spTree>
    <p:extLst>
      <p:ext uri="{BB962C8B-B14F-4D97-AF65-F5344CB8AC3E}">
        <p14:creationId xmlns:p14="http://schemas.microsoft.com/office/powerpoint/2010/main" val="399223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FBF572-E49E-AF4B-88A4-49502FBBBD5C}"/>
              </a:ext>
            </a:extLst>
          </p:cNvPr>
          <p:cNvSpPr>
            <a:spLocks noGrp="1"/>
          </p:cNvSpPr>
          <p:nvPr>
            <p:ph type="title"/>
          </p:nvPr>
        </p:nvSpPr>
        <p:spPr/>
        <p:txBody>
          <a:bodyPr/>
          <a:lstStyle/>
          <a:p>
            <a:r>
              <a:rPr lang="es-MX" dirty="0"/>
              <a:t>Insere título aqui</a:t>
            </a:r>
          </a:p>
        </p:txBody>
      </p:sp>
      <p:sp>
        <p:nvSpPr>
          <p:cNvPr id="3" name="Marcador de texto 2">
            <a:extLst>
              <a:ext uri="{FF2B5EF4-FFF2-40B4-BE49-F238E27FC236}">
                <a16:creationId xmlns:a16="http://schemas.microsoft.com/office/drawing/2014/main" id="{2571BD3F-F81E-FB4A-9A51-E81FBFC59E66}"/>
              </a:ext>
            </a:extLst>
          </p:cNvPr>
          <p:cNvSpPr>
            <a:spLocks noGrp="1"/>
          </p:cNvSpPr>
          <p:nvPr>
            <p:ph type="body" sz="quarter" idx="13"/>
          </p:nvPr>
        </p:nvSpPr>
        <p:spPr/>
        <p:txBody>
          <a:bodyPr/>
          <a:lstStyle/>
          <a:p>
            <a:r>
              <a:rPr lang="es-MX" dirty="0"/>
              <a:t>Insere legendas aqui</a:t>
            </a:r>
          </a:p>
          <a:p>
            <a:endParaRPr lang="es-MX" dirty="0"/>
          </a:p>
        </p:txBody>
      </p:sp>
    </p:spTree>
    <p:extLst>
      <p:ext uri="{BB962C8B-B14F-4D97-AF65-F5344CB8AC3E}">
        <p14:creationId xmlns:p14="http://schemas.microsoft.com/office/powerpoint/2010/main" val="59889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DEBA1DE-4AE1-D045-881B-292D28502DC6}"/>
              </a:ext>
            </a:extLst>
          </p:cNvPr>
          <p:cNvSpPr txBox="1"/>
          <p:nvPr/>
        </p:nvSpPr>
        <p:spPr>
          <a:xfrm>
            <a:off x="273205" y="5854390"/>
            <a:ext cx="184731" cy="369332"/>
          </a:xfrm>
          <a:prstGeom prst="rect">
            <a:avLst/>
          </a:prstGeom>
          <a:noFill/>
        </p:spPr>
        <p:txBody>
          <a:bodyPr wrap="none" rtlCol="0">
            <a:spAutoFit/>
          </a:bodyPr>
          <a:lstStyle/>
          <a:p>
            <a:endParaRPr lang="es-MX" dirty="0"/>
          </a:p>
        </p:txBody>
      </p:sp>
      <p:sp>
        <p:nvSpPr>
          <p:cNvPr id="5" name="Título 1">
            <a:extLst>
              <a:ext uri="{FF2B5EF4-FFF2-40B4-BE49-F238E27FC236}">
                <a16:creationId xmlns:a16="http://schemas.microsoft.com/office/drawing/2014/main" id="{8F87CDF9-EA15-6D4E-95C7-256083D1ABEA}"/>
              </a:ext>
            </a:extLst>
          </p:cNvPr>
          <p:cNvSpPr>
            <a:spLocks noGrp="1"/>
          </p:cNvSpPr>
          <p:nvPr>
            <p:ph type="title"/>
          </p:nvPr>
        </p:nvSpPr>
        <p:spPr>
          <a:xfrm>
            <a:off x="365155" y="174648"/>
            <a:ext cx="11454703" cy="498422"/>
          </a:xfrm>
        </p:spPr>
        <p:txBody>
          <a:bodyPr/>
          <a:lstStyle/>
          <a:p>
            <a:r>
              <a:rPr lang="es-MX" dirty="0"/>
              <a:t>Insere título aqui</a:t>
            </a:r>
          </a:p>
        </p:txBody>
      </p:sp>
      <p:sp>
        <p:nvSpPr>
          <p:cNvPr id="6" name="Marcador de texto 2">
            <a:extLst>
              <a:ext uri="{FF2B5EF4-FFF2-40B4-BE49-F238E27FC236}">
                <a16:creationId xmlns:a16="http://schemas.microsoft.com/office/drawing/2014/main" id="{168C9C19-86E1-414C-8237-7BEF51DF089D}"/>
              </a:ext>
            </a:extLst>
          </p:cNvPr>
          <p:cNvSpPr>
            <a:spLocks noGrp="1"/>
          </p:cNvSpPr>
          <p:nvPr>
            <p:ph type="body" sz="quarter" idx="13"/>
          </p:nvPr>
        </p:nvSpPr>
        <p:spPr>
          <a:xfrm>
            <a:off x="365154" y="693013"/>
            <a:ext cx="11454701" cy="498422"/>
          </a:xfrm>
        </p:spPr>
        <p:txBody>
          <a:bodyPr/>
          <a:lstStyle/>
          <a:p>
            <a:r>
              <a:rPr lang="es-MX" dirty="0"/>
              <a:t>Insere legendas aqui</a:t>
            </a:r>
          </a:p>
          <a:p>
            <a:endParaRPr lang="es-MX" dirty="0"/>
          </a:p>
        </p:txBody>
      </p:sp>
    </p:spTree>
    <p:extLst>
      <p:ext uri="{BB962C8B-B14F-4D97-AF65-F5344CB8AC3E}">
        <p14:creationId xmlns:p14="http://schemas.microsoft.com/office/powerpoint/2010/main" val="2882569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7C62D3-AE2E-AE40-9DC1-02C1A1C583B6}"/>
              </a:ext>
            </a:extLst>
          </p:cNvPr>
          <p:cNvSpPr>
            <a:spLocks noGrp="1"/>
          </p:cNvSpPr>
          <p:nvPr>
            <p:ph type="title"/>
          </p:nvPr>
        </p:nvSpPr>
        <p:spPr/>
        <p:txBody>
          <a:bodyPr/>
          <a:lstStyle/>
          <a:p>
            <a:r>
              <a:rPr lang="es-MX" dirty="0"/>
              <a:t>Insere título aqui</a:t>
            </a:r>
          </a:p>
        </p:txBody>
      </p:sp>
      <p:sp>
        <p:nvSpPr>
          <p:cNvPr id="3" name="Marcador de texto 2">
            <a:extLst>
              <a:ext uri="{FF2B5EF4-FFF2-40B4-BE49-F238E27FC236}">
                <a16:creationId xmlns:a16="http://schemas.microsoft.com/office/drawing/2014/main" id="{646A51E0-25E1-1343-AC58-CC27542CAFF7}"/>
              </a:ext>
            </a:extLst>
          </p:cNvPr>
          <p:cNvSpPr>
            <a:spLocks noGrp="1"/>
          </p:cNvSpPr>
          <p:nvPr>
            <p:ph type="body" sz="quarter" idx="13"/>
          </p:nvPr>
        </p:nvSpPr>
        <p:spPr/>
        <p:txBody>
          <a:bodyPr/>
          <a:lstStyle/>
          <a:p>
            <a:r>
              <a:rPr lang="es-MX" dirty="0"/>
              <a:t>Insere legendas aqui</a:t>
            </a:r>
          </a:p>
          <a:p>
            <a:endParaRPr lang="es-MX" dirty="0"/>
          </a:p>
          <a:p>
            <a:endParaRPr lang="es-MX" dirty="0"/>
          </a:p>
        </p:txBody>
      </p:sp>
      <p:sp>
        <p:nvSpPr>
          <p:cNvPr id="4" name="Marcador de texto 3">
            <a:extLst>
              <a:ext uri="{FF2B5EF4-FFF2-40B4-BE49-F238E27FC236}">
                <a16:creationId xmlns:a16="http://schemas.microsoft.com/office/drawing/2014/main" id="{28012A46-C4A6-A046-A129-BD58AE40889A}"/>
              </a:ext>
            </a:extLst>
          </p:cNvPr>
          <p:cNvSpPr>
            <a:spLocks noGrp="1"/>
          </p:cNvSpPr>
          <p:nvPr>
            <p:ph type="body" sz="quarter" idx="14"/>
          </p:nvPr>
        </p:nvSpPr>
        <p:spPr/>
        <p:txBody>
          <a:bodyPr>
            <a:normAutofit fontScale="92500" lnSpcReduction="20000"/>
          </a:bodyPr>
          <a:lstStyle/>
          <a:p>
            <a:r>
              <a:rPr lang="es-MX" dirty="0"/>
              <a:t>Mensagem-chave 1</a:t>
            </a:r>
          </a:p>
        </p:txBody>
      </p:sp>
      <p:sp>
        <p:nvSpPr>
          <p:cNvPr id="5" name="Marcador de texto 4">
            <a:extLst>
              <a:ext uri="{FF2B5EF4-FFF2-40B4-BE49-F238E27FC236}">
                <a16:creationId xmlns:a16="http://schemas.microsoft.com/office/drawing/2014/main" id="{48F24A31-4093-E340-87AA-F042C4EC5331}"/>
              </a:ext>
            </a:extLst>
          </p:cNvPr>
          <p:cNvSpPr>
            <a:spLocks noGrp="1"/>
          </p:cNvSpPr>
          <p:nvPr>
            <p:ph type="body" sz="quarter" idx="15"/>
          </p:nvPr>
        </p:nvSpPr>
        <p:spPr/>
        <p:txBody>
          <a:bodyPr/>
          <a:lstStyle/>
          <a:p>
            <a:r>
              <a:rPr lang="es-MX" dirty="0"/>
              <a:t>Corpo de texto</a:t>
            </a:r>
          </a:p>
        </p:txBody>
      </p:sp>
      <p:sp>
        <p:nvSpPr>
          <p:cNvPr id="6" name="Marcador de texto 5">
            <a:extLst>
              <a:ext uri="{FF2B5EF4-FFF2-40B4-BE49-F238E27FC236}">
                <a16:creationId xmlns:a16="http://schemas.microsoft.com/office/drawing/2014/main" id="{659696CD-7B0E-B64F-A084-DEBC662B6D5B}"/>
              </a:ext>
            </a:extLst>
          </p:cNvPr>
          <p:cNvSpPr>
            <a:spLocks noGrp="1"/>
          </p:cNvSpPr>
          <p:nvPr>
            <p:ph type="body" sz="quarter" idx="16"/>
          </p:nvPr>
        </p:nvSpPr>
        <p:spPr/>
        <p:txBody>
          <a:bodyPr>
            <a:normAutofit fontScale="92500" lnSpcReduction="20000"/>
          </a:bodyPr>
          <a:lstStyle/>
          <a:p>
            <a:r>
              <a:rPr lang="es-MX" dirty="0"/>
              <a:t>mensagem-chave 2</a:t>
            </a:r>
          </a:p>
        </p:txBody>
      </p:sp>
      <p:sp>
        <p:nvSpPr>
          <p:cNvPr id="7" name="Marcador de texto 6">
            <a:extLst>
              <a:ext uri="{FF2B5EF4-FFF2-40B4-BE49-F238E27FC236}">
                <a16:creationId xmlns:a16="http://schemas.microsoft.com/office/drawing/2014/main" id="{1D59B81C-BFBB-8F48-82B9-D9310DF53BDA}"/>
              </a:ext>
            </a:extLst>
          </p:cNvPr>
          <p:cNvSpPr>
            <a:spLocks noGrp="1"/>
          </p:cNvSpPr>
          <p:nvPr>
            <p:ph type="body" sz="quarter" idx="17"/>
          </p:nvPr>
        </p:nvSpPr>
        <p:spPr/>
        <p:txBody>
          <a:bodyPr/>
          <a:lstStyle/>
          <a:p>
            <a:r>
              <a:rPr lang="es-MX" dirty="0"/>
              <a:t>Corpo de texto</a:t>
            </a:r>
          </a:p>
        </p:txBody>
      </p:sp>
    </p:spTree>
    <p:extLst>
      <p:ext uri="{BB962C8B-B14F-4D97-AF65-F5344CB8AC3E}">
        <p14:creationId xmlns:p14="http://schemas.microsoft.com/office/powerpoint/2010/main" val="1923382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3B1EA2-19B7-9144-96C2-0C3850E546B4}"/>
              </a:ext>
            </a:extLst>
          </p:cNvPr>
          <p:cNvSpPr>
            <a:spLocks noGrp="1"/>
          </p:cNvSpPr>
          <p:nvPr>
            <p:ph type="title"/>
          </p:nvPr>
        </p:nvSpPr>
        <p:spPr/>
        <p:txBody>
          <a:bodyPr/>
          <a:lstStyle/>
          <a:p>
            <a:r>
              <a:rPr lang="es-MX" dirty="0"/>
              <a:t>Insere título aqui</a:t>
            </a:r>
          </a:p>
        </p:txBody>
      </p:sp>
      <p:sp>
        <p:nvSpPr>
          <p:cNvPr id="3" name="Marcador de texto 2">
            <a:extLst>
              <a:ext uri="{FF2B5EF4-FFF2-40B4-BE49-F238E27FC236}">
                <a16:creationId xmlns:a16="http://schemas.microsoft.com/office/drawing/2014/main" id="{62ED3EDE-0BAE-9745-B389-5E05D6538F8B}"/>
              </a:ext>
            </a:extLst>
          </p:cNvPr>
          <p:cNvSpPr>
            <a:spLocks noGrp="1"/>
          </p:cNvSpPr>
          <p:nvPr>
            <p:ph type="body" sz="quarter" idx="13"/>
          </p:nvPr>
        </p:nvSpPr>
        <p:spPr/>
        <p:txBody>
          <a:bodyPr/>
          <a:lstStyle/>
          <a:p>
            <a:r>
              <a:rPr lang="es-MX" dirty="0"/>
              <a:t>Insere legendas aqui</a:t>
            </a:r>
          </a:p>
          <a:p>
            <a:endParaRPr lang="es-MX" dirty="0"/>
          </a:p>
        </p:txBody>
      </p:sp>
      <p:sp>
        <p:nvSpPr>
          <p:cNvPr id="4" name="Marcador de texto 3">
            <a:extLst>
              <a:ext uri="{FF2B5EF4-FFF2-40B4-BE49-F238E27FC236}">
                <a16:creationId xmlns:a16="http://schemas.microsoft.com/office/drawing/2014/main" id="{3560C244-588F-1B4E-B099-7DF66BFBC4F1}"/>
              </a:ext>
            </a:extLst>
          </p:cNvPr>
          <p:cNvSpPr>
            <a:spLocks noGrp="1"/>
          </p:cNvSpPr>
          <p:nvPr>
            <p:ph type="body" sz="quarter" idx="15"/>
          </p:nvPr>
        </p:nvSpPr>
        <p:spPr/>
        <p:txBody>
          <a:bodyPr/>
          <a:lstStyle/>
          <a:p>
            <a:r>
              <a:rPr lang="es-MX" dirty="0"/>
              <a:t>Corpo de texto</a:t>
            </a:r>
          </a:p>
          <a:p>
            <a:endParaRPr lang="es-MX" dirty="0"/>
          </a:p>
        </p:txBody>
      </p:sp>
      <p:sp>
        <p:nvSpPr>
          <p:cNvPr id="5" name="Marcador de texto 4">
            <a:extLst>
              <a:ext uri="{FF2B5EF4-FFF2-40B4-BE49-F238E27FC236}">
                <a16:creationId xmlns:a16="http://schemas.microsoft.com/office/drawing/2014/main" id="{300ABB85-16CF-194D-840F-B1FDE5CA3E05}"/>
              </a:ext>
            </a:extLst>
          </p:cNvPr>
          <p:cNvSpPr>
            <a:spLocks noGrp="1"/>
          </p:cNvSpPr>
          <p:nvPr>
            <p:ph type="body" sz="quarter" idx="14"/>
          </p:nvPr>
        </p:nvSpPr>
        <p:spPr/>
        <p:txBody>
          <a:bodyPr>
            <a:normAutofit fontScale="70000" lnSpcReduction="20000"/>
          </a:bodyPr>
          <a:lstStyle/>
          <a:p>
            <a:r>
              <a:rPr lang="es-MX" dirty="0"/>
              <a:t>Mensagem-chave 1</a:t>
            </a:r>
          </a:p>
          <a:p>
            <a:endParaRPr lang="es-MX" dirty="0"/>
          </a:p>
        </p:txBody>
      </p:sp>
      <p:sp>
        <p:nvSpPr>
          <p:cNvPr id="6" name="Marcador de texto 5">
            <a:extLst>
              <a:ext uri="{FF2B5EF4-FFF2-40B4-BE49-F238E27FC236}">
                <a16:creationId xmlns:a16="http://schemas.microsoft.com/office/drawing/2014/main" id="{CA7A4934-2646-5641-B329-7767997E70ED}"/>
              </a:ext>
            </a:extLst>
          </p:cNvPr>
          <p:cNvSpPr>
            <a:spLocks noGrp="1"/>
          </p:cNvSpPr>
          <p:nvPr>
            <p:ph type="body" sz="quarter" idx="16"/>
          </p:nvPr>
        </p:nvSpPr>
        <p:spPr/>
        <p:txBody>
          <a:bodyPr/>
          <a:lstStyle/>
          <a:p>
            <a:r>
              <a:rPr lang="es-MX" dirty="0"/>
              <a:t>Corpo de texto</a:t>
            </a:r>
          </a:p>
        </p:txBody>
      </p:sp>
      <p:sp>
        <p:nvSpPr>
          <p:cNvPr id="7" name="Marcador de texto 6">
            <a:extLst>
              <a:ext uri="{FF2B5EF4-FFF2-40B4-BE49-F238E27FC236}">
                <a16:creationId xmlns:a16="http://schemas.microsoft.com/office/drawing/2014/main" id="{1EEEB131-B861-1D40-9CC8-C826C3214B20}"/>
              </a:ext>
            </a:extLst>
          </p:cNvPr>
          <p:cNvSpPr>
            <a:spLocks noGrp="1"/>
          </p:cNvSpPr>
          <p:nvPr>
            <p:ph type="body" sz="quarter" idx="17"/>
          </p:nvPr>
        </p:nvSpPr>
        <p:spPr/>
        <p:txBody>
          <a:bodyPr>
            <a:normAutofit fontScale="70000" lnSpcReduction="20000"/>
          </a:bodyPr>
          <a:lstStyle/>
          <a:p>
            <a:r>
              <a:rPr lang="es-MX" dirty="0"/>
              <a:t>Mensagem-chave 2</a:t>
            </a:r>
          </a:p>
          <a:p>
            <a:endParaRPr lang="es-MX" dirty="0"/>
          </a:p>
        </p:txBody>
      </p:sp>
      <p:sp>
        <p:nvSpPr>
          <p:cNvPr id="8" name="Marcador de texto 7">
            <a:extLst>
              <a:ext uri="{FF2B5EF4-FFF2-40B4-BE49-F238E27FC236}">
                <a16:creationId xmlns:a16="http://schemas.microsoft.com/office/drawing/2014/main" id="{56E942EF-2A89-3C49-9907-9A29AD5F5072}"/>
              </a:ext>
            </a:extLst>
          </p:cNvPr>
          <p:cNvSpPr>
            <a:spLocks noGrp="1"/>
          </p:cNvSpPr>
          <p:nvPr>
            <p:ph type="body" sz="quarter" idx="18"/>
          </p:nvPr>
        </p:nvSpPr>
        <p:spPr/>
        <p:txBody>
          <a:bodyPr/>
          <a:lstStyle/>
          <a:p>
            <a:r>
              <a:rPr lang="es-MX" dirty="0"/>
              <a:t>Corpo de texto</a:t>
            </a:r>
          </a:p>
        </p:txBody>
      </p:sp>
      <p:sp>
        <p:nvSpPr>
          <p:cNvPr id="9" name="Marcador de texto 8">
            <a:extLst>
              <a:ext uri="{FF2B5EF4-FFF2-40B4-BE49-F238E27FC236}">
                <a16:creationId xmlns:a16="http://schemas.microsoft.com/office/drawing/2014/main" id="{3C123521-8898-4745-ADE9-8F70158DFA2A}"/>
              </a:ext>
            </a:extLst>
          </p:cNvPr>
          <p:cNvSpPr>
            <a:spLocks noGrp="1"/>
          </p:cNvSpPr>
          <p:nvPr>
            <p:ph type="body" sz="quarter" idx="19"/>
          </p:nvPr>
        </p:nvSpPr>
        <p:spPr/>
        <p:txBody>
          <a:bodyPr>
            <a:normAutofit fontScale="70000" lnSpcReduction="20000"/>
          </a:bodyPr>
          <a:lstStyle/>
          <a:p>
            <a:r>
              <a:rPr lang="es-MX" dirty="0"/>
              <a:t>Mensagem-chave 3</a:t>
            </a:r>
          </a:p>
          <a:p>
            <a:endParaRPr lang="es-MX" dirty="0"/>
          </a:p>
        </p:txBody>
      </p:sp>
      <p:sp>
        <p:nvSpPr>
          <p:cNvPr id="10" name="Marcador de texto 9">
            <a:extLst>
              <a:ext uri="{FF2B5EF4-FFF2-40B4-BE49-F238E27FC236}">
                <a16:creationId xmlns:a16="http://schemas.microsoft.com/office/drawing/2014/main" id="{B4A47466-97BF-E340-88A8-42BBBF147A00}"/>
              </a:ext>
            </a:extLst>
          </p:cNvPr>
          <p:cNvSpPr>
            <a:spLocks noGrp="1"/>
          </p:cNvSpPr>
          <p:nvPr>
            <p:ph type="body" sz="quarter" idx="20"/>
          </p:nvPr>
        </p:nvSpPr>
        <p:spPr/>
        <p:txBody>
          <a:bodyPr/>
          <a:lstStyle/>
          <a:p>
            <a:r>
              <a:rPr lang="es-MX" dirty="0"/>
              <a:t>Corpo de texto</a:t>
            </a:r>
          </a:p>
        </p:txBody>
      </p:sp>
      <p:sp>
        <p:nvSpPr>
          <p:cNvPr id="11" name="Marcador de posición de imagen 10">
            <a:extLst>
              <a:ext uri="{FF2B5EF4-FFF2-40B4-BE49-F238E27FC236}">
                <a16:creationId xmlns:a16="http://schemas.microsoft.com/office/drawing/2014/main" id="{A4C90E1C-729D-B946-A4C6-52EDEA959A5A}"/>
              </a:ext>
            </a:extLst>
          </p:cNvPr>
          <p:cNvSpPr>
            <a:spLocks noGrp="1"/>
          </p:cNvSpPr>
          <p:nvPr>
            <p:ph type="pic" sz="quarter" idx="21"/>
          </p:nvPr>
        </p:nvSpPr>
        <p:spPr>
          <a:xfrm>
            <a:off x="6053976" y="1952625"/>
            <a:ext cx="574675" cy="550863"/>
          </a:xfrm>
        </p:spPr>
      </p:sp>
      <p:sp>
        <p:nvSpPr>
          <p:cNvPr id="12" name="Marcador de posición de imagen 11">
            <a:extLst>
              <a:ext uri="{FF2B5EF4-FFF2-40B4-BE49-F238E27FC236}">
                <a16:creationId xmlns:a16="http://schemas.microsoft.com/office/drawing/2014/main" id="{1CE05E95-6FD2-DB41-87FC-96B04A3A81BC}"/>
              </a:ext>
            </a:extLst>
          </p:cNvPr>
          <p:cNvSpPr>
            <a:spLocks noGrp="1"/>
          </p:cNvSpPr>
          <p:nvPr>
            <p:ph type="pic" sz="quarter" idx="22"/>
          </p:nvPr>
        </p:nvSpPr>
        <p:spPr/>
      </p:sp>
      <p:sp>
        <p:nvSpPr>
          <p:cNvPr id="13" name="Marcador de posición de imagen 12">
            <a:extLst>
              <a:ext uri="{FF2B5EF4-FFF2-40B4-BE49-F238E27FC236}">
                <a16:creationId xmlns:a16="http://schemas.microsoft.com/office/drawing/2014/main" id="{34697682-1825-0A42-B8BA-9471C4DF065F}"/>
              </a:ext>
            </a:extLst>
          </p:cNvPr>
          <p:cNvSpPr>
            <a:spLocks noGrp="1"/>
          </p:cNvSpPr>
          <p:nvPr>
            <p:ph type="pic" sz="quarter" idx="23"/>
          </p:nvPr>
        </p:nvSpPr>
        <p:spPr/>
      </p:sp>
    </p:spTree>
    <p:extLst>
      <p:ext uri="{BB962C8B-B14F-4D97-AF65-F5344CB8AC3E}">
        <p14:creationId xmlns:p14="http://schemas.microsoft.com/office/powerpoint/2010/main" val="2434217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1">
            <a:extLst>
              <a:ext uri="{FF2B5EF4-FFF2-40B4-BE49-F238E27FC236}">
                <a16:creationId xmlns:a16="http://schemas.microsoft.com/office/drawing/2014/main" id="{711AD310-F32C-B645-92CB-C91C72CD4E33}"/>
              </a:ext>
            </a:extLst>
          </p:cNvPr>
          <p:cNvSpPr>
            <a:spLocks noGrp="1"/>
          </p:cNvSpPr>
          <p:nvPr>
            <p:ph type="pic" sz="quarter" idx="10"/>
          </p:nvPr>
        </p:nvSpPr>
        <p:spPr/>
      </p:sp>
      <p:sp>
        <p:nvSpPr>
          <p:cNvPr id="3" name="Título 2">
            <a:extLst>
              <a:ext uri="{FF2B5EF4-FFF2-40B4-BE49-F238E27FC236}">
                <a16:creationId xmlns:a16="http://schemas.microsoft.com/office/drawing/2014/main" id="{36CAD4CA-587D-2542-805A-C3EAB5F6E2BB}"/>
              </a:ext>
            </a:extLst>
          </p:cNvPr>
          <p:cNvSpPr>
            <a:spLocks noGrp="1"/>
          </p:cNvSpPr>
          <p:nvPr>
            <p:ph type="title"/>
          </p:nvPr>
        </p:nvSpPr>
        <p:spPr/>
        <p:txBody>
          <a:bodyPr>
            <a:normAutofit fontScale="90000"/>
          </a:bodyPr>
          <a:lstStyle/>
          <a:p>
            <a:r>
              <a:rPr lang="es-MX" dirty="0"/>
              <a:t>Insere título aqui</a:t>
            </a:r>
          </a:p>
        </p:txBody>
      </p:sp>
      <p:sp>
        <p:nvSpPr>
          <p:cNvPr id="4" name="Marcador de texto 3">
            <a:extLst>
              <a:ext uri="{FF2B5EF4-FFF2-40B4-BE49-F238E27FC236}">
                <a16:creationId xmlns:a16="http://schemas.microsoft.com/office/drawing/2014/main" id="{B65FA31B-7C37-7547-8EF8-CEA62CC8FDB2}"/>
              </a:ext>
            </a:extLst>
          </p:cNvPr>
          <p:cNvSpPr>
            <a:spLocks noGrp="1"/>
          </p:cNvSpPr>
          <p:nvPr>
            <p:ph type="body" sz="quarter" idx="13"/>
          </p:nvPr>
        </p:nvSpPr>
        <p:spPr/>
        <p:txBody>
          <a:bodyPr/>
          <a:lstStyle/>
          <a:p>
            <a:r>
              <a:rPr lang="es-MX" dirty="0"/>
              <a:t>Insere legendas aqui</a:t>
            </a:r>
          </a:p>
        </p:txBody>
      </p:sp>
      <p:sp>
        <p:nvSpPr>
          <p:cNvPr id="5" name="Marcador de texto 4">
            <a:extLst>
              <a:ext uri="{FF2B5EF4-FFF2-40B4-BE49-F238E27FC236}">
                <a16:creationId xmlns:a16="http://schemas.microsoft.com/office/drawing/2014/main" id="{E09AD3F2-DDC1-494F-9249-BE343C71A324}"/>
              </a:ext>
            </a:extLst>
          </p:cNvPr>
          <p:cNvSpPr>
            <a:spLocks noGrp="1"/>
          </p:cNvSpPr>
          <p:nvPr>
            <p:ph type="body" sz="quarter" idx="14"/>
          </p:nvPr>
        </p:nvSpPr>
        <p:spPr/>
        <p:txBody>
          <a:bodyPr/>
          <a:lstStyle/>
          <a:p>
            <a:r>
              <a:rPr lang="es-MX" dirty="0"/>
              <a:t>Corpo de texto</a:t>
            </a:r>
          </a:p>
        </p:txBody>
      </p:sp>
    </p:spTree>
    <p:extLst>
      <p:ext uri="{BB962C8B-B14F-4D97-AF65-F5344CB8AC3E}">
        <p14:creationId xmlns:p14="http://schemas.microsoft.com/office/powerpoint/2010/main" val="13212880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2D5BC5-2965-4447-91CD-7438672A7CE8}"/>
              </a:ext>
            </a:extLst>
          </p:cNvPr>
          <p:cNvSpPr>
            <a:spLocks noGrp="1"/>
          </p:cNvSpPr>
          <p:nvPr>
            <p:ph type="title"/>
          </p:nvPr>
        </p:nvSpPr>
        <p:spPr/>
        <p:txBody>
          <a:bodyPr/>
          <a:lstStyle/>
          <a:p>
            <a:endParaRPr lang="es-MX"/>
          </a:p>
        </p:txBody>
      </p:sp>
      <p:sp>
        <p:nvSpPr>
          <p:cNvPr id="3" name="Marcador de texto 2">
            <a:extLst>
              <a:ext uri="{FF2B5EF4-FFF2-40B4-BE49-F238E27FC236}">
                <a16:creationId xmlns:a16="http://schemas.microsoft.com/office/drawing/2014/main" id="{C8E6DD1F-272F-F84F-B31B-236D15A22DBC}"/>
              </a:ext>
            </a:extLst>
          </p:cNvPr>
          <p:cNvSpPr>
            <a:spLocks noGrp="1"/>
          </p:cNvSpPr>
          <p:nvPr>
            <p:ph type="body" sz="quarter" idx="13"/>
          </p:nvPr>
        </p:nvSpPr>
        <p:spPr/>
        <p:txBody>
          <a:bodyPr/>
          <a:lstStyle/>
          <a:p>
            <a:endParaRPr lang="es-MX"/>
          </a:p>
        </p:txBody>
      </p:sp>
      <p:sp>
        <p:nvSpPr>
          <p:cNvPr id="4" name="Marcador de posición de imagen 3">
            <a:extLst>
              <a:ext uri="{FF2B5EF4-FFF2-40B4-BE49-F238E27FC236}">
                <a16:creationId xmlns:a16="http://schemas.microsoft.com/office/drawing/2014/main" id="{788ABD8F-52B1-9844-8F01-568752C811B8}"/>
              </a:ext>
            </a:extLst>
          </p:cNvPr>
          <p:cNvSpPr>
            <a:spLocks noGrp="1"/>
          </p:cNvSpPr>
          <p:nvPr>
            <p:ph type="pic" sz="quarter" idx="18"/>
          </p:nvPr>
        </p:nvSpPr>
        <p:spPr>
          <a:xfrm>
            <a:off x="643771" y="1228157"/>
            <a:ext cx="4641655" cy="4651562"/>
          </a:xfrm>
        </p:spPr>
      </p:sp>
    </p:spTree>
    <p:extLst>
      <p:ext uri="{BB962C8B-B14F-4D97-AF65-F5344CB8AC3E}">
        <p14:creationId xmlns:p14="http://schemas.microsoft.com/office/powerpoint/2010/main" val="2841115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posición de imagen 6">
            <a:extLst>
              <a:ext uri="{FF2B5EF4-FFF2-40B4-BE49-F238E27FC236}">
                <a16:creationId xmlns:a16="http://schemas.microsoft.com/office/drawing/2014/main" id="{04A151BE-5843-034C-9B3C-7AA680A32EF0}"/>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44625" t="182" r="25757" b="-182"/>
          <a:stretch/>
        </p:blipFill>
        <p:spPr>
          <a:xfrm>
            <a:off x="6096000" y="0"/>
            <a:ext cx="3048000" cy="6858000"/>
          </a:xfrm>
        </p:spPr>
      </p:pic>
      <p:sp>
        <p:nvSpPr>
          <p:cNvPr id="3" name="Título 2">
            <a:extLst>
              <a:ext uri="{FF2B5EF4-FFF2-40B4-BE49-F238E27FC236}">
                <a16:creationId xmlns:a16="http://schemas.microsoft.com/office/drawing/2014/main" id="{CF04E646-AA82-AD46-B224-0B8D9806FC26}"/>
              </a:ext>
            </a:extLst>
          </p:cNvPr>
          <p:cNvSpPr>
            <a:spLocks noGrp="1"/>
          </p:cNvSpPr>
          <p:nvPr>
            <p:ph type="title"/>
          </p:nvPr>
        </p:nvSpPr>
        <p:spPr/>
        <p:txBody>
          <a:bodyPr>
            <a:normAutofit fontScale="90000"/>
          </a:bodyPr>
          <a:lstStyle/>
          <a:p>
            <a:endParaRPr lang="es-MX"/>
          </a:p>
        </p:txBody>
      </p:sp>
      <p:sp>
        <p:nvSpPr>
          <p:cNvPr id="4" name="Marcador de texto 3">
            <a:extLst>
              <a:ext uri="{FF2B5EF4-FFF2-40B4-BE49-F238E27FC236}">
                <a16:creationId xmlns:a16="http://schemas.microsoft.com/office/drawing/2014/main" id="{83606BF9-2628-2646-A74C-695086FF94CA}"/>
              </a:ext>
            </a:extLst>
          </p:cNvPr>
          <p:cNvSpPr>
            <a:spLocks noGrp="1"/>
          </p:cNvSpPr>
          <p:nvPr>
            <p:ph type="body" sz="quarter" idx="13"/>
          </p:nvPr>
        </p:nvSpPr>
        <p:spPr/>
        <p:txBody>
          <a:bodyPr/>
          <a:lstStyle/>
          <a:p>
            <a:endParaRPr lang="es-MX"/>
          </a:p>
        </p:txBody>
      </p:sp>
      <p:sp>
        <p:nvSpPr>
          <p:cNvPr id="5" name="Marcador de texto 4">
            <a:extLst>
              <a:ext uri="{FF2B5EF4-FFF2-40B4-BE49-F238E27FC236}">
                <a16:creationId xmlns:a16="http://schemas.microsoft.com/office/drawing/2014/main" id="{BA42B85B-7389-BC47-96C5-856363824D26}"/>
              </a:ext>
            </a:extLst>
          </p:cNvPr>
          <p:cNvSpPr>
            <a:spLocks noGrp="1"/>
          </p:cNvSpPr>
          <p:nvPr>
            <p:ph type="body" sz="quarter" idx="14"/>
          </p:nvPr>
        </p:nvSpPr>
        <p:spPr/>
        <p:txBody>
          <a:bodyPr/>
          <a:lstStyle/>
          <a:p>
            <a:endParaRPr lang="es-MX"/>
          </a:p>
        </p:txBody>
      </p:sp>
    </p:spTree>
    <p:extLst>
      <p:ext uri="{BB962C8B-B14F-4D97-AF65-F5344CB8AC3E}">
        <p14:creationId xmlns:p14="http://schemas.microsoft.com/office/powerpoint/2010/main" val="2220430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B9B5F1-226A-6E49-85FE-A57C3A8AB763}"/>
              </a:ext>
            </a:extLst>
          </p:cNvPr>
          <p:cNvSpPr>
            <a:spLocks noGrp="1"/>
          </p:cNvSpPr>
          <p:nvPr>
            <p:ph type="title"/>
          </p:nvPr>
        </p:nvSpPr>
        <p:spPr/>
        <p:txBody>
          <a:bodyPr/>
          <a:lstStyle/>
          <a:p>
            <a:endParaRPr lang="es-MX"/>
          </a:p>
        </p:txBody>
      </p:sp>
      <p:sp>
        <p:nvSpPr>
          <p:cNvPr id="3" name="Marcador de texto 2">
            <a:extLst>
              <a:ext uri="{FF2B5EF4-FFF2-40B4-BE49-F238E27FC236}">
                <a16:creationId xmlns:a16="http://schemas.microsoft.com/office/drawing/2014/main" id="{2D692AF3-E17C-EA45-AF96-4F4C841E111B}"/>
              </a:ext>
            </a:extLst>
          </p:cNvPr>
          <p:cNvSpPr>
            <a:spLocks noGrp="1"/>
          </p:cNvSpPr>
          <p:nvPr>
            <p:ph type="body" sz="quarter" idx="13"/>
          </p:nvPr>
        </p:nvSpPr>
        <p:spPr/>
        <p:txBody>
          <a:bodyPr>
            <a:normAutofit fontScale="85000" lnSpcReduction="20000"/>
          </a:bodyPr>
          <a:lstStyle/>
          <a:p>
            <a:endParaRPr lang="es-MX"/>
          </a:p>
        </p:txBody>
      </p:sp>
      <p:sp>
        <p:nvSpPr>
          <p:cNvPr id="4" name="Marcador de texto 3">
            <a:extLst>
              <a:ext uri="{FF2B5EF4-FFF2-40B4-BE49-F238E27FC236}">
                <a16:creationId xmlns:a16="http://schemas.microsoft.com/office/drawing/2014/main" id="{AC87BC5F-E806-5142-BB91-C8E7D9769CEB}"/>
              </a:ext>
            </a:extLst>
          </p:cNvPr>
          <p:cNvSpPr>
            <a:spLocks noGrp="1"/>
          </p:cNvSpPr>
          <p:nvPr>
            <p:ph type="body" sz="quarter" idx="14"/>
          </p:nvPr>
        </p:nvSpPr>
        <p:spPr/>
        <p:txBody>
          <a:bodyPr/>
          <a:lstStyle/>
          <a:p>
            <a:endParaRPr lang="es-MX"/>
          </a:p>
        </p:txBody>
      </p:sp>
      <p:sp>
        <p:nvSpPr>
          <p:cNvPr id="5" name="Marcador de texto 4">
            <a:extLst>
              <a:ext uri="{FF2B5EF4-FFF2-40B4-BE49-F238E27FC236}">
                <a16:creationId xmlns:a16="http://schemas.microsoft.com/office/drawing/2014/main" id="{56A6B27B-1F1D-DE4E-8B69-27B222BC8900}"/>
              </a:ext>
            </a:extLst>
          </p:cNvPr>
          <p:cNvSpPr>
            <a:spLocks noGrp="1"/>
          </p:cNvSpPr>
          <p:nvPr>
            <p:ph type="body" sz="quarter" idx="15"/>
          </p:nvPr>
        </p:nvSpPr>
        <p:spPr/>
        <p:txBody>
          <a:bodyPr>
            <a:normAutofit fontScale="85000" lnSpcReduction="20000"/>
          </a:bodyPr>
          <a:lstStyle/>
          <a:p>
            <a:endParaRPr lang="es-MX"/>
          </a:p>
        </p:txBody>
      </p:sp>
      <p:sp>
        <p:nvSpPr>
          <p:cNvPr id="6" name="Marcador de texto 5">
            <a:extLst>
              <a:ext uri="{FF2B5EF4-FFF2-40B4-BE49-F238E27FC236}">
                <a16:creationId xmlns:a16="http://schemas.microsoft.com/office/drawing/2014/main" id="{180E7785-858C-4048-AB69-06A0740BFDED}"/>
              </a:ext>
            </a:extLst>
          </p:cNvPr>
          <p:cNvSpPr>
            <a:spLocks noGrp="1"/>
          </p:cNvSpPr>
          <p:nvPr>
            <p:ph type="body" sz="quarter" idx="16"/>
          </p:nvPr>
        </p:nvSpPr>
        <p:spPr/>
        <p:txBody>
          <a:bodyPr/>
          <a:lstStyle/>
          <a:p>
            <a:endParaRPr lang="es-MX"/>
          </a:p>
        </p:txBody>
      </p:sp>
      <p:sp>
        <p:nvSpPr>
          <p:cNvPr id="7" name="Marcador de texto 6">
            <a:extLst>
              <a:ext uri="{FF2B5EF4-FFF2-40B4-BE49-F238E27FC236}">
                <a16:creationId xmlns:a16="http://schemas.microsoft.com/office/drawing/2014/main" id="{4C0F337A-B425-E043-A250-CAF4194E83CC}"/>
              </a:ext>
            </a:extLst>
          </p:cNvPr>
          <p:cNvSpPr>
            <a:spLocks noGrp="1"/>
          </p:cNvSpPr>
          <p:nvPr>
            <p:ph type="body" sz="quarter" idx="17"/>
          </p:nvPr>
        </p:nvSpPr>
        <p:spPr/>
        <p:txBody>
          <a:bodyPr/>
          <a:lstStyle/>
          <a:p>
            <a:endParaRPr lang="es-MX"/>
          </a:p>
        </p:txBody>
      </p:sp>
      <p:sp>
        <p:nvSpPr>
          <p:cNvPr id="8" name="Marcador de posición de imagen 7">
            <a:extLst>
              <a:ext uri="{FF2B5EF4-FFF2-40B4-BE49-F238E27FC236}">
                <a16:creationId xmlns:a16="http://schemas.microsoft.com/office/drawing/2014/main" id="{B0CCF00A-CD59-F64E-B643-948B8158E4A1}"/>
              </a:ext>
            </a:extLst>
          </p:cNvPr>
          <p:cNvSpPr>
            <a:spLocks noGrp="1"/>
          </p:cNvSpPr>
          <p:nvPr>
            <p:ph type="pic" sz="quarter" idx="18"/>
          </p:nvPr>
        </p:nvSpPr>
        <p:spPr/>
      </p:sp>
      <p:sp>
        <p:nvSpPr>
          <p:cNvPr id="9" name="Marcador de posición de imagen 8">
            <a:extLst>
              <a:ext uri="{FF2B5EF4-FFF2-40B4-BE49-F238E27FC236}">
                <a16:creationId xmlns:a16="http://schemas.microsoft.com/office/drawing/2014/main" id="{D1F4E726-8EE0-934F-A4AE-02797DE95A57}"/>
              </a:ext>
            </a:extLst>
          </p:cNvPr>
          <p:cNvSpPr>
            <a:spLocks noGrp="1"/>
          </p:cNvSpPr>
          <p:nvPr>
            <p:ph type="pic" sz="quarter" idx="19"/>
          </p:nvPr>
        </p:nvSpPr>
        <p:spPr/>
      </p:sp>
    </p:spTree>
    <p:extLst>
      <p:ext uri="{BB962C8B-B14F-4D97-AF65-F5344CB8AC3E}">
        <p14:creationId xmlns:p14="http://schemas.microsoft.com/office/powerpoint/2010/main" val="1250493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D84C5E-26E6-5C40-A1E8-1767B1892038}"/>
              </a:ext>
            </a:extLst>
          </p:cNvPr>
          <p:cNvSpPr>
            <a:spLocks noGrp="1"/>
          </p:cNvSpPr>
          <p:nvPr>
            <p:ph type="title"/>
          </p:nvPr>
        </p:nvSpPr>
        <p:spPr/>
        <p:txBody>
          <a:bodyPr/>
          <a:lstStyle/>
          <a:p>
            <a:endParaRPr lang="es-MX"/>
          </a:p>
        </p:txBody>
      </p:sp>
      <p:sp>
        <p:nvSpPr>
          <p:cNvPr id="3" name="Marcador de texto 2">
            <a:extLst>
              <a:ext uri="{FF2B5EF4-FFF2-40B4-BE49-F238E27FC236}">
                <a16:creationId xmlns:a16="http://schemas.microsoft.com/office/drawing/2014/main" id="{89085017-45C5-1447-9391-36F9223FFE34}"/>
              </a:ext>
            </a:extLst>
          </p:cNvPr>
          <p:cNvSpPr>
            <a:spLocks noGrp="1"/>
          </p:cNvSpPr>
          <p:nvPr>
            <p:ph type="body" sz="quarter" idx="13"/>
          </p:nvPr>
        </p:nvSpPr>
        <p:spPr/>
        <p:txBody>
          <a:bodyPr/>
          <a:lstStyle/>
          <a:p>
            <a:endParaRPr lang="es-MX"/>
          </a:p>
        </p:txBody>
      </p:sp>
      <p:sp>
        <p:nvSpPr>
          <p:cNvPr id="4" name="Marcador de posición de imagen 3">
            <a:extLst>
              <a:ext uri="{FF2B5EF4-FFF2-40B4-BE49-F238E27FC236}">
                <a16:creationId xmlns:a16="http://schemas.microsoft.com/office/drawing/2014/main" id="{F9EB9C65-448D-8548-8017-6442FAD8098F}"/>
              </a:ext>
            </a:extLst>
          </p:cNvPr>
          <p:cNvSpPr>
            <a:spLocks noGrp="1"/>
          </p:cNvSpPr>
          <p:nvPr>
            <p:ph type="pic" sz="quarter" idx="22"/>
          </p:nvPr>
        </p:nvSpPr>
        <p:spPr/>
      </p:sp>
      <p:sp>
        <p:nvSpPr>
          <p:cNvPr id="5" name="Marcador de posición de imagen 4">
            <a:extLst>
              <a:ext uri="{FF2B5EF4-FFF2-40B4-BE49-F238E27FC236}">
                <a16:creationId xmlns:a16="http://schemas.microsoft.com/office/drawing/2014/main" id="{BE69515B-28C3-BB44-8975-6B4D215678B2}"/>
              </a:ext>
            </a:extLst>
          </p:cNvPr>
          <p:cNvSpPr>
            <a:spLocks noGrp="1"/>
          </p:cNvSpPr>
          <p:nvPr>
            <p:ph type="pic" sz="quarter" idx="23"/>
          </p:nvPr>
        </p:nvSpPr>
        <p:spPr/>
      </p:sp>
      <p:sp>
        <p:nvSpPr>
          <p:cNvPr id="6" name="Marcador de posición de imagen 5">
            <a:extLst>
              <a:ext uri="{FF2B5EF4-FFF2-40B4-BE49-F238E27FC236}">
                <a16:creationId xmlns:a16="http://schemas.microsoft.com/office/drawing/2014/main" id="{4A483F9E-7810-5746-B7CC-24F3C3496393}"/>
              </a:ext>
            </a:extLst>
          </p:cNvPr>
          <p:cNvSpPr>
            <a:spLocks noGrp="1"/>
          </p:cNvSpPr>
          <p:nvPr>
            <p:ph type="pic" sz="quarter" idx="24"/>
          </p:nvPr>
        </p:nvSpPr>
        <p:spPr/>
      </p:sp>
      <p:sp>
        <p:nvSpPr>
          <p:cNvPr id="7" name="Marcador de texto 6">
            <a:extLst>
              <a:ext uri="{FF2B5EF4-FFF2-40B4-BE49-F238E27FC236}">
                <a16:creationId xmlns:a16="http://schemas.microsoft.com/office/drawing/2014/main" id="{18575C4C-77B9-D14D-949B-AAF7F66A9E9D}"/>
              </a:ext>
            </a:extLst>
          </p:cNvPr>
          <p:cNvSpPr>
            <a:spLocks noGrp="1"/>
          </p:cNvSpPr>
          <p:nvPr>
            <p:ph type="body" sz="quarter" idx="14"/>
          </p:nvPr>
        </p:nvSpPr>
        <p:spPr/>
        <p:txBody>
          <a:bodyPr>
            <a:normAutofit fontScale="62500" lnSpcReduction="20000"/>
          </a:bodyPr>
          <a:lstStyle/>
          <a:p>
            <a:endParaRPr lang="es-MX" dirty="0"/>
          </a:p>
        </p:txBody>
      </p:sp>
      <p:sp>
        <p:nvSpPr>
          <p:cNvPr id="8" name="Marcador de texto 7">
            <a:extLst>
              <a:ext uri="{FF2B5EF4-FFF2-40B4-BE49-F238E27FC236}">
                <a16:creationId xmlns:a16="http://schemas.microsoft.com/office/drawing/2014/main" id="{E3C4622B-BE8C-2F48-AD57-5D218BBF9066}"/>
              </a:ext>
            </a:extLst>
          </p:cNvPr>
          <p:cNvSpPr>
            <a:spLocks noGrp="1"/>
          </p:cNvSpPr>
          <p:nvPr>
            <p:ph type="body" sz="quarter" idx="16"/>
          </p:nvPr>
        </p:nvSpPr>
        <p:spPr/>
        <p:txBody>
          <a:bodyPr/>
          <a:lstStyle/>
          <a:p>
            <a:endParaRPr lang="es-MX"/>
          </a:p>
        </p:txBody>
      </p:sp>
      <p:sp>
        <p:nvSpPr>
          <p:cNvPr id="9" name="Marcador de posición de imagen 8">
            <a:extLst>
              <a:ext uri="{FF2B5EF4-FFF2-40B4-BE49-F238E27FC236}">
                <a16:creationId xmlns:a16="http://schemas.microsoft.com/office/drawing/2014/main" id="{DC2131CF-721D-2F4E-8C45-885F976EB9A1}"/>
              </a:ext>
            </a:extLst>
          </p:cNvPr>
          <p:cNvSpPr>
            <a:spLocks noGrp="1"/>
          </p:cNvSpPr>
          <p:nvPr>
            <p:ph type="pic" sz="quarter" idx="10"/>
          </p:nvPr>
        </p:nvSpPr>
        <p:spPr/>
      </p:sp>
    </p:spTree>
    <p:extLst>
      <p:ext uri="{BB962C8B-B14F-4D97-AF65-F5344CB8AC3E}">
        <p14:creationId xmlns:p14="http://schemas.microsoft.com/office/powerpoint/2010/main" val="16512766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3988AC-EDA6-6A46-AE5C-D3A71276639C}"/>
              </a:ext>
            </a:extLst>
          </p:cNvPr>
          <p:cNvSpPr>
            <a:spLocks noGrp="1"/>
          </p:cNvSpPr>
          <p:nvPr>
            <p:ph type="title"/>
          </p:nvPr>
        </p:nvSpPr>
        <p:spPr/>
        <p:txBody>
          <a:bodyPr/>
          <a:lstStyle/>
          <a:p>
            <a:endParaRPr lang="es-MX"/>
          </a:p>
        </p:txBody>
      </p:sp>
      <p:sp>
        <p:nvSpPr>
          <p:cNvPr id="3" name="Marcador de texto 2">
            <a:extLst>
              <a:ext uri="{FF2B5EF4-FFF2-40B4-BE49-F238E27FC236}">
                <a16:creationId xmlns:a16="http://schemas.microsoft.com/office/drawing/2014/main" id="{1C7CD380-B9C2-0142-B7B6-794967E8A452}"/>
              </a:ext>
            </a:extLst>
          </p:cNvPr>
          <p:cNvSpPr>
            <a:spLocks noGrp="1"/>
          </p:cNvSpPr>
          <p:nvPr>
            <p:ph type="body" sz="quarter" idx="13"/>
          </p:nvPr>
        </p:nvSpPr>
        <p:spPr/>
        <p:txBody>
          <a:bodyPr/>
          <a:lstStyle/>
          <a:p>
            <a:endParaRPr lang="es-MX"/>
          </a:p>
        </p:txBody>
      </p:sp>
      <p:sp>
        <p:nvSpPr>
          <p:cNvPr id="4" name="Marcador de texto 3">
            <a:extLst>
              <a:ext uri="{FF2B5EF4-FFF2-40B4-BE49-F238E27FC236}">
                <a16:creationId xmlns:a16="http://schemas.microsoft.com/office/drawing/2014/main" id="{A40385AA-58EC-7D49-83A8-A257BB6090F3}"/>
              </a:ext>
            </a:extLst>
          </p:cNvPr>
          <p:cNvSpPr>
            <a:spLocks noGrp="1"/>
          </p:cNvSpPr>
          <p:nvPr>
            <p:ph type="body" sz="quarter" idx="14"/>
          </p:nvPr>
        </p:nvSpPr>
        <p:spPr/>
        <p:txBody>
          <a:bodyPr>
            <a:normAutofit fontScale="92500" lnSpcReduction="20000"/>
          </a:bodyPr>
          <a:lstStyle/>
          <a:p>
            <a:endParaRPr lang="es-MX"/>
          </a:p>
        </p:txBody>
      </p:sp>
      <p:sp>
        <p:nvSpPr>
          <p:cNvPr id="5" name="Marcador de texto 4">
            <a:extLst>
              <a:ext uri="{FF2B5EF4-FFF2-40B4-BE49-F238E27FC236}">
                <a16:creationId xmlns:a16="http://schemas.microsoft.com/office/drawing/2014/main" id="{7A8FE369-83AF-7545-94D4-B59751260176}"/>
              </a:ext>
            </a:extLst>
          </p:cNvPr>
          <p:cNvSpPr>
            <a:spLocks noGrp="1"/>
          </p:cNvSpPr>
          <p:nvPr>
            <p:ph type="body" sz="quarter" idx="15"/>
          </p:nvPr>
        </p:nvSpPr>
        <p:spPr/>
        <p:txBody>
          <a:bodyPr/>
          <a:lstStyle/>
          <a:p>
            <a:endParaRPr lang="es-MX"/>
          </a:p>
        </p:txBody>
      </p:sp>
      <p:sp>
        <p:nvSpPr>
          <p:cNvPr id="6" name="Marcador de texto 5">
            <a:extLst>
              <a:ext uri="{FF2B5EF4-FFF2-40B4-BE49-F238E27FC236}">
                <a16:creationId xmlns:a16="http://schemas.microsoft.com/office/drawing/2014/main" id="{3A4A073F-C1D9-A648-A402-2580DBFD643D}"/>
              </a:ext>
            </a:extLst>
          </p:cNvPr>
          <p:cNvSpPr>
            <a:spLocks noGrp="1"/>
          </p:cNvSpPr>
          <p:nvPr>
            <p:ph type="body" sz="quarter" idx="16"/>
          </p:nvPr>
        </p:nvSpPr>
        <p:spPr/>
        <p:txBody>
          <a:bodyPr>
            <a:normAutofit fontScale="92500" lnSpcReduction="20000"/>
          </a:bodyPr>
          <a:lstStyle/>
          <a:p>
            <a:endParaRPr lang="es-MX"/>
          </a:p>
        </p:txBody>
      </p:sp>
      <p:sp>
        <p:nvSpPr>
          <p:cNvPr id="7" name="Marcador de texto 6">
            <a:extLst>
              <a:ext uri="{FF2B5EF4-FFF2-40B4-BE49-F238E27FC236}">
                <a16:creationId xmlns:a16="http://schemas.microsoft.com/office/drawing/2014/main" id="{423A90E3-6C09-1B4E-BEB4-614A0FCA5664}"/>
              </a:ext>
            </a:extLst>
          </p:cNvPr>
          <p:cNvSpPr>
            <a:spLocks noGrp="1"/>
          </p:cNvSpPr>
          <p:nvPr>
            <p:ph type="body" sz="quarter" idx="17"/>
          </p:nvPr>
        </p:nvSpPr>
        <p:spPr/>
        <p:txBody>
          <a:bodyPr/>
          <a:lstStyle/>
          <a:p>
            <a:endParaRPr lang="es-MX"/>
          </a:p>
        </p:txBody>
      </p:sp>
    </p:spTree>
    <p:extLst>
      <p:ext uri="{BB962C8B-B14F-4D97-AF65-F5344CB8AC3E}">
        <p14:creationId xmlns:p14="http://schemas.microsoft.com/office/powerpoint/2010/main" val="510990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1E1DF"/>
        </a:solidFill>
        <a:effectLst/>
      </p:bgPr>
    </p:bg>
    <p:spTree>
      <p:nvGrpSpPr>
        <p:cNvPr id="1" name=""/>
        <p:cNvGrpSpPr/>
        <p:nvPr/>
      </p:nvGrpSpPr>
      <p:grpSpPr>
        <a:xfrm>
          <a:off x="0" y="0"/>
          <a:ext cx="0" cy="0"/>
          <a:chOff x="0" y="0"/>
          <a:chExt cx="0" cy="0"/>
        </a:xfrm>
      </p:grpSpPr>
      <p:sp>
        <p:nvSpPr>
          <p:cNvPr id="13" name="Rectangle 30">
            <a:extLst>
              <a:ext uri="{FF2B5EF4-FFF2-40B4-BE49-F238E27FC236}">
                <a16:creationId xmlns:a16="http://schemas.microsoft.com/office/drawing/2014/main" id="{54AF238E-B066-C343-B024-FDECFBAFE469}"/>
              </a:ext>
            </a:extLst>
          </p:cNvPr>
          <p:cNvSpPr/>
          <p:nvPr/>
        </p:nvSpPr>
        <p:spPr>
          <a:xfrm>
            <a:off x="0" y="1576816"/>
            <a:ext cx="12192000" cy="369332"/>
          </a:xfrm>
          <a:prstGeom prst="rect">
            <a:avLst/>
          </a:prstGeom>
          <a:solidFill>
            <a:srgbClr val="FF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4" name="CuadroTexto 13">
            <a:extLst>
              <a:ext uri="{FF2B5EF4-FFF2-40B4-BE49-F238E27FC236}">
                <a16:creationId xmlns:a16="http://schemas.microsoft.com/office/drawing/2014/main" id="{B5E6A240-F319-1D4D-894D-CBFD64BCCFEC}"/>
              </a:ext>
            </a:extLst>
          </p:cNvPr>
          <p:cNvSpPr txBox="1"/>
          <p:nvPr/>
        </p:nvSpPr>
        <p:spPr>
          <a:xfrm>
            <a:off x="408336" y="189985"/>
            <a:ext cx="7928338" cy="1200329"/>
          </a:xfrm>
          <a:prstGeom prst="rect">
            <a:avLst/>
          </a:prstGeom>
          <a:noFill/>
        </p:spPr>
        <p:txBody>
          <a:bodyPr wrap="square" lIns="91440" tIns="45720" rIns="91440" bIns="45720" rtlCol="0" anchor="t">
            <a:spAutoFit/>
          </a:bodyPr>
          <a:lstStyle/>
          <a:p>
            <a:r>
              <a:rPr lang="es-MX" sz="3600" b="1" dirty="0">
                <a:solidFill>
                  <a:srgbClr val="FF0036"/>
                </a:solidFill>
                <a:latin typeface="Arial"/>
                <a:cs typeface="Arial"/>
              </a:rPr>
              <a:t>Como substituir as </a:t>
            </a:r>
            <a:r>
              <a:rPr lang="es-MX" sz="3600" b="1" dirty="0" err="1">
                <a:solidFill>
                  <a:srgbClr val="FF0036"/>
                </a:solidFill>
                <a:latin typeface="Arial"/>
                <a:cs typeface="Arial"/>
              </a:rPr>
              <a:t>fotografias</a:t>
            </a:r>
            <a:r>
              <a:rPr lang="es-MX" sz="3600" b="1" dirty="0">
                <a:solidFill>
                  <a:srgbClr val="FF0036"/>
                </a:solidFill>
                <a:latin typeface="Arial"/>
                <a:cs typeface="Arial"/>
              </a:rPr>
              <a:t>
</a:t>
            </a:r>
          </a:p>
        </p:txBody>
      </p:sp>
      <p:sp>
        <p:nvSpPr>
          <p:cNvPr id="16" name="CuadroTexto 15">
            <a:extLst>
              <a:ext uri="{FF2B5EF4-FFF2-40B4-BE49-F238E27FC236}">
                <a16:creationId xmlns:a16="http://schemas.microsoft.com/office/drawing/2014/main" id="{60E8B009-3A4D-234B-86A6-97E92EC61EFA}"/>
              </a:ext>
            </a:extLst>
          </p:cNvPr>
          <p:cNvSpPr txBox="1"/>
          <p:nvPr/>
        </p:nvSpPr>
        <p:spPr>
          <a:xfrm>
            <a:off x="2941558" y="2817555"/>
            <a:ext cx="1981773" cy="646331"/>
          </a:xfrm>
          <a:prstGeom prst="rect">
            <a:avLst/>
          </a:prstGeom>
          <a:noFill/>
        </p:spPr>
        <p:txBody>
          <a:bodyPr wrap="square" rtlCol="0">
            <a:spAutoFit/>
          </a:bodyPr>
          <a:lstStyle/>
          <a:p>
            <a:r>
              <a:rPr lang="es-MX" sz="1200" b="1" dirty="0">
                <a:solidFill>
                  <a:srgbClr val="FF0036"/>
                </a:solidFill>
                <a:latin typeface="Arial" panose="020B0604020202020204" pitchFamily="34" charset="0"/>
                <a:cs typeface="Arial" panose="020B0604020202020204" pitchFamily="34" charset="0"/>
              </a:rPr>
              <a:t>Clique no </a:t>
            </a:r>
            <a:r>
              <a:rPr lang="es-MX" sz="1200" b="1" dirty="0" err="1">
                <a:solidFill>
                  <a:srgbClr val="FF0036"/>
                </a:solidFill>
                <a:latin typeface="Arial" panose="020B0604020202020204" pitchFamily="34" charset="0"/>
                <a:cs typeface="Arial" panose="020B0604020202020204" pitchFamily="34" charset="0"/>
              </a:rPr>
              <a:t>ícone</a:t>
            </a:r>
            <a:r>
              <a:rPr lang="es-MX" sz="1200" b="1" dirty="0">
                <a:solidFill>
                  <a:srgbClr val="FF0036"/>
                </a:solidFill>
                <a:latin typeface="Arial" panose="020B0604020202020204" pitchFamily="34" charset="0"/>
                <a:cs typeface="Arial" panose="020B0604020202020204" pitchFamily="34" charset="0"/>
              </a:rPr>
              <a:t> </a:t>
            </a:r>
            <a:r>
              <a:rPr lang="es-MX" sz="1200" dirty="0" err="1">
                <a:latin typeface="Arial" panose="020B0604020202020204" pitchFamily="34" charset="0"/>
                <a:cs typeface="Arial" panose="020B0604020202020204" pitchFamily="34" charset="0"/>
              </a:rPr>
              <a:t>escolhido</a:t>
            </a:r>
            <a:r>
              <a:rPr lang="es-MX" sz="1200" dirty="0">
                <a:latin typeface="Arial" panose="020B0604020202020204" pitchFamily="34" charset="0"/>
                <a:cs typeface="Arial" panose="020B0604020202020204" pitchFamily="34" charset="0"/>
              </a:rPr>
              <a:t> para adicionar </a:t>
            </a:r>
            <a:r>
              <a:rPr lang="es-MX" sz="1200" dirty="0" err="1">
                <a:latin typeface="Arial" panose="020B0604020202020204" pitchFamily="34" charset="0"/>
                <a:cs typeface="Arial" panose="020B0604020202020204" pitchFamily="34" charset="0"/>
              </a:rPr>
              <a:t>uma</a:t>
            </a:r>
            <a:r>
              <a:rPr lang="es-MX" sz="1200" dirty="0">
                <a:latin typeface="Arial" panose="020B0604020202020204" pitchFamily="34" charset="0"/>
                <a:cs typeface="Arial" panose="020B0604020202020204" pitchFamily="34" charset="0"/>
              </a:rPr>
              <a:t> </a:t>
            </a:r>
            <a:r>
              <a:rPr lang="es-MX" sz="1200" dirty="0" err="1">
                <a:latin typeface="Arial" panose="020B0604020202020204" pitchFamily="34" charset="0"/>
                <a:cs typeface="Arial" panose="020B0604020202020204" pitchFamily="34" charset="0"/>
              </a:rPr>
              <a:t>imagem</a:t>
            </a:r>
            <a:r>
              <a:rPr lang="es-MX" sz="1200" dirty="0">
                <a:latin typeface="Arial" panose="020B0604020202020204" pitchFamily="34" charset="0"/>
                <a:cs typeface="Arial" panose="020B0604020202020204" pitchFamily="34" charset="0"/>
              </a:rPr>
              <a:t> </a:t>
            </a:r>
          </a:p>
        </p:txBody>
      </p:sp>
      <p:sp>
        <p:nvSpPr>
          <p:cNvPr id="17" name="CuadroTexto 16">
            <a:extLst>
              <a:ext uri="{FF2B5EF4-FFF2-40B4-BE49-F238E27FC236}">
                <a16:creationId xmlns:a16="http://schemas.microsoft.com/office/drawing/2014/main" id="{A320157D-B329-8244-8610-DB1469EC9400}"/>
              </a:ext>
            </a:extLst>
          </p:cNvPr>
          <p:cNvSpPr txBox="1"/>
          <p:nvPr/>
        </p:nvSpPr>
        <p:spPr>
          <a:xfrm>
            <a:off x="9398373" y="2793210"/>
            <a:ext cx="2088263" cy="1200329"/>
          </a:xfrm>
          <a:prstGeom prst="rect">
            <a:avLst/>
          </a:prstGeom>
          <a:noFill/>
        </p:spPr>
        <p:txBody>
          <a:bodyPr wrap="square" rtlCol="0">
            <a:spAutoFit/>
          </a:bodyPr>
          <a:lstStyle/>
          <a:p>
            <a:r>
              <a:rPr lang="pt-BR" sz="1200" dirty="0">
                <a:latin typeface="Arial" panose="020B0604020202020204" pitchFamily="34" charset="0"/>
                <a:cs typeface="Arial" panose="020B0604020202020204" pitchFamily="34" charset="0"/>
              </a:rPr>
              <a:t>Uma vez que a imagem é adicionada, vamos: </a:t>
            </a:r>
            <a:r>
              <a:rPr lang="es-MX" sz="1200" b="1" dirty="0" err="1">
                <a:solidFill>
                  <a:srgbClr val="FF0036"/>
                </a:solidFill>
                <a:latin typeface="Arial" panose="020B0604020202020204" pitchFamily="34" charset="0"/>
                <a:cs typeface="Arial" panose="020B0604020202020204" pitchFamily="34" charset="0"/>
              </a:rPr>
              <a:t>Ferramentas</a:t>
            </a:r>
            <a:r>
              <a:rPr lang="es-MX" sz="1200" b="1" dirty="0">
                <a:solidFill>
                  <a:srgbClr val="FF0036"/>
                </a:solidFill>
                <a:latin typeface="Arial" panose="020B0604020202020204" pitchFamily="34" charset="0"/>
                <a:cs typeface="Arial" panose="020B0604020202020204" pitchFamily="34" charset="0"/>
              </a:rPr>
              <a:t> de </a:t>
            </a:r>
            <a:r>
              <a:rPr lang="es-MX" sz="1200" b="1" dirty="0" err="1">
                <a:solidFill>
                  <a:srgbClr val="FF0036"/>
                </a:solidFill>
                <a:latin typeface="Arial" panose="020B0604020202020204" pitchFamily="34" charset="0"/>
                <a:cs typeface="Arial" panose="020B0604020202020204" pitchFamily="34" charset="0"/>
              </a:rPr>
              <a:t>imagem</a:t>
            </a:r>
            <a:r>
              <a:rPr lang="es-MX" sz="1200" b="1" dirty="0">
                <a:solidFill>
                  <a:srgbClr val="FF0036"/>
                </a:solidFill>
                <a:latin typeface="Arial" panose="020B0604020202020204" pitchFamily="34" charset="0"/>
                <a:cs typeface="Arial" panose="020B0604020202020204" pitchFamily="34" charset="0"/>
              </a:rPr>
              <a:t>&gt; Cortar &gt;  Cortar para Demarcar Forma&gt; </a:t>
            </a:r>
            <a:r>
              <a:rPr lang="es-MX" sz="1200" b="1" dirty="0" err="1">
                <a:solidFill>
                  <a:srgbClr val="FF0036"/>
                </a:solidFill>
                <a:latin typeface="Arial" panose="020B0604020202020204" pitchFamily="34" charset="0"/>
                <a:cs typeface="Arial" panose="020B0604020202020204" pitchFamily="34" charset="0"/>
              </a:rPr>
              <a:t>Escolhemos</a:t>
            </a:r>
            <a:r>
              <a:rPr lang="es-MX" sz="1200" b="1" dirty="0">
                <a:solidFill>
                  <a:srgbClr val="FF0036"/>
                </a:solidFill>
                <a:latin typeface="Arial" panose="020B0604020202020204" pitchFamily="34" charset="0"/>
                <a:cs typeface="Arial" panose="020B0604020202020204" pitchFamily="34" charset="0"/>
              </a:rPr>
              <a:t> o círculo</a:t>
            </a:r>
          </a:p>
        </p:txBody>
      </p:sp>
      <p:sp>
        <p:nvSpPr>
          <p:cNvPr id="19" name="Elipse 18">
            <a:extLst>
              <a:ext uri="{FF2B5EF4-FFF2-40B4-BE49-F238E27FC236}">
                <a16:creationId xmlns:a16="http://schemas.microsoft.com/office/drawing/2014/main" id="{FBFDFED3-4DEA-B84B-9131-EE50408DCBF1}"/>
              </a:ext>
            </a:extLst>
          </p:cNvPr>
          <p:cNvSpPr/>
          <p:nvPr/>
        </p:nvSpPr>
        <p:spPr>
          <a:xfrm>
            <a:off x="2554883" y="2767474"/>
            <a:ext cx="422031" cy="397202"/>
          </a:xfrm>
          <a:prstGeom prst="ellipse">
            <a:avLst/>
          </a:prstGeom>
          <a:solidFill>
            <a:srgbClr val="747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latin typeface="Arial" panose="020B0604020202020204" pitchFamily="34" charset="0"/>
                <a:cs typeface="Arial" panose="020B0604020202020204" pitchFamily="34" charset="0"/>
              </a:rPr>
              <a:t>1</a:t>
            </a:r>
          </a:p>
        </p:txBody>
      </p:sp>
      <p:sp>
        <p:nvSpPr>
          <p:cNvPr id="20" name="CuadroTexto 19">
            <a:extLst>
              <a:ext uri="{FF2B5EF4-FFF2-40B4-BE49-F238E27FC236}">
                <a16:creationId xmlns:a16="http://schemas.microsoft.com/office/drawing/2014/main" id="{BB4E713D-3F9C-4440-BDB4-2B454AB2129F}"/>
              </a:ext>
            </a:extLst>
          </p:cNvPr>
          <p:cNvSpPr txBox="1"/>
          <p:nvPr/>
        </p:nvSpPr>
        <p:spPr>
          <a:xfrm>
            <a:off x="3012083" y="4582447"/>
            <a:ext cx="1584631" cy="1015663"/>
          </a:xfrm>
          <a:prstGeom prst="rect">
            <a:avLst/>
          </a:prstGeom>
          <a:noFill/>
        </p:spPr>
        <p:txBody>
          <a:bodyPr wrap="square" rtlCol="0">
            <a:spAutoFit/>
          </a:bodyPr>
          <a:lstStyle/>
          <a:p>
            <a:r>
              <a:rPr lang="pt-BR" sz="1200" dirty="0">
                <a:solidFill>
                  <a:srgbClr val="1B2128"/>
                </a:solidFill>
                <a:latin typeface="Arial" panose="020B0604020202020204" pitchFamily="34" charset="0"/>
                <a:cs typeface="Arial" panose="020B0604020202020204" pitchFamily="34" charset="0"/>
              </a:rPr>
              <a:t>Se a imagem não for formatada, </a:t>
            </a:r>
            <a:r>
              <a:rPr lang="es-MX" sz="1200" dirty="0" err="1">
                <a:solidFill>
                  <a:srgbClr val="1B2128"/>
                </a:solidFill>
                <a:latin typeface="Arial" panose="020B0604020202020204" pitchFamily="34" charset="0"/>
                <a:cs typeface="Arial" panose="020B0604020202020204" pitchFamily="34" charset="0"/>
              </a:rPr>
              <a:t>volte</a:t>
            </a:r>
            <a:r>
              <a:rPr lang="es-MX" sz="1200" dirty="0">
                <a:solidFill>
                  <a:srgbClr val="1B2128"/>
                </a:solidFill>
                <a:latin typeface="Arial" panose="020B0604020202020204" pitchFamily="34" charset="0"/>
                <a:cs typeface="Arial" panose="020B0604020202020204" pitchFamily="34" charset="0"/>
              </a:rPr>
              <a:t> para </a:t>
            </a:r>
            <a:r>
              <a:rPr lang="es-MX" sz="1200" b="1" dirty="0" err="1">
                <a:solidFill>
                  <a:srgbClr val="FF0036"/>
                </a:solidFill>
                <a:latin typeface="Arial" panose="020B0604020202020204" pitchFamily="34" charset="0"/>
                <a:cs typeface="Arial" panose="020B0604020202020204" pitchFamily="34" charset="0"/>
              </a:rPr>
              <a:t>Ferramentas</a:t>
            </a:r>
            <a:r>
              <a:rPr lang="es-MX" sz="1200" b="1" dirty="0">
                <a:solidFill>
                  <a:srgbClr val="FF0036"/>
                </a:solidFill>
                <a:latin typeface="Arial" panose="020B0604020202020204" pitchFamily="34" charset="0"/>
                <a:cs typeface="Arial" panose="020B0604020202020204" pitchFamily="34" charset="0"/>
              </a:rPr>
              <a:t> de </a:t>
            </a:r>
            <a:r>
              <a:rPr lang="es-MX" sz="1200" b="1" dirty="0" err="1">
                <a:solidFill>
                  <a:srgbClr val="FF0036"/>
                </a:solidFill>
                <a:latin typeface="Arial" panose="020B0604020202020204" pitchFamily="34" charset="0"/>
                <a:cs typeface="Arial" panose="020B0604020202020204" pitchFamily="34" charset="0"/>
              </a:rPr>
              <a:t>imagem</a:t>
            </a:r>
            <a:r>
              <a:rPr lang="es-MX" sz="1200" b="1" dirty="0">
                <a:solidFill>
                  <a:srgbClr val="FF0036"/>
                </a:solidFill>
                <a:latin typeface="Arial" panose="020B0604020202020204" pitchFamily="34" charset="0"/>
                <a:cs typeface="Arial" panose="020B0604020202020204" pitchFamily="34" charset="0"/>
              </a:rPr>
              <a:t> </a:t>
            </a:r>
            <a:r>
              <a:rPr lang="es-MX" sz="1200" dirty="0">
                <a:solidFill>
                  <a:srgbClr val="1B2128"/>
                </a:solidFill>
                <a:latin typeface="Arial" panose="020B0604020202020204" pitchFamily="34" charset="0"/>
                <a:cs typeface="Arial" panose="020B0604020202020204" pitchFamily="34" charset="0"/>
              </a:rPr>
              <a:t>&gt; clique ajustar</a:t>
            </a:r>
          </a:p>
        </p:txBody>
      </p:sp>
      <p:sp>
        <p:nvSpPr>
          <p:cNvPr id="21" name="CuadroTexto 20">
            <a:extLst>
              <a:ext uri="{FF2B5EF4-FFF2-40B4-BE49-F238E27FC236}">
                <a16:creationId xmlns:a16="http://schemas.microsoft.com/office/drawing/2014/main" id="{3C542B6A-97D0-6640-B34B-DEC39D242DC5}"/>
              </a:ext>
            </a:extLst>
          </p:cNvPr>
          <p:cNvSpPr txBox="1"/>
          <p:nvPr/>
        </p:nvSpPr>
        <p:spPr>
          <a:xfrm>
            <a:off x="9398372" y="4841464"/>
            <a:ext cx="1620973" cy="830997"/>
          </a:xfrm>
          <a:prstGeom prst="rect">
            <a:avLst/>
          </a:prstGeom>
          <a:noFill/>
        </p:spPr>
        <p:txBody>
          <a:bodyPr wrap="square" rtlCol="0">
            <a:spAutoFit/>
          </a:bodyPr>
          <a:lstStyle/>
          <a:p>
            <a:r>
              <a:rPr lang="pt-BR" sz="1200" dirty="0">
                <a:solidFill>
                  <a:srgbClr val="1B2128"/>
                </a:solidFill>
                <a:latin typeface="Arial" panose="020B0604020202020204" pitchFamily="34" charset="0"/>
                <a:cs typeface="Arial" panose="020B0604020202020204" pitchFamily="34" charset="0"/>
              </a:rPr>
              <a:t>A imagem é ajustada clicando nos traços pretos ao redor da imagem</a:t>
            </a:r>
            <a:endParaRPr lang="es-MX" sz="1200" dirty="0">
              <a:solidFill>
                <a:srgbClr val="1B2128"/>
              </a:solidFill>
              <a:latin typeface="Arial" panose="020B0604020202020204" pitchFamily="34" charset="0"/>
              <a:cs typeface="Arial" panose="020B0604020202020204" pitchFamily="34" charset="0"/>
            </a:endParaRPr>
          </a:p>
        </p:txBody>
      </p:sp>
      <p:sp>
        <p:nvSpPr>
          <p:cNvPr id="22" name="TextBox 4">
            <a:extLst>
              <a:ext uri="{FF2B5EF4-FFF2-40B4-BE49-F238E27FC236}">
                <a16:creationId xmlns:a16="http://schemas.microsoft.com/office/drawing/2014/main" id="{0FC8082B-2001-9F42-9EFE-AE6BE379B2F1}"/>
              </a:ext>
            </a:extLst>
          </p:cNvPr>
          <p:cNvSpPr txBox="1"/>
          <p:nvPr/>
        </p:nvSpPr>
        <p:spPr>
          <a:xfrm>
            <a:off x="467204" y="1567309"/>
            <a:ext cx="2956231" cy="369332"/>
          </a:xfrm>
          <a:prstGeom prst="rect">
            <a:avLst/>
          </a:prstGeom>
          <a:noFill/>
        </p:spPr>
        <p:txBody>
          <a:bodyPr wrap="square" rtlCol="0">
            <a:spAutoFit/>
          </a:bodyPr>
          <a:lstStyle/>
          <a:p>
            <a:r>
              <a:rPr lang="es-ES_tradnl" b="1" dirty="0">
                <a:solidFill>
                  <a:schemeClr val="bg1"/>
                </a:solidFill>
                <a:latin typeface="Arial" panose="020B0604020202020204" pitchFamily="34" charset="0"/>
                <a:cs typeface="Arial" panose="020B0604020202020204" pitchFamily="34" charset="0"/>
              </a:rPr>
              <a:t>Fotografía circular</a:t>
            </a:r>
          </a:p>
        </p:txBody>
      </p:sp>
      <p:pic>
        <p:nvPicPr>
          <p:cNvPr id="23" name="Picture 9">
            <a:extLst>
              <a:ext uri="{FF2B5EF4-FFF2-40B4-BE49-F238E27FC236}">
                <a16:creationId xmlns:a16="http://schemas.microsoft.com/office/drawing/2014/main" id="{17917D1F-09ED-BA4D-9E72-0A3BA31932F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51560" y="2439373"/>
            <a:ext cx="1754096" cy="1652703"/>
          </a:xfrm>
          <a:prstGeom prst="rect">
            <a:avLst/>
          </a:prstGeom>
        </p:spPr>
      </p:pic>
      <p:sp>
        <p:nvSpPr>
          <p:cNvPr id="24" name="Elipse 11">
            <a:extLst>
              <a:ext uri="{FF2B5EF4-FFF2-40B4-BE49-F238E27FC236}">
                <a16:creationId xmlns:a16="http://schemas.microsoft.com/office/drawing/2014/main" id="{8F982418-023D-2549-BCA0-2BFEC63554CF}"/>
              </a:ext>
            </a:extLst>
          </p:cNvPr>
          <p:cNvSpPr/>
          <p:nvPr/>
        </p:nvSpPr>
        <p:spPr>
          <a:xfrm>
            <a:off x="8960233" y="2767474"/>
            <a:ext cx="422031" cy="397202"/>
          </a:xfrm>
          <a:prstGeom prst="ellipse">
            <a:avLst/>
          </a:prstGeom>
          <a:solidFill>
            <a:srgbClr val="747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latin typeface="Arial" panose="020B0604020202020204" pitchFamily="34" charset="0"/>
                <a:cs typeface="Arial" panose="020B0604020202020204" pitchFamily="34" charset="0"/>
              </a:rPr>
              <a:t>2</a:t>
            </a:r>
          </a:p>
        </p:txBody>
      </p:sp>
      <p:sp>
        <p:nvSpPr>
          <p:cNvPr id="25" name="Elipse 11">
            <a:extLst>
              <a:ext uri="{FF2B5EF4-FFF2-40B4-BE49-F238E27FC236}">
                <a16:creationId xmlns:a16="http://schemas.microsoft.com/office/drawing/2014/main" id="{3A83DF3D-F5B1-454F-A1E4-728CD33092D7}"/>
              </a:ext>
            </a:extLst>
          </p:cNvPr>
          <p:cNvSpPr/>
          <p:nvPr/>
        </p:nvSpPr>
        <p:spPr>
          <a:xfrm>
            <a:off x="2554883" y="4589800"/>
            <a:ext cx="422031" cy="397202"/>
          </a:xfrm>
          <a:prstGeom prst="ellipse">
            <a:avLst/>
          </a:prstGeom>
          <a:solidFill>
            <a:srgbClr val="747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latin typeface="Arial" panose="020B0604020202020204" pitchFamily="34" charset="0"/>
                <a:cs typeface="Arial" panose="020B0604020202020204" pitchFamily="34" charset="0"/>
              </a:rPr>
              <a:t>3</a:t>
            </a:r>
          </a:p>
        </p:txBody>
      </p:sp>
      <p:pic>
        <p:nvPicPr>
          <p:cNvPr id="26" name="Picture 26" descr="A close up of a person wearing a costume&#10;&#10;Description automatically generated">
            <a:extLst>
              <a:ext uri="{FF2B5EF4-FFF2-40B4-BE49-F238E27FC236}">
                <a16:creationId xmlns:a16="http://schemas.microsoft.com/office/drawing/2014/main" id="{11000BE0-7111-6445-AFCC-5C365B4AF3E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67204" y="4354870"/>
            <a:ext cx="1845355" cy="1982048"/>
          </a:xfrm>
          <a:prstGeom prst="rect">
            <a:avLst/>
          </a:prstGeom>
        </p:spPr>
      </p:pic>
      <p:sp>
        <p:nvSpPr>
          <p:cNvPr id="27" name="Elipse 11">
            <a:extLst>
              <a:ext uri="{FF2B5EF4-FFF2-40B4-BE49-F238E27FC236}">
                <a16:creationId xmlns:a16="http://schemas.microsoft.com/office/drawing/2014/main" id="{92262A0C-0B8E-954B-879C-3016A69195D8}"/>
              </a:ext>
            </a:extLst>
          </p:cNvPr>
          <p:cNvSpPr/>
          <p:nvPr/>
        </p:nvSpPr>
        <p:spPr>
          <a:xfrm>
            <a:off x="8960233" y="4849293"/>
            <a:ext cx="422031" cy="397202"/>
          </a:xfrm>
          <a:prstGeom prst="ellipse">
            <a:avLst/>
          </a:prstGeom>
          <a:solidFill>
            <a:srgbClr val="747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latin typeface="Arial" panose="020B0604020202020204" pitchFamily="34" charset="0"/>
                <a:cs typeface="Arial" panose="020B0604020202020204" pitchFamily="34" charset="0"/>
              </a:rPr>
              <a:t>4</a:t>
            </a:r>
          </a:p>
        </p:txBody>
      </p:sp>
      <p:pic>
        <p:nvPicPr>
          <p:cNvPr id="28" name="Picture 29" descr="A person wearing a hat&#10;&#10;Description automatically generated">
            <a:extLst>
              <a:ext uri="{FF2B5EF4-FFF2-40B4-BE49-F238E27FC236}">
                <a16:creationId xmlns:a16="http://schemas.microsoft.com/office/drawing/2014/main" id="{BAE53964-2F80-D94E-B8A1-778D125516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005" b="2987"/>
          <a:stretch/>
        </p:blipFill>
        <p:spPr>
          <a:xfrm>
            <a:off x="5955624" y="4323383"/>
            <a:ext cx="2083837" cy="2045022"/>
          </a:xfrm>
          <a:prstGeom prst="rect">
            <a:avLst/>
          </a:prstGeom>
        </p:spPr>
      </p:pic>
      <p:pic>
        <p:nvPicPr>
          <p:cNvPr id="29" name="Imagen 4">
            <a:extLst>
              <a:ext uri="{FF2B5EF4-FFF2-40B4-BE49-F238E27FC236}">
                <a16:creationId xmlns:a16="http://schemas.microsoft.com/office/drawing/2014/main" id="{F17C53B9-750B-2D4E-AA69-8C922099E646}"/>
              </a:ext>
            </a:extLst>
          </p:cNvPr>
          <p:cNvPicPr>
            <a:picLocks noChangeAspect="1"/>
          </p:cNvPicPr>
          <p:nvPr/>
        </p:nvPicPr>
        <p:blipFill rotWithShape="1">
          <a:blip r:embed="rId5">
            <a:extLst>
              <a:ext uri="{28A0092B-C50C-407E-A947-70E740481C1C}">
                <a14:useLocalDpi xmlns:a14="http://schemas.microsoft.com/office/drawing/2010/main" val="0"/>
              </a:ext>
            </a:extLst>
          </a:blip>
          <a:srcRect l="86400" t="81600" b="5600"/>
          <a:stretch/>
        </p:blipFill>
        <p:spPr>
          <a:xfrm>
            <a:off x="10533888" y="5769511"/>
            <a:ext cx="1658113" cy="877824"/>
          </a:xfrm>
          <a:prstGeom prst="rect">
            <a:avLst/>
          </a:prstGeom>
        </p:spPr>
      </p:pic>
      <p:sp>
        <p:nvSpPr>
          <p:cNvPr id="30" name="CuadroTexto 29">
            <a:extLst>
              <a:ext uri="{FF2B5EF4-FFF2-40B4-BE49-F238E27FC236}">
                <a16:creationId xmlns:a16="http://schemas.microsoft.com/office/drawing/2014/main" id="{6ADC750D-AB52-654B-A872-29AA59B84A99}"/>
              </a:ext>
            </a:extLst>
          </p:cNvPr>
          <p:cNvSpPr txBox="1"/>
          <p:nvPr/>
        </p:nvSpPr>
        <p:spPr>
          <a:xfrm>
            <a:off x="460846" y="836316"/>
            <a:ext cx="10771261" cy="523220"/>
          </a:xfrm>
          <a:prstGeom prst="rect">
            <a:avLst/>
          </a:prstGeom>
          <a:noFill/>
        </p:spPr>
        <p:txBody>
          <a:bodyPr wrap="square" lIns="91440" tIns="45720" rIns="91440" bIns="45720" rtlCol="0" anchor="t">
            <a:spAutoFit/>
          </a:bodyPr>
          <a:lstStyle/>
          <a:p>
            <a:r>
              <a:rPr lang="pt-BR" sz="1400" dirty="0">
                <a:latin typeface="Arial"/>
                <a:cs typeface="Arial"/>
              </a:rPr>
              <a:t>Este modelo já tem algumas imagens pré-carregadas que você pode usar. No entanto, você pode substituí-los de acordo com o seu projeto. Para respeitar o formato dos slides, siga estas direções simples: </a:t>
            </a:r>
            <a:endParaRPr lang="es-MX" sz="1400" dirty="0">
              <a:latin typeface="Arial" panose="020B0604020202020204" pitchFamily="34" charset="0"/>
              <a:cs typeface="Arial" panose="020B0604020202020204" pitchFamily="34" charset="0"/>
            </a:endParaRPr>
          </a:p>
        </p:txBody>
      </p:sp>
      <p:pic>
        <p:nvPicPr>
          <p:cNvPr id="31" name="Imagem 30">
            <a:extLst>
              <a:ext uri="{FF2B5EF4-FFF2-40B4-BE49-F238E27FC236}">
                <a16:creationId xmlns:a16="http://schemas.microsoft.com/office/drawing/2014/main" id="{71532869-1DC8-4859-8044-6983EA646375}"/>
              </a:ext>
            </a:extLst>
          </p:cNvPr>
          <p:cNvPicPr>
            <a:picLocks noChangeAspect="1"/>
          </p:cNvPicPr>
          <p:nvPr/>
        </p:nvPicPr>
        <p:blipFill rotWithShape="1">
          <a:blip r:embed="rId6"/>
          <a:srcRect l="60776" b="65224"/>
          <a:stretch/>
        </p:blipFill>
        <p:spPr>
          <a:xfrm>
            <a:off x="5448503" y="2426121"/>
            <a:ext cx="3424698" cy="1652703"/>
          </a:xfrm>
          <a:prstGeom prst="rect">
            <a:avLst/>
          </a:prstGeom>
        </p:spPr>
      </p:pic>
      <p:sp>
        <p:nvSpPr>
          <p:cNvPr id="3" name="Retângulo 2">
            <a:extLst>
              <a:ext uri="{FF2B5EF4-FFF2-40B4-BE49-F238E27FC236}">
                <a16:creationId xmlns:a16="http://schemas.microsoft.com/office/drawing/2014/main" id="{6D42AB7C-A1D7-4BC8-A190-971C679F4E95}"/>
              </a:ext>
            </a:extLst>
          </p:cNvPr>
          <p:cNvSpPr/>
          <p:nvPr/>
        </p:nvSpPr>
        <p:spPr>
          <a:xfrm>
            <a:off x="7209183" y="2426121"/>
            <a:ext cx="556591" cy="131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5600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D9C0CA-BB36-4F44-83E6-531AD3B4388C}"/>
              </a:ext>
            </a:extLst>
          </p:cNvPr>
          <p:cNvSpPr>
            <a:spLocks noGrp="1"/>
          </p:cNvSpPr>
          <p:nvPr>
            <p:ph type="title"/>
          </p:nvPr>
        </p:nvSpPr>
        <p:spPr/>
        <p:txBody>
          <a:bodyPr/>
          <a:lstStyle/>
          <a:p>
            <a:endParaRPr lang="es-MX"/>
          </a:p>
        </p:txBody>
      </p:sp>
      <p:sp>
        <p:nvSpPr>
          <p:cNvPr id="3" name="Marcador de texto 2">
            <a:extLst>
              <a:ext uri="{FF2B5EF4-FFF2-40B4-BE49-F238E27FC236}">
                <a16:creationId xmlns:a16="http://schemas.microsoft.com/office/drawing/2014/main" id="{D20128DC-E840-0148-9115-256FB0A20C8F}"/>
              </a:ext>
            </a:extLst>
          </p:cNvPr>
          <p:cNvSpPr>
            <a:spLocks noGrp="1"/>
          </p:cNvSpPr>
          <p:nvPr>
            <p:ph type="body" sz="quarter" idx="13"/>
          </p:nvPr>
        </p:nvSpPr>
        <p:spPr/>
        <p:txBody>
          <a:bodyPr/>
          <a:lstStyle/>
          <a:p>
            <a:endParaRPr lang="es-MX"/>
          </a:p>
        </p:txBody>
      </p:sp>
      <p:sp>
        <p:nvSpPr>
          <p:cNvPr id="4" name="Marcador de texto 3">
            <a:extLst>
              <a:ext uri="{FF2B5EF4-FFF2-40B4-BE49-F238E27FC236}">
                <a16:creationId xmlns:a16="http://schemas.microsoft.com/office/drawing/2014/main" id="{5F3A52B3-C30B-6148-ADD9-13457BBC9709}"/>
              </a:ext>
            </a:extLst>
          </p:cNvPr>
          <p:cNvSpPr>
            <a:spLocks noGrp="1"/>
          </p:cNvSpPr>
          <p:nvPr>
            <p:ph type="body" sz="quarter" idx="15"/>
          </p:nvPr>
        </p:nvSpPr>
        <p:spPr/>
        <p:txBody>
          <a:bodyPr/>
          <a:lstStyle/>
          <a:p>
            <a:endParaRPr lang="es-MX"/>
          </a:p>
        </p:txBody>
      </p:sp>
      <p:sp>
        <p:nvSpPr>
          <p:cNvPr id="5" name="Marcador de texto 4">
            <a:extLst>
              <a:ext uri="{FF2B5EF4-FFF2-40B4-BE49-F238E27FC236}">
                <a16:creationId xmlns:a16="http://schemas.microsoft.com/office/drawing/2014/main" id="{35292709-F9AE-8E4E-B065-A14613B5C084}"/>
              </a:ext>
            </a:extLst>
          </p:cNvPr>
          <p:cNvSpPr>
            <a:spLocks noGrp="1"/>
          </p:cNvSpPr>
          <p:nvPr>
            <p:ph type="body" sz="quarter" idx="14"/>
          </p:nvPr>
        </p:nvSpPr>
        <p:spPr/>
        <p:txBody>
          <a:bodyPr>
            <a:normAutofit fontScale="70000" lnSpcReduction="20000"/>
          </a:bodyPr>
          <a:lstStyle/>
          <a:p>
            <a:endParaRPr lang="es-MX"/>
          </a:p>
        </p:txBody>
      </p:sp>
      <p:sp>
        <p:nvSpPr>
          <p:cNvPr id="6" name="Marcador de texto 5">
            <a:extLst>
              <a:ext uri="{FF2B5EF4-FFF2-40B4-BE49-F238E27FC236}">
                <a16:creationId xmlns:a16="http://schemas.microsoft.com/office/drawing/2014/main" id="{012DE643-7CC1-1749-8593-AAE3AF77E361}"/>
              </a:ext>
            </a:extLst>
          </p:cNvPr>
          <p:cNvSpPr>
            <a:spLocks noGrp="1"/>
          </p:cNvSpPr>
          <p:nvPr>
            <p:ph type="body" sz="quarter" idx="16"/>
          </p:nvPr>
        </p:nvSpPr>
        <p:spPr/>
        <p:txBody>
          <a:bodyPr/>
          <a:lstStyle/>
          <a:p>
            <a:endParaRPr lang="es-MX"/>
          </a:p>
        </p:txBody>
      </p:sp>
      <p:sp>
        <p:nvSpPr>
          <p:cNvPr id="7" name="Marcador de texto 6">
            <a:extLst>
              <a:ext uri="{FF2B5EF4-FFF2-40B4-BE49-F238E27FC236}">
                <a16:creationId xmlns:a16="http://schemas.microsoft.com/office/drawing/2014/main" id="{D8FCCD25-88CB-7849-B114-06D5C23E0BD0}"/>
              </a:ext>
            </a:extLst>
          </p:cNvPr>
          <p:cNvSpPr>
            <a:spLocks noGrp="1"/>
          </p:cNvSpPr>
          <p:nvPr>
            <p:ph type="body" sz="quarter" idx="17"/>
          </p:nvPr>
        </p:nvSpPr>
        <p:spPr/>
        <p:txBody>
          <a:bodyPr>
            <a:normAutofit fontScale="70000" lnSpcReduction="20000"/>
          </a:bodyPr>
          <a:lstStyle/>
          <a:p>
            <a:endParaRPr lang="es-MX"/>
          </a:p>
        </p:txBody>
      </p:sp>
      <p:sp>
        <p:nvSpPr>
          <p:cNvPr id="8" name="Marcador de texto 7">
            <a:extLst>
              <a:ext uri="{FF2B5EF4-FFF2-40B4-BE49-F238E27FC236}">
                <a16:creationId xmlns:a16="http://schemas.microsoft.com/office/drawing/2014/main" id="{C4CFE691-8826-824D-ADBE-DA552494C266}"/>
              </a:ext>
            </a:extLst>
          </p:cNvPr>
          <p:cNvSpPr>
            <a:spLocks noGrp="1"/>
          </p:cNvSpPr>
          <p:nvPr>
            <p:ph type="body" sz="quarter" idx="18"/>
          </p:nvPr>
        </p:nvSpPr>
        <p:spPr/>
        <p:txBody>
          <a:bodyPr/>
          <a:lstStyle/>
          <a:p>
            <a:endParaRPr lang="es-MX"/>
          </a:p>
        </p:txBody>
      </p:sp>
      <p:sp>
        <p:nvSpPr>
          <p:cNvPr id="9" name="Marcador de texto 8">
            <a:extLst>
              <a:ext uri="{FF2B5EF4-FFF2-40B4-BE49-F238E27FC236}">
                <a16:creationId xmlns:a16="http://schemas.microsoft.com/office/drawing/2014/main" id="{321ABCAF-1AC0-E047-9FF9-1488CEAE77A3}"/>
              </a:ext>
            </a:extLst>
          </p:cNvPr>
          <p:cNvSpPr>
            <a:spLocks noGrp="1"/>
          </p:cNvSpPr>
          <p:nvPr>
            <p:ph type="body" sz="quarter" idx="19"/>
          </p:nvPr>
        </p:nvSpPr>
        <p:spPr/>
        <p:txBody>
          <a:bodyPr>
            <a:normAutofit fontScale="70000" lnSpcReduction="20000"/>
          </a:bodyPr>
          <a:lstStyle/>
          <a:p>
            <a:endParaRPr lang="es-MX"/>
          </a:p>
        </p:txBody>
      </p:sp>
      <p:sp>
        <p:nvSpPr>
          <p:cNvPr id="10" name="Marcador de texto 9">
            <a:extLst>
              <a:ext uri="{FF2B5EF4-FFF2-40B4-BE49-F238E27FC236}">
                <a16:creationId xmlns:a16="http://schemas.microsoft.com/office/drawing/2014/main" id="{F5CD9CF4-4870-4E4C-88D8-5940EB670D43}"/>
              </a:ext>
            </a:extLst>
          </p:cNvPr>
          <p:cNvSpPr>
            <a:spLocks noGrp="1"/>
          </p:cNvSpPr>
          <p:nvPr>
            <p:ph type="body" sz="quarter" idx="20"/>
          </p:nvPr>
        </p:nvSpPr>
        <p:spPr/>
        <p:txBody>
          <a:bodyPr/>
          <a:lstStyle/>
          <a:p>
            <a:endParaRPr lang="es-MX"/>
          </a:p>
        </p:txBody>
      </p:sp>
      <p:sp>
        <p:nvSpPr>
          <p:cNvPr id="11" name="Marcador de posición de imagen 10">
            <a:extLst>
              <a:ext uri="{FF2B5EF4-FFF2-40B4-BE49-F238E27FC236}">
                <a16:creationId xmlns:a16="http://schemas.microsoft.com/office/drawing/2014/main" id="{50437423-BF01-8C49-8A92-F40EAF6DC56A}"/>
              </a:ext>
            </a:extLst>
          </p:cNvPr>
          <p:cNvSpPr>
            <a:spLocks noGrp="1"/>
          </p:cNvSpPr>
          <p:nvPr>
            <p:ph type="pic" sz="quarter" idx="21"/>
          </p:nvPr>
        </p:nvSpPr>
        <p:spPr/>
      </p:sp>
      <p:sp>
        <p:nvSpPr>
          <p:cNvPr id="12" name="Marcador de posición de imagen 11">
            <a:extLst>
              <a:ext uri="{FF2B5EF4-FFF2-40B4-BE49-F238E27FC236}">
                <a16:creationId xmlns:a16="http://schemas.microsoft.com/office/drawing/2014/main" id="{7BAAC94E-63C9-874F-8EB5-8E384F51B726}"/>
              </a:ext>
            </a:extLst>
          </p:cNvPr>
          <p:cNvSpPr>
            <a:spLocks noGrp="1"/>
          </p:cNvSpPr>
          <p:nvPr>
            <p:ph type="pic" sz="quarter" idx="22"/>
          </p:nvPr>
        </p:nvSpPr>
        <p:spPr/>
      </p:sp>
      <p:sp>
        <p:nvSpPr>
          <p:cNvPr id="13" name="Marcador de posición de imagen 12">
            <a:extLst>
              <a:ext uri="{FF2B5EF4-FFF2-40B4-BE49-F238E27FC236}">
                <a16:creationId xmlns:a16="http://schemas.microsoft.com/office/drawing/2014/main" id="{6A0C2236-6D6E-1545-81EB-2837FBBCDBFD}"/>
              </a:ext>
            </a:extLst>
          </p:cNvPr>
          <p:cNvSpPr>
            <a:spLocks noGrp="1"/>
          </p:cNvSpPr>
          <p:nvPr>
            <p:ph type="pic" sz="quarter" idx="23"/>
          </p:nvPr>
        </p:nvSpPr>
        <p:spPr/>
      </p:sp>
    </p:spTree>
    <p:extLst>
      <p:ext uri="{BB962C8B-B14F-4D97-AF65-F5344CB8AC3E}">
        <p14:creationId xmlns:p14="http://schemas.microsoft.com/office/powerpoint/2010/main" val="2230977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adroTexto 25">
            <a:extLst>
              <a:ext uri="{FF2B5EF4-FFF2-40B4-BE49-F238E27FC236}">
                <a16:creationId xmlns:a16="http://schemas.microsoft.com/office/drawing/2014/main" id="{E35B81DD-A7D8-DA4B-8620-E566C1D09ACD}"/>
              </a:ext>
            </a:extLst>
          </p:cNvPr>
          <p:cNvSpPr txBox="1"/>
          <p:nvPr/>
        </p:nvSpPr>
        <p:spPr>
          <a:xfrm>
            <a:off x="503533" y="1347381"/>
            <a:ext cx="889987" cy="830997"/>
          </a:xfrm>
          <a:prstGeom prst="rect">
            <a:avLst/>
          </a:prstGeom>
          <a:noFill/>
        </p:spPr>
        <p:txBody>
          <a:bodyPr wrap="none" rtlCol="0">
            <a:spAutoFit/>
          </a:bodyPr>
          <a:lstStyle/>
          <a:p>
            <a:r>
              <a:rPr lang="es-MX" sz="4800" b="1" dirty="0">
                <a:solidFill>
                  <a:srgbClr val="1B2128"/>
                </a:solidFill>
                <a:latin typeface="Arial" panose="020B0604020202020204" pitchFamily="34" charset="0"/>
                <a:ea typeface="Roboto" panose="02000000000000000000" pitchFamily="2" charset="0"/>
                <a:cs typeface="Arial" panose="020B0604020202020204" pitchFamily="34" charset="0"/>
              </a:rPr>
              <a:t>01</a:t>
            </a:r>
          </a:p>
        </p:txBody>
      </p:sp>
      <p:sp>
        <p:nvSpPr>
          <p:cNvPr id="21" name="CuadroTexto 20">
            <a:extLst>
              <a:ext uri="{FF2B5EF4-FFF2-40B4-BE49-F238E27FC236}">
                <a16:creationId xmlns:a16="http://schemas.microsoft.com/office/drawing/2014/main" id="{5028284F-3F82-C64F-8750-EEB7130D1889}"/>
              </a:ext>
            </a:extLst>
          </p:cNvPr>
          <p:cNvSpPr txBox="1"/>
          <p:nvPr/>
        </p:nvSpPr>
        <p:spPr>
          <a:xfrm>
            <a:off x="405337" y="369865"/>
            <a:ext cx="4600940" cy="707886"/>
          </a:xfrm>
          <a:prstGeom prst="rect">
            <a:avLst/>
          </a:prstGeom>
          <a:noFill/>
        </p:spPr>
        <p:txBody>
          <a:bodyPr wrap="none" rtlCol="0">
            <a:spAutoFit/>
          </a:bodyPr>
          <a:lstStyle/>
          <a:p>
            <a:r>
              <a:rPr lang="es-MX" sz="4000" b="1" dirty="0" err="1">
                <a:solidFill>
                  <a:srgbClr val="FF0036"/>
                </a:solidFill>
                <a:latin typeface="Arial" panose="020B0604020202020204" pitchFamily="34" charset="0"/>
                <a:ea typeface="Roboto Medium" panose="02000000000000000000" pitchFamily="2" charset="0"/>
                <a:cs typeface="Arial" panose="020B0604020202020204" pitchFamily="34" charset="0"/>
              </a:rPr>
              <a:t>Insira</a:t>
            </a:r>
            <a:r>
              <a:rPr lang="es-MX" sz="4000" b="1" dirty="0">
                <a:solidFill>
                  <a:srgbClr val="FF0036"/>
                </a:solidFill>
                <a:latin typeface="Arial" panose="020B0604020202020204" pitchFamily="34" charset="0"/>
                <a:ea typeface="Roboto Medium" panose="02000000000000000000" pitchFamily="2" charset="0"/>
                <a:cs typeface="Arial" panose="020B0604020202020204" pitchFamily="34" charset="0"/>
              </a:rPr>
              <a:t> o título aqui</a:t>
            </a:r>
          </a:p>
        </p:txBody>
      </p:sp>
      <p:sp>
        <p:nvSpPr>
          <p:cNvPr id="31" name="CuadroTexto 30">
            <a:extLst>
              <a:ext uri="{FF2B5EF4-FFF2-40B4-BE49-F238E27FC236}">
                <a16:creationId xmlns:a16="http://schemas.microsoft.com/office/drawing/2014/main" id="{38329066-600C-2A4E-9BA3-D63C9766F580}"/>
              </a:ext>
            </a:extLst>
          </p:cNvPr>
          <p:cNvSpPr txBox="1"/>
          <p:nvPr/>
        </p:nvSpPr>
        <p:spPr>
          <a:xfrm>
            <a:off x="1334297" y="1416427"/>
            <a:ext cx="3909166" cy="830997"/>
          </a:xfrm>
          <a:prstGeom prst="rect">
            <a:avLst/>
          </a:prstGeom>
          <a:noFill/>
        </p:spPr>
        <p:txBody>
          <a:bodyPr wrap="square" rtlCol="0">
            <a:spAutoFit/>
          </a:bodyPr>
          <a:lstStyle/>
          <a:p>
            <a:r>
              <a:rPr lang="es-MX" sz="1600" dirty="0">
                <a:solidFill>
                  <a:srgbClr val="757577"/>
                </a:solidFill>
                <a:latin typeface="Roboto" panose="02000000000000000000" pitchFamily="2" charset="0"/>
                <a:ea typeface="Roboto" panose="02000000000000000000" pitchFamily="2" charset="0"/>
                <a:cs typeface="Arial" panose="020B0604020202020204" pitchFamily="34" charset="0"/>
              </a:rPr>
              <a:t>Iusto odio dignissim qui blandit praesent luptatum zzril delenit augue duis dolore te feugait nulla facilisi.</a:t>
            </a:r>
          </a:p>
        </p:txBody>
      </p:sp>
      <p:sp>
        <p:nvSpPr>
          <p:cNvPr id="24" name="Rectángulo 23">
            <a:extLst>
              <a:ext uri="{FF2B5EF4-FFF2-40B4-BE49-F238E27FC236}">
                <a16:creationId xmlns:a16="http://schemas.microsoft.com/office/drawing/2014/main" id="{AF38599A-08EA-EC47-BA5A-FF1CC9F36E2D}"/>
              </a:ext>
            </a:extLst>
          </p:cNvPr>
          <p:cNvSpPr/>
          <p:nvPr/>
        </p:nvSpPr>
        <p:spPr>
          <a:xfrm>
            <a:off x="580913" y="2099344"/>
            <a:ext cx="699247" cy="45719"/>
          </a:xfrm>
          <a:prstGeom prst="rect">
            <a:avLst/>
          </a:prstGeom>
          <a:solidFill>
            <a:srgbClr val="FF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grpSp>
        <p:nvGrpSpPr>
          <p:cNvPr id="41" name="Grupo 40">
            <a:extLst>
              <a:ext uri="{FF2B5EF4-FFF2-40B4-BE49-F238E27FC236}">
                <a16:creationId xmlns:a16="http://schemas.microsoft.com/office/drawing/2014/main" id="{6512A8DD-9A1C-0840-A45C-8155CC9B3EE7}"/>
              </a:ext>
            </a:extLst>
          </p:cNvPr>
          <p:cNvGrpSpPr/>
          <p:nvPr/>
        </p:nvGrpSpPr>
        <p:grpSpPr>
          <a:xfrm>
            <a:off x="492775" y="2671090"/>
            <a:ext cx="889987" cy="830997"/>
            <a:chOff x="492775" y="2213657"/>
            <a:chExt cx="889987" cy="830997"/>
          </a:xfrm>
        </p:grpSpPr>
        <p:sp>
          <p:nvSpPr>
            <p:cNvPr id="37" name="CuadroTexto 36">
              <a:extLst>
                <a:ext uri="{FF2B5EF4-FFF2-40B4-BE49-F238E27FC236}">
                  <a16:creationId xmlns:a16="http://schemas.microsoft.com/office/drawing/2014/main" id="{ECF7510E-6615-D14E-9EF3-F2EE7FCC838B}"/>
                </a:ext>
              </a:extLst>
            </p:cNvPr>
            <p:cNvSpPr txBox="1"/>
            <p:nvPr/>
          </p:nvSpPr>
          <p:spPr>
            <a:xfrm>
              <a:off x="492775" y="2213657"/>
              <a:ext cx="889987" cy="830997"/>
            </a:xfrm>
            <a:prstGeom prst="rect">
              <a:avLst/>
            </a:prstGeom>
            <a:noFill/>
          </p:spPr>
          <p:txBody>
            <a:bodyPr wrap="none" rtlCol="0">
              <a:spAutoFit/>
            </a:bodyPr>
            <a:lstStyle/>
            <a:p>
              <a:r>
                <a:rPr lang="es-MX" sz="4800" b="1" dirty="0">
                  <a:solidFill>
                    <a:srgbClr val="1B2128"/>
                  </a:solidFill>
                  <a:latin typeface="Arial" panose="020B0604020202020204" pitchFamily="34" charset="0"/>
                  <a:ea typeface="Roboto" panose="02000000000000000000" pitchFamily="2" charset="0"/>
                  <a:cs typeface="Arial" panose="020B0604020202020204" pitchFamily="34" charset="0"/>
                </a:rPr>
                <a:t>02</a:t>
              </a:r>
            </a:p>
          </p:txBody>
        </p:sp>
        <p:sp>
          <p:nvSpPr>
            <p:cNvPr id="38" name="Rectángulo 37">
              <a:extLst>
                <a:ext uri="{FF2B5EF4-FFF2-40B4-BE49-F238E27FC236}">
                  <a16:creationId xmlns:a16="http://schemas.microsoft.com/office/drawing/2014/main" id="{CB4C563F-A475-7C4E-BB5A-D7E14C87564C}"/>
                </a:ext>
              </a:extLst>
            </p:cNvPr>
            <p:cNvSpPr/>
            <p:nvPr/>
          </p:nvSpPr>
          <p:spPr>
            <a:xfrm>
              <a:off x="580913" y="2965620"/>
              <a:ext cx="699247" cy="45719"/>
            </a:xfrm>
            <a:prstGeom prst="rect">
              <a:avLst/>
            </a:prstGeom>
            <a:solidFill>
              <a:srgbClr val="FF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grpSp>
      <p:sp>
        <p:nvSpPr>
          <p:cNvPr id="39" name="CuadroTexto 38">
            <a:extLst>
              <a:ext uri="{FF2B5EF4-FFF2-40B4-BE49-F238E27FC236}">
                <a16:creationId xmlns:a16="http://schemas.microsoft.com/office/drawing/2014/main" id="{B3FA48D1-53B6-4F49-81F7-30DA55573E28}"/>
              </a:ext>
            </a:extLst>
          </p:cNvPr>
          <p:cNvSpPr txBox="1"/>
          <p:nvPr/>
        </p:nvSpPr>
        <p:spPr>
          <a:xfrm>
            <a:off x="1334297" y="2740136"/>
            <a:ext cx="3909166" cy="830997"/>
          </a:xfrm>
          <a:prstGeom prst="rect">
            <a:avLst/>
          </a:prstGeom>
          <a:noFill/>
        </p:spPr>
        <p:txBody>
          <a:bodyPr wrap="square" rtlCol="0">
            <a:spAutoFit/>
          </a:bodyPr>
          <a:lstStyle/>
          <a:p>
            <a:r>
              <a:rPr lang="es-MX" sz="1600" dirty="0">
                <a:solidFill>
                  <a:srgbClr val="757577"/>
                </a:solidFill>
                <a:latin typeface="Roboto" panose="02000000000000000000" pitchFamily="2" charset="0"/>
                <a:ea typeface="Roboto" panose="02000000000000000000" pitchFamily="2" charset="0"/>
                <a:cs typeface="Arial" panose="020B0604020202020204" pitchFamily="34" charset="0"/>
              </a:rPr>
              <a:t>Sed diam nonummy nibh euismod tincidunt ut laoreet dolore magna aliquam erat volutpat. </a:t>
            </a:r>
          </a:p>
        </p:txBody>
      </p:sp>
      <p:sp>
        <p:nvSpPr>
          <p:cNvPr id="43" name="CuadroTexto 42">
            <a:extLst>
              <a:ext uri="{FF2B5EF4-FFF2-40B4-BE49-F238E27FC236}">
                <a16:creationId xmlns:a16="http://schemas.microsoft.com/office/drawing/2014/main" id="{2C772E8D-C15B-C549-8B9E-DD73C927C735}"/>
              </a:ext>
            </a:extLst>
          </p:cNvPr>
          <p:cNvSpPr txBox="1"/>
          <p:nvPr/>
        </p:nvSpPr>
        <p:spPr>
          <a:xfrm>
            <a:off x="492775" y="3994800"/>
            <a:ext cx="889987" cy="830997"/>
          </a:xfrm>
          <a:prstGeom prst="rect">
            <a:avLst/>
          </a:prstGeom>
          <a:noFill/>
        </p:spPr>
        <p:txBody>
          <a:bodyPr wrap="none" rtlCol="0">
            <a:spAutoFit/>
          </a:bodyPr>
          <a:lstStyle/>
          <a:p>
            <a:r>
              <a:rPr lang="es-MX" sz="4800" b="1" dirty="0">
                <a:solidFill>
                  <a:srgbClr val="1B2128"/>
                </a:solidFill>
                <a:latin typeface="Arial" panose="020B0604020202020204" pitchFamily="34" charset="0"/>
                <a:ea typeface="Roboto" panose="02000000000000000000" pitchFamily="2" charset="0"/>
                <a:cs typeface="Arial" panose="020B0604020202020204" pitchFamily="34" charset="0"/>
              </a:rPr>
              <a:t>03</a:t>
            </a:r>
          </a:p>
        </p:txBody>
      </p:sp>
      <p:sp>
        <p:nvSpPr>
          <p:cNvPr id="44" name="Rectángulo 43">
            <a:extLst>
              <a:ext uri="{FF2B5EF4-FFF2-40B4-BE49-F238E27FC236}">
                <a16:creationId xmlns:a16="http://schemas.microsoft.com/office/drawing/2014/main" id="{A09FDA22-B008-2347-8F18-901A7D348DC1}"/>
              </a:ext>
            </a:extLst>
          </p:cNvPr>
          <p:cNvSpPr/>
          <p:nvPr/>
        </p:nvSpPr>
        <p:spPr>
          <a:xfrm>
            <a:off x="580913" y="4746763"/>
            <a:ext cx="699247" cy="45719"/>
          </a:xfrm>
          <a:prstGeom prst="rect">
            <a:avLst/>
          </a:prstGeom>
          <a:solidFill>
            <a:srgbClr val="FF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sp>
        <p:nvSpPr>
          <p:cNvPr id="45" name="CuadroTexto 44">
            <a:extLst>
              <a:ext uri="{FF2B5EF4-FFF2-40B4-BE49-F238E27FC236}">
                <a16:creationId xmlns:a16="http://schemas.microsoft.com/office/drawing/2014/main" id="{E48B6C8E-367D-924D-8D24-1D31BA1492EC}"/>
              </a:ext>
            </a:extLst>
          </p:cNvPr>
          <p:cNvSpPr txBox="1"/>
          <p:nvPr/>
        </p:nvSpPr>
        <p:spPr>
          <a:xfrm>
            <a:off x="1334297" y="4063846"/>
            <a:ext cx="3909166" cy="830997"/>
          </a:xfrm>
          <a:prstGeom prst="rect">
            <a:avLst/>
          </a:prstGeom>
          <a:noFill/>
        </p:spPr>
        <p:txBody>
          <a:bodyPr wrap="square" rtlCol="0">
            <a:spAutoFit/>
          </a:bodyPr>
          <a:lstStyle/>
          <a:p>
            <a:r>
              <a:rPr lang="es-MX" sz="1600" dirty="0">
                <a:solidFill>
                  <a:srgbClr val="757577"/>
                </a:solidFill>
                <a:latin typeface="Roboto" panose="02000000000000000000" pitchFamily="2" charset="0"/>
                <a:ea typeface="Roboto" panose="02000000000000000000" pitchFamily="2" charset="0"/>
                <a:cs typeface="Arial" panose="020B0604020202020204" pitchFamily="34" charset="0"/>
              </a:rPr>
              <a:t>Ut wisi enim ad minim veniam, quis nostrud exerci tation ullamcorper suscipit lobortis nisl ut aliquip ex.</a:t>
            </a:r>
          </a:p>
        </p:txBody>
      </p:sp>
      <p:sp>
        <p:nvSpPr>
          <p:cNvPr id="46" name="CuadroTexto 45">
            <a:extLst>
              <a:ext uri="{FF2B5EF4-FFF2-40B4-BE49-F238E27FC236}">
                <a16:creationId xmlns:a16="http://schemas.microsoft.com/office/drawing/2014/main" id="{C6F5F9C5-7354-164D-9049-DAED36AD3E3D}"/>
              </a:ext>
            </a:extLst>
          </p:cNvPr>
          <p:cNvSpPr txBox="1"/>
          <p:nvPr/>
        </p:nvSpPr>
        <p:spPr>
          <a:xfrm>
            <a:off x="6436820" y="1347381"/>
            <a:ext cx="889987" cy="830997"/>
          </a:xfrm>
          <a:prstGeom prst="rect">
            <a:avLst/>
          </a:prstGeom>
          <a:noFill/>
        </p:spPr>
        <p:txBody>
          <a:bodyPr wrap="none" rtlCol="0">
            <a:spAutoFit/>
          </a:bodyPr>
          <a:lstStyle/>
          <a:p>
            <a:r>
              <a:rPr lang="es-MX" sz="4800" b="1" dirty="0">
                <a:solidFill>
                  <a:srgbClr val="1B2128"/>
                </a:solidFill>
                <a:latin typeface="Arial" panose="020B0604020202020204" pitchFamily="34" charset="0"/>
                <a:ea typeface="Roboto" panose="02000000000000000000" pitchFamily="2" charset="0"/>
                <a:cs typeface="Arial" panose="020B0604020202020204" pitchFamily="34" charset="0"/>
              </a:rPr>
              <a:t>04</a:t>
            </a:r>
          </a:p>
        </p:txBody>
      </p:sp>
      <p:sp>
        <p:nvSpPr>
          <p:cNvPr id="48" name="Rectángulo 47">
            <a:extLst>
              <a:ext uri="{FF2B5EF4-FFF2-40B4-BE49-F238E27FC236}">
                <a16:creationId xmlns:a16="http://schemas.microsoft.com/office/drawing/2014/main" id="{130281AD-9243-E54C-B9E0-1292CD70EB5C}"/>
              </a:ext>
            </a:extLst>
          </p:cNvPr>
          <p:cNvSpPr/>
          <p:nvPr/>
        </p:nvSpPr>
        <p:spPr>
          <a:xfrm>
            <a:off x="6514200" y="2099344"/>
            <a:ext cx="699247" cy="45719"/>
          </a:xfrm>
          <a:prstGeom prst="rect">
            <a:avLst/>
          </a:prstGeom>
          <a:solidFill>
            <a:srgbClr val="FF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grpSp>
        <p:nvGrpSpPr>
          <p:cNvPr id="49" name="Grupo 48">
            <a:extLst>
              <a:ext uri="{FF2B5EF4-FFF2-40B4-BE49-F238E27FC236}">
                <a16:creationId xmlns:a16="http://schemas.microsoft.com/office/drawing/2014/main" id="{B4135A82-07DE-794F-9516-F03B7887B363}"/>
              </a:ext>
            </a:extLst>
          </p:cNvPr>
          <p:cNvGrpSpPr/>
          <p:nvPr/>
        </p:nvGrpSpPr>
        <p:grpSpPr>
          <a:xfrm>
            <a:off x="6426062" y="2671090"/>
            <a:ext cx="889987" cy="830997"/>
            <a:chOff x="492775" y="2213657"/>
            <a:chExt cx="889987" cy="830997"/>
          </a:xfrm>
        </p:grpSpPr>
        <p:sp>
          <p:nvSpPr>
            <p:cNvPr id="50" name="CuadroTexto 49">
              <a:extLst>
                <a:ext uri="{FF2B5EF4-FFF2-40B4-BE49-F238E27FC236}">
                  <a16:creationId xmlns:a16="http://schemas.microsoft.com/office/drawing/2014/main" id="{127F6351-27C0-0C48-8595-7D7B90EB4302}"/>
                </a:ext>
              </a:extLst>
            </p:cNvPr>
            <p:cNvSpPr txBox="1"/>
            <p:nvPr/>
          </p:nvSpPr>
          <p:spPr>
            <a:xfrm>
              <a:off x="492775" y="2213657"/>
              <a:ext cx="889987" cy="830997"/>
            </a:xfrm>
            <a:prstGeom prst="rect">
              <a:avLst/>
            </a:prstGeom>
            <a:noFill/>
          </p:spPr>
          <p:txBody>
            <a:bodyPr wrap="none" rtlCol="0">
              <a:spAutoFit/>
            </a:bodyPr>
            <a:lstStyle/>
            <a:p>
              <a:r>
                <a:rPr lang="es-MX" sz="4800" b="1" dirty="0">
                  <a:solidFill>
                    <a:srgbClr val="1B2128"/>
                  </a:solidFill>
                  <a:latin typeface="Arial" panose="020B0604020202020204" pitchFamily="34" charset="0"/>
                  <a:ea typeface="Roboto" panose="02000000000000000000" pitchFamily="2" charset="0"/>
                  <a:cs typeface="Arial" panose="020B0604020202020204" pitchFamily="34" charset="0"/>
                </a:rPr>
                <a:t>05</a:t>
              </a:r>
            </a:p>
          </p:txBody>
        </p:sp>
        <p:sp>
          <p:nvSpPr>
            <p:cNvPr id="51" name="Rectángulo 50">
              <a:extLst>
                <a:ext uri="{FF2B5EF4-FFF2-40B4-BE49-F238E27FC236}">
                  <a16:creationId xmlns:a16="http://schemas.microsoft.com/office/drawing/2014/main" id="{DF4D4BC6-DB24-CC42-9E4B-3A490CBA28FA}"/>
                </a:ext>
              </a:extLst>
            </p:cNvPr>
            <p:cNvSpPr/>
            <p:nvPr/>
          </p:nvSpPr>
          <p:spPr>
            <a:xfrm>
              <a:off x="580913" y="2965620"/>
              <a:ext cx="699247" cy="45719"/>
            </a:xfrm>
            <a:prstGeom prst="rect">
              <a:avLst/>
            </a:prstGeom>
            <a:solidFill>
              <a:srgbClr val="FF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grpSp>
      <p:sp>
        <p:nvSpPr>
          <p:cNvPr id="53" name="CuadroTexto 52">
            <a:extLst>
              <a:ext uri="{FF2B5EF4-FFF2-40B4-BE49-F238E27FC236}">
                <a16:creationId xmlns:a16="http://schemas.microsoft.com/office/drawing/2014/main" id="{7C3DB21E-03E4-4940-9908-77050AB45DB8}"/>
              </a:ext>
            </a:extLst>
          </p:cNvPr>
          <p:cNvSpPr txBox="1"/>
          <p:nvPr/>
        </p:nvSpPr>
        <p:spPr>
          <a:xfrm>
            <a:off x="6426062" y="3994800"/>
            <a:ext cx="889987" cy="830997"/>
          </a:xfrm>
          <a:prstGeom prst="rect">
            <a:avLst/>
          </a:prstGeom>
          <a:noFill/>
        </p:spPr>
        <p:txBody>
          <a:bodyPr wrap="none" rtlCol="0">
            <a:spAutoFit/>
          </a:bodyPr>
          <a:lstStyle/>
          <a:p>
            <a:r>
              <a:rPr lang="es-MX" sz="4800" b="1" dirty="0">
                <a:solidFill>
                  <a:srgbClr val="1B2128"/>
                </a:solidFill>
                <a:latin typeface="Arial" panose="020B0604020202020204" pitchFamily="34" charset="0"/>
                <a:ea typeface="Roboto" panose="02000000000000000000" pitchFamily="2" charset="0"/>
                <a:cs typeface="Arial" panose="020B0604020202020204" pitchFamily="34" charset="0"/>
              </a:rPr>
              <a:t>06</a:t>
            </a:r>
          </a:p>
        </p:txBody>
      </p:sp>
      <p:sp>
        <p:nvSpPr>
          <p:cNvPr id="54" name="Rectángulo 53">
            <a:extLst>
              <a:ext uri="{FF2B5EF4-FFF2-40B4-BE49-F238E27FC236}">
                <a16:creationId xmlns:a16="http://schemas.microsoft.com/office/drawing/2014/main" id="{D8133744-C785-954C-849C-0BEC70A8C418}"/>
              </a:ext>
            </a:extLst>
          </p:cNvPr>
          <p:cNvSpPr/>
          <p:nvPr/>
        </p:nvSpPr>
        <p:spPr>
          <a:xfrm>
            <a:off x="6514200" y="4746763"/>
            <a:ext cx="699247" cy="45719"/>
          </a:xfrm>
          <a:prstGeom prst="rect">
            <a:avLst/>
          </a:prstGeom>
          <a:solidFill>
            <a:srgbClr val="FF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sp>
        <p:nvSpPr>
          <p:cNvPr id="56" name="CuadroTexto 55">
            <a:extLst>
              <a:ext uri="{FF2B5EF4-FFF2-40B4-BE49-F238E27FC236}">
                <a16:creationId xmlns:a16="http://schemas.microsoft.com/office/drawing/2014/main" id="{198D9A63-142A-5548-90CC-4F9B91C4D27B}"/>
              </a:ext>
            </a:extLst>
          </p:cNvPr>
          <p:cNvSpPr txBox="1"/>
          <p:nvPr/>
        </p:nvSpPr>
        <p:spPr>
          <a:xfrm>
            <a:off x="7418838" y="1416427"/>
            <a:ext cx="3909166" cy="830997"/>
          </a:xfrm>
          <a:prstGeom prst="rect">
            <a:avLst/>
          </a:prstGeom>
          <a:noFill/>
        </p:spPr>
        <p:txBody>
          <a:bodyPr wrap="square" rtlCol="0">
            <a:spAutoFit/>
          </a:bodyPr>
          <a:lstStyle/>
          <a:p>
            <a:r>
              <a:rPr lang="es-MX" sz="1600" dirty="0">
                <a:solidFill>
                  <a:srgbClr val="757577"/>
                </a:solidFill>
                <a:latin typeface="Roboto" panose="02000000000000000000" pitchFamily="2" charset="0"/>
                <a:ea typeface="Roboto" panose="02000000000000000000" pitchFamily="2" charset="0"/>
                <a:cs typeface="Arial" panose="020B0604020202020204" pitchFamily="34" charset="0"/>
              </a:rPr>
              <a:t>Iusto odio dignissim qui blandit praesent luptatum zzril delenit augue duis dolore te feugait nulla facilisi.</a:t>
            </a:r>
          </a:p>
        </p:txBody>
      </p:sp>
      <p:sp>
        <p:nvSpPr>
          <p:cNvPr id="57" name="CuadroTexto 56">
            <a:extLst>
              <a:ext uri="{FF2B5EF4-FFF2-40B4-BE49-F238E27FC236}">
                <a16:creationId xmlns:a16="http://schemas.microsoft.com/office/drawing/2014/main" id="{0EB7BAC9-3A6B-2142-BFBE-3FBB7407E6DF}"/>
              </a:ext>
            </a:extLst>
          </p:cNvPr>
          <p:cNvSpPr txBox="1"/>
          <p:nvPr/>
        </p:nvSpPr>
        <p:spPr>
          <a:xfrm>
            <a:off x="7418838" y="2740136"/>
            <a:ext cx="3909166" cy="830997"/>
          </a:xfrm>
          <a:prstGeom prst="rect">
            <a:avLst/>
          </a:prstGeom>
          <a:noFill/>
        </p:spPr>
        <p:txBody>
          <a:bodyPr wrap="square" rtlCol="0">
            <a:spAutoFit/>
          </a:bodyPr>
          <a:lstStyle/>
          <a:p>
            <a:r>
              <a:rPr lang="es-MX" sz="1600" dirty="0">
                <a:solidFill>
                  <a:srgbClr val="757577"/>
                </a:solidFill>
                <a:latin typeface="Roboto" panose="02000000000000000000" pitchFamily="2" charset="0"/>
                <a:ea typeface="Roboto" panose="02000000000000000000" pitchFamily="2" charset="0"/>
                <a:cs typeface="Arial" panose="020B0604020202020204" pitchFamily="34" charset="0"/>
              </a:rPr>
              <a:t>Sed diam nonummy nibh euismod tincidunt ut laoreet dolore magna aliquam erat volutpat. </a:t>
            </a:r>
          </a:p>
        </p:txBody>
      </p:sp>
      <p:sp>
        <p:nvSpPr>
          <p:cNvPr id="58" name="CuadroTexto 57">
            <a:extLst>
              <a:ext uri="{FF2B5EF4-FFF2-40B4-BE49-F238E27FC236}">
                <a16:creationId xmlns:a16="http://schemas.microsoft.com/office/drawing/2014/main" id="{406AEF16-D097-AB44-ABE0-EC0FF7C1F42B}"/>
              </a:ext>
            </a:extLst>
          </p:cNvPr>
          <p:cNvSpPr txBox="1"/>
          <p:nvPr/>
        </p:nvSpPr>
        <p:spPr>
          <a:xfrm>
            <a:off x="7418838" y="4063846"/>
            <a:ext cx="3909166" cy="830997"/>
          </a:xfrm>
          <a:prstGeom prst="rect">
            <a:avLst/>
          </a:prstGeom>
          <a:noFill/>
        </p:spPr>
        <p:txBody>
          <a:bodyPr wrap="square" rtlCol="0">
            <a:spAutoFit/>
          </a:bodyPr>
          <a:lstStyle/>
          <a:p>
            <a:r>
              <a:rPr lang="es-MX" sz="1600" dirty="0">
                <a:solidFill>
                  <a:srgbClr val="757577"/>
                </a:solidFill>
                <a:latin typeface="Roboto" panose="02000000000000000000" pitchFamily="2" charset="0"/>
                <a:ea typeface="Roboto" panose="02000000000000000000" pitchFamily="2" charset="0"/>
                <a:cs typeface="Arial" panose="020B0604020202020204" pitchFamily="34" charset="0"/>
              </a:rPr>
              <a:t>Ut wisi enim ad minim veniam, quis nostrud exerci tation ullamcorper suscipit lobortis nisl ut aliquip ex.</a:t>
            </a:r>
          </a:p>
        </p:txBody>
      </p:sp>
    </p:spTree>
    <p:extLst>
      <p:ext uri="{BB962C8B-B14F-4D97-AF65-F5344CB8AC3E}">
        <p14:creationId xmlns:p14="http://schemas.microsoft.com/office/powerpoint/2010/main" val="13148358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posición de imagen 8">
            <a:extLst>
              <a:ext uri="{FF2B5EF4-FFF2-40B4-BE49-F238E27FC236}">
                <a16:creationId xmlns:a16="http://schemas.microsoft.com/office/drawing/2014/main" id="{926BA899-3146-5E4F-922D-8657A94A7D9A}"/>
              </a:ext>
            </a:extLst>
          </p:cNvPr>
          <p:cNvSpPr>
            <a:spLocks noGrp="1"/>
          </p:cNvSpPr>
          <p:nvPr>
            <p:ph type="pic" sz="quarter" idx="10"/>
          </p:nvPr>
        </p:nvSpPr>
        <p:spPr/>
      </p:sp>
      <p:sp>
        <p:nvSpPr>
          <p:cNvPr id="15" name="CuadroTexto 14">
            <a:extLst>
              <a:ext uri="{FF2B5EF4-FFF2-40B4-BE49-F238E27FC236}">
                <a16:creationId xmlns:a16="http://schemas.microsoft.com/office/drawing/2014/main" id="{AF275F1B-C5FE-904F-8C2F-9A956A18A53E}"/>
              </a:ext>
            </a:extLst>
          </p:cNvPr>
          <p:cNvSpPr txBox="1"/>
          <p:nvPr/>
        </p:nvSpPr>
        <p:spPr>
          <a:xfrm>
            <a:off x="4951894" y="1699770"/>
            <a:ext cx="7006744" cy="1661993"/>
          </a:xfrm>
          <a:prstGeom prst="rect">
            <a:avLst/>
          </a:prstGeom>
          <a:noFill/>
        </p:spPr>
        <p:txBody>
          <a:bodyPr wrap="square" rtlCol="0">
            <a:spAutoFit/>
          </a:bodyPr>
          <a:lstStyle/>
          <a:p>
            <a:r>
              <a:rPr lang="es-MX" sz="3400" b="1" dirty="0">
                <a:solidFill>
                  <a:schemeClr val="bg1"/>
                </a:solidFill>
                <a:latin typeface="Arial" panose="020B0604020202020204" pitchFamily="34" charset="0"/>
                <a:ea typeface="Roboto" panose="02000000000000000000" pitchFamily="2" charset="0"/>
                <a:cs typeface="Arial" panose="020B0604020202020204" pitchFamily="34" charset="0"/>
              </a:rPr>
              <a:t>“Utilize este espaço para escrever uma frase motivadora que conduza a uma reflexão”.</a:t>
            </a:r>
          </a:p>
        </p:txBody>
      </p:sp>
      <p:sp>
        <p:nvSpPr>
          <p:cNvPr id="16" name="CuadroTexto 15">
            <a:extLst>
              <a:ext uri="{FF2B5EF4-FFF2-40B4-BE49-F238E27FC236}">
                <a16:creationId xmlns:a16="http://schemas.microsoft.com/office/drawing/2014/main" id="{DDF1F5A3-2BF3-4943-8439-CDF330CE9D44}"/>
              </a:ext>
            </a:extLst>
          </p:cNvPr>
          <p:cNvSpPr txBox="1"/>
          <p:nvPr/>
        </p:nvSpPr>
        <p:spPr>
          <a:xfrm>
            <a:off x="9845160" y="4194213"/>
            <a:ext cx="1959191" cy="461665"/>
          </a:xfrm>
          <a:prstGeom prst="rect">
            <a:avLst/>
          </a:prstGeom>
          <a:noFill/>
        </p:spPr>
        <p:txBody>
          <a:bodyPr wrap="none" rtlCol="0">
            <a:spAutoFit/>
          </a:bodyPr>
          <a:lstStyle/>
          <a:p>
            <a:r>
              <a:rPr lang="es-MX" sz="2400" b="1" i="1" dirty="0">
                <a:solidFill>
                  <a:srgbClr val="1B2128"/>
                </a:solidFill>
                <a:latin typeface="Arial" panose="020B0604020202020204" pitchFamily="34" charset="0"/>
                <a:ea typeface="Roboto" panose="02000000000000000000" pitchFamily="2" charset="0"/>
                <a:cs typeface="Arial" panose="020B0604020202020204" pitchFamily="34" charset="0"/>
              </a:rPr>
              <a:t>Equipe KOF</a:t>
            </a:r>
          </a:p>
        </p:txBody>
      </p:sp>
    </p:spTree>
    <p:extLst>
      <p:ext uri="{BB962C8B-B14F-4D97-AF65-F5344CB8AC3E}">
        <p14:creationId xmlns:p14="http://schemas.microsoft.com/office/powerpoint/2010/main" val="2819098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ción de imagen 3">
            <a:extLst>
              <a:ext uri="{FF2B5EF4-FFF2-40B4-BE49-F238E27FC236}">
                <a16:creationId xmlns:a16="http://schemas.microsoft.com/office/drawing/2014/main" id="{788ABD8F-52B1-9844-8F01-568752C811B8}"/>
              </a:ext>
            </a:extLst>
          </p:cNvPr>
          <p:cNvSpPr>
            <a:spLocks noGrp="1"/>
          </p:cNvSpPr>
          <p:nvPr>
            <p:ph type="pic" sz="quarter" idx="4294967295"/>
          </p:nvPr>
        </p:nvSpPr>
        <p:spPr>
          <a:xfrm>
            <a:off x="463885" y="911316"/>
            <a:ext cx="4957763" cy="4872037"/>
          </a:xfrm>
        </p:spPr>
      </p:sp>
      <p:sp>
        <p:nvSpPr>
          <p:cNvPr id="6" name="CuadroTexto 5">
            <a:extLst>
              <a:ext uri="{FF2B5EF4-FFF2-40B4-BE49-F238E27FC236}">
                <a16:creationId xmlns:a16="http://schemas.microsoft.com/office/drawing/2014/main" id="{D55C6211-0D3F-E648-B09B-C8DFA3C34D8F}"/>
              </a:ext>
            </a:extLst>
          </p:cNvPr>
          <p:cNvSpPr txBox="1"/>
          <p:nvPr/>
        </p:nvSpPr>
        <p:spPr>
          <a:xfrm>
            <a:off x="5754137" y="1870007"/>
            <a:ext cx="6334653" cy="1477328"/>
          </a:xfrm>
          <a:prstGeom prst="rect">
            <a:avLst/>
          </a:prstGeom>
          <a:noFill/>
        </p:spPr>
        <p:txBody>
          <a:bodyPr wrap="square" rtlCol="0">
            <a:spAutoFit/>
          </a:bodyPr>
          <a:lstStyle/>
          <a:p>
            <a:r>
              <a:rPr lang="es-MX" sz="3000" dirty="0">
                <a:solidFill>
                  <a:srgbClr val="757577"/>
                </a:solidFill>
                <a:latin typeface="Arial" panose="020B0604020202020204" pitchFamily="34" charset="0"/>
                <a:ea typeface="Roboto" panose="02000000000000000000" pitchFamily="2" charset="0"/>
                <a:cs typeface="Arial" panose="020B0604020202020204" pitchFamily="34" charset="0"/>
              </a:rPr>
              <a:t>“Utilize este espaço para escrever </a:t>
            </a:r>
            <a:r>
              <a:rPr lang="es-MX" sz="3000" b="1" dirty="0">
                <a:solidFill>
                  <a:srgbClr val="1B2128"/>
                </a:solidFill>
                <a:latin typeface="Arial" panose="020B0604020202020204" pitchFamily="34" charset="0"/>
                <a:ea typeface="Roboto" panose="02000000000000000000" pitchFamily="2" charset="0"/>
                <a:cs typeface="Arial" panose="020B0604020202020204" pitchFamily="34" charset="0"/>
              </a:rPr>
              <a:t>uma frase motivadora que conduza a uma reflexão</a:t>
            </a:r>
            <a:r>
              <a:rPr lang="es-MX" sz="3000" dirty="0">
                <a:solidFill>
                  <a:srgbClr val="757577"/>
                </a:solidFill>
                <a:latin typeface="Arial" panose="020B0604020202020204" pitchFamily="34" charset="0"/>
                <a:ea typeface="Roboto" panose="02000000000000000000" pitchFamily="2" charset="0"/>
                <a:cs typeface="Arial" panose="020B0604020202020204" pitchFamily="34" charset="0"/>
              </a:rPr>
              <a:t>”.</a:t>
            </a:r>
          </a:p>
        </p:txBody>
      </p:sp>
      <p:sp>
        <p:nvSpPr>
          <p:cNvPr id="7" name="CuadroTexto 6">
            <a:extLst>
              <a:ext uri="{FF2B5EF4-FFF2-40B4-BE49-F238E27FC236}">
                <a16:creationId xmlns:a16="http://schemas.microsoft.com/office/drawing/2014/main" id="{DBA4496F-377B-514C-8021-16AE1A8DF71E}"/>
              </a:ext>
            </a:extLst>
          </p:cNvPr>
          <p:cNvSpPr txBox="1"/>
          <p:nvPr/>
        </p:nvSpPr>
        <p:spPr>
          <a:xfrm>
            <a:off x="9768924" y="3726265"/>
            <a:ext cx="1959191" cy="461665"/>
          </a:xfrm>
          <a:prstGeom prst="rect">
            <a:avLst/>
          </a:prstGeom>
          <a:noFill/>
        </p:spPr>
        <p:txBody>
          <a:bodyPr wrap="none" rtlCol="0">
            <a:spAutoFit/>
          </a:bodyPr>
          <a:lstStyle/>
          <a:p>
            <a:r>
              <a:rPr lang="es-MX" sz="2400" b="1" i="1" dirty="0">
                <a:solidFill>
                  <a:srgbClr val="FF0036"/>
                </a:solidFill>
                <a:latin typeface="Arial" panose="020B0604020202020204" pitchFamily="34" charset="0"/>
                <a:ea typeface="Roboto" panose="02000000000000000000" pitchFamily="2" charset="0"/>
                <a:cs typeface="Arial" panose="020B0604020202020204" pitchFamily="34" charset="0"/>
              </a:rPr>
              <a:t>Equipo KOF</a:t>
            </a:r>
          </a:p>
        </p:txBody>
      </p:sp>
    </p:spTree>
    <p:extLst>
      <p:ext uri="{BB962C8B-B14F-4D97-AF65-F5344CB8AC3E}">
        <p14:creationId xmlns:p14="http://schemas.microsoft.com/office/powerpoint/2010/main" val="16328009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Gráfico 25">
            <a:extLst>
              <a:ext uri="{FF2B5EF4-FFF2-40B4-BE49-F238E27FC236}">
                <a16:creationId xmlns:a16="http://schemas.microsoft.com/office/drawing/2014/main" id="{85B0A90E-823A-C149-B276-44332ECBC97D}"/>
              </a:ext>
            </a:extLst>
          </p:cNvPr>
          <p:cNvGraphicFramePr/>
          <p:nvPr>
            <p:extLst/>
          </p:nvPr>
        </p:nvGraphicFramePr>
        <p:xfrm>
          <a:off x="635606" y="1124988"/>
          <a:ext cx="6648772" cy="5050740"/>
        </p:xfrm>
        <a:graphic>
          <a:graphicData uri="http://schemas.openxmlformats.org/drawingml/2006/chart">
            <c:chart xmlns:c="http://schemas.openxmlformats.org/drawingml/2006/chart" xmlns:r="http://schemas.openxmlformats.org/officeDocument/2006/relationships" r:id="rId2"/>
          </a:graphicData>
        </a:graphic>
      </p:graphicFrame>
      <p:sp>
        <p:nvSpPr>
          <p:cNvPr id="41" name="CuadroTexto 40">
            <a:extLst>
              <a:ext uri="{FF2B5EF4-FFF2-40B4-BE49-F238E27FC236}">
                <a16:creationId xmlns:a16="http://schemas.microsoft.com/office/drawing/2014/main" id="{5A050001-75B4-A145-A9E6-793EC03D54DD}"/>
              </a:ext>
            </a:extLst>
          </p:cNvPr>
          <p:cNvSpPr txBox="1"/>
          <p:nvPr/>
        </p:nvSpPr>
        <p:spPr>
          <a:xfrm>
            <a:off x="8475279" y="1588093"/>
            <a:ext cx="3635709" cy="1200329"/>
          </a:xfrm>
          <a:prstGeom prst="rect">
            <a:avLst/>
          </a:prstGeom>
          <a:noFill/>
        </p:spPr>
        <p:txBody>
          <a:bodyPr wrap="square" rtlCol="0">
            <a:spAutoFit/>
          </a:bodyPr>
          <a:lstStyle/>
          <a:p>
            <a:r>
              <a:rPr lang="es-MX" sz="2400" b="1" dirty="0">
                <a:solidFill>
                  <a:schemeClr val="bg1"/>
                </a:solidFill>
                <a:latin typeface="Arial" panose="020B0604020202020204" pitchFamily="34" charset="0"/>
                <a:ea typeface="Roboto" panose="02000000000000000000" pitchFamily="2" charset="0"/>
                <a:cs typeface="Arial" panose="020B0604020202020204" pitchFamily="34" charset="0"/>
              </a:rPr>
              <a:t>Insira mais informações sobre os resultados</a:t>
            </a:r>
          </a:p>
        </p:txBody>
      </p:sp>
      <p:sp>
        <p:nvSpPr>
          <p:cNvPr id="44" name="CuadroTexto 43">
            <a:extLst>
              <a:ext uri="{FF2B5EF4-FFF2-40B4-BE49-F238E27FC236}">
                <a16:creationId xmlns:a16="http://schemas.microsoft.com/office/drawing/2014/main" id="{09BC5942-28E4-E546-A069-527EFCA2180A}"/>
              </a:ext>
            </a:extLst>
          </p:cNvPr>
          <p:cNvSpPr txBox="1"/>
          <p:nvPr/>
        </p:nvSpPr>
        <p:spPr>
          <a:xfrm>
            <a:off x="2472849" y="597983"/>
            <a:ext cx="3278462" cy="523220"/>
          </a:xfrm>
          <a:prstGeom prst="rect">
            <a:avLst/>
          </a:prstGeom>
          <a:noFill/>
        </p:spPr>
        <p:txBody>
          <a:bodyPr wrap="none" rtlCol="0">
            <a:spAutoFit/>
          </a:bodyPr>
          <a:lstStyle/>
          <a:p>
            <a:r>
              <a:rPr lang="es-MX" sz="2800" b="1" dirty="0" err="1">
                <a:solidFill>
                  <a:srgbClr val="FF0036"/>
                </a:solidFill>
                <a:latin typeface="Arial" panose="020B0604020202020204" pitchFamily="34" charset="0"/>
                <a:ea typeface="Roboto Medium" panose="02000000000000000000" pitchFamily="2" charset="0"/>
                <a:cs typeface="Arial" panose="020B0604020202020204" pitchFamily="34" charset="0"/>
              </a:rPr>
              <a:t>Insira</a:t>
            </a:r>
            <a:r>
              <a:rPr lang="es-MX" sz="2800" b="1" dirty="0">
                <a:solidFill>
                  <a:srgbClr val="FF0036"/>
                </a:solidFill>
                <a:latin typeface="Arial" panose="020B0604020202020204" pitchFamily="34" charset="0"/>
                <a:ea typeface="Roboto Medium" panose="02000000000000000000" pitchFamily="2" charset="0"/>
                <a:cs typeface="Arial" panose="020B0604020202020204" pitchFamily="34" charset="0"/>
              </a:rPr>
              <a:t> o título aqui</a:t>
            </a:r>
          </a:p>
        </p:txBody>
      </p:sp>
      <p:sp>
        <p:nvSpPr>
          <p:cNvPr id="50" name="CuadroTexto 49">
            <a:extLst>
              <a:ext uri="{FF2B5EF4-FFF2-40B4-BE49-F238E27FC236}">
                <a16:creationId xmlns:a16="http://schemas.microsoft.com/office/drawing/2014/main" id="{DBA30B9B-39FC-6145-8E24-1397EB04F942}"/>
              </a:ext>
            </a:extLst>
          </p:cNvPr>
          <p:cNvSpPr txBox="1"/>
          <p:nvPr/>
        </p:nvSpPr>
        <p:spPr>
          <a:xfrm>
            <a:off x="1212619" y="6175728"/>
            <a:ext cx="6468437" cy="400110"/>
          </a:xfrm>
          <a:prstGeom prst="rect">
            <a:avLst/>
          </a:prstGeom>
          <a:noFill/>
        </p:spPr>
        <p:txBody>
          <a:bodyPr wrap="none" rtlCol="0">
            <a:spAutoFit/>
          </a:bodyPr>
          <a:lstStyle/>
          <a:p>
            <a:r>
              <a:rPr lang="es-MX" sz="2000" dirty="0">
                <a:solidFill>
                  <a:srgbClr val="E0E0DD"/>
                </a:solidFill>
                <a:latin typeface="Arial" panose="020B0604020202020204" pitchFamily="34" charset="0"/>
                <a:ea typeface="Roboto Light" panose="02000000000000000000" pitchFamily="2" charset="0"/>
                <a:cs typeface="Arial" panose="020B0604020202020204" pitchFamily="34" charset="0"/>
              </a:rPr>
              <a:t>Para ver como editar o gráfico, passe ao próximo slide.</a:t>
            </a:r>
          </a:p>
        </p:txBody>
      </p:sp>
      <p:sp>
        <p:nvSpPr>
          <p:cNvPr id="54" name="CuadroTexto 53">
            <a:extLst>
              <a:ext uri="{FF2B5EF4-FFF2-40B4-BE49-F238E27FC236}">
                <a16:creationId xmlns:a16="http://schemas.microsoft.com/office/drawing/2014/main" id="{B2A4A60D-CDFF-754C-A61B-97C212C73464}"/>
              </a:ext>
            </a:extLst>
          </p:cNvPr>
          <p:cNvSpPr txBox="1"/>
          <p:nvPr/>
        </p:nvSpPr>
        <p:spPr>
          <a:xfrm>
            <a:off x="8475280" y="2709395"/>
            <a:ext cx="3530792" cy="2031325"/>
          </a:xfrm>
          <a:prstGeom prst="rect">
            <a:avLst/>
          </a:prstGeom>
          <a:noFill/>
        </p:spPr>
        <p:txBody>
          <a:bodyPr wrap="square" rtlCol="0">
            <a:spAutoFit/>
          </a:bodyPr>
          <a:lstStyle/>
          <a:p>
            <a:r>
              <a:rPr lang="es-MX" sz="1400" dirty="0">
                <a:solidFill>
                  <a:schemeClr val="bg1"/>
                </a:solidFill>
                <a:latin typeface="Arial" panose="020B0604020202020204" pitchFamily="34" charset="0"/>
                <a:ea typeface="Roboto" panose="02000000000000000000" pitchFamily="2" charset="0"/>
                <a:cs typeface="Arial" panose="020B0604020202020204" pitchFamily="34" charset="0"/>
              </a:rPr>
              <a:t>Duis autem vel eum iriure dolor in hendrerit in vulputate velit esse molestie consequat, vel illum dolore eu feugiat nulla facilisis at vero eros et accumsan et iusto odio dignissim qui blandit praesent luptatum zzril delenit augue duis dolore te feugait nulla facilisi.</a:t>
            </a:r>
          </a:p>
          <a:p>
            <a:r>
              <a:rPr lang="es-MX" sz="1400" dirty="0">
                <a:solidFill>
                  <a:schemeClr val="bg1"/>
                </a:solidFill>
                <a:latin typeface="Arial" panose="020B0604020202020204" pitchFamily="34" charset="0"/>
                <a:ea typeface="Roboto" panose="02000000000000000000" pitchFamily="2" charset="0"/>
                <a:cs typeface="Arial" panose="020B0604020202020204" pitchFamily="34" charset="0"/>
              </a:rPr>
              <a:t>Lorem ipsum dolor sit amet, cons ectetuer adipiscing elit, sed diam nonummy nibh </a:t>
            </a:r>
          </a:p>
        </p:txBody>
      </p:sp>
    </p:spTree>
    <p:extLst>
      <p:ext uri="{BB962C8B-B14F-4D97-AF65-F5344CB8AC3E}">
        <p14:creationId xmlns:p14="http://schemas.microsoft.com/office/powerpoint/2010/main" val="34757449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1217DAD0-41B4-418C-9820-18872B57C927}"/>
              </a:ext>
            </a:extLst>
          </p:cNvPr>
          <p:cNvPicPr>
            <a:picLocks noChangeAspect="1"/>
          </p:cNvPicPr>
          <p:nvPr/>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3605954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uadroTexto 31">
            <a:extLst>
              <a:ext uri="{FF2B5EF4-FFF2-40B4-BE49-F238E27FC236}">
                <a16:creationId xmlns:a16="http://schemas.microsoft.com/office/drawing/2014/main" id="{1EC57353-3C31-0946-AFF3-2C46FA2E3B00}"/>
              </a:ext>
            </a:extLst>
          </p:cNvPr>
          <p:cNvSpPr txBox="1"/>
          <p:nvPr/>
        </p:nvSpPr>
        <p:spPr>
          <a:xfrm>
            <a:off x="8391286" y="3870325"/>
            <a:ext cx="2492682" cy="584775"/>
          </a:xfrm>
          <a:prstGeom prst="rect">
            <a:avLst/>
          </a:prstGeom>
          <a:noFill/>
        </p:spPr>
        <p:txBody>
          <a:bodyPr wrap="square" rtlCol="0">
            <a:spAutoFit/>
          </a:bodyPr>
          <a:lstStyle/>
          <a:p>
            <a:r>
              <a:rPr lang="es-MX" sz="1600" dirty="0">
                <a:solidFill>
                  <a:srgbClr val="757577"/>
                </a:solidFill>
                <a:latin typeface="Arial" panose="020B0604020202020204" pitchFamily="34" charset="0"/>
                <a:ea typeface="Roboto" panose="02000000000000000000" pitchFamily="2" charset="0"/>
                <a:cs typeface="Arial" panose="020B0604020202020204" pitchFamily="34" charset="0"/>
              </a:rPr>
              <a:t>Insira mais informações sobre os dados.</a:t>
            </a:r>
          </a:p>
        </p:txBody>
      </p:sp>
      <p:sp>
        <p:nvSpPr>
          <p:cNvPr id="33" name="CuadroTexto 32">
            <a:extLst>
              <a:ext uri="{FF2B5EF4-FFF2-40B4-BE49-F238E27FC236}">
                <a16:creationId xmlns:a16="http://schemas.microsoft.com/office/drawing/2014/main" id="{CA14C1FD-C7C9-3944-B770-8B171523387A}"/>
              </a:ext>
            </a:extLst>
          </p:cNvPr>
          <p:cNvSpPr txBox="1"/>
          <p:nvPr/>
        </p:nvSpPr>
        <p:spPr>
          <a:xfrm>
            <a:off x="8391286" y="1548365"/>
            <a:ext cx="2492682" cy="584775"/>
          </a:xfrm>
          <a:prstGeom prst="rect">
            <a:avLst/>
          </a:prstGeom>
          <a:noFill/>
        </p:spPr>
        <p:txBody>
          <a:bodyPr wrap="square" rtlCol="0">
            <a:spAutoFit/>
          </a:bodyPr>
          <a:lstStyle/>
          <a:p>
            <a:r>
              <a:rPr lang="es-MX" sz="1600" dirty="0">
                <a:solidFill>
                  <a:srgbClr val="757577"/>
                </a:solidFill>
                <a:latin typeface="Arial" panose="020B0604020202020204" pitchFamily="34" charset="0"/>
                <a:ea typeface="Roboto" panose="02000000000000000000" pitchFamily="2" charset="0"/>
                <a:cs typeface="Arial" panose="020B0604020202020204" pitchFamily="34" charset="0"/>
              </a:rPr>
              <a:t>Insira mais informações sobre os dados.</a:t>
            </a:r>
          </a:p>
        </p:txBody>
      </p:sp>
      <p:sp>
        <p:nvSpPr>
          <p:cNvPr id="30" name="CuadroTexto 29">
            <a:extLst>
              <a:ext uri="{FF2B5EF4-FFF2-40B4-BE49-F238E27FC236}">
                <a16:creationId xmlns:a16="http://schemas.microsoft.com/office/drawing/2014/main" id="{200166EB-82FE-594B-AB0B-6E098CD59CF4}"/>
              </a:ext>
            </a:extLst>
          </p:cNvPr>
          <p:cNvSpPr txBox="1"/>
          <p:nvPr/>
        </p:nvSpPr>
        <p:spPr>
          <a:xfrm>
            <a:off x="227505" y="3616415"/>
            <a:ext cx="2919389" cy="430887"/>
          </a:xfrm>
          <a:prstGeom prst="rect">
            <a:avLst/>
          </a:prstGeom>
          <a:noFill/>
        </p:spPr>
        <p:txBody>
          <a:bodyPr wrap="none" rtlCol="0">
            <a:spAutoFit/>
          </a:bodyPr>
          <a:lstStyle/>
          <a:p>
            <a:r>
              <a:rPr lang="es-MX" sz="2200" b="1" dirty="0" err="1">
                <a:solidFill>
                  <a:srgbClr val="1B2128"/>
                </a:solidFill>
                <a:latin typeface="Arial" panose="020B0604020202020204" pitchFamily="34" charset="0"/>
                <a:ea typeface="Roboto Medium" panose="02000000000000000000" pitchFamily="2" charset="0"/>
                <a:cs typeface="Arial" panose="020B0604020202020204" pitchFamily="34" charset="0"/>
              </a:rPr>
              <a:t>Insira</a:t>
            </a:r>
            <a:r>
              <a:rPr lang="es-MX" sz="2200" b="1" dirty="0">
                <a:solidFill>
                  <a:srgbClr val="1B2128"/>
                </a:solidFill>
                <a:latin typeface="Arial" panose="020B0604020202020204" pitchFamily="34" charset="0"/>
                <a:ea typeface="Roboto Medium" panose="02000000000000000000" pitchFamily="2" charset="0"/>
                <a:cs typeface="Arial" panose="020B0604020202020204" pitchFamily="34" charset="0"/>
              </a:rPr>
              <a:t> os dados aqui</a:t>
            </a:r>
          </a:p>
        </p:txBody>
      </p:sp>
      <p:sp>
        <p:nvSpPr>
          <p:cNvPr id="31" name="CuadroTexto 30">
            <a:extLst>
              <a:ext uri="{FF2B5EF4-FFF2-40B4-BE49-F238E27FC236}">
                <a16:creationId xmlns:a16="http://schemas.microsoft.com/office/drawing/2014/main" id="{685134CA-D71C-A14A-94C2-D8EB1FB5C80A}"/>
              </a:ext>
            </a:extLst>
          </p:cNvPr>
          <p:cNvSpPr txBox="1"/>
          <p:nvPr/>
        </p:nvSpPr>
        <p:spPr>
          <a:xfrm>
            <a:off x="8318535" y="1068805"/>
            <a:ext cx="2919389" cy="430887"/>
          </a:xfrm>
          <a:prstGeom prst="rect">
            <a:avLst/>
          </a:prstGeom>
          <a:noFill/>
        </p:spPr>
        <p:txBody>
          <a:bodyPr wrap="none" rtlCol="0">
            <a:spAutoFit/>
          </a:bodyPr>
          <a:lstStyle/>
          <a:p>
            <a:r>
              <a:rPr lang="es-MX" sz="2200" b="1" dirty="0" err="1">
                <a:solidFill>
                  <a:srgbClr val="1B2128"/>
                </a:solidFill>
                <a:latin typeface="Arial" panose="020B0604020202020204" pitchFamily="34" charset="0"/>
                <a:ea typeface="Roboto Medium" panose="02000000000000000000" pitchFamily="2" charset="0"/>
                <a:cs typeface="Arial" panose="020B0604020202020204" pitchFamily="34" charset="0"/>
              </a:rPr>
              <a:t>Insira</a:t>
            </a:r>
            <a:r>
              <a:rPr lang="es-MX" sz="2200" b="1" dirty="0">
                <a:solidFill>
                  <a:srgbClr val="1B2128"/>
                </a:solidFill>
                <a:latin typeface="Arial" panose="020B0604020202020204" pitchFamily="34" charset="0"/>
                <a:ea typeface="Roboto Medium" panose="02000000000000000000" pitchFamily="2" charset="0"/>
                <a:cs typeface="Arial" panose="020B0604020202020204" pitchFamily="34" charset="0"/>
              </a:rPr>
              <a:t> os dados aqui</a:t>
            </a:r>
          </a:p>
        </p:txBody>
      </p:sp>
      <p:graphicFrame>
        <p:nvGraphicFramePr>
          <p:cNvPr id="4" name="Gráfico 3">
            <a:extLst>
              <a:ext uri="{FF2B5EF4-FFF2-40B4-BE49-F238E27FC236}">
                <a16:creationId xmlns:a16="http://schemas.microsoft.com/office/drawing/2014/main" id="{EBB978CA-24D6-EF40-8F41-7E501E429CF9}"/>
              </a:ext>
            </a:extLst>
          </p:cNvPr>
          <p:cNvGraphicFramePr/>
          <p:nvPr>
            <p:extLst/>
          </p:nvPr>
        </p:nvGraphicFramePr>
        <p:xfrm>
          <a:off x="2334917" y="453762"/>
          <a:ext cx="6822571" cy="4716378"/>
        </p:xfrm>
        <a:graphic>
          <a:graphicData uri="http://schemas.openxmlformats.org/drawingml/2006/chart">
            <c:chart xmlns:c="http://schemas.openxmlformats.org/drawingml/2006/chart" xmlns:r="http://schemas.openxmlformats.org/officeDocument/2006/relationships" r:id="rId2"/>
          </a:graphicData>
        </a:graphic>
      </p:graphicFrame>
      <p:sp>
        <p:nvSpPr>
          <p:cNvPr id="27" name="CuadroTexto 26">
            <a:extLst>
              <a:ext uri="{FF2B5EF4-FFF2-40B4-BE49-F238E27FC236}">
                <a16:creationId xmlns:a16="http://schemas.microsoft.com/office/drawing/2014/main" id="{3F11408F-BAA4-474A-8103-EB236260EDAD}"/>
              </a:ext>
            </a:extLst>
          </p:cNvPr>
          <p:cNvSpPr txBox="1"/>
          <p:nvPr/>
        </p:nvSpPr>
        <p:spPr>
          <a:xfrm>
            <a:off x="8318535" y="3354805"/>
            <a:ext cx="2919389" cy="430887"/>
          </a:xfrm>
          <a:prstGeom prst="rect">
            <a:avLst/>
          </a:prstGeom>
          <a:noFill/>
        </p:spPr>
        <p:txBody>
          <a:bodyPr wrap="none" rtlCol="0">
            <a:spAutoFit/>
          </a:bodyPr>
          <a:lstStyle/>
          <a:p>
            <a:r>
              <a:rPr lang="es-MX" sz="2200" b="1" dirty="0" err="1">
                <a:solidFill>
                  <a:srgbClr val="1B2128"/>
                </a:solidFill>
                <a:latin typeface="Arial" panose="020B0604020202020204" pitchFamily="34" charset="0"/>
                <a:ea typeface="Roboto Medium" panose="02000000000000000000" pitchFamily="2" charset="0"/>
                <a:cs typeface="Arial" panose="020B0604020202020204" pitchFamily="34" charset="0"/>
              </a:rPr>
              <a:t>Insira</a:t>
            </a:r>
            <a:r>
              <a:rPr lang="es-MX" sz="2200" b="1" dirty="0">
                <a:solidFill>
                  <a:srgbClr val="1B2128"/>
                </a:solidFill>
                <a:latin typeface="Arial" panose="020B0604020202020204" pitchFamily="34" charset="0"/>
                <a:ea typeface="Roboto Medium" panose="02000000000000000000" pitchFamily="2" charset="0"/>
                <a:cs typeface="Arial" panose="020B0604020202020204" pitchFamily="34" charset="0"/>
              </a:rPr>
              <a:t> os dados aqui</a:t>
            </a:r>
          </a:p>
        </p:txBody>
      </p:sp>
      <p:sp>
        <p:nvSpPr>
          <p:cNvPr id="18" name="Elipse 17">
            <a:extLst>
              <a:ext uri="{FF2B5EF4-FFF2-40B4-BE49-F238E27FC236}">
                <a16:creationId xmlns:a16="http://schemas.microsoft.com/office/drawing/2014/main" id="{6D185CD9-6F88-034F-9AA2-58EED93EBE03}"/>
              </a:ext>
            </a:extLst>
          </p:cNvPr>
          <p:cNvSpPr/>
          <p:nvPr/>
        </p:nvSpPr>
        <p:spPr>
          <a:xfrm>
            <a:off x="7929563" y="1204720"/>
            <a:ext cx="314325" cy="314325"/>
          </a:xfrm>
          <a:prstGeom prst="ellipse">
            <a:avLst/>
          </a:prstGeom>
          <a:solidFill>
            <a:srgbClr val="F00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sp>
        <p:nvSpPr>
          <p:cNvPr id="20" name="Elipse 19">
            <a:extLst>
              <a:ext uri="{FF2B5EF4-FFF2-40B4-BE49-F238E27FC236}">
                <a16:creationId xmlns:a16="http://schemas.microsoft.com/office/drawing/2014/main" id="{D3B02398-85CF-8B49-AC61-EBB1053ADB3E}"/>
              </a:ext>
            </a:extLst>
          </p:cNvPr>
          <p:cNvSpPr/>
          <p:nvPr/>
        </p:nvSpPr>
        <p:spPr>
          <a:xfrm>
            <a:off x="7943851" y="3459253"/>
            <a:ext cx="314325" cy="314325"/>
          </a:xfrm>
          <a:prstGeom prst="ellipse">
            <a:avLst/>
          </a:prstGeom>
          <a:solidFill>
            <a:srgbClr val="1B2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sp>
        <p:nvSpPr>
          <p:cNvPr id="22" name="Elipse 21">
            <a:extLst>
              <a:ext uri="{FF2B5EF4-FFF2-40B4-BE49-F238E27FC236}">
                <a16:creationId xmlns:a16="http://schemas.microsoft.com/office/drawing/2014/main" id="{A31BD121-DA1C-B54E-984E-BE0C9C53FAEA}"/>
              </a:ext>
            </a:extLst>
          </p:cNvPr>
          <p:cNvSpPr/>
          <p:nvPr/>
        </p:nvSpPr>
        <p:spPr>
          <a:xfrm>
            <a:off x="3140041" y="1204720"/>
            <a:ext cx="314325" cy="314325"/>
          </a:xfrm>
          <a:prstGeom prst="ellipse">
            <a:avLst/>
          </a:prstGeom>
          <a:solidFill>
            <a:srgbClr val="757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sp>
        <p:nvSpPr>
          <p:cNvPr id="23" name="CuadroTexto 22">
            <a:extLst>
              <a:ext uri="{FF2B5EF4-FFF2-40B4-BE49-F238E27FC236}">
                <a16:creationId xmlns:a16="http://schemas.microsoft.com/office/drawing/2014/main" id="{0F0F33F5-557D-E244-9A0B-E56AE5EC205D}"/>
              </a:ext>
            </a:extLst>
          </p:cNvPr>
          <p:cNvSpPr txBox="1"/>
          <p:nvPr/>
        </p:nvSpPr>
        <p:spPr>
          <a:xfrm>
            <a:off x="227505" y="1078032"/>
            <a:ext cx="3028393" cy="446276"/>
          </a:xfrm>
          <a:prstGeom prst="rect">
            <a:avLst/>
          </a:prstGeom>
          <a:noFill/>
        </p:spPr>
        <p:txBody>
          <a:bodyPr wrap="none" rtlCol="0">
            <a:spAutoFit/>
          </a:bodyPr>
          <a:lstStyle/>
          <a:p>
            <a:r>
              <a:rPr lang="es-MX" sz="2200" b="1" dirty="0" err="1">
                <a:solidFill>
                  <a:srgbClr val="1B2128"/>
                </a:solidFill>
                <a:latin typeface="Arial" panose="020B0604020202020204" pitchFamily="34" charset="0"/>
                <a:ea typeface="Roboto Medium" panose="02000000000000000000" pitchFamily="2" charset="0"/>
                <a:cs typeface="Arial" panose="020B0604020202020204" pitchFamily="34" charset="0"/>
              </a:rPr>
              <a:t>Insira</a:t>
            </a:r>
            <a:r>
              <a:rPr lang="es-MX" sz="2200" b="1" dirty="0">
                <a:solidFill>
                  <a:srgbClr val="1B2128"/>
                </a:solidFill>
                <a:latin typeface="Arial" panose="020B0604020202020204" pitchFamily="34" charset="0"/>
                <a:ea typeface="Roboto Medium" panose="02000000000000000000" pitchFamily="2" charset="0"/>
                <a:cs typeface="Arial" panose="020B0604020202020204" pitchFamily="34" charset="0"/>
              </a:rPr>
              <a:t> os dados aqui</a:t>
            </a:r>
          </a:p>
        </p:txBody>
      </p:sp>
      <p:sp>
        <p:nvSpPr>
          <p:cNvPr id="24" name="Elipse 23">
            <a:extLst>
              <a:ext uri="{FF2B5EF4-FFF2-40B4-BE49-F238E27FC236}">
                <a16:creationId xmlns:a16="http://schemas.microsoft.com/office/drawing/2014/main" id="{02448B25-8F7D-434C-B057-B88053AEBB4A}"/>
              </a:ext>
            </a:extLst>
          </p:cNvPr>
          <p:cNvSpPr/>
          <p:nvPr/>
        </p:nvSpPr>
        <p:spPr>
          <a:xfrm>
            <a:off x="3140041" y="3720863"/>
            <a:ext cx="314325" cy="314325"/>
          </a:xfrm>
          <a:prstGeom prst="ellipse">
            <a:avLst/>
          </a:prstGeom>
          <a:solidFill>
            <a:srgbClr val="E0E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bg1"/>
              </a:solidFill>
              <a:latin typeface="Arial" panose="020B0604020202020204" pitchFamily="34" charset="0"/>
              <a:cs typeface="Arial" panose="020B0604020202020204" pitchFamily="34" charset="0"/>
            </a:endParaRPr>
          </a:p>
        </p:txBody>
      </p:sp>
      <p:sp>
        <p:nvSpPr>
          <p:cNvPr id="17" name="CuadroTexto 16">
            <a:extLst>
              <a:ext uri="{FF2B5EF4-FFF2-40B4-BE49-F238E27FC236}">
                <a16:creationId xmlns:a16="http://schemas.microsoft.com/office/drawing/2014/main" id="{AFBA3C52-DB92-A944-81E0-0D76A8075302}"/>
              </a:ext>
            </a:extLst>
          </p:cNvPr>
          <p:cNvSpPr txBox="1"/>
          <p:nvPr/>
        </p:nvSpPr>
        <p:spPr>
          <a:xfrm>
            <a:off x="541830" y="1548365"/>
            <a:ext cx="2492682" cy="584775"/>
          </a:xfrm>
          <a:prstGeom prst="rect">
            <a:avLst/>
          </a:prstGeom>
          <a:noFill/>
        </p:spPr>
        <p:txBody>
          <a:bodyPr wrap="square" rtlCol="0">
            <a:spAutoFit/>
          </a:bodyPr>
          <a:lstStyle/>
          <a:p>
            <a:pPr algn="r"/>
            <a:r>
              <a:rPr lang="es-MX" sz="1600" dirty="0">
                <a:solidFill>
                  <a:srgbClr val="757577"/>
                </a:solidFill>
                <a:latin typeface="Arial" panose="020B0604020202020204" pitchFamily="34" charset="0"/>
                <a:ea typeface="Roboto" panose="02000000000000000000" pitchFamily="2" charset="0"/>
                <a:cs typeface="Arial" panose="020B0604020202020204" pitchFamily="34" charset="0"/>
              </a:rPr>
              <a:t>Insira mais informações sobre os dados.</a:t>
            </a:r>
          </a:p>
        </p:txBody>
      </p:sp>
      <p:sp>
        <p:nvSpPr>
          <p:cNvPr id="41" name="CuadroTexto 40">
            <a:extLst>
              <a:ext uri="{FF2B5EF4-FFF2-40B4-BE49-F238E27FC236}">
                <a16:creationId xmlns:a16="http://schemas.microsoft.com/office/drawing/2014/main" id="{2A038D95-78C9-4D47-AFC5-D0AA2E05D413}"/>
              </a:ext>
            </a:extLst>
          </p:cNvPr>
          <p:cNvSpPr txBox="1"/>
          <p:nvPr/>
        </p:nvSpPr>
        <p:spPr>
          <a:xfrm>
            <a:off x="6872831" y="1592025"/>
            <a:ext cx="952032" cy="461665"/>
          </a:xfrm>
          <a:prstGeom prst="rect">
            <a:avLst/>
          </a:prstGeom>
          <a:noFill/>
        </p:spPr>
        <p:txBody>
          <a:bodyPr wrap="square" rtlCol="0">
            <a:spAutoFit/>
          </a:bodyPr>
          <a:lstStyle/>
          <a:p>
            <a:pPr algn="ctr"/>
            <a:r>
              <a:rPr lang="es-MX" sz="2400" b="1" dirty="0">
                <a:solidFill>
                  <a:schemeClr val="bg1"/>
                </a:solidFill>
                <a:latin typeface="Roboto" panose="02000000000000000000" pitchFamily="2" charset="0"/>
                <a:ea typeface="Roboto" panose="02000000000000000000" pitchFamily="2" charset="0"/>
                <a:cs typeface="Arial" panose="020B0604020202020204" pitchFamily="34" charset="0"/>
              </a:rPr>
              <a:t>XX%</a:t>
            </a:r>
          </a:p>
        </p:txBody>
      </p:sp>
      <p:sp>
        <p:nvSpPr>
          <p:cNvPr id="42" name="CuadroTexto 41">
            <a:extLst>
              <a:ext uri="{FF2B5EF4-FFF2-40B4-BE49-F238E27FC236}">
                <a16:creationId xmlns:a16="http://schemas.microsoft.com/office/drawing/2014/main" id="{79D99F06-62D8-CE4D-8996-2F90498F8B07}"/>
              </a:ext>
            </a:extLst>
          </p:cNvPr>
          <p:cNvSpPr txBox="1"/>
          <p:nvPr/>
        </p:nvSpPr>
        <p:spPr>
          <a:xfrm>
            <a:off x="3897590" y="1394669"/>
            <a:ext cx="840031" cy="461665"/>
          </a:xfrm>
          <a:prstGeom prst="rect">
            <a:avLst/>
          </a:prstGeom>
          <a:noFill/>
        </p:spPr>
        <p:txBody>
          <a:bodyPr wrap="square" rtlCol="0">
            <a:spAutoFit/>
          </a:bodyPr>
          <a:lstStyle/>
          <a:p>
            <a:pPr algn="ctr"/>
            <a:r>
              <a:rPr lang="es-MX" sz="2400" b="1" dirty="0">
                <a:solidFill>
                  <a:schemeClr val="bg1"/>
                </a:solidFill>
                <a:latin typeface="Roboto" panose="02000000000000000000" pitchFamily="2" charset="0"/>
                <a:ea typeface="Roboto" panose="02000000000000000000" pitchFamily="2" charset="0"/>
                <a:cs typeface="Arial" panose="020B0604020202020204" pitchFamily="34" charset="0"/>
              </a:rPr>
              <a:t>XX%</a:t>
            </a:r>
          </a:p>
        </p:txBody>
      </p:sp>
      <p:sp>
        <p:nvSpPr>
          <p:cNvPr id="43" name="CuadroTexto 42">
            <a:extLst>
              <a:ext uri="{FF2B5EF4-FFF2-40B4-BE49-F238E27FC236}">
                <a16:creationId xmlns:a16="http://schemas.microsoft.com/office/drawing/2014/main" id="{B7145CDA-BFD7-B045-B4D9-28B595E6EA14}"/>
              </a:ext>
            </a:extLst>
          </p:cNvPr>
          <p:cNvSpPr txBox="1"/>
          <p:nvPr/>
        </p:nvSpPr>
        <p:spPr>
          <a:xfrm>
            <a:off x="5296691" y="4407286"/>
            <a:ext cx="840031" cy="461665"/>
          </a:xfrm>
          <a:prstGeom prst="rect">
            <a:avLst/>
          </a:prstGeom>
          <a:noFill/>
        </p:spPr>
        <p:txBody>
          <a:bodyPr wrap="square" rtlCol="0">
            <a:spAutoFit/>
          </a:bodyPr>
          <a:lstStyle/>
          <a:p>
            <a:pPr algn="ctr"/>
            <a:r>
              <a:rPr lang="es-MX" sz="2400" b="1" dirty="0">
                <a:solidFill>
                  <a:srgbClr val="FF0036"/>
                </a:solidFill>
                <a:latin typeface="Roboto" panose="02000000000000000000" pitchFamily="2" charset="0"/>
                <a:ea typeface="Roboto" panose="02000000000000000000" pitchFamily="2" charset="0"/>
                <a:cs typeface="Arial" panose="020B0604020202020204" pitchFamily="34" charset="0"/>
              </a:rPr>
              <a:t>XX%</a:t>
            </a:r>
          </a:p>
        </p:txBody>
      </p:sp>
      <p:sp>
        <p:nvSpPr>
          <p:cNvPr id="44" name="CuadroTexto 43">
            <a:extLst>
              <a:ext uri="{FF2B5EF4-FFF2-40B4-BE49-F238E27FC236}">
                <a16:creationId xmlns:a16="http://schemas.microsoft.com/office/drawing/2014/main" id="{D66B82EB-0B36-0147-8E0A-B3475863886B}"/>
              </a:ext>
            </a:extLst>
          </p:cNvPr>
          <p:cNvSpPr txBox="1"/>
          <p:nvPr/>
        </p:nvSpPr>
        <p:spPr>
          <a:xfrm>
            <a:off x="7187834" y="2766754"/>
            <a:ext cx="840031" cy="461665"/>
          </a:xfrm>
          <a:prstGeom prst="rect">
            <a:avLst/>
          </a:prstGeom>
          <a:noFill/>
        </p:spPr>
        <p:txBody>
          <a:bodyPr wrap="square" rtlCol="0">
            <a:spAutoFit/>
          </a:bodyPr>
          <a:lstStyle/>
          <a:p>
            <a:pPr algn="ctr"/>
            <a:r>
              <a:rPr lang="es-MX" sz="2400" b="1" dirty="0">
                <a:solidFill>
                  <a:schemeClr val="bg1"/>
                </a:solidFill>
                <a:latin typeface="Roboto" panose="02000000000000000000" pitchFamily="2" charset="0"/>
                <a:ea typeface="Roboto" panose="02000000000000000000" pitchFamily="2" charset="0"/>
                <a:cs typeface="Arial" panose="020B0604020202020204" pitchFamily="34" charset="0"/>
              </a:rPr>
              <a:t>XX%</a:t>
            </a:r>
          </a:p>
        </p:txBody>
      </p:sp>
      <p:sp>
        <p:nvSpPr>
          <p:cNvPr id="29" name="CuadroTexto 28">
            <a:extLst>
              <a:ext uri="{FF2B5EF4-FFF2-40B4-BE49-F238E27FC236}">
                <a16:creationId xmlns:a16="http://schemas.microsoft.com/office/drawing/2014/main" id="{D89E9CD4-E8AC-2F45-AF30-F44417A2CAF1}"/>
              </a:ext>
            </a:extLst>
          </p:cNvPr>
          <p:cNvSpPr txBox="1"/>
          <p:nvPr/>
        </p:nvSpPr>
        <p:spPr>
          <a:xfrm>
            <a:off x="2689051" y="5251417"/>
            <a:ext cx="6468437" cy="400110"/>
          </a:xfrm>
          <a:prstGeom prst="rect">
            <a:avLst/>
          </a:prstGeom>
          <a:noFill/>
        </p:spPr>
        <p:txBody>
          <a:bodyPr wrap="none" rtlCol="0">
            <a:spAutoFit/>
          </a:bodyPr>
          <a:lstStyle/>
          <a:p>
            <a:r>
              <a:rPr lang="es-MX" sz="2000" dirty="0">
                <a:solidFill>
                  <a:srgbClr val="E0E0DD"/>
                </a:solidFill>
                <a:latin typeface="Arial" panose="020B0604020202020204" pitchFamily="34" charset="0"/>
                <a:ea typeface="Roboto Light" panose="02000000000000000000" pitchFamily="2" charset="0"/>
                <a:cs typeface="Arial" panose="020B0604020202020204" pitchFamily="34" charset="0"/>
              </a:rPr>
              <a:t>Para ver como editar o gráfico, passe ao próximo slide.</a:t>
            </a:r>
          </a:p>
        </p:txBody>
      </p:sp>
      <p:sp>
        <p:nvSpPr>
          <p:cNvPr id="34" name="CuadroTexto 33">
            <a:extLst>
              <a:ext uri="{FF2B5EF4-FFF2-40B4-BE49-F238E27FC236}">
                <a16:creationId xmlns:a16="http://schemas.microsoft.com/office/drawing/2014/main" id="{5813371B-AAF6-E746-B64B-F9BE9CE775D6}"/>
              </a:ext>
            </a:extLst>
          </p:cNvPr>
          <p:cNvSpPr txBox="1"/>
          <p:nvPr/>
        </p:nvSpPr>
        <p:spPr>
          <a:xfrm>
            <a:off x="541830" y="4094505"/>
            <a:ext cx="2492682" cy="584775"/>
          </a:xfrm>
          <a:prstGeom prst="rect">
            <a:avLst/>
          </a:prstGeom>
          <a:noFill/>
        </p:spPr>
        <p:txBody>
          <a:bodyPr wrap="square" rtlCol="0">
            <a:spAutoFit/>
          </a:bodyPr>
          <a:lstStyle/>
          <a:p>
            <a:pPr algn="r"/>
            <a:r>
              <a:rPr lang="es-MX" sz="1600" dirty="0">
                <a:solidFill>
                  <a:srgbClr val="757577"/>
                </a:solidFill>
                <a:latin typeface="Arial" panose="020B0604020202020204" pitchFamily="34" charset="0"/>
                <a:ea typeface="Roboto" panose="02000000000000000000" pitchFamily="2" charset="0"/>
                <a:cs typeface="Arial" panose="020B0604020202020204" pitchFamily="34" charset="0"/>
              </a:rPr>
              <a:t>Insira mais informações sobre os dados.</a:t>
            </a:r>
          </a:p>
        </p:txBody>
      </p:sp>
    </p:spTree>
    <p:extLst>
      <p:ext uri="{BB962C8B-B14F-4D97-AF65-F5344CB8AC3E}">
        <p14:creationId xmlns:p14="http://schemas.microsoft.com/office/powerpoint/2010/main" val="12327973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C6E4A94D-1CC6-4C91-BE1D-EE89EA24091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890190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9DA3C833-F15C-4A44-932E-0A1C4E25026C}"/>
              </a:ext>
            </a:extLst>
          </p:cNvPr>
          <p:cNvSpPr>
            <a:spLocks noGrp="1"/>
          </p:cNvSpPr>
          <p:nvPr>
            <p:ph type="body" sz="quarter" idx="16"/>
          </p:nvPr>
        </p:nvSpPr>
        <p:spPr/>
        <p:txBody>
          <a:bodyPr/>
          <a:lstStyle/>
          <a:p>
            <a:endParaRPr lang="es-MX"/>
          </a:p>
        </p:txBody>
      </p:sp>
      <p:sp>
        <p:nvSpPr>
          <p:cNvPr id="3" name="Marcador de texto 2">
            <a:extLst>
              <a:ext uri="{FF2B5EF4-FFF2-40B4-BE49-F238E27FC236}">
                <a16:creationId xmlns:a16="http://schemas.microsoft.com/office/drawing/2014/main" id="{2780B8A7-0EC3-4444-9B76-4A361E82851C}"/>
              </a:ext>
            </a:extLst>
          </p:cNvPr>
          <p:cNvSpPr>
            <a:spLocks noGrp="1"/>
          </p:cNvSpPr>
          <p:nvPr>
            <p:ph type="body" sz="quarter" idx="17"/>
          </p:nvPr>
        </p:nvSpPr>
        <p:spPr/>
        <p:txBody>
          <a:bodyPr/>
          <a:lstStyle/>
          <a:p>
            <a:endParaRPr lang="es-MX"/>
          </a:p>
        </p:txBody>
      </p:sp>
      <p:sp>
        <p:nvSpPr>
          <p:cNvPr id="4" name="Marcador de texto 3">
            <a:extLst>
              <a:ext uri="{FF2B5EF4-FFF2-40B4-BE49-F238E27FC236}">
                <a16:creationId xmlns:a16="http://schemas.microsoft.com/office/drawing/2014/main" id="{3C74A887-22CC-D74D-A148-9BE4D06E71EA}"/>
              </a:ext>
            </a:extLst>
          </p:cNvPr>
          <p:cNvSpPr>
            <a:spLocks noGrp="1"/>
          </p:cNvSpPr>
          <p:nvPr>
            <p:ph type="body" sz="quarter" idx="15"/>
          </p:nvPr>
        </p:nvSpPr>
        <p:spPr/>
        <p:txBody>
          <a:bodyPr/>
          <a:lstStyle/>
          <a:p>
            <a:endParaRPr lang="es-MX"/>
          </a:p>
        </p:txBody>
      </p:sp>
      <p:sp>
        <p:nvSpPr>
          <p:cNvPr id="5" name="Marcador de texto 4">
            <a:extLst>
              <a:ext uri="{FF2B5EF4-FFF2-40B4-BE49-F238E27FC236}">
                <a16:creationId xmlns:a16="http://schemas.microsoft.com/office/drawing/2014/main" id="{1D07738F-1B56-284F-AB14-0A450308402B}"/>
              </a:ext>
            </a:extLst>
          </p:cNvPr>
          <p:cNvSpPr>
            <a:spLocks noGrp="1"/>
          </p:cNvSpPr>
          <p:nvPr>
            <p:ph type="body" sz="quarter" idx="18"/>
          </p:nvPr>
        </p:nvSpPr>
        <p:spPr/>
        <p:txBody>
          <a:bodyPr/>
          <a:lstStyle/>
          <a:p>
            <a:endParaRPr lang="es-MX"/>
          </a:p>
        </p:txBody>
      </p:sp>
      <p:sp>
        <p:nvSpPr>
          <p:cNvPr id="6" name="Marcador de texto 5">
            <a:extLst>
              <a:ext uri="{FF2B5EF4-FFF2-40B4-BE49-F238E27FC236}">
                <a16:creationId xmlns:a16="http://schemas.microsoft.com/office/drawing/2014/main" id="{BC45C7A2-6905-2F4F-BF09-A42FA820CAE5}"/>
              </a:ext>
            </a:extLst>
          </p:cNvPr>
          <p:cNvSpPr>
            <a:spLocks noGrp="1"/>
          </p:cNvSpPr>
          <p:nvPr>
            <p:ph type="body" sz="quarter" idx="19"/>
          </p:nvPr>
        </p:nvSpPr>
        <p:spPr/>
        <p:txBody>
          <a:bodyPr/>
          <a:lstStyle/>
          <a:p>
            <a:endParaRPr lang="es-MX"/>
          </a:p>
        </p:txBody>
      </p:sp>
      <p:sp>
        <p:nvSpPr>
          <p:cNvPr id="7" name="Título 6">
            <a:extLst>
              <a:ext uri="{FF2B5EF4-FFF2-40B4-BE49-F238E27FC236}">
                <a16:creationId xmlns:a16="http://schemas.microsoft.com/office/drawing/2014/main" id="{2CB44BAB-57B4-B442-BD8C-912C7ACD36FF}"/>
              </a:ext>
            </a:extLst>
          </p:cNvPr>
          <p:cNvSpPr>
            <a:spLocks noGrp="1"/>
          </p:cNvSpPr>
          <p:nvPr>
            <p:ph type="title"/>
          </p:nvPr>
        </p:nvSpPr>
        <p:spPr/>
        <p:txBody>
          <a:bodyPr/>
          <a:lstStyle/>
          <a:p>
            <a:endParaRPr lang="es-MX"/>
          </a:p>
        </p:txBody>
      </p:sp>
      <p:sp>
        <p:nvSpPr>
          <p:cNvPr id="8" name="Marcador de texto 7">
            <a:extLst>
              <a:ext uri="{FF2B5EF4-FFF2-40B4-BE49-F238E27FC236}">
                <a16:creationId xmlns:a16="http://schemas.microsoft.com/office/drawing/2014/main" id="{BC63F1D3-7E43-E94D-A2FD-03B3505F254A}"/>
              </a:ext>
            </a:extLst>
          </p:cNvPr>
          <p:cNvSpPr>
            <a:spLocks noGrp="1"/>
          </p:cNvSpPr>
          <p:nvPr>
            <p:ph type="body" sz="quarter" idx="13"/>
          </p:nvPr>
        </p:nvSpPr>
        <p:spPr/>
        <p:txBody>
          <a:bodyPr/>
          <a:lstStyle/>
          <a:p>
            <a:endParaRPr lang="es-MX"/>
          </a:p>
        </p:txBody>
      </p:sp>
    </p:spTree>
    <p:extLst>
      <p:ext uri="{BB962C8B-B14F-4D97-AF65-F5344CB8AC3E}">
        <p14:creationId xmlns:p14="http://schemas.microsoft.com/office/powerpoint/2010/main" val="39563541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5F6AC06-5FC6-CE43-B0F3-7839D9D9C7FE}"/>
              </a:ext>
            </a:extLst>
          </p:cNvPr>
          <p:cNvSpPr>
            <a:spLocks noGrp="1"/>
          </p:cNvSpPr>
          <p:nvPr>
            <p:ph type="body" sz="quarter" idx="16"/>
          </p:nvPr>
        </p:nvSpPr>
        <p:spPr/>
        <p:txBody>
          <a:bodyPr/>
          <a:lstStyle/>
          <a:p>
            <a:endParaRPr lang="es-MX"/>
          </a:p>
        </p:txBody>
      </p:sp>
      <p:sp>
        <p:nvSpPr>
          <p:cNvPr id="3" name="Marcador de texto 2">
            <a:extLst>
              <a:ext uri="{FF2B5EF4-FFF2-40B4-BE49-F238E27FC236}">
                <a16:creationId xmlns:a16="http://schemas.microsoft.com/office/drawing/2014/main" id="{281E4DD2-5F01-2D43-B55D-72318CD17395}"/>
              </a:ext>
            </a:extLst>
          </p:cNvPr>
          <p:cNvSpPr>
            <a:spLocks noGrp="1"/>
          </p:cNvSpPr>
          <p:nvPr>
            <p:ph type="body" sz="quarter" idx="17"/>
          </p:nvPr>
        </p:nvSpPr>
        <p:spPr/>
        <p:txBody>
          <a:bodyPr/>
          <a:lstStyle/>
          <a:p>
            <a:endParaRPr lang="es-MX"/>
          </a:p>
        </p:txBody>
      </p:sp>
      <p:sp>
        <p:nvSpPr>
          <p:cNvPr id="4" name="Marcador de texto 3">
            <a:extLst>
              <a:ext uri="{FF2B5EF4-FFF2-40B4-BE49-F238E27FC236}">
                <a16:creationId xmlns:a16="http://schemas.microsoft.com/office/drawing/2014/main" id="{3A44B33C-FFBB-D74F-B595-02771A80CD64}"/>
              </a:ext>
            </a:extLst>
          </p:cNvPr>
          <p:cNvSpPr>
            <a:spLocks noGrp="1"/>
          </p:cNvSpPr>
          <p:nvPr>
            <p:ph type="body" sz="quarter" idx="15"/>
          </p:nvPr>
        </p:nvSpPr>
        <p:spPr/>
        <p:txBody>
          <a:bodyPr/>
          <a:lstStyle/>
          <a:p>
            <a:endParaRPr lang="es-MX"/>
          </a:p>
        </p:txBody>
      </p:sp>
      <p:sp>
        <p:nvSpPr>
          <p:cNvPr id="5" name="Marcador de texto 4">
            <a:extLst>
              <a:ext uri="{FF2B5EF4-FFF2-40B4-BE49-F238E27FC236}">
                <a16:creationId xmlns:a16="http://schemas.microsoft.com/office/drawing/2014/main" id="{1C7F7B71-C8F3-5843-99E4-0C4C684C4220}"/>
              </a:ext>
            </a:extLst>
          </p:cNvPr>
          <p:cNvSpPr>
            <a:spLocks noGrp="1"/>
          </p:cNvSpPr>
          <p:nvPr>
            <p:ph type="body" sz="quarter" idx="18"/>
          </p:nvPr>
        </p:nvSpPr>
        <p:spPr/>
        <p:txBody>
          <a:bodyPr/>
          <a:lstStyle/>
          <a:p>
            <a:endParaRPr lang="es-MX"/>
          </a:p>
        </p:txBody>
      </p:sp>
      <p:sp>
        <p:nvSpPr>
          <p:cNvPr id="6" name="Marcador de texto 5">
            <a:extLst>
              <a:ext uri="{FF2B5EF4-FFF2-40B4-BE49-F238E27FC236}">
                <a16:creationId xmlns:a16="http://schemas.microsoft.com/office/drawing/2014/main" id="{4DFF3DF1-06CD-104E-B4B8-16B9FDEA5826}"/>
              </a:ext>
            </a:extLst>
          </p:cNvPr>
          <p:cNvSpPr>
            <a:spLocks noGrp="1"/>
          </p:cNvSpPr>
          <p:nvPr>
            <p:ph type="body" sz="quarter" idx="19"/>
          </p:nvPr>
        </p:nvSpPr>
        <p:spPr/>
        <p:txBody>
          <a:bodyPr/>
          <a:lstStyle/>
          <a:p>
            <a:endParaRPr lang="es-MX"/>
          </a:p>
        </p:txBody>
      </p:sp>
      <p:sp>
        <p:nvSpPr>
          <p:cNvPr id="7" name="Título 6">
            <a:extLst>
              <a:ext uri="{FF2B5EF4-FFF2-40B4-BE49-F238E27FC236}">
                <a16:creationId xmlns:a16="http://schemas.microsoft.com/office/drawing/2014/main" id="{9020B662-D276-B64B-BAE8-40CFBEAAA245}"/>
              </a:ext>
            </a:extLst>
          </p:cNvPr>
          <p:cNvSpPr>
            <a:spLocks noGrp="1"/>
          </p:cNvSpPr>
          <p:nvPr>
            <p:ph type="title"/>
          </p:nvPr>
        </p:nvSpPr>
        <p:spPr/>
        <p:txBody>
          <a:bodyPr/>
          <a:lstStyle/>
          <a:p>
            <a:endParaRPr lang="es-MX"/>
          </a:p>
        </p:txBody>
      </p:sp>
      <p:sp>
        <p:nvSpPr>
          <p:cNvPr id="8" name="Marcador de texto 7">
            <a:extLst>
              <a:ext uri="{FF2B5EF4-FFF2-40B4-BE49-F238E27FC236}">
                <a16:creationId xmlns:a16="http://schemas.microsoft.com/office/drawing/2014/main" id="{7523E133-2514-284B-B4FE-D60408C27DFC}"/>
              </a:ext>
            </a:extLst>
          </p:cNvPr>
          <p:cNvSpPr>
            <a:spLocks noGrp="1"/>
          </p:cNvSpPr>
          <p:nvPr>
            <p:ph type="body" sz="quarter" idx="13"/>
          </p:nvPr>
        </p:nvSpPr>
        <p:spPr/>
        <p:txBody>
          <a:bodyPr/>
          <a:lstStyle/>
          <a:p>
            <a:endParaRPr lang="es-MX"/>
          </a:p>
        </p:txBody>
      </p:sp>
    </p:spTree>
    <p:extLst>
      <p:ext uri="{BB962C8B-B14F-4D97-AF65-F5344CB8AC3E}">
        <p14:creationId xmlns:p14="http://schemas.microsoft.com/office/powerpoint/2010/main" val="3393826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1E1DF"/>
        </a:solidFill>
        <a:effectLst/>
      </p:bgPr>
    </p:bg>
    <p:spTree>
      <p:nvGrpSpPr>
        <p:cNvPr id="1" name=""/>
        <p:cNvGrpSpPr/>
        <p:nvPr/>
      </p:nvGrpSpPr>
      <p:grpSpPr>
        <a:xfrm>
          <a:off x="0" y="0"/>
          <a:ext cx="0" cy="0"/>
          <a:chOff x="0" y="0"/>
          <a:chExt cx="0" cy="0"/>
        </a:xfrm>
      </p:grpSpPr>
      <p:pic>
        <p:nvPicPr>
          <p:cNvPr id="29" name="Imagen 4">
            <a:extLst>
              <a:ext uri="{FF2B5EF4-FFF2-40B4-BE49-F238E27FC236}">
                <a16:creationId xmlns:a16="http://schemas.microsoft.com/office/drawing/2014/main" id="{F17C53B9-750B-2D4E-AA69-8C922099E646}"/>
              </a:ext>
            </a:extLst>
          </p:cNvPr>
          <p:cNvPicPr>
            <a:picLocks noChangeAspect="1"/>
          </p:cNvPicPr>
          <p:nvPr/>
        </p:nvPicPr>
        <p:blipFill rotWithShape="1">
          <a:blip r:embed="rId2">
            <a:extLst>
              <a:ext uri="{28A0092B-C50C-407E-A947-70E740481C1C}">
                <a14:useLocalDpi xmlns:a14="http://schemas.microsoft.com/office/drawing/2010/main" val="0"/>
              </a:ext>
            </a:extLst>
          </a:blip>
          <a:srcRect l="86400" t="81600" b="5600"/>
          <a:stretch/>
        </p:blipFill>
        <p:spPr>
          <a:xfrm>
            <a:off x="10533888" y="5769511"/>
            <a:ext cx="1658113" cy="877824"/>
          </a:xfrm>
          <a:prstGeom prst="rect">
            <a:avLst/>
          </a:prstGeom>
        </p:spPr>
      </p:pic>
      <p:pic>
        <p:nvPicPr>
          <p:cNvPr id="30" name="Imagen 29">
            <a:extLst>
              <a:ext uri="{FF2B5EF4-FFF2-40B4-BE49-F238E27FC236}">
                <a16:creationId xmlns:a16="http://schemas.microsoft.com/office/drawing/2014/main" id="{AF70AFEE-3CF3-0D4E-A2BD-74C22083EC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9667" y="1418744"/>
            <a:ext cx="1712893" cy="3216519"/>
          </a:xfrm>
          <a:prstGeom prst="rect">
            <a:avLst/>
          </a:prstGeom>
        </p:spPr>
      </p:pic>
      <p:pic>
        <p:nvPicPr>
          <p:cNvPr id="31" name="Imagen 30">
            <a:extLst>
              <a:ext uri="{FF2B5EF4-FFF2-40B4-BE49-F238E27FC236}">
                <a16:creationId xmlns:a16="http://schemas.microsoft.com/office/drawing/2014/main" id="{DA6A00BA-5D7B-ED4F-B8FA-AD76F848DD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443936" y="1455311"/>
            <a:ext cx="1723547" cy="3143385"/>
          </a:xfrm>
          <a:prstGeom prst="rect">
            <a:avLst/>
          </a:prstGeom>
        </p:spPr>
      </p:pic>
      <p:pic>
        <p:nvPicPr>
          <p:cNvPr id="32" name="Imagen 31">
            <a:extLst>
              <a:ext uri="{FF2B5EF4-FFF2-40B4-BE49-F238E27FC236}">
                <a16:creationId xmlns:a16="http://schemas.microsoft.com/office/drawing/2014/main" id="{A44165E9-3881-8247-9C43-2B47E3B62CA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266071" y="1418744"/>
            <a:ext cx="1801559" cy="3216519"/>
          </a:xfrm>
          <a:prstGeom prst="rect">
            <a:avLst/>
          </a:prstGeom>
        </p:spPr>
      </p:pic>
      <p:sp>
        <p:nvSpPr>
          <p:cNvPr id="33" name="CuadroTexto 32">
            <a:extLst>
              <a:ext uri="{FF2B5EF4-FFF2-40B4-BE49-F238E27FC236}">
                <a16:creationId xmlns:a16="http://schemas.microsoft.com/office/drawing/2014/main" id="{28B94CC9-1A11-8F45-ACD5-C9947E2AB159}"/>
              </a:ext>
            </a:extLst>
          </p:cNvPr>
          <p:cNvSpPr txBox="1"/>
          <p:nvPr/>
        </p:nvSpPr>
        <p:spPr>
          <a:xfrm>
            <a:off x="3724430" y="4978325"/>
            <a:ext cx="1882678" cy="830997"/>
          </a:xfrm>
          <a:prstGeom prst="rect">
            <a:avLst/>
          </a:prstGeom>
          <a:noFill/>
        </p:spPr>
        <p:txBody>
          <a:bodyPr wrap="square" rtlCol="0">
            <a:spAutoFit/>
          </a:bodyPr>
          <a:lstStyle/>
          <a:p>
            <a:r>
              <a:rPr lang="pt-BR" sz="1200" dirty="0">
                <a:latin typeface="Arial" panose="020B0604020202020204" pitchFamily="34" charset="0"/>
                <a:cs typeface="Arial" panose="020B0604020202020204" pitchFamily="34" charset="0"/>
              </a:rPr>
              <a:t>Se ao adicionar a imagem, você gostaria de ajusta-la 
</a:t>
            </a:r>
            <a:endParaRPr lang="es-MX" sz="1200" dirty="0">
              <a:latin typeface="Arial" panose="020B0604020202020204" pitchFamily="34" charset="0"/>
              <a:cs typeface="Arial" panose="020B0604020202020204" pitchFamily="34" charset="0"/>
            </a:endParaRPr>
          </a:p>
        </p:txBody>
      </p:sp>
      <p:pic>
        <p:nvPicPr>
          <p:cNvPr id="34" name="Imagen 33">
            <a:extLst>
              <a:ext uri="{FF2B5EF4-FFF2-40B4-BE49-F238E27FC236}">
                <a16:creationId xmlns:a16="http://schemas.microsoft.com/office/drawing/2014/main" id="{C0C61B88-C3B9-9C40-A707-5A18491ED7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18398" y="3027003"/>
            <a:ext cx="1913690" cy="1433391"/>
          </a:xfrm>
          <a:prstGeom prst="rect">
            <a:avLst/>
          </a:prstGeom>
        </p:spPr>
      </p:pic>
      <p:sp>
        <p:nvSpPr>
          <p:cNvPr id="35" name="CuadroTexto 34">
            <a:extLst>
              <a:ext uri="{FF2B5EF4-FFF2-40B4-BE49-F238E27FC236}">
                <a16:creationId xmlns:a16="http://schemas.microsoft.com/office/drawing/2014/main" id="{0D8B134A-FB87-BF4C-8E58-854F5A3BA240}"/>
              </a:ext>
            </a:extLst>
          </p:cNvPr>
          <p:cNvSpPr txBox="1"/>
          <p:nvPr/>
        </p:nvSpPr>
        <p:spPr>
          <a:xfrm>
            <a:off x="6501164" y="4963271"/>
            <a:ext cx="2232869" cy="830997"/>
          </a:xfrm>
          <a:prstGeom prst="rect">
            <a:avLst/>
          </a:prstGeom>
          <a:noFill/>
        </p:spPr>
        <p:txBody>
          <a:bodyPr wrap="square" rtlCol="0">
            <a:spAutoFit/>
          </a:bodyPr>
          <a:lstStyle/>
          <a:p>
            <a:r>
              <a:rPr lang="es-MX" sz="1200" dirty="0">
                <a:latin typeface="Arial" panose="020B0604020202020204" pitchFamily="34" charset="0"/>
                <a:cs typeface="Arial" panose="020B0604020202020204" pitchFamily="34" charset="0"/>
              </a:rPr>
              <a:t>Clique em: 
</a:t>
            </a:r>
            <a:r>
              <a:rPr lang="es-MX" sz="1200" b="1" dirty="0" err="1">
                <a:solidFill>
                  <a:srgbClr val="FF0036"/>
                </a:solidFill>
                <a:latin typeface="Arial" panose="020B0604020202020204" pitchFamily="34" charset="0"/>
                <a:cs typeface="Arial" panose="020B0604020202020204" pitchFamily="34" charset="0"/>
              </a:rPr>
              <a:t>Ferramentas</a:t>
            </a:r>
            <a:r>
              <a:rPr lang="es-MX" sz="1200" b="1" dirty="0">
                <a:solidFill>
                  <a:srgbClr val="FF0036"/>
                </a:solidFill>
                <a:latin typeface="Arial" panose="020B0604020202020204" pitchFamily="34" charset="0"/>
                <a:cs typeface="Arial" panose="020B0604020202020204" pitchFamily="34" charset="0"/>
              </a:rPr>
              <a:t> de </a:t>
            </a:r>
            <a:r>
              <a:rPr lang="es-MX" sz="1200" b="1" dirty="0" err="1">
                <a:solidFill>
                  <a:srgbClr val="FF0036"/>
                </a:solidFill>
                <a:latin typeface="Arial" panose="020B0604020202020204" pitchFamily="34" charset="0"/>
                <a:cs typeface="Arial" panose="020B0604020202020204" pitchFamily="34" charset="0"/>
              </a:rPr>
              <a:t>imagem</a:t>
            </a:r>
            <a:r>
              <a:rPr lang="es-MX" sz="1200" b="1" dirty="0">
                <a:solidFill>
                  <a:srgbClr val="FF0036"/>
                </a:solidFill>
                <a:latin typeface="Arial" panose="020B0604020202020204" pitchFamily="34" charset="0"/>
                <a:cs typeface="Arial" panose="020B0604020202020204" pitchFamily="34" charset="0"/>
              </a:rPr>
              <a:t>&gt; Cortar</a:t>
            </a:r>
          </a:p>
          <a:p>
            <a:pPr marL="285750" indent="-285750">
              <a:buFont typeface="Arial" panose="020B0604020202020204" pitchFamily="34" charset="0"/>
              <a:buChar char="•"/>
            </a:pPr>
            <a:endParaRPr lang="es-MX" sz="1200" dirty="0">
              <a:latin typeface="Arial" panose="020B0604020202020204" pitchFamily="34" charset="0"/>
              <a:cs typeface="Arial" panose="020B0604020202020204" pitchFamily="34" charset="0"/>
            </a:endParaRPr>
          </a:p>
        </p:txBody>
      </p:sp>
      <p:sp>
        <p:nvSpPr>
          <p:cNvPr id="36" name="CuadroTexto 35">
            <a:extLst>
              <a:ext uri="{FF2B5EF4-FFF2-40B4-BE49-F238E27FC236}">
                <a16:creationId xmlns:a16="http://schemas.microsoft.com/office/drawing/2014/main" id="{2A3E535A-5338-C041-9242-F99D68C7B114}"/>
              </a:ext>
            </a:extLst>
          </p:cNvPr>
          <p:cNvSpPr txBox="1"/>
          <p:nvPr/>
        </p:nvSpPr>
        <p:spPr>
          <a:xfrm>
            <a:off x="9272755" y="5002280"/>
            <a:ext cx="2033677" cy="461665"/>
          </a:xfrm>
          <a:prstGeom prst="rect">
            <a:avLst/>
          </a:prstGeom>
          <a:noFill/>
        </p:spPr>
        <p:txBody>
          <a:bodyPr wrap="square" rtlCol="0">
            <a:spAutoFit/>
          </a:bodyPr>
          <a:lstStyle/>
          <a:p>
            <a:r>
              <a:rPr lang="pt-BR" sz="1200" dirty="0">
                <a:latin typeface="Arial" panose="020B0604020202020204" pitchFamily="34" charset="0"/>
                <a:cs typeface="Arial" panose="020B0604020202020204" pitchFamily="34" charset="0"/>
              </a:rPr>
              <a:t>Ajuste a foto para ser centralizada</a:t>
            </a:r>
            <a:endParaRPr lang="es-MX" sz="1200" dirty="0">
              <a:latin typeface="Arial" panose="020B0604020202020204" pitchFamily="34" charset="0"/>
              <a:cs typeface="Arial" panose="020B0604020202020204" pitchFamily="34" charset="0"/>
            </a:endParaRPr>
          </a:p>
        </p:txBody>
      </p:sp>
      <p:sp>
        <p:nvSpPr>
          <p:cNvPr id="37" name="Rectangle 18">
            <a:extLst>
              <a:ext uri="{FF2B5EF4-FFF2-40B4-BE49-F238E27FC236}">
                <a16:creationId xmlns:a16="http://schemas.microsoft.com/office/drawing/2014/main" id="{FE79C930-485D-4249-9EDC-97672D2055B4}"/>
              </a:ext>
            </a:extLst>
          </p:cNvPr>
          <p:cNvSpPr/>
          <p:nvPr/>
        </p:nvSpPr>
        <p:spPr>
          <a:xfrm>
            <a:off x="0" y="699486"/>
            <a:ext cx="12192000" cy="369332"/>
          </a:xfrm>
          <a:prstGeom prst="rect">
            <a:avLst/>
          </a:prstGeom>
          <a:solidFill>
            <a:srgbClr val="FF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8" name="TextBox 19">
            <a:extLst>
              <a:ext uri="{FF2B5EF4-FFF2-40B4-BE49-F238E27FC236}">
                <a16:creationId xmlns:a16="http://schemas.microsoft.com/office/drawing/2014/main" id="{63BD8D78-4DB1-284E-B67E-10C3CE53A245}"/>
              </a:ext>
            </a:extLst>
          </p:cNvPr>
          <p:cNvSpPr txBox="1"/>
          <p:nvPr/>
        </p:nvSpPr>
        <p:spPr>
          <a:xfrm>
            <a:off x="467204" y="689979"/>
            <a:ext cx="2956231" cy="369332"/>
          </a:xfrm>
          <a:prstGeom prst="rect">
            <a:avLst/>
          </a:prstGeom>
          <a:noFill/>
        </p:spPr>
        <p:txBody>
          <a:bodyPr wrap="square" rtlCol="0">
            <a:spAutoFit/>
          </a:bodyPr>
          <a:lstStyle/>
          <a:p>
            <a:r>
              <a:rPr lang="es-ES_tradnl" b="1" dirty="0" err="1">
                <a:solidFill>
                  <a:schemeClr val="bg1"/>
                </a:solidFill>
                <a:latin typeface="Arial" panose="020B0604020202020204" pitchFamily="34" charset="0"/>
                <a:cs typeface="Arial" panose="020B0604020202020204" pitchFamily="34" charset="0"/>
              </a:rPr>
              <a:t>Fotografia</a:t>
            </a:r>
            <a:r>
              <a:rPr lang="es-ES_tradnl" b="1" dirty="0">
                <a:solidFill>
                  <a:schemeClr val="bg1"/>
                </a:solidFill>
                <a:latin typeface="Arial" panose="020B0604020202020204" pitchFamily="34" charset="0"/>
                <a:cs typeface="Arial" panose="020B0604020202020204" pitchFamily="34" charset="0"/>
              </a:rPr>
              <a:t> </a:t>
            </a:r>
            <a:r>
              <a:rPr lang="es-ES_tradnl" b="1" dirty="0" err="1">
                <a:solidFill>
                  <a:schemeClr val="bg1"/>
                </a:solidFill>
                <a:latin typeface="Arial" panose="020B0604020202020204" pitchFamily="34" charset="0"/>
                <a:cs typeface="Arial" panose="020B0604020202020204" pitchFamily="34" charset="0"/>
              </a:rPr>
              <a:t>retangular</a:t>
            </a:r>
            <a:endParaRPr lang="es-ES_tradnl" b="1" dirty="0">
              <a:solidFill>
                <a:schemeClr val="bg1"/>
              </a:solidFill>
              <a:latin typeface="Arial" panose="020B0604020202020204" pitchFamily="34" charset="0"/>
              <a:cs typeface="Arial" panose="020B0604020202020204" pitchFamily="34" charset="0"/>
            </a:endParaRPr>
          </a:p>
        </p:txBody>
      </p:sp>
      <p:sp>
        <p:nvSpPr>
          <p:cNvPr id="39" name="CuadroTexto 5">
            <a:extLst>
              <a:ext uri="{FF2B5EF4-FFF2-40B4-BE49-F238E27FC236}">
                <a16:creationId xmlns:a16="http://schemas.microsoft.com/office/drawing/2014/main" id="{DB985CAD-CA6B-4F48-8282-7DCF6DF3D3E8}"/>
              </a:ext>
            </a:extLst>
          </p:cNvPr>
          <p:cNvSpPr txBox="1"/>
          <p:nvPr/>
        </p:nvSpPr>
        <p:spPr>
          <a:xfrm>
            <a:off x="1165284" y="4978325"/>
            <a:ext cx="1981773" cy="646331"/>
          </a:xfrm>
          <a:prstGeom prst="rect">
            <a:avLst/>
          </a:prstGeom>
          <a:noFill/>
        </p:spPr>
        <p:txBody>
          <a:bodyPr wrap="square" rtlCol="0">
            <a:spAutoFit/>
          </a:bodyPr>
          <a:lstStyle/>
          <a:p>
            <a:r>
              <a:rPr lang="es-MX" sz="1200" b="1" dirty="0">
                <a:solidFill>
                  <a:srgbClr val="FF0036"/>
                </a:solidFill>
                <a:latin typeface="Arial" panose="020B0604020202020204" pitchFamily="34" charset="0"/>
                <a:cs typeface="Arial" panose="020B0604020202020204" pitchFamily="34" charset="0"/>
              </a:rPr>
              <a:t>Clique no </a:t>
            </a:r>
            <a:r>
              <a:rPr lang="es-MX" sz="1200" b="1" dirty="0" err="1">
                <a:solidFill>
                  <a:srgbClr val="FF0036"/>
                </a:solidFill>
                <a:latin typeface="Arial" panose="020B0604020202020204" pitchFamily="34" charset="0"/>
                <a:cs typeface="Arial" panose="020B0604020202020204" pitchFamily="34" charset="0"/>
              </a:rPr>
              <a:t>ícone</a:t>
            </a:r>
            <a:r>
              <a:rPr lang="es-MX" sz="1200" b="1" dirty="0">
                <a:solidFill>
                  <a:srgbClr val="FF0036"/>
                </a:solidFill>
                <a:latin typeface="Arial" panose="020B0604020202020204" pitchFamily="34" charset="0"/>
                <a:cs typeface="Arial" panose="020B0604020202020204" pitchFamily="34" charset="0"/>
              </a:rPr>
              <a:t> </a:t>
            </a:r>
            <a:r>
              <a:rPr lang="es-MX" sz="1200" dirty="0" err="1">
                <a:latin typeface="Arial" panose="020B0604020202020204" pitchFamily="34" charset="0"/>
                <a:cs typeface="Arial" panose="020B0604020202020204" pitchFamily="34" charset="0"/>
              </a:rPr>
              <a:t>escolhido</a:t>
            </a:r>
            <a:r>
              <a:rPr lang="es-MX" sz="1200" dirty="0">
                <a:latin typeface="Arial" panose="020B0604020202020204" pitchFamily="34" charset="0"/>
                <a:cs typeface="Arial" panose="020B0604020202020204" pitchFamily="34" charset="0"/>
              </a:rPr>
              <a:t> para adicionar </a:t>
            </a:r>
            <a:r>
              <a:rPr lang="es-MX" sz="1200" dirty="0" err="1">
                <a:latin typeface="Arial" panose="020B0604020202020204" pitchFamily="34" charset="0"/>
                <a:cs typeface="Arial" panose="020B0604020202020204" pitchFamily="34" charset="0"/>
              </a:rPr>
              <a:t>uma</a:t>
            </a:r>
            <a:r>
              <a:rPr lang="es-MX" sz="1200" dirty="0">
                <a:latin typeface="Arial" panose="020B0604020202020204" pitchFamily="34" charset="0"/>
                <a:cs typeface="Arial" panose="020B0604020202020204" pitchFamily="34" charset="0"/>
              </a:rPr>
              <a:t> </a:t>
            </a:r>
            <a:r>
              <a:rPr lang="es-MX" sz="1200" dirty="0" err="1">
                <a:latin typeface="Arial" panose="020B0604020202020204" pitchFamily="34" charset="0"/>
                <a:cs typeface="Arial" panose="020B0604020202020204" pitchFamily="34" charset="0"/>
              </a:rPr>
              <a:t>imagem</a:t>
            </a:r>
            <a:r>
              <a:rPr lang="es-MX" sz="1200" dirty="0">
                <a:latin typeface="Arial" panose="020B0604020202020204" pitchFamily="34" charset="0"/>
                <a:cs typeface="Arial" panose="020B0604020202020204" pitchFamily="34" charset="0"/>
              </a:rPr>
              <a:t> </a:t>
            </a:r>
          </a:p>
        </p:txBody>
      </p:sp>
      <p:sp>
        <p:nvSpPr>
          <p:cNvPr id="40" name="Elipse 11">
            <a:extLst>
              <a:ext uri="{FF2B5EF4-FFF2-40B4-BE49-F238E27FC236}">
                <a16:creationId xmlns:a16="http://schemas.microsoft.com/office/drawing/2014/main" id="{79EFB3EE-1D15-6142-8757-DA97D1928C0A}"/>
              </a:ext>
            </a:extLst>
          </p:cNvPr>
          <p:cNvSpPr/>
          <p:nvPr/>
        </p:nvSpPr>
        <p:spPr>
          <a:xfrm>
            <a:off x="778609" y="4928244"/>
            <a:ext cx="422031" cy="397202"/>
          </a:xfrm>
          <a:prstGeom prst="ellipse">
            <a:avLst/>
          </a:prstGeom>
          <a:solidFill>
            <a:srgbClr val="747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latin typeface="Arial" panose="020B0604020202020204" pitchFamily="34" charset="0"/>
                <a:cs typeface="Arial" panose="020B0604020202020204" pitchFamily="34" charset="0"/>
              </a:rPr>
              <a:t>1</a:t>
            </a:r>
          </a:p>
        </p:txBody>
      </p:sp>
      <p:sp>
        <p:nvSpPr>
          <p:cNvPr id="41" name="Elipse 11">
            <a:extLst>
              <a:ext uri="{FF2B5EF4-FFF2-40B4-BE49-F238E27FC236}">
                <a16:creationId xmlns:a16="http://schemas.microsoft.com/office/drawing/2014/main" id="{DB4534DF-5634-2F40-8C41-7B851907976B}"/>
              </a:ext>
            </a:extLst>
          </p:cNvPr>
          <p:cNvSpPr/>
          <p:nvPr/>
        </p:nvSpPr>
        <p:spPr>
          <a:xfrm>
            <a:off x="3302399" y="4928244"/>
            <a:ext cx="422031" cy="397202"/>
          </a:xfrm>
          <a:prstGeom prst="ellipse">
            <a:avLst/>
          </a:prstGeom>
          <a:solidFill>
            <a:srgbClr val="747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latin typeface="Arial" panose="020B0604020202020204" pitchFamily="34" charset="0"/>
                <a:cs typeface="Arial" panose="020B0604020202020204" pitchFamily="34" charset="0"/>
              </a:rPr>
              <a:t>2</a:t>
            </a:r>
          </a:p>
        </p:txBody>
      </p:sp>
      <p:sp>
        <p:nvSpPr>
          <p:cNvPr id="42" name="Elipse 11">
            <a:extLst>
              <a:ext uri="{FF2B5EF4-FFF2-40B4-BE49-F238E27FC236}">
                <a16:creationId xmlns:a16="http://schemas.microsoft.com/office/drawing/2014/main" id="{13F434C8-2711-C74B-9A35-3D25A6CEEFD7}"/>
              </a:ext>
            </a:extLst>
          </p:cNvPr>
          <p:cNvSpPr/>
          <p:nvPr/>
        </p:nvSpPr>
        <p:spPr>
          <a:xfrm>
            <a:off x="6107383" y="4928244"/>
            <a:ext cx="422031" cy="397202"/>
          </a:xfrm>
          <a:prstGeom prst="ellipse">
            <a:avLst/>
          </a:prstGeom>
          <a:solidFill>
            <a:srgbClr val="747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latin typeface="Arial" panose="020B0604020202020204" pitchFamily="34" charset="0"/>
                <a:cs typeface="Arial" panose="020B0604020202020204" pitchFamily="34" charset="0"/>
              </a:rPr>
              <a:t>3</a:t>
            </a:r>
          </a:p>
        </p:txBody>
      </p:sp>
      <p:sp>
        <p:nvSpPr>
          <p:cNvPr id="43" name="Elipse 11">
            <a:extLst>
              <a:ext uri="{FF2B5EF4-FFF2-40B4-BE49-F238E27FC236}">
                <a16:creationId xmlns:a16="http://schemas.microsoft.com/office/drawing/2014/main" id="{6BBF91AA-8576-354D-BF53-A2C4F91CA113}"/>
              </a:ext>
            </a:extLst>
          </p:cNvPr>
          <p:cNvSpPr/>
          <p:nvPr/>
        </p:nvSpPr>
        <p:spPr>
          <a:xfrm>
            <a:off x="8813513" y="4928244"/>
            <a:ext cx="422031" cy="397202"/>
          </a:xfrm>
          <a:prstGeom prst="ellipse">
            <a:avLst/>
          </a:prstGeom>
          <a:solidFill>
            <a:srgbClr val="747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latin typeface="Arial" panose="020B0604020202020204" pitchFamily="34" charset="0"/>
                <a:cs typeface="Arial" panose="020B0604020202020204" pitchFamily="34" charset="0"/>
              </a:rPr>
              <a:t>4</a:t>
            </a:r>
          </a:p>
        </p:txBody>
      </p:sp>
      <p:pic>
        <p:nvPicPr>
          <p:cNvPr id="2" name="Imagem 1">
            <a:extLst>
              <a:ext uri="{FF2B5EF4-FFF2-40B4-BE49-F238E27FC236}">
                <a16:creationId xmlns:a16="http://schemas.microsoft.com/office/drawing/2014/main" id="{4A884ED4-0C4C-434E-9A92-FED3ED5BBD3F}"/>
              </a:ext>
            </a:extLst>
          </p:cNvPr>
          <p:cNvPicPr>
            <a:picLocks noChangeAspect="1"/>
          </p:cNvPicPr>
          <p:nvPr/>
        </p:nvPicPr>
        <p:blipFill>
          <a:blip r:embed="rId7"/>
          <a:stretch>
            <a:fillRect/>
          </a:stretch>
        </p:blipFill>
        <p:spPr>
          <a:xfrm>
            <a:off x="6318398" y="3347935"/>
            <a:ext cx="1913690" cy="791526"/>
          </a:xfrm>
          <a:prstGeom prst="rect">
            <a:avLst/>
          </a:prstGeom>
        </p:spPr>
      </p:pic>
      <p:pic>
        <p:nvPicPr>
          <p:cNvPr id="3" name="Imagem 2">
            <a:extLst>
              <a:ext uri="{FF2B5EF4-FFF2-40B4-BE49-F238E27FC236}">
                <a16:creationId xmlns:a16="http://schemas.microsoft.com/office/drawing/2014/main" id="{D2B495F4-B792-48C4-AC1C-31430273D7C6}"/>
              </a:ext>
            </a:extLst>
          </p:cNvPr>
          <p:cNvPicPr>
            <a:picLocks noChangeAspect="1"/>
          </p:cNvPicPr>
          <p:nvPr/>
        </p:nvPicPr>
        <p:blipFill>
          <a:blip r:embed="rId8"/>
          <a:stretch>
            <a:fillRect/>
          </a:stretch>
        </p:blipFill>
        <p:spPr>
          <a:xfrm>
            <a:off x="6318398" y="2617792"/>
            <a:ext cx="1915155" cy="768426"/>
          </a:xfrm>
          <a:prstGeom prst="rect">
            <a:avLst/>
          </a:prstGeom>
        </p:spPr>
      </p:pic>
    </p:spTree>
    <p:extLst>
      <p:ext uri="{BB962C8B-B14F-4D97-AF65-F5344CB8AC3E}">
        <p14:creationId xmlns:p14="http://schemas.microsoft.com/office/powerpoint/2010/main" val="26705792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A8565001-BB1B-FA48-9199-00E66D1E3876}"/>
              </a:ext>
            </a:extLst>
          </p:cNvPr>
          <p:cNvSpPr>
            <a:spLocks noGrp="1"/>
          </p:cNvSpPr>
          <p:nvPr>
            <p:ph type="body" sz="quarter" idx="16"/>
          </p:nvPr>
        </p:nvSpPr>
        <p:spPr/>
        <p:txBody>
          <a:bodyPr/>
          <a:lstStyle/>
          <a:p>
            <a:endParaRPr lang="es-MX"/>
          </a:p>
        </p:txBody>
      </p:sp>
      <p:sp>
        <p:nvSpPr>
          <p:cNvPr id="3" name="Marcador de texto 2">
            <a:extLst>
              <a:ext uri="{FF2B5EF4-FFF2-40B4-BE49-F238E27FC236}">
                <a16:creationId xmlns:a16="http://schemas.microsoft.com/office/drawing/2014/main" id="{9E467999-B439-CB44-BE03-DCA7A733DC64}"/>
              </a:ext>
            </a:extLst>
          </p:cNvPr>
          <p:cNvSpPr>
            <a:spLocks noGrp="1"/>
          </p:cNvSpPr>
          <p:nvPr>
            <p:ph type="body" sz="quarter" idx="15"/>
          </p:nvPr>
        </p:nvSpPr>
        <p:spPr/>
        <p:txBody>
          <a:bodyPr/>
          <a:lstStyle/>
          <a:p>
            <a:endParaRPr lang="es-MX"/>
          </a:p>
        </p:txBody>
      </p:sp>
      <p:sp>
        <p:nvSpPr>
          <p:cNvPr id="4" name="Marcador de texto 3">
            <a:extLst>
              <a:ext uri="{FF2B5EF4-FFF2-40B4-BE49-F238E27FC236}">
                <a16:creationId xmlns:a16="http://schemas.microsoft.com/office/drawing/2014/main" id="{53EF7564-E4B0-D04F-9A12-0C81A6A65800}"/>
              </a:ext>
            </a:extLst>
          </p:cNvPr>
          <p:cNvSpPr>
            <a:spLocks noGrp="1"/>
          </p:cNvSpPr>
          <p:nvPr>
            <p:ph type="body" sz="quarter" idx="18"/>
          </p:nvPr>
        </p:nvSpPr>
        <p:spPr/>
        <p:txBody>
          <a:bodyPr/>
          <a:lstStyle/>
          <a:p>
            <a:endParaRPr lang="es-MX"/>
          </a:p>
        </p:txBody>
      </p:sp>
      <p:sp>
        <p:nvSpPr>
          <p:cNvPr id="5" name="Marcador de texto 4">
            <a:extLst>
              <a:ext uri="{FF2B5EF4-FFF2-40B4-BE49-F238E27FC236}">
                <a16:creationId xmlns:a16="http://schemas.microsoft.com/office/drawing/2014/main" id="{96B1545A-1A5D-A542-BF83-782D71950ADF}"/>
              </a:ext>
            </a:extLst>
          </p:cNvPr>
          <p:cNvSpPr>
            <a:spLocks noGrp="1"/>
          </p:cNvSpPr>
          <p:nvPr>
            <p:ph type="body" sz="quarter" idx="19"/>
          </p:nvPr>
        </p:nvSpPr>
        <p:spPr/>
        <p:txBody>
          <a:bodyPr/>
          <a:lstStyle/>
          <a:p>
            <a:endParaRPr lang="es-MX"/>
          </a:p>
        </p:txBody>
      </p:sp>
      <p:sp>
        <p:nvSpPr>
          <p:cNvPr id="6" name="Título 5">
            <a:extLst>
              <a:ext uri="{FF2B5EF4-FFF2-40B4-BE49-F238E27FC236}">
                <a16:creationId xmlns:a16="http://schemas.microsoft.com/office/drawing/2014/main" id="{5D092861-F4FF-5D4C-830D-A2E239C042FF}"/>
              </a:ext>
            </a:extLst>
          </p:cNvPr>
          <p:cNvSpPr>
            <a:spLocks noGrp="1"/>
          </p:cNvSpPr>
          <p:nvPr>
            <p:ph type="title"/>
          </p:nvPr>
        </p:nvSpPr>
        <p:spPr/>
        <p:txBody>
          <a:bodyPr/>
          <a:lstStyle/>
          <a:p>
            <a:endParaRPr lang="es-MX"/>
          </a:p>
        </p:txBody>
      </p:sp>
      <p:sp>
        <p:nvSpPr>
          <p:cNvPr id="7" name="Marcador de texto 6">
            <a:extLst>
              <a:ext uri="{FF2B5EF4-FFF2-40B4-BE49-F238E27FC236}">
                <a16:creationId xmlns:a16="http://schemas.microsoft.com/office/drawing/2014/main" id="{3D725FD7-C55B-A34F-8E1D-99C226F2F73C}"/>
              </a:ext>
            </a:extLst>
          </p:cNvPr>
          <p:cNvSpPr>
            <a:spLocks noGrp="1"/>
          </p:cNvSpPr>
          <p:nvPr>
            <p:ph type="body" sz="quarter" idx="13"/>
          </p:nvPr>
        </p:nvSpPr>
        <p:spPr/>
        <p:txBody>
          <a:bodyPr/>
          <a:lstStyle/>
          <a:p>
            <a:endParaRPr lang="es-MX"/>
          </a:p>
        </p:txBody>
      </p:sp>
      <p:sp>
        <p:nvSpPr>
          <p:cNvPr id="8" name="Marcador de texto 7">
            <a:extLst>
              <a:ext uri="{FF2B5EF4-FFF2-40B4-BE49-F238E27FC236}">
                <a16:creationId xmlns:a16="http://schemas.microsoft.com/office/drawing/2014/main" id="{45A4AD25-0936-D846-B84A-AAF84415CE1D}"/>
              </a:ext>
            </a:extLst>
          </p:cNvPr>
          <p:cNvSpPr>
            <a:spLocks noGrp="1"/>
          </p:cNvSpPr>
          <p:nvPr>
            <p:ph type="body" sz="quarter" idx="21"/>
          </p:nvPr>
        </p:nvSpPr>
        <p:spPr/>
        <p:txBody>
          <a:bodyPr/>
          <a:lstStyle/>
          <a:p>
            <a:endParaRPr lang="es-MX"/>
          </a:p>
        </p:txBody>
      </p:sp>
      <p:sp>
        <p:nvSpPr>
          <p:cNvPr id="9" name="Marcador de texto 8">
            <a:extLst>
              <a:ext uri="{FF2B5EF4-FFF2-40B4-BE49-F238E27FC236}">
                <a16:creationId xmlns:a16="http://schemas.microsoft.com/office/drawing/2014/main" id="{387AB3BC-2655-C74D-91DD-D0E64C643340}"/>
              </a:ext>
            </a:extLst>
          </p:cNvPr>
          <p:cNvSpPr>
            <a:spLocks noGrp="1"/>
          </p:cNvSpPr>
          <p:nvPr>
            <p:ph type="body" sz="quarter" idx="22"/>
          </p:nvPr>
        </p:nvSpPr>
        <p:spPr/>
        <p:txBody>
          <a:bodyPr/>
          <a:lstStyle/>
          <a:p>
            <a:endParaRPr lang="es-MX"/>
          </a:p>
        </p:txBody>
      </p:sp>
      <p:sp>
        <p:nvSpPr>
          <p:cNvPr id="10" name="Marcador de texto 9">
            <a:extLst>
              <a:ext uri="{FF2B5EF4-FFF2-40B4-BE49-F238E27FC236}">
                <a16:creationId xmlns:a16="http://schemas.microsoft.com/office/drawing/2014/main" id="{F2F9BE8A-F410-8146-B214-8C10691761AC}"/>
              </a:ext>
            </a:extLst>
          </p:cNvPr>
          <p:cNvSpPr>
            <a:spLocks noGrp="1"/>
          </p:cNvSpPr>
          <p:nvPr>
            <p:ph type="body" sz="quarter" idx="23"/>
          </p:nvPr>
        </p:nvSpPr>
        <p:spPr/>
        <p:txBody>
          <a:bodyPr/>
          <a:lstStyle/>
          <a:p>
            <a:endParaRPr lang="es-MX"/>
          </a:p>
        </p:txBody>
      </p:sp>
    </p:spTree>
    <p:extLst>
      <p:ext uri="{BB962C8B-B14F-4D97-AF65-F5344CB8AC3E}">
        <p14:creationId xmlns:p14="http://schemas.microsoft.com/office/powerpoint/2010/main" val="11566370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5CA0B972-FDDD-3746-B1FF-41F7BFAE7240}"/>
              </a:ext>
            </a:extLst>
          </p:cNvPr>
          <p:cNvSpPr>
            <a:spLocks noGrp="1"/>
          </p:cNvSpPr>
          <p:nvPr>
            <p:ph type="body" sz="quarter" idx="16"/>
          </p:nvPr>
        </p:nvSpPr>
        <p:spPr/>
        <p:txBody>
          <a:bodyPr/>
          <a:lstStyle/>
          <a:p>
            <a:endParaRPr lang="es-MX"/>
          </a:p>
        </p:txBody>
      </p:sp>
      <p:sp>
        <p:nvSpPr>
          <p:cNvPr id="3" name="Marcador de texto 2">
            <a:extLst>
              <a:ext uri="{FF2B5EF4-FFF2-40B4-BE49-F238E27FC236}">
                <a16:creationId xmlns:a16="http://schemas.microsoft.com/office/drawing/2014/main" id="{66836ECF-AD5F-DA43-81E7-D3B1DCA0E3DD}"/>
              </a:ext>
            </a:extLst>
          </p:cNvPr>
          <p:cNvSpPr>
            <a:spLocks noGrp="1"/>
          </p:cNvSpPr>
          <p:nvPr>
            <p:ph type="body" sz="quarter" idx="15"/>
          </p:nvPr>
        </p:nvSpPr>
        <p:spPr/>
        <p:txBody>
          <a:bodyPr/>
          <a:lstStyle/>
          <a:p>
            <a:endParaRPr lang="es-MX"/>
          </a:p>
        </p:txBody>
      </p:sp>
      <p:sp>
        <p:nvSpPr>
          <p:cNvPr id="4" name="Marcador de texto 3">
            <a:extLst>
              <a:ext uri="{FF2B5EF4-FFF2-40B4-BE49-F238E27FC236}">
                <a16:creationId xmlns:a16="http://schemas.microsoft.com/office/drawing/2014/main" id="{D3EE58F9-898E-1541-98CB-A0BCE39F7C9F}"/>
              </a:ext>
            </a:extLst>
          </p:cNvPr>
          <p:cNvSpPr>
            <a:spLocks noGrp="1"/>
          </p:cNvSpPr>
          <p:nvPr>
            <p:ph type="body" sz="quarter" idx="18"/>
          </p:nvPr>
        </p:nvSpPr>
        <p:spPr/>
        <p:txBody>
          <a:bodyPr/>
          <a:lstStyle/>
          <a:p>
            <a:endParaRPr lang="es-MX"/>
          </a:p>
        </p:txBody>
      </p:sp>
      <p:sp>
        <p:nvSpPr>
          <p:cNvPr id="5" name="Marcador de texto 4">
            <a:extLst>
              <a:ext uri="{FF2B5EF4-FFF2-40B4-BE49-F238E27FC236}">
                <a16:creationId xmlns:a16="http://schemas.microsoft.com/office/drawing/2014/main" id="{958449EF-4EDA-8A48-BA48-6FB3E7E20C61}"/>
              </a:ext>
            </a:extLst>
          </p:cNvPr>
          <p:cNvSpPr>
            <a:spLocks noGrp="1"/>
          </p:cNvSpPr>
          <p:nvPr>
            <p:ph type="body" sz="quarter" idx="19"/>
          </p:nvPr>
        </p:nvSpPr>
        <p:spPr/>
        <p:txBody>
          <a:bodyPr/>
          <a:lstStyle/>
          <a:p>
            <a:endParaRPr lang="es-MX"/>
          </a:p>
        </p:txBody>
      </p:sp>
      <p:sp>
        <p:nvSpPr>
          <p:cNvPr id="6" name="Título 5">
            <a:extLst>
              <a:ext uri="{FF2B5EF4-FFF2-40B4-BE49-F238E27FC236}">
                <a16:creationId xmlns:a16="http://schemas.microsoft.com/office/drawing/2014/main" id="{8DD54FF5-3408-704D-901D-94BA44B2F448}"/>
              </a:ext>
            </a:extLst>
          </p:cNvPr>
          <p:cNvSpPr>
            <a:spLocks noGrp="1"/>
          </p:cNvSpPr>
          <p:nvPr>
            <p:ph type="title"/>
          </p:nvPr>
        </p:nvSpPr>
        <p:spPr/>
        <p:txBody>
          <a:bodyPr/>
          <a:lstStyle/>
          <a:p>
            <a:endParaRPr lang="es-MX"/>
          </a:p>
        </p:txBody>
      </p:sp>
      <p:sp>
        <p:nvSpPr>
          <p:cNvPr id="7" name="Marcador de texto 6">
            <a:extLst>
              <a:ext uri="{FF2B5EF4-FFF2-40B4-BE49-F238E27FC236}">
                <a16:creationId xmlns:a16="http://schemas.microsoft.com/office/drawing/2014/main" id="{D6B7B539-00A5-9949-A50E-66D88D43F138}"/>
              </a:ext>
            </a:extLst>
          </p:cNvPr>
          <p:cNvSpPr>
            <a:spLocks noGrp="1"/>
          </p:cNvSpPr>
          <p:nvPr>
            <p:ph type="body" sz="quarter" idx="13"/>
          </p:nvPr>
        </p:nvSpPr>
        <p:spPr/>
        <p:txBody>
          <a:bodyPr/>
          <a:lstStyle/>
          <a:p>
            <a:endParaRPr lang="es-MX"/>
          </a:p>
        </p:txBody>
      </p:sp>
      <p:sp>
        <p:nvSpPr>
          <p:cNvPr id="8" name="Marcador de texto 7">
            <a:extLst>
              <a:ext uri="{FF2B5EF4-FFF2-40B4-BE49-F238E27FC236}">
                <a16:creationId xmlns:a16="http://schemas.microsoft.com/office/drawing/2014/main" id="{1C272152-12AE-9440-BC8F-849894455AE6}"/>
              </a:ext>
            </a:extLst>
          </p:cNvPr>
          <p:cNvSpPr>
            <a:spLocks noGrp="1"/>
          </p:cNvSpPr>
          <p:nvPr>
            <p:ph type="body" sz="quarter" idx="21"/>
          </p:nvPr>
        </p:nvSpPr>
        <p:spPr/>
        <p:txBody>
          <a:bodyPr/>
          <a:lstStyle/>
          <a:p>
            <a:endParaRPr lang="es-MX"/>
          </a:p>
        </p:txBody>
      </p:sp>
      <p:sp>
        <p:nvSpPr>
          <p:cNvPr id="9" name="Marcador de texto 8">
            <a:extLst>
              <a:ext uri="{FF2B5EF4-FFF2-40B4-BE49-F238E27FC236}">
                <a16:creationId xmlns:a16="http://schemas.microsoft.com/office/drawing/2014/main" id="{BE6D6231-3016-AE42-AA3B-2A8F63C48309}"/>
              </a:ext>
            </a:extLst>
          </p:cNvPr>
          <p:cNvSpPr>
            <a:spLocks noGrp="1"/>
          </p:cNvSpPr>
          <p:nvPr>
            <p:ph type="body" sz="quarter" idx="22"/>
          </p:nvPr>
        </p:nvSpPr>
        <p:spPr/>
        <p:txBody>
          <a:bodyPr/>
          <a:lstStyle/>
          <a:p>
            <a:endParaRPr lang="es-MX"/>
          </a:p>
        </p:txBody>
      </p:sp>
      <p:sp>
        <p:nvSpPr>
          <p:cNvPr id="10" name="Marcador de texto 9">
            <a:extLst>
              <a:ext uri="{FF2B5EF4-FFF2-40B4-BE49-F238E27FC236}">
                <a16:creationId xmlns:a16="http://schemas.microsoft.com/office/drawing/2014/main" id="{1F0BC0B4-3A9F-CB4E-A9A2-5AD4574304E4}"/>
              </a:ext>
            </a:extLst>
          </p:cNvPr>
          <p:cNvSpPr>
            <a:spLocks noGrp="1"/>
          </p:cNvSpPr>
          <p:nvPr>
            <p:ph type="body" sz="quarter" idx="23"/>
          </p:nvPr>
        </p:nvSpPr>
        <p:spPr/>
        <p:txBody>
          <a:bodyPr/>
          <a:lstStyle/>
          <a:p>
            <a:endParaRPr lang="es-MX"/>
          </a:p>
        </p:txBody>
      </p:sp>
    </p:spTree>
    <p:extLst>
      <p:ext uri="{BB962C8B-B14F-4D97-AF65-F5344CB8AC3E}">
        <p14:creationId xmlns:p14="http://schemas.microsoft.com/office/powerpoint/2010/main" val="9993090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498F496-0F9E-6B4F-9011-C8CDE6A05CFE}"/>
              </a:ext>
            </a:extLst>
          </p:cNvPr>
          <p:cNvSpPr>
            <a:spLocks noGrp="1"/>
          </p:cNvSpPr>
          <p:nvPr>
            <p:ph type="body" sz="quarter" idx="16"/>
          </p:nvPr>
        </p:nvSpPr>
        <p:spPr/>
        <p:txBody>
          <a:bodyPr/>
          <a:lstStyle/>
          <a:p>
            <a:endParaRPr lang="es-MX"/>
          </a:p>
        </p:txBody>
      </p:sp>
      <p:sp>
        <p:nvSpPr>
          <p:cNvPr id="3" name="Marcador de texto 2">
            <a:extLst>
              <a:ext uri="{FF2B5EF4-FFF2-40B4-BE49-F238E27FC236}">
                <a16:creationId xmlns:a16="http://schemas.microsoft.com/office/drawing/2014/main" id="{DEA74865-9E3C-654E-B07A-C3D58AEB51A2}"/>
              </a:ext>
            </a:extLst>
          </p:cNvPr>
          <p:cNvSpPr>
            <a:spLocks noGrp="1"/>
          </p:cNvSpPr>
          <p:nvPr>
            <p:ph type="body" sz="quarter" idx="15"/>
          </p:nvPr>
        </p:nvSpPr>
        <p:spPr/>
        <p:txBody>
          <a:bodyPr/>
          <a:lstStyle/>
          <a:p>
            <a:endParaRPr lang="es-MX"/>
          </a:p>
        </p:txBody>
      </p:sp>
      <p:sp>
        <p:nvSpPr>
          <p:cNvPr id="4" name="Marcador de texto 3">
            <a:extLst>
              <a:ext uri="{FF2B5EF4-FFF2-40B4-BE49-F238E27FC236}">
                <a16:creationId xmlns:a16="http://schemas.microsoft.com/office/drawing/2014/main" id="{B789CB65-0FA1-1649-A465-82119065720E}"/>
              </a:ext>
            </a:extLst>
          </p:cNvPr>
          <p:cNvSpPr>
            <a:spLocks noGrp="1"/>
          </p:cNvSpPr>
          <p:nvPr>
            <p:ph type="body" sz="quarter" idx="19"/>
          </p:nvPr>
        </p:nvSpPr>
        <p:spPr/>
        <p:txBody>
          <a:bodyPr/>
          <a:lstStyle/>
          <a:p>
            <a:endParaRPr lang="es-MX"/>
          </a:p>
        </p:txBody>
      </p:sp>
      <p:sp>
        <p:nvSpPr>
          <p:cNvPr id="5" name="Título 4">
            <a:extLst>
              <a:ext uri="{FF2B5EF4-FFF2-40B4-BE49-F238E27FC236}">
                <a16:creationId xmlns:a16="http://schemas.microsoft.com/office/drawing/2014/main" id="{952C7567-10E7-B245-93D5-A9C77EBF08B1}"/>
              </a:ext>
            </a:extLst>
          </p:cNvPr>
          <p:cNvSpPr>
            <a:spLocks noGrp="1"/>
          </p:cNvSpPr>
          <p:nvPr>
            <p:ph type="title"/>
          </p:nvPr>
        </p:nvSpPr>
        <p:spPr/>
        <p:txBody>
          <a:bodyPr/>
          <a:lstStyle/>
          <a:p>
            <a:endParaRPr lang="es-MX"/>
          </a:p>
        </p:txBody>
      </p:sp>
      <p:sp>
        <p:nvSpPr>
          <p:cNvPr id="6" name="Marcador de texto 5">
            <a:extLst>
              <a:ext uri="{FF2B5EF4-FFF2-40B4-BE49-F238E27FC236}">
                <a16:creationId xmlns:a16="http://schemas.microsoft.com/office/drawing/2014/main" id="{DC4176D6-7088-5C4E-8350-E29DAB8EC4D9}"/>
              </a:ext>
            </a:extLst>
          </p:cNvPr>
          <p:cNvSpPr>
            <a:spLocks noGrp="1"/>
          </p:cNvSpPr>
          <p:nvPr>
            <p:ph type="body" sz="quarter" idx="13"/>
          </p:nvPr>
        </p:nvSpPr>
        <p:spPr/>
        <p:txBody>
          <a:bodyPr/>
          <a:lstStyle/>
          <a:p>
            <a:endParaRPr lang="es-MX"/>
          </a:p>
        </p:txBody>
      </p:sp>
      <p:sp>
        <p:nvSpPr>
          <p:cNvPr id="7" name="Marcador de texto 6">
            <a:extLst>
              <a:ext uri="{FF2B5EF4-FFF2-40B4-BE49-F238E27FC236}">
                <a16:creationId xmlns:a16="http://schemas.microsoft.com/office/drawing/2014/main" id="{F0BBEA24-4EDE-354B-8EF2-27E411D857C1}"/>
              </a:ext>
            </a:extLst>
          </p:cNvPr>
          <p:cNvSpPr>
            <a:spLocks noGrp="1"/>
          </p:cNvSpPr>
          <p:nvPr>
            <p:ph type="body" sz="quarter" idx="22"/>
          </p:nvPr>
        </p:nvSpPr>
        <p:spPr/>
        <p:txBody>
          <a:bodyPr/>
          <a:lstStyle/>
          <a:p>
            <a:endParaRPr lang="es-MX"/>
          </a:p>
        </p:txBody>
      </p:sp>
      <p:sp>
        <p:nvSpPr>
          <p:cNvPr id="8" name="Marcador de texto 7">
            <a:extLst>
              <a:ext uri="{FF2B5EF4-FFF2-40B4-BE49-F238E27FC236}">
                <a16:creationId xmlns:a16="http://schemas.microsoft.com/office/drawing/2014/main" id="{90B3B398-A1A0-4445-95EC-045B71FDBBF2}"/>
              </a:ext>
            </a:extLst>
          </p:cNvPr>
          <p:cNvSpPr>
            <a:spLocks noGrp="1"/>
          </p:cNvSpPr>
          <p:nvPr>
            <p:ph type="body" sz="quarter" idx="23"/>
          </p:nvPr>
        </p:nvSpPr>
        <p:spPr/>
        <p:txBody>
          <a:bodyPr/>
          <a:lstStyle/>
          <a:p>
            <a:endParaRPr lang="es-MX"/>
          </a:p>
        </p:txBody>
      </p:sp>
      <p:sp>
        <p:nvSpPr>
          <p:cNvPr id="9" name="Marcador de texto 8">
            <a:extLst>
              <a:ext uri="{FF2B5EF4-FFF2-40B4-BE49-F238E27FC236}">
                <a16:creationId xmlns:a16="http://schemas.microsoft.com/office/drawing/2014/main" id="{39DA496D-2FDC-9442-9B1A-9161ED610241}"/>
              </a:ext>
            </a:extLst>
          </p:cNvPr>
          <p:cNvSpPr>
            <a:spLocks noGrp="1"/>
          </p:cNvSpPr>
          <p:nvPr>
            <p:ph type="body" sz="quarter" idx="25"/>
          </p:nvPr>
        </p:nvSpPr>
        <p:spPr/>
        <p:txBody>
          <a:bodyPr/>
          <a:lstStyle/>
          <a:p>
            <a:endParaRPr lang="es-MX"/>
          </a:p>
        </p:txBody>
      </p:sp>
      <p:sp>
        <p:nvSpPr>
          <p:cNvPr id="10" name="Marcador de texto 9">
            <a:extLst>
              <a:ext uri="{FF2B5EF4-FFF2-40B4-BE49-F238E27FC236}">
                <a16:creationId xmlns:a16="http://schemas.microsoft.com/office/drawing/2014/main" id="{09895C43-9E25-6048-94E8-B25EC5491937}"/>
              </a:ext>
            </a:extLst>
          </p:cNvPr>
          <p:cNvSpPr>
            <a:spLocks noGrp="1"/>
          </p:cNvSpPr>
          <p:nvPr>
            <p:ph type="body" sz="quarter" idx="26"/>
          </p:nvPr>
        </p:nvSpPr>
        <p:spPr/>
        <p:txBody>
          <a:bodyPr/>
          <a:lstStyle/>
          <a:p>
            <a:endParaRPr lang="es-MX"/>
          </a:p>
        </p:txBody>
      </p:sp>
      <p:sp>
        <p:nvSpPr>
          <p:cNvPr id="11" name="Marcador de texto 10">
            <a:extLst>
              <a:ext uri="{FF2B5EF4-FFF2-40B4-BE49-F238E27FC236}">
                <a16:creationId xmlns:a16="http://schemas.microsoft.com/office/drawing/2014/main" id="{591B3E2A-A11B-F543-9836-9823C3293A68}"/>
              </a:ext>
            </a:extLst>
          </p:cNvPr>
          <p:cNvSpPr>
            <a:spLocks noGrp="1"/>
          </p:cNvSpPr>
          <p:nvPr>
            <p:ph type="body" sz="quarter" idx="27"/>
          </p:nvPr>
        </p:nvSpPr>
        <p:spPr/>
        <p:txBody>
          <a:bodyPr/>
          <a:lstStyle/>
          <a:p>
            <a:endParaRPr lang="es-MX"/>
          </a:p>
        </p:txBody>
      </p:sp>
      <p:sp>
        <p:nvSpPr>
          <p:cNvPr id="12" name="Marcador de texto 11">
            <a:extLst>
              <a:ext uri="{FF2B5EF4-FFF2-40B4-BE49-F238E27FC236}">
                <a16:creationId xmlns:a16="http://schemas.microsoft.com/office/drawing/2014/main" id="{BF88A401-F8B1-B149-AECB-B7B9D7C428BD}"/>
              </a:ext>
            </a:extLst>
          </p:cNvPr>
          <p:cNvSpPr>
            <a:spLocks noGrp="1"/>
          </p:cNvSpPr>
          <p:nvPr>
            <p:ph type="body" sz="quarter" idx="28"/>
          </p:nvPr>
        </p:nvSpPr>
        <p:spPr/>
        <p:txBody>
          <a:bodyPr/>
          <a:lstStyle/>
          <a:p>
            <a:endParaRPr lang="es-MX"/>
          </a:p>
        </p:txBody>
      </p:sp>
    </p:spTree>
    <p:extLst>
      <p:ext uri="{BB962C8B-B14F-4D97-AF65-F5344CB8AC3E}">
        <p14:creationId xmlns:p14="http://schemas.microsoft.com/office/powerpoint/2010/main" val="35716024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37B6AEB1-2E94-C144-98DD-1008A19F897B}"/>
              </a:ext>
            </a:extLst>
          </p:cNvPr>
          <p:cNvSpPr>
            <a:spLocks noGrp="1"/>
          </p:cNvSpPr>
          <p:nvPr>
            <p:ph type="body" sz="quarter" idx="16"/>
          </p:nvPr>
        </p:nvSpPr>
        <p:spPr/>
        <p:txBody>
          <a:bodyPr/>
          <a:lstStyle/>
          <a:p>
            <a:endParaRPr lang="es-MX"/>
          </a:p>
        </p:txBody>
      </p:sp>
      <p:sp>
        <p:nvSpPr>
          <p:cNvPr id="3" name="Marcador de texto 2">
            <a:extLst>
              <a:ext uri="{FF2B5EF4-FFF2-40B4-BE49-F238E27FC236}">
                <a16:creationId xmlns:a16="http://schemas.microsoft.com/office/drawing/2014/main" id="{A298AF41-3C8B-A640-A9F0-5D9EC514A96A}"/>
              </a:ext>
            </a:extLst>
          </p:cNvPr>
          <p:cNvSpPr>
            <a:spLocks noGrp="1"/>
          </p:cNvSpPr>
          <p:nvPr>
            <p:ph type="body" sz="quarter" idx="15"/>
          </p:nvPr>
        </p:nvSpPr>
        <p:spPr/>
        <p:txBody>
          <a:bodyPr/>
          <a:lstStyle/>
          <a:p>
            <a:endParaRPr lang="es-MX"/>
          </a:p>
        </p:txBody>
      </p:sp>
      <p:sp>
        <p:nvSpPr>
          <p:cNvPr id="4" name="Marcador de texto 3">
            <a:extLst>
              <a:ext uri="{FF2B5EF4-FFF2-40B4-BE49-F238E27FC236}">
                <a16:creationId xmlns:a16="http://schemas.microsoft.com/office/drawing/2014/main" id="{C08E8092-A433-614D-8489-F595F74690C2}"/>
              </a:ext>
            </a:extLst>
          </p:cNvPr>
          <p:cNvSpPr>
            <a:spLocks noGrp="1"/>
          </p:cNvSpPr>
          <p:nvPr>
            <p:ph type="body" sz="quarter" idx="19"/>
          </p:nvPr>
        </p:nvSpPr>
        <p:spPr/>
        <p:txBody>
          <a:bodyPr/>
          <a:lstStyle/>
          <a:p>
            <a:endParaRPr lang="es-MX"/>
          </a:p>
        </p:txBody>
      </p:sp>
      <p:sp>
        <p:nvSpPr>
          <p:cNvPr id="5" name="Título 4">
            <a:extLst>
              <a:ext uri="{FF2B5EF4-FFF2-40B4-BE49-F238E27FC236}">
                <a16:creationId xmlns:a16="http://schemas.microsoft.com/office/drawing/2014/main" id="{C2E4539B-C01E-F746-B3DF-DAB2D254B06D}"/>
              </a:ext>
            </a:extLst>
          </p:cNvPr>
          <p:cNvSpPr>
            <a:spLocks noGrp="1"/>
          </p:cNvSpPr>
          <p:nvPr>
            <p:ph type="title"/>
          </p:nvPr>
        </p:nvSpPr>
        <p:spPr/>
        <p:txBody>
          <a:bodyPr/>
          <a:lstStyle/>
          <a:p>
            <a:endParaRPr lang="es-MX"/>
          </a:p>
        </p:txBody>
      </p:sp>
      <p:sp>
        <p:nvSpPr>
          <p:cNvPr id="6" name="Marcador de texto 5">
            <a:extLst>
              <a:ext uri="{FF2B5EF4-FFF2-40B4-BE49-F238E27FC236}">
                <a16:creationId xmlns:a16="http://schemas.microsoft.com/office/drawing/2014/main" id="{8554D172-BCD3-9042-961C-DA0AB11CDB24}"/>
              </a:ext>
            </a:extLst>
          </p:cNvPr>
          <p:cNvSpPr>
            <a:spLocks noGrp="1"/>
          </p:cNvSpPr>
          <p:nvPr>
            <p:ph type="body" sz="quarter" idx="13"/>
          </p:nvPr>
        </p:nvSpPr>
        <p:spPr/>
        <p:txBody>
          <a:bodyPr/>
          <a:lstStyle/>
          <a:p>
            <a:endParaRPr lang="es-MX"/>
          </a:p>
        </p:txBody>
      </p:sp>
      <p:sp>
        <p:nvSpPr>
          <p:cNvPr id="7" name="Marcador de texto 6">
            <a:extLst>
              <a:ext uri="{FF2B5EF4-FFF2-40B4-BE49-F238E27FC236}">
                <a16:creationId xmlns:a16="http://schemas.microsoft.com/office/drawing/2014/main" id="{E54AC5F5-49D3-224D-B426-B1F4A0C56D84}"/>
              </a:ext>
            </a:extLst>
          </p:cNvPr>
          <p:cNvSpPr>
            <a:spLocks noGrp="1"/>
          </p:cNvSpPr>
          <p:nvPr>
            <p:ph type="body" sz="quarter" idx="22"/>
          </p:nvPr>
        </p:nvSpPr>
        <p:spPr/>
        <p:txBody>
          <a:bodyPr/>
          <a:lstStyle/>
          <a:p>
            <a:endParaRPr lang="es-MX"/>
          </a:p>
        </p:txBody>
      </p:sp>
      <p:sp>
        <p:nvSpPr>
          <p:cNvPr id="8" name="Marcador de texto 7">
            <a:extLst>
              <a:ext uri="{FF2B5EF4-FFF2-40B4-BE49-F238E27FC236}">
                <a16:creationId xmlns:a16="http://schemas.microsoft.com/office/drawing/2014/main" id="{8ADDFEEC-A33F-574A-A24F-8C0ACEDC112A}"/>
              </a:ext>
            </a:extLst>
          </p:cNvPr>
          <p:cNvSpPr>
            <a:spLocks noGrp="1"/>
          </p:cNvSpPr>
          <p:nvPr>
            <p:ph type="body" sz="quarter" idx="23"/>
          </p:nvPr>
        </p:nvSpPr>
        <p:spPr/>
        <p:txBody>
          <a:bodyPr/>
          <a:lstStyle/>
          <a:p>
            <a:endParaRPr lang="es-MX"/>
          </a:p>
        </p:txBody>
      </p:sp>
      <p:sp>
        <p:nvSpPr>
          <p:cNvPr id="9" name="Marcador de texto 8">
            <a:extLst>
              <a:ext uri="{FF2B5EF4-FFF2-40B4-BE49-F238E27FC236}">
                <a16:creationId xmlns:a16="http://schemas.microsoft.com/office/drawing/2014/main" id="{7BDD36D7-AAB8-A245-B798-208F2C4FC02D}"/>
              </a:ext>
            </a:extLst>
          </p:cNvPr>
          <p:cNvSpPr>
            <a:spLocks noGrp="1"/>
          </p:cNvSpPr>
          <p:nvPr>
            <p:ph type="body" sz="quarter" idx="25"/>
          </p:nvPr>
        </p:nvSpPr>
        <p:spPr/>
        <p:txBody>
          <a:bodyPr/>
          <a:lstStyle/>
          <a:p>
            <a:endParaRPr lang="es-MX"/>
          </a:p>
        </p:txBody>
      </p:sp>
      <p:sp>
        <p:nvSpPr>
          <p:cNvPr id="10" name="Marcador de texto 9">
            <a:extLst>
              <a:ext uri="{FF2B5EF4-FFF2-40B4-BE49-F238E27FC236}">
                <a16:creationId xmlns:a16="http://schemas.microsoft.com/office/drawing/2014/main" id="{D9839FBC-44DA-5842-9AB0-1E93A975D0DC}"/>
              </a:ext>
            </a:extLst>
          </p:cNvPr>
          <p:cNvSpPr>
            <a:spLocks noGrp="1"/>
          </p:cNvSpPr>
          <p:nvPr>
            <p:ph type="body" sz="quarter" idx="26"/>
          </p:nvPr>
        </p:nvSpPr>
        <p:spPr/>
        <p:txBody>
          <a:bodyPr/>
          <a:lstStyle/>
          <a:p>
            <a:endParaRPr lang="es-MX"/>
          </a:p>
        </p:txBody>
      </p:sp>
      <p:sp>
        <p:nvSpPr>
          <p:cNvPr id="11" name="Marcador de texto 10">
            <a:extLst>
              <a:ext uri="{FF2B5EF4-FFF2-40B4-BE49-F238E27FC236}">
                <a16:creationId xmlns:a16="http://schemas.microsoft.com/office/drawing/2014/main" id="{10D94E0E-BC28-2E4D-AA5B-234BD074FB4D}"/>
              </a:ext>
            </a:extLst>
          </p:cNvPr>
          <p:cNvSpPr>
            <a:spLocks noGrp="1"/>
          </p:cNvSpPr>
          <p:nvPr>
            <p:ph type="body" sz="quarter" idx="27"/>
          </p:nvPr>
        </p:nvSpPr>
        <p:spPr/>
        <p:txBody>
          <a:bodyPr/>
          <a:lstStyle/>
          <a:p>
            <a:endParaRPr lang="es-MX"/>
          </a:p>
        </p:txBody>
      </p:sp>
      <p:sp>
        <p:nvSpPr>
          <p:cNvPr id="12" name="Marcador de texto 11">
            <a:extLst>
              <a:ext uri="{FF2B5EF4-FFF2-40B4-BE49-F238E27FC236}">
                <a16:creationId xmlns:a16="http://schemas.microsoft.com/office/drawing/2014/main" id="{AD2DC4F6-29E9-D34A-940B-E172532A6C79}"/>
              </a:ext>
            </a:extLst>
          </p:cNvPr>
          <p:cNvSpPr>
            <a:spLocks noGrp="1"/>
          </p:cNvSpPr>
          <p:nvPr>
            <p:ph type="body" sz="quarter" idx="28"/>
          </p:nvPr>
        </p:nvSpPr>
        <p:spPr/>
        <p:txBody>
          <a:bodyPr/>
          <a:lstStyle/>
          <a:p>
            <a:endParaRPr lang="es-MX"/>
          </a:p>
        </p:txBody>
      </p:sp>
    </p:spTree>
    <p:extLst>
      <p:ext uri="{BB962C8B-B14F-4D97-AF65-F5344CB8AC3E}">
        <p14:creationId xmlns:p14="http://schemas.microsoft.com/office/powerpoint/2010/main" val="34234315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D4F7A4-C171-9C45-A110-DC0F196BD891}"/>
              </a:ext>
            </a:extLst>
          </p:cNvPr>
          <p:cNvSpPr>
            <a:spLocks noGrp="1"/>
          </p:cNvSpPr>
          <p:nvPr>
            <p:ph type="title"/>
          </p:nvPr>
        </p:nvSpPr>
        <p:spPr/>
        <p:txBody>
          <a:bodyPr/>
          <a:lstStyle/>
          <a:p>
            <a:endParaRPr lang="es-MX"/>
          </a:p>
        </p:txBody>
      </p:sp>
      <p:sp>
        <p:nvSpPr>
          <p:cNvPr id="3" name="Marcador de texto 2">
            <a:extLst>
              <a:ext uri="{FF2B5EF4-FFF2-40B4-BE49-F238E27FC236}">
                <a16:creationId xmlns:a16="http://schemas.microsoft.com/office/drawing/2014/main" id="{B5CF0295-4595-DF41-B59E-270C0F23D5CA}"/>
              </a:ext>
            </a:extLst>
          </p:cNvPr>
          <p:cNvSpPr>
            <a:spLocks noGrp="1"/>
          </p:cNvSpPr>
          <p:nvPr>
            <p:ph type="body" sz="quarter" idx="13"/>
          </p:nvPr>
        </p:nvSpPr>
        <p:spPr/>
        <p:txBody>
          <a:bodyPr/>
          <a:lstStyle/>
          <a:p>
            <a:endParaRPr lang="es-MX"/>
          </a:p>
        </p:txBody>
      </p:sp>
      <p:sp>
        <p:nvSpPr>
          <p:cNvPr id="4" name="Marcador de texto 3">
            <a:extLst>
              <a:ext uri="{FF2B5EF4-FFF2-40B4-BE49-F238E27FC236}">
                <a16:creationId xmlns:a16="http://schemas.microsoft.com/office/drawing/2014/main" id="{1D5183C9-ABF9-044D-A0A2-8D012ED41F84}"/>
              </a:ext>
            </a:extLst>
          </p:cNvPr>
          <p:cNvSpPr>
            <a:spLocks noGrp="1"/>
          </p:cNvSpPr>
          <p:nvPr>
            <p:ph type="body" sz="quarter" idx="16"/>
          </p:nvPr>
        </p:nvSpPr>
        <p:spPr/>
        <p:txBody>
          <a:bodyPr/>
          <a:lstStyle/>
          <a:p>
            <a:endParaRPr lang="es-MX"/>
          </a:p>
        </p:txBody>
      </p:sp>
      <p:sp>
        <p:nvSpPr>
          <p:cNvPr id="5" name="Marcador de texto 4">
            <a:extLst>
              <a:ext uri="{FF2B5EF4-FFF2-40B4-BE49-F238E27FC236}">
                <a16:creationId xmlns:a16="http://schemas.microsoft.com/office/drawing/2014/main" id="{D1CE75DE-83DE-8E47-B282-D9343F011A0C}"/>
              </a:ext>
            </a:extLst>
          </p:cNvPr>
          <p:cNvSpPr>
            <a:spLocks noGrp="1"/>
          </p:cNvSpPr>
          <p:nvPr>
            <p:ph type="body" sz="quarter" idx="17"/>
          </p:nvPr>
        </p:nvSpPr>
        <p:spPr/>
        <p:txBody>
          <a:bodyPr/>
          <a:lstStyle/>
          <a:p>
            <a:endParaRPr lang="es-MX"/>
          </a:p>
        </p:txBody>
      </p:sp>
      <p:sp>
        <p:nvSpPr>
          <p:cNvPr id="6" name="Marcador de texto 5">
            <a:extLst>
              <a:ext uri="{FF2B5EF4-FFF2-40B4-BE49-F238E27FC236}">
                <a16:creationId xmlns:a16="http://schemas.microsoft.com/office/drawing/2014/main" id="{D5ECC63F-9BA3-A14A-BEEC-69168B8E8A5E}"/>
              </a:ext>
            </a:extLst>
          </p:cNvPr>
          <p:cNvSpPr>
            <a:spLocks noGrp="1"/>
          </p:cNvSpPr>
          <p:nvPr>
            <p:ph type="body" sz="quarter" idx="25"/>
          </p:nvPr>
        </p:nvSpPr>
        <p:spPr/>
        <p:txBody>
          <a:bodyPr/>
          <a:lstStyle/>
          <a:p>
            <a:endParaRPr lang="es-MX"/>
          </a:p>
        </p:txBody>
      </p:sp>
      <p:sp>
        <p:nvSpPr>
          <p:cNvPr id="7" name="Marcador de texto 6">
            <a:extLst>
              <a:ext uri="{FF2B5EF4-FFF2-40B4-BE49-F238E27FC236}">
                <a16:creationId xmlns:a16="http://schemas.microsoft.com/office/drawing/2014/main" id="{C99C445B-6D3D-DE49-8180-761D81FFE9C2}"/>
              </a:ext>
            </a:extLst>
          </p:cNvPr>
          <p:cNvSpPr>
            <a:spLocks noGrp="1"/>
          </p:cNvSpPr>
          <p:nvPr>
            <p:ph type="body" sz="quarter" idx="26"/>
          </p:nvPr>
        </p:nvSpPr>
        <p:spPr/>
        <p:txBody>
          <a:bodyPr/>
          <a:lstStyle/>
          <a:p>
            <a:endParaRPr lang="es-MX"/>
          </a:p>
        </p:txBody>
      </p:sp>
    </p:spTree>
    <p:extLst>
      <p:ext uri="{BB962C8B-B14F-4D97-AF65-F5344CB8AC3E}">
        <p14:creationId xmlns:p14="http://schemas.microsoft.com/office/powerpoint/2010/main" val="9962921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D08904-A4E6-274C-BA46-997F07B5A271}"/>
              </a:ext>
            </a:extLst>
          </p:cNvPr>
          <p:cNvSpPr>
            <a:spLocks noGrp="1"/>
          </p:cNvSpPr>
          <p:nvPr>
            <p:ph type="title"/>
          </p:nvPr>
        </p:nvSpPr>
        <p:spPr/>
        <p:txBody>
          <a:bodyPr/>
          <a:lstStyle/>
          <a:p>
            <a:endParaRPr lang="es-MX"/>
          </a:p>
        </p:txBody>
      </p:sp>
      <p:sp>
        <p:nvSpPr>
          <p:cNvPr id="3" name="Marcador de texto 2">
            <a:extLst>
              <a:ext uri="{FF2B5EF4-FFF2-40B4-BE49-F238E27FC236}">
                <a16:creationId xmlns:a16="http://schemas.microsoft.com/office/drawing/2014/main" id="{EBB3944A-20AF-0341-89B7-C500458D5096}"/>
              </a:ext>
            </a:extLst>
          </p:cNvPr>
          <p:cNvSpPr>
            <a:spLocks noGrp="1"/>
          </p:cNvSpPr>
          <p:nvPr>
            <p:ph type="body" sz="quarter" idx="13"/>
          </p:nvPr>
        </p:nvSpPr>
        <p:spPr/>
        <p:txBody>
          <a:bodyPr/>
          <a:lstStyle/>
          <a:p>
            <a:endParaRPr lang="es-MX"/>
          </a:p>
        </p:txBody>
      </p:sp>
      <p:sp>
        <p:nvSpPr>
          <p:cNvPr id="4" name="Marcador de texto 3">
            <a:extLst>
              <a:ext uri="{FF2B5EF4-FFF2-40B4-BE49-F238E27FC236}">
                <a16:creationId xmlns:a16="http://schemas.microsoft.com/office/drawing/2014/main" id="{E270CCCA-56F8-1B43-B753-C96C9E6F7762}"/>
              </a:ext>
            </a:extLst>
          </p:cNvPr>
          <p:cNvSpPr>
            <a:spLocks noGrp="1"/>
          </p:cNvSpPr>
          <p:nvPr>
            <p:ph type="body" sz="quarter" idx="16"/>
          </p:nvPr>
        </p:nvSpPr>
        <p:spPr/>
        <p:txBody>
          <a:bodyPr/>
          <a:lstStyle/>
          <a:p>
            <a:endParaRPr lang="es-MX"/>
          </a:p>
        </p:txBody>
      </p:sp>
      <p:sp>
        <p:nvSpPr>
          <p:cNvPr id="5" name="Marcador de texto 4">
            <a:extLst>
              <a:ext uri="{FF2B5EF4-FFF2-40B4-BE49-F238E27FC236}">
                <a16:creationId xmlns:a16="http://schemas.microsoft.com/office/drawing/2014/main" id="{6E4C5B1C-78D7-C942-A1D1-ADD0007975A4}"/>
              </a:ext>
            </a:extLst>
          </p:cNvPr>
          <p:cNvSpPr>
            <a:spLocks noGrp="1"/>
          </p:cNvSpPr>
          <p:nvPr>
            <p:ph type="body" sz="quarter" idx="17"/>
          </p:nvPr>
        </p:nvSpPr>
        <p:spPr/>
        <p:txBody>
          <a:bodyPr/>
          <a:lstStyle/>
          <a:p>
            <a:endParaRPr lang="es-MX"/>
          </a:p>
        </p:txBody>
      </p:sp>
      <p:sp>
        <p:nvSpPr>
          <p:cNvPr id="6" name="Marcador de texto 5">
            <a:extLst>
              <a:ext uri="{FF2B5EF4-FFF2-40B4-BE49-F238E27FC236}">
                <a16:creationId xmlns:a16="http://schemas.microsoft.com/office/drawing/2014/main" id="{0652957E-3188-9F40-92BB-0469BBD5F0DE}"/>
              </a:ext>
            </a:extLst>
          </p:cNvPr>
          <p:cNvSpPr>
            <a:spLocks noGrp="1"/>
          </p:cNvSpPr>
          <p:nvPr>
            <p:ph type="body" sz="quarter" idx="25"/>
          </p:nvPr>
        </p:nvSpPr>
        <p:spPr/>
        <p:txBody>
          <a:bodyPr/>
          <a:lstStyle/>
          <a:p>
            <a:endParaRPr lang="es-MX"/>
          </a:p>
        </p:txBody>
      </p:sp>
      <p:sp>
        <p:nvSpPr>
          <p:cNvPr id="7" name="Marcador de texto 6">
            <a:extLst>
              <a:ext uri="{FF2B5EF4-FFF2-40B4-BE49-F238E27FC236}">
                <a16:creationId xmlns:a16="http://schemas.microsoft.com/office/drawing/2014/main" id="{5E14A175-1964-344B-9F79-BCA6521BCAC9}"/>
              </a:ext>
            </a:extLst>
          </p:cNvPr>
          <p:cNvSpPr>
            <a:spLocks noGrp="1"/>
          </p:cNvSpPr>
          <p:nvPr>
            <p:ph type="body" sz="quarter" idx="26"/>
          </p:nvPr>
        </p:nvSpPr>
        <p:spPr/>
        <p:txBody>
          <a:bodyPr/>
          <a:lstStyle/>
          <a:p>
            <a:endParaRPr lang="es-MX"/>
          </a:p>
        </p:txBody>
      </p:sp>
    </p:spTree>
    <p:extLst>
      <p:ext uri="{BB962C8B-B14F-4D97-AF65-F5344CB8AC3E}">
        <p14:creationId xmlns:p14="http://schemas.microsoft.com/office/powerpoint/2010/main" val="37398725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010D7-B4A2-E64B-A779-24522C0EFF01}"/>
              </a:ext>
            </a:extLst>
          </p:cNvPr>
          <p:cNvSpPr>
            <a:spLocks noGrp="1"/>
          </p:cNvSpPr>
          <p:nvPr>
            <p:ph type="title"/>
          </p:nvPr>
        </p:nvSpPr>
        <p:spPr/>
        <p:txBody>
          <a:bodyPr/>
          <a:lstStyle/>
          <a:p>
            <a:endParaRPr lang="es-MX"/>
          </a:p>
        </p:txBody>
      </p:sp>
      <p:sp>
        <p:nvSpPr>
          <p:cNvPr id="3" name="Marcador de texto 2">
            <a:extLst>
              <a:ext uri="{FF2B5EF4-FFF2-40B4-BE49-F238E27FC236}">
                <a16:creationId xmlns:a16="http://schemas.microsoft.com/office/drawing/2014/main" id="{F8F3D18A-4520-DA4F-B53A-67E8D256BF3B}"/>
              </a:ext>
            </a:extLst>
          </p:cNvPr>
          <p:cNvSpPr>
            <a:spLocks noGrp="1"/>
          </p:cNvSpPr>
          <p:nvPr>
            <p:ph type="body" sz="quarter" idx="13"/>
          </p:nvPr>
        </p:nvSpPr>
        <p:spPr/>
        <p:txBody>
          <a:bodyPr/>
          <a:lstStyle/>
          <a:p>
            <a:endParaRPr lang="es-MX"/>
          </a:p>
        </p:txBody>
      </p:sp>
      <p:sp>
        <p:nvSpPr>
          <p:cNvPr id="4" name="Marcador de texto 3">
            <a:extLst>
              <a:ext uri="{FF2B5EF4-FFF2-40B4-BE49-F238E27FC236}">
                <a16:creationId xmlns:a16="http://schemas.microsoft.com/office/drawing/2014/main" id="{5DCDA45F-12E0-7843-B814-03A3A59612C4}"/>
              </a:ext>
            </a:extLst>
          </p:cNvPr>
          <p:cNvSpPr>
            <a:spLocks noGrp="1"/>
          </p:cNvSpPr>
          <p:nvPr>
            <p:ph type="body" sz="quarter" idx="16"/>
          </p:nvPr>
        </p:nvSpPr>
        <p:spPr/>
        <p:txBody>
          <a:bodyPr/>
          <a:lstStyle/>
          <a:p>
            <a:endParaRPr lang="es-MX"/>
          </a:p>
        </p:txBody>
      </p:sp>
      <p:sp>
        <p:nvSpPr>
          <p:cNvPr id="5" name="Marcador de texto 4">
            <a:extLst>
              <a:ext uri="{FF2B5EF4-FFF2-40B4-BE49-F238E27FC236}">
                <a16:creationId xmlns:a16="http://schemas.microsoft.com/office/drawing/2014/main" id="{A13E5096-1B55-5544-B480-077B9BCF06E4}"/>
              </a:ext>
            </a:extLst>
          </p:cNvPr>
          <p:cNvSpPr>
            <a:spLocks noGrp="1"/>
          </p:cNvSpPr>
          <p:nvPr>
            <p:ph type="body" sz="quarter" idx="25"/>
          </p:nvPr>
        </p:nvSpPr>
        <p:spPr/>
        <p:txBody>
          <a:bodyPr/>
          <a:lstStyle/>
          <a:p>
            <a:endParaRPr lang="es-MX"/>
          </a:p>
        </p:txBody>
      </p:sp>
      <p:sp>
        <p:nvSpPr>
          <p:cNvPr id="6" name="Marcador de texto 5">
            <a:extLst>
              <a:ext uri="{FF2B5EF4-FFF2-40B4-BE49-F238E27FC236}">
                <a16:creationId xmlns:a16="http://schemas.microsoft.com/office/drawing/2014/main" id="{D2BCF1CA-927D-884A-9202-92DC2F073D26}"/>
              </a:ext>
            </a:extLst>
          </p:cNvPr>
          <p:cNvSpPr>
            <a:spLocks noGrp="1"/>
          </p:cNvSpPr>
          <p:nvPr>
            <p:ph type="body" sz="quarter" idx="27"/>
          </p:nvPr>
        </p:nvSpPr>
        <p:spPr/>
        <p:txBody>
          <a:bodyPr/>
          <a:lstStyle/>
          <a:p>
            <a:endParaRPr lang="es-MX"/>
          </a:p>
        </p:txBody>
      </p:sp>
      <p:sp>
        <p:nvSpPr>
          <p:cNvPr id="7" name="Marcador de texto 6">
            <a:extLst>
              <a:ext uri="{FF2B5EF4-FFF2-40B4-BE49-F238E27FC236}">
                <a16:creationId xmlns:a16="http://schemas.microsoft.com/office/drawing/2014/main" id="{35818ADE-9C83-A449-B111-1891C478DED8}"/>
              </a:ext>
            </a:extLst>
          </p:cNvPr>
          <p:cNvSpPr>
            <a:spLocks noGrp="1"/>
          </p:cNvSpPr>
          <p:nvPr>
            <p:ph type="body" sz="quarter" idx="28"/>
          </p:nvPr>
        </p:nvSpPr>
        <p:spPr/>
        <p:txBody>
          <a:bodyPr/>
          <a:lstStyle/>
          <a:p>
            <a:endParaRPr lang="es-MX"/>
          </a:p>
        </p:txBody>
      </p:sp>
      <p:sp>
        <p:nvSpPr>
          <p:cNvPr id="8" name="Marcador de texto 7">
            <a:extLst>
              <a:ext uri="{FF2B5EF4-FFF2-40B4-BE49-F238E27FC236}">
                <a16:creationId xmlns:a16="http://schemas.microsoft.com/office/drawing/2014/main" id="{AC2102C4-94F3-6E4A-9C6F-105770E3817A}"/>
              </a:ext>
            </a:extLst>
          </p:cNvPr>
          <p:cNvSpPr>
            <a:spLocks noGrp="1"/>
          </p:cNvSpPr>
          <p:nvPr>
            <p:ph type="body" sz="quarter" idx="29"/>
          </p:nvPr>
        </p:nvSpPr>
        <p:spPr/>
        <p:txBody>
          <a:bodyPr/>
          <a:lstStyle/>
          <a:p>
            <a:endParaRPr lang="es-MX"/>
          </a:p>
        </p:txBody>
      </p:sp>
      <p:sp>
        <p:nvSpPr>
          <p:cNvPr id="9" name="Marcador de texto 8">
            <a:extLst>
              <a:ext uri="{FF2B5EF4-FFF2-40B4-BE49-F238E27FC236}">
                <a16:creationId xmlns:a16="http://schemas.microsoft.com/office/drawing/2014/main" id="{5C555A78-AD04-7543-B925-183F780AFF92}"/>
              </a:ext>
            </a:extLst>
          </p:cNvPr>
          <p:cNvSpPr>
            <a:spLocks noGrp="1"/>
          </p:cNvSpPr>
          <p:nvPr>
            <p:ph type="body" sz="quarter" idx="30"/>
          </p:nvPr>
        </p:nvSpPr>
        <p:spPr/>
        <p:txBody>
          <a:bodyPr/>
          <a:lstStyle/>
          <a:p>
            <a:endParaRPr lang="es-MX"/>
          </a:p>
        </p:txBody>
      </p:sp>
    </p:spTree>
    <p:extLst>
      <p:ext uri="{BB962C8B-B14F-4D97-AF65-F5344CB8AC3E}">
        <p14:creationId xmlns:p14="http://schemas.microsoft.com/office/powerpoint/2010/main" val="1272259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0630F0-A062-1B4F-BD99-4904F09EE41B}"/>
              </a:ext>
            </a:extLst>
          </p:cNvPr>
          <p:cNvSpPr>
            <a:spLocks noGrp="1"/>
          </p:cNvSpPr>
          <p:nvPr>
            <p:ph type="title"/>
          </p:nvPr>
        </p:nvSpPr>
        <p:spPr/>
        <p:txBody>
          <a:bodyPr/>
          <a:lstStyle/>
          <a:p>
            <a:endParaRPr lang="es-MX"/>
          </a:p>
        </p:txBody>
      </p:sp>
      <p:sp>
        <p:nvSpPr>
          <p:cNvPr id="3" name="Marcador de texto 2">
            <a:extLst>
              <a:ext uri="{FF2B5EF4-FFF2-40B4-BE49-F238E27FC236}">
                <a16:creationId xmlns:a16="http://schemas.microsoft.com/office/drawing/2014/main" id="{6F11BF73-1426-F046-AE37-FE179651B67C}"/>
              </a:ext>
            </a:extLst>
          </p:cNvPr>
          <p:cNvSpPr>
            <a:spLocks noGrp="1"/>
          </p:cNvSpPr>
          <p:nvPr>
            <p:ph type="body" sz="quarter" idx="13"/>
          </p:nvPr>
        </p:nvSpPr>
        <p:spPr/>
        <p:txBody>
          <a:bodyPr/>
          <a:lstStyle/>
          <a:p>
            <a:endParaRPr lang="es-MX"/>
          </a:p>
        </p:txBody>
      </p:sp>
      <p:sp>
        <p:nvSpPr>
          <p:cNvPr id="4" name="Marcador de texto 3">
            <a:extLst>
              <a:ext uri="{FF2B5EF4-FFF2-40B4-BE49-F238E27FC236}">
                <a16:creationId xmlns:a16="http://schemas.microsoft.com/office/drawing/2014/main" id="{BC5952D0-CAD5-7743-9551-BE0DBE7CA555}"/>
              </a:ext>
            </a:extLst>
          </p:cNvPr>
          <p:cNvSpPr>
            <a:spLocks noGrp="1"/>
          </p:cNvSpPr>
          <p:nvPr>
            <p:ph type="body" sz="quarter" idx="16"/>
          </p:nvPr>
        </p:nvSpPr>
        <p:spPr/>
        <p:txBody>
          <a:bodyPr/>
          <a:lstStyle/>
          <a:p>
            <a:endParaRPr lang="es-MX"/>
          </a:p>
        </p:txBody>
      </p:sp>
      <p:sp>
        <p:nvSpPr>
          <p:cNvPr id="5" name="Marcador de texto 4">
            <a:extLst>
              <a:ext uri="{FF2B5EF4-FFF2-40B4-BE49-F238E27FC236}">
                <a16:creationId xmlns:a16="http://schemas.microsoft.com/office/drawing/2014/main" id="{3F136A79-6055-6C49-B994-9C06B4586A34}"/>
              </a:ext>
            </a:extLst>
          </p:cNvPr>
          <p:cNvSpPr>
            <a:spLocks noGrp="1"/>
          </p:cNvSpPr>
          <p:nvPr>
            <p:ph type="body" sz="quarter" idx="25"/>
          </p:nvPr>
        </p:nvSpPr>
        <p:spPr/>
        <p:txBody>
          <a:bodyPr/>
          <a:lstStyle/>
          <a:p>
            <a:endParaRPr lang="es-MX"/>
          </a:p>
        </p:txBody>
      </p:sp>
      <p:sp>
        <p:nvSpPr>
          <p:cNvPr id="6" name="Marcador de texto 5">
            <a:extLst>
              <a:ext uri="{FF2B5EF4-FFF2-40B4-BE49-F238E27FC236}">
                <a16:creationId xmlns:a16="http://schemas.microsoft.com/office/drawing/2014/main" id="{5CD25597-5CAB-4E47-BA43-FCF43E134915}"/>
              </a:ext>
            </a:extLst>
          </p:cNvPr>
          <p:cNvSpPr>
            <a:spLocks noGrp="1"/>
          </p:cNvSpPr>
          <p:nvPr>
            <p:ph type="body" sz="quarter" idx="27"/>
          </p:nvPr>
        </p:nvSpPr>
        <p:spPr/>
        <p:txBody>
          <a:bodyPr/>
          <a:lstStyle/>
          <a:p>
            <a:endParaRPr lang="es-MX"/>
          </a:p>
        </p:txBody>
      </p:sp>
      <p:sp>
        <p:nvSpPr>
          <p:cNvPr id="7" name="Marcador de texto 6">
            <a:extLst>
              <a:ext uri="{FF2B5EF4-FFF2-40B4-BE49-F238E27FC236}">
                <a16:creationId xmlns:a16="http://schemas.microsoft.com/office/drawing/2014/main" id="{E89584F9-8652-F94D-8946-C886213B23D6}"/>
              </a:ext>
            </a:extLst>
          </p:cNvPr>
          <p:cNvSpPr>
            <a:spLocks noGrp="1"/>
          </p:cNvSpPr>
          <p:nvPr>
            <p:ph type="body" sz="quarter" idx="28"/>
          </p:nvPr>
        </p:nvSpPr>
        <p:spPr/>
        <p:txBody>
          <a:bodyPr/>
          <a:lstStyle/>
          <a:p>
            <a:endParaRPr lang="es-MX"/>
          </a:p>
        </p:txBody>
      </p:sp>
      <p:sp>
        <p:nvSpPr>
          <p:cNvPr id="8" name="Marcador de texto 7">
            <a:extLst>
              <a:ext uri="{FF2B5EF4-FFF2-40B4-BE49-F238E27FC236}">
                <a16:creationId xmlns:a16="http://schemas.microsoft.com/office/drawing/2014/main" id="{D14408B2-78C9-9946-A7C8-63BE9CFDF4AF}"/>
              </a:ext>
            </a:extLst>
          </p:cNvPr>
          <p:cNvSpPr>
            <a:spLocks noGrp="1"/>
          </p:cNvSpPr>
          <p:nvPr>
            <p:ph type="body" sz="quarter" idx="29"/>
          </p:nvPr>
        </p:nvSpPr>
        <p:spPr/>
        <p:txBody>
          <a:bodyPr/>
          <a:lstStyle/>
          <a:p>
            <a:endParaRPr lang="es-MX"/>
          </a:p>
        </p:txBody>
      </p:sp>
      <p:sp>
        <p:nvSpPr>
          <p:cNvPr id="9" name="Marcador de texto 8">
            <a:extLst>
              <a:ext uri="{FF2B5EF4-FFF2-40B4-BE49-F238E27FC236}">
                <a16:creationId xmlns:a16="http://schemas.microsoft.com/office/drawing/2014/main" id="{9711EC7E-CEAF-1646-85AE-16D27E90FFF2}"/>
              </a:ext>
            </a:extLst>
          </p:cNvPr>
          <p:cNvSpPr>
            <a:spLocks noGrp="1"/>
          </p:cNvSpPr>
          <p:nvPr>
            <p:ph type="body" sz="quarter" idx="30"/>
          </p:nvPr>
        </p:nvSpPr>
        <p:spPr/>
        <p:txBody>
          <a:bodyPr/>
          <a:lstStyle/>
          <a:p>
            <a:endParaRPr lang="es-MX"/>
          </a:p>
        </p:txBody>
      </p:sp>
    </p:spTree>
    <p:extLst>
      <p:ext uri="{BB962C8B-B14F-4D97-AF65-F5344CB8AC3E}">
        <p14:creationId xmlns:p14="http://schemas.microsoft.com/office/powerpoint/2010/main" val="9838414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CD68C7-575A-5A40-9E78-726D555577E1}"/>
              </a:ext>
            </a:extLst>
          </p:cNvPr>
          <p:cNvSpPr>
            <a:spLocks noGrp="1"/>
          </p:cNvSpPr>
          <p:nvPr>
            <p:ph type="title"/>
          </p:nvPr>
        </p:nvSpPr>
        <p:spPr/>
        <p:txBody>
          <a:bodyPr/>
          <a:lstStyle/>
          <a:p>
            <a:endParaRPr lang="es-MX"/>
          </a:p>
        </p:txBody>
      </p:sp>
      <p:sp>
        <p:nvSpPr>
          <p:cNvPr id="3" name="Marcador de texto 2">
            <a:extLst>
              <a:ext uri="{FF2B5EF4-FFF2-40B4-BE49-F238E27FC236}">
                <a16:creationId xmlns:a16="http://schemas.microsoft.com/office/drawing/2014/main" id="{4EBB19D0-6914-2846-A8D1-FB0D7FDF72BC}"/>
              </a:ext>
            </a:extLst>
          </p:cNvPr>
          <p:cNvSpPr>
            <a:spLocks noGrp="1"/>
          </p:cNvSpPr>
          <p:nvPr>
            <p:ph type="body" sz="quarter" idx="13"/>
          </p:nvPr>
        </p:nvSpPr>
        <p:spPr/>
        <p:txBody>
          <a:bodyPr/>
          <a:lstStyle/>
          <a:p>
            <a:endParaRPr lang="es-MX"/>
          </a:p>
        </p:txBody>
      </p:sp>
      <p:sp>
        <p:nvSpPr>
          <p:cNvPr id="4" name="Marcador de texto 3">
            <a:extLst>
              <a:ext uri="{FF2B5EF4-FFF2-40B4-BE49-F238E27FC236}">
                <a16:creationId xmlns:a16="http://schemas.microsoft.com/office/drawing/2014/main" id="{465EE562-80D6-C846-A427-21F7ACB301FD}"/>
              </a:ext>
            </a:extLst>
          </p:cNvPr>
          <p:cNvSpPr>
            <a:spLocks noGrp="1"/>
          </p:cNvSpPr>
          <p:nvPr>
            <p:ph type="body" sz="quarter" idx="16"/>
          </p:nvPr>
        </p:nvSpPr>
        <p:spPr/>
        <p:txBody>
          <a:bodyPr/>
          <a:lstStyle/>
          <a:p>
            <a:endParaRPr lang="es-MX"/>
          </a:p>
        </p:txBody>
      </p:sp>
      <p:sp>
        <p:nvSpPr>
          <p:cNvPr id="5" name="Marcador de texto 4">
            <a:extLst>
              <a:ext uri="{FF2B5EF4-FFF2-40B4-BE49-F238E27FC236}">
                <a16:creationId xmlns:a16="http://schemas.microsoft.com/office/drawing/2014/main" id="{8D1AF321-11A2-124E-8FEC-0E3C9A382328}"/>
              </a:ext>
            </a:extLst>
          </p:cNvPr>
          <p:cNvSpPr>
            <a:spLocks noGrp="1"/>
          </p:cNvSpPr>
          <p:nvPr>
            <p:ph type="body" sz="quarter" idx="25"/>
          </p:nvPr>
        </p:nvSpPr>
        <p:spPr/>
        <p:txBody>
          <a:bodyPr/>
          <a:lstStyle/>
          <a:p>
            <a:endParaRPr lang="es-MX"/>
          </a:p>
        </p:txBody>
      </p:sp>
      <p:sp>
        <p:nvSpPr>
          <p:cNvPr id="6" name="Marcador de texto 5">
            <a:extLst>
              <a:ext uri="{FF2B5EF4-FFF2-40B4-BE49-F238E27FC236}">
                <a16:creationId xmlns:a16="http://schemas.microsoft.com/office/drawing/2014/main" id="{6BF92A8F-7F44-DA40-9557-E98DE5206D60}"/>
              </a:ext>
            </a:extLst>
          </p:cNvPr>
          <p:cNvSpPr>
            <a:spLocks noGrp="1"/>
          </p:cNvSpPr>
          <p:nvPr>
            <p:ph type="body" sz="quarter" idx="27"/>
          </p:nvPr>
        </p:nvSpPr>
        <p:spPr/>
        <p:txBody>
          <a:bodyPr/>
          <a:lstStyle/>
          <a:p>
            <a:endParaRPr lang="es-MX"/>
          </a:p>
        </p:txBody>
      </p:sp>
      <p:sp>
        <p:nvSpPr>
          <p:cNvPr id="7" name="Marcador de texto 6">
            <a:extLst>
              <a:ext uri="{FF2B5EF4-FFF2-40B4-BE49-F238E27FC236}">
                <a16:creationId xmlns:a16="http://schemas.microsoft.com/office/drawing/2014/main" id="{826C2A60-DDF6-E245-9D02-62A976D67DC4}"/>
              </a:ext>
            </a:extLst>
          </p:cNvPr>
          <p:cNvSpPr>
            <a:spLocks noGrp="1"/>
          </p:cNvSpPr>
          <p:nvPr>
            <p:ph type="body" sz="quarter" idx="30"/>
          </p:nvPr>
        </p:nvSpPr>
        <p:spPr/>
        <p:txBody>
          <a:bodyPr/>
          <a:lstStyle/>
          <a:p>
            <a:endParaRPr lang="es-MX"/>
          </a:p>
        </p:txBody>
      </p:sp>
      <p:sp>
        <p:nvSpPr>
          <p:cNvPr id="8" name="Marcador de texto 7">
            <a:extLst>
              <a:ext uri="{FF2B5EF4-FFF2-40B4-BE49-F238E27FC236}">
                <a16:creationId xmlns:a16="http://schemas.microsoft.com/office/drawing/2014/main" id="{F13DF71B-24AB-554A-AA27-2A692EDCC963}"/>
              </a:ext>
            </a:extLst>
          </p:cNvPr>
          <p:cNvSpPr>
            <a:spLocks noGrp="1"/>
          </p:cNvSpPr>
          <p:nvPr>
            <p:ph type="body" sz="quarter" idx="31"/>
          </p:nvPr>
        </p:nvSpPr>
        <p:spPr/>
        <p:txBody>
          <a:bodyPr/>
          <a:lstStyle/>
          <a:p>
            <a:endParaRPr lang="es-MX"/>
          </a:p>
        </p:txBody>
      </p:sp>
      <p:sp>
        <p:nvSpPr>
          <p:cNvPr id="9" name="Marcador de texto 8">
            <a:extLst>
              <a:ext uri="{FF2B5EF4-FFF2-40B4-BE49-F238E27FC236}">
                <a16:creationId xmlns:a16="http://schemas.microsoft.com/office/drawing/2014/main" id="{57DC08C0-BC80-7A4C-8046-1159E96247CF}"/>
              </a:ext>
            </a:extLst>
          </p:cNvPr>
          <p:cNvSpPr>
            <a:spLocks noGrp="1"/>
          </p:cNvSpPr>
          <p:nvPr>
            <p:ph type="body" sz="quarter" idx="32"/>
          </p:nvPr>
        </p:nvSpPr>
        <p:spPr/>
        <p:txBody>
          <a:bodyPr/>
          <a:lstStyle/>
          <a:p>
            <a:endParaRPr lang="es-MX"/>
          </a:p>
        </p:txBody>
      </p:sp>
      <p:sp>
        <p:nvSpPr>
          <p:cNvPr id="10" name="Marcador de texto 9">
            <a:extLst>
              <a:ext uri="{FF2B5EF4-FFF2-40B4-BE49-F238E27FC236}">
                <a16:creationId xmlns:a16="http://schemas.microsoft.com/office/drawing/2014/main" id="{3472DE6E-D2BE-2344-8CDA-C78EC447D4FC}"/>
              </a:ext>
            </a:extLst>
          </p:cNvPr>
          <p:cNvSpPr>
            <a:spLocks noGrp="1"/>
          </p:cNvSpPr>
          <p:nvPr>
            <p:ph type="body" sz="quarter" idx="33"/>
          </p:nvPr>
        </p:nvSpPr>
        <p:spPr/>
        <p:txBody>
          <a:bodyPr/>
          <a:lstStyle/>
          <a:p>
            <a:endParaRPr lang="es-MX"/>
          </a:p>
        </p:txBody>
      </p:sp>
      <p:sp>
        <p:nvSpPr>
          <p:cNvPr id="11" name="Marcador de texto 10">
            <a:extLst>
              <a:ext uri="{FF2B5EF4-FFF2-40B4-BE49-F238E27FC236}">
                <a16:creationId xmlns:a16="http://schemas.microsoft.com/office/drawing/2014/main" id="{52F10A00-C455-0640-A846-42CE501EE85E}"/>
              </a:ext>
            </a:extLst>
          </p:cNvPr>
          <p:cNvSpPr>
            <a:spLocks noGrp="1"/>
          </p:cNvSpPr>
          <p:nvPr>
            <p:ph type="body" sz="quarter" idx="34"/>
          </p:nvPr>
        </p:nvSpPr>
        <p:spPr/>
        <p:txBody>
          <a:bodyPr/>
          <a:lstStyle/>
          <a:p>
            <a:endParaRPr lang="es-MX"/>
          </a:p>
        </p:txBody>
      </p:sp>
    </p:spTree>
    <p:extLst>
      <p:ext uri="{BB962C8B-B14F-4D97-AF65-F5344CB8AC3E}">
        <p14:creationId xmlns:p14="http://schemas.microsoft.com/office/powerpoint/2010/main" val="34104611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DB9470-0A15-4949-A30B-B96BA09AAD3B}"/>
              </a:ext>
            </a:extLst>
          </p:cNvPr>
          <p:cNvSpPr>
            <a:spLocks noGrp="1"/>
          </p:cNvSpPr>
          <p:nvPr>
            <p:ph type="title"/>
          </p:nvPr>
        </p:nvSpPr>
        <p:spPr/>
        <p:txBody>
          <a:bodyPr/>
          <a:lstStyle/>
          <a:p>
            <a:endParaRPr lang="es-MX" dirty="0"/>
          </a:p>
        </p:txBody>
      </p:sp>
      <p:sp>
        <p:nvSpPr>
          <p:cNvPr id="3" name="Marcador de texto 2">
            <a:extLst>
              <a:ext uri="{FF2B5EF4-FFF2-40B4-BE49-F238E27FC236}">
                <a16:creationId xmlns:a16="http://schemas.microsoft.com/office/drawing/2014/main" id="{5EDC94A6-8C94-4449-941D-28FD004314C0}"/>
              </a:ext>
            </a:extLst>
          </p:cNvPr>
          <p:cNvSpPr>
            <a:spLocks noGrp="1"/>
          </p:cNvSpPr>
          <p:nvPr>
            <p:ph type="body" sz="quarter" idx="13"/>
          </p:nvPr>
        </p:nvSpPr>
        <p:spPr/>
        <p:txBody>
          <a:bodyPr/>
          <a:lstStyle/>
          <a:p>
            <a:endParaRPr lang="es-MX"/>
          </a:p>
        </p:txBody>
      </p:sp>
      <p:sp>
        <p:nvSpPr>
          <p:cNvPr id="4" name="Marcador de texto 3">
            <a:extLst>
              <a:ext uri="{FF2B5EF4-FFF2-40B4-BE49-F238E27FC236}">
                <a16:creationId xmlns:a16="http://schemas.microsoft.com/office/drawing/2014/main" id="{3E2EE934-1627-3247-BB62-CF801322A509}"/>
              </a:ext>
            </a:extLst>
          </p:cNvPr>
          <p:cNvSpPr>
            <a:spLocks noGrp="1"/>
          </p:cNvSpPr>
          <p:nvPr>
            <p:ph type="body" sz="quarter" idx="16"/>
          </p:nvPr>
        </p:nvSpPr>
        <p:spPr/>
        <p:txBody>
          <a:bodyPr/>
          <a:lstStyle/>
          <a:p>
            <a:endParaRPr lang="es-MX"/>
          </a:p>
        </p:txBody>
      </p:sp>
      <p:sp>
        <p:nvSpPr>
          <p:cNvPr id="5" name="Marcador de texto 4">
            <a:extLst>
              <a:ext uri="{FF2B5EF4-FFF2-40B4-BE49-F238E27FC236}">
                <a16:creationId xmlns:a16="http://schemas.microsoft.com/office/drawing/2014/main" id="{8855C5F2-B208-9545-BC99-A74B02398C9A}"/>
              </a:ext>
            </a:extLst>
          </p:cNvPr>
          <p:cNvSpPr>
            <a:spLocks noGrp="1"/>
          </p:cNvSpPr>
          <p:nvPr>
            <p:ph type="body" sz="quarter" idx="25"/>
          </p:nvPr>
        </p:nvSpPr>
        <p:spPr/>
        <p:txBody>
          <a:bodyPr/>
          <a:lstStyle/>
          <a:p>
            <a:endParaRPr lang="es-MX"/>
          </a:p>
        </p:txBody>
      </p:sp>
      <p:sp>
        <p:nvSpPr>
          <p:cNvPr id="6" name="Marcador de texto 5">
            <a:extLst>
              <a:ext uri="{FF2B5EF4-FFF2-40B4-BE49-F238E27FC236}">
                <a16:creationId xmlns:a16="http://schemas.microsoft.com/office/drawing/2014/main" id="{EB87DDA8-0D5B-1F42-89A0-7AA143521998}"/>
              </a:ext>
            </a:extLst>
          </p:cNvPr>
          <p:cNvSpPr>
            <a:spLocks noGrp="1"/>
          </p:cNvSpPr>
          <p:nvPr>
            <p:ph type="body" sz="quarter" idx="27"/>
          </p:nvPr>
        </p:nvSpPr>
        <p:spPr/>
        <p:txBody>
          <a:bodyPr/>
          <a:lstStyle/>
          <a:p>
            <a:endParaRPr lang="es-MX"/>
          </a:p>
        </p:txBody>
      </p:sp>
      <p:sp>
        <p:nvSpPr>
          <p:cNvPr id="7" name="Marcador de texto 6">
            <a:extLst>
              <a:ext uri="{FF2B5EF4-FFF2-40B4-BE49-F238E27FC236}">
                <a16:creationId xmlns:a16="http://schemas.microsoft.com/office/drawing/2014/main" id="{20E51416-D095-E542-988E-67DAC8859ABA}"/>
              </a:ext>
            </a:extLst>
          </p:cNvPr>
          <p:cNvSpPr>
            <a:spLocks noGrp="1"/>
          </p:cNvSpPr>
          <p:nvPr>
            <p:ph type="body" sz="quarter" idx="30"/>
          </p:nvPr>
        </p:nvSpPr>
        <p:spPr/>
        <p:txBody>
          <a:bodyPr/>
          <a:lstStyle/>
          <a:p>
            <a:endParaRPr lang="es-MX"/>
          </a:p>
        </p:txBody>
      </p:sp>
      <p:sp>
        <p:nvSpPr>
          <p:cNvPr id="8" name="Marcador de texto 7">
            <a:extLst>
              <a:ext uri="{FF2B5EF4-FFF2-40B4-BE49-F238E27FC236}">
                <a16:creationId xmlns:a16="http://schemas.microsoft.com/office/drawing/2014/main" id="{40010FE6-2E5D-594F-973D-41901F69220D}"/>
              </a:ext>
            </a:extLst>
          </p:cNvPr>
          <p:cNvSpPr>
            <a:spLocks noGrp="1"/>
          </p:cNvSpPr>
          <p:nvPr>
            <p:ph type="body" sz="quarter" idx="31"/>
          </p:nvPr>
        </p:nvSpPr>
        <p:spPr/>
        <p:txBody>
          <a:bodyPr/>
          <a:lstStyle/>
          <a:p>
            <a:endParaRPr lang="es-MX"/>
          </a:p>
        </p:txBody>
      </p:sp>
      <p:sp>
        <p:nvSpPr>
          <p:cNvPr id="9" name="Marcador de texto 8">
            <a:extLst>
              <a:ext uri="{FF2B5EF4-FFF2-40B4-BE49-F238E27FC236}">
                <a16:creationId xmlns:a16="http://schemas.microsoft.com/office/drawing/2014/main" id="{80E7C86B-4FC2-0C41-83BC-79BFBED05A0F}"/>
              </a:ext>
            </a:extLst>
          </p:cNvPr>
          <p:cNvSpPr>
            <a:spLocks noGrp="1"/>
          </p:cNvSpPr>
          <p:nvPr>
            <p:ph type="body" sz="quarter" idx="32"/>
          </p:nvPr>
        </p:nvSpPr>
        <p:spPr/>
        <p:txBody>
          <a:bodyPr/>
          <a:lstStyle/>
          <a:p>
            <a:endParaRPr lang="es-MX"/>
          </a:p>
        </p:txBody>
      </p:sp>
      <p:sp>
        <p:nvSpPr>
          <p:cNvPr id="10" name="Marcador de texto 9">
            <a:extLst>
              <a:ext uri="{FF2B5EF4-FFF2-40B4-BE49-F238E27FC236}">
                <a16:creationId xmlns:a16="http://schemas.microsoft.com/office/drawing/2014/main" id="{8A93CDE1-5037-6748-A953-B65B51CFA3F4}"/>
              </a:ext>
            </a:extLst>
          </p:cNvPr>
          <p:cNvSpPr>
            <a:spLocks noGrp="1"/>
          </p:cNvSpPr>
          <p:nvPr>
            <p:ph type="body" sz="quarter" idx="33"/>
          </p:nvPr>
        </p:nvSpPr>
        <p:spPr/>
        <p:txBody>
          <a:bodyPr/>
          <a:lstStyle/>
          <a:p>
            <a:endParaRPr lang="es-MX"/>
          </a:p>
        </p:txBody>
      </p:sp>
      <p:sp>
        <p:nvSpPr>
          <p:cNvPr id="11" name="Marcador de texto 10">
            <a:extLst>
              <a:ext uri="{FF2B5EF4-FFF2-40B4-BE49-F238E27FC236}">
                <a16:creationId xmlns:a16="http://schemas.microsoft.com/office/drawing/2014/main" id="{84CB9284-ABFA-7E45-B7A4-F98CD2DA4A07}"/>
              </a:ext>
            </a:extLst>
          </p:cNvPr>
          <p:cNvSpPr>
            <a:spLocks noGrp="1"/>
          </p:cNvSpPr>
          <p:nvPr>
            <p:ph type="body" sz="quarter" idx="34"/>
          </p:nvPr>
        </p:nvSpPr>
        <p:spPr/>
        <p:txBody>
          <a:bodyPr/>
          <a:lstStyle/>
          <a:p>
            <a:endParaRPr lang="es-MX"/>
          </a:p>
        </p:txBody>
      </p:sp>
    </p:spTree>
    <p:extLst>
      <p:ext uri="{BB962C8B-B14F-4D97-AF65-F5344CB8AC3E}">
        <p14:creationId xmlns:p14="http://schemas.microsoft.com/office/powerpoint/2010/main" val="715868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028083-F9C3-8645-A089-8E3F650F2D1F}"/>
              </a:ext>
            </a:extLst>
          </p:cNvPr>
          <p:cNvSpPr>
            <a:spLocks noGrp="1"/>
          </p:cNvSpPr>
          <p:nvPr>
            <p:ph type="title"/>
          </p:nvPr>
        </p:nvSpPr>
        <p:spPr/>
        <p:txBody>
          <a:bodyPr/>
          <a:lstStyle/>
          <a:p>
            <a:endParaRPr lang="es-MX"/>
          </a:p>
        </p:txBody>
      </p:sp>
      <p:sp>
        <p:nvSpPr>
          <p:cNvPr id="3" name="Marcador de texto 2">
            <a:extLst>
              <a:ext uri="{FF2B5EF4-FFF2-40B4-BE49-F238E27FC236}">
                <a16:creationId xmlns:a16="http://schemas.microsoft.com/office/drawing/2014/main" id="{621F4024-6564-8946-861F-B422346D6A09}"/>
              </a:ext>
            </a:extLst>
          </p:cNvPr>
          <p:cNvSpPr>
            <a:spLocks noGrp="1"/>
          </p:cNvSpPr>
          <p:nvPr>
            <p:ph type="body" sz="quarter" idx="13"/>
          </p:nvPr>
        </p:nvSpPr>
        <p:spPr/>
        <p:txBody>
          <a:bodyPr/>
          <a:lstStyle/>
          <a:p>
            <a:endParaRPr lang="es-MX"/>
          </a:p>
        </p:txBody>
      </p:sp>
    </p:spTree>
    <p:extLst>
      <p:ext uri="{BB962C8B-B14F-4D97-AF65-F5344CB8AC3E}">
        <p14:creationId xmlns:p14="http://schemas.microsoft.com/office/powerpoint/2010/main" val="2951613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A3A901B6-D0DD-1D4D-BBFC-B9853E9831FC}"/>
              </a:ext>
            </a:extLst>
          </p:cNvPr>
          <p:cNvSpPr>
            <a:spLocks noGrp="1"/>
          </p:cNvSpPr>
          <p:nvPr>
            <p:ph type="body" sz="quarter" idx="13"/>
          </p:nvPr>
        </p:nvSpPr>
        <p:spPr/>
        <p:txBody>
          <a:bodyPr/>
          <a:lstStyle/>
          <a:p>
            <a:r>
              <a:rPr lang="es-MX" dirty="0"/>
              <a:t>Insere legendas aqui</a:t>
            </a:r>
          </a:p>
        </p:txBody>
      </p:sp>
      <p:sp>
        <p:nvSpPr>
          <p:cNvPr id="5" name="Marcador de texto 4">
            <a:extLst>
              <a:ext uri="{FF2B5EF4-FFF2-40B4-BE49-F238E27FC236}">
                <a16:creationId xmlns:a16="http://schemas.microsoft.com/office/drawing/2014/main" id="{C64BEABB-D8FA-D449-B6B7-F127A9C90926}"/>
              </a:ext>
            </a:extLst>
          </p:cNvPr>
          <p:cNvSpPr>
            <a:spLocks noGrp="1"/>
          </p:cNvSpPr>
          <p:nvPr>
            <p:ph type="body" sz="quarter" idx="25"/>
          </p:nvPr>
        </p:nvSpPr>
        <p:spPr/>
        <p:txBody>
          <a:bodyPr/>
          <a:lstStyle/>
          <a:p>
            <a:r>
              <a:rPr lang="es-MX" dirty="0"/>
              <a:t>Corpo de texto</a:t>
            </a:r>
          </a:p>
          <a:p>
            <a:endParaRPr lang="es-MX" dirty="0"/>
          </a:p>
        </p:txBody>
      </p:sp>
      <p:sp>
        <p:nvSpPr>
          <p:cNvPr id="6" name="Marcador de texto 5">
            <a:extLst>
              <a:ext uri="{FF2B5EF4-FFF2-40B4-BE49-F238E27FC236}">
                <a16:creationId xmlns:a16="http://schemas.microsoft.com/office/drawing/2014/main" id="{2CD8BF1A-6360-6643-A1CB-000444DFEB64}"/>
              </a:ext>
            </a:extLst>
          </p:cNvPr>
          <p:cNvSpPr>
            <a:spLocks noGrp="1"/>
          </p:cNvSpPr>
          <p:nvPr>
            <p:ph type="body" sz="quarter" idx="27"/>
          </p:nvPr>
        </p:nvSpPr>
        <p:spPr/>
        <p:txBody>
          <a:bodyPr/>
          <a:lstStyle/>
          <a:p>
            <a:r>
              <a:rPr lang="es-MX" dirty="0"/>
              <a:t>Corpo de texto</a:t>
            </a:r>
          </a:p>
          <a:p>
            <a:endParaRPr lang="es-MX" dirty="0"/>
          </a:p>
        </p:txBody>
      </p:sp>
      <p:sp>
        <p:nvSpPr>
          <p:cNvPr id="9" name="Marcador de texto 8">
            <a:extLst>
              <a:ext uri="{FF2B5EF4-FFF2-40B4-BE49-F238E27FC236}">
                <a16:creationId xmlns:a16="http://schemas.microsoft.com/office/drawing/2014/main" id="{6A61A7D1-47C0-DC43-A617-944B9A421180}"/>
              </a:ext>
            </a:extLst>
          </p:cNvPr>
          <p:cNvSpPr>
            <a:spLocks noGrp="1"/>
          </p:cNvSpPr>
          <p:nvPr>
            <p:ph type="body" sz="quarter" idx="32"/>
          </p:nvPr>
        </p:nvSpPr>
        <p:spPr/>
        <p:txBody>
          <a:bodyPr/>
          <a:lstStyle/>
          <a:p>
            <a:r>
              <a:rPr lang="es-MX" dirty="0"/>
              <a:t>Corpo de texto</a:t>
            </a:r>
          </a:p>
          <a:p>
            <a:endParaRPr lang="es-MX" dirty="0"/>
          </a:p>
        </p:txBody>
      </p:sp>
      <p:sp>
        <p:nvSpPr>
          <p:cNvPr id="10" name="Marcador de texto 9">
            <a:extLst>
              <a:ext uri="{FF2B5EF4-FFF2-40B4-BE49-F238E27FC236}">
                <a16:creationId xmlns:a16="http://schemas.microsoft.com/office/drawing/2014/main" id="{07685433-D23A-2747-8138-8B78ABAFD067}"/>
              </a:ext>
            </a:extLst>
          </p:cNvPr>
          <p:cNvSpPr>
            <a:spLocks noGrp="1"/>
          </p:cNvSpPr>
          <p:nvPr>
            <p:ph type="body" sz="quarter" idx="33"/>
          </p:nvPr>
        </p:nvSpPr>
        <p:spPr/>
        <p:txBody>
          <a:bodyPr/>
          <a:lstStyle/>
          <a:p>
            <a:r>
              <a:rPr lang="es-MX" dirty="0"/>
              <a:t>Corpo de texto</a:t>
            </a:r>
          </a:p>
          <a:p>
            <a:endParaRPr lang="es-MX" dirty="0"/>
          </a:p>
        </p:txBody>
      </p:sp>
      <p:sp>
        <p:nvSpPr>
          <p:cNvPr id="25" name="Marcador de texto 6">
            <a:extLst>
              <a:ext uri="{FF2B5EF4-FFF2-40B4-BE49-F238E27FC236}">
                <a16:creationId xmlns:a16="http://schemas.microsoft.com/office/drawing/2014/main" id="{271C7C85-AFF7-F849-9EF2-C160B70D17AD}"/>
              </a:ext>
            </a:extLst>
          </p:cNvPr>
          <p:cNvSpPr txBox="1">
            <a:spLocks/>
          </p:cNvSpPr>
          <p:nvPr/>
        </p:nvSpPr>
        <p:spPr>
          <a:xfrm>
            <a:off x="9191771" y="1397462"/>
            <a:ext cx="2629329" cy="1054402"/>
          </a:xfrm>
          <a:prstGeom prst="roundRect">
            <a:avLst/>
          </a:prstGeom>
          <a:solidFill>
            <a:srgbClr val="747577"/>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MX" dirty="0"/>
          </a:p>
        </p:txBody>
      </p:sp>
      <p:sp>
        <p:nvSpPr>
          <p:cNvPr id="28" name="Marcador de texto 3">
            <a:extLst>
              <a:ext uri="{FF2B5EF4-FFF2-40B4-BE49-F238E27FC236}">
                <a16:creationId xmlns:a16="http://schemas.microsoft.com/office/drawing/2014/main" id="{59F07776-FE0E-124F-9734-7C3895C52986}"/>
              </a:ext>
            </a:extLst>
          </p:cNvPr>
          <p:cNvSpPr txBox="1">
            <a:spLocks/>
          </p:cNvSpPr>
          <p:nvPr/>
        </p:nvSpPr>
        <p:spPr>
          <a:xfrm>
            <a:off x="6283212" y="1401713"/>
            <a:ext cx="2629329" cy="1045901"/>
          </a:xfrm>
          <a:prstGeom prst="roundRect">
            <a:avLst/>
          </a:prstGeom>
          <a:solidFill>
            <a:srgbClr val="FF0036"/>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MX" dirty="0"/>
          </a:p>
        </p:txBody>
      </p:sp>
      <p:sp>
        <p:nvSpPr>
          <p:cNvPr id="31" name="Marcador de texto 6">
            <a:extLst>
              <a:ext uri="{FF2B5EF4-FFF2-40B4-BE49-F238E27FC236}">
                <a16:creationId xmlns:a16="http://schemas.microsoft.com/office/drawing/2014/main" id="{F4EAA341-9D87-5D4C-9EF9-DC936EB9B389}"/>
              </a:ext>
            </a:extLst>
          </p:cNvPr>
          <p:cNvSpPr txBox="1">
            <a:spLocks/>
          </p:cNvSpPr>
          <p:nvPr/>
        </p:nvSpPr>
        <p:spPr>
          <a:xfrm>
            <a:off x="3323407" y="1397462"/>
            <a:ext cx="2629329" cy="1054402"/>
          </a:xfrm>
          <a:prstGeom prst="roundRect">
            <a:avLst/>
          </a:prstGeom>
          <a:solidFill>
            <a:srgbClr val="747577"/>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MX" dirty="0"/>
          </a:p>
        </p:txBody>
      </p:sp>
      <p:sp>
        <p:nvSpPr>
          <p:cNvPr id="34" name="Marcador de texto 3">
            <a:extLst>
              <a:ext uri="{FF2B5EF4-FFF2-40B4-BE49-F238E27FC236}">
                <a16:creationId xmlns:a16="http://schemas.microsoft.com/office/drawing/2014/main" id="{694F5CE8-D72E-BB4D-93BC-3AC3A58A0A89}"/>
              </a:ext>
            </a:extLst>
          </p:cNvPr>
          <p:cNvSpPr txBox="1">
            <a:spLocks/>
          </p:cNvSpPr>
          <p:nvPr/>
        </p:nvSpPr>
        <p:spPr>
          <a:xfrm>
            <a:off x="413673" y="1401713"/>
            <a:ext cx="2629329" cy="1045901"/>
          </a:xfrm>
          <a:prstGeom prst="roundRect">
            <a:avLst/>
          </a:prstGeom>
          <a:solidFill>
            <a:srgbClr val="FF0036"/>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MX" dirty="0"/>
          </a:p>
        </p:txBody>
      </p:sp>
      <p:sp>
        <p:nvSpPr>
          <p:cNvPr id="20" name="CuadroTexto 19">
            <a:extLst>
              <a:ext uri="{FF2B5EF4-FFF2-40B4-BE49-F238E27FC236}">
                <a16:creationId xmlns:a16="http://schemas.microsoft.com/office/drawing/2014/main" id="{1D4E6213-EBD1-BE43-BB14-F9762F364443}"/>
              </a:ext>
            </a:extLst>
          </p:cNvPr>
          <p:cNvSpPr txBox="1"/>
          <p:nvPr/>
        </p:nvSpPr>
        <p:spPr>
          <a:xfrm>
            <a:off x="732178" y="1596912"/>
            <a:ext cx="1955569" cy="646331"/>
          </a:xfrm>
          <a:prstGeom prst="rect">
            <a:avLst/>
          </a:prstGeom>
          <a:noFill/>
        </p:spPr>
        <p:txBody>
          <a:bodyPr wrap="square" rtlCol="0">
            <a:spAutoFit/>
          </a:bodyPr>
          <a:lstStyle/>
          <a:p>
            <a:pPr algn="ctr"/>
            <a:r>
              <a:rPr lang="es-MX" dirty="0">
                <a:solidFill>
                  <a:schemeClr val="bg1"/>
                </a:solidFill>
                <a:latin typeface="Arial" panose="020B0604020202020204" pitchFamily="34" charset="0"/>
                <a:cs typeface="Arial" panose="020B0604020202020204" pitchFamily="34" charset="0"/>
              </a:rPr>
              <a:t>Clique aqui para adicionar texto</a:t>
            </a:r>
          </a:p>
        </p:txBody>
      </p:sp>
      <p:sp>
        <p:nvSpPr>
          <p:cNvPr id="22" name="CuadroTexto 21">
            <a:extLst>
              <a:ext uri="{FF2B5EF4-FFF2-40B4-BE49-F238E27FC236}">
                <a16:creationId xmlns:a16="http://schemas.microsoft.com/office/drawing/2014/main" id="{E3BB6F16-C174-B143-8765-707DD49CBF74}"/>
              </a:ext>
            </a:extLst>
          </p:cNvPr>
          <p:cNvSpPr txBox="1"/>
          <p:nvPr/>
        </p:nvSpPr>
        <p:spPr>
          <a:xfrm>
            <a:off x="3659043" y="1596912"/>
            <a:ext cx="1955569" cy="646331"/>
          </a:xfrm>
          <a:prstGeom prst="rect">
            <a:avLst/>
          </a:prstGeom>
          <a:noFill/>
        </p:spPr>
        <p:txBody>
          <a:bodyPr wrap="square" rtlCol="0">
            <a:spAutoFit/>
          </a:bodyPr>
          <a:lstStyle/>
          <a:p>
            <a:pPr algn="ctr"/>
            <a:r>
              <a:rPr lang="es-MX" dirty="0">
                <a:solidFill>
                  <a:schemeClr val="bg1"/>
                </a:solidFill>
                <a:latin typeface="Arial" panose="020B0604020202020204" pitchFamily="34" charset="0"/>
                <a:cs typeface="Arial" panose="020B0604020202020204" pitchFamily="34" charset="0"/>
              </a:rPr>
              <a:t>Clique aqui para adicionar texto</a:t>
            </a:r>
          </a:p>
        </p:txBody>
      </p:sp>
      <p:sp>
        <p:nvSpPr>
          <p:cNvPr id="23" name="CuadroTexto 22">
            <a:extLst>
              <a:ext uri="{FF2B5EF4-FFF2-40B4-BE49-F238E27FC236}">
                <a16:creationId xmlns:a16="http://schemas.microsoft.com/office/drawing/2014/main" id="{B30024A6-457B-C142-961E-EDB195F0A774}"/>
              </a:ext>
            </a:extLst>
          </p:cNvPr>
          <p:cNvSpPr txBox="1"/>
          <p:nvPr/>
        </p:nvSpPr>
        <p:spPr>
          <a:xfrm>
            <a:off x="6598343" y="1596912"/>
            <a:ext cx="1955569" cy="646331"/>
          </a:xfrm>
          <a:prstGeom prst="rect">
            <a:avLst/>
          </a:prstGeom>
          <a:noFill/>
        </p:spPr>
        <p:txBody>
          <a:bodyPr wrap="square" rtlCol="0">
            <a:spAutoFit/>
          </a:bodyPr>
          <a:lstStyle/>
          <a:p>
            <a:pPr algn="ctr"/>
            <a:r>
              <a:rPr lang="es-MX" dirty="0">
                <a:solidFill>
                  <a:schemeClr val="bg1"/>
                </a:solidFill>
                <a:latin typeface="Arial" panose="020B0604020202020204" pitchFamily="34" charset="0"/>
                <a:cs typeface="Arial" panose="020B0604020202020204" pitchFamily="34" charset="0"/>
              </a:rPr>
              <a:t>Clique aqui para adicionar texto</a:t>
            </a:r>
          </a:p>
        </p:txBody>
      </p:sp>
      <p:sp>
        <p:nvSpPr>
          <p:cNvPr id="36" name="CuadroTexto 35">
            <a:extLst>
              <a:ext uri="{FF2B5EF4-FFF2-40B4-BE49-F238E27FC236}">
                <a16:creationId xmlns:a16="http://schemas.microsoft.com/office/drawing/2014/main" id="{222E07AB-2F5B-5342-9CF3-FAACF3AAB66F}"/>
              </a:ext>
            </a:extLst>
          </p:cNvPr>
          <p:cNvSpPr txBox="1"/>
          <p:nvPr/>
        </p:nvSpPr>
        <p:spPr>
          <a:xfrm>
            <a:off x="9618945" y="1596912"/>
            <a:ext cx="1955569" cy="646331"/>
          </a:xfrm>
          <a:prstGeom prst="rect">
            <a:avLst/>
          </a:prstGeom>
          <a:noFill/>
        </p:spPr>
        <p:txBody>
          <a:bodyPr wrap="square" rtlCol="0">
            <a:spAutoFit/>
          </a:bodyPr>
          <a:lstStyle/>
          <a:p>
            <a:pPr algn="ctr"/>
            <a:r>
              <a:rPr lang="es-MX" dirty="0">
                <a:solidFill>
                  <a:schemeClr val="bg1"/>
                </a:solidFill>
                <a:latin typeface="Arial" panose="020B0604020202020204" pitchFamily="34" charset="0"/>
                <a:cs typeface="Arial" panose="020B0604020202020204" pitchFamily="34" charset="0"/>
              </a:rPr>
              <a:t>Clique aqui para adicionar texto</a:t>
            </a:r>
          </a:p>
        </p:txBody>
      </p:sp>
      <p:sp>
        <p:nvSpPr>
          <p:cNvPr id="7" name="Título 6">
            <a:extLst>
              <a:ext uri="{FF2B5EF4-FFF2-40B4-BE49-F238E27FC236}">
                <a16:creationId xmlns:a16="http://schemas.microsoft.com/office/drawing/2014/main" id="{2EB09757-06E1-403E-829D-C36C827170FD}"/>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34488688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8F424-AD3D-1B40-B528-4CB454CEE872}"/>
              </a:ext>
            </a:extLst>
          </p:cNvPr>
          <p:cNvSpPr>
            <a:spLocks noGrp="1"/>
          </p:cNvSpPr>
          <p:nvPr>
            <p:ph type="title"/>
          </p:nvPr>
        </p:nvSpPr>
        <p:spPr/>
        <p:txBody>
          <a:bodyPr/>
          <a:lstStyle/>
          <a:p>
            <a:endParaRPr lang="es-MX"/>
          </a:p>
        </p:txBody>
      </p:sp>
      <p:sp>
        <p:nvSpPr>
          <p:cNvPr id="3" name="Marcador de texto 2">
            <a:extLst>
              <a:ext uri="{FF2B5EF4-FFF2-40B4-BE49-F238E27FC236}">
                <a16:creationId xmlns:a16="http://schemas.microsoft.com/office/drawing/2014/main" id="{FB9EADE2-EC73-7348-B89F-8F781D2F72DB}"/>
              </a:ext>
            </a:extLst>
          </p:cNvPr>
          <p:cNvSpPr>
            <a:spLocks noGrp="1"/>
          </p:cNvSpPr>
          <p:nvPr>
            <p:ph type="body" sz="quarter" idx="13"/>
          </p:nvPr>
        </p:nvSpPr>
        <p:spPr/>
        <p:txBody>
          <a:bodyPr/>
          <a:lstStyle/>
          <a:p>
            <a:endParaRPr lang="es-MX"/>
          </a:p>
        </p:txBody>
      </p:sp>
      <p:sp>
        <p:nvSpPr>
          <p:cNvPr id="4" name="Marcador de texto 3">
            <a:extLst>
              <a:ext uri="{FF2B5EF4-FFF2-40B4-BE49-F238E27FC236}">
                <a16:creationId xmlns:a16="http://schemas.microsoft.com/office/drawing/2014/main" id="{F567666B-C65C-C243-AC7D-F8AD512A739E}"/>
              </a:ext>
            </a:extLst>
          </p:cNvPr>
          <p:cNvSpPr>
            <a:spLocks noGrp="1"/>
          </p:cNvSpPr>
          <p:nvPr>
            <p:ph type="body" sz="quarter" idx="16"/>
          </p:nvPr>
        </p:nvSpPr>
        <p:spPr/>
        <p:txBody>
          <a:bodyPr/>
          <a:lstStyle/>
          <a:p>
            <a:endParaRPr lang="es-MX"/>
          </a:p>
        </p:txBody>
      </p:sp>
      <p:sp>
        <p:nvSpPr>
          <p:cNvPr id="5" name="Marcador de texto 4">
            <a:extLst>
              <a:ext uri="{FF2B5EF4-FFF2-40B4-BE49-F238E27FC236}">
                <a16:creationId xmlns:a16="http://schemas.microsoft.com/office/drawing/2014/main" id="{B8EEA31B-D81D-E24D-88D9-4C7F9FB5328C}"/>
              </a:ext>
            </a:extLst>
          </p:cNvPr>
          <p:cNvSpPr>
            <a:spLocks noGrp="1"/>
          </p:cNvSpPr>
          <p:nvPr>
            <p:ph type="body" sz="quarter" idx="30"/>
          </p:nvPr>
        </p:nvSpPr>
        <p:spPr/>
        <p:txBody>
          <a:bodyPr/>
          <a:lstStyle/>
          <a:p>
            <a:endParaRPr lang="es-MX"/>
          </a:p>
        </p:txBody>
      </p:sp>
      <p:sp>
        <p:nvSpPr>
          <p:cNvPr id="6" name="Marcador de texto 5">
            <a:extLst>
              <a:ext uri="{FF2B5EF4-FFF2-40B4-BE49-F238E27FC236}">
                <a16:creationId xmlns:a16="http://schemas.microsoft.com/office/drawing/2014/main" id="{B804E68A-317C-374D-A16A-AB1C0658D9ED}"/>
              </a:ext>
            </a:extLst>
          </p:cNvPr>
          <p:cNvSpPr>
            <a:spLocks noGrp="1"/>
          </p:cNvSpPr>
          <p:nvPr>
            <p:ph type="body" sz="quarter" idx="34"/>
          </p:nvPr>
        </p:nvSpPr>
        <p:spPr/>
        <p:txBody>
          <a:bodyPr/>
          <a:lstStyle/>
          <a:p>
            <a:endParaRPr lang="es-MX"/>
          </a:p>
        </p:txBody>
      </p:sp>
      <p:sp>
        <p:nvSpPr>
          <p:cNvPr id="7" name="Marcador de texto 6">
            <a:extLst>
              <a:ext uri="{FF2B5EF4-FFF2-40B4-BE49-F238E27FC236}">
                <a16:creationId xmlns:a16="http://schemas.microsoft.com/office/drawing/2014/main" id="{8A89A1E6-1D01-1A4E-80A1-8FE0999826A6}"/>
              </a:ext>
            </a:extLst>
          </p:cNvPr>
          <p:cNvSpPr>
            <a:spLocks noGrp="1"/>
          </p:cNvSpPr>
          <p:nvPr>
            <p:ph type="body" sz="quarter" idx="25"/>
          </p:nvPr>
        </p:nvSpPr>
        <p:spPr/>
        <p:txBody>
          <a:bodyPr/>
          <a:lstStyle/>
          <a:p>
            <a:endParaRPr lang="es-MX"/>
          </a:p>
        </p:txBody>
      </p:sp>
      <p:sp>
        <p:nvSpPr>
          <p:cNvPr id="8" name="Marcador de texto 7">
            <a:extLst>
              <a:ext uri="{FF2B5EF4-FFF2-40B4-BE49-F238E27FC236}">
                <a16:creationId xmlns:a16="http://schemas.microsoft.com/office/drawing/2014/main" id="{0750D70B-26A0-D748-8329-CA1DEF8C3808}"/>
              </a:ext>
            </a:extLst>
          </p:cNvPr>
          <p:cNvSpPr>
            <a:spLocks noGrp="1"/>
          </p:cNvSpPr>
          <p:nvPr>
            <p:ph type="body" sz="quarter" idx="37"/>
          </p:nvPr>
        </p:nvSpPr>
        <p:spPr/>
        <p:txBody>
          <a:bodyPr/>
          <a:lstStyle/>
          <a:p>
            <a:endParaRPr lang="es-MX"/>
          </a:p>
        </p:txBody>
      </p:sp>
      <p:sp>
        <p:nvSpPr>
          <p:cNvPr id="9" name="Marcador de texto 8">
            <a:extLst>
              <a:ext uri="{FF2B5EF4-FFF2-40B4-BE49-F238E27FC236}">
                <a16:creationId xmlns:a16="http://schemas.microsoft.com/office/drawing/2014/main" id="{42A54C0C-B363-7448-89B8-604D61C22B82}"/>
              </a:ext>
            </a:extLst>
          </p:cNvPr>
          <p:cNvSpPr>
            <a:spLocks noGrp="1"/>
          </p:cNvSpPr>
          <p:nvPr>
            <p:ph type="body" sz="quarter" idx="38"/>
          </p:nvPr>
        </p:nvSpPr>
        <p:spPr/>
        <p:txBody>
          <a:bodyPr/>
          <a:lstStyle/>
          <a:p>
            <a:endParaRPr lang="es-MX"/>
          </a:p>
        </p:txBody>
      </p:sp>
      <p:sp>
        <p:nvSpPr>
          <p:cNvPr id="10" name="Marcador de texto 9">
            <a:extLst>
              <a:ext uri="{FF2B5EF4-FFF2-40B4-BE49-F238E27FC236}">
                <a16:creationId xmlns:a16="http://schemas.microsoft.com/office/drawing/2014/main" id="{2D467CE8-81DA-0F44-B29C-0A22464DCD18}"/>
              </a:ext>
            </a:extLst>
          </p:cNvPr>
          <p:cNvSpPr>
            <a:spLocks noGrp="1"/>
          </p:cNvSpPr>
          <p:nvPr>
            <p:ph type="body" sz="quarter" idx="39"/>
          </p:nvPr>
        </p:nvSpPr>
        <p:spPr/>
        <p:txBody>
          <a:bodyPr/>
          <a:lstStyle/>
          <a:p>
            <a:endParaRPr lang="es-MX"/>
          </a:p>
        </p:txBody>
      </p:sp>
      <p:sp>
        <p:nvSpPr>
          <p:cNvPr id="11" name="Marcador de texto 10">
            <a:extLst>
              <a:ext uri="{FF2B5EF4-FFF2-40B4-BE49-F238E27FC236}">
                <a16:creationId xmlns:a16="http://schemas.microsoft.com/office/drawing/2014/main" id="{59130694-E885-7145-971C-AC82E9EE6353}"/>
              </a:ext>
            </a:extLst>
          </p:cNvPr>
          <p:cNvSpPr>
            <a:spLocks noGrp="1"/>
          </p:cNvSpPr>
          <p:nvPr>
            <p:ph type="body" sz="quarter" idx="40"/>
          </p:nvPr>
        </p:nvSpPr>
        <p:spPr/>
        <p:txBody>
          <a:bodyPr/>
          <a:lstStyle/>
          <a:p>
            <a:endParaRPr lang="es-MX"/>
          </a:p>
        </p:txBody>
      </p:sp>
    </p:spTree>
    <p:extLst>
      <p:ext uri="{BB962C8B-B14F-4D97-AF65-F5344CB8AC3E}">
        <p14:creationId xmlns:p14="http://schemas.microsoft.com/office/powerpoint/2010/main" val="24157185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9B4D9B-28EA-D74C-9779-8FC113FAF786}"/>
              </a:ext>
            </a:extLst>
          </p:cNvPr>
          <p:cNvSpPr>
            <a:spLocks noGrp="1"/>
          </p:cNvSpPr>
          <p:nvPr>
            <p:ph type="title"/>
          </p:nvPr>
        </p:nvSpPr>
        <p:spPr/>
        <p:txBody>
          <a:bodyPr/>
          <a:lstStyle/>
          <a:p>
            <a:endParaRPr lang="es-MX"/>
          </a:p>
        </p:txBody>
      </p:sp>
      <p:sp>
        <p:nvSpPr>
          <p:cNvPr id="3" name="Marcador de texto 2">
            <a:extLst>
              <a:ext uri="{FF2B5EF4-FFF2-40B4-BE49-F238E27FC236}">
                <a16:creationId xmlns:a16="http://schemas.microsoft.com/office/drawing/2014/main" id="{DE10663C-B691-D840-81A5-075F5FA22877}"/>
              </a:ext>
            </a:extLst>
          </p:cNvPr>
          <p:cNvSpPr>
            <a:spLocks noGrp="1"/>
          </p:cNvSpPr>
          <p:nvPr>
            <p:ph type="body" sz="quarter" idx="13"/>
          </p:nvPr>
        </p:nvSpPr>
        <p:spPr/>
        <p:txBody>
          <a:bodyPr/>
          <a:lstStyle/>
          <a:p>
            <a:endParaRPr lang="es-MX"/>
          </a:p>
        </p:txBody>
      </p:sp>
      <p:sp>
        <p:nvSpPr>
          <p:cNvPr id="4" name="Marcador de texto 3">
            <a:extLst>
              <a:ext uri="{FF2B5EF4-FFF2-40B4-BE49-F238E27FC236}">
                <a16:creationId xmlns:a16="http://schemas.microsoft.com/office/drawing/2014/main" id="{815D537A-DE92-1D49-905B-9D4243BC3847}"/>
              </a:ext>
            </a:extLst>
          </p:cNvPr>
          <p:cNvSpPr>
            <a:spLocks noGrp="1"/>
          </p:cNvSpPr>
          <p:nvPr>
            <p:ph type="body" sz="quarter" idx="16"/>
          </p:nvPr>
        </p:nvSpPr>
        <p:spPr/>
        <p:txBody>
          <a:bodyPr/>
          <a:lstStyle/>
          <a:p>
            <a:endParaRPr lang="es-MX"/>
          </a:p>
        </p:txBody>
      </p:sp>
      <p:sp>
        <p:nvSpPr>
          <p:cNvPr id="5" name="Marcador de texto 4">
            <a:extLst>
              <a:ext uri="{FF2B5EF4-FFF2-40B4-BE49-F238E27FC236}">
                <a16:creationId xmlns:a16="http://schemas.microsoft.com/office/drawing/2014/main" id="{1B978A6B-B466-8E4E-A169-837BD8E7D7CE}"/>
              </a:ext>
            </a:extLst>
          </p:cNvPr>
          <p:cNvSpPr>
            <a:spLocks noGrp="1"/>
          </p:cNvSpPr>
          <p:nvPr>
            <p:ph type="body" sz="quarter" idx="30"/>
          </p:nvPr>
        </p:nvSpPr>
        <p:spPr/>
        <p:txBody>
          <a:bodyPr/>
          <a:lstStyle/>
          <a:p>
            <a:endParaRPr lang="es-MX"/>
          </a:p>
        </p:txBody>
      </p:sp>
      <p:sp>
        <p:nvSpPr>
          <p:cNvPr id="6" name="Marcador de texto 5">
            <a:extLst>
              <a:ext uri="{FF2B5EF4-FFF2-40B4-BE49-F238E27FC236}">
                <a16:creationId xmlns:a16="http://schemas.microsoft.com/office/drawing/2014/main" id="{413B254F-302E-1642-BD63-CF6D062D3CD7}"/>
              </a:ext>
            </a:extLst>
          </p:cNvPr>
          <p:cNvSpPr>
            <a:spLocks noGrp="1"/>
          </p:cNvSpPr>
          <p:nvPr>
            <p:ph type="body" sz="quarter" idx="34"/>
          </p:nvPr>
        </p:nvSpPr>
        <p:spPr/>
        <p:txBody>
          <a:bodyPr/>
          <a:lstStyle/>
          <a:p>
            <a:endParaRPr lang="es-MX"/>
          </a:p>
        </p:txBody>
      </p:sp>
      <p:sp>
        <p:nvSpPr>
          <p:cNvPr id="7" name="Marcador de texto 6">
            <a:extLst>
              <a:ext uri="{FF2B5EF4-FFF2-40B4-BE49-F238E27FC236}">
                <a16:creationId xmlns:a16="http://schemas.microsoft.com/office/drawing/2014/main" id="{2A6D5CF2-3D72-584E-A5C8-D5EFB3588A36}"/>
              </a:ext>
            </a:extLst>
          </p:cNvPr>
          <p:cNvSpPr>
            <a:spLocks noGrp="1"/>
          </p:cNvSpPr>
          <p:nvPr>
            <p:ph type="body" sz="quarter" idx="25"/>
          </p:nvPr>
        </p:nvSpPr>
        <p:spPr/>
        <p:txBody>
          <a:bodyPr/>
          <a:lstStyle/>
          <a:p>
            <a:endParaRPr lang="es-MX"/>
          </a:p>
        </p:txBody>
      </p:sp>
      <p:sp>
        <p:nvSpPr>
          <p:cNvPr id="8" name="Marcador de texto 7">
            <a:extLst>
              <a:ext uri="{FF2B5EF4-FFF2-40B4-BE49-F238E27FC236}">
                <a16:creationId xmlns:a16="http://schemas.microsoft.com/office/drawing/2014/main" id="{92096A82-9C6C-204C-B8EA-D9AB6B087FB8}"/>
              </a:ext>
            </a:extLst>
          </p:cNvPr>
          <p:cNvSpPr>
            <a:spLocks noGrp="1"/>
          </p:cNvSpPr>
          <p:nvPr>
            <p:ph type="body" sz="quarter" idx="35"/>
          </p:nvPr>
        </p:nvSpPr>
        <p:spPr/>
        <p:txBody>
          <a:bodyPr/>
          <a:lstStyle/>
          <a:p>
            <a:endParaRPr lang="es-MX"/>
          </a:p>
        </p:txBody>
      </p:sp>
      <p:sp>
        <p:nvSpPr>
          <p:cNvPr id="9" name="Marcador de texto 8">
            <a:extLst>
              <a:ext uri="{FF2B5EF4-FFF2-40B4-BE49-F238E27FC236}">
                <a16:creationId xmlns:a16="http://schemas.microsoft.com/office/drawing/2014/main" id="{E3918F35-8CA6-4B4D-B3C2-8CE62A6175DB}"/>
              </a:ext>
            </a:extLst>
          </p:cNvPr>
          <p:cNvSpPr>
            <a:spLocks noGrp="1"/>
          </p:cNvSpPr>
          <p:nvPr>
            <p:ph type="body" sz="quarter" idx="36"/>
          </p:nvPr>
        </p:nvSpPr>
        <p:spPr/>
        <p:txBody>
          <a:bodyPr/>
          <a:lstStyle/>
          <a:p>
            <a:endParaRPr lang="es-MX"/>
          </a:p>
        </p:txBody>
      </p:sp>
    </p:spTree>
    <p:extLst>
      <p:ext uri="{BB962C8B-B14F-4D97-AF65-F5344CB8AC3E}">
        <p14:creationId xmlns:p14="http://schemas.microsoft.com/office/powerpoint/2010/main" val="39387374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2D46D1-6153-E149-848C-48BA82917734}"/>
              </a:ext>
            </a:extLst>
          </p:cNvPr>
          <p:cNvSpPr>
            <a:spLocks noGrp="1"/>
          </p:cNvSpPr>
          <p:nvPr>
            <p:ph type="title"/>
          </p:nvPr>
        </p:nvSpPr>
        <p:spPr/>
        <p:txBody>
          <a:bodyPr/>
          <a:lstStyle/>
          <a:p>
            <a:endParaRPr lang="es-MX"/>
          </a:p>
        </p:txBody>
      </p:sp>
      <p:sp>
        <p:nvSpPr>
          <p:cNvPr id="3" name="Marcador de texto 2">
            <a:extLst>
              <a:ext uri="{FF2B5EF4-FFF2-40B4-BE49-F238E27FC236}">
                <a16:creationId xmlns:a16="http://schemas.microsoft.com/office/drawing/2014/main" id="{81E7B10A-4D02-F249-B8CD-17F29C03DCB3}"/>
              </a:ext>
            </a:extLst>
          </p:cNvPr>
          <p:cNvSpPr>
            <a:spLocks noGrp="1"/>
          </p:cNvSpPr>
          <p:nvPr>
            <p:ph type="body" sz="quarter" idx="13"/>
          </p:nvPr>
        </p:nvSpPr>
        <p:spPr/>
        <p:txBody>
          <a:bodyPr/>
          <a:lstStyle/>
          <a:p>
            <a:endParaRPr lang="es-MX"/>
          </a:p>
        </p:txBody>
      </p:sp>
      <p:sp>
        <p:nvSpPr>
          <p:cNvPr id="4" name="Marcador de texto 3">
            <a:extLst>
              <a:ext uri="{FF2B5EF4-FFF2-40B4-BE49-F238E27FC236}">
                <a16:creationId xmlns:a16="http://schemas.microsoft.com/office/drawing/2014/main" id="{366FC879-0B65-7744-ABC6-1239CA9FFF11}"/>
              </a:ext>
            </a:extLst>
          </p:cNvPr>
          <p:cNvSpPr>
            <a:spLocks noGrp="1"/>
          </p:cNvSpPr>
          <p:nvPr>
            <p:ph type="body" sz="quarter" idx="16"/>
          </p:nvPr>
        </p:nvSpPr>
        <p:spPr/>
        <p:txBody>
          <a:bodyPr/>
          <a:lstStyle/>
          <a:p>
            <a:endParaRPr lang="es-MX"/>
          </a:p>
        </p:txBody>
      </p:sp>
      <p:sp>
        <p:nvSpPr>
          <p:cNvPr id="5" name="Marcador de texto 4">
            <a:extLst>
              <a:ext uri="{FF2B5EF4-FFF2-40B4-BE49-F238E27FC236}">
                <a16:creationId xmlns:a16="http://schemas.microsoft.com/office/drawing/2014/main" id="{4D156ECE-88E8-5D48-B4C9-79853FFD2FA7}"/>
              </a:ext>
            </a:extLst>
          </p:cNvPr>
          <p:cNvSpPr>
            <a:spLocks noGrp="1"/>
          </p:cNvSpPr>
          <p:nvPr>
            <p:ph type="body" sz="quarter" idx="30"/>
          </p:nvPr>
        </p:nvSpPr>
        <p:spPr/>
        <p:txBody>
          <a:bodyPr/>
          <a:lstStyle/>
          <a:p>
            <a:endParaRPr lang="es-MX"/>
          </a:p>
        </p:txBody>
      </p:sp>
      <p:sp>
        <p:nvSpPr>
          <p:cNvPr id="6" name="Marcador de texto 5">
            <a:extLst>
              <a:ext uri="{FF2B5EF4-FFF2-40B4-BE49-F238E27FC236}">
                <a16:creationId xmlns:a16="http://schemas.microsoft.com/office/drawing/2014/main" id="{99B7B4B5-57E7-FC4B-8363-AAC912B059F9}"/>
              </a:ext>
            </a:extLst>
          </p:cNvPr>
          <p:cNvSpPr>
            <a:spLocks noGrp="1"/>
          </p:cNvSpPr>
          <p:nvPr>
            <p:ph type="body" sz="quarter" idx="34"/>
          </p:nvPr>
        </p:nvSpPr>
        <p:spPr/>
        <p:txBody>
          <a:bodyPr/>
          <a:lstStyle/>
          <a:p>
            <a:endParaRPr lang="es-MX"/>
          </a:p>
        </p:txBody>
      </p:sp>
      <p:sp>
        <p:nvSpPr>
          <p:cNvPr id="7" name="Marcador de texto 6">
            <a:extLst>
              <a:ext uri="{FF2B5EF4-FFF2-40B4-BE49-F238E27FC236}">
                <a16:creationId xmlns:a16="http://schemas.microsoft.com/office/drawing/2014/main" id="{3084BE05-ECF3-214E-BDC2-868F84C12838}"/>
              </a:ext>
            </a:extLst>
          </p:cNvPr>
          <p:cNvSpPr>
            <a:spLocks noGrp="1"/>
          </p:cNvSpPr>
          <p:nvPr>
            <p:ph type="body" sz="quarter" idx="25"/>
          </p:nvPr>
        </p:nvSpPr>
        <p:spPr/>
        <p:txBody>
          <a:bodyPr/>
          <a:lstStyle/>
          <a:p>
            <a:endParaRPr lang="es-MX"/>
          </a:p>
        </p:txBody>
      </p:sp>
      <p:sp>
        <p:nvSpPr>
          <p:cNvPr id="8" name="Marcador de texto 7">
            <a:extLst>
              <a:ext uri="{FF2B5EF4-FFF2-40B4-BE49-F238E27FC236}">
                <a16:creationId xmlns:a16="http://schemas.microsoft.com/office/drawing/2014/main" id="{312ACB1D-CB80-E44A-A612-EB182089D1CF}"/>
              </a:ext>
            </a:extLst>
          </p:cNvPr>
          <p:cNvSpPr>
            <a:spLocks noGrp="1"/>
          </p:cNvSpPr>
          <p:nvPr>
            <p:ph type="body" sz="quarter" idx="37"/>
          </p:nvPr>
        </p:nvSpPr>
        <p:spPr/>
        <p:txBody>
          <a:bodyPr/>
          <a:lstStyle/>
          <a:p>
            <a:endParaRPr lang="es-MX"/>
          </a:p>
        </p:txBody>
      </p:sp>
      <p:sp>
        <p:nvSpPr>
          <p:cNvPr id="9" name="Marcador de texto 8">
            <a:extLst>
              <a:ext uri="{FF2B5EF4-FFF2-40B4-BE49-F238E27FC236}">
                <a16:creationId xmlns:a16="http://schemas.microsoft.com/office/drawing/2014/main" id="{855E678B-F66D-4E49-804E-50D4EED8AB15}"/>
              </a:ext>
            </a:extLst>
          </p:cNvPr>
          <p:cNvSpPr>
            <a:spLocks noGrp="1"/>
          </p:cNvSpPr>
          <p:nvPr>
            <p:ph type="body" sz="quarter" idx="38"/>
          </p:nvPr>
        </p:nvSpPr>
        <p:spPr/>
        <p:txBody>
          <a:bodyPr/>
          <a:lstStyle/>
          <a:p>
            <a:endParaRPr lang="es-MX"/>
          </a:p>
        </p:txBody>
      </p:sp>
      <p:sp>
        <p:nvSpPr>
          <p:cNvPr id="10" name="Marcador de texto 9">
            <a:extLst>
              <a:ext uri="{FF2B5EF4-FFF2-40B4-BE49-F238E27FC236}">
                <a16:creationId xmlns:a16="http://schemas.microsoft.com/office/drawing/2014/main" id="{62F86B76-3D19-D94D-AF9B-3E9B66875066}"/>
              </a:ext>
            </a:extLst>
          </p:cNvPr>
          <p:cNvSpPr>
            <a:spLocks noGrp="1"/>
          </p:cNvSpPr>
          <p:nvPr>
            <p:ph type="body" sz="quarter" idx="39"/>
          </p:nvPr>
        </p:nvSpPr>
        <p:spPr/>
        <p:txBody>
          <a:bodyPr/>
          <a:lstStyle/>
          <a:p>
            <a:endParaRPr lang="es-MX"/>
          </a:p>
        </p:txBody>
      </p:sp>
      <p:sp>
        <p:nvSpPr>
          <p:cNvPr id="11" name="Marcador de texto 10">
            <a:extLst>
              <a:ext uri="{FF2B5EF4-FFF2-40B4-BE49-F238E27FC236}">
                <a16:creationId xmlns:a16="http://schemas.microsoft.com/office/drawing/2014/main" id="{7D21FA59-F159-2D4C-A7C0-74051FE3E599}"/>
              </a:ext>
            </a:extLst>
          </p:cNvPr>
          <p:cNvSpPr>
            <a:spLocks noGrp="1"/>
          </p:cNvSpPr>
          <p:nvPr>
            <p:ph type="body" sz="quarter" idx="40"/>
          </p:nvPr>
        </p:nvSpPr>
        <p:spPr/>
        <p:txBody>
          <a:bodyPr/>
          <a:lstStyle/>
          <a:p>
            <a:endParaRPr lang="es-MX"/>
          </a:p>
        </p:txBody>
      </p:sp>
    </p:spTree>
    <p:extLst>
      <p:ext uri="{BB962C8B-B14F-4D97-AF65-F5344CB8AC3E}">
        <p14:creationId xmlns:p14="http://schemas.microsoft.com/office/powerpoint/2010/main" val="11324497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12FA98-04B5-1549-AAF6-2A9A7D1109AB}"/>
              </a:ext>
            </a:extLst>
          </p:cNvPr>
          <p:cNvSpPr>
            <a:spLocks noGrp="1"/>
          </p:cNvSpPr>
          <p:nvPr>
            <p:ph type="title"/>
          </p:nvPr>
        </p:nvSpPr>
        <p:spPr/>
        <p:txBody>
          <a:bodyPr/>
          <a:lstStyle/>
          <a:p>
            <a:endParaRPr lang="es-MX"/>
          </a:p>
        </p:txBody>
      </p:sp>
      <p:sp>
        <p:nvSpPr>
          <p:cNvPr id="3" name="Marcador de texto 2">
            <a:extLst>
              <a:ext uri="{FF2B5EF4-FFF2-40B4-BE49-F238E27FC236}">
                <a16:creationId xmlns:a16="http://schemas.microsoft.com/office/drawing/2014/main" id="{922EE7B8-07AF-D04A-AB7F-359C5169A4A9}"/>
              </a:ext>
            </a:extLst>
          </p:cNvPr>
          <p:cNvSpPr>
            <a:spLocks noGrp="1"/>
          </p:cNvSpPr>
          <p:nvPr>
            <p:ph type="body" sz="quarter" idx="13"/>
          </p:nvPr>
        </p:nvSpPr>
        <p:spPr/>
        <p:txBody>
          <a:bodyPr/>
          <a:lstStyle/>
          <a:p>
            <a:endParaRPr lang="es-MX"/>
          </a:p>
        </p:txBody>
      </p:sp>
      <p:sp>
        <p:nvSpPr>
          <p:cNvPr id="4" name="Marcador de texto 3">
            <a:extLst>
              <a:ext uri="{FF2B5EF4-FFF2-40B4-BE49-F238E27FC236}">
                <a16:creationId xmlns:a16="http://schemas.microsoft.com/office/drawing/2014/main" id="{2046DB4A-4C19-E84C-86AE-87B6AEFCEEC1}"/>
              </a:ext>
            </a:extLst>
          </p:cNvPr>
          <p:cNvSpPr>
            <a:spLocks noGrp="1"/>
          </p:cNvSpPr>
          <p:nvPr>
            <p:ph type="body" sz="quarter" idx="16"/>
          </p:nvPr>
        </p:nvSpPr>
        <p:spPr/>
        <p:txBody>
          <a:bodyPr/>
          <a:lstStyle/>
          <a:p>
            <a:endParaRPr lang="es-MX"/>
          </a:p>
        </p:txBody>
      </p:sp>
      <p:sp>
        <p:nvSpPr>
          <p:cNvPr id="5" name="Marcador de texto 4">
            <a:extLst>
              <a:ext uri="{FF2B5EF4-FFF2-40B4-BE49-F238E27FC236}">
                <a16:creationId xmlns:a16="http://schemas.microsoft.com/office/drawing/2014/main" id="{472679A8-876B-9D40-AADA-7CD47C17925B}"/>
              </a:ext>
            </a:extLst>
          </p:cNvPr>
          <p:cNvSpPr>
            <a:spLocks noGrp="1"/>
          </p:cNvSpPr>
          <p:nvPr>
            <p:ph type="body" sz="quarter" idx="30"/>
          </p:nvPr>
        </p:nvSpPr>
        <p:spPr/>
        <p:txBody>
          <a:bodyPr/>
          <a:lstStyle/>
          <a:p>
            <a:endParaRPr lang="es-MX"/>
          </a:p>
        </p:txBody>
      </p:sp>
      <p:sp>
        <p:nvSpPr>
          <p:cNvPr id="6" name="Marcador de texto 5">
            <a:extLst>
              <a:ext uri="{FF2B5EF4-FFF2-40B4-BE49-F238E27FC236}">
                <a16:creationId xmlns:a16="http://schemas.microsoft.com/office/drawing/2014/main" id="{C56D3C27-F704-2F41-A7A2-63E2EC7F2589}"/>
              </a:ext>
            </a:extLst>
          </p:cNvPr>
          <p:cNvSpPr>
            <a:spLocks noGrp="1"/>
          </p:cNvSpPr>
          <p:nvPr>
            <p:ph type="body" sz="quarter" idx="34"/>
          </p:nvPr>
        </p:nvSpPr>
        <p:spPr/>
        <p:txBody>
          <a:bodyPr/>
          <a:lstStyle/>
          <a:p>
            <a:endParaRPr lang="es-MX"/>
          </a:p>
        </p:txBody>
      </p:sp>
      <p:sp>
        <p:nvSpPr>
          <p:cNvPr id="7" name="Marcador de texto 6">
            <a:extLst>
              <a:ext uri="{FF2B5EF4-FFF2-40B4-BE49-F238E27FC236}">
                <a16:creationId xmlns:a16="http://schemas.microsoft.com/office/drawing/2014/main" id="{74DE906B-FF8B-AC4F-991B-C2287AD0FEB0}"/>
              </a:ext>
            </a:extLst>
          </p:cNvPr>
          <p:cNvSpPr>
            <a:spLocks noGrp="1"/>
          </p:cNvSpPr>
          <p:nvPr>
            <p:ph type="body" sz="quarter" idx="25"/>
          </p:nvPr>
        </p:nvSpPr>
        <p:spPr/>
        <p:txBody>
          <a:bodyPr/>
          <a:lstStyle/>
          <a:p>
            <a:endParaRPr lang="es-MX"/>
          </a:p>
        </p:txBody>
      </p:sp>
      <p:sp>
        <p:nvSpPr>
          <p:cNvPr id="8" name="Marcador de texto 7">
            <a:extLst>
              <a:ext uri="{FF2B5EF4-FFF2-40B4-BE49-F238E27FC236}">
                <a16:creationId xmlns:a16="http://schemas.microsoft.com/office/drawing/2014/main" id="{47984492-0D21-AE42-983D-0910DCFC9FAA}"/>
              </a:ext>
            </a:extLst>
          </p:cNvPr>
          <p:cNvSpPr>
            <a:spLocks noGrp="1"/>
          </p:cNvSpPr>
          <p:nvPr>
            <p:ph type="body" sz="quarter" idx="37"/>
          </p:nvPr>
        </p:nvSpPr>
        <p:spPr/>
        <p:txBody>
          <a:bodyPr/>
          <a:lstStyle/>
          <a:p>
            <a:endParaRPr lang="es-MX"/>
          </a:p>
        </p:txBody>
      </p:sp>
      <p:sp>
        <p:nvSpPr>
          <p:cNvPr id="9" name="Marcador de texto 8">
            <a:extLst>
              <a:ext uri="{FF2B5EF4-FFF2-40B4-BE49-F238E27FC236}">
                <a16:creationId xmlns:a16="http://schemas.microsoft.com/office/drawing/2014/main" id="{2AA5FE75-44A9-DA45-887A-29118F58BA9D}"/>
              </a:ext>
            </a:extLst>
          </p:cNvPr>
          <p:cNvSpPr>
            <a:spLocks noGrp="1"/>
          </p:cNvSpPr>
          <p:nvPr>
            <p:ph type="body" sz="quarter" idx="38"/>
          </p:nvPr>
        </p:nvSpPr>
        <p:spPr/>
        <p:txBody>
          <a:bodyPr/>
          <a:lstStyle/>
          <a:p>
            <a:endParaRPr lang="es-MX"/>
          </a:p>
        </p:txBody>
      </p:sp>
      <p:sp>
        <p:nvSpPr>
          <p:cNvPr id="10" name="Marcador de texto 9">
            <a:extLst>
              <a:ext uri="{FF2B5EF4-FFF2-40B4-BE49-F238E27FC236}">
                <a16:creationId xmlns:a16="http://schemas.microsoft.com/office/drawing/2014/main" id="{78D9714A-76CB-584B-9C2E-F7E5107BFC10}"/>
              </a:ext>
            </a:extLst>
          </p:cNvPr>
          <p:cNvSpPr>
            <a:spLocks noGrp="1"/>
          </p:cNvSpPr>
          <p:nvPr>
            <p:ph type="body" sz="quarter" idx="39"/>
          </p:nvPr>
        </p:nvSpPr>
        <p:spPr/>
        <p:txBody>
          <a:bodyPr/>
          <a:lstStyle/>
          <a:p>
            <a:endParaRPr lang="es-MX"/>
          </a:p>
        </p:txBody>
      </p:sp>
      <p:sp>
        <p:nvSpPr>
          <p:cNvPr id="11" name="Marcador de texto 10">
            <a:extLst>
              <a:ext uri="{FF2B5EF4-FFF2-40B4-BE49-F238E27FC236}">
                <a16:creationId xmlns:a16="http://schemas.microsoft.com/office/drawing/2014/main" id="{C2F68874-87A5-164B-A44D-04444D86E782}"/>
              </a:ext>
            </a:extLst>
          </p:cNvPr>
          <p:cNvSpPr>
            <a:spLocks noGrp="1"/>
          </p:cNvSpPr>
          <p:nvPr>
            <p:ph type="body" sz="quarter" idx="40"/>
          </p:nvPr>
        </p:nvSpPr>
        <p:spPr/>
        <p:txBody>
          <a:bodyPr/>
          <a:lstStyle/>
          <a:p>
            <a:endParaRPr lang="es-MX"/>
          </a:p>
        </p:txBody>
      </p:sp>
    </p:spTree>
    <p:extLst>
      <p:ext uri="{BB962C8B-B14F-4D97-AF65-F5344CB8AC3E}">
        <p14:creationId xmlns:p14="http://schemas.microsoft.com/office/powerpoint/2010/main" val="23715365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D7934E-35F3-FF4D-AA8D-91669143301D}"/>
              </a:ext>
            </a:extLst>
          </p:cNvPr>
          <p:cNvSpPr>
            <a:spLocks noGrp="1"/>
          </p:cNvSpPr>
          <p:nvPr>
            <p:ph type="title"/>
          </p:nvPr>
        </p:nvSpPr>
        <p:spPr/>
        <p:txBody>
          <a:bodyPr/>
          <a:lstStyle/>
          <a:p>
            <a:endParaRPr lang="es-MX"/>
          </a:p>
        </p:txBody>
      </p:sp>
      <p:sp>
        <p:nvSpPr>
          <p:cNvPr id="3" name="Marcador de texto 2">
            <a:extLst>
              <a:ext uri="{FF2B5EF4-FFF2-40B4-BE49-F238E27FC236}">
                <a16:creationId xmlns:a16="http://schemas.microsoft.com/office/drawing/2014/main" id="{523CD448-50BC-0A4F-91A3-D9EB57E4EEC3}"/>
              </a:ext>
            </a:extLst>
          </p:cNvPr>
          <p:cNvSpPr>
            <a:spLocks noGrp="1"/>
          </p:cNvSpPr>
          <p:nvPr>
            <p:ph type="body" sz="quarter" idx="13"/>
          </p:nvPr>
        </p:nvSpPr>
        <p:spPr/>
        <p:txBody>
          <a:bodyPr/>
          <a:lstStyle/>
          <a:p>
            <a:endParaRPr lang="es-MX"/>
          </a:p>
        </p:txBody>
      </p:sp>
      <p:sp>
        <p:nvSpPr>
          <p:cNvPr id="4" name="Marcador de texto 3">
            <a:extLst>
              <a:ext uri="{FF2B5EF4-FFF2-40B4-BE49-F238E27FC236}">
                <a16:creationId xmlns:a16="http://schemas.microsoft.com/office/drawing/2014/main" id="{94C83F40-14B3-B647-B5D5-89D347BC4A97}"/>
              </a:ext>
            </a:extLst>
          </p:cNvPr>
          <p:cNvSpPr>
            <a:spLocks noGrp="1"/>
          </p:cNvSpPr>
          <p:nvPr>
            <p:ph type="body" sz="quarter" idx="16"/>
          </p:nvPr>
        </p:nvSpPr>
        <p:spPr/>
        <p:txBody>
          <a:bodyPr/>
          <a:lstStyle/>
          <a:p>
            <a:endParaRPr lang="es-MX"/>
          </a:p>
        </p:txBody>
      </p:sp>
      <p:sp>
        <p:nvSpPr>
          <p:cNvPr id="5" name="Marcador de texto 4">
            <a:extLst>
              <a:ext uri="{FF2B5EF4-FFF2-40B4-BE49-F238E27FC236}">
                <a16:creationId xmlns:a16="http://schemas.microsoft.com/office/drawing/2014/main" id="{CC61B1E4-AAA3-6448-8833-2708F57A6B09}"/>
              </a:ext>
            </a:extLst>
          </p:cNvPr>
          <p:cNvSpPr>
            <a:spLocks noGrp="1"/>
          </p:cNvSpPr>
          <p:nvPr>
            <p:ph type="body" sz="quarter" idx="30"/>
          </p:nvPr>
        </p:nvSpPr>
        <p:spPr/>
        <p:txBody>
          <a:bodyPr/>
          <a:lstStyle/>
          <a:p>
            <a:endParaRPr lang="es-MX"/>
          </a:p>
        </p:txBody>
      </p:sp>
      <p:sp>
        <p:nvSpPr>
          <p:cNvPr id="6" name="Marcador de texto 5">
            <a:extLst>
              <a:ext uri="{FF2B5EF4-FFF2-40B4-BE49-F238E27FC236}">
                <a16:creationId xmlns:a16="http://schemas.microsoft.com/office/drawing/2014/main" id="{CB9406DE-2FBF-084E-8E71-6373625FE2DF}"/>
              </a:ext>
            </a:extLst>
          </p:cNvPr>
          <p:cNvSpPr>
            <a:spLocks noGrp="1"/>
          </p:cNvSpPr>
          <p:nvPr>
            <p:ph type="body" sz="quarter" idx="34"/>
          </p:nvPr>
        </p:nvSpPr>
        <p:spPr/>
        <p:txBody>
          <a:bodyPr/>
          <a:lstStyle/>
          <a:p>
            <a:endParaRPr lang="es-MX"/>
          </a:p>
        </p:txBody>
      </p:sp>
      <p:sp>
        <p:nvSpPr>
          <p:cNvPr id="7" name="Marcador de texto 6">
            <a:extLst>
              <a:ext uri="{FF2B5EF4-FFF2-40B4-BE49-F238E27FC236}">
                <a16:creationId xmlns:a16="http://schemas.microsoft.com/office/drawing/2014/main" id="{9568B67C-7F3B-B34D-8999-C98B12D95619}"/>
              </a:ext>
            </a:extLst>
          </p:cNvPr>
          <p:cNvSpPr>
            <a:spLocks noGrp="1"/>
          </p:cNvSpPr>
          <p:nvPr>
            <p:ph type="body" sz="quarter" idx="25"/>
          </p:nvPr>
        </p:nvSpPr>
        <p:spPr/>
        <p:txBody>
          <a:bodyPr/>
          <a:lstStyle/>
          <a:p>
            <a:endParaRPr lang="es-MX"/>
          </a:p>
        </p:txBody>
      </p:sp>
      <p:sp>
        <p:nvSpPr>
          <p:cNvPr id="8" name="Marcador de texto 7">
            <a:extLst>
              <a:ext uri="{FF2B5EF4-FFF2-40B4-BE49-F238E27FC236}">
                <a16:creationId xmlns:a16="http://schemas.microsoft.com/office/drawing/2014/main" id="{DB743814-677F-5C40-8CCF-4128042222CD}"/>
              </a:ext>
            </a:extLst>
          </p:cNvPr>
          <p:cNvSpPr>
            <a:spLocks noGrp="1"/>
          </p:cNvSpPr>
          <p:nvPr>
            <p:ph type="body" sz="quarter" idx="37"/>
          </p:nvPr>
        </p:nvSpPr>
        <p:spPr/>
        <p:txBody>
          <a:bodyPr/>
          <a:lstStyle/>
          <a:p>
            <a:endParaRPr lang="es-MX"/>
          </a:p>
        </p:txBody>
      </p:sp>
      <p:sp>
        <p:nvSpPr>
          <p:cNvPr id="9" name="Marcador de texto 8">
            <a:extLst>
              <a:ext uri="{FF2B5EF4-FFF2-40B4-BE49-F238E27FC236}">
                <a16:creationId xmlns:a16="http://schemas.microsoft.com/office/drawing/2014/main" id="{BF193CAF-F96F-1B44-B01C-150D8BAF9EE4}"/>
              </a:ext>
            </a:extLst>
          </p:cNvPr>
          <p:cNvSpPr>
            <a:spLocks noGrp="1"/>
          </p:cNvSpPr>
          <p:nvPr>
            <p:ph type="body" sz="quarter" idx="38"/>
          </p:nvPr>
        </p:nvSpPr>
        <p:spPr/>
        <p:txBody>
          <a:bodyPr/>
          <a:lstStyle/>
          <a:p>
            <a:endParaRPr lang="es-MX"/>
          </a:p>
        </p:txBody>
      </p:sp>
      <p:sp>
        <p:nvSpPr>
          <p:cNvPr id="10" name="Marcador de texto 9">
            <a:extLst>
              <a:ext uri="{FF2B5EF4-FFF2-40B4-BE49-F238E27FC236}">
                <a16:creationId xmlns:a16="http://schemas.microsoft.com/office/drawing/2014/main" id="{11695080-A98E-8F42-898C-4ADBB5321FF5}"/>
              </a:ext>
            </a:extLst>
          </p:cNvPr>
          <p:cNvSpPr>
            <a:spLocks noGrp="1"/>
          </p:cNvSpPr>
          <p:nvPr>
            <p:ph type="body" sz="quarter" idx="39"/>
          </p:nvPr>
        </p:nvSpPr>
        <p:spPr/>
        <p:txBody>
          <a:bodyPr/>
          <a:lstStyle/>
          <a:p>
            <a:endParaRPr lang="es-MX"/>
          </a:p>
        </p:txBody>
      </p:sp>
      <p:sp>
        <p:nvSpPr>
          <p:cNvPr id="11" name="Marcador de texto 10">
            <a:extLst>
              <a:ext uri="{FF2B5EF4-FFF2-40B4-BE49-F238E27FC236}">
                <a16:creationId xmlns:a16="http://schemas.microsoft.com/office/drawing/2014/main" id="{4270FF82-4E75-3149-9B20-24EBAFCD145B}"/>
              </a:ext>
            </a:extLst>
          </p:cNvPr>
          <p:cNvSpPr>
            <a:spLocks noGrp="1"/>
          </p:cNvSpPr>
          <p:nvPr>
            <p:ph type="body" sz="quarter" idx="40"/>
          </p:nvPr>
        </p:nvSpPr>
        <p:spPr/>
        <p:txBody>
          <a:bodyPr/>
          <a:lstStyle/>
          <a:p>
            <a:endParaRPr lang="es-MX"/>
          </a:p>
        </p:txBody>
      </p:sp>
      <p:sp>
        <p:nvSpPr>
          <p:cNvPr id="12" name="Marcador de texto 11">
            <a:extLst>
              <a:ext uri="{FF2B5EF4-FFF2-40B4-BE49-F238E27FC236}">
                <a16:creationId xmlns:a16="http://schemas.microsoft.com/office/drawing/2014/main" id="{00453444-83D7-454B-825E-59CE1D16664D}"/>
              </a:ext>
            </a:extLst>
          </p:cNvPr>
          <p:cNvSpPr>
            <a:spLocks noGrp="1"/>
          </p:cNvSpPr>
          <p:nvPr>
            <p:ph type="body" sz="quarter" idx="41"/>
          </p:nvPr>
        </p:nvSpPr>
        <p:spPr/>
        <p:txBody>
          <a:bodyPr/>
          <a:lstStyle/>
          <a:p>
            <a:endParaRPr lang="es-MX"/>
          </a:p>
        </p:txBody>
      </p:sp>
      <p:sp>
        <p:nvSpPr>
          <p:cNvPr id="13" name="Marcador de texto 12">
            <a:extLst>
              <a:ext uri="{FF2B5EF4-FFF2-40B4-BE49-F238E27FC236}">
                <a16:creationId xmlns:a16="http://schemas.microsoft.com/office/drawing/2014/main" id="{319D7465-BF57-6148-BE26-97F4C669EF03}"/>
              </a:ext>
            </a:extLst>
          </p:cNvPr>
          <p:cNvSpPr>
            <a:spLocks noGrp="1"/>
          </p:cNvSpPr>
          <p:nvPr>
            <p:ph type="body" sz="quarter" idx="42"/>
          </p:nvPr>
        </p:nvSpPr>
        <p:spPr/>
        <p:txBody>
          <a:bodyPr/>
          <a:lstStyle/>
          <a:p>
            <a:endParaRPr lang="es-MX"/>
          </a:p>
        </p:txBody>
      </p:sp>
    </p:spTree>
    <p:extLst>
      <p:ext uri="{BB962C8B-B14F-4D97-AF65-F5344CB8AC3E}">
        <p14:creationId xmlns:p14="http://schemas.microsoft.com/office/powerpoint/2010/main" val="4965873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F2EEE4-BE01-EF4B-8CFC-A0EE0D1787A6}"/>
              </a:ext>
            </a:extLst>
          </p:cNvPr>
          <p:cNvSpPr>
            <a:spLocks noGrp="1"/>
          </p:cNvSpPr>
          <p:nvPr>
            <p:ph type="title"/>
          </p:nvPr>
        </p:nvSpPr>
        <p:spPr/>
        <p:txBody>
          <a:bodyPr/>
          <a:lstStyle/>
          <a:p>
            <a:endParaRPr lang="es-MX"/>
          </a:p>
        </p:txBody>
      </p:sp>
      <p:sp>
        <p:nvSpPr>
          <p:cNvPr id="3" name="Marcador de texto 2">
            <a:extLst>
              <a:ext uri="{FF2B5EF4-FFF2-40B4-BE49-F238E27FC236}">
                <a16:creationId xmlns:a16="http://schemas.microsoft.com/office/drawing/2014/main" id="{4EC2EF1E-A755-E445-BDD1-675386A0C463}"/>
              </a:ext>
            </a:extLst>
          </p:cNvPr>
          <p:cNvSpPr>
            <a:spLocks noGrp="1"/>
          </p:cNvSpPr>
          <p:nvPr>
            <p:ph type="body" sz="quarter" idx="13"/>
          </p:nvPr>
        </p:nvSpPr>
        <p:spPr/>
        <p:txBody>
          <a:bodyPr/>
          <a:lstStyle/>
          <a:p>
            <a:endParaRPr lang="es-MX"/>
          </a:p>
        </p:txBody>
      </p:sp>
      <p:sp>
        <p:nvSpPr>
          <p:cNvPr id="4" name="Marcador de texto 3">
            <a:extLst>
              <a:ext uri="{FF2B5EF4-FFF2-40B4-BE49-F238E27FC236}">
                <a16:creationId xmlns:a16="http://schemas.microsoft.com/office/drawing/2014/main" id="{B015E583-74C5-8E47-9769-CA2B99EB5971}"/>
              </a:ext>
            </a:extLst>
          </p:cNvPr>
          <p:cNvSpPr>
            <a:spLocks noGrp="1"/>
          </p:cNvSpPr>
          <p:nvPr>
            <p:ph type="body" sz="quarter" idx="16"/>
          </p:nvPr>
        </p:nvSpPr>
        <p:spPr/>
        <p:txBody>
          <a:bodyPr/>
          <a:lstStyle/>
          <a:p>
            <a:endParaRPr lang="es-MX"/>
          </a:p>
        </p:txBody>
      </p:sp>
      <p:sp>
        <p:nvSpPr>
          <p:cNvPr id="5" name="Marcador de texto 4">
            <a:extLst>
              <a:ext uri="{FF2B5EF4-FFF2-40B4-BE49-F238E27FC236}">
                <a16:creationId xmlns:a16="http://schemas.microsoft.com/office/drawing/2014/main" id="{375179B7-B61D-DE43-9455-3317A5881F2C}"/>
              </a:ext>
            </a:extLst>
          </p:cNvPr>
          <p:cNvSpPr>
            <a:spLocks noGrp="1"/>
          </p:cNvSpPr>
          <p:nvPr>
            <p:ph type="body" sz="quarter" idx="30"/>
          </p:nvPr>
        </p:nvSpPr>
        <p:spPr/>
        <p:txBody>
          <a:bodyPr/>
          <a:lstStyle/>
          <a:p>
            <a:endParaRPr lang="es-MX"/>
          </a:p>
        </p:txBody>
      </p:sp>
      <p:sp>
        <p:nvSpPr>
          <p:cNvPr id="6" name="Marcador de texto 5">
            <a:extLst>
              <a:ext uri="{FF2B5EF4-FFF2-40B4-BE49-F238E27FC236}">
                <a16:creationId xmlns:a16="http://schemas.microsoft.com/office/drawing/2014/main" id="{20D43FB8-D40E-7245-B930-2938DC02A91F}"/>
              </a:ext>
            </a:extLst>
          </p:cNvPr>
          <p:cNvSpPr>
            <a:spLocks noGrp="1"/>
          </p:cNvSpPr>
          <p:nvPr>
            <p:ph type="body" sz="quarter" idx="34"/>
          </p:nvPr>
        </p:nvSpPr>
        <p:spPr/>
        <p:txBody>
          <a:bodyPr/>
          <a:lstStyle/>
          <a:p>
            <a:endParaRPr lang="es-MX"/>
          </a:p>
        </p:txBody>
      </p:sp>
      <p:sp>
        <p:nvSpPr>
          <p:cNvPr id="7" name="Marcador de texto 6">
            <a:extLst>
              <a:ext uri="{FF2B5EF4-FFF2-40B4-BE49-F238E27FC236}">
                <a16:creationId xmlns:a16="http://schemas.microsoft.com/office/drawing/2014/main" id="{302C0573-89E0-4749-B3BA-A8230145C932}"/>
              </a:ext>
            </a:extLst>
          </p:cNvPr>
          <p:cNvSpPr>
            <a:spLocks noGrp="1"/>
          </p:cNvSpPr>
          <p:nvPr>
            <p:ph type="body" sz="quarter" idx="25"/>
          </p:nvPr>
        </p:nvSpPr>
        <p:spPr/>
        <p:txBody>
          <a:bodyPr/>
          <a:lstStyle/>
          <a:p>
            <a:endParaRPr lang="es-MX"/>
          </a:p>
        </p:txBody>
      </p:sp>
      <p:sp>
        <p:nvSpPr>
          <p:cNvPr id="8" name="Marcador de texto 7">
            <a:extLst>
              <a:ext uri="{FF2B5EF4-FFF2-40B4-BE49-F238E27FC236}">
                <a16:creationId xmlns:a16="http://schemas.microsoft.com/office/drawing/2014/main" id="{8B14C569-23FD-3B4F-86C7-1FF52FE83CE2}"/>
              </a:ext>
            </a:extLst>
          </p:cNvPr>
          <p:cNvSpPr>
            <a:spLocks noGrp="1"/>
          </p:cNvSpPr>
          <p:nvPr>
            <p:ph type="body" sz="quarter" idx="37"/>
          </p:nvPr>
        </p:nvSpPr>
        <p:spPr/>
        <p:txBody>
          <a:bodyPr/>
          <a:lstStyle/>
          <a:p>
            <a:endParaRPr lang="es-MX"/>
          </a:p>
        </p:txBody>
      </p:sp>
      <p:sp>
        <p:nvSpPr>
          <p:cNvPr id="9" name="Marcador de texto 8">
            <a:extLst>
              <a:ext uri="{FF2B5EF4-FFF2-40B4-BE49-F238E27FC236}">
                <a16:creationId xmlns:a16="http://schemas.microsoft.com/office/drawing/2014/main" id="{C8FC9CB4-FC5F-4348-B1AB-22D9A0396485}"/>
              </a:ext>
            </a:extLst>
          </p:cNvPr>
          <p:cNvSpPr>
            <a:spLocks noGrp="1"/>
          </p:cNvSpPr>
          <p:nvPr>
            <p:ph type="body" sz="quarter" idx="38"/>
          </p:nvPr>
        </p:nvSpPr>
        <p:spPr/>
        <p:txBody>
          <a:bodyPr/>
          <a:lstStyle/>
          <a:p>
            <a:endParaRPr lang="es-MX"/>
          </a:p>
        </p:txBody>
      </p:sp>
      <p:sp>
        <p:nvSpPr>
          <p:cNvPr id="10" name="Marcador de texto 9">
            <a:extLst>
              <a:ext uri="{FF2B5EF4-FFF2-40B4-BE49-F238E27FC236}">
                <a16:creationId xmlns:a16="http://schemas.microsoft.com/office/drawing/2014/main" id="{7A10F6AE-40C5-024F-9107-AF7DB0A75617}"/>
              </a:ext>
            </a:extLst>
          </p:cNvPr>
          <p:cNvSpPr>
            <a:spLocks noGrp="1"/>
          </p:cNvSpPr>
          <p:nvPr>
            <p:ph type="body" sz="quarter" idx="39"/>
          </p:nvPr>
        </p:nvSpPr>
        <p:spPr/>
        <p:txBody>
          <a:bodyPr/>
          <a:lstStyle/>
          <a:p>
            <a:endParaRPr lang="es-MX"/>
          </a:p>
        </p:txBody>
      </p:sp>
      <p:sp>
        <p:nvSpPr>
          <p:cNvPr id="11" name="Marcador de texto 10">
            <a:extLst>
              <a:ext uri="{FF2B5EF4-FFF2-40B4-BE49-F238E27FC236}">
                <a16:creationId xmlns:a16="http://schemas.microsoft.com/office/drawing/2014/main" id="{0F2A389E-88CC-CB42-AB6A-7B5880C33E6C}"/>
              </a:ext>
            </a:extLst>
          </p:cNvPr>
          <p:cNvSpPr>
            <a:spLocks noGrp="1"/>
          </p:cNvSpPr>
          <p:nvPr>
            <p:ph type="body" sz="quarter" idx="40"/>
          </p:nvPr>
        </p:nvSpPr>
        <p:spPr/>
        <p:txBody>
          <a:bodyPr/>
          <a:lstStyle/>
          <a:p>
            <a:endParaRPr lang="es-MX"/>
          </a:p>
        </p:txBody>
      </p:sp>
      <p:sp>
        <p:nvSpPr>
          <p:cNvPr id="12" name="Marcador de texto 11">
            <a:extLst>
              <a:ext uri="{FF2B5EF4-FFF2-40B4-BE49-F238E27FC236}">
                <a16:creationId xmlns:a16="http://schemas.microsoft.com/office/drawing/2014/main" id="{471442F2-D6F0-9B4B-83A9-AAE22C9EB4D6}"/>
              </a:ext>
            </a:extLst>
          </p:cNvPr>
          <p:cNvSpPr>
            <a:spLocks noGrp="1"/>
          </p:cNvSpPr>
          <p:nvPr>
            <p:ph type="body" sz="quarter" idx="41"/>
          </p:nvPr>
        </p:nvSpPr>
        <p:spPr/>
        <p:txBody>
          <a:bodyPr/>
          <a:lstStyle/>
          <a:p>
            <a:endParaRPr lang="es-MX"/>
          </a:p>
        </p:txBody>
      </p:sp>
      <p:sp>
        <p:nvSpPr>
          <p:cNvPr id="13" name="Marcador de texto 12">
            <a:extLst>
              <a:ext uri="{FF2B5EF4-FFF2-40B4-BE49-F238E27FC236}">
                <a16:creationId xmlns:a16="http://schemas.microsoft.com/office/drawing/2014/main" id="{FF0A1353-B962-4B4E-94E7-F06186EFBD0E}"/>
              </a:ext>
            </a:extLst>
          </p:cNvPr>
          <p:cNvSpPr>
            <a:spLocks noGrp="1"/>
          </p:cNvSpPr>
          <p:nvPr>
            <p:ph type="body" sz="quarter" idx="42"/>
          </p:nvPr>
        </p:nvSpPr>
        <p:spPr/>
        <p:txBody>
          <a:bodyPr/>
          <a:lstStyle/>
          <a:p>
            <a:endParaRPr lang="es-MX"/>
          </a:p>
        </p:txBody>
      </p:sp>
    </p:spTree>
    <p:extLst>
      <p:ext uri="{BB962C8B-B14F-4D97-AF65-F5344CB8AC3E}">
        <p14:creationId xmlns:p14="http://schemas.microsoft.com/office/powerpoint/2010/main" val="32834498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0F5646-53B3-1F45-8AAE-D8A3180774F9}"/>
              </a:ext>
            </a:extLst>
          </p:cNvPr>
          <p:cNvSpPr>
            <a:spLocks noGrp="1"/>
          </p:cNvSpPr>
          <p:nvPr>
            <p:ph type="title"/>
          </p:nvPr>
        </p:nvSpPr>
        <p:spPr/>
        <p:txBody>
          <a:bodyPr/>
          <a:lstStyle/>
          <a:p>
            <a:endParaRPr lang="es-MX"/>
          </a:p>
        </p:txBody>
      </p:sp>
      <p:sp>
        <p:nvSpPr>
          <p:cNvPr id="3" name="Marcador de texto 2">
            <a:extLst>
              <a:ext uri="{FF2B5EF4-FFF2-40B4-BE49-F238E27FC236}">
                <a16:creationId xmlns:a16="http://schemas.microsoft.com/office/drawing/2014/main" id="{55D0E932-6D7E-3D40-B370-86B47B74159B}"/>
              </a:ext>
            </a:extLst>
          </p:cNvPr>
          <p:cNvSpPr>
            <a:spLocks noGrp="1"/>
          </p:cNvSpPr>
          <p:nvPr>
            <p:ph type="body" sz="quarter" idx="13"/>
          </p:nvPr>
        </p:nvSpPr>
        <p:spPr/>
        <p:txBody>
          <a:bodyPr/>
          <a:lstStyle/>
          <a:p>
            <a:endParaRPr lang="es-MX"/>
          </a:p>
        </p:txBody>
      </p:sp>
    </p:spTree>
    <p:extLst>
      <p:ext uri="{BB962C8B-B14F-4D97-AF65-F5344CB8AC3E}">
        <p14:creationId xmlns:p14="http://schemas.microsoft.com/office/powerpoint/2010/main" val="12242891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023857-E1BB-F941-A6E3-A66C21764A17}"/>
              </a:ext>
            </a:extLst>
          </p:cNvPr>
          <p:cNvSpPr>
            <a:spLocks noGrp="1"/>
          </p:cNvSpPr>
          <p:nvPr>
            <p:ph type="title"/>
          </p:nvPr>
        </p:nvSpPr>
        <p:spPr/>
        <p:txBody>
          <a:bodyPr/>
          <a:lstStyle/>
          <a:p>
            <a:endParaRPr lang="es-MX"/>
          </a:p>
        </p:txBody>
      </p:sp>
      <p:sp>
        <p:nvSpPr>
          <p:cNvPr id="3" name="Marcador de texto 2">
            <a:extLst>
              <a:ext uri="{FF2B5EF4-FFF2-40B4-BE49-F238E27FC236}">
                <a16:creationId xmlns:a16="http://schemas.microsoft.com/office/drawing/2014/main" id="{5325F25D-F29C-834F-B30E-BECD8F6320ED}"/>
              </a:ext>
            </a:extLst>
          </p:cNvPr>
          <p:cNvSpPr>
            <a:spLocks noGrp="1"/>
          </p:cNvSpPr>
          <p:nvPr>
            <p:ph type="body" sz="quarter" idx="13"/>
          </p:nvPr>
        </p:nvSpPr>
        <p:spPr/>
        <p:txBody>
          <a:bodyPr/>
          <a:lstStyle/>
          <a:p>
            <a:endParaRPr lang="es-MX"/>
          </a:p>
        </p:txBody>
      </p:sp>
    </p:spTree>
    <p:extLst>
      <p:ext uri="{BB962C8B-B14F-4D97-AF65-F5344CB8AC3E}">
        <p14:creationId xmlns:p14="http://schemas.microsoft.com/office/powerpoint/2010/main" val="26772834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Grupo 83">
            <a:extLst>
              <a:ext uri="{FF2B5EF4-FFF2-40B4-BE49-F238E27FC236}">
                <a16:creationId xmlns:a16="http://schemas.microsoft.com/office/drawing/2014/main" id="{4D553D8C-3CA0-6443-A8ED-B71C93595F98}"/>
              </a:ext>
            </a:extLst>
          </p:cNvPr>
          <p:cNvGrpSpPr/>
          <p:nvPr/>
        </p:nvGrpSpPr>
        <p:grpSpPr>
          <a:xfrm flipV="1">
            <a:off x="3967600" y="5075473"/>
            <a:ext cx="6060030" cy="1643095"/>
            <a:chOff x="3027523" y="1015999"/>
            <a:chExt cx="6060030" cy="1643095"/>
          </a:xfrm>
        </p:grpSpPr>
        <p:sp>
          <p:nvSpPr>
            <p:cNvPr id="85" name="Arco de bloque 84">
              <a:extLst>
                <a:ext uri="{FF2B5EF4-FFF2-40B4-BE49-F238E27FC236}">
                  <a16:creationId xmlns:a16="http://schemas.microsoft.com/office/drawing/2014/main" id="{B05408D9-5ECE-0247-84E3-40F5259E981F}"/>
                </a:ext>
              </a:extLst>
            </p:cNvPr>
            <p:cNvSpPr/>
            <p:nvPr/>
          </p:nvSpPr>
          <p:spPr>
            <a:xfrm rot="10800000" flipH="1">
              <a:off x="7311630" y="1015999"/>
              <a:ext cx="1775923" cy="1643093"/>
            </a:xfrm>
            <a:prstGeom prst="blockArc">
              <a:avLst>
                <a:gd name="adj1" fmla="val 16399263"/>
                <a:gd name="adj2" fmla="val 21578354"/>
                <a:gd name="adj3" fmla="val 16421"/>
              </a:avLst>
            </a:prstGeom>
            <a:solidFill>
              <a:srgbClr val="F00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latin typeface="Arial" panose="020B0604020202020204" pitchFamily="34" charset="0"/>
                <a:cs typeface="Arial" panose="020B0604020202020204" pitchFamily="34" charset="0"/>
              </a:endParaRPr>
            </a:p>
          </p:txBody>
        </p:sp>
        <p:sp>
          <p:nvSpPr>
            <p:cNvPr id="86" name="Redondear rectángulo de esquina del mismo lado 85">
              <a:extLst>
                <a:ext uri="{FF2B5EF4-FFF2-40B4-BE49-F238E27FC236}">
                  <a16:creationId xmlns:a16="http://schemas.microsoft.com/office/drawing/2014/main" id="{EA1D2176-9FB2-1049-824A-C235F934CE0E}"/>
                </a:ext>
              </a:extLst>
            </p:cNvPr>
            <p:cNvSpPr/>
            <p:nvPr/>
          </p:nvSpPr>
          <p:spPr>
            <a:xfrm rot="5400000">
              <a:off x="5550846" y="-135722"/>
              <a:ext cx="271493" cy="5318139"/>
            </a:xfrm>
            <a:prstGeom prst="round2SameRect">
              <a:avLst>
                <a:gd name="adj1" fmla="val 39735"/>
                <a:gd name="adj2" fmla="val 0"/>
              </a:avLst>
            </a:prstGeom>
            <a:solidFill>
              <a:srgbClr val="F00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grpSp>
      <p:grpSp>
        <p:nvGrpSpPr>
          <p:cNvPr id="78" name="Grupo 77">
            <a:extLst>
              <a:ext uri="{FF2B5EF4-FFF2-40B4-BE49-F238E27FC236}">
                <a16:creationId xmlns:a16="http://schemas.microsoft.com/office/drawing/2014/main" id="{59242C9C-DCA8-1340-8673-273E6658A200}"/>
              </a:ext>
            </a:extLst>
          </p:cNvPr>
          <p:cNvGrpSpPr/>
          <p:nvPr/>
        </p:nvGrpSpPr>
        <p:grpSpPr>
          <a:xfrm flipV="1">
            <a:off x="3967601" y="4255568"/>
            <a:ext cx="6568262" cy="1647119"/>
            <a:chOff x="2383411" y="1011976"/>
            <a:chExt cx="6568262" cy="1647119"/>
          </a:xfrm>
          <a:solidFill>
            <a:srgbClr val="757577"/>
          </a:solidFill>
        </p:grpSpPr>
        <p:sp>
          <p:nvSpPr>
            <p:cNvPr id="79" name="Arco de bloque 78">
              <a:extLst>
                <a:ext uri="{FF2B5EF4-FFF2-40B4-BE49-F238E27FC236}">
                  <a16:creationId xmlns:a16="http://schemas.microsoft.com/office/drawing/2014/main" id="{65FB29D9-EF41-4D41-927C-182030613972}"/>
                </a:ext>
              </a:extLst>
            </p:cNvPr>
            <p:cNvSpPr/>
            <p:nvPr/>
          </p:nvSpPr>
          <p:spPr>
            <a:xfrm rot="11700000" flipH="1">
              <a:off x="7175750" y="1011976"/>
              <a:ext cx="1775923" cy="1643093"/>
            </a:xfrm>
            <a:prstGeom prst="blockArc">
              <a:avLst>
                <a:gd name="adj1" fmla="val 17302998"/>
                <a:gd name="adj2" fmla="val 22353"/>
                <a:gd name="adj3" fmla="val 1655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latin typeface="Arial" panose="020B0604020202020204" pitchFamily="34" charset="0"/>
                <a:cs typeface="Arial" panose="020B0604020202020204" pitchFamily="34" charset="0"/>
              </a:endParaRPr>
            </a:p>
          </p:txBody>
        </p:sp>
        <p:sp>
          <p:nvSpPr>
            <p:cNvPr id="80" name="Redondear rectángulo de esquina del mismo lado 79">
              <a:extLst>
                <a:ext uri="{FF2B5EF4-FFF2-40B4-BE49-F238E27FC236}">
                  <a16:creationId xmlns:a16="http://schemas.microsoft.com/office/drawing/2014/main" id="{12C6198F-597E-5242-8BFC-C13FE79A434A}"/>
                </a:ext>
              </a:extLst>
            </p:cNvPr>
            <p:cNvSpPr/>
            <p:nvPr/>
          </p:nvSpPr>
          <p:spPr>
            <a:xfrm rot="5400000">
              <a:off x="5192693" y="-421681"/>
              <a:ext cx="271494" cy="5890057"/>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grpSp>
      <p:sp>
        <p:nvSpPr>
          <p:cNvPr id="64" name="Redondear rectángulo de esquina del mismo lado 63">
            <a:extLst>
              <a:ext uri="{FF2B5EF4-FFF2-40B4-BE49-F238E27FC236}">
                <a16:creationId xmlns:a16="http://schemas.microsoft.com/office/drawing/2014/main" id="{2579A2E4-A32F-9C45-A922-EF713F98EF80}"/>
              </a:ext>
            </a:extLst>
          </p:cNvPr>
          <p:cNvSpPr/>
          <p:nvPr/>
        </p:nvSpPr>
        <p:spPr>
          <a:xfrm rot="16200000" flipV="1">
            <a:off x="7120755" y="263945"/>
            <a:ext cx="261954" cy="6568261"/>
          </a:xfrm>
          <a:prstGeom prst="round2SameRect">
            <a:avLst>
              <a:gd name="adj1" fmla="val 0"/>
              <a:gd name="adj2" fmla="val 0"/>
            </a:avLst>
          </a:prstGeom>
          <a:solidFill>
            <a:srgbClr val="1B2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grpSp>
        <p:nvGrpSpPr>
          <p:cNvPr id="71" name="Grupo 70">
            <a:extLst>
              <a:ext uri="{FF2B5EF4-FFF2-40B4-BE49-F238E27FC236}">
                <a16:creationId xmlns:a16="http://schemas.microsoft.com/office/drawing/2014/main" id="{6B6C50C6-EC50-B946-815C-F963147F57F1}"/>
              </a:ext>
            </a:extLst>
          </p:cNvPr>
          <p:cNvGrpSpPr/>
          <p:nvPr/>
        </p:nvGrpSpPr>
        <p:grpSpPr>
          <a:xfrm>
            <a:off x="3967602" y="1171493"/>
            <a:ext cx="6655938" cy="1647119"/>
            <a:chOff x="2295735" y="1011976"/>
            <a:chExt cx="6655938" cy="1647119"/>
          </a:xfrm>
          <a:solidFill>
            <a:srgbClr val="757577"/>
          </a:solidFill>
        </p:grpSpPr>
        <p:sp>
          <p:nvSpPr>
            <p:cNvPr id="72" name="Arco de bloque 71">
              <a:extLst>
                <a:ext uri="{FF2B5EF4-FFF2-40B4-BE49-F238E27FC236}">
                  <a16:creationId xmlns:a16="http://schemas.microsoft.com/office/drawing/2014/main" id="{48F79E16-D25A-5C43-9A5E-486BE5A10145}"/>
                </a:ext>
              </a:extLst>
            </p:cNvPr>
            <p:cNvSpPr/>
            <p:nvPr/>
          </p:nvSpPr>
          <p:spPr>
            <a:xfrm rot="11700000" flipH="1">
              <a:off x="7175750" y="1011976"/>
              <a:ext cx="1775923" cy="1643093"/>
            </a:xfrm>
            <a:prstGeom prst="blockArc">
              <a:avLst>
                <a:gd name="adj1" fmla="val 17302998"/>
                <a:gd name="adj2" fmla="val 22353"/>
                <a:gd name="adj3" fmla="val 1655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latin typeface="Arial" panose="020B0604020202020204" pitchFamily="34" charset="0"/>
                <a:cs typeface="Arial" panose="020B0604020202020204" pitchFamily="34" charset="0"/>
              </a:endParaRPr>
            </a:p>
          </p:txBody>
        </p:sp>
        <p:sp>
          <p:nvSpPr>
            <p:cNvPr id="73" name="Redondear rectángulo de esquina del mismo lado 72">
              <a:extLst>
                <a:ext uri="{FF2B5EF4-FFF2-40B4-BE49-F238E27FC236}">
                  <a16:creationId xmlns:a16="http://schemas.microsoft.com/office/drawing/2014/main" id="{F2EE7C55-A147-CE4E-A21F-3795A8D43DD8}"/>
                </a:ext>
              </a:extLst>
            </p:cNvPr>
            <p:cNvSpPr/>
            <p:nvPr/>
          </p:nvSpPr>
          <p:spPr>
            <a:xfrm rot="5400000">
              <a:off x="5148855" y="-465519"/>
              <a:ext cx="271494" cy="5977734"/>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grpSp>
      <p:sp>
        <p:nvSpPr>
          <p:cNvPr id="42" name="CuadroTexto 41">
            <a:extLst>
              <a:ext uri="{FF2B5EF4-FFF2-40B4-BE49-F238E27FC236}">
                <a16:creationId xmlns:a16="http://schemas.microsoft.com/office/drawing/2014/main" id="{02C90FE8-38BB-764B-AA52-0DB1685C95DF}"/>
              </a:ext>
            </a:extLst>
          </p:cNvPr>
          <p:cNvSpPr txBox="1"/>
          <p:nvPr/>
        </p:nvSpPr>
        <p:spPr>
          <a:xfrm>
            <a:off x="248009" y="1588093"/>
            <a:ext cx="3080407" cy="1200329"/>
          </a:xfrm>
          <a:prstGeom prst="rect">
            <a:avLst/>
          </a:prstGeom>
          <a:noFill/>
        </p:spPr>
        <p:txBody>
          <a:bodyPr wrap="square" rtlCol="0">
            <a:spAutoFit/>
          </a:bodyPr>
          <a:lstStyle/>
          <a:p>
            <a:r>
              <a:rPr lang="es-MX" sz="2400" b="1" dirty="0">
                <a:solidFill>
                  <a:srgbClr val="1B2128"/>
                </a:solidFill>
                <a:latin typeface="Arial" panose="020B0604020202020204" pitchFamily="34" charset="0"/>
                <a:ea typeface="Roboto" panose="02000000000000000000" pitchFamily="2" charset="0"/>
                <a:cs typeface="Arial" panose="020B0604020202020204" pitchFamily="34" charset="0"/>
              </a:rPr>
              <a:t>Inserir mais informações sobre o tópico</a:t>
            </a:r>
          </a:p>
        </p:txBody>
      </p:sp>
      <p:sp>
        <p:nvSpPr>
          <p:cNvPr id="43" name="CuadroTexto 42">
            <a:extLst>
              <a:ext uri="{FF2B5EF4-FFF2-40B4-BE49-F238E27FC236}">
                <a16:creationId xmlns:a16="http://schemas.microsoft.com/office/drawing/2014/main" id="{D785C44D-E4E9-E74D-BDDD-F51C27A6CA7E}"/>
              </a:ext>
            </a:extLst>
          </p:cNvPr>
          <p:cNvSpPr txBox="1"/>
          <p:nvPr/>
        </p:nvSpPr>
        <p:spPr>
          <a:xfrm>
            <a:off x="248010" y="2809167"/>
            <a:ext cx="3530792" cy="2031325"/>
          </a:xfrm>
          <a:prstGeom prst="rect">
            <a:avLst/>
          </a:prstGeom>
          <a:noFill/>
        </p:spPr>
        <p:txBody>
          <a:bodyPr wrap="square" rtlCol="0">
            <a:spAutoFit/>
          </a:bodyPr>
          <a:lstStyle/>
          <a:p>
            <a:r>
              <a:rPr lang="es-MX" sz="1400" dirty="0">
                <a:solidFill>
                  <a:srgbClr val="1B2128"/>
                </a:solidFill>
                <a:latin typeface="Arial" panose="020B0604020202020204" pitchFamily="34" charset="0"/>
                <a:ea typeface="Roboto" panose="02000000000000000000" pitchFamily="2" charset="0"/>
                <a:cs typeface="Arial" panose="020B0604020202020204" pitchFamily="34" charset="0"/>
              </a:rPr>
              <a:t>Duis autem vel eum iriure dolor in hendrerit in vulputate velit esse molestie consequat, vel illum dolore eu feugiat nulla facilisis at vero eros et accumsan et iusto odio dignissim qui blandit praesent luptatum zzril delenit augue duis dolore te feugait nulla facilisi.</a:t>
            </a:r>
          </a:p>
          <a:p>
            <a:r>
              <a:rPr lang="es-MX" sz="1400" dirty="0">
                <a:solidFill>
                  <a:srgbClr val="1B2128"/>
                </a:solidFill>
                <a:latin typeface="Arial" panose="020B0604020202020204" pitchFamily="34" charset="0"/>
                <a:ea typeface="Roboto" panose="02000000000000000000" pitchFamily="2" charset="0"/>
                <a:cs typeface="Arial" panose="020B0604020202020204" pitchFamily="34" charset="0"/>
              </a:rPr>
              <a:t>Lorem ipsum dolor sit amet, cons ectetuer adipiscing elit, sed diam nonummy nibh </a:t>
            </a:r>
          </a:p>
        </p:txBody>
      </p:sp>
      <p:sp>
        <p:nvSpPr>
          <p:cNvPr id="44" name="CuadroTexto 43">
            <a:extLst>
              <a:ext uri="{FF2B5EF4-FFF2-40B4-BE49-F238E27FC236}">
                <a16:creationId xmlns:a16="http://schemas.microsoft.com/office/drawing/2014/main" id="{50C7665B-5584-DA4C-AAAA-4F6E4940C150}"/>
              </a:ext>
            </a:extLst>
          </p:cNvPr>
          <p:cNvSpPr txBox="1"/>
          <p:nvPr/>
        </p:nvSpPr>
        <p:spPr>
          <a:xfrm>
            <a:off x="4517019" y="522385"/>
            <a:ext cx="3023585" cy="523220"/>
          </a:xfrm>
          <a:prstGeom prst="rect">
            <a:avLst/>
          </a:prstGeom>
          <a:noFill/>
        </p:spPr>
        <p:txBody>
          <a:bodyPr wrap="none" rtlCol="0">
            <a:spAutoFit/>
          </a:bodyPr>
          <a:lstStyle/>
          <a:p>
            <a:r>
              <a:rPr lang="es-MX" sz="2800" dirty="0" err="1">
                <a:solidFill>
                  <a:srgbClr val="757577"/>
                </a:solidFill>
                <a:latin typeface="Arial" panose="020B0604020202020204" pitchFamily="34" charset="0"/>
                <a:ea typeface="Roboto Medium" panose="02000000000000000000" pitchFamily="2" charset="0"/>
                <a:cs typeface="Arial" panose="020B0604020202020204" pitchFamily="34" charset="0"/>
              </a:rPr>
              <a:t>Insira</a:t>
            </a:r>
            <a:r>
              <a:rPr lang="es-MX" sz="2800" dirty="0">
                <a:solidFill>
                  <a:srgbClr val="757577"/>
                </a:solidFill>
                <a:latin typeface="Arial" panose="020B0604020202020204" pitchFamily="34" charset="0"/>
                <a:ea typeface="Roboto Medium" panose="02000000000000000000" pitchFamily="2" charset="0"/>
                <a:cs typeface="Arial" panose="020B0604020202020204" pitchFamily="34" charset="0"/>
              </a:rPr>
              <a:t> o título aqui</a:t>
            </a:r>
          </a:p>
        </p:txBody>
      </p:sp>
      <p:sp>
        <p:nvSpPr>
          <p:cNvPr id="3" name="Freeform: Shape 5">
            <a:extLst>
              <a:ext uri="{FF2B5EF4-FFF2-40B4-BE49-F238E27FC236}">
                <a16:creationId xmlns:a16="http://schemas.microsoft.com/office/drawing/2014/main" id="{65EE51B9-268C-C349-8AFE-C2CD9D189813}"/>
              </a:ext>
            </a:extLst>
          </p:cNvPr>
          <p:cNvSpPr/>
          <p:nvPr/>
        </p:nvSpPr>
        <p:spPr>
          <a:xfrm>
            <a:off x="6290568" y="1122886"/>
            <a:ext cx="3723231" cy="860359"/>
          </a:xfrm>
          <a:custGeom>
            <a:avLst/>
            <a:gdLst>
              <a:gd name="connsiteX0" fmla="*/ 3663675 w 3848055"/>
              <a:gd name="connsiteY0" fmla="*/ 0 h 889203"/>
              <a:gd name="connsiteX1" fmla="*/ 3848055 w 3848055"/>
              <a:gd name="connsiteY1" fmla="*/ 0 h 889203"/>
              <a:gd name="connsiteX2" fmla="*/ 3843672 w 3848055"/>
              <a:gd name="connsiteY2" fmla="*/ 86811 h 889203"/>
              <a:gd name="connsiteX3" fmla="*/ 2954511 w 3848055"/>
              <a:gd name="connsiteY3" fmla="*/ 889203 h 889203"/>
              <a:gd name="connsiteX4" fmla="*/ 891510 w 3848055"/>
              <a:gd name="connsiteY4" fmla="*/ 889202 h 889203"/>
              <a:gd name="connsiteX5" fmla="*/ 891510 w 3848055"/>
              <a:gd name="connsiteY5" fmla="*/ 889203 h 889203"/>
              <a:gd name="connsiteX6" fmla="*/ 0 w 3848055"/>
              <a:gd name="connsiteY6" fmla="*/ 889203 h 889203"/>
              <a:gd name="connsiteX7" fmla="*/ 0 w 3848055"/>
              <a:gd name="connsiteY7" fmla="*/ 705053 h 889203"/>
              <a:gd name="connsiteX8" fmla="*/ 469943 w 3848055"/>
              <a:gd name="connsiteY8" fmla="*/ 705053 h 889203"/>
              <a:gd name="connsiteX9" fmla="*/ 469943 w 3848055"/>
              <a:gd name="connsiteY9" fmla="*/ 705052 h 889203"/>
              <a:gd name="connsiteX10" fmla="*/ 2954511 w 3848055"/>
              <a:gd name="connsiteY10" fmla="*/ 705053 h 889203"/>
              <a:gd name="connsiteX11" fmla="*/ 3649719 w 3848055"/>
              <a:gd name="connsiteY11" fmla="*/ 138442 h 889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8055" h="889203">
                <a:moveTo>
                  <a:pt x="3663675" y="0"/>
                </a:moveTo>
                <a:lnTo>
                  <a:pt x="3848055" y="0"/>
                </a:lnTo>
                <a:lnTo>
                  <a:pt x="3843672" y="86811"/>
                </a:lnTo>
                <a:cubicBezTo>
                  <a:pt x="3797902" y="537503"/>
                  <a:pt x="3417278" y="889203"/>
                  <a:pt x="2954511" y="889203"/>
                </a:cubicBezTo>
                <a:lnTo>
                  <a:pt x="891510" y="889202"/>
                </a:lnTo>
                <a:lnTo>
                  <a:pt x="891510" y="889203"/>
                </a:lnTo>
                <a:lnTo>
                  <a:pt x="0" y="889203"/>
                </a:lnTo>
                <a:lnTo>
                  <a:pt x="0" y="705053"/>
                </a:lnTo>
                <a:lnTo>
                  <a:pt x="469943" y="705053"/>
                </a:lnTo>
                <a:lnTo>
                  <a:pt x="469943" y="705052"/>
                </a:lnTo>
                <a:lnTo>
                  <a:pt x="2954511" y="705053"/>
                </a:lnTo>
                <a:cubicBezTo>
                  <a:pt x="3297437" y="705053"/>
                  <a:pt x="3583549" y="461807"/>
                  <a:pt x="3649719" y="138442"/>
                </a:cubicBezTo>
                <a:close/>
              </a:path>
            </a:pathLst>
          </a:custGeom>
          <a:solidFill>
            <a:srgbClr val="FF003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nvGrpSpPr>
          <p:cNvPr id="53" name="Grupo 52">
            <a:extLst>
              <a:ext uri="{FF2B5EF4-FFF2-40B4-BE49-F238E27FC236}">
                <a16:creationId xmlns:a16="http://schemas.microsoft.com/office/drawing/2014/main" id="{C9E15E11-5A27-3349-9929-19EE06B6F8E0}"/>
              </a:ext>
            </a:extLst>
          </p:cNvPr>
          <p:cNvGrpSpPr/>
          <p:nvPr/>
        </p:nvGrpSpPr>
        <p:grpSpPr>
          <a:xfrm>
            <a:off x="3967602" y="340804"/>
            <a:ext cx="6060028" cy="1643094"/>
            <a:chOff x="3027525" y="1015999"/>
            <a:chExt cx="6060028" cy="1643094"/>
          </a:xfrm>
        </p:grpSpPr>
        <p:sp>
          <p:nvSpPr>
            <p:cNvPr id="47" name="Arco de bloque 46">
              <a:extLst>
                <a:ext uri="{FF2B5EF4-FFF2-40B4-BE49-F238E27FC236}">
                  <a16:creationId xmlns:a16="http://schemas.microsoft.com/office/drawing/2014/main" id="{8D11817D-B06C-D946-9424-243BDCC8754C}"/>
                </a:ext>
              </a:extLst>
            </p:cNvPr>
            <p:cNvSpPr/>
            <p:nvPr/>
          </p:nvSpPr>
          <p:spPr>
            <a:xfrm rot="10800000" flipH="1">
              <a:off x="7311630" y="1015999"/>
              <a:ext cx="1775923" cy="1643093"/>
            </a:xfrm>
            <a:prstGeom prst="blockArc">
              <a:avLst>
                <a:gd name="adj1" fmla="val 16399263"/>
                <a:gd name="adj2" fmla="val 21578354"/>
                <a:gd name="adj3" fmla="val 16421"/>
              </a:avLst>
            </a:prstGeom>
            <a:solidFill>
              <a:srgbClr val="F00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latin typeface="Arial" panose="020B0604020202020204" pitchFamily="34" charset="0"/>
                <a:cs typeface="Arial" panose="020B0604020202020204" pitchFamily="34" charset="0"/>
              </a:endParaRPr>
            </a:p>
          </p:txBody>
        </p:sp>
        <p:sp>
          <p:nvSpPr>
            <p:cNvPr id="52" name="Redondear rectángulo de esquina del mismo lado 51">
              <a:extLst>
                <a:ext uri="{FF2B5EF4-FFF2-40B4-BE49-F238E27FC236}">
                  <a16:creationId xmlns:a16="http://schemas.microsoft.com/office/drawing/2014/main" id="{0A0134DD-D001-A44D-9452-1270133C8EA9}"/>
                </a:ext>
              </a:extLst>
            </p:cNvPr>
            <p:cNvSpPr/>
            <p:nvPr/>
          </p:nvSpPr>
          <p:spPr>
            <a:xfrm rot="5400000">
              <a:off x="5550847" y="-135722"/>
              <a:ext cx="271493" cy="5318137"/>
            </a:xfrm>
            <a:prstGeom prst="round2SameRect">
              <a:avLst>
                <a:gd name="adj1" fmla="val 39735"/>
                <a:gd name="adj2" fmla="val 0"/>
              </a:avLst>
            </a:prstGeom>
            <a:solidFill>
              <a:srgbClr val="F00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grpSp>
      <p:sp>
        <p:nvSpPr>
          <p:cNvPr id="40" name="TextBox 61">
            <a:extLst>
              <a:ext uri="{FF2B5EF4-FFF2-40B4-BE49-F238E27FC236}">
                <a16:creationId xmlns:a16="http://schemas.microsoft.com/office/drawing/2014/main" id="{578C0E5B-95E4-0248-B656-2AB176541F19}"/>
              </a:ext>
            </a:extLst>
          </p:cNvPr>
          <p:cNvSpPr txBox="1"/>
          <p:nvPr/>
        </p:nvSpPr>
        <p:spPr>
          <a:xfrm>
            <a:off x="5496795" y="1678430"/>
            <a:ext cx="1182895" cy="307777"/>
          </a:xfrm>
          <a:prstGeom prst="rect">
            <a:avLst/>
          </a:prstGeom>
          <a:noFill/>
        </p:spPr>
        <p:txBody>
          <a:bodyPr wrap="square" lIns="0" rIns="0" rtlCol="0" anchor="b">
            <a:spAutoFit/>
          </a:bodyPr>
          <a:lstStyle/>
          <a:p>
            <a:r>
              <a:rPr lang="en-US" sz="1400" b="1" noProof="1">
                <a:solidFill>
                  <a:schemeClr val="bg1"/>
                </a:solidFill>
                <a:latin typeface="Arial" panose="020B0604020202020204" pitchFamily="34" charset="0"/>
                <a:cs typeface="Arial" panose="020B0604020202020204" pitchFamily="34" charset="0"/>
              </a:rPr>
              <a:t>Lorem Ipsum</a:t>
            </a:r>
          </a:p>
        </p:txBody>
      </p:sp>
      <p:sp>
        <p:nvSpPr>
          <p:cNvPr id="74" name="TextBox 61">
            <a:extLst>
              <a:ext uri="{FF2B5EF4-FFF2-40B4-BE49-F238E27FC236}">
                <a16:creationId xmlns:a16="http://schemas.microsoft.com/office/drawing/2014/main" id="{583B9CDB-89C2-4140-AB27-A63D41394D0E}"/>
              </a:ext>
            </a:extLst>
          </p:cNvPr>
          <p:cNvSpPr txBox="1"/>
          <p:nvPr/>
        </p:nvSpPr>
        <p:spPr>
          <a:xfrm>
            <a:off x="5496795" y="2501390"/>
            <a:ext cx="1182895" cy="307777"/>
          </a:xfrm>
          <a:prstGeom prst="rect">
            <a:avLst/>
          </a:prstGeom>
          <a:noFill/>
        </p:spPr>
        <p:txBody>
          <a:bodyPr wrap="square" lIns="0" rIns="0" rtlCol="0" anchor="b">
            <a:spAutoFit/>
          </a:bodyPr>
          <a:lstStyle/>
          <a:p>
            <a:r>
              <a:rPr lang="en-US" sz="1400" b="1" noProof="1">
                <a:solidFill>
                  <a:schemeClr val="bg1"/>
                </a:solidFill>
                <a:latin typeface="Arial" panose="020B0604020202020204" pitchFamily="34" charset="0"/>
                <a:cs typeface="Arial" panose="020B0604020202020204" pitchFamily="34" charset="0"/>
              </a:rPr>
              <a:t>Lorem Ipsum</a:t>
            </a:r>
          </a:p>
        </p:txBody>
      </p:sp>
      <p:sp>
        <p:nvSpPr>
          <p:cNvPr id="108" name="TextBox 61">
            <a:extLst>
              <a:ext uri="{FF2B5EF4-FFF2-40B4-BE49-F238E27FC236}">
                <a16:creationId xmlns:a16="http://schemas.microsoft.com/office/drawing/2014/main" id="{107D8F86-B405-064E-9A81-6AACE11C675B}"/>
              </a:ext>
            </a:extLst>
          </p:cNvPr>
          <p:cNvSpPr txBox="1"/>
          <p:nvPr/>
        </p:nvSpPr>
        <p:spPr>
          <a:xfrm>
            <a:off x="5496795" y="3395470"/>
            <a:ext cx="1182895" cy="307777"/>
          </a:xfrm>
          <a:prstGeom prst="rect">
            <a:avLst/>
          </a:prstGeom>
          <a:noFill/>
        </p:spPr>
        <p:txBody>
          <a:bodyPr wrap="square" lIns="0" rIns="0" rtlCol="0" anchor="b">
            <a:spAutoFit/>
          </a:bodyPr>
          <a:lstStyle/>
          <a:p>
            <a:r>
              <a:rPr lang="en-US" sz="1400" b="1" noProof="1">
                <a:solidFill>
                  <a:schemeClr val="bg1"/>
                </a:solidFill>
                <a:latin typeface="Arial" panose="020B0604020202020204" pitchFamily="34" charset="0"/>
                <a:cs typeface="Arial" panose="020B0604020202020204" pitchFamily="34" charset="0"/>
              </a:rPr>
              <a:t>Lorem Ipsum</a:t>
            </a:r>
          </a:p>
        </p:txBody>
      </p:sp>
      <p:sp>
        <p:nvSpPr>
          <p:cNvPr id="109" name="TextBox 61">
            <a:extLst>
              <a:ext uri="{FF2B5EF4-FFF2-40B4-BE49-F238E27FC236}">
                <a16:creationId xmlns:a16="http://schemas.microsoft.com/office/drawing/2014/main" id="{CBEF99A5-05A9-8D46-9BFF-D086F9C23077}"/>
              </a:ext>
            </a:extLst>
          </p:cNvPr>
          <p:cNvSpPr txBox="1"/>
          <p:nvPr/>
        </p:nvSpPr>
        <p:spPr>
          <a:xfrm>
            <a:off x="5496795" y="4218430"/>
            <a:ext cx="1182895" cy="307777"/>
          </a:xfrm>
          <a:prstGeom prst="rect">
            <a:avLst/>
          </a:prstGeom>
          <a:noFill/>
        </p:spPr>
        <p:txBody>
          <a:bodyPr wrap="square" lIns="0" rIns="0" rtlCol="0" anchor="b">
            <a:spAutoFit/>
          </a:bodyPr>
          <a:lstStyle/>
          <a:p>
            <a:r>
              <a:rPr lang="en-US" sz="1400" b="1" noProof="1">
                <a:solidFill>
                  <a:schemeClr val="bg1"/>
                </a:solidFill>
                <a:latin typeface="Arial" panose="020B0604020202020204" pitchFamily="34" charset="0"/>
                <a:cs typeface="Arial" panose="020B0604020202020204" pitchFamily="34" charset="0"/>
              </a:rPr>
              <a:t>Lorem Ipsum</a:t>
            </a:r>
          </a:p>
        </p:txBody>
      </p:sp>
      <p:sp>
        <p:nvSpPr>
          <p:cNvPr id="110" name="TextBox 61">
            <a:extLst>
              <a:ext uri="{FF2B5EF4-FFF2-40B4-BE49-F238E27FC236}">
                <a16:creationId xmlns:a16="http://schemas.microsoft.com/office/drawing/2014/main" id="{77D4E423-4A34-1845-B037-A875B90ABB6C}"/>
              </a:ext>
            </a:extLst>
          </p:cNvPr>
          <p:cNvSpPr txBox="1"/>
          <p:nvPr/>
        </p:nvSpPr>
        <p:spPr>
          <a:xfrm>
            <a:off x="5496795" y="5041390"/>
            <a:ext cx="1182895" cy="307777"/>
          </a:xfrm>
          <a:prstGeom prst="rect">
            <a:avLst/>
          </a:prstGeom>
          <a:noFill/>
        </p:spPr>
        <p:txBody>
          <a:bodyPr wrap="square" lIns="0" rIns="0" rtlCol="0" anchor="b">
            <a:spAutoFit/>
          </a:bodyPr>
          <a:lstStyle/>
          <a:p>
            <a:r>
              <a:rPr lang="en-US" sz="1400" b="1" noProof="1">
                <a:solidFill>
                  <a:schemeClr val="bg1"/>
                </a:solidFill>
                <a:latin typeface="Arial" panose="020B0604020202020204" pitchFamily="34" charset="0"/>
                <a:cs typeface="Arial" panose="020B0604020202020204" pitchFamily="34" charset="0"/>
              </a:rPr>
              <a:t>Lorem Ipsum</a:t>
            </a:r>
          </a:p>
        </p:txBody>
      </p:sp>
      <p:grpSp>
        <p:nvGrpSpPr>
          <p:cNvPr id="7" name="Grupo 6">
            <a:extLst>
              <a:ext uri="{FF2B5EF4-FFF2-40B4-BE49-F238E27FC236}">
                <a16:creationId xmlns:a16="http://schemas.microsoft.com/office/drawing/2014/main" id="{0AD6B982-3568-A148-AC81-3897060FCFB0}"/>
              </a:ext>
            </a:extLst>
          </p:cNvPr>
          <p:cNvGrpSpPr/>
          <p:nvPr/>
        </p:nvGrpSpPr>
        <p:grpSpPr>
          <a:xfrm>
            <a:off x="9554166" y="5635472"/>
            <a:ext cx="751436" cy="751437"/>
            <a:chOff x="9554166" y="5635472"/>
            <a:chExt cx="751436" cy="751437"/>
          </a:xfrm>
        </p:grpSpPr>
        <p:sp>
          <p:nvSpPr>
            <p:cNvPr id="106" name="Oval 15">
              <a:extLst>
                <a:ext uri="{FF2B5EF4-FFF2-40B4-BE49-F238E27FC236}">
                  <a16:creationId xmlns:a16="http://schemas.microsoft.com/office/drawing/2014/main" id="{0262AAD1-10DA-1E45-9922-4536F7C89AC0}"/>
                </a:ext>
              </a:extLst>
            </p:cNvPr>
            <p:cNvSpPr/>
            <p:nvPr/>
          </p:nvSpPr>
          <p:spPr>
            <a:xfrm>
              <a:off x="9554166" y="5635472"/>
              <a:ext cx="751436" cy="751437"/>
            </a:xfrm>
            <a:prstGeom prst="ellipse">
              <a:avLst/>
            </a:prstGeom>
            <a:solidFill>
              <a:schemeClr val="bg1"/>
            </a:solidFill>
            <a:ln w="12700">
              <a:solidFill>
                <a:srgbClr val="FF003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39" name="Gráfico 38">
              <a:extLst>
                <a:ext uri="{FF2B5EF4-FFF2-40B4-BE49-F238E27FC236}">
                  <a16:creationId xmlns:a16="http://schemas.microsoft.com/office/drawing/2014/main" id="{8CAC9AA2-36A7-8948-9A74-EF71DA2676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01912" y="5735114"/>
              <a:ext cx="486847" cy="584217"/>
            </a:xfrm>
            <a:prstGeom prst="rect">
              <a:avLst/>
            </a:prstGeom>
          </p:spPr>
        </p:pic>
      </p:grpSp>
      <p:grpSp>
        <p:nvGrpSpPr>
          <p:cNvPr id="4" name="Grupo 3">
            <a:extLst>
              <a:ext uri="{FF2B5EF4-FFF2-40B4-BE49-F238E27FC236}">
                <a16:creationId xmlns:a16="http://schemas.microsoft.com/office/drawing/2014/main" id="{FC6C409B-E134-6244-A3AD-54C89AE44E2A}"/>
              </a:ext>
            </a:extLst>
          </p:cNvPr>
          <p:cNvGrpSpPr/>
          <p:nvPr/>
        </p:nvGrpSpPr>
        <p:grpSpPr>
          <a:xfrm>
            <a:off x="10173696" y="1613732"/>
            <a:ext cx="751436" cy="751437"/>
            <a:chOff x="10173696" y="1613732"/>
            <a:chExt cx="751436" cy="751437"/>
          </a:xfrm>
        </p:grpSpPr>
        <p:sp>
          <p:nvSpPr>
            <p:cNvPr id="94" name="Oval 15">
              <a:extLst>
                <a:ext uri="{FF2B5EF4-FFF2-40B4-BE49-F238E27FC236}">
                  <a16:creationId xmlns:a16="http://schemas.microsoft.com/office/drawing/2014/main" id="{8F6B4DCE-A662-8044-9A80-010A223FB523}"/>
                </a:ext>
              </a:extLst>
            </p:cNvPr>
            <p:cNvSpPr/>
            <p:nvPr/>
          </p:nvSpPr>
          <p:spPr>
            <a:xfrm>
              <a:off x="10173696" y="1613732"/>
              <a:ext cx="751436" cy="751437"/>
            </a:xfrm>
            <a:prstGeom prst="ellipse">
              <a:avLst/>
            </a:prstGeom>
            <a:solidFill>
              <a:schemeClr val="bg1"/>
            </a:solidFill>
            <a:ln w="12700">
              <a:solidFill>
                <a:srgbClr val="FF003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45" name="Gráfico 44">
              <a:extLst>
                <a:ext uri="{FF2B5EF4-FFF2-40B4-BE49-F238E27FC236}">
                  <a16:creationId xmlns:a16="http://schemas.microsoft.com/office/drawing/2014/main" id="{3362BEF3-6C1D-7743-8B10-9BA6187237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70213" y="1669548"/>
              <a:ext cx="535703" cy="547608"/>
            </a:xfrm>
            <a:prstGeom prst="rect">
              <a:avLst/>
            </a:prstGeom>
          </p:spPr>
        </p:pic>
      </p:grpSp>
      <p:grpSp>
        <p:nvGrpSpPr>
          <p:cNvPr id="2" name="Grupo 1">
            <a:extLst>
              <a:ext uri="{FF2B5EF4-FFF2-40B4-BE49-F238E27FC236}">
                <a16:creationId xmlns:a16="http://schemas.microsoft.com/office/drawing/2014/main" id="{77B7D5B5-0F92-2645-AD3C-A93D9397CF00}"/>
              </a:ext>
            </a:extLst>
          </p:cNvPr>
          <p:cNvGrpSpPr/>
          <p:nvPr/>
        </p:nvGrpSpPr>
        <p:grpSpPr>
          <a:xfrm>
            <a:off x="9527914" y="451264"/>
            <a:ext cx="751436" cy="751437"/>
            <a:chOff x="9527914" y="451264"/>
            <a:chExt cx="751436" cy="751437"/>
          </a:xfrm>
        </p:grpSpPr>
        <p:sp>
          <p:nvSpPr>
            <p:cNvPr id="8" name="Oval 15">
              <a:extLst>
                <a:ext uri="{FF2B5EF4-FFF2-40B4-BE49-F238E27FC236}">
                  <a16:creationId xmlns:a16="http://schemas.microsoft.com/office/drawing/2014/main" id="{D0EBBC36-06CF-FA49-91A3-4795A99368DC}"/>
                </a:ext>
              </a:extLst>
            </p:cNvPr>
            <p:cNvSpPr/>
            <p:nvPr/>
          </p:nvSpPr>
          <p:spPr>
            <a:xfrm>
              <a:off x="9527914" y="451264"/>
              <a:ext cx="751436" cy="751437"/>
            </a:xfrm>
            <a:prstGeom prst="ellipse">
              <a:avLst/>
            </a:prstGeom>
            <a:solidFill>
              <a:schemeClr val="bg1"/>
            </a:solidFill>
            <a:ln w="12700">
              <a:solidFill>
                <a:srgbClr val="FF003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50" name="Gráfico 49">
              <a:extLst>
                <a:ext uri="{FF2B5EF4-FFF2-40B4-BE49-F238E27FC236}">
                  <a16:creationId xmlns:a16="http://schemas.microsoft.com/office/drawing/2014/main" id="{34F90066-6446-4843-B99B-0B11405E3D1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09762" y="568955"/>
              <a:ext cx="599614" cy="444541"/>
            </a:xfrm>
            <a:prstGeom prst="rect">
              <a:avLst/>
            </a:prstGeom>
          </p:spPr>
        </p:pic>
      </p:grpSp>
      <p:grpSp>
        <p:nvGrpSpPr>
          <p:cNvPr id="5" name="Grupo 4">
            <a:extLst>
              <a:ext uri="{FF2B5EF4-FFF2-40B4-BE49-F238E27FC236}">
                <a16:creationId xmlns:a16="http://schemas.microsoft.com/office/drawing/2014/main" id="{AD34353D-8665-C049-9195-2A473B4E3801}"/>
              </a:ext>
            </a:extLst>
          </p:cNvPr>
          <p:cNvGrpSpPr/>
          <p:nvPr/>
        </p:nvGrpSpPr>
        <p:grpSpPr>
          <a:xfrm>
            <a:off x="10173696" y="3109089"/>
            <a:ext cx="751436" cy="751437"/>
            <a:chOff x="10173696" y="3109089"/>
            <a:chExt cx="751436" cy="751437"/>
          </a:xfrm>
        </p:grpSpPr>
        <p:sp>
          <p:nvSpPr>
            <p:cNvPr id="100" name="Oval 15">
              <a:extLst>
                <a:ext uri="{FF2B5EF4-FFF2-40B4-BE49-F238E27FC236}">
                  <a16:creationId xmlns:a16="http://schemas.microsoft.com/office/drawing/2014/main" id="{2D4A74AF-0897-9A49-AFC5-0B9D908BC5CD}"/>
                </a:ext>
              </a:extLst>
            </p:cNvPr>
            <p:cNvSpPr/>
            <p:nvPr/>
          </p:nvSpPr>
          <p:spPr>
            <a:xfrm>
              <a:off x="10173696" y="3109089"/>
              <a:ext cx="751436" cy="751437"/>
            </a:xfrm>
            <a:prstGeom prst="ellipse">
              <a:avLst/>
            </a:prstGeom>
            <a:solidFill>
              <a:schemeClr val="bg1"/>
            </a:solidFill>
            <a:ln w="12700">
              <a:solidFill>
                <a:srgbClr val="FF003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51" name="Imagen 50">
              <a:extLst>
                <a:ext uri="{FF2B5EF4-FFF2-40B4-BE49-F238E27FC236}">
                  <a16:creationId xmlns:a16="http://schemas.microsoft.com/office/drawing/2014/main" id="{517C9BC8-7B17-7F4F-93B9-C63BF81EF4E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296948" y="3168800"/>
              <a:ext cx="508968" cy="626062"/>
            </a:xfrm>
            <a:prstGeom prst="rect">
              <a:avLst/>
            </a:prstGeom>
          </p:spPr>
        </p:pic>
      </p:grpSp>
      <p:grpSp>
        <p:nvGrpSpPr>
          <p:cNvPr id="6" name="Grupo 5">
            <a:extLst>
              <a:ext uri="{FF2B5EF4-FFF2-40B4-BE49-F238E27FC236}">
                <a16:creationId xmlns:a16="http://schemas.microsoft.com/office/drawing/2014/main" id="{4D7DE2F6-86CD-D643-99DF-302A944D280C}"/>
              </a:ext>
            </a:extLst>
          </p:cNvPr>
          <p:cNvGrpSpPr/>
          <p:nvPr/>
        </p:nvGrpSpPr>
        <p:grpSpPr>
          <a:xfrm>
            <a:off x="10173696" y="4558130"/>
            <a:ext cx="751436" cy="751437"/>
            <a:chOff x="10173696" y="4558130"/>
            <a:chExt cx="751436" cy="751437"/>
          </a:xfrm>
        </p:grpSpPr>
        <p:sp>
          <p:nvSpPr>
            <p:cNvPr id="103" name="Oval 15">
              <a:extLst>
                <a:ext uri="{FF2B5EF4-FFF2-40B4-BE49-F238E27FC236}">
                  <a16:creationId xmlns:a16="http://schemas.microsoft.com/office/drawing/2014/main" id="{1FD84733-C8C9-C64B-BD49-EE0314957F6C}"/>
                </a:ext>
              </a:extLst>
            </p:cNvPr>
            <p:cNvSpPr/>
            <p:nvPr/>
          </p:nvSpPr>
          <p:spPr>
            <a:xfrm>
              <a:off x="10173696" y="4558130"/>
              <a:ext cx="751436" cy="751437"/>
            </a:xfrm>
            <a:prstGeom prst="ellipse">
              <a:avLst/>
            </a:prstGeom>
            <a:solidFill>
              <a:schemeClr val="bg1"/>
            </a:solidFill>
            <a:ln w="12700">
              <a:solidFill>
                <a:srgbClr val="FF003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55" name="Imagen 54">
              <a:extLst>
                <a:ext uri="{FF2B5EF4-FFF2-40B4-BE49-F238E27FC236}">
                  <a16:creationId xmlns:a16="http://schemas.microsoft.com/office/drawing/2014/main" id="{7E893413-9C8D-764C-B5FA-9EEF1E003C64}"/>
                </a:ext>
              </a:extLst>
            </p:cNvPr>
            <p:cNvPicPr>
              <a:picLocks noChangeAspect="1"/>
            </p:cNvPicPr>
            <p:nvPr/>
          </p:nvPicPr>
          <p:blipFill>
            <a:blip r:embed="rId9"/>
            <a:stretch>
              <a:fillRect/>
            </a:stretch>
          </p:blipFill>
          <p:spPr>
            <a:xfrm>
              <a:off x="10316679" y="4636352"/>
              <a:ext cx="441877" cy="601978"/>
            </a:xfrm>
            <a:prstGeom prst="rect">
              <a:avLst/>
            </a:prstGeom>
          </p:spPr>
        </p:pic>
      </p:grpSp>
    </p:spTree>
    <p:extLst>
      <p:ext uri="{BB962C8B-B14F-4D97-AF65-F5344CB8AC3E}">
        <p14:creationId xmlns:p14="http://schemas.microsoft.com/office/powerpoint/2010/main" val="591240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4ED703-791C-6F4C-9575-94181DFABDF9}"/>
              </a:ext>
            </a:extLst>
          </p:cNvPr>
          <p:cNvSpPr>
            <a:spLocks noGrp="1"/>
          </p:cNvSpPr>
          <p:nvPr>
            <p:ph type="title"/>
          </p:nvPr>
        </p:nvSpPr>
        <p:spPr/>
        <p:txBody>
          <a:bodyPr/>
          <a:lstStyle/>
          <a:p>
            <a:endParaRPr lang="es-MX"/>
          </a:p>
        </p:txBody>
      </p:sp>
      <p:sp>
        <p:nvSpPr>
          <p:cNvPr id="3" name="Marcador de texto 2">
            <a:extLst>
              <a:ext uri="{FF2B5EF4-FFF2-40B4-BE49-F238E27FC236}">
                <a16:creationId xmlns:a16="http://schemas.microsoft.com/office/drawing/2014/main" id="{6B2B610E-37B0-8641-ACC5-CF557ECB61CB}"/>
              </a:ext>
            </a:extLst>
          </p:cNvPr>
          <p:cNvSpPr>
            <a:spLocks noGrp="1"/>
          </p:cNvSpPr>
          <p:nvPr>
            <p:ph type="body" sz="quarter" idx="13"/>
          </p:nvPr>
        </p:nvSpPr>
        <p:spPr/>
        <p:txBody>
          <a:bodyPr/>
          <a:lstStyle/>
          <a:p>
            <a:endParaRPr lang="es-MX"/>
          </a:p>
        </p:txBody>
      </p:sp>
      <p:sp>
        <p:nvSpPr>
          <p:cNvPr id="4" name="Marcador de texto 3">
            <a:extLst>
              <a:ext uri="{FF2B5EF4-FFF2-40B4-BE49-F238E27FC236}">
                <a16:creationId xmlns:a16="http://schemas.microsoft.com/office/drawing/2014/main" id="{FAA92417-C1CE-8648-92F7-E294B68BCC5B}"/>
              </a:ext>
            </a:extLst>
          </p:cNvPr>
          <p:cNvSpPr>
            <a:spLocks noGrp="1"/>
          </p:cNvSpPr>
          <p:nvPr>
            <p:ph type="body" sz="quarter" idx="14"/>
          </p:nvPr>
        </p:nvSpPr>
        <p:spPr>
          <a:xfrm>
            <a:off x="6769597" y="3724790"/>
            <a:ext cx="4748801" cy="688975"/>
          </a:xfrm>
        </p:spPr>
        <p:txBody>
          <a:bodyPr/>
          <a:lstStyle/>
          <a:p>
            <a:endParaRPr lang="es-MX" dirty="0"/>
          </a:p>
        </p:txBody>
      </p:sp>
    </p:spTree>
    <p:extLst>
      <p:ext uri="{BB962C8B-B14F-4D97-AF65-F5344CB8AC3E}">
        <p14:creationId xmlns:p14="http://schemas.microsoft.com/office/powerpoint/2010/main" val="30787937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upo 33">
            <a:extLst>
              <a:ext uri="{FF2B5EF4-FFF2-40B4-BE49-F238E27FC236}">
                <a16:creationId xmlns:a16="http://schemas.microsoft.com/office/drawing/2014/main" id="{EEAEE6C6-27FB-DF4B-AAFB-1CDE69768199}"/>
              </a:ext>
            </a:extLst>
          </p:cNvPr>
          <p:cNvGrpSpPr/>
          <p:nvPr/>
        </p:nvGrpSpPr>
        <p:grpSpPr>
          <a:xfrm>
            <a:off x="7479498" y="2179782"/>
            <a:ext cx="883067" cy="3067524"/>
            <a:chOff x="6565480" y="2179782"/>
            <a:chExt cx="883067" cy="3067524"/>
          </a:xfrm>
        </p:grpSpPr>
        <p:sp>
          <p:nvSpPr>
            <p:cNvPr id="35" name="Redondear rectángulo de esquina del mismo lado 34">
              <a:extLst>
                <a:ext uri="{FF2B5EF4-FFF2-40B4-BE49-F238E27FC236}">
                  <a16:creationId xmlns:a16="http://schemas.microsoft.com/office/drawing/2014/main" id="{E012A23C-4295-2E43-B952-B8D9956566C6}"/>
                </a:ext>
              </a:extLst>
            </p:cNvPr>
            <p:cNvSpPr/>
            <p:nvPr/>
          </p:nvSpPr>
          <p:spPr>
            <a:xfrm>
              <a:off x="6565480" y="2179782"/>
              <a:ext cx="883067" cy="3067524"/>
            </a:xfrm>
            <a:prstGeom prst="round2SameRect">
              <a:avLst>
                <a:gd name="adj1" fmla="val 50000"/>
                <a:gd name="adj2" fmla="val 0"/>
              </a:avLst>
            </a:prstGeom>
            <a:solidFill>
              <a:srgbClr val="E0E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sp>
          <p:nvSpPr>
            <p:cNvPr id="36" name="Elipse 35">
              <a:extLst>
                <a:ext uri="{FF2B5EF4-FFF2-40B4-BE49-F238E27FC236}">
                  <a16:creationId xmlns:a16="http://schemas.microsoft.com/office/drawing/2014/main" id="{7CF707DE-E96A-2948-A1AF-E07C56925BED}"/>
                </a:ext>
              </a:extLst>
            </p:cNvPr>
            <p:cNvSpPr/>
            <p:nvPr/>
          </p:nvSpPr>
          <p:spPr>
            <a:xfrm>
              <a:off x="6646648" y="2254675"/>
              <a:ext cx="720730" cy="72073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grpSp>
      <p:grpSp>
        <p:nvGrpSpPr>
          <p:cNvPr id="37" name="Grupo 36">
            <a:extLst>
              <a:ext uri="{FF2B5EF4-FFF2-40B4-BE49-F238E27FC236}">
                <a16:creationId xmlns:a16="http://schemas.microsoft.com/office/drawing/2014/main" id="{2DF6D16E-762A-A54E-9C26-83BC224B2C41}"/>
              </a:ext>
            </a:extLst>
          </p:cNvPr>
          <p:cNvGrpSpPr/>
          <p:nvPr/>
        </p:nvGrpSpPr>
        <p:grpSpPr>
          <a:xfrm>
            <a:off x="6246110" y="4058179"/>
            <a:ext cx="883067" cy="1189128"/>
            <a:chOff x="6498599" y="4058179"/>
            <a:chExt cx="883067" cy="1189128"/>
          </a:xfrm>
        </p:grpSpPr>
        <p:sp>
          <p:nvSpPr>
            <p:cNvPr id="38" name="Redondear rectángulo de esquina del mismo lado 37">
              <a:extLst>
                <a:ext uri="{FF2B5EF4-FFF2-40B4-BE49-F238E27FC236}">
                  <a16:creationId xmlns:a16="http://schemas.microsoft.com/office/drawing/2014/main" id="{B6655BDC-939D-664B-836F-B3A1CC698EDF}"/>
                </a:ext>
              </a:extLst>
            </p:cNvPr>
            <p:cNvSpPr/>
            <p:nvPr/>
          </p:nvSpPr>
          <p:spPr>
            <a:xfrm>
              <a:off x="6498599" y="4058179"/>
              <a:ext cx="883067" cy="1189128"/>
            </a:xfrm>
            <a:prstGeom prst="round2SameRect">
              <a:avLst>
                <a:gd name="adj1" fmla="val 50000"/>
                <a:gd name="adj2" fmla="val 0"/>
              </a:avLst>
            </a:prstGeom>
            <a:solidFill>
              <a:srgbClr val="757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sp>
          <p:nvSpPr>
            <p:cNvPr id="39" name="Elipse 38">
              <a:extLst>
                <a:ext uri="{FF2B5EF4-FFF2-40B4-BE49-F238E27FC236}">
                  <a16:creationId xmlns:a16="http://schemas.microsoft.com/office/drawing/2014/main" id="{CE28C3CA-7647-2540-9FCD-8C4A7549CBA6}"/>
                </a:ext>
              </a:extLst>
            </p:cNvPr>
            <p:cNvSpPr/>
            <p:nvPr/>
          </p:nvSpPr>
          <p:spPr>
            <a:xfrm>
              <a:off x="6579767" y="4153045"/>
              <a:ext cx="720730" cy="72073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grpSp>
      <p:sp>
        <p:nvSpPr>
          <p:cNvPr id="42" name="Redondear rectángulo de esquina del mismo lado 41">
            <a:extLst>
              <a:ext uri="{FF2B5EF4-FFF2-40B4-BE49-F238E27FC236}">
                <a16:creationId xmlns:a16="http://schemas.microsoft.com/office/drawing/2014/main" id="{F93EEA86-6A7F-FC42-B825-28A1B1A92044}"/>
              </a:ext>
            </a:extLst>
          </p:cNvPr>
          <p:cNvSpPr/>
          <p:nvPr/>
        </p:nvSpPr>
        <p:spPr>
          <a:xfrm>
            <a:off x="4993989" y="1272021"/>
            <a:ext cx="883067" cy="3975285"/>
          </a:xfrm>
          <a:prstGeom prst="round2SameRect">
            <a:avLst>
              <a:gd name="adj1" fmla="val 50000"/>
              <a:gd name="adj2" fmla="val 0"/>
            </a:avLst>
          </a:prstGeom>
          <a:solidFill>
            <a:srgbClr val="FF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sp>
        <p:nvSpPr>
          <p:cNvPr id="43" name="Elipse 42">
            <a:extLst>
              <a:ext uri="{FF2B5EF4-FFF2-40B4-BE49-F238E27FC236}">
                <a16:creationId xmlns:a16="http://schemas.microsoft.com/office/drawing/2014/main" id="{9FC39578-C635-8940-802A-ABFB4D1530F2}"/>
              </a:ext>
            </a:extLst>
          </p:cNvPr>
          <p:cNvSpPr/>
          <p:nvPr/>
        </p:nvSpPr>
        <p:spPr>
          <a:xfrm>
            <a:off x="5062965" y="1361882"/>
            <a:ext cx="720730" cy="72073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sp>
        <p:nvSpPr>
          <p:cNvPr id="47" name="Redondear rectángulo de esquina del mismo lado 46">
            <a:extLst>
              <a:ext uri="{FF2B5EF4-FFF2-40B4-BE49-F238E27FC236}">
                <a16:creationId xmlns:a16="http://schemas.microsoft.com/office/drawing/2014/main" id="{91648E51-025E-3443-B2FE-9DA4BD0A892F}"/>
              </a:ext>
            </a:extLst>
          </p:cNvPr>
          <p:cNvSpPr/>
          <p:nvPr/>
        </p:nvSpPr>
        <p:spPr>
          <a:xfrm>
            <a:off x="3741868" y="3047592"/>
            <a:ext cx="883067" cy="2199716"/>
          </a:xfrm>
          <a:prstGeom prst="round2SameRect">
            <a:avLst>
              <a:gd name="adj1" fmla="val 50000"/>
              <a:gd name="adj2" fmla="val 0"/>
            </a:avLst>
          </a:prstGeom>
          <a:solidFill>
            <a:srgbClr val="1B2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sp>
        <p:nvSpPr>
          <p:cNvPr id="48" name="CuadroTexto 47">
            <a:extLst>
              <a:ext uri="{FF2B5EF4-FFF2-40B4-BE49-F238E27FC236}">
                <a16:creationId xmlns:a16="http://schemas.microsoft.com/office/drawing/2014/main" id="{343E27B6-8681-8E46-BD8B-EBCDB41B0FDF}"/>
              </a:ext>
            </a:extLst>
          </p:cNvPr>
          <p:cNvSpPr txBox="1"/>
          <p:nvPr/>
        </p:nvSpPr>
        <p:spPr>
          <a:xfrm>
            <a:off x="4432724" y="370387"/>
            <a:ext cx="3326552" cy="523220"/>
          </a:xfrm>
          <a:prstGeom prst="rect">
            <a:avLst/>
          </a:prstGeom>
          <a:noFill/>
        </p:spPr>
        <p:txBody>
          <a:bodyPr wrap="none" rtlCol="0">
            <a:spAutoFit/>
          </a:bodyPr>
          <a:lstStyle/>
          <a:p>
            <a:r>
              <a:rPr lang="es-MX" sz="2800" dirty="0">
                <a:solidFill>
                  <a:srgbClr val="757577"/>
                </a:solidFill>
                <a:latin typeface="Arial" panose="020B0604020202020204" pitchFamily="34" charset="0"/>
                <a:ea typeface="Roboto Medium" panose="02000000000000000000" pitchFamily="2" charset="0"/>
                <a:cs typeface="Arial" panose="020B0604020202020204" pitchFamily="34" charset="0"/>
              </a:rPr>
              <a:t>Diagrama de dados</a:t>
            </a:r>
          </a:p>
        </p:txBody>
      </p:sp>
      <p:sp>
        <p:nvSpPr>
          <p:cNvPr id="54" name="Elipse 53">
            <a:extLst>
              <a:ext uri="{FF2B5EF4-FFF2-40B4-BE49-F238E27FC236}">
                <a16:creationId xmlns:a16="http://schemas.microsoft.com/office/drawing/2014/main" id="{67B318D2-B242-5B4E-8423-6A0D98CF1DAF}"/>
              </a:ext>
            </a:extLst>
          </p:cNvPr>
          <p:cNvSpPr/>
          <p:nvPr/>
        </p:nvSpPr>
        <p:spPr>
          <a:xfrm>
            <a:off x="3140041" y="1774774"/>
            <a:ext cx="314325" cy="314325"/>
          </a:xfrm>
          <a:prstGeom prst="ellipse">
            <a:avLst/>
          </a:prstGeom>
          <a:solidFill>
            <a:srgbClr val="FF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sp>
        <p:nvSpPr>
          <p:cNvPr id="57" name="Elipse 56">
            <a:extLst>
              <a:ext uri="{FF2B5EF4-FFF2-40B4-BE49-F238E27FC236}">
                <a16:creationId xmlns:a16="http://schemas.microsoft.com/office/drawing/2014/main" id="{10846778-59F2-3B4E-B4AA-57681E41B1B8}"/>
              </a:ext>
            </a:extLst>
          </p:cNvPr>
          <p:cNvSpPr/>
          <p:nvPr/>
        </p:nvSpPr>
        <p:spPr>
          <a:xfrm>
            <a:off x="3140041" y="3563337"/>
            <a:ext cx="314325" cy="314325"/>
          </a:xfrm>
          <a:prstGeom prst="ellipse">
            <a:avLst/>
          </a:prstGeom>
          <a:solidFill>
            <a:srgbClr val="1B2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sp>
        <p:nvSpPr>
          <p:cNvPr id="60" name="Elipse 59">
            <a:extLst>
              <a:ext uri="{FF2B5EF4-FFF2-40B4-BE49-F238E27FC236}">
                <a16:creationId xmlns:a16="http://schemas.microsoft.com/office/drawing/2014/main" id="{C07AEDBA-C3B6-2447-8820-978F66C09702}"/>
              </a:ext>
            </a:extLst>
          </p:cNvPr>
          <p:cNvSpPr/>
          <p:nvPr/>
        </p:nvSpPr>
        <p:spPr>
          <a:xfrm>
            <a:off x="3823036" y="3159006"/>
            <a:ext cx="720730" cy="72073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sp>
        <p:nvSpPr>
          <p:cNvPr id="61" name="Flecha arriba 60">
            <a:extLst>
              <a:ext uri="{FF2B5EF4-FFF2-40B4-BE49-F238E27FC236}">
                <a16:creationId xmlns:a16="http://schemas.microsoft.com/office/drawing/2014/main" id="{96A6AF00-2EEB-574E-B8AA-C2B8DB1449CE}"/>
              </a:ext>
            </a:extLst>
          </p:cNvPr>
          <p:cNvSpPr/>
          <p:nvPr/>
        </p:nvSpPr>
        <p:spPr>
          <a:xfrm>
            <a:off x="4448359" y="3779513"/>
            <a:ext cx="726862" cy="1467794"/>
          </a:xfrm>
          <a:prstGeom prst="upArrow">
            <a:avLst/>
          </a:prstGeom>
          <a:solidFill>
            <a:srgbClr val="E0E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sp>
        <p:nvSpPr>
          <p:cNvPr id="62" name="CuadroTexto 61">
            <a:extLst>
              <a:ext uri="{FF2B5EF4-FFF2-40B4-BE49-F238E27FC236}">
                <a16:creationId xmlns:a16="http://schemas.microsoft.com/office/drawing/2014/main" id="{39264460-EF1E-3044-A2DC-1468AC86A2D8}"/>
              </a:ext>
            </a:extLst>
          </p:cNvPr>
          <p:cNvSpPr txBox="1"/>
          <p:nvPr/>
        </p:nvSpPr>
        <p:spPr>
          <a:xfrm>
            <a:off x="9116390" y="3354805"/>
            <a:ext cx="2919389" cy="430887"/>
          </a:xfrm>
          <a:prstGeom prst="rect">
            <a:avLst/>
          </a:prstGeom>
          <a:noFill/>
        </p:spPr>
        <p:txBody>
          <a:bodyPr wrap="none" rtlCol="0">
            <a:spAutoFit/>
          </a:bodyPr>
          <a:lstStyle/>
          <a:p>
            <a:r>
              <a:rPr lang="es-MX" sz="2200" b="1" dirty="0" err="1">
                <a:solidFill>
                  <a:srgbClr val="1B2128"/>
                </a:solidFill>
                <a:latin typeface="Arial" panose="020B0604020202020204" pitchFamily="34" charset="0"/>
                <a:ea typeface="Roboto Medium" panose="02000000000000000000" pitchFamily="2" charset="0"/>
                <a:cs typeface="Arial" panose="020B0604020202020204" pitchFamily="34" charset="0"/>
              </a:rPr>
              <a:t>Insira</a:t>
            </a:r>
            <a:r>
              <a:rPr lang="es-MX" sz="2200" b="1" dirty="0">
                <a:solidFill>
                  <a:srgbClr val="1B2128"/>
                </a:solidFill>
                <a:latin typeface="Arial" panose="020B0604020202020204" pitchFamily="34" charset="0"/>
                <a:ea typeface="Roboto Medium" panose="02000000000000000000" pitchFamily="2" charset="0"/>
                <a:cs typeface="Arial" panose="020B0604020202020204" pitchFamily="34" charset="0"/>
              </a:rPr>
              <a:t> os dados aqui</a:t>
            </a:r>
          </a:p>
        </p:txBody>
      </p:sp>
      <p:sp>
        <p:nvSpPr>
          <p:cNvPr id="65" name="Elipse 64">
            <a:extLst>
              <a:ext uri="{FF2B5EF4-FFF2-40B4-BE49-F238E27FC236}">
                <a16:creationId xmlns:a16="http://schemas.microsoft.com/office/drawing/2014/main" id="{A8FF2E89-3CDF-E94D-A0AE-7C2B5863C3BF}"/>
              </a:ext>
            </a:extLst>
          </p:cNvPr>
          <p:cNvSpPr/>
          <p:nvPr/>
        </p:nvSpPr>
        <p:spPr>
          <a:xfrm>
            <a:off x="8741706" y="3459253"/>
            <a:ext cx="314325" cy="314325"/>
          </a:xfrm>
          <a:prstGeom prst="ellipse">
            <a:avLst/>
          </a:prstGeom>
          <a:solidFill>
            <a:srgbClr val="E0E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sp>
        <p:nvSpPr>
          <p:cNvPr id="67" name="CuadroTexto 66">
            <a:extLst>
              <a:ext uri="{FF2B5EF4-FFF2-40B4-BE49-F238E27FC236}">
                <a16:creationId xmlns:a16="http://schemas.microsoft.com/office/drawing/2014/main" id="{52602CCC-14A7-9C40-AD6C-376139A1FC54}"/>
              </a:ext>
            </a:extLst>
          </p:cNvPr>
          <p:cNvSpPr txBox="1"/>
          <p:nvPr/>
        </p:nvSpPr>
        <p:spPr>
          <a:xfrm>
            <a:off x="9189141" y="3870325"/>
            <a:ext cx="2492682" cy="584775"/>
          </a:xfrm>
          <a:prstGeom prst="rect">
            <a:avLst/>
          </a:prstGeom>
          <a:noFill/>
        </p:spPr>
        <p:txBody>
          <a:bodyPr wrap="square" rtlCol="0">
            <a:spAutoFit/>
          </a:bodyPr>
          <a:lstStyle/>
          <a:p>
            <a:r>
              <a:rPr lang="es-MX" sz="1600" dirty="0">
                <a:solidFill>
                  <a:srgbClr val="757577"/>
                </a:solidFill>
                <a:latin typeface="Arial" panose="020B0604020202020204" pitchFamily="34" charset="0"/>
                <a:ea typeface="Roboto" panose="02000000000000000000" pitchFamily="2" charset="0"/>
                <a:cs typeface="Arial" panose="020B0604020202020204" pitchFamily="34" charset="0"/>
              </a:rPr>
              <a:t>Insira mais informações sobre os dados.</a:t>
            </a:r>
          </a:p>
        </p:txBody>
      </p:sp>
      <p:sp>
        <p:nvSpPr>
          <p:cNvPr id="68" name="Flecha arriba 67">
            <a:extLst>
              <a:ext uri="{FF2B5EF4-FFF2-40B4-BE49-F238E27FC236}">
                <a16:creationId xmlns:a16="http://schemas.microsoft.com/office/drawing/2014/main" id="{3FF8E035-3267-2D42-92B0-D1111F8A0346}"/>
              </a:ext>
            </a:extLst>
          </p:cNvPr>
          <p:cNvSpPr/>
          <p:nvPr/>
        </p:nvSpPr>
        <p:spPr>
          <a:xfrm>
            <a:off x="5698039" y="4491757"/>
            <a:ext cx="726862" cy="755550"/>
          </a:xfrm>
          <a:prstGeom prst="upArrow">
            <a:avLst/>
          </a:prstGeom>
          <a:solidFill>
            <a:srgbClr val="E0E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sp>
        <p:nvSpPr>
          <p:cNvPr id="72" name="Flecha arriba 71">
            <a:extLst>
              <a:ext uri="{FF2B5EF4-FFF2-40B4-BE49-F238E27FC236}">
                <a16:creationId xmlns:a16="http://schemas.microsoft.com/office/drawing/2014/main" id="{3F9C1185-252C-5C4C-9F69-45B2D2724414}"/>
              </a:ext>
            </a:extLst>
          </p:cNvPr>
          <p:cNvSpPr/>
          <p:nvPr/>
        </p:nvSpPr>
        <p:spPr>
          <a:xfrm>
            <a:off x="6935527" y="4491757"/>
            <a:ext cx="726862" cy="755550"/>
          </a:xfrm>
          <a:prstGeom prst="upArrow">
            <a:avLst/>
          </a:prstGeom>
          <a:solidFill>
            <a:srgbClr val="FF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grpSp>
        <p:nvGrpSpPr>
          <p:cNvPr id="76" name="Grupo 75">
            <a:extLst>
              <a:ext uri="{FF2B5EF4-FFF2-40B4-BE49-F238E27FC236}">
                <a16:creationId xmlns:a16="http://schemas.microsoft.com/office/drawing/2014/main" id="{6DEBAE74-CA10-C249-A022-D87B7BB1A13C}"/>
              </a:ext>
            </a:extLst>
          </p:cNvPr>
          <p:cNvGrpSpPr/>
          <p:nvPr/>
        </p:nvGrpSpPr>
        <p:grpSpPr>
          <a:xfrm>
            <a:off x="8741706" y="1648086"/>
            <a:ext cx="3294073" cy="1100295"/>
            <a:chOff x="8741706" y="2003525"/>
            <a:chExt cx="3294073" cy="1100295"/>
          </a:xfrm>
        </p:grpSpPr>
        <p:sp>
          <p:nvSpPr>
            <p:cNvPr id="77" name="CuadroTexto 76">
              <a:extLst>
                <a:ext uri="{FF2B5EF4-FFF2-40B4-BE49-F238E27FC236}">
                  <a16:creationId xmlns:a16="http://schemas.microsoft.com/office/drawing/2014/main" id="{23C48570-EB0B-0D4C-B31A-2A4DBA9E5982}"/>
                </a:ext>
              </a:extLst>
            </p:cNvPr>
            <p:cNvSpPr txBox="1"/>
            <p:nvPr/>
          </p:nvSpPr>
          <p:spPr>
            <a:xfrm>
              <a:off x="9116390" y="2003525"/>
              <a:ext cx="2919389" cy="430887"/>
            </a:xfrm>
            <a:prstGeom prst="rect">
              <a:avLst/>
            </a:prstGeom>
            <a:noFill/>
          </p:spPr>
          <p:txBody>
            <a:bodyPr wrap="none" rtlCol="0">
              <a:spAutoFit/>
            </a:bodyPr>
            <a:lstStyle/>
            <a:p>
              <a:r>
                <a:rPr lang="es-MX" sz="2200" b="1" dirty="0" err="1">
                  <a:solidFill>
                    <a:srgbClr val="1B2128"/>
                  </a:solidFill>
                  <a:latin typeface="Arial" panose="020B0604020202020204" pitchFamily="34" charset="0"/>
                  <a:ea typeface="Roboto Medium" panose="02000000000000000000" pitchFamily="2" charset="0"/>
                  <a:cs typeface="Arial" panose="020B0604020202020204" pitchFamily="34" charset="0"/>
                </a:rPr>
                <a:t>Insira</a:t>
              </a:r>
              <a:r>
                <a:rPr lang="es-MX" sz="2200" b="1" dirty="0">
                  <a:solidFill>
                    <a:srgbClr val="1B2128"/>
                  </a:solidFill>
                  <a:latin typeface="Arial" panose="020B0604020202020204" pitchFamily="34" charset="0"/>
                  <a:ea typeface="Roboto Medium" panose="02000000000000000000" pitchFamily="2" charset="0"/>
                  <a:cs typeface="Arial" panose="020B0604020202020204" pitchFamily="34" charset="0"/>
                </a:rPr>
                <a:t> os dados aqui</a:t>
              </a:r>
            </a:p>
          </p:txBody>
        </p:sp>
        <p:sp>
          <p:nvSpPr>
            <p:cNvPr id="80" name="Elipse 79">
              <a:extLst>
                <a:ext uri="{FF2B5EF4-FFF2-40B4-BE49-F238E27FC236}">
                  <a16:creationId xmlns:a16="http://schemas.microsoft.com/office/drawing/2014/main" id="{1C55C687-29E5-4246-825E-5D249D907A92}"/>
                </a:ext>
              </a:extLst>
            </p:cNvPr>
            <p:cNvSpPr/>
            <p:nvPr/>
          </p:nvSpPr>
          <p:spPr>
            <a:xfrm>
              <a:off x="8741706" y="2107973"/>
              <a:ext cx="314325" cy="314325"/>
            </a:xfrm>
            <a:prstGeom prst="ellipse">
              <a:avLst/>
            </a:prstGeom>
            <a:solidFill>
              <a:srgbClr val="757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sp>
          <p:nvSpPr>
            <p:cNvPr id="86" name="CuadroTexto 85">
              <a:extLst>
                <a:ext uri="{FF2B5EF4-FFF2-40B4-BE49-F238E27FC236}">
                  <a16:creationId xmlns:a16="http://schemas.microsoft.com/office/drawing/2014/main" id="{DC0B5013-2093-4A43-A62D-3C9ABFBE2C26}"/>
                </a:ext>
              </a:extLst>
            </p:cNvPr>
            <p:cNvSpPr txBox="1"/>
            <p:nvPr/>
          </p:nvSpPr>
          <p:spPr>
            <a:xfrm>
              <a:off x="9189141" y="2519045"/>
              <a:ext cx="2492682" cy="584775"/>
            </a:xfrm>
            <a:prstGeom prst="rect">
              <a:avLst/>
            </a:prstGeom>
            <a:noFill/>
          </p:spPr>
          <p:txBody>
            <a:bodyPr wrap="square" rtlCol="0">
              <a:spAutoFit/>
            </a:bodyPr>
            <a:lstStyle/>
            <a:p>
              <a:r>
                <a:rPr lang="es-MX" sz="1600" dirty="0">
                  <a:solidFill>
                    <a:srgbClr val="757577"/>
                  </a:solidFill>
                  <a:latin typeface="Arial" panose="020B0604020202020204" pitchFamily="34" charset="0"/>
                  <a:ea typeface="Roboto" panose="02000000000000000000" pitchFamily="2" charset="0"/>
                  <a:cs typeface="Arial" panose="020B0604020202020204" pitchFamily="34" charset="0"/>
                </a:rPr>
                <a:t>Insira mais informações sobre os dados.</a:t>
              </a:r>
            </a:p>
          </p:txBody>
        </p:sp>
      </p:grpSp>
      <p:pic>
        <p:nvPicPr>
          <p:cNvPr id="87" name="Imagen 86">
            <a:extLst>
              <a:ext uri="{FF2B5EF4-FFF2-40B4-BE49-F238E27FC236}">
                <a16:creationId xmlns:a16="http://schemas.microsoft.com/office/drawing/2014/main" id="{9C5CFBE0-94BD-3E47-AE81-2231885039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42251" y="1336387"/>
            <a:ext cx="683722" cy="730472"/>
          </a:xfrm>
          <a:prstGeom prst="rect">
            <a:avLst/>
          </a:prstGeom>
        </p:spPr>
      </p:pic>
      <p:pic>
        <p:nvPicPr>
          <p:cNvPr id="88" name="Imagen 87">
            <a:extLst>
              <a:ext uri="{FF2B5EF4-FFF2-40B4-BE49-F238E27FC236}">
                <a16:creationId xmlns:a16="http://schemas.microsoft.com/office/drawing/2014/main" id="{F5F47F53-97C1-C647-84FC-DAC59BC5BE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9636" y="2194256"/>
            <a:ext cx="844145" cy="761009"/>
          </a:xfrm>
          <a:prstGeom prst="rect">
            <a:avLst/>
          </a:prstGeom>
        </p:spPr>
      </p:pic>
      <p:pic>
        <p:nvPicPr>
          <p:cNvPr id="89" name="Imagen 88">
            <a:extLst>
              <a:ext uri="{FF2B5EF4-FFF2-40B4-BE49-F238E27FC236}">
                <a16:creationId xmlns:a16="http://schemas.microsoft.com/office/drawing/2014/main" id="{E9571C35-1D70-A04A-8FF7-42DEFA1BF0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7496" y="3146813"/>
            <a:ext cx="741058" cy="649192"/>
          </a:xfrm>
          <a:prstGeom prst="rect">
            <a:avLst/>
          </a:prstGeom>
        </p:spPr>
      </p:pic>
      <p:pic>
        <p:nvPicPr>
          <p:cNvPr id="90" name="Imagen 89">
            <a:extLst>
              <a:ext uri="{FF2B5EF4-FFF2-40B4-BE49-F238E27FC236}">
                <a16:creationId xmlns:a16="http://schemas.microsoft.com/office/drawing/2014/main" id="{1A087989-E8B8-E646-9195-66D255C556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3720" y="4113343"/>
            <a:ext cx="665084" cy="818565"/>
          </a:xfrm>
          <a:prstGeom prst="rect">
            <a:avLst/>
          </a:prstGeom>
        </p:spPr>
      </p:pic>
      <p:sp>
        <p:nvSpPr>
          <p:cNvPr id="51" name="CuadroTexto 50">
            <a:extLst>
              <a:ext uri="{FF2B5EF4-FFF2-40B4-BE49-F238E27FC236}">
                <a16:creationId xmlns:a16="http://schemas.microsoft.com/office/drawing/2014/main" id="{923E6807-7A21-FC43-93B9-1B94189F6DE1}"/>
              </a:ext>
            </a:extLst>
          </p:cNvPr>
          <p:cNvSpPr txBox="1"/>
          <p:nvPr/>
        </p:nvSpPr>
        <p:spPr>
          <a:xfrm>
            <a:off x="227505" y="1648086"/>
            <a:ext cx="2919389" cy="430887"/>
          </a:xfrm>
          <a:prstGeom prst="rect">
            <a:avLst/>
          </a:prstGeom>
          <a:noFill/>
        </p:spPr>
        <p:txBody>
          <a:bodyPr wrap="none" rtlCol="0">
            <a:spAutoFit/>
          </a:bodyPr>
          <a:lstStyle/>
          <a:p>
            <a:r>
              <a:rPr lang="es-MX" sz="2200" b="1" dirty="0" err="1">
                <a:solidFill>
                  <a:srgbClr val="1B2128"/>
                </a:solidFill>
                <a:latin typeface="Arial" panose="020B0604020202020204" pitchFamily="34" charset="0"/>
                <a:ea typeface="Roboto Medium" panose="02000000000000000000" pitchFamily="2" charset="0"/>
                <a:cs typeface="Arial" panose="020B0604020202020204" pitchFamily="34" charset="0"/>
              </a:rPr>
              <a:t>Insira</a:t>
            </a:r>
            <a:r>
              <a:rPr lang="es-MX" sz="2200" b="1" dirty="0">
                <a:solidFill>
                  <a:srgbClr val="1B2128"/>
                </a:solidFill>
                <a:latin typeface="Arial" panose="020B0604020202020204" pitchFamily="34" charset="0"/>
                <a:ea typeface="Roboto Medium" panose="02000000000000000000" pitchFamily="2" charset="0"/>
                <a:cs typeface="Arial" panose="020B0604020202020204" pitchFamily="34" charset="0"/>
              </a:rPr>
              <a:t> os dados aqui</a:t>
            </a:r>
          </a:p>
        </p:txBody>
      </p:sp>
      <p:sp>
        <p:nvSpPr>
          <p:cNvPr id="52" name="CuadroTexto 51">
            <a:extLst>
              <a:ext uri="{FF2B5EF4-FFF2-40B4-BE49-F238E27FC236}">
                <a16:creationId xmlns:a16="http://schemas.microsoft.com/office/drawing/2014/main" id="{C5CA4385-F506-DB4C-A719-650D1E6775E2}"/>
              </a:ext>
            </a:extLst>
          </p:cNvPr>
          <p:cNvSpPr txBox="1"/>
          <p:nvPr/>
        </p:nvSpPr>
        <p:spPr>
          <a:xfrm>
            <a:off x="541830" y="2118419"/>
            <a:ext cx="2492682" cy="584775"/>
          </a:xfrm>
          <a:prstGeom prst="rect">
            <a:avLst/>
          </a:prstGeom>
          <a:noFill/>
        </p:spPr>
        <p:txBody>
          <a:bodyPr wrap="square" rtlCol="0">
            <a:spAutoFit/>
          </a:bodyPr>
          <a:lstStyle/>
          <a:p>
            <a:pPr algn="r"/>
            <a:r>
              <a:rPr lang="es-MX" sz="1600" dirty="0">
                <a:solidFill>
                  <a:srgbClr val="757577"/>
                </a:solidFill>
                <a:latin typeface="Arial" panose="020B0604020202020204" pitchFamily="34" charset="0"/>
                <a:ea typeface="Roboto" panose="02000000000000000000" pitchFamily="2" charset="0"/>
                <a:cs typeface="Arial" panose="020B0604020202020204" pitchFamily="34" charset="0"/>
              </a:rPr>
              <a:t>Insira mais informações sobre os dados.</a:t>
            </a:r>
          </a:p>
        </p:txBody>
      </p:sp>
      <p:sp>
        <p:nvSpPr>
          <p:cNvPr id="64" name="CuadroTexto 63">
            <a:extLst>
              <a:ext uri="{FF2B5EF4-FFF2-40B4-BE49-F238E27FC236}">
                <a16:creationId xmlns:a16="http://schemas.microsoft.com/office/drawing/2014/main" id="{071EF261-AA6A-F048-8699-67FCB0D20FAC}"/>
              </a:ext>
            </a:extLst>
          </p:cNvPr>
          <p:cNvSpPr txBox="1"/>
          <p:nvPr/>
        </p:nvSpPr>
        <p:spPr>
          <a:xfrm>
            <a:off x="227505" y="3435789"/>
            <a:ext cx="2919389" cy="430887"/>
          </a:xfrm>
          <a:prstGeom prst="rect">
            <a:avLst/>
          </a:prstGeom>
          <a:noFill/>
        </p:spPr>
        <p:txBody>
          <a:bodyPr wrap="none" rtlCol="0">
            <a:spAutoFit/>
          </a:bodyPr>
          <a:lstStyle/>
          <a:p>
            <a:r>
              <a:rPr lang="es-MX" sz="2200" b="1" dirty="0" err="1">
                <a:solidFill>
                  <a:srgbClr val="1B2128"/>
                </a:solidFill>
                <a:latin typeface="Arial" panose="020B0604020202020204" pitchFamily="34" charset="0"/>
                <a:ea typeface="Roboto Medium" panose="02000000000000000000" pitchFamily="2" charset="0"/>
                <a:cs typeface="Arial" panose="020B0604020202020204" pitchFamily="34" charset="0"/>
              </a:rPr>
              <a:t>Insira</a:t>
            </a:r>
            <a:r>
              <a:rPr lang="es-MX" sz="2200" b="1" dirty="0">
                <a:solidFill>
                  <a:srgbClr val="1B2128"/>
                </a:solidFill>
                <a:latin typeface="Arial" panose="020B0604020202020204" pitchFamily="34" charset="0"/>
                <a:ea typeface="Roboto Medium" panose="02000000000000000000" pitchFamily="2" charset="0"/>
                <a:cs typeface="Arial" panose="020B0604020202020204" pitchFamily="34" charset="0"/>
              </a:rPr>
              <a:t> os dados aqui</a:t>
            </a:r>
          </a:p>
        </p:txBody>
      </p:sp>
      <p:sp>
        <p:nvSpPr>
          <p:cNvPr id="66" name="CuadroTexto 65">
            <a:extLst>
              <a:ext uri="{FF2B5EF4-FFF2-40B4-BE49-F238E27FC236}">
                <a16:creationId xmlns:a16="http://schemas.microsoft.com/office/drawing/2014/main" id="{B4D5E2DA-1148-AC4A-A2BB-1398FC339158}"/>
              </a:ext>
            </a:extLst>
          </p:cNvPr>
          <p:cNvSpPr txBox="1"/>
          <p:nvPr/>
        </p:nvSpPr>
        <p:spPr>
          <a:xfrm>
            <a:off x="541830" y="3906122"/>
            <a:ext cx="2492682" cy="584775"/>
          </a:xfrm>
          <a:prstGeom prst="rect">
            <a:avLst/>
          </a:prstGeom>
          <a:noFill/>
        </p:spPr>
        <p:txBody>
          <a:bodyPr wrap="square" rtlCol="0">
            <a:spAutoFit/>
          </a:bodyPr>
          <a:lstStyle/>
          <a:p>
            <a:pPr algn="r"/>
            <a:r>
              <a:rPr lang="es-MX" sz="1600" dirty="0">
                <a:solidFill>
                  <a:srgbClr val="757577"/>
                </a:solidFill>
                <a:latin typeface="Arial" panose="020B0604020202020204" pitchFamily="34" charset="0"/>
                <a:ea typeface="Roboto" panose="02000000000000000000" pitchFamily="2" charset="0"/>
                <a:cs typeface="Arial" panose="020B0604020202020204" pitchFamily="34" charset="0"/>
              </a:rPr>
              <a:t>Insira mais informações sobre os dados.</a:t>
            </a:r>
          </a:p>
        </p:txBody>
      </p:sp>
    </p:spTree>
    <p:extLst>
      <p:ext uri="{BB962C8B-B14F-4D97-AF65-F5344CB8AC3E}">
        <p14:creationId xmlns:p14="http://schemas.microsoft.com/office/powerpoint/2010/main" val="24662146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Pentagon 33">
            <a:extLst>
              <a:ext uri="{FF2B5EF4-FFF2-40B4-BE49-F238E27FC236}">
                <a16:creationId xmlns:a16="http://schemas.microsoft.com/office/drawing/2014/main" id="{30F6E4EB-E456-5B41-9D7E-B3D406B8432A}"/>
              </a:ext>
            </a:extLst>
          </p:cNvPr>
          <p:cNvSpPr/>
          <p:nvPr/>
        </p:nvSpPr>
        <p:spPr>
          <a:xfrm rot="5400000">
            <a:off x="3098449" y="2244669"/>
            <a:ext cx="2797050" cy="1385455"/>
          </a:xfrm>
          <a:prstGeom prst="homePlate">
            <a:avLst/>
          </a:prstGeom>
          <a:solidFill>
            <a:srgbClr val="E0E0D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 name="Arrow: Pentagon 34">
            <a:extLst>
              <a:ext uri="{FF2B5EF4-FFF2-40B4-BE49-F238E27FC236}">
                <a16:creationId xmlns:a16="http://schemas.microsoft.com/office/drawing/2014/main" id="{40CB2CFE-8134-EB49-BCA9-E0DA0197B9E4}"/>
              </a:ext>
            </a:extLst>
          </p:cNvPr>
          <p:cNvSpPr/>
          <p:nvPr/>
        </p:nvSpPr>
        <p:spPr>
          <a:xfrm rot="5400000">
            <a:off x="4697547" y="2244667"/>
            <a:ext cx="2797050" cy="1385455"/>
          </a:xfrm>
          <a:prstGeom prst="homePlate">
            <a:avLst/>
          </a:prstGeom>
          <a:solidFill>
            <a:srgbClr val="FF003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 name="Arrow: Pentagon 35">
            <a:extLst>
              <a:ext uri="{FF2B5EF4-FFF2-40B4-BE49-F238E27FC236}">
                <a16:creationId xmlns:a16="http://schemas.microsoft.com/office/drawing/2014/main" id="{EE31A187-CBB7-6E41-AE02-28F5CD723A4A}"/>
              </a:ext>
            </a:extLst>
          </p:cNvPr>
          <p:cNvSpPr/>
          <p:nvPr/>
        </p:nvSpPr>
        <p:spPr>
          <a:xfrm rot="5400000">
            <a:off x="6296643" y="2244666"/>
            <a:ext cx="2797050" cy="1385455"/>
          </a:xfrm>
          <a:prstGeom prst="homePlate">
            <a:avLst/>
          </a:prstGeom>
          <a:solidFill>
            <a:srgbClr val="E0E0D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 name="Arrow: Pentagon 36">
            <a:extLst>
              <a:ext uri="{FF2B5EF4-FFF2-40B4-BE49-F238E27FC236}">
                <a16:creationId xmlns:a16="http://schemas.microsoft.com/office/drawing/2014/main" id="{A7E08A5F-1638-D340-8DA1-5E93FEED7FD9}"/>
              </a:ext>
            </a:extLst>
          </p:cNvPr>
          <p:cNvSpPr/>
          <p:nvPr/>
        </p:nvSpPr>
        <p:spPr>
          <a:xfrm rot="5400000">
            <a:off x="7895740" y="2244666"/>
            <a:ext cx="2797050" cy="1385455"/>
          </a:xfrm>
          <a:prstGeom prst="homePlate">
            <a:avLst/>
          </a:prstGeom>
          <a:solidFill>
            <a:srgbClr val="FF003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 name="Rectangle 38">
            <a:extLst>
              <a:ext uri="{FF2B5EF4-FFF2-40B4-BE49-F238E27FC236}">
                <a16:creationId xmlns:a16="http://schemas.microsoft.com/office/drawing/2014/main" id="{C870530F-AFFB-7D41-A4B6-6D7CD472C802}"/>
              </a:ext>
            </a:extLst>
          </p:cNvPr>
          <p:cNvSpPr/>
          <p:nvPr/>
        </p:nvSpPr>
        <p:spPr>
          <a:xfrm>
            <a:off x="2613611" y="1649334"/>
            <a:ext cx="568531" cy="650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5400" b="1" dirty="0">
                <a:latin typeface="Arial" panose="020B0604020202020204" pitchFamily="34" charset="0"/>
                <a:cs typeface="Arial" panose="020B0604020202020204" pitchFamily="34" charset="0"/>
              </a:rPr>
              <a:t>1</a:t>
            </a:r>
          </a:p>
        </p:txBody>
      </p:sp>
      <p:sp>
        <p:nvSpPr>
          <p:cNvPr id="12" name="Rectangle 4">
            <a:extLst>
              <a:ext uri="{FF2B5EF4-FFF2-40B4-BE49-F238E27FC236}">
                <a16:creationId xmlns:a16="http://schemas.microsoft.com/office/drawing/2014/main" id="{E86F0962-3F47-4C4D-B431-0A7B6A5DBF12}"/>
              </a:ext>
            </a:extLst>
          </p:cNvPr>
          <p:cNvSpPr/>
          <p:nvPr/>
        </p:nvSpPr>
        <p:spPr>
          <a:xfrm>
            <a:off x="2205009" y="4422543"/>
            <a:ext cx="1385456" cy="415498"/>
          </a:xfrm>
          <a:prstGeom prst="rect">
            <a:avLst/>
          </a:prstGeom>
        </p:spPr>
        <p:txBody>
          <a:bodyPr wrap="square">
            <a:spAutoFit/>
          </a:bodyPr>
          <a:lstStyle/>
          <a:p>
            <a:pPr algn="ctr"/>
            <a:r>
              <a:rPr lang="en-US" sz="2100" b="1" cap="all" dirty="0" err="1">
                <a:solidFill>
                  <a:schemeClr val="tx1">
                    <a:lumMod val="65000"/>
                    <a:lumOff val="35000"/>
                  </a:schemeClr>
                </a:solidFill>
                <a:latin typeface="Arial" panose="020B0604020202020204" pitchFamily="34" charset="0"/>
                <a:cs typeface="Arial" panose="020B0604020202020204" pitchFamily="34" charset="0"/>
              </a:rPr>
              <a:t>Título</a:t>
            </a:r>
            <a:r>
              <a:rPr lang="en-US" sz="2100" b="1" cap="all" dirty="0">
                <a:solidFill>
                  <a:schemeClr val="tx1">
                    <a:lumMod val="65000"/>
                    <a:lumOff val="35000"/>
                  </a:schemeClr>
                </a:solidFill>
                <a:latin typeface="Arial" panose="020B0604020202020204" pitchFamily="34" charset="0"/>
                <a:cs typeface="Arial" panose="020B0604020202020204" pitchFamily="34" charset="0"/>
              </a:rPr>
              <a:t> 1</a:t>
            </a:r>
          </a:p>
        </p:txBody>
      </p:sp>
      <p:sp>
        <p:nvSpPr>
          <p:cNvPr id="13" name="Rectangle 73">
            <a:extLst>
              <a:ext uri="{FF2B5EF4-FFF2-40B4-BE49-F238E27FC236}">
                <a16:creationId xmlns:a16="http://schemas.microsoft.com/office/drawing/2014/main" id="{4143048F-459E-7341-8511-D1D4D0D52D57}"/>
              </a:ext>
            </a:extLst>
          </p:cNvPr>
          <p:cNvSpPr/>
          <p:nvPr/>
        </p:nvSpPr>
        <p:spPr>
          <a:xfrm>
            <a:off x="3804176" y="4422543"/>
            <a:ext cx="1385456" cy="415498"/>
          </a:xfrm>
          <a:prstGeom prst="rect">
            <a:avLst/>
          </a:prstGeom>
        </p:spPr>
        <p:txBody>
          <a:bodyPr wrap="square">
            <a:spAutoFit/>
          </a:bodyPr>
          <a:lstStyle/>
          <a:p>
            <a:pPr algn="ctr"/>
            <a:r>
              <a:rPr lang="en-US" sz="2100" b="1" cap="all" dirty="0" err="1">
                <a:solidFill>
                  <a:schemeClr val="tx1">
                    <a:lumMod val="65000"/>
                    <a:lumOff val="35000"/>
                  </a:schemeClr>
                </a:solidFill>
                <a:latin typeface="Arial" panose="020B0604020202020204" pitchFamily="34" charset="0"/>
                <a:cs typeface="Arial" panose="020B0604020202020204" pitchFamily="34" charset="0"/>
              </a:rPr>
              <a:t>Título</a:t>
            </a:r>
            <a:r>
              <a:rPr lang="en-US" sz="2100" b="1" cap="all" dirty="0">
                <a:solidFill>
                  <a:schemeClr val="tx1">
                    <a:lumMod val="65000"/>
                    <a:lumOff val="35000"/>
                  </a:schemeClr>
                </a:solidFill>
                <a:latin typeface="Arial" panose="020B0604020202020204" pitchFamily="34" charset="0"/>
                <a:cs typeface="Arial" panose="020B0604020202020204" pitchFamily="34" charset="0"/>
              </a:rPr>
              <a:t> 2</a:t>
            </a:r>
          </a:p>
        </p:txBody>
      </p:sp>
      <p:sp>
        <p:nvSpPr>
          <p:cNvPr id="14" name="Rectangle 74">
            <a:extLst>
              <a:ext uri="{FF2B5EF4-FFF2-40B4-BE49-F238E27FC236}">
                <a16:creationId xmlns:a16="http://schemas.microsoft.com/office/drawing/2014/main" id="{04426909-1B37-EE42-8DF8-E2963DCD16D3}"/>
              </a:ext>
            </a:extLst>
          </p:cNvPr>
          <p:cNvSpPr/>
          <p:nvPr/>
        </p:nvSpPr>
        <p:spPr>
          <a:xfrm>
            <a:off x="5403204" y="4422543"/>
            <a:ext cx="1385456" cy="415498"/>
          </a:xfrm>
          <a:prstGeom prst="rect">
            <a:avLst/>
          </a:prstGeom>
        </p:spPr>
        <p:txBody>
          <a:bodyPr wrap="square">
            <a:spAutoFit/>
          </a:bodyPr>
          <a:lstStyle/>
          <a:p>
            <a:pPr algn="ctr"/>
            <a:r>
              <a:rPr lang="en-US" sz="2100" b="1" cap="all" dirty="0" err="1">
                <a:solidFill>
                  <a:schemeClr val="tx1">
                    <a:lumMod val="65000"/>
                    <a:lumOff val="35000"/>
                  </a:schemeClr>
                </a:solidFill>
                <a:latin typeface="Arial" panose="020B0604020202020204" pitchFamily="34" charset="0"/>
                <a:cs typeface="Arial" panose="020B0604020202020204" pitchFamily="34" charset="0"/>
              </a:rPr>
              <a:t>Título</a:t>
            </a:r>
            <a:r>
              <a:rPr lang="en-US" sz="2100" b="1" cap="all" dirty="0">
                <a:solidFill>
                  <a:schemeClr val="tx1">
                    <a:lumMod val="65000"/>
                    <a:lumOff val="35000"/>
                  </a:schemeClr>
                </a:solidFill>
                <a:latin typeface="Arial" panose="020B0604020202020204" pitchFamily="34" charset="0"/>
                <a:cs typeface="Arial" panose="020B0604020202020204" pitchFamily="34" charset="0"/>
              </a:rPr>
              <a:t> 3</a:t>
            </a:r>
          </a:p>
        </p:txBody>
      </p:sp>
      <p:sp>
        <p:nvSpPr>
          <p:cNvPr id="15" name="Rectangle 75">
            <a:extLst>
              <a:ext uri="{FF2B5EF4-FFF2-40B4-BE49-F238E27FC236}">
                <a16:creationId xmlns:a16="http://schemas.microsoft.com/office/drawing/2014/main" id="{E0E1F4CE-1C99-1D4F-8A5E-C6E5A8C16145}"/>
              </a:ext>
            </a:extLst>
          </p:cNvPr>
          <p:cNvSpPr/>
          <p:nvPr/>
        </p:nvSpPr>
        <p:spPr>
          <a:xfrm>
            <a:off x="7002371" y="4422543"/>
            <a:ext cx="1385456" cy="415498"/>
          </a:xfrm>
          <a:prstGeom prst="rect">
            <a:avLst/>
          </a:prstGeom>
        </p:spPr>
        <p:txBody>
          <a:bodyPr wrap="square">
            <a:spAutoFit/>
          </a:bodyPr>
          <a:lstStyle/>
          <a:p>
            <a:pPr algn="ctr"/>
            <a:r>
              <a:rPr lang="en-US" sz="2100" b="1" cap="all" dirty="0" err="1">
                <a:solidFill>
                  <a:schemeClr val="tx1">
                    <a:lumMod val="65000"/>
                    <a:lumOff val="35000"/>
                  </a:schemeClr>
                </a:solidFill>
                <a:latin typeface="Arial" panose="020B0604020202020204" pitchFamily="34" charset="0"/>
                <a:cs typeface="Arial" panose="020B0604020202020204" pitchFamily="34" charset="0"/>
              </a:rPr>
              <a:t>Título</a:t>
            </a:r>
            <a:r>
              <a:rPr lang="en-US" sz="2100" b="1" cap="all" dirty="0">
                <a:solidFill>
                  <a:schemeClr val="tx1">
                    <a:lumMod val="65000"/>
                    <a:lumOff val="35000"/>
                  </a:schemeClr>
                </a:solidFill>
                <a:latin typeface="Arial" panose="020B0604020202020204" pitchFamily="34" charset="0"/>
                <a:cs typeface="Arial" panose="020B0604020202020204" pitchFamily="34" charset="0"/>
              </a:rPr>
              <a:t> 4</a:t>
            </a:r>
          </a:p>
        </p:txBody>
      </p:sp>
      <p:sp>
        <p:nvSpPr>
          <p:cNvPr id="16" name="Rectangle 76">
            <a:extLst>
              <a:ext uri="{FF2B5EF4-FFF2-40B4-BE49-F238E27FC236}">
                <a16:creationId xmlns:a16="http://schemas.microsoft.com/office/drawing/2014/main" id="{017BAA5B-8F06-3944-AF21-A99289911022}"/>
              </a:ext>
            </a:extLst>
          </p:cNvPr>
          <p:cNvSpPr/>
          <p:nvPr/>
        </p:nvSpPr>
        <p:spPr>
          <a:xfrm>
            <a:off x="8601398" y="4422543"/>
            <a:ext cx="1385456" cy="415498"/>
          </a:xfrm>
          <a:prstGeom prst="rect">
            <a:avLst/>
          </a:prstGeom>
        </p:spPr>
        <p:txBody>
          <a:bodyPr wrap="square">
            <a:spAutoFit/>
          </a:bodyPr>
          <a:lstStyle/>
          <a:p>
            <a:pPr algn="ctr"/>
            <a:r>
              <a:rPr lang="en-US" sz="2100" b="1" cap="all" dirty="0" err="1">
                <a:solidFill>
                  <a:schemeClr val="tx1">
                    <a:lumMod val="65000"/>
                    <a:lumOff val="35000"/>
                  </a:schemeClr>
                </a:solidFill>
                <a:latin typeface="Arial" panose="020B0604020202020204" pitchFamily="34" charset="0"/>
                <a:cs typeface="Arial" panose="020B0604020202020204" pitchFamily="34" charset="0"/>
              </a:rPr>
              <a:t>Título</a:t>
            </a:r>
            <a:r>
              <a:rPr lang="en-US" sz="2100" b="1" cap="all" dirty="0">
                <a:solidFill>
                  <a:schemeClr val="tx1">
                    <a:lumMod val="65000"/>
                    <a:lumOff val="35000"/>
                  </a:schemeClr>
                </a:solidFill>
                <a:latin typeface="Arial" panose="020B0604020202020204" pitchFamily="34" charset="0"/>
                <a:cs typeface="Arial" panose="020B0604020202020204" pitchFamily="34" charset="0"/>
              </a:rPr>
              <a:t> 5</a:t>
            </a:r>
          </a:p>
        </p:txBody>
      </p:sp>
      <p:sp>
        <p:nvSpPr>
          <p:cNvPr id="2" name="Arrow: Pentagon 2">
            <a:extLst>
              <a:ext uri="{FF2B5EF4-FFF2-40B4-BE49-F238E27FC236}">
                <a16:creationId xmlns:a16="http://schemas.microsoft.com/office/drawing/2014/main" id="{EA5D2A83-C7A9-DC45-A31F-9BA2C241D81C}"/>
              </a:ext>
            </a:extLst>
          </p:cNvPr>
          <p:cNvSpPr/>
          <p:nvPr/>
        </p:nvSpPr>
        <p:spPr>
          <a:xfrm rot="5400000">
            <a:off x="1499351" y="2244668"/>
            <a:ext cx="2797050" cy="1385455"/>
          </a:xfrm>
          <a:prstGeom prst="homePlate">
            <a:avLst/>
          </a:prstGeom>
          <a:solidFill>
            <a:srgbClr val="FF003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2" name="Freeform: Shape 77">
            <a:extLst>
              <a:ext uri="{FF2B5EF4-FFF2-40B4-BE49-F238E27FC236}">
                <a16:creationId xmlns:a16="http://schemas.microsoft.com/office/drawing/2014/main" id="{BB4799F5-A322-5F44-9189-ABC6F9E8A6CC}"/>
              </a:ext>
            </a:extLst>
          </p:cNvPr>
          <p:cNvSpPr/>
          <p:nvPr/>
        </p:nvSpPr>
        <p:spPr>
          <a:xfrm rot="5400000">
            <a:off x="1825463" y="2570778"/>
            <a:ext cx="2797050" cy="733232"/>
          </a:xfrm>
          <a:custGeom>
            <a:avLst/>
            <a:gdLst>
              <a:gd name="connsiteX0" fmla="*/ 0 w 3729400"/>
              <a:gd name="connsiteY0" fmla="*/ 79431 h 977642"/>
              <a:gd name="connsiteX1" fmla="*/ 0 w 3729400"/>
              <a:gd name="connsiteY1" fmla="*/ 0 h 977642"/>
              <a:gd name="connsiteX2" fmla="*/ 2805764 w 3729400"/>
              <a:gd name="connsiteY2" fmla="*/ 0 h 977642"/>
              <a:gd name="connsiteX3" fmla="*/ 3729400 w 3729400"/>
              <a:gd name="connsiteY3" fmla="*/ 923637 h 977642"/>
              <a:gd name="connsiteX4" fmla="*/ 3675396 w 3729400"/>
              <a:gd name="connsiteY4" fmla="*/ 977642 h 977642"/>
              <a:gd name="connsiteX5" fmla="*/ 2777186 w 3729400"/>
              <a:gd name="connsiteY5" fmla="*/ 79431 h 97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9400" h="977642">
                <a:moveTo>
                  <a:pt x="0" y="79431"/>
                </a:moveTo>
                <a:lnTo>
                  <a:pt x="0" y="0"/>
                </a:lnTo>
                <a:lnTo>
                  <a:pt x="2805764" y="0"/>
                </a:lnTo>
                <a:lnTo>
                  <a:pt x="3729400" y="923637"/>
                </a:lnTo>
                <a:lnTo>
                  <a:pt x="3675396" y="977642"/>
                </a:lnTo>
                <a:lnTo>
                  <a:pt x="2777186" y="79431"/>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23" name="Freeform: Shape 78">
            <a:extLst>
              <a:ext uri="{FF2B5EF4-FFF2-40B4-BE49-F238E27FC236}">
                <a16:creationId xmlns:a16="http://schemas.microsoft.com/office/drawing/2014/main" id="{E87E7EBD-5D36-A442-8050-F99BC712D497}"/>
              </a:ext>
            </a:extLst>
          </p:cNvPr>
          <p:cNvSpPr/>
          <p:nvPr/>
        </p:nvSpPr>
        <p:spPr>
          <a:xfrm rot="5400000">
            <a:off x="3424561" y="2570778"/>
            <a:ext cx="2797050" cy="733232"/>
          </a:xfrm>
          <a:custGeom>
            <a:avLst/>
            <a:gdLst>
              <a:gd name="connsiteX0" fmla="*/ 0 w 3729400"/>
              <a:gd name="connsiteY0" fmla="*/ 79431 h 977642"/>
              <a:gd name="connsiteX1" fmla="*/ 0 w 3729400"/>
              <a:gd name="connsiteY1" fmla="*/ 0 h 977642"/>
              <a:gd name="connsiteX2" fmla="*/ 2805764 w 3729400"/>
              <a:gd name="connsiteY2" fmla="*/ 0 h 977642"/>
              <a:gd name="connsiteX3" fmla="*/ 3729400 w 3729400"/>
              <a:gd name="connsiteY3" fmla="*/ 923637 h 977642"/>
              <a:gd name="connsiteX4" fmla="*/ 3675396 w 3729400"/>
              <a:gd name="connsiteY4" fmla="*/ 977642 h 977642"/>
              <a:gd name="connsiteX5" fmla="*/ 2777186 w 3729400"/>
              <a:gd name="connsiteY5" fmla="*/ 79431 h 97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9400" h="977642">
                <a:moveTo>
                  <a:pt x="0" y="79431"/>
                </a:moveTo>
                <a:lnTo>
                  <a:pt x="0" y="0"/>
                </a:lnTo>
                <a:lnTo>
                  <a:pt x="2805764" y="0"/>
                </a:lnTo>
                <a:lnTo>
                  <a:pt x="3729400" y="923637"/>
                </a:lnTo>
                <a:lnTo>
                  <a:pt x="3675396" y="977642"/>
                </a:lnTo>
                <a:lnTo>
                  <a:pt x="2777186" y="79431"/>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4" name="Freeform: Shape 79">
            <a:extLst>
              <a:ext uri="{FF2B5EF4-FFF2-40B4-BE49-F238E27FC236}">
                <a16:creationId xmlns:a16="http://schemas.microsoft.com/office/drawing/2014/main" id="{4714AFE4-AC75-4F44-A185-FF536C481D7A}"/>
              </a:ext>
            </a:extLst>
          </p:cNvPr>
          <p:cNvSpPr/>
          <p:nvPr/>
        </p:nvSpPr>
        <p:spPr>
          <a:xfrm rot="5400000">
            <a:off x="5023519" y="2570778"/>
            <a:ext cx="2797050" cy="733232"/>
          </a:xfrm>
          <a:custGeom>
            <a:avLst/>
            <a:gdLst>
              <a:gd name="connsiteX0" fmla="*/ 0 w 3729400"/>
              <a:gd name="connsiteY0" fmla="*/ 79431 h 977642"/>
              <a:gd name="connsiteX1" fmla="*/ 0 w 3729400"/>
              <a:gd name="connsiteY1" fmla="*/ 0 h 977642"/>
              <a:gd name="connsiteX2" fmla="*/ 2805764 w 3729400"/>
              <a:gd name="connsiteY2" fmla="*/ 0 h 977642"/>
              <a:gd name="connsiteX3" fmla="*/ 3729400 w 3729400"/>
              <a:gd name="connsiteY3" fmla="*/ 923637 h 977642"/>
              <a:gd name="connsiteX4" fmla="*/ 3675396 w 3729400"/>
              <a:gd name="connsiteY4" fmla="*/ 977642 h 977642"/>
              <a:gd name="connsiteX5" fmla="*/ 2777186 w 3729400"/>
              <a:gd name="connsiteY5" fmla="*/ 79431 h 97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9400" h="977642">
                <a:moveTo>
                  <a:pt x="0" y="79431"/>
                </a:moveTo>
                <a:lnTo>
                  <a:pt x="0" y="0"/>
                </a:lnTo>
                <a:lnTo>
                  <a:pt x="2805764" y="0"/>
                </a:lnTo>
                <a:lnTo>
                  <a:pt x="3729400" y="923637"/>
                </a:lnTo>
                <a:lnTo>
                  <a:pt x="3675396" y="977642"/>
                </a:lnTo>
                <a:lnTo>
                  <a:pt x="2777186" y="79431"/>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5" name="Freeform: Shape 80">
            <a:extLst>
              <a:ext uri="{FF2B5EF4-FFF2-40B4-BE49-F238E27FC236}">
                <a16:creationId xmlns:a16="http://schemas.microsoft.com/office/drawing/2014/main" id="{A11580A7-F082-CF4B-B659-0C43D17580F1}"/>
              </a:ext>
            </a:extLst>
          </p:cNvPr>
          <p:cNvSpPr/>
          <p:nvPr/>
        </p:nvSpPr>
        <p:spPr>
          <a:xfrm rot="5400000">
            <a:off x="6622616" y="2570778"/>
            <a:ext cx="2797050" cy="733232"/>
          </a:xfrm>
          <a:custGeom>
            <a:avLst/>
            <a:gdLst>
              <a:gd name="connsiteX0" fmla="*/ 0 w 3729400"/>
              <a:gd name="connsiteY0" fmla="*/ 79431 h 977642"/>
              <a:gd name="connsiteX1" fmla="*/ 0 w 3729400"/>
              <a:gd name="connsiteY1" fmla="*/ 0 h 977642"/>
              <a:gd name="connsiteX2" fmla="*/ 2805764 w 3729400"/>
              <a:gd name="connsiteY2" fmla="*/ 0 h 977642"/>
              <a:gd name="connsiteX3" fmla="*/ 3729400 w 3729400"/>
              <a:gd name="connsiteY3" fmla="*/ 923637 h 977642"/>
              <a:gd name="connsiteX4" fmla="*/ 3675396 w 3729400"/>
              <a:gd name="connsiteY4" fmla="*/ 977642 h 977642"/>
              <a:gd name="connsiteX5" fmla="*/ 2777186 w 3729400"/>
              <a:gd name="connsiteY5" fmla="*/ 79431 h 97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9400" h="977642">
                <a:moveTo>
                  <a:pt x="0" y="79431"/>
                </a:moveTo>
                <a:lnTo>
                  <a:pt x="0" y="0"/>
                </a:lnTo>
                <a:lnTo>
                  <a:pt x="2805764" y="0"/>
                </a:lnTo>
                <a:lnTo>
                  <a:pt x="3729400" y="923637"/>
                </a:lnTo>
                <a:lnTo>
                  <a:pt x="3675396" y="977642"/>
                </a:lnTo>
                <a:lnTo>
                  <a:pt x="2777186" y="79431"/>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6" name="Freeform: Shape 81">
            <a:extLst>
              <a:ext uri="{FF2B5EF4-FFF2-40B4-BE49-F238E27FC236}">
                <a16:creationId xmlns:a16="http://schemas.microsoft.com/office/drawing/2014/main" id="{CFCC2110-26C1-CC42-90B6-B0F58F3E35F9}"/>
              </a:ext>
            </a:extLst>
          </p:cNvPr>
          <p:cNvSpPr/>
          <p:nvPr/>
        </p:nvSpPr>
        <p:spPr>
          <a:xfrm rot="5400000">
            <a:off x="8221713" y="2570778"/>
            <a:ext cx="2797050" cy="733232"/>
          </a:xfrm>
          <a:custGeom>
            <a:avLst/>
            <a:gdLst>
              <a:gd name="connsiteX0" fmla="*/ 0 w 3729400"/>
              <a:gd name="connsiteY0" fmla="*/ 79431 h 977642"/>
              <a:gd name="connsiteX1" fmla="*/ 0 w 3729400"/>
              <a:gd name="connsiteY1" fmla="*/ 0 h 977642"/>
              <a:gd name="connsiteX2" fmla="*/ 2805764 w 3729400"/>
              <a:gd name="connsiteY2" fmla="*/ 0 h 977642"/>
              <a:gd name="connsiteX3" fmla="*/ 3729400 w 3729400"/>
              <a:gd name="connsiteY3" fmla="*/ 923637 h 977642"/>
              <a:gd name="connsiteX4" fmla="*/ 3675396 w 3729400"/>
              <a:gd name="connsiteY4" fmla="*/ 977642 h 977642"/>
              <a:gd name="connsiteX5" fmla="*/ 2777186 w 3729400"/>
              <a:gd name="connsiteY5" fmla="*/ 79431 h 97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9400" h="977642">
                <a:moveTo>
                  <a:pt x="0" y="79431"/>
                </a:moveTo>
                <a:lnTo>
                  <a:pt x="0" y="0"/>
                </a:lnTo>
                <a:lnTo>
                  <a:pt x="2805764" y="0"/>
                </a:lnTo>
                <a:lnTo>
                  <a:pt x="3729400" y="923637"/>
                </a:lnTo>
                <a:lnTo>
                  <a:pt x="3675396" y="977642"/>
                </a:lnTo>
                <a:lnTo>
                  <a:pt x="2777186" y="79431"/>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8" name="CuadroTexto 27">
            <a:extLst>
              <a:ext uri="{FF2B5EF4-FFF2-40B4-BE49-F238E27FC236}">
                <a16:creationId xmlns:a16="http://schemas.microsoft.com/office/drawing/2014/main" id="{0869803B-2E5B-C241-AC2E-E2C6F17DC0D6}"/>
              </a:ext>
            </a:extLst>
          </p:cNvPr>
          <p:cNvSpPr txBox="1"/>
          <p:nvPr/>
        </p:nvSpPr>
        <p:spPr>
          <a:xfrm>
            <a:off x="3217625" y="597983"/>
            <a:ext cx="5756751" cy="523220"/>
          </a:xfrm>
          <a:prstGeom prst="rect">
            <a:avLst/>
          </a:prstGeom>
          <a:noFill/>
        </p:spPr>
        <p:txBody>
          <a:bodyPr wrap="square" rtlCol="0">
            <a:spAutoFit/>
          </a:bodyPr>
          <a:lstStyle/>
          <a:p>
            <a:pPr algn="ctr"/>
            <a:r>
              <a:rPr lang="es-MX" sz="2800" dirty="0" err="1">
                <a:solidFill>
                  <a:srgbClr val="757577"/>
                </a:solidFill>
                <a:latin typeface="Arial" panose="020B0604020202020204" pitchFamily="34" charset="0"/>
                <a:ea typeface="Roboto Medium" panose="02000000000000000000" pitchFamily="2" charset="0"/>
                <a:cs typeface="Arial" panose="020B0604020202020204" pitchFamily="34" charset="0"/>
              </a:rPr>
              <a:t>Insira</a:t>
            </a:r>
            <a:r>
              <a:rPr lang="es-MX" sz="2800" dirty="0">
                <a:solidFill>
                  <a:srgbClr val="757577"/>
                </a:solidFill>
                <a:latin typeface="Arial" panose="020B0604020202020204" pitchFamily="34" charset="0"/>
                <a:ea typeface="Roboto Medium" panose="02000000000000000000" pitchFamily="2" charset="0"/>
                <a:cs typeface="Arial" panose="020B0604020202020204" pitchFamily="34" charset="0"/>
              </a:rPr>
              <a:t> o título aqui</a:t>
            </a:r>
          </a:p>
        </p:txBody>
      </p:sp>
      <p:sp>
        <p:nvSpPr>
          <p:cNvPr id="33" name="Rectangle 38">
            <a:extLst>
              <a:ext uri="{FF2B5EF4-FFF2-40B4-BE49-F238E27FC236}">
                <a16:creationId xmlns:a16="http://schemas.microsoft.com/office/drawing/2014/main" id="{727B8816-5385-1743-B2CE-CCF164ED9EC3}"/>
              </a:ext>
            </a:extLst>
          </p:cNvPr>
          <p:cNvSpPr/>
          <p:nvPr/>
        </p:nvSpPr>
        <p:spPr>
          <a:xfrm>
            <a:off x="4212638" y="1649334"/>
            <a:ext cx="568531" cy="650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5400" b="1" dirty="0">
                <a:solidFill>
                  <a:srgbClr val="1B2128"/>
                </a:solidFill>
                <a:latin typeface="Arial" panose="020B0604020202020204" pitchFamily="34" charset="0"/>
                <a:cs typeface="Arial" panose="020B0604020202020204" pitchFamily="34" charset="0"/>
              </a:rPr>
              <a:t>2</a:t>
            </a:r>
          </a:p>
        </p:txBody>
      </p:sp>
      <p:sp>
        <p:nvSpPr>
          <p:cNvPr id="34" name="Rectangle 38">
            <a:extLst>
              <a:ext uri="{FF2B5EF4-FFF2-40B4-BE49-F238E27FC236}">
                <a16:creationId xmlns:a16="http://schemas.microsoft.com/office/drawing/2014/main" id="{F85895D2-C1D9-414E-9F1E-E3D129212953}"/>
              </a:ext>
            </a:extLst>
          </p:cNvPr>
          <p:cNvSpPr/>
          <p:nvPr/>
        </p:nvSpPr>
        <p:spPr>
          <a:xfrm>
            <a:off x="5787438" y="1649334"/>
            <a:ext cx="568531" cy="650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5400" b="1" dirty="0">
                <a:latin typeface="Arial" panose="020B0604020202020204" pitchFamily="34" charset="0"/>
                <a:cs typeface="Arial" panose="020B0604020202020204" pitchFamily="34" charset="0"/>
              </a:rPr>
              <a:t>3</a:t>
            </a:r>
          </a:p>
        </p:txBody>
      </p:sp>
      <p:sp>
        <p:nvSpPr>
          <p:cNvPr id="35" name="Rectangle 38">
            <a:extLst>
              <a:ext uri="{FF2B5EF4-FFF2-40B4-BE49-F238E27FC236}">
                <a16:creationId xmlns:a16="http://schemas.microsoft.com/office/drawing/2014/main" id="{602156E4-4A62-2948-8F13-200D9C166D3A}"/>
              </a:ext>
            </a:extLst>
          </p:cNvPr>
          <p:cNvSpPr/>
          <p:nvPr/>
        </p:nvSpPr>
        <p:spPr>
          <a:xfrm>
            <a:off x="7402878" y="1649334"/>
            <a:ext cx="568531" cy="650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5400" b="1" dirty="0">
                <a:solidFill>
                  <a:srgbClr val="1B2128"/>
                </a:solidFill>
                <a:latin typeface="Arial" panose="020B0604020202020204" pitchFamily="34" charset="0"/>
                <a:cs typeface="Arial" panose="020B0604020202020204" pitchFamily="34" charset="0"/>
              </a:rPr>
              <a:t>4</a:t>
            </a:r>
          </a:p>
        </p:txBody>
      </p:sp>
      <p:sp>
        <p:nvSpPr>
          <p:cNvPr id="36" name="Rectangle 38">
            <a:extLst>
              <a:ext uri="{FF2B5EF4-FFF2-40B4-BE49-F238E27FC236}">
                <a16:creationId xmlns:a16="http://schemas.microsoft.com/office/drawing/2014/main" id="{A4038E5F-1307-D749-83A0-A353576BD442}"/>
              </a:ext>
            </a:extLst>
          </p:cNvPr>
          <p:cNvSpPr/>
          <p:nvPr/>
        </p:nvSpPr>
        <p:spPr>
          <a:xfrm>
            <a:off x="8987838" y="1649334"/>
            <a:ext cx="568531" cy="650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5400" b="1" dirty="0">
                <a:latin typeface="Arial" panose="020B0604020202020204" pitchFamily="34" charset="0"/>
                <a:cs typeface="Arial" panose="020B0604020202020204" pitchFamily="34" charset="0"/>
              </a:rPr>
              <a:t>5</a:t>
            </a:r>
          </a:p>
        </p:txBody>
      </p:sp>
      <p:pic>
        <p:nvPicPr>
          <p:cNvPr id="38" name="Imagen 37">
            <a:extLst>
              <a:ext uri="{FF2B5EF4-FFF2-40B4-BE49-F238E27FC236}">
                <a16:creationId xmlns:a16="http://schemas.microsoft.com/office/drawing/2014/main" id="{94ED03D6-2CC3-7D47-B0CC-836CA50323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1922" y="2650631"/>
            <a:ext cx="1202132" cy="954634"/>
          </a:xfrm>
          <a:prstGeom prst="rect">
            <a:avLst/>
          </a:prstGeom>
        </p:spPr>
      </p:pic>
      <p:pic>
        <p:nvPicPr>
          <p:cNvPr id="40" name="Imagen 39">
            <a:extLst>
              <a:ext uri="{FF2B5EF4-FFF2-40B4-BE49-F238E27FC236}">
                <a16:creationId xmlns:a16="http://schemas.microsoft.com/office/drawing/2014/main" id="{10AD02FB-C032-4440-B8BD-9876280FB1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2005" y="2611746"/>
            <a:ext cx="1246327" cy="1032405"/>
          </a:xfrm>
          <a:prstGeom prst="rect">
            <a:avLst/>
          </a:prstGeom>
        </p:spPr>
      </p:pic>
      <p:pic>
        <p:nvPicPr>
          <p:cNvPr id="30" name="Imagen 29">
            <a:extLst>
              <a:ext uri="{FF2B5EF4-FFF2-40B4-BE49-F238E27FC236}">
                <a16:creationId xmlns:a16="http://schemas.microsoft.com/office/drawing/2014/main" id="{D5AFEA61-D29F-E14C-B5D7-495486659A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7722" y="2760374"/>
            <a:ext cx="963053" cy="756041"/>
          </a:xfrm>
          <a:prstGeom prst="rect">
            <a:avLst/>
          </a:prstGeom>
        </p:spPr>
      </p:pic>
      <p:pic>
        <p:nvPicPr>
          <p:cNvPr id="42" name="Imagen 41">
            <a:extLst>
              <a:ext uri="{FF2B5EF4-FFF2-40B4-BE49-F238E27FC236}">
                <a16:creationId xmlns:a16="http://schemas.microsoft.com/office/drawing/2014/main" id="{085BA99A-B0FF-CD43-85F8-C3B2F3E936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7611" y="2692014"/>
            <a:ext cx="1264007" cy="892760"/>
          </a:xfrm>
          <a:prstGeom prst="rect">
            <a:avLst/>
          </a:prstGeom>
        </p:spPr>
      </p:pic>
      <p:pic>
        <p:nvPicPr>
          <p:cNvPr id="43" name="Imagen 42">
            <a:extLst>
              <a:ext uri="{FF2B5EF4-FFF2-40B4-BE49-F238E27FC236}">
                <a16:creationId xmlns:a16="http://schemas.microsoft.com/office/drawing/2014/main" id="{929C6BBB-7039-4E40-BF5E-9FF4DBB38D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3115" y="2587011"/>
            <a:ext cx="1043025" cy="1078382"/>
          </a:xfrm>
          <a:prstGeom prst="rect">
            <a:avLst/>
          </a:prstGeom>
        </p:spPr>
      </p:pic>
      <p:sp>
        <p:nvSpPr>
          <p:cNvPr id="31" name="Rectangle 38">
            <a:extLst>
              <a:ext uri="{FF2B5EF4-FFF2-40B4-BE49-F238E27FC236}">
                <a16:creationId xmlns:a16="http://schemas.microsoft.com/office/drawing/2014/main" id="{8923EDED-D40A-0649-B979-997F9BA2499F}"/>
              </a:ext>
            </a:extLst>
          </p:cNvPr>
          <p:cNvSpPr/>
          <p:nvPr/>
        </p:nvSpPr>
        <p:spPr>
          <a:xfrm>
            <a:off x="2566718" y="1649334"/>
            <a:ext cx="568531" cy="650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5400" b="1" dirty="0">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11097046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98">
            <a:extLst>
              <a:ext uri="{FF2B5EF4-FFF2-40B4-BE49-F238E27FC236}">
                <a16:creationId xmlns:a16="http://schemas.microsoft.com/office/drawing/2014/main" id="{C49B52A0-589E-FB4B-8320-011E73F088ED}"/>
              </a:ext>
            </a:extLst>
          </p:cNvPr>
          <p:cNvGrpSpPr/>
          <p:nvPr/>
        </p:nvGrpSpPr>
        <p:grpSpPr>
          <a:xfrm>
            <a:off x="8261748" y="3845494"/>
            <a:ext cx="1667317" cy="1122319"/>
            <a:chOff x="1075389" y="1837848"/>
            <a:chExt cx="1667317" cy="1122319"/>
          </a:xfrm>
        </p:grpSpPr>
        <p:sp>
          <p:nvSpPr>
            <p:cNvPr id="63" name="TextBox 99">
              <a:extLst>
                <a:ext uri="{FF2B5EF4-FFF2-40B4-BE49-F238E27FC236}">
                  <a16:creationId xmlns:a16="http://schemas.microsoft.com/office/drawing/2014/main" id="{6D08BB8E-F511-DE49-9FD9-A6EC40A0BE33}"/>
                </a:ext>
              </a:extLst>
            </p:cNvPr>
            <p:cNvSpPr txBox="1"/>
            <p:nvPr/>
          </p:nvSpPr>
          <p:spPr>
            <a:xfrm>
              <a:off x="1075389" y="1837848"/>
              <a:ext cx="1658645" cy="369332"/>
            </a:xfrm>
            <a:prstGeom prst="rect">
              <a:avLst/>
            </a:prstGeom>
            <a:noFill/>
          </p:spPr>
          <p:txBody>
            <a:bodyPr wrap="square" rtlCol="0">
              <a:spAutoFit/>
            </a:bodyPr>
            <a:lstStyle/>
            <a:p>
              <a:r>
                <a:rPr lang="en-US" b="1" noProof="1">
                  <a:latin typeface="Arial" panose="020B0604020202020204" pitchFamily="34" charset="0"/>
                  <a:cs typeface="Arial" panose="020B0604020202020204" pitchFamily="34" charset="0"/>
                </a:rPr>
                <a:t>Título 4</a:t>
              </a:r>
            </a:p>
          </p:txBody>
        </p:sp>
        <p:sp>
          <p:nvSpPr>
            <p:cNvPr id="64" name="Rectangle 101">
              <a:extLst>
                <a:ext uri="{FF2B5EF4-FFF2-40B4-BE49-F238E27FC236}">
                  <a16:creationId xmlns:a16="http://schemas.microsoft.com/office/drawing/2014/main" id="{B8E43DDE-8B39-6141-827C-CDA1155DB5B9}"/>
                </a:ext>
              </a:extLst>
            </p:cNvPr>
            <p:cNvSpPr/>
            <p:nvPr/>
          </p:nvSpPr>
          <p:spPr>
            <a:xfrm>
              <a:off x="1075389" y="2190726"/>
              <a:ext cx="1667317" cy="769441"/>
            </a:xfrm>
            <a:prstGeom prst="rect">
              <a:avLst/>
            </a:prstGeom>
          </p:spPr>
          <p:txBody>
            <a:bodyPr wrap="square">
              <a:spAutoFit/>
            </a:bodyPr>
            <a:lstStyle/>
            <a:p>
              <a:r>
                <a:rPr lang="en-US" sz="1100" noProof="1">
                  <a:latin typeface="Arial" panose="020B0604020202020204" pitchFamily="34" charset="0"/>
                  <a:cs typeface="Arial" panose="020B0604020202020204" pitchFamily="34" charset="0"/>
                </a:rPr>
                <a:t>Lorem ipsum dolor sit amet, consectetur adipiscing elit, sed do eiusmod tempor. </a:t>
              </a:r>
            </a:p>
          </p:txBody>
        </p:sp>
      </p:grpSp>
      <p:sp>
        <p:nvSpPr>
          <p:cNvPr id="61" name="Oval 80">
            <a:extLst>
              <a:ext uri="{FF2B5EF4-FFF2-40B4-BE49-F238E27FC236}">
                <a16:creationId xmlns:a16="http://schemas.microsoft.com/office/drawing/2014/main" id="{75FEB6A7-4986-6842-9476-20A0988DE0E0}"/>
              </a:ext>
            </a:extLst>
          </p:cNvPr>
          <p:cNvSpPr/>
          <p:nvPr/>
        </p:nvSpPr>
        <p:spPr>
          <a:xfrm>
            <a:off x="9885401" y="2615890"/>
            <a:ext cx="880621" cy="880621"/>
          </a:xfrm>
          <a:prstGeom prst="ellipse">
            <a:avLst/>
          </a:prstGeom>
          <a:solidFill>
            <a:schemeClr val="bg1"/>
          </a:solidFill>
          <a:ln w="28575">
            <a:solidFill>
              <a:srgbClr val="FF0036"/>
            </a:solidFill>
          </a:ln>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b="1" dirty="0">
              <a:solidFill>
                <a:schemeClr val="accent1">
                  <a:lumMod val="50000"/>
                </a:schemeClr>
              </a:solidFill>
            </a:endParaRPr>
          </a:p>
        </p:txBody>
      </p:sp>
      <p:sp>
        <p:nvSpPr>
          <p:cNvPr id="60" name="Oval 80">
            <a:extLst>
              <a:ext uri="{FF2B5EF4-FFF2-40B4-BE49-F238E27FC236}">
                <a16:creationId xmlns:a16="http://schemas.microsoft.com/office/drawing/2014/main" id="{A9456D80-39E1-724E-BB6C-CC671D13BEE6}"/>
              </a:ext>
            </a:extLst>
          </p:cNvPr>
          <p:cNvSpPr/>
          <p:nvPr/>
        </p:nvSpPr>
        <p:spPr>
          <a:xfrm>
            <a:off x="7583003" y="2626050"/>
            <a:ext cx="880621" cy="880621"/>
          </a:xfrm>
          <a:prstGeom prst="ellipse">
            <a:avLst/>
          </a:prstGeom>
          <a:solidFill>
            <a:schemeClr val="bg1"/>
          </a:solidFill>
          <a:ln w="28575">
            <a:solidFill>
              <a:srgbClr val="757577"/>
            </a:solidFill>
          </a:ln>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b="1" dirty="0">
              <a:solidFill>
                <a:schemeClr val="accent1">
                  <a:lumMod val="50000"/>
                </a:schemeClr>
              </a:solidFill>
            </a:endParaRPr>
          </a:p>
        </p:txBody>
      </p:sp>
      <p:cxnSp>
        <p:nvCxnSpPr>
          <p:cNvPr id="4" name="Straight Connector 34">
            <a:extLst>
              <a:ext uri="{FF2B5EF4-FFF2-40B4-BE49-F238E27FC236}">
                <a16:creationId xmlns:a16="http://schemas.microsoft.com/office/drawing/2014/main" id="{7FBD3D49-1288-B54F-AC17-CDFF9A382BF3}"/>
              </a:ext>
            </a:extLst>
          </p:cNvPr>
          <p:cNvCxnSpPr>
            <a:cxnSpLocks/>
          </p:cNvCxnSpPr>
          <p:nvPr/>
        </p:nvCxnSpPr>
        <p:spPr>
          <a:xfrm flipH="1">
            <a:off x="8611346" y="3046337"/>
            <a:ext cx="1143000" cy="0"/>
          </a:xfrm>
          <a:prstGeom prst="line">
            <a:avLst/>
          </a:prstGeom>
          <a:ln w="38100">
            <a:solidFill>
              <a:srgbClr val="E0E0DD"/>
            </a:solidFill>
          </a:ln>
        </p:spPr>
        <p:style>
          <a:lnRef idx="1">
            <a:schemeClr val="accent1"/>
          </a:lnRef>
          <a:fillRef idx="0">
            <a:schemeClr val="accent1"/>
          </a:fillRef>
          <a:effectRef idx="0">
            <a:schemeClr val="accent1"/>
          </a:effectRef>
          <a:fontRef idx="minor">
            <a:schemeClr val="tx1"/>
          </a:fontRef>
        </p:style>
      </p:cxnSp>
      <p:cxnSp>
        <p:nvCxnSpPr>
          <p:cNvPr id="9" name="Straight Connector 41">
            <a:extLst>
              <a:ext uri="{FF2B5EF4-FFF2-40B4-BE49-F238E27FC236}">
                <a16:creationId xmlns:a16="http://schemas.microsoft.com/office/drawing/2014/main" id="{2851B967-CD92-5245-B34B-19ECB37E030B}"/>
              </a:ext>
            </a:extLst>
          </p:cNvPr>
          <p:cNvCxnSpPr>
            <a:cxnSpLocks/>
          </p:cNvCxnSpPr>
          <p:nvPr/>
        </p:nvCxnSpPr>
        <p:spPr>
          <a:xfrm>
            <a:off x="6293728" y="3046599"/>
            <a:ext cx="1141550" cy="0"/>
          </a:xfrm>
          <a:prstGeom prst="line">
            <a:avLst/>
          </a:prstGeom>
          <a:ln w="38100">
            <a:solidFill>
              <a:srgbClr val="E0E0DD"/>
            </a:solidFill>
          </a:ln>
        </p:spPr>
        <p:style>
          <a:lnRef idx="1">
            <a:schemeClr val="accent1"/>
          </a:lnRef>
          <a:fillRef idx="0">
            <a:schemeClr val="accent1"/>
          </a:fillRef>
          <a:effectRef idx="0">
            <a:schemeClr val="accent1"/>
          </a:effectRef>
          <a:fontRef idx="minor">
            <a:schemeClr val="tx1"/>
          </a:fontRef>
        </p:style>
      </p:cxnSp>
      <p:cxnSp>
        <p:nvCxnSpPr>
          <p:cNvPr id="14" name="Straight Connector 75">
            <a:extLst>
              <a:ext uri="{FF2B5EF4-FFF2-40B4-BE49-F238E27FC236}">
                <a16:creationId xmlns:a16="http://schemas.microsoft.com/office/drawing/2014/main" id="{B4A76AAF-7025-1B46-88D6-3DC9823AFBCC}"/>
              </a:ext>
            </a:extLst>
          </p:cNvPr>
          <p:cNvCxnSpPr>
            <a:cxnSpLocks/>
          </p:cNvCxnSpPr>
          <p:nvPr/>
        </p:nvCxnSpPr>
        <p:spPr>
          <a:xfrm flipH="1">
            <a:off x="3977040" y="3046337"/>
            <a:ext cx="1143000" cy="0"/>
          </a:xfrm>
          <a:prstGeom prst="line">
            <a:avLst/>
          </a:prstGeom>
          <a:ln w="38100">
            <a:solidFill>
              <a:srgbClr val="E0E0DD"/>
            </a:solidFill>
          </a:ln>
        </p:spPr>
        <p:style>
          <a:lnRef idx="1">
            <a:schemeClr val="accent1"/>
          </a:lnRef>
          <a:fillRef idx="0">
            <a:schemeClr val="accent1"/>
          </a:fillRef>
          <a:effectRef idx="0">
            <a:schemeClr val="accent1"/>
          </a:effectRef>
          <a:fontRef idx="minor">
            <a:schemeClr val="tx1"/>
          </a:fontRef>
        </p:style>
      </p:cxnSp>
      <p:cxnSp>
        <p:nvCxnSpPr>
          <p:cNvPr id="19" name="Straight Connector 82">
            <a:extLst>
              <a:ext uri="{FF2B5EF4-FFF2-40B4-BE49-F238E27FC236}">
                <a16:creationId xmlns:a16="http://schemas.microsoft.com/office/drawing/2014/main" id="{B7292B9B-6B96-3C47-91A8-77800FE97B93}"/>
              </a:ext>
            </a:extLst>
          </p:cNvPr>
          <p:cNvCxnSpPr>
            <a:cxnSpLocks/>
          </p:cNvCxnSpPr>
          <p:nvPr/>
        </p:nvCxnSpPr>
        <p:spPr>
          <a:xfrm>
            <a:off x="1672278" y="3046599"/>
            <a:ext cx="1141550" cy="0"/>
          </a:xfrm>
          <a:prstGeom prst="line">
            <a:avLst/>
          </a:prstGeom>
          <a:ln w="38100">
            <a:solidFill>
              <a:srgbClr val="E0E0DD"/>
            </a:solidFill>
          </a:ln>
        </p:spPr>
        <p:style>
          <a:lnRef idx="1">
            <a:schemeClr val="accent1"/>
          </a:lnRef>
          <a:fillRef idx="0">
            <a:schemeClr val="accent1"/>
          </a:fillRef>
          <a:effectRef idx="0">
            <a:schemeClr val="accent1"/>
          </a:effectRef>
          <a:fontRef idx="minor">
            <a:schemeClr val="tx1"/>
          </a:fontRef>
        </p:style>
      </p:cxnSp>
      <p:grpSp>
        <p:nvGrpSpPr>
          <p:cNvPr id="36" name="Group 98">
            <a:extLst>
              <a:ext uri="{FF2B5EF4-FFF2-40B4-BE49-F238E27FC236}">
                <a16:creationId xmlns:a16="http://schemas.microsoft.com/office/drawing/2014/main" id="{C8F7E780-5AD2-7245-BF49-4D4703CDEE0D}"/>
              </a:ext>
            </a:extLst>
          </p:cNvPr>
          <p:cNvGrpSpPr/>
          <p:nvPr/>
        </p:nvGrpSpPr>
        <p:grpSpPr>
          <a:xfrm>
            <a:off x="3551062" y="3845494"/>
            <a:ext cx="1667317" cy="1122319"/>
            <a:chOff x="1075389" y="1837848"/>
            <a:chExt cx="1667317" cy="1122319"/>
          </a:xfrm>
        </p:grpSpPr>
        <p:sp>
          <p:nvSpPr>
            <p:cNvPr id="37" name="TextBox 99">
              <a:extLst>
                <a:ext uri="{FF2B5EF4-FFF2-40B4-BE49-F238E27FC236}">
                  <a16:creationId xmlns:a16="http://schemas.microsoft.com/office/drawing/2014/main" id="{7DFCE30D-18D0-8748-A469-D7EE9FC615AE}"/>
                </a:ext>
              </a:extLst>
            </p:cNvPr>
            <p:cNvSpPr txBox="1"/>
            <p:nvPr/>
          </p:nvSpPr>
          <p:spPr>
            <a:xfrm>
              <a:off x="1075389" y="1837848"/>
              <a:ext cx="1658645" cy="369332"/>
            </a:xfrm>
            <a:prstGeom prst="rect">
              <a:avLst/>
            </a:prstGeom>
            <a:noFill/>
          </p:spPr>
          <p:txBody>
            <a:bodyPr wrap="square" rtlCol="0">
              <a:spAutoFit/>
            </a:bodyPr>
            <a:lstStyle/>
            <a:p>
              <a:r>
                <a:rPr lang="en-US" b="1" noProof="1">
                  <a:latin typeface="Arial" panose="020B0604020202020204" pitchFamily="34" charset="0"/>
                  <a:cs typeface="Arial" panose="020B0604020202020204" pitchFamily="34" charset="0"/>
                </a:rPr>
                <a:t>Título 2</a:t>
              </a:r>
            </a:p>
          </p:txBody>
        </p:sp>
        <p:sp>
          <p:nvSpPr>
            <p:cNvPr id="39" name="Rectangle 101">
              <a:extLst>
                <a:ext uri="{FF2B5EF4-FFF2-40B4-BE49-F238E27FC236}">
                  <a16:creationId xmlns:a16="http://schemas.microsoft.com/office/drawing/2014/main" id="{C1123B21-0240-E74D-9BB8-313AC42A5586}"/>
                </a:ext>
              </a:extLst>
            </p:cNvPr>
            <p:cNvSpPr/>
            <p:nvPr/>
          </p:nvSpPr>
          <p:spPr>
            <a:xfrm>
              <a:off x="1075389" y="2190726"/>
              <a:ext cx="1667317" cy="769441"/>
            </a:xfrm>
            <a:prstGeom prst="rect">
              <a:avLst/>
            </a:prstGeom>
          </p:spPr>
          <p:txBody>
            <a:bodyPr wrap="square">
              <a:spAutoFit/>
            </a:bodyPr>
            <a:lstStyle/>
            <a:p>
              <a:r>
                <a:rPr lang="en-US" sz="1100" noProof="1">
                  <a:latin typeface="Arial" panose="020B0604020202020204" pitchFamily="34" charset="0"/>
                  <a:cs typeface="Arial" panose="020B0604020202020204" pitchFamily="34" charset="0"/>
                </a:rPr>
                <a:t>Lorem ipsum dolor sit amet, consectetur adipiscing elit, sed do eiusmod tempor. </a:t>
              </a:r>
            </a:p>
          </p:txBody>
        </p:sp>
      </p:grpSp>
      <p:cxnSp>
        <p:nvCxnSpPr>
          <p:cNvPr id="24" name="Straight Connector 86">
            <a:extLst>
              <a:ext uri="{FF2B5EF4-FFF2-40B4-BE49-F238E27FC236}">
                <a16:creationId xmlns:a16="http://schemas.microsoft.com/office/drawing/2014/main" id="{9F2D6147-40E0-AC41-A2D8-902034A3DED0}"/>
              </a:ext>
            </a:extLst>
          </p:cNvPr>
          <p:cNvCxnSpPr>
            <a:cxnSpLocks/>
          </p:cNvCxnSpPr>
          <p:nvPr/>
        </p:nvCxnSpPr>
        <p:spPr>
          <a:xfrm flipH="1">
            <a:off x="0" y="3046337"/>
            <a:ext cx="509752" cy="0"/>
          </a:xfrm>
          <a:prstGeom prst="line">
            <a:avLst/>
          </a:prstGeom>
          <a:ln w="38100">
            <a:solidFill>
              <a:srgbClr val="E0E0DD"/>
            </a:solidFill>
          </a:ln>
        </p:spPr>
        <p:style>
          <a:lnRef idx="1">
            <a:schemeClr val="accent1"/>
          </a:lnRef>
          <a:fillRef idx="0">
            <a:schemeClr val="accent1"/>
          </a:fillRef>
          <a:effectRef idx="0">
            <a:schemeClr val="accent1"/>
          </a:effectRef>
          <a:fontRef idx="minor">
            <a:schemeClr val="tx1"/>
          </a:fontRef>
        </p:style>
      </p:cxnSp>
      <p:sp>
        <p:nvSpPr>
          <p:cNvPr id="3" name="Arc 33">
            <a:extLst>
              <a:ext uri="{FF2B5EF4-FFF2-40B4-BE49-F238E27FC236}">
                <a16:creationId xmlns:a16="http://schemas.microsoft.com/office/drawing/2014/main" id="{FF4E4301-013C-9D4D-9A17-3F21DFF91AA1}"/>
              </a:ext>
            </a:extLst>
          </p:cNvPr>
          <p:cNvSpPr/>
          <p:nvPr/>
        </p:nvSpPr>
        <p:spPr>
          <a:xfrm>
            <a:off x="9737677" y="2457543"/>
            <a:ext cx="1176068" cy="1176068"/>
          </a:xfrm>
          <a:prstGeom prst="arc">
            <a:avLst>
              <a:gd name="adj1" fmla="val 15956854"/>
              <a:gd name="adj2" fmla="val 10795556"/>
            </a:avLst>
          </a:prstGeom>
          <a:ln w="38100">
            <a:solidFill>
              <a:srgbClr val="FF003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 name="Straight Connector 35">
            <a:extLst>
              <a:ext uri="{FF2B5EF4-FFF2-40B4-BE49-F238E27FC236}">
                <a16:creationId xmlns:a16="http://schemas.microsoft.com/office/drawing/2014/main" id="{F2F3FFDA-2050-F448-B149-CB1D57F606D2}"/>
              </a:ext>
            </a:extLst>
          </p:cNvPr>
          <p:cNvCxnSpPr>
            <a:cxnSpLocks/>
          </p:cNvCxnSpPr>
          <p:nvPr/>
        </p:nvCxnSpPr>
        <p:spPr>
          <a:xfrm flipV="1">
            <a:off x="10279392" y="1144126"/>
            <a:ext cx="0" cy="1333939"/>
          </a:xfrm>
          <a:prstGeom prst="line">
            <a:avLst/>
          </a:prstGeom>
          <a:ln w="38100">
            <a:solidFill>
              <a:srgbClr val="FF0036"/>
            </a:solidFill>
            <a:tailEnd type="oval"/>
          </a:ln>
        </p:spPr>
        <p:style>
          <a:lnRef idx="1">
            <a:schemeClr val="accent1"/>
          </a:lnRef>
          <a:fillRef idx="0">
            <a:schemeClr val="accent1"/>
          </a:fillRef>
          <a:effectRef idx="0">
            <a:schemeClr val="accent1"/>
          </a:effectRef>
          <a:fontRef idx="minor">
            <a:schemeClr val="tx1"/>
          </a:fontRef>
        </p:style>
      </p:cxnSp>
      <p:sp>
        <p:nvSpPr>
          <p:cNvPr id="8" name="Arc 40">
            <a:extLst>
              <a:ext uri="{FF2B5EF4-FFF2-40B4-BE49-F238E27FC236}">
                <a16:creationId xmlns:a16="http://schemas.microsoft.com/office/drawing/2014/main" id="{F452772A-633C-0148-8718-F5CE41D17132}"/>
              </a:ext>
            </a:extLst>
          </p:cNvPr>
          <p:cNvSpPr/>
          <p:nvPr/>
        </p:nvSpPr>
        <p:spPr>
          <a:xfrm rot="10800000">
            <a:off x="7435279" y="2478327"/>
            <a:ext cx="1176068" cy="1176068"/>
          </a:xfrm>
          <a:prstGeom prst="arc">
            <a:avLst>
              <a:gd name="adj1" fmla="val 10895"/>
              <a:gd name="adj2" fmla="val 15969831"/>
            </a:avLst>
          </a:prstGeom>
          <a:ln w="38100">
            <a:solidFill>
              <a:srgbClr val="75757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0" name="Straight Connector 72">
            <a:extLst>
              <a:ext uri="{FF2B5EF4-FFF2-40B4-BE49-F238E27FC236}">
                <a16:creationId xmlns:a16="http://schemas.microsoft.com/office/drawing/2014/main" id="{D2FC1E0B-9A70-6844-A648-B183B472A09A}"/>
              </a:ext>
            </a:extLst>
          </p:cNvPr>
          <p:cNvCxnSpPr>
            <a:cxnSpLocks/>
          </p:cNvCxnSpPr>
          <p:nvPr/>
        </p:nvCxnSpPr>
        <p:spPr>
          <a:xfrm rot="10800000" flipV="1">
            <a:off x="8069632" y="3633873"/>
            <a:ext cx="0" cy="1333939"/>
          </a:xfrm>
          <a:prstGeom prst="line">
            <a:avLst/>
          </a:prstGeom>
          <a:ln w="38100">
            <a:solidFill>
              <a:srgbClr val="757577"/>
            </a:solidFill>
            <a:tailEnd type="oval"/>
          </a:ln>
        </p:spPr>
        <p:style>
          <a:lnRef idx="1">
            <a:schemeClr val="accent1"/>
          </a:lnRef>
          <a:fillRef idx="0">
            <a:schemeClr val="accent1"/>
          </a:fillRef>
          <a:effectRef idx="0">
            <a:schemeClr val="accent1"/>
          </a:effectRef>
          <a:fontRef idx="minor">
            <a:schemeClr val="tx1"/>
          </a:fontRef>
        </p:style>
      </p:cxnSp>
      <p:grpSp>
        <p:nvGrpSpPr>
          <p:cNvPr id="77" name="Grupo 76">
            <a:extLst>
              <a:ext uri="{FF2B5EF4-FFF2-40B4-BE49-F238E27FC236}">
                <a16:creationId xmlns:a16="http://schemas.microsoft.com/office/drawing/2014/main" id="{7A08D2D2-CF79-A646-9D64-B6F776444921}"/>
              </a:ext>
            </a:extLst>
          </p:cNvPr>
          <p:cNvGrpSpPr/>
          <p:nvPr/>
        </p:nvGrpSpPr>
        <p:grpSpPr>
          <a:xfrm>
            <a:off x="5103371" y="1144126"/>
            <a:ext cx="1176068" cy="2489485"/>
            <a:chOff x="5103371" y="1144126"/>
            <a:chExt cx="1176068" cy="2489485"/>
          </a:xfrm>
        </p:grpSpPr>
        <p:sp>
          <p:nvSpPr>
            <p:cNvPr id="13" name="Arc 74">
              <a:extLst>
                <a:ext uri="{FF2B5EF4-FFF2-40B4-BE49-F238E27FC236}">
                  <a16:creationId xmlns:a16="http://schemas.microsoft.com/office/drawing/2014/main" id="{7C68E27C-29D6-4344-82FB-AE5486FECF54}"/>
                </a:ext>
              </a:extLst>
            </p:cNvPr>
            <p:cNvSpPr/>
            <p:nvPr/>
          </p:nvSpPr>
          <p:spPr>
            <a:xfrm>
              <a:off x="5103371" y="2457543"/>
              <a:ext cx="1176068" cy="1176068"/>
            </a:xfrm>
            <a:prstGeom prst="arc">
              <a:avLst>
                <a:gd name="adj1" fmla="val 15956854"/>
                <a:gd name="adj2" fmla="val 10795556"/>
              </a:avLst>
            </a:prstGeom>
            <a:ln w="38100">
              <a:solidFill>
                <a:srgbClr val="FF003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Connector 76">
              <a:extLst>
                <a:ext uri="{FF2B5EF4-FFF2-40B4-BE49-F238E27FC236}">
                  <a16:creationId xmlns:a16="http://schemas.microsoft.com/office/drawing/2014/main" id="{2C7400EE-1BD5-4D42-A716-E71559DFD280}"/>
                </a:ext>
              </a:extLst>
            </p:cNvPr>
            <p:cNvCxnSpPr>
              <a:cxnSpLocks/>
            </p:cNvCxnSpPr>
            <p:nvPr/>
          </p:nvCxnSpPr>
          <p:spPr>
            <a:xfrm flipV="1">
              <a:off x="5645086" y="1144126"/>
              <a:ext cx="0" cy="1333939"/>
            </a:xfrm>
            <a:prstGeom prst="line">
              <a:avLst/>
            </a:prstGeom>
            <a:ln w="38100">
              <a:solidFill>
                <a:srgbClr val="FF0036"/>
              </a:solidFill>
              <a:tailEnd type="oval"/>
            </a:ln>
          </p:spPr>
          <p:style>
            <a:lnRef idx="1">
              <a:schemeClr val="accent1"/>
            </a:lnRef>
            <a:fillRef idx="0">
              <a:schemeClr val="accent1"/>
            </a:fillRef>
            <a:effectRef idx="0">
              <a:schemeClr val="accent1"/>
            </a:effectRef>
            <a:fontRef idx="minor">
              <a:schemeClr val="tx1"/>
            </a:fontRef>
          </p:style>
        </p:cxnSp>
        <p:sp>
          <p:nvSpPr>
            <p:cNvPr id="16" name="Oval 77">
              <a:extLst>
                <a:ext uri="{FF2B5EF4-FFF2-40B4-BE49-F238E27FC236}">
                  <a16:creationId xmlns:a16="http://schemas.microsoft.com/office/drawing/2014/main" id="{4C22C35B-85AF-5A4B-983F-14708517CB38}"/>
                </a:ext>
              </a:extLst>
            </p:cNvPr>
            <p:cNvSpPr/>
            <p:nvPr/>
          </p:nvSpPr>
          <p:spPr>
            <a:xfrm>
              <a:off x="5251095" y="2605266"/>
              <a:ext cx="880621" cy="880621"/>
            </a:xfrm>
            <a:prstGeom prst="ellipse">
              <a:avLst/>
            </a:prstGeom>
            <a:solidFill>
              <a:schemeClr val="bg1"/>
            </a:solidFill>
            <a:ln w="28575">
              <a:solidFill>
                <a:srgbClr val="FF0036"/>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800" b="1" dirty="0">
                <a:solidFill>
                  <a:schemeClr val="tx1">
                    <a:lumMod val="85000"/>
                    <a:lumOff val="15000"/>
                  </a:schemeClr>
                </a:solidFill>
              </a:endParaRPr>
            </a:p>
          </p:txBody>
        </p:sp>
      </p:grpSp>
      <p:grpSp>
        <p:nvGrpSpPr>
          <p:cNvPr id="76" name="Grupo 75">
            <a:extLst>
              <a:ext uri="{FF2B5EF4-FFF2-40B4-BE49-F238E27FC236}">
                <a16:creationId xmlns:a16="http://schemas.microsoft.com/office/drawing/2014/main" id="{B61DF16B-2CBC-8747-9203-34B60F4E74EC}"/>
              </a:ext>
            </a:extLst>
          </p:cNvPr>
          <p:cNvGrpSpPr/>
          <p:nvPr/>
        </p:nvGrpSpPr>
        <p:grpSpPr>
          <a:xfrm>
            <a:off x="2813829" y="2478327"/>
            <a:ext cx="1176068" cy="2489485"/>
            <a:chOff x="2813829" y="2478327"/>
            <a:chExt cx="1176068" cy="2489485"/>
          </a:xfrm>
        </p:grpSpPr>
        <p:sp>
          <p:nvSpPr>
            <p:cNvPr id="18" name="Arc 81">
              <a:extLst>
                <a:ext uri="{FF2B5EF4-FFF2-40B4-BE49-F238E27FC236}">
                  <a16:creationId xmlns:a16="http://schemas.microsoft.com/office/drawing/2014/main" id="{5A131772-10B4-3C44-89F0-CCFF9B81A270}"/>
                </a:ext>
              </a:extLst>
            </p:cNvPr>
            <p:cNvSpPr/>
            <p:nvPr/>
          </p:nvSpPr>
          <p:spPr>
            <a:xfrm rot="10800000">
              <a:off x="2813829" y="2478327"/>
              <a:ext cx="1176068" cy="1176068"/>
            </a:xfrm>
            <a:prstGeom prst="arc">
              <a:avLst>
                <a:gd name="adj1" fmla="val 10895"/>
                <a:gd name="adj2" fmla="val 15969831"/>
              </a:avLst>
            </a:prstGeom>
            <a:ln w="38100">
              <a:solidFill>
                <a:srgbClr val="75757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 name="Straight Connector 83">
              <a:extLst>
                <a:ext uri="{FF2B5EF4-FFF2-40B4-BE49-F238E27FC236}">
                  <a16:creationId xmlns:a16="http://schemas.microsoft.com/office/drawing/2014/main" id="{A58B1ECC-AA9D-8349-8B59-20B33BFED7A8}"/>
                </a:ext>
              </a:extLst>
            </p:cNvPr>
            <p:cNvCxnSpPr>
              <a:cxnSpLocks/>
            </p:cNvCxnSpPr>
            <p:nvPr/>
          </p:nvCxnSpPr>
          <p:spPr>
            <a:xfrm rot="10800000" flipV="1">
              <a:off x="3448182" y="3633873"/>
              <a:ext cx="0" cy="1333939"/>
            </a:xfrm>
            <a:prstGeom prst="line">
              <a:avLst/>
            </a:prstGeom>
            <a:ln w="38100">
              <a:solidFill>
                <a:srgbClr val="757577"/>
              </a:solidFill>
              <a:tailEnd type="oval"/>
            </a:ln>
          </p:spPr>
          <p:style>
            <a:lnRef idx="1">
              <a:schemeClr val="accent1"/>
            </a:lnRef>
            <a:fillRef idx="0">
              <a:schemeClr val="accent1"/>
            </a:fillRef>
            <a:effectRef idx="0">
              <a:schemeClr val="accent1"/>
            </a:effectRef>
            <a:fontRef idx="minor">
              <a:schemeClr val="tx1"/>
            </a:fontRef>
          </p:style>
        </p:cxnSp>
        <p:sp>
          <p:nvSpPr>
            <p:cNvPr id="21" name="Oval 80">
              <a:extLst>
                <a:ext uri="{FF2B5EF4-FFF2-40B4-BE49-F238E27FC236}">
                  <a16:creationId xmlns:a16="http://schemas.microsoft.com/office/drawing/2014/main" id="{8CBB105E-1444-8A4B-8131-269D24D2CF24}"/>
                </a:ext>
              </a:extLst>
            </p:cNvPr>
            <p:cNvSpPr/>
            <p:nvPr/>
          </p:nvSpPr>
          <p:spPr>
            <a:xfrm>
              <a:off x="2961552" y="2626050"/>
              <a:ext cx="880621" cy="880621"/>
            </a:xfrm>
            <a:prstGeom prst="ellipse">
              <a:avLst/>
            </a:prstGeom>
            <a:solidFill>
              <a:schemeClr val="bg1"/>
            </a:solidFill>
            <a:ln w="28575">
              <a:solidFill>
                <a:srgbClr val="757577"/>
              </a:solidFill>
            </a:ln>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b="1" dirty="0">
                <a:solidFill>
                  <a:schemeClr val="accent1">
                    <a:lumMod val="50000"/>
                  </a:schemeClr>
                </a:solidFill>
              </a:endParaRPr>
            </a:p>
          </p:txBody>
        </p:sp>
      </p:grpSp>
      <p:grpSp>
        <p:nvGrpSpPr>
          <p:cNvPr id="75" name="Grupo 74">
            <a:extLst>
              <a:ext uri="{FF2B5EF4-FFF2-40B4-BE49-F238E27FC236}">
                <a16:creationId xmlns:a16="http://schemas.microsoft.com/office/drawing/2014/main" id="{E351522E-CA74-3E47-8C30-04B230DF7494}"/>
              </a:ext>
            </a:extLst>
          </p:cNvPr>
          <p:cNvGrpSpPr/>
          <p:nvPr/>
        </p:nvGrpSpPr>
        <p:grpSpPr>
          <a:xfrm>
            <a:off x="495462" y="1144126"/>
            <a:ext cx="1176068" cy="2489485"/>
            <a:chOff x="495462" y="1144126"/>
            <a:chExt cx="1176068" cy="2489485"/>
          </a:xfrm>
        </p:grpSpPr>
        <p:sp>
          <p:nvSpPr>
            <p:cNvPr id="23" name="Arc 85">
              <a:extLst>
                <a:ext uri="{FF2B5EF4-FFF2-40B4-BE49-F238E27FC236}">
                  <a16:creationId xmlns:a16="http://schemas.microsoft.com/office/drawing/2014/main" id="{5F98CCE9-C1E8-CA45-A6BA-1A2C938C5F62}"/>
                </a:ext>
              </a:extLst>
            </p:cNvPr>
            <p:cNvSpPr/>
            <p:nvPr/>
          </p:nvSpPr>
          <p:spPr>
            <a:xfrm>
              <a:off x="495462" y="2457543"/>
              <a:ext cx="1176068" cy="1176068"/>
            </a:xfrm>
            <a:prstGeom prst="arc">
              <a:avLst>
                <a:gd name="adj1" fmla="val 15956854"/>
                <a:gd name="adj2" fmla="val 10891041"/>
              </a:avLst>
            </a:prstGeom>
            <a:ln w="38100">
              <a:solidFill>
                <a:srgbClr val="FF003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Connector 87">
              <a:extLst>
                <a:ext uri="{FF2B5EF4-FFF2-40B4-BE49-F238E27FC236}">
                  <a16:creationId xmlns:a16="http://schemas.microsoft.com/office/drawing/2014/main" id="{6E888B48-C01E-8C4F-B8F0-61BACF55F597}"/>
                </a:ext>
              </a:extLst>
            </p:cNvPr>
            <p:cNvCxnSpPr>
              <a:cxnSpLocks/>
            </p:cNvCxnSpPr>
            <p:nvPr/>
          </p:nvCxnSpPr>
          <p:spPr>
            <a:xfrm flipV="1">
              <a:off x="1037177" y="1144126"/>
              <a:ext cx="0" cy="1333939"/>
            </a:xfrm>
            <a:prstGeom prst="line">
              <a:avLst/>
            </a:prstGeom>
            <a:ln w="38100">
              <a:solidFill>
                <a:srgbClr val="FF0036"/>
              </a:solidFill>
              <a:tailEnd type="oval"/>
            </a:ln>
          </p:spPr>
          <p:style>
            <a:lnRef idx="1">
              <a:schemeClr val="accent1"/>
            </a:lnRef>
            <a:fillRef idx="0">
              <a:schemeClr val="accent1"/>
            </a:fillRef>
            <a:effectRef idx="0">
              <a:schemeClr val="accent1"/>
            </a:effectRef>
            <a:fontRef idx="minor">
              <a:schemeClr val="tx1"/>
            </a:fontRef>
          </p:style>
        </p:cxnSp>
        <p:sp>
          <p:nvSpPr>
            <p:cNvPr id="26" name="Oval 88">
              <a:extLst>
                <a:ext uri="{FF2B5EF4-FFF2-40B4-BE49-F238E27FC236}">
                  <a16:creationId xmlns:a16="http://schemas.microsoft.com/office/drawing/2014/main" id="{CE2D0F75-690B-0640-8BEB-4FA3F3E058D4}"/>
                </a:ext>
              </a:extLst>
            </p:cNvPr>
            <p:cNvSpPr/>
            <p:nvPr/>
          </p:nvSpPr>
          <p:spPr>
            <a:xfrm>
              <a:off x="643186" y="2605266"/>
              <a:ext cx="880621" cy="880621"/>
            </a:xfrm>
            <a:prstGeom prst="ellipse">
              <a:avLst/>
            </a:prstGeom>
            <a:solidFill>
              <a:schemeClr val="bg1"/>
            </a:solidFill>
            <a:ln w="28575">
              <a:solidFill>
                <a:srgbClr val="FF003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effectLst>
                  <a:outerShdw blurRad="38100" dist="38100" dir="2700000" algn="tl">
                    <a:srgbClr val="000000">
                      <a:alpha val="43137"/>
                    </a:srgbClr>
                  </a:outerShdw>
                </a:effectLst>
              </a:endParaRPr>
            </a:p>
          </p:txBody>
        </p:sp>
      </p:grpSp>
      <p:sp>
        <p:nvSpPr>
          <p:cNvPr id="27" name="TextBox 89">
            <a:extLst>
              <a:ext uri="{FF2B5EF4-FFF2-40B4-BE49-F238E27FC236}">
                <a16:creationId xmlns:a16="http://schemas.microsoft.com/office/drawing/2014/main" id="{30452BE5-079B-824A-AA54-87E8E833A5EF}"/>
              </a:ext>
            </a:extLst>
          </p:cNvPr>
          <p:cNvSpPr txBox="1"/>
          <p:nvPr/>
        </p:nvSpPr>
        <p:spPr>
          <a:xfrm>
            <a:off x="602549" y="562788"/>
            <a:ext cx="870751" cy="461665"/>
          </a:xfrm>
          <a:prstGeom prst="rect">
            <a:avLst/>
          </a:prstGeom>
          <a:noFill/>
        </p:spPr>
        <p:txBody>
          <a:bodyPr wrap="none" rtlCol="0">
            <a:spAutoFit/>
          </a:bodyPr>
          <a:lstStyle/>
          <a:p>
            <a:pPr algn="ctr"/>
            <a:r>
              <a:rPr lang="en-US" sz="2400" b="1" dirty="0">
                <a:solidFill>
                  <a:srgbClr val="1B2128"/>
                </a:solidFill>
                <a:latin typeface="Arial" panose="020B0604020202020204" pitchFamily="34" charset="0"/>
                <a:cs typeface="Arial" panose="020B0604020202020204" pitchFamily="34" charset="0"/>
              </a:rPr>
              <a:t>2017</a:t>
            </a:r>
          </a:p>
        </p:txBody>
      </p:sp>
      <p:sp>
        <p:nvSpPr>
          <p:cNvPr id="28" name="TextBox 90">
            <a:extLst>
              <a:ext uri="{FF2B5EF4-FFF2-40B4-BE49-F238E27FC236}">
                <a16:creationId xmlns:a16="http://schemas.microsoft.com/office/drawing/2014/main" id="{AB77E9CB-1B9C-3148-AA7D-A0C29A638B9B}"/>
              </a:ext>
            </a:extLst>
          </p:cNvPr>
          <p:cNvSpPr txBox="1"/>
          <p:nvPr/>
        </p:nvSpPr>
        <p:spPr>
          <a:xfrm>
            <a:off x="3012805" y="5029874"/>
            <a:ext cx="870751" cy="461665"/>
          </a:xfrm>
          <a:prstGeom prst="rect">
            <a:avLst/>
          </a:prstGeom>
          <a:noFill/>
        </p:spPr>
        <p:txBody>
          <a:bodyPr wrap="none" rtlCol="0">
            <a:spAutoFit/>
          </a:bodyPr>
          <a:lstStyle/>
          <a:p>
            <a:pPr algn="ctr"/>
            <a:r>
              <a:rPr lang="en-US" sz="2400" b="1" dirty="0">
                <a:solidFill>
                  <a:srgbClr val="FF0036"/>
                </a:solidFill>
                <a:latin typeface="Arial" panose="020B0604020202020204" pitchFamily="34" charset="0"/>
                <a:cs typeface="Arial" panose="020B0604020202020204" pitchFamily="34" charset="0"/>
              </a:rPr>
              <a:t>2018</a:t>
            </a:r>
          </a:p>
        </p:txBody>
      </p:sp>
      <p:sp>
        <p:nvSpPr>
          <p:cNvPr id="29" name="TextBox 91">
            <a:extLst>
              <a:ext uri="{FF2B5EF4-FFF2-40B4-BE49-F238E27FC236}">
                <a16:creationId xmlns:a16="http://schemas.microsoft.com/office/drawing/2014/main" id="{D338C3AE-8CA6-A648-9C25-59E9CA95952B}"/>
              </a:ext>
            </a:extLst>
          </p:cNvPr>
          <p:cNvSpPr txBox="1"/>
          <p:nvPr/>
        </p:nvSpPr>
        <p:spPr>
          <a:xfrm>
            <a:off x="5209710" y="562788"/>
            <a:ext cx="870751" cy="461665"/>
          </a:xfrm>
          <a:prstGeom prst="rect">
            <a:avLst/>
          </a:prstGeom>
          <a:noFill/>
        </p:spPr>
        <p:txBody>
          <a:bodyPr wrap="none" rtlCol="0">
            <a:spAutoFit/>
          </a:bodyPr>
          <a:lstStyle/>
          <a:p>
            <a:pPr algn="ctr"/>
            <a:r>
              <a:rPr lang="en-US" sz="2400" b="1" dirty="0">
                <a:solidFill>
                  <a:srgbClr val="1B2128"/>
                </a:solidFill>
                <a:latin typeface="Arial" panose="020B0604020202020204" pitchFamily="34" charset="0"/>
                <a:cs typeface="Arial" panose="020B0604020202020204" pitchFamily="34" charset="0"/>
              </a:rPr>
              <a:t>2019</a:t>
            </a:r>
          </a:p>
        </p:txBody>
      </p:sp>
      <p:sp>
        <p:nvSpPr>
          <p:cNvPr id="30" name="TextBox 92">
            <a:extLst>
              <a:ext uri="{FF2B5EF4-FFF2-40B4-BE49-F238E27FC236}">
                <a16:creationId xmlns:a16="http://schemas.microsoft.com/office/drawing/2014/main" id="{A3A63F37-2ED6-C24B-9F39-A7050E63F0A9}"/>
              </a:ext>
            </a:extLst>
          </p:cNvPr>
          <p:cNvSpPr txBox="1"/>
          <p:nvPr/>
        </p:nvSpPr>
        <p:spPr>
          <a:xfrm>
            <a:off x="7635353" y="5028828"/>
            <a:ext cx="870751" cy="461665"/>
          </a:xfrm>
          <a:prstGeom prst="rect">
            <a:avLst/>
          </a:prstGeom>
          <a:noFill/>
        </p:spPr>
        <p:txBody>
          <a:bodyPr wrap="none" rtlCol="0">
            <a:spAutoFit/>
          </a:bodyPr>
          <a:lstStyle/>
          <a:p>
            <a:pPr algn="ctr"/>
            <a:r>
              <a:rPr lang="en-US" sz="2400" b="1" dirty="0">
                <a:solidFill>
                  <a:srgbClr val="FF0036"/>
                </a:solidFill>
                <a:latin typeface="Arial" panose="020B0604020202020204" pitchFamily="34" charset="0"/>
                <a:cs typeface="Arial" panose="020B0604020202020204" pitchFamily="34" charset="0"/>
              </a:rPr>
              <a:t>2020</a:t>
            </a:r>
          </a:p>
        </p:txBody>
      </p:sp>
      <p:sp>
        <p:nvSpPr>
          <p:cNvPr id="31" name="TextBox 93">
            <a:extLst>
              <a:ext uri="{FF2B5EF4-FFF2-40B4-BE49-F238E27FC236}">
                <a16:creationId xmlns:a16="http://schemas.microsoft.com/office/drawing/2014/main" id="{1B894C7D-A3F1-094F-B651-653941C6165D}"/>
              </a:ext>
            </a:extLst>
          </p:cNvPr>
          <p:cNvSpPr txBox="1"/>
          <p:nvPr/>
        </p:nvSpPr>
        <p:spPr>
          <a:xfrm>
            <a:off x="9844016" y="562788"/>
            <a:ext cx="870751" cy="461665"/>
          </a:xfrm>
          <a:prstGeom prst="rect">
            <a:avLst/>
          </a:prstGeom>
          <a:noFill/>
        </p:spPr>
        <p:txBody>
          <a:bodyPr wrap="none" rtlCol="0">
            <a:spAutoFit/>
          </a:bodyPr>
          <a:lstStyle/>
          <a:p>
            <a:pPr algn="ctr"/>
            <a:r>
              <a:rPr lang="en-US" sz="2400" b="1" dirty="0">
                <a:solidFill>
                  <a:srgbClr val="1B2128"/>
                </a:solidFill>
                <a:latin typeface="Arial" panose="020B0604020202020204" pitchFamily="34" charset="0"/>
                <a:cs typeface="Arial" panose="020B0604020202020204" pitchFamily="34" charset="0"/>
              </a:rPr>
              <a:t>2021</a:t>
            </a:r>
          </a:p>
        </p:txBody>
      </p:sp>
      <p:grpSp>
        <p:nvGrpSpPr>
          <p:cNvPr id="32" name="Group 94">
            <a:extLst>
              <a:ext uri="{FF2B5EF4-FFF2-40B4-BE49-F238E27FC236}">
                <a16:creationId xmlns:a16="http://schemas.microsoft.com/office/drawing/2014/main" id="{A0297BD8-370E-DC41-BEA8-051BDCA002E4}"/>
              </a:ext>
            </a:extLst>
          </p:cNvPr>
          <p:cNvGrpSpPr/>
          <p:nvPr/>
        </p:nvGrpSpPr>
        <p:grpSpPr>
          <a:xfrm>
            <a:off x="1146509" y="1185630"/>
            <a:ext cx="1728576" cy="1096357"/>
            <a:chOff x="1075389" y="1863810"/>
            <a:chExt cx="1728576" cy="1096357"/>
          </a:xfrm>
        </p:grpSpPr>
        <p:sp>
          <p:nvSpPr>
            <p:cNvPr id="33" name="TextBox 95">
              <a:extLst>
                <a:ext uri="{FF2B5EF4-FFF2-40B4-BE49-F238E27FC236}">
                  <a16:creationId xmlns:a16="http://schemas.microsoft.com/office/drawing/2014/main" id="{DF23C85B-BA54-5946-AEC3-6AEA0A4931A5}"/>
                </a:ext>
              </a:extLst>
            </p:cNvPr>
            <p:cNvSpPr txBox="1"/>
            <p:nvPr/>
          </p:nvSpPr>
          <p:spPr>
            <a:xfrm>
              <a:off x="1075389" y="1863810"/>
              <a:ext cx="1728576" cy="369332"/>
            </a:xfrm>
            <a:prstGeom prst="rect">
              <a:avLst/>
            </a:prstGeom>
            <a:noFill/>
          </p:spPr>
          <p:txBody>
            <a:bodyPr wrap="square" rtlCol="0">
              <a:spAutoFit/>
            </a:bodyPr>
            <a:lstStyle/>
            <a:p>
              <a:r>
                <a:rPr lang="en-US" b="1" noProof="1">
                  <a:latin typeface="Arial" panose="020B0604020202020204" pitchFamily="34" charset="0"/>
                  <a:cs typeface="Arial" panose="020B0604020202020204" pitchFamily="34" charset="0"/>
                </a:rPr>
                <a:t>Título 1</a:t>
              </a:r>
            </a:p>
          </p:txBody>
        </p:sp>
        <p:sp>
          <p:nvSpPr>
            <p:cNvPr id="35" name="Rectangle 97">
              <a:extLst>
                <a:ext uri="{FF2B5EF4-FFF2-40B4-BE49-F238E27FC236}">
                  <a16:creationId xmlns:a16="http://schemas.microsoft.com/office/drawing/2014/main" id="{6A7414D9-582F-C843-8FC1-307044A93C84}"/>
                </a:ext>
              </a:extLst>
            </p:cNvPr>
            <p:cNvSpPr/>
            <p:nvPr/>
          </p:nvSpPr>
          <p:spPr>
            <a:xfrm>
              <a:off x="1075389" y="2190726"/>
              <a:ext cx="1667317" cy="769441"/>
            </a:xfrm>
            <a:prstGeom prst="rect">
              <a:avLst/>
            </a:prstGeom>
          </p:spPr>
          <p:txBody>
            <a:bodyPr wrap="square">
              <a:spAutoFit/>
            </a:bodyPr>
            <a:lstStyle/>
            <a:p>
              <a:r>
                <a:rPr lang="en-US" sz="1100" noProof="1">
                  <a:latin typeface="Arial" panose="020B0604020202020204" pitchFamily="34" charset="0"/>
                  <a:cs typeface="Arial" panose="020B0604020202020204" pitchFamily="34" charset="0"/>
                </a:rPr>
                <a:t>Lorem ipsum dolor sit amet, consectetur adipiscing elit, sed do eiusmod tempor. </a:t>
              </a:r>
            </a:p>
          </p:txBody>
        </p:sp>
      </p:grpSp>
      <p:grpSp>
        <p:nvGrpSpPr>
          <p:cNvPr id="66" name="Group 94">
            <a:extLst>
              <a:ext uri="{FF2B5EF4-FFF2-40B4-BE49-F238E27FC236}">
                <a16:creationId xmlns:a16="http://schemas.microsoft.com/office/drawing/2014/main" id="{14C50C0D-1B8F-B24D-8557-DADAF315B55D}"/>
              </a:ext>
            </a:extLst>
          </p:cNvPr>
          <p:cNvGrpSpPr/>
          <p:nvPr/>
        </p:nvGrpSpPr>
        <p:grpSpPr>
          <a:xfrm>
            <a:off x="5921709" y="1185630"/>
            <a:ext cx="1728576" cy="1096357"/>
            <a:chOff x="1075389" y="1863810"/>
            <a:chExt cx="1728576" cy="1096357"/>
          </a:xfrm>
        </p:grpSpPr>
        <p:sp>
          <p:nvSpPr>
            <p:cNvPr id="67" name="TextBox 95">
              <a:extLst>
                <a:ext uri="{FF2B5EF4-FFF2-40B4-BE49-F238E27FC236}">
                  <a16:creationId xmlns:a16="http://schemas.microsoft.com/office/drawing/2014/main" id="{7EAF9D0C-8A06-0746-BE52-F551331A391D}"/>
                </a:ext>
              </a:extLst>
            </p:cNvPr>
            <p:cNvSpPr txBox="1"/>
            <p:nvPr/>
          </p:nvSpPr>
          <p:spPr>
            <a:xfrm>
              <a:off x="1075389" y="1863810"/>
              <a:ext cx="1728576" cy="369332"/>
            </a:xfrm>
            <a:prstGeom prst="rect">
              <a:avLst/>
            </a:prstGeom>
            <a:noFill/>
          </p:spPr>
          <p:txBody>
            <a:bodyPr wrap="square" rtlCol="0">
              <a:spAutoFit/>
            </a:bodyPr>
            <a:lstStyle/>
            <a:p>
              <a:r>
                <a:rPr lang="en-US" b="1" noProof="1">
                  <a:latin typeface="Arial" panose="020B0604020202020204" pitchFamily="34" charset="0"/>
                  <a:cs typeface="Arial" panose="020B0604020202020204" pitchFamily="34" charset="0"/>
                </a:rPr>
                <a:t>Título 3</a:t>
              </a:r>
            </a:p>
          </p:txBody>
        </p:sp>
        <p:sp>
          <p:nvSpPr>
            <p:cNvPr id="68" name="Rectangle 97">
              <a:extLst>
                <a:ext uri="{FF2B5EF4-FFF2-40B4-BE49-F238E27FC236}">
                  <a16:creationId xmlns:a16="http://schemas.microsoft.com/office/drawing/2014/main" id="{61E70FD9-734F-7C4F-9951-E3815F7C8AC7}"/>
                </a:ext>
              </a:extLst>
            </p:cNvPr>
            <p:cNvSpPr/>
            <p:nvPr/>
          </p:nvSpPr>
          <p:spPr>
            <a:xfrm>
              <a:off x="1075389" y="2190726"/>
              <a:ext cx="1667317" cy="769441"/>
            </a:xfrm>
            <a:prstGeom prst="rect">
              <a:avLst/>
            </a:prstGeom>
          </p:spPr>
          <p:txBody>
            <a:bodyPr wrap="square">
              <a:spAutoFit/>
            </a:bodyPr>
            <a:lstStyle/>
            <a:p>
              <a:r>
                <a:rPr lang="en-US" sz="1100" noProof="1">
                  <a:latin typeface="Arial" panose="020B0604020202020204" pitchFamily="34" charset="0"/>
                  <a:cs typeface="Arial" panose="020B0604020202020204" pitchFamily="34" charset="0"/>
                </a:rPr>
                <a:t>Lorem ipsum dolor sit amet, consectetur adipiscing elit, sed do eiusmod tempor. </a:t>
              </a:r>
            </a:p>
          </p:txBody>
        </p:sp>
      </p:grpSp>
      <p:grpSp>
        <p:nvGrpSpPr>
          <p:cNvPr id="69" name="Group 94">
            <a:extLst>
              <a:ext uri="{FF2B5EF4-FFF2-40B4-BE49-F238E27FC236}">
                <a16:creationId xmlns:a16="http://schemas.microsoft.com/office/drawing/2014/main" id="{5E82A82B-AE8C-D14F-BFAF-35606D532F94}"/>
              </a:ext>
            </a:extLst>
          </p:cNvPr>
          <p:cNvGrpSpPr/>
          <p:nvPr/>
        </p:nvGrpSpPr>
        <p:grpSpPr>
          <a:xfrm>
            <a:off x="10300669" y="1185630"/>
            <a:ext cx="1728576" cy="1096357"/>
            <a:chOff x="1075389" y="1863810"/>
            <a:chExt cx="1728576" cy="1096357"/>
          </a:xfrm>
        </p:grpSpPr>
        <p:sp>
          <p:nvSpPr>
            <p:cNvPr id="70" name="TextBox 95">
              <a:extLst>
                <a:ext uri="{FF2B5EF4-FFF2-40B4-BE49-F238E27FC236}">
                  <a16:creationId xmlns:a16="http://schemas.microsoft.com/office/drawing/2014/main" id="{3C4F647F-CF3C-0C41-A730-7083393F4CB0}"/>
                </a:ext>
              </a:extLst>
            </p:cNvPr>
            <p:cNvSpPr txBox="1"/>
            <p:nvPr/>
          </p:nvSpPr>
          <p:spPr>
            <a:xfrm>
              <a:off x="1075389" y="1863810"/>
              <a:ext cx="1728576" cy="369332"/>
            </a:xfrm>
            <a:prstGeom prst="rect">
              <a:avLst/>
            </a:prstGeom>
            <a:noFill/>
          </p:spPr>
          <p:txBody>
            <a:bodyPr wrap="square" rtlCol="0">
              <a:spAutoFit/>
            </a:bodyPr>
            <a:lstStyle/>
            <a:p>
              <a:r>
                <a:rPr lang="en-US" b="1" noProof="1">
                  <a:latin typeface="Arial" panose="020B0604020202020204" pitchFamily="34" charset="0"/>
                  <a:cs typeface="Arial" panose="020B0604020202020204" pitchFamily="34" charset="0"/>
                </a:rPr>
                <a:t>Título 5</a:t>
              </a:r>
            </a:p>
          </p:txBody>
        </p:sp>
        <p:sp>
          <p:nvSpPr>
            <p:cNvPr id="71" name="Rectangle 97">
              <a:extLst>
                <a:ext uri="{FF2B5EF4-FFF2-40B4-BE49-F238E27FC236}">
                  <a16:creationId xmlns:a16="http://schemas.microsoft.com/office/drawing/2014/main" id="{B5EAC847-8FE6-C94E-B257-6F5E4B7B11BE}"/>
                </a:ext>
              </a:extLst>
            </p:cNvPr>
            <p:cNvSpPr/>
            <p:nvPr/>
          </p:nvSpPr>
          <p:spPr>
            <a:xfrm>
              <a:off x="1075389" y="2190726"/>
              <a:ext cx="1667317" cy="769441"/>
            </a:xfrm>
            <a:prstGeom prst="rect">
              <a:avLst/>
            </a:prstGeom>
          </p:spPr>
          <p:txBody>
            <a:bodyPr wrap="square">
              <a:spAutoFit/>
            </a:bodyPr>
            <a:lstStyle/>
            <a:p>
              <a:r>
                <a:rPr lang="en-US" sz="1100" noProof="1">
                  <a:latin typeface="Arial" panose="020B0604020202020204" pitchFamily="34" charset="0"/>
                  <a:cs typeface="Arial" panose="020B0604020202020204" pitchFamily="34" charset="0"/>
                </a:rPr>
                <a:t>Lorem ipsum dolor sit amet, consectetur adipiscing elit, sed do eiusmod tempor. </a:t>
              </a:r>
            </a:p>
          </p:txBody>
        </p:sp>
      </p:grpSp>
      <p:cxnSp>
        <p:nvCxnSpPr>
          <p:cNvPr id="72" name="Straight Connector 34">
            <a:extLst>
              <a:ext uri="{FF2B5EF4-FFF2-40B4-BE49-F238E27FC236}">
                <a16:creationId xmlns:a16="http://schemas.microsoft.com/office/drawing/2014/main" id="{F42143D0-81BF-E84A-97DD-2AF666D3B4E6}"/>
              </a:ext>
            </a:extLst>
          </p:cNvPr>
          <p:cNvCxnSpPr>
            <a:cxnSpLocks/>
          </p:cNvCxnSpPr>
          <p:nvPr/>
        </p:nvCxnSpPr>
        <p:spPr>
          <a:xfrm flipH="1">
            <a:off x="10937986" y="3046337"/>
            <a:ext cx="1254014" cy="0"/>
          </a:xfrm>
          <a:prstGeom prst="line">
            <a:avLst/>
          </a:prstGeom>
          <a:ln w="38100">
            <a:solidFill>
              <a:srgbClr val="E0E0DD"/>
            </a:solidFill>
          </a:ln>
        </p:spPr>
        <p:style>
          <a:lnRef idx="1">
            <a:schemeClr val="accent1"/>
          </a:lnRef>
          <a:fillRef idx="0">
            <a:schemeClr val="accent1"/>
          </a:fillRef>
          <a:effectRef idx="0">
            <a:schemeClr val="accent1"/>
          </a:effectRef>
          <a:fontRef idx="minor">
            <a:schemeClr val="tx1"/>
          </a:fontRef>
        </p:style>
      </p:cxnSp>
      <p:pic>
        <p:nvPicPr>
          <p:cNvPr id="78" name="Imagen 77">
            <a:extLst>
              <a:ext uri="{FF2B5EF4-FFF2-40B4-BE49-F238E27FC236}">
                <a16:creationId xmlns:a16="http://schemas.microsoft.com/office/drawing/2014/main" id="{52C0E140-CFC0-AA4F-B352-C1C376416C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2325" y="2726289"/>
            <a:ext cx="906581" cy="688457"/>
          </a:xfrm>
          <a:prstGeom prst="rect">
            <a:avLst/>
          </a:prstGeom>
        </p:spPr>
      </p:pic>
      <p:pic>
        <p:nvPicPr>
          <p:cNvPr id="79" name="Imagen 78">
            <a:extLst>
              <a:ext uri="{FF2B5EF4-FFF2-40B4-BE49-F238E27FC236}">
                <a16:creationId xmlns:a16="http://schemas.microsoft.com/office/drawing/2014/main" id="{1EB45580-3150-1348-9901-2AE73A7DEE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29065" y="2635503"/>
            <a:ext cx="804490" cy="841393"/>
          </a:xfrm>
          <a:prstGeom prst="rect">
            <a:avLst/>
          </a:prstGeom>
        </p:spPr>
      </p:pic>
      <p:pic>
        <p:nvPicPr>
          <p:cNvPr id="80" name="Imagen 79">
            <a:extLst>
              <a:ext uri="{FF2B5EF4-FFF2-40B4-BE49-F238E27FC236}">
                <a16:creationId xmlns:a16="http://schemas.microsoft.com/office/drawing/2014/main" id="{1BCA26DE-9A0D-BE42-85F8-51BFA65BC2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0989" y="2605730"/>
            <a:ext cx="717511" cy="880245"/>
          </a:xfrm>
          <a:prstGeom prst="rect">
            <a:avLst/>
          </a:prstGeom>
        </p:spPr>
      </p:pic>
      <p:pic>
        <p:nvPicPr>
          <p:cNvPr id="81" name="Imagen 80">
            <a:extLst>
              <a:ext uri="{FF2B5EF4-FFF2-40B4-BE49-F238E27FC236}">
                <a16:creationId xmlns:a16="http://schemas.microsoft.com/office/drawing/2014/main" id="{32512E04-9447-4940-9D23-0EB562B184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76926" y="2658842"/>
            <a:ext cx="923095" cy="693958"/>
          </a:xfrm>
          <a:prstGeom prst="rect">
            <a:avLst/>
          </a:prstGeom>
        </p:spPr>
      </p:pic>
      <p:pic>
        <p:nvPicPr>
          <p:cNvPr id="82" name="Imagen 81">
            <a:extLst>
              <a:ext uri="{FF2B5EF4-FFF2-40B4-BE49-F238E27FC236}">
                <a16:creationId xmlns:a16="http://schemas.microsoft.com/office/drawing/2014/main" id="{48221E6B-5793-5747-AD97-2058A4116D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9685" y="2689941"/>
            <a:ext cx="831911" cy="694351"/>
          </a:xfrm>
          <a:prstGeom prst="rect">
            <a:avLst/>
          </a:prstGeom>
        </p:spPr>
      </p:pic>
    </p:spTree>
    <p:extLst>
      <p:ext uri="{BB962C8B-B14F-4D97-AF65-F5344CB8AC3E}">
        <p14:creationId xmlns:p14="http://schemas.microsoft.com/office/powerpoint/2010/main" val="10368822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0">
            <a:extLst>
              <a:ext uri="{FF2B5EF4-FFF2-40B4-BE49-F238E27FC236}">
                <a16:creationId xmlns:a16="http://schemas.microsoft.com/office/drawing/2014/main" id="{CE1EA333-56C9-594D-BAE4-9891C987BCAA}"/>
              </a:ext>
            </a:extLst>
          </p:cNvPr>
          <p:cNvSpPr>
            <a:spLocks noGrp="1"/>
          </p:cNvSpPr>
          <p:nvPr>
            <p:ph type="title"/>
          </p:nvPr>
        </p:nvSpPr>
        <p:spPr/>
        <p:txBody>
          <a:bodyPr/>
          <a:lstStyle/>
          <a:p>
            <a:r>
              <a:rPr lang="es-MX" dirty="0">
                <a:solidFill>
                  <a:srgbClr val="FF0000"/>
                </a:solidFill>
              </a:rPr>
              <a:t>Calendário</a:t>
            </a:r>
          </a:p>
        </p:txBody>
      </p:sp>
      <p:sp>
        <p:nvSpPr>
          <p:cNvPr id="18" name="CuadroTexto 17">
            <a:extLst>
              <a:ext uri="{FF2B5EF4-FFF2-40B4-BE49-F238E27FC236}">
                <a16:creationId xmlns:a16="http://schemas.microsoft.com/office/drawing/2014/main" id="{2494602C-A9C7-4D4C-8E8E-C9F693C3A568}"/>
              </a:ext>
            </a:extLst>
          </p:cNvPr>
          <p:cNvSpPr txBox="1"/>
          <p:nvPr/>
        </p:nvSpPr>
        <p:spPr>
          <a:xfrm>
            <a:off x="457201" y="869795"/>
            <a:ext cx="1620957" cy="353943"/>
          </a:xfrm>
          <a:prstGeom prst="rect">
            <a:avLst/>
          </a:prstGeom>
          <a:noFill/>
        </p:spPr>
        <p:txBody>
          <a:bodyPr wrap="none" rtlCol="0">
            <a:spAutoFit/>
          </a:bodyPr>
          <a:lstStyle/>
          <a:p>
            <a:r>
              <a:rPr lang="es-MX" sz="1700" dirty="0">
                <a:solidFill>
                  <a:srgbClr val="757577"/>
                </a:solidFill>
                <a:latin typeface="Arial" panose="020B0604020202020204" pitchFamily="34" charset="0"/>
                <a:cs typeface="Arial" panose="020B0604020202020204" pitchFamily="34" charset="0"/>
              </a:rPr>
              <a:t>Legendas aqui</a:t>
            </a:r>
          </a:p>
        </p:txBody>
      </p:sp>
      <p:sp>
        <p:nvSpPr>
          <p:cNvPr id="19" name="CuadroTexto 18">
            <a:extLst>
              <a:ext uri="{FF2B5EF4-FFF2-40B4-BE49-F238E27FC236}">
                <a16:creationId xmlns:a16="http://schemas.microsoft.com/office/drawing/2014/main" id="{B008D86F-381D-A34D-9E6D-AC9B7EB64275}"/>
              </a:ext>
            </a:extLst>
          </p:cNvPr>
          <p:cNvSpPr txBox="1"/>
          <p:nvPr/>
        </p:nvSpPr>
        <p:spPr>
          <a:xfrm>
            <a:off x="2353395" y="869795"/>
            <a:ext cx="1620957" cy="353943"/>
          </a:xfrm>
          <a:prstGeom prst="rect">
            <a:avLst/>
          </a:prstGeom>
          <a:noFill/>
        </p:spPr>
        <p:txBody>
          <a:bodyPr wrap="none" rtlCol="0">
            <a:spAutoFit/>
          </a:bodyPr>
          <a:lstStyle/>
          <a:p>
            <a:r>
              <a:rPr lang="es-MX" sz="1700" dirty="0">
                <a:solidFill>
                  <a:srgbClr val="757577"/>
                </a:solidFill>
                <a:latin typeface="Arial" panose="020B0604020202020204" pitchFamily="34" charset="0"/>
                <a:cs typeface="Arial" panose="020B0604020202020204" pitchFamily="34" charset="0"/>
              </a:rPr>
              <a:t>Legendas aqui</a:t>
            </a:r>
          </a:p>
        </p:txBody>
      </p:sp>
      <p:sp>
        <p:nvSpPr>
          <p:cNvPr id="20" name="CuadroTexto 19">
            <a:extLst>
              <a:ext uri="{FF2B5EF4-FFF2-40B4-BE49-F238E27FC236}">
                <a16:creationId xmlns:a16="http://schemas.microsoft.com/office/drawing/2014/main" id="{A9AB8C23-CB7B-FE48-AB6C-A0566EFFEAB6}"/>
              </a:ext>
            </a:extLst>
          </p:cNvPr>
          <p:cNvSpPr txBox="1"/>
          <p:nvPr/>
        </p:nvSpPr>
        <p:spPr>
          <a:xfrm>
            <a:off x="2274849" y="1315191"/>
            <a:ext cx="1786066" cy="307777"/>
          </a:xfrm>
          <a:prstGeom prst="rect">
            <a:avLst/>
          </a:prstGeom>
          <a:noFill/>
        </p:spPr>
        <p:txBody>
          <a:bodyPr wrap="none" rtlCol="0">
            <a:spAutoFit/>
          </a:bodyPr>
          <a:lstStyle/>
          <a:p>
            <a:r>
              <a:rPr lang="es-MX" sz="1400" dirty="0">
                <a:latin typeface="Arial" panose="020B0604020202020204" pitchFamily="34" charset="0"/>
                <a:cs typeface="Arial" panose="020B0604020202020204" pitchFamily="34" charset="0"/>
              </a:rPr>
              <a:t>Insira seu texto aqui</a:t>
            </a:r>
          </a:p>
        </p:txBody>
      </p:sp>
      <p:sp>
        <p:nvSpPr>
          <p:cNvPr id="21" name="CuadroTexto 20">
            <a:extLst>
              <a:ext uri="{FF2B5EF4-FFF2-40B4-BE49-F238E27FC236}">
                <a16:creationId xmlns:a16="http://schemas.microsoft.com/office/drawing/2014/main" id="{BB4214F0-3CF5-F046-9144-F9288C408E1B}"/>
              </a:ext>
            </a:extLst>
          </p:cNvPr>
          <p:cNvSpPr txBox="1"/>
          <p:nvPr/>
        </p:nvSpPr>
        <p:spPr>
          <a:xfrm>
            <a:off x="2274849" y="1616274"/>
            <a:ext cx="1786066" cy="307777"/>
          </a:xfrm>
          <a:prstGeom prst="rect">
            <a:avLst/>
          </a:prstGeom>
          <a:noFill/>
        </p:spPr>
        <p:txBody>
          <a:bodyPr wrap="none" rtlCol="0">
            <a:spAutoFit/>
          </a:bodyPr>
          <a:lstStyle/>
          <a:p>
            <a:r>
              <a:rPr lang="es-MX" sz="1400" dirty="0">
                <a:latin typeface="Arial" panose="020B0604020202020204" pitchFamily="34" charset="0"/>
                <a:cs typeface="Arial" panose="020B0604020202020204" pitchFamily="34" charset="0"/>
              </a:rPr>
              <a:t>Insira seu texto aqui</a:t>
            </a:r>
          </a:p>
        </p:txBody>
      </p:sp>
      <p:sp>
        <p:nvSpPr>
          <p:cNvPr id="22" name="CuadroTexto 21">
            <a:extLst>
              <a:ext uri="{FF2B5EF4-FFF2-40B4-BE49-F238E27FC236}">
                <a16:creationId xmlns:a16="http://schemas.microsoft.com/office/drawing/2014/main" id="{81BE00C7-7047-B64F-90D1-8820E9B14A1B}"/>
              </a:ext>
            </a:extLst>
          </p:cNvPr>
          <p:cNvSpPr txBox="1"/>
          <p:nvPr/>
        </p:nvSpPr>
        <p:spPr>
          <a:xfrm>
            <a:off x="2274849" y="1917357"/>
            <a:ext cx="1786066" cy="307777"/>
          </a:xfrm>
          <a:prstGeom prst="rect">
            <a:avLst/>
          </a:prstGeom>
          <a:noFill/>
        </p:spPr>
        <p:txBody>
          <a:bodyPr wrap="none" rtlCol="0">
            <a:spAutoFit/>
          </a:bodyPr>
          <a:lstStyle/>
          <a:p>
            <a:r>
              <a:rPr lang="es-MX" sz="1400" dirty="0">
                <a:latin typeface="Arial" panose="020B0604020202020204" pitchFamily="34" charset="0"/>
                <a:cs typeface="Arial" panose="020B0604020202020204" pitchFamily="34" charset="0"/>
              </a:rPr>
              <a:t>Insira seu texto aqui</a:t>
            </a:r>
          </a:p>
        </p:txBody>
      </p:sp>
      <p:cxnSp>
        <p:nvCxnSpPr>
          <p:cNvPr id="25" name="Conector recto 24">
            <a:extLst>
              <a:ext uri="{FF2B5EF4-FFF2-40B4-BE49-F238E27FC236}">
                <a16:creationId xmlns:a16="http://schemas.microsoft.com/office/drawing/2014/main" id="{23E4A4EC-2CA3-7640-946D-AFC41651A861}"/>
              </a:ext>
            </a:extLst>
          </p:cNvPr>
          <p:cNvCxnSpPr>
            <a:cxnSpLocks/>
          </p:cNvCxnSpPr>
          <p:nvPr/>
        </p:nvCxnSpPr>
        <p:spPr>
          <a:xfrm>
            <a:off x="4204011" y="1282391"/>
            <a:ext cx="0" cy="520761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3" name="Grupo 52">
            <a:extLst>
              <a:ext uri="{FF2B5EF4-FFF2-40B4-BE49-F238E27FC236}">
                <a16:creationId xmlns:a16="http://schemas.microsoft.com/office/drawing/2014/main" id="{06DBF345-4F75-0B43-9F0F-0D29FB1E0574}"/>
              </a:ext>
            </a:extLst>
          </p:cNvPr>
          <p:cNvGrpSpPr/>
          <p:nvPr/>
        </p:nvGrpSpPr>
        <p:grpSpPr>
          <a:xfrm>
            <a:off x="356838" y="1469080"/>
            <a:ext cx="1754071" cy="769434"/>
            <a:chOff x="356838" y="1469080"/>
            <a:chExt cx="1754071" cy="769434"/>
          </a:xfrm>
        </p:grpSpPr>
        <p:sp>
          <p:nvSpPr>
            <p:cNvPr id="17" name="Rectángulo redondeado 16">
              <a:extLst>
                <a:ext uri="{FF2B5EF4-FFF2-40B4-BE49-F238E27FC236}">
                  <a16:creationId xmlns:a16="http://schemas.microsoft.com/office/drawing/2014/main" id="{628B78DF-0FCF-B546-86BA-8583CD837384}"/>
                </a:ext>
              </a:extLst>
            </p:cNvPr>
            <p:cNvSpPr/>
            <p:nvPr/>
          </p:nvSpPr>
          <p:spPr>
            <a:xfrm>
              <a:off x="356838" y="1469080"/>
              <a:ext cx="1754071" cy="769434"/>
            </a:xfrm>
            <a:prstGeom prst="roundRect">
              <a:avLst/>
            </a:prstGeom>
            <a:solidFill>
              <a:srgbClr val="F00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sp>
          <p:nvSpPr>
            <p:cNvPr id="27" name="CuadroTexto 26">
              <a:extLst>
                <a:ext uri="{FF2B5EF4-FFF2-40B4-BE49-F238E27FC236}">
                  <a16:creationId xmlns:a16="http://schemas.microsoft.com/office/drawing/2014/main" id="{E40F3A8C-955D-8449-80EE-60B49C25D547}"/>
                </a:ext>
              </a:extLst>
            </p:cNvPr>
            <p:cNvSpPr txBox="1"/>
            <p:nvPr/>
          </p:nvSpPr>
          <p:spPr>
            <a:xfrm>
              <a:off x="553709" y="1622968"/>
              <a:ext cx="1286586" cy="461665"/>
            </a:xfrm>
            <a:prstGeom prst="rect">
              <a:avLst/>
            </a:prstGeom>
            <a:noFill/>
          </p:spPr>
          <p:txBody>
            <a:bodyPr wrap="square" rtlCol="0">
              <a:spAutoFit/>
            </a:bodyPr>
            <a:lstStyle/>
            <a:p>
              <a:pPr algn="ctr"/>
              <a:r>
                <a:rPr lang="es-MX" sz="1200" dirty="0">
                  <a:solidFill>
                    <a:schemeClr val="bg1"/>
                  </a:solidFill>
                  <a:latin typeface="Arial" panose="020B0604020202020204" pitchFamily="34" charset="0"/>
                  <a:cs typeface="Arial" panose="020B0604020202020204" pitchFamily="34" charset="0"/>
                </a:rPr>
                <a:t>Clique aqui para adicionar texto</a:t>
              </a:r>
            </a:p>
          </p:txBody>
        </p:sp>
      </p:grpSp>
      <p:sp>
        <p:nvSpPr>
          <p:cNvPr id="33" name="CuadroTexto 32">
            <a:extLst>
              <a:ext uri="{FF2B5EF4-FFF2-40B4-BE49-F238E27FC236}">
                <a16:creationId xmlns:a16="http://schemas.microsoft.com/office/drawing/2014/main" id="{14463A4F-F2B7-714D-B77C-A6DDFCD4B044}"/>
              </a:ext>
            </a:extLst>
          </p:cNvPr>
          <p:cNvSpPr txBox="1"/>
          <p:nvPr/>
        </p:nvSpPr>
        <p:spPr>
          <a:xfrm>
            <a:off x="2274849" y="2383481"/>
            <a:ext cx="1786066" cy="307777"/>
          </a:xfrm>
          <a:prstGeom prst="rect">
            <a:avLst/>
          </a:prstGeom>
          <a:noFill/>
        </p:spPr>
        <p:txBody>
          <a:bodyPr wrap="none" rtlCol="0">
            <a:spAutoFit/>
          </a:bodyPr>
          <a:lstStyle/>
          <a:p>
            <a:r>
              <a:rPr lang="es-MX" sz="1400" dirty="0">
                <a:latin typeface="Arial" panose="020B0604020202020204" pitchFamily="34" charset="0"/>
                <a:cs typeface="Arial" panose="020B0604020202020204" pitchFamily="34" charset="0"/>
              </a:rPr>
              <a:t>Insira seu texto aqui</a:t>
            </a:r>
          </a:p>
        </p:txBody>
      </p:sp>
      <p:cxnSp>
        <p:nvCxnSpPr>
          <p:cNvPr id="34" name="Conector recto 33">
            <a:extLst>
              <a:ext uri="{FF2B5EF4-FFF2-40B4-BE49-F238E27FC236}">
                <a16:creationId xmlns:a16="http://schemas.microsoft.com/office/drawing/2014/main" id="{AE9E5255-3D4F-AD49-B33B-C9D6A55210E5}"/>
              </a:ext>
            </a:extLst>
          </p:cNvPr>
          <p:cNvCxnSpPr>
            <a:cxnSpLocks/>
          </p:cNvCxnSpPr>
          <p:nvPr/>
        </p:nvCxnSpPr>
        <p:spPr>
          <a:xfrm flipH="1">
            <a:off x="381499" y="2352908"/>
            <a:ext cx="382251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ector recto 37">
            <a:extLst>
              <a:ext uri="{FF2B5EF4-FFF2-40B4-BE49-F238E27FC236}">
                <a16:creationId xmlns:a16="http://schemas.microsoft.com/office/drawing/2014/main" id="{F78F3CB3-522F-154F-973F-DF090181A220}"/>
              </a:ext>
            </a:extLst>
          </p:cNvPr>
          <p:cNvCxnSpPr>
            <a:cxnSpLocks/>
          </p:cNvCxnSpPr>
          <p:nvPr/>
        </p:nvCxnSpPr>
        <p:spPr>
          <a:xfrm flipH="1">
            <a:off x="381499" y="3389971"/>
            <a:ext cx="382251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ector recto 38">
            <a:extLst>
              <a:ext uri="{FF2B5EF4-FFF2-40B4-BE49-F238E27FC236}">
                <a16:creationId xmlns:a16="http://schemas.microsoft.com/office/drawing/2014/main" id="{CD1BF58C-6552-DB4B-A0A1-A7711B888B95}"/>
              </a:ext>
            </a:extLst>
          </p:cNvPr>
          <p:cNvCxnSpPr>
            <a:cxnSpLocks/>
          </p:cNvCxnSpPr>
          <p:nvPr/>
        </p:nvCxnSpPr>
        <p:spPr>
          <a:xfrm flipH="1">
            <a:off x="381499" y="4404732"/>
            <a:ext cx="382251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Conector recto 39">
            <a:extLst>
              <a:ext uri="{FF2B5EF4-FFF2-40B4-BE49-F238E27FC236}">
                <a16:creationId xmlns:a16="http://schemas.microsoft.com/office/drawing/2014/main" id="{7AD5C1A7-AA72-C84D-BEA4-53049736CEFE}"/>
              </a:ext>
            </a:extLst>
          </p:cNvPr>
          <p:cNvCxnSpPr>
            <a:cxnSpLocks/>
          </p:cNvCxnSpPr>
          <p:nvPr/>
        </p:nvCxnSpPr>
        <p:spPr>
          <a:xfrm flipH="1" flipV="1">
            <a:off x="381499" y="5430645"/>
            <a:ext cx="3822512" cy="4172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CuadroTexto 40">
            <a:extLst>
              <a:ext uri="{FF2B5EF4-FFF2-40B4-BE49-F238E27FC236}">
                <a16:creationId xmlns:a16="http://schemas.microsoft.com/office/drawing/2014/main" id="{3AC016DA-0FCC-F04A-ACA7-E3F5584C6351}"/>
              </a:ext>
            </a:extLst>
          </p:cNvPr>
          <p:cNvSpPr txBox="1"/>
          <p:nvPr/>
        </p:nvSpPr>
        <p:spPr>
          <a:xfrm>
            <a:off x="2274849" y="2686318"/>
            <a:ext cx="1786066" cy="307777"/>
          </a:xfrm>
          <a:prstGeom prst="rect">
            <a:avLst/>
          </a:prstGeom>
          <a:noFill/>
        </p:spPr>
        <p:txBody>
          <a:bodyPr wrap="none" rtlCol="0">
            <a:spAutoFit/>
          </a:bodyPr>
          <a:lstStyle/>
          <a:p>
            <a:r>
              <a:rPr lang="es-MX" sz="1400" dirty="0">
                <a:latin typeface="Arial" panose="020B0604020202020204" pitchFamily="34" charset="0"/>
                <a:cs typeface="Arial" panose="020B0604020202020204" pitchFamily="34" charset="0"/>
              </a:rPr>
              <a:t>Insira seu texto aqui</a:t>
            </a:r>
          </a:p>
        </p:txBody>
      </p:sp>
      <p:sp>
        <p:nvSpPr>
          <p:cNvPr id="43" name="CuadroTexto 42">
            <a:extLst>
              <a:ext uri="{FF2B5EF4-FFF2-40B4-BE49-F238E27FC236}">
                <a16:creationId xmlns:a16="http://schemas.microsoft.com/office/drawing/2014/main" id="{0FA4B48A-0727-4541-AA70-7DCCA8C23DF8}"/>
              </a:ext>
            </a:extLst>
          </p:cNvPr>
          <p:cNvSpPr txBox="1"/>
          <p:nvPr/>
        </p:nvSpPr>
        <p:spPr>
          <a:xfrm>
            <a:off x="2274849" y="3007949"/>
            <a:ext cx="1786066" cy="307777"/>
          </a:xfrm>
          <a:prstGeom prst="rect">
            <a:avLst/>
          </a:prstGeom>
          <a:noFill/>
        </p:spPr>
        <p:txBody>
          <a:bodyPr wrap="none" rtlCol="0">
            <a:spAutoFit/>
          </a:bodyPr>
          <a:lstStyle/>
          <a:p>
            <a:r>
              <a:rPr lang="es-MX" sz="1400" dirty="0">
                <a:latin typeface="Arial" panose="020B0604020202020204" pitchFamily="34" charset="0"/>
                <a:cs typeface="Arial" panose="020B0604020202020204" pitchFamily="34" charset="0"/>
              </a:rPr>
              <a:t>Insira seu texto aqui</a:t>
            </a:r>
          </a:p>
        </p:txBody>
      </p:sp>
      <p:sp>
        <p:nvSpPr>
          <p:cNvPr id="44" name="CuadroTexto 43">
            <a:extLst>
              <a:ext uri="{FF2B5EF4-FFF2-40B4-BE49-F238E27FC236}">
                <a16:creationId xmlns:a16="http://schemas.microsoft.com/office/drawing/2014/main" id="{86032608-9E9F-3F43-BD78-A6F4D4B213F1}"/>
              </a:ext>
            </a:extLst>
          </p:cNvPr>
          <p:cNvSpPr txBox="1"/>
          <p:nvPr/>
        </p:nvSpPr>
        <p:spPr>
          <a:xfrm>
            <a:off x="2274849" y="3442847"/>
            <a:ext cx="1786066" cy="307777"/>
          </a:xfrm>
          <a:prstGeom prst="rect">
            <a:avLst/>
          </a:prstGeom>
          <a:noFill/>
        </p:spPr>
        <p:txBody>
          <a:bodyPr wrap="none" rtlCol="0">
            <a:spAutoFit/>
          </a:bodyPr>
          <a:lstStyle/>
          <a:p>
            <a:r>
              <a:rPr lang="es-MX" sz="1400" dirty="0">
                <a:latin typeface="Arial" panose="020B0604020202020204" pitchFamily="34" charset="0"/>
                <a:cs typeface="Arial" panose="020B0604020202020204" pitchFamily="34" charset="0"/>
              </a:rPr>
              <a:t>Insira seu texto aqui</a:t>
            </a:r>
          </a:p>
        </p:txBody>
      </p:sp>
      <p:sp>
        <p:nvSpPr>
          <p:cNvPr id="45" name="CuadroTexto 44">
            <a:extLst>
              <a:ext uri="{FF2B5EF4-FFF2-40B4-BE49-F238E27FC236}">
                <a16:creationId xmlns:a16="http://schemas.microsoft.com/office/drawing/2014/main" id="{04240158-6BBF-284F-93E1-6410CEB8CB0F}"/>
              </a:ext>
            </a:extLst>
          </p:cNvPr>
          <p:cNvSpPr txBox="1"/>
          <p:nvPr/>
        </p:nvSpPr>
        <p:spPr>
          <a:xfrm>
            <a:off x="2274849" y="3766232"/>
            <a:ext cx="1786066" cy="307777"/>
          </a:xfrm>
          <a:prstGeom prst="rect">
            <a:avLst/>
          </a:prstGeom>
          <a:noFill/>
        </p:spPr>
        <p:txBody>
          <a:bodyPr wrap="none" rtlCol="0">
            <a:spAutoFit/>
          </a:bodyPr>
          <a:lstStyle/>
          <a:p>
            <a:r>
              <a:rPr lang="es-MX" sz="1400" dirty="0">
                <a:latin typeface="Arial" panose="020B0604020202020204" pitchFamily="34" charset="0"/>
                <a:cs typeface="Arial" panose="020B0604020202020204" pitchFamily="34" charset="0"/>
              </a:rPr>
              <a:t>Insira seu texto aqui</a:t>
            </a:r>
          </a:p>
        </p:txBody>
      </p:sp>
      <p:sp>
        <p:nvSpPr>
          <p:cNvPr id="46" name="CuadroTexto 45">
            <a:extLst>
              <a:ext uri="{FF2B5EF4-FFF2-40B4-BE49-F238E27FC236}">
                <a16:creationId xmlns:a16="http://schemas.microsoft.com/office/drawing/2014/main" id="{A8DE7879-507D-B543-9C58-1D99802A0663}"/>
              </a:ext>
            </a:extLst>
          </p:cNvPr>
          <p:cNvSpPr txBox="1"/>
          <p:nvPr/>
        </p:nvSpPr>
        <p:spPr>
          <a:xfrm>
            <a:off x="2274849" y="4067315"/>
            <a:ext cx="1786066" cy="307777"/>
          </a:xfrm>
          <a:prstGeom prst="rect">
            <a:avLst/>
          </a:prstGeom>
          <a:noFill/>
        </p:spPr>
        <p:txBody>
          <a:bodyPr wrap="none" rtlCol="0">
            <a:spAutoFit/>
          </a:bodyPr>
          <a:lstStyle/>
          <a:p>
            <a:r>
              <a:rPr lang="es-MX" sz="1400" dirty="0">
                <a:latin typeface="Arial" panose="020B0604020202020204" pitchFamily="34" charset="0"/>
                <a:cs typeface="Arial" panose="020B0604020202020204" pitchFamily="34" charset="0"/>
              </a:rPr>
              <a:t>Insira seu texto aqui</a:t>
            </a:r>
          </a:p>
        </p:txBody>
      </p:sp>
      <p:sp>
        <p:nvSpPr>
          <p:cNvPr id="47" name="CuadroTexto 46">
            <a:extLst>
              <a:ext uri="{FF2B5EF4-FFF2-40B4-BE49-F238E27FC236}">
                <a16:creationId xmlns:a16="http://schemas.microsoft.com/office/drawing/2014/main" id="{6CA5C688-2978-054F-8711-55EFEA2EB5FB}"/>
              </a:ext>
            </a:extLst>
          </p:cNvPr>
          <p:cNvSpPr txBox="1"/>
          <p:nvPr/>
        </p:nvSpPr>
        <p:spPr>
          <a:xfrm>
            <a:off x="2274849" y="4468760"/>
            <a:ext cx="1786066" cy="307777"/>
          </a:xfrm>
          <a:prstGeom prst="rect">
            <a:avLst/>
          </a:prstGeom>
          <a:noFill/>
        </p:spPr>
        <p:txBody>
          <a:bodyPr wrap="none" rtlCol="0">
            <a:spAutoFit/>
          </a:bodyPr>
          <a:lstStyle/>
          <a:p>
            <a:r>
              <a:rPr lang="es-MX" sz="1400" dirty="0">
                <a:latin typeface="Arial" panose="020B0604020202020204" pitchFamily="34" charset="0"/>
                <a:cs typeface="Arial" panose="020B0604020202020204" pitchFamily="34" charset="0"/>
              </a:rPr>
              <a:t>Insira seu texto aqui</a:t>
            </a:r>
          </a:p>
        </p:txBody>
      </p:sp>
      <p:sp>
        <p:nvSpPr>
          <p:cNvPr id="48" name="CuadroTexto 47">
            <a:extLst>
              <a:ext uri="{FF2B5EF4-FFF2-40B4-BE49-F238E27FC236}">
                <a16:creationId xmlns:a16="http://schemas.microsoft.com/office/drawing/2014/main" id="{7846E14D-A867-2840-B3B4-1C9D579F3629}"/>
              </a:ext>
            </a:extLst>
          </p:cNvPr>
          <p:cNvSpPr txBox="1"/>
          <p:nvPr/>
        </p:nvSpPr>
        <p:spPr>
          <a:xfrm>
            <a:off x="2274849" y="4792145"/>
            <a:ext cx="1786066" cy="307777"/>
          </a:xfrm>
          <a:prstGeom prst="rect">
            <a:avLst/>
          </a:prstGeom>
          <a:noFill/>
        </p:spPr>
        <p:txBody>
          <a:bodyPr wrap="none" rtlCol="0">
            <a:spAutoFit/>
          </a:bodyPr>
          <a:lstStyle/>
          <a:p>
            <a:r>
              <a:rPr lang="es-MX" sz="1400" dirty="0">
                <a:latin typeface="Arial" panose="020B0604020202020204" pitchFamily="34" charset="0"/>
                <a:cs typeface="Arial" panose="020B0604020202020204" pitchFamily="34" charset="0"/>
              </a:rPr>
              <a:t>Insira seu texto aqui</a:t>
            </a:r>
          </a:p>
        </p:txBody>
      </p:sp>
      <p:sp>
        <p:nvSpPr>
          <p:cNvPr id="49" name="CuadroTexto 48">
            <a:extLst>
              <a:ext uri="{FF2B5EF4-FFF2-40B4-BE49-F238E27FC236}">
                <a16:creationId xmlns:a16="http://schemas.microsoft.com/office/drawing/2014/main" id="{9382196C-CA61-894F-BC34-0A5C3EA68A7A}"/>
              </a:ext>
            </a:extLst>
          </p:cNvPr>
          <p:cNvSpPr txBox="1"/>
          <p:nvPr/>
        </p:nvSpPr>
        <p:spPr>
          <a:xfrm>
            <a:off x="2274849" y="5093228"/>
            <a:ext cx="1786066" cy="307777"/>
          </a:xfrm>
          <a:prstGeom prst="rect">
            <a:avLst/>
          </a:prstGeom>
          <a:noFill/>
        </p:spPr>
        <p:txBody>
          <a:bodyPr wrap="none" rtlCol="0">
            <a:spAutoFit/>
          </a:bodyPr>
          <a:lstStyle/>
          <a:p>
            <a:r>
              <a:rPr lang="es-MX" sz="1400" dirty="0">
                <a:latin typeface="Arial" panose="020B0604020202020204" pitchFamily="34" charset="0"/>
                <a:cs typeface="Arial" panose="020B0604020202020204" pitchFamily="34" charset="0"/>
              </a:rPr>
              <a:t>Insira seu texto aqui</a:t>
            </a:r>
          </a:p>
        </p:txBody>
      </p:sp>
      <p:sp>
        <p:nvSpPr>
          <p:cNvPr id="50" name="CuadroTexto 49">
            <a:extLst>
              <a:ext uri="{FF2B5EF4-FFF2-40B4-BE49-F238E27FC236}">
                <a16:creationId xmlns:a16="http://schemas.microsoft.com/office/drawing/2014/main" id="{7622E40C-70CD-C84C-881F-68C93991F05B}"/>
              </a:ext>
            </a:extLst>
          </p:cNvPr>
          <p:cNvSpPr txBox="1"/>
          <p:nvPr/>
        </p:nvSpPr>
        <p:spPr>
          <a:xfrm>
            <a:off x="2274849" y="5513465"/>
            <a:ext cx="1786066" cy="307777"/>
          </a:xfrm>
          <a:prstGeom prst="rect">
            <a:avLst/>
          </a:prstGeom>
          <a:noFill/>
        </p:spPr>
        <p:txBody>
          <a:bodyPr wrap="none" rtlCol="0">
            <a:spAutoFit/>
          </a:bodyPr>
          <a:lstStyle/>
          <a:p>
            <a:r>
              <a:rPr lang="es-MX" sz="1400" dirty="0">
                <a:latin typeface="Arial" panose="020B0604020202020204" pitchFamily="34" charset="0"/>
                <a:cs typeface="Arial" panose="020B0604020202020204" pitchFamily="34" charset="0"/>
              </a:rPr>
              <a:t>Insira seu texto aqui</a:t>
            </a:r>
          </a:p>
        </p:txBody>
      </p:sp>
      <p:sp>
        <p:nvSpPr>
          <p:cNvPr id="51" name="CuadroTexto 50">
            <a:extLst>
              <a:ext uri="{FF2B5EF4-FFF2-40B4-BE49-F238E27FC236}">
                <a16:creationId xmlns:a16="http://schemas.microsoft.com/office/drawing/2014/main" id="{4401650A-6345-8644-A4B9-AE8AEE4F8B3C}"/>
              </a:ext>
            </a:extLst>
          </p:cNvPr>
          <p:cNvSpPr txBox="1"/>
          <p:nvPr/>
        </p:nvSpPr>
        <p:spPr>
          <a:xfrm>
            <a:off x="2274849" y="5795754"/>
            <a:ext cx="1786066" cy="307777"/>
          </a:xfrm>
          <a:prstGeom prst="rect">
            <a:avLst/>
          </a:prstGeom>
          <a:noFill/>
        </p:spPr>
        <p:txBody>
          <a:bodyPr wrap="none" rtlCol="0">
            <a:spAutoFit/>
          </a:bodyPr>
          <a:lstStyle/>
          <a:p>
            <a:r>
              <a:rPr lang="es-MX" sz="1400" dirty="0">
                <a:latin typeface="Arial" panose="020B0604020202020204" pitchFamily="34" charset="0"/>
                <a:cs typeface="Arial" panose="020B0604020202020204" pitchFamily="34" charset="0"/>
              </a:rPr>
              <a:t>Insira seu texto aqui</a:t>
            </a:r>
          </a:p>
        </p:txBody>
      </p:sp>
      <p:sp>
        <p:nvSpPr>
          <p:cNvPr id="52" name="CuadroTexto 51">
            <a:extLst>
              <a:ext uri="{FF2B5EF4-FFF2-40B4-BE49-F238E27FC236}">
                <a16:creationId xmlns:a16="http://schemas.microsoft.com/office/drawing/2014/main" id="{514390B1-4C28-7440-B43E-86CCDCD4DC65}"/>
              </a:ext>
            </a:extLst>
          </p:cNvPr>
          <p:cNvSpPr txBox="1"/>
          <p:nvPr/>
        </p:nvSpPr>
        <p:spPr>
          <a:xfrm>
            <a:off x="2274849" y="6096837"/>
            <a:ext cx="1786066" cy="307777"/>
          </a:xfrm>
          <a:prstGeom prst="rect">
            <a:avLst/>
          </a:prstGeom>
          <a:noFill/>
        </p:spPr>
        <p:txBody>
          <a:bodyPr wrap="none" rtlCol="0">
            <a:spAutoFit/>
          </a:bodyPr>
          <a:lstStyle/>
          <a:p>
            <a:r>
              <a:rPr lang="es-MX" sz="1400" dirty="0">
                <a:latin typeface="Arial" panose="020B0604020202020204" pitchFamily="34" charset="0"/>
                <a:cs typeface="Arial" panose="020B0604020202020204" pitchFamily="34" charset="0"/>
              </a:rPr>
              <a:t>Insira seu texto aqui</a:t>
            </a:r>
          </a:p>
        </p:txBody>
      </p:sp>
      <p:sp>
        <p:nvSpPr>
          <p:cNvPr id="55" name="Rectángulo redondeado 54">
            <a:extLst>
              <a:ext uri="{FF2B5EF4-FFF2-40B4-BE49-F238E27FC236}">
                <a16:creationId xmlns:a16="http://schemas.microsoft.com/office/drawing/2014/main" id="{1D966BC6-74B4-7B41-9FA0-9BCDAA87B03F}"/>
              </a:ext>
            </a:extLst>
          </p:cNvPr>
          <p:cNvSpPr/>
          <p:nvPr/>
        </p:nvSpPr>
        <p:spPr>
          <a:xfrm>
            <a:off x="356838" y="2483841"/>
            <a:ext cx="1754071" cy="769434"/>
          </a:xfrm>
          <a:prstGeom prst="roundRect">
            <a:avLst/>
          </a:prstGeom>
          <a:solidFill>
            <a:srgbClr val="F00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sp>
        <p:nvSpPr>
          <p:cNvPr id="58" name="Rectángulo redondeado 57">
            <a:extLst>
              <a:ext uri="{FF2B5EF4-FFF2-40B4-BE49-F238E27FC236}">
                <a16:creationId xmlns:a16="http://schemas.microsoft.com/office/drawing/2014/main" id="{AFD84262-FC7A-DB49-822F-9586AED76493}"/>
              </a:ext>
            </a:extLst>
          </p:cNvPr>
          <p:cNvSpPr/>
          <p:nvPr/>
        </p:nvSpPr>
        <p:spPr>
          <a:xfrm>
            <a:off x="356838" y="3498601"/>
            <a:ext cx="1754071" cy="769434"/>
          </a:xfrm>
          <a:prstGeom prst="roundRect">
            <a:avLst/>
          </a:prstGeom>
          <a:solidFill>
            <a:srgbClr val="F00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sp>
        <p:nvSpPr>
          <p:cNvPr id="61" name="Rectángulo redondeado 60">
            <a:extLst>
              <a:ext uri="{FF2B5EF4-FFF2-40B4-BE49-F238E27FC236}">
                <a16:creationId xmlns:a16="http://schemas.microsoft.com/office/drawing/2014/main" id="{9D3EBF8E-DFD3-9941-8176-A062C59646E3}"/>
              </a:ext>
            </a:extLst>
          </p:cNvPr>
          <p:cNvSpPr/>
          <p:nvPr/>
        </p:nvSpPr>
        <p:spPr>
          <a:xfrm>
            <a:off x="356838" y="4546815"/>
            <a:ext cx="1754071" cy="769434"/>
          </a:xfrm>
          <a:prstGeom prst="roundRect">
            <a:avLst/>
          </a:prstGeom>
          <a:solidFill>
            <a:srgbClr val="F00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sp>
        <p:nvSpPr>
          <p:cNvPr id="64" name="Rectángulo redondeado 63">
            <a:extLst>
              <a:ext uri="{FF2B5EF4-FFF2-40B4-BE49-F238E27FC236}">
                <a16:creationId xmlns:a16="http://schemas.microsoft.com/office/drawing/2014/main" id="{E3CCD64D-AA21-164F-85A5-1A8056E52638}"/>
              </a:ext>
            </a:extLst>
          </p:cNvPr>
          <p:cNvSpPr/>
          <p:nvPr/>
        </p:nvSpPr>
        <p:spPr>
          <a:xfrm>
            <a:off x="356838" y="5539274"/>
            <a:ext cx="1754071" cy="769434"/>
          </a:xfrm>
          <a:prstGeom prst="roundRect">
            <a:avLst/>
          </a:prstGeom>
          <a:solidFill>
            <a:srgbClr val="F00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cxnSp>
        <p:nvCxnSpPr>
          <p:cNvPr id="70" name="Conector recto 69">
            <a:extLst>
              <a:ext uri="{FF2B5EF4-FFF2-40B4-BE49-F238E27FC236}">
                <a16:creationId xmlns:a16="http://schemas.microsoft.com/office/drawing/2014/main" id="{9867A2A9-71E5-CE45-9508-11EC01100957}"/>
              </a:ext>
            </a:extLst>
          </p:cNvPr>
          <p:cNvCxnSpPr>
            <a:cxnSpLocks/>
          </p:cNvCxnSpPr>
          <p:nvPr/>
        </p:nvCxnSpPr>
        <p:spPr>
          <a:xfrm flipH="1">
            <a:off x="381499" y="1239127"/>
            <a:ext cx="11438359" cy="43264"/>
          </a:xfrm>
          <a:prstGeom prst="line">
            <a:avLst/>
          </a:prstGeom>
          <a:ln w="19050">
            <a:solidFill>
              <a:srgbClr val="757577"/>
            </a:solidFill>
          </a:ln>
        </p:spPr>
        <p:style>
          <a:lnRef idx="1">
            <a:schemeClr val="accent1"/>
          </a:lnRef>
          <a:fillRef idx="0">
            <a:schemeClr val="accent1"/>
          </a:fillRef>
          <a:effectRef idx="0">
            <a:schemeClr val="accent1"/>
          </a:effectRef>
          <a:fontRef idx="minor">
            <a:schemeClr val="tx1"/>
          </a:fontRef>
        </p:style>
      </p:cxnSp>
      <p:sp>
        <p:nvSpPr>
          <p:cNvPr id="73" name="CuadroTexto 72">
            <a:extLst>
              <a:ext uri="{FF2B5EF4-FFF2-40B4-BE49-F238E27FC236}">
                <a16:creationId xmlns:a16="http://schemas.microsoft.com/office/drawing/2014/main" id="{25CDB3CD-B537-5543-9681-23DB4810F45C}"/>
              </a:ext>
            </a:extLst>
          </p:cNvPr>
          <p:cNvSpPr txBox="1"/>
          <p:nvPr/>
        </p:nvSpPr>
        <p:spPr>
          <a:xfrm>
            <a:off x="4316010" y="869795"/>
            <a:ext cx="556563" cy="369332"/>
          </a:xfrm>
          <a:prstGeom prst="rect">
            <a:avLst/>
          </a:prstGeom>
          <a:noFill/>
        </p:spPr>
        <p:txBody>
          <a:bodyPr wrap="none" rtlCol="0">
            <a:spAutoFit/>
          </a:bodyPr>
          <a:lstStyle/>
          <a:p>
            <a:r>
              <a:rPr lang="es-MX" dirty="0">
                <a:solidFill>
                  <a:srgbClr val="757577"/>
                </a:solidFill>
                <a:latin typeface="Arial" panose="020B0604020202020204" pitchFamily="34" charset="0"/>
                <a:cs typeface="Arial" panose="020B0604020202020204" pitchFamily="34" charset="0"/>
              </a:rPr>
              <a:t>Jan</a:t>
            </a:r>
          </a:p>
        </p:txBody>
      </p:sp>
      <p:sp>
        <p:nvSpPr>
          <p:cNvPr id="74" name="CuadroTexto 73">
            <a:extLst>
              <a:ext uri="{FF2B5EF4-FFF2-40B4-BE49-F238E27FC236}">
                <a16:creationId xmlns:a16="http://schemas.microsoft.com/office/drawing/2014/main" id="{3039E584-5AC8-5D44-8F57-BE35E5999468}"/>
              </a:ext>
            </a:extLst>
          </p:cNvPr>
          <p:cNvSpPr txBox="1"/>
          <p:nvPr/>
        </p:nvSpPr>
        <p:spPr>
          <a:xfrm>
            <a:off x="4862421" y="869795"/>
            <a:ext cx="569387" cy="369332"/>
          </a:xfrm>
          <a:prstGeom prst="rect">
            <a:avLst/>
          </a:prstGeom>
          <a:noFill/>
        </p:spPr>
        <p:txBody>
          <a:bodyPr wrap="none" rtlCol="0">
            <a:spAutoFit/>
          </a:bodyPr>
          <a:lstStyle/>
          <a:p>
            <a:r>
              <a:rPr lang="es-MX" dirty="0" err="1">
                <a:solidFill>
                  <a:srgbClr val="757577"/>
                </a:solidFill>
                <a:latin typeface="Arial" panose="020B0604020202020204" pitchFamily="34" charset="0"/>
                <a:cs typeface="Arial" panose="020B0604020202020204" pitchFamily="34" charset="0"/>
              </a:rPr>
              <a:t>Fev</a:t>
            </a:r>
            <a:endParaRPr lang="es-MX" dirty="0">
              <a:solidFill>
                <a:srgbClr val="757577"/>
              </a:solidFill>
              <a:latin typeface="Arial" panose="020B0604020202020204" pitchFamily="34" charset="0"/>
              <a:cs typeface="Arial" panose="020B0604020202020204" pitchFamily="34" charset="0"/>
            </a:endParaRPr>
          </a:p>
        </p:txBody>
      </p:sp>
      <p:sp>
        <p:nvSpPr>
          <p:cNvPr id="75" name="CuadroTexto 74">
            <a:extLst>
              <a:ext uri="{FF2B5EF4-FFF2-40B4-BE49-F238E27FC236}">
                <a16:creationId xmlns:a16="http://schemas.microsoft.com/office/drawing/2014/main" id="{F0A44EAC-325C-5F40-97F5-C769035BB205}"/>
              </a:ext>
            </a:extLst>
          </p:cNvPr>
          <p:cNvSpPr txBox="1"/>
          <p:nvPr/>
        </p:nvSpPr>
        <p:spPr>
          <a:xfrm>
            <a:off x="5419983" y="869795"/>
            <a:ext cx="582211" cy="369332"/>
          </a:xfrm>
          <a:prstGeom prst="rect">
            <a:avLst/>
          </a:prstGeom>
          <a:noFill/>
        </p:spPr>
        <p:txBody>
          <a:bodyPr wrap="none" rtlCol="0">
            <a:spAutoFit/>
          </a:bodyPr>
          <a:lstStyle/>
          <a:p>
            <a:r>
              <a:rPr lang="es-MX" dirty="0">
                <a:solidFill>
                  <a:srgbClr val="757577"/>
                </a:solidFill>
                <a:latin typeface="Arial" panose="020B0604020202020204" pitchFamily="34" charset="0"/>
                <a:cs typeface="Arial" panose="020B0604020202020204" pitchFamily="34" charset="0"/>
              </a:rPr>
              <a:t>Mar</a:t>
            </a:r>
          </a:p>
        </p:txBody>
      </p:sp>
      <p:grpSp>
        <p:nvGrpSpPr>
          <p:cNvPr id="89" name="Grupo 88">
            <a:extLst>
              <a:ext uri="{FF2B5EF4-FFF2-40B4-BE49-F238E27FC236}">
                <a16:creationId xmlns:a16="http://schemas.microsoft.com/office/drawing/2014/main" id="{4DCBFF36-87AB-844A-A3F8-55E75C9F0A03}"/>
              </a:ext>
            </a:extLst>
          </p:cNvPr>
          <p:cNvGrpSpPr/>
          <p:nvPr/>
        </p:nvGrpSpPr>
        <p:grpSpPr>
          <a:xfrm>
            <a:off x="6323228" y="869795"/>
            <a:ext cx="1644041" cy="369332"/>
            <a:chOff x="6256322" y="869795"/>
            <a:chExt cx="1644041" cy="369332"/>
          </a:xfrm>
        </p:grpSpPr>
        <p:sp>
          <p:nvSpPr>
            <p:cNvPr id="76" name="CuadroTexto 75">
              <a:extLst>
                <a:ext uri="{FF2B5EF4-FFF2-40B4-BE49-F238E27FC236}">
                  <a16:creationId xmlns:a16="http://schemas.microsoft.com/office/drawing/2014/main" id="{303CD9DA-6F8F-D548-8555-D7BE8A4326E3}"/>
                </a:ext>
              </a:extLst>
            </p:cNvPr>
            <p:cNvSpPr txBox="1"/>
            <p:nvPr/>
          </p:nvSpPr>
          <p:spPr>
            <a:xfrm>
              <a:off x="6256322" y="869795"/>
              <a:ext cx="543739" cy="369332"/>
            </a:xfrm>
            <a:prstGeom prst="rect">
              <a:avLst/>
            </a:prstGeom>
            <a:noFill/>
          </p:spPr>
          <p:txBody>
            <a:bodyPr wrap="none" rtlCol="0">
              <a:spAutoFit/>
            </a:bodyPr>
            <a:lstStyle/>
            <a:p>
              <a:r>
                <a:rPr lang="es-MX" dirty="0">
                  <a:solidFill>
                    <a:srgbClr val="757577"/>
                  </a:solidFill>
                  <a:latin typeface="Arial" panose="020B0604020202020204" pitchFamily="34" charset="0"/>
                  <a:cs typeface="Arial" panose="020B0604020202020204" pitchFamily="34" charset="0"/>
                </a:rPr>
                <a:t>Abr</a:t>
              </a:r>
            </a:p>
          </p:txBody>
        </p:sp>
        <p:sp>
          <p:nvSpPr>
            <p:cNvPr id="77" name="CuadroTexto 76">
              <a:extLst>
                <a:ext uri="{FF2B5EF4-FFF2-40B4-BE49-F238E27FC236}">
                  <a16:creationId xmlns:a16="http://schemas.microsoft.com/office/drawing/2014/main" id="{3A5C42F4-EE74-8444-9490-8DCAAB2E9392}"/>
                </a:ext>
              </a:extLst>
            </p:cNvPr>
            <p:cNvSpPr txBox="1"/>
            <p:nvPr/>
          </p:nvSpPr>
          <p:spPr>
            <a:xfrm>
              <a:off x="6788910" y="869795"/>
              <a:ext cx="556563" cy="369332"/>
            </a:xfrm>
            <a:prstGeom prst="rect">
              <a:avLst/>
            </a:prstGeom>
            <a:noFill/>
          </p:spPr>
          <p:txBody>
            <a:bodyPr wrap="none" rtlCol="0">
              <a:spAutoFit/>
            </a:bodyPr>
            <a:lstStyle/>
            <a:p>
              <a:r>
                <a:rPr lang="es-MX" dirty="0">
                  <a:solidFill>
                    <a:srgbClr val="757577"/>
                  </a:solidFill>
                  <a:latin typeface="Arial" panose="020B0604020202020204" pitchFamily="34" charset="0"/>
                  <a:cs typeface="Arial" panose="020B0604020202020204" pitchFamily="34" charset="0"/>
                </a:rPr>
                <a:t>Mai</a:t>
              </a:r>
            </a:p>
          </p:txBody>
        </p:sp>
        <p:sp>
          <p:nvSpPr>
            <p:cNvPr id="78" name="CuadroTexto 77">
              <a:extLst>
                <a:ext uri="{FF2B5EF4-FFF2-40B4-BE49-F238E27FC236}">
                  <a16:creationId xmlns:a16="http://schemas.microsoft.com/office/drawing/2014/main" id="{7E12AA4F-6018-734D-A2B2-EB136525C837}"/>
                </a:ext>
              </a:extLst>
            </p:cNvPr>
            <p:cNvSpPr txBox="1"/>
            <p:nvPr/>
          </p:nvSpPr>
          <p:spPr>
            <a:xfrm>
              <a:off x="7343800" y="869795"/>
              <a:ext cx="556563" cy="369332"/>
            </a:xfrm>
            <a:prstGeom prst="rect">
              <a:avLst/>
            </a:prstGeom>
            <a:noFill/>
          </p:spPr>
          <p:txBody>
            <a:bodyPr wrap="none" rtlCol="0">
              <a:spAutoFit/>
            </a:bodyPr>
            <a:lstStyle/>
            <a:p>
              <a:r>
                <a:rPr lang="es-MX" dirty="0">
                  <a:solidFill>
                    <a:srgbClr val="757577"/>
                  </a:solidFill>
                  <a:latin typeface="Arial" panose="020B0604020202020204" pitchFamily="34" charset="0"/>
                  <a:cs typeface="Arial" panose="020B0604020202020204" pitchFamily="34" charset="0"/>
                </a:rPr>
                <a:t>Jun</a:t>
              </a:r>
            </a:p>
          </p:txBody>
        </p:sp>
      </p:grpSp>
      <p:grpSp>
        <p:nvGrpSpPr>
          <p:cNvPr id="88" name="Grupo 87">
            <a:extLst>
              <a:ext uri="{FF2B5EF4-FFF2-40B4-BE49-F238E27FC236}">
                <a16:creationId xmlns:a16="http://schemas.microsoft.com/office/drawing/2014/main" id="{AD2AE569-0C2B-6E4F-BEAA-9373C66E1C1C}"/>
              </a:ext>
            </a:extLst>
          </p:cNvPr>
          <p:cNvGrpSpPr/>
          <p:nvPr/>
        </p:nvGrpSpPr>
        <p:grpSpPr>
          <a:xfrm>
            <a:off x="8319776" y="869795"/>
            <a:ext cx="1506764" cy="369332"/>
            <a:chOff x="8051668" y="869795"/>
            <a:chExt cx="1506764" cy="369332"/>
          </a:xfrm>
        </p:grpSpPr>
        <p:sp>
          <p:nvSpPr>
            <p:cNvPr id="79" name="CuadroTexto 78">
              <a:extLst>
                <a:ext uri="{FF2B5EF4-FFF2-40B4-BE49-F238E27FC236}">
                  <a16:creationId xmlns:a16="http://schemas.microsoft.com/office/drawing/2014/main" id="{79E4AC9A-4247-9D49-B613-74313BDD3238}"/>
                </a:ext>
              </a:extLst>
            </p:cNvPr>
            <p:cNvSpPr txBox="1"/>
            <p:nvPr/>
          </p:nvSpPr>
          <p:spPr>
            <a:xfrm>
              <a:off x="8051668" y="869795"/>
              <a:ext cx="479618" cy="369332"/>
            </a:xfrm>
            <a:prstGeom prst="rect">
              <a:avLst/>
            </a:prstGeom>
            <a:noFill/>
          </p:spPr>
          <p:txBody>
            <a:bodyPr wrap="none" rtlCol="0">
              <a:spAutoFit/>
            </a:bodyPr>
            <a:lstStyle/>
            <a:p>
              <a:r>
                <a:rPr lang="es-MX" dirty="0">
                  <a:solidFill>
                    <a:srgbClr val="757577"/>
                  </a:solidFill>
                  <a:latin typeface="Arial" panose="020B0604020202020204" pitchFamily="34" charset="0"/>
                  <a:cs typeface="Arial" panose="020B0604020202020204" pitchFamily="34" charset="0"/>
                </a:rPr>
                <a:t>Jul</a:t>
              </a:r>
            </a:p>
          </p:txBody>
        </p:sp>
        <p:sp>
          <p:nvSpPr>
            <p:cNvPr id="80" name="CuadroTexto 79">
              <a:extLst>
                <a:ext uri="{FF2B5EF4-FFF2-40B4-BE49-F238E27FC236}">
                  <a16:creationId xmlns:a16="http://schemas.microsoft.com/office/drawing/2014/main" id="{B9A2B76C-9378-7642-A336-9E2ED85CCC0D}"/>
                </a:ext>
              </a:extLst>
            </p:cNvPr>
            <p:cNvSpPr txBox="1"/>
            <p:nvPr/>
          </p:nvSpPr>
          <p:spPr>
            <a:xfrm>
              <a:off x="8507508" y="869795"/>
              <a:ext cx="595035" cy="369332"/>
            </a:xfrm>
            <a:prstGeom prst="rect">
              <a:avLst/>
            </a:prstGeom>
            <a:noFill/>
          </p:spPr>
          <p:txBody>
            <a:bodyPr wrap="none" rtlCol="0">
              <a:spAutoFit/>
            </a:bodyPr>
            <a:lstStyle/>
            <a:p>
              <a:r>
                <a:rPr lang="es-MX" dirty="0">
                  <a:solidFill>
                    <a:srgbClr val="757577"/>
                  </a:solidFill>
                  <a:latin typeface="Arial" panose="020B0604020202020204" pitchFamily="34" charset="0"/>
                  <a:cs typeface="Arial" panose="020B0604020202020204" pitchFamily="34" charset="0"/>
                </a:rPr>
                <a:t>Ago</a:t>
              </a:r>
            </a:p>
          </p:txBody>
        </p:sp>
        <p:sp>
          <p:nvSpPr>
            <p:cNvPr id="81" name="CuadroTexto 80">
              <a:extLst>
                <a:ext uri="{FF2B5EF4-FFF2-40B4-BE49-F238E27FC236}">
                  <a16:creationId xmlns:a16="http://schemas.microsoft.com/office/drawing/2014/main" id="{2DDDDEC7-7404-FD4E-A1DE-1891092DA0B6}"/>
                </a:ext>
              </a:extLst>
            </p:cNvPr>
            <p:cNvSpPr txBox="1"/>
            <p:nvPr/>
          </p:nvSpPr>
          <p:spPr>
            <a:xfrm>
              <a:off x="9027517" y="869795"/>
              <a:ext cx="530915" cy="369332"/>
            </a:xfrm>
            <a:prstGeom prst="rect">
              <a:avLst/>
            </a:prstGeom>
            <a:noFill/>
          </p:spPr>
          <p:txBody>
            <a:bodyPr wrap="none" rtlCol="0">
              <a:spAutoFit/>
            </a:bodyPr>
            <a:lstStyle/>
            <a:p>
              <a:r>
                <a:rPr lang="es-MX" dirty="0">
                  <a:solidFill>
                    <a:srgbClr val="757577"/>
                  </a:solidFill>
                  <a:latin typeface="Arial" panose="020B0604020202020204" pitchFamily="34" charset="0"/>
                  <a:cs typeface="Arial" panose="020B0604020202020204" pitchFamily="34" charset="0"/>
                </a:rPr>
                <a:t>Set</a:t>
              </a:r>
            </a:p>
          </p:txBody>
        </p:sp>
      </p:grpSp>
      <p:grpSp>
        <p:nvGrpSpPr>
          <p:cNvPr id="87" name="Grupo 86">
            <a:extLst>
              <a:ext uri="{FF2B5EF4-FFF2-40B4-BE49-F238E27FC236}">
                <a16:creationId xmlns:a16="http://schemas.microsoft.com/office/drawing/2014/main" id="{48FD9564-F232-6A4F-B6F7-1C1816B0C31A}"/>
              </a:ext>
            </a:extLst>
          </p:cNvPr>
          <p:cNvGrpSpPr/>
          <p:nvPr/>
        </p:nvGrpSpPr>
        <p:grpSpPr>
          <a:xfrm>
            <a:off x="10185689" y="869795"/>
            <a:ext cx="1570884" cy="369332"/>
            <a:chOff x="9813561" y="869795"/>
            <a:chExt cx="1570884" cy="369332"/>
          </a:xfrm>
        </p:grpSpPr>
        <p:sp>
          <p:nvSpPr>
            <p:cNvPr id="83" name="CuadroTexto 82">
              <a:extLst>
                <a:ext uri="{FF2B5EF4-FFF2-40B4-BE49-F238E27FC236}">
                  <a16:creationId xmlns:a16="http://schemas.microsoft.com/office/drawing/2014/main" id="{91D44B3C-B1DD-5042-A194-8D6B9EE904D2}"/>
                </a:ext>
              </a:extLst>
            </p:cNvPr>
            <p:cNvSpPr txBox="1"/>
            <p:nvPr/>
          </p:nvSpPr>
          <p:spPr>
            <a:xfrm>
              <a:off x="9813561" y="869795"/>
              <a:ext cx="556563" cy="369332"/>
            </a:xfrm>
            <a:prstGeom prst="rect">
              <a:avLst/>
            </a:prstGeom>
            <a:noFill/>
          </p:spPr>
          <p:txBody>
            <a:bodyPr wrap="none" rtlCol="0">
              <a:spAutoFit/>
            </a:bodyPr>
            <a:lstStyle/>
            <a:p>
              <a:r>
                <a:rPr lang="es-MX" dirty="0" err="1">
                  <a:solidFill>
                    <a:srgbClr val="757577"/>
                  </a:solidFill>
                  <a:latin typeface="Arial" panose="020B0604020202020204" pitchFamily="34" charset="0"/>
                  <a:cs typeface="Arial" panose="020B0604020202020204" pitchFamily="34" charset="0"/>
                </a:rPr>
                <a:t>Out</a:t>
              </a:r>
              <a:endParaRPr lang="es-MX" dirty="0">
                <a:solidFill>
                  <a:srgbClr val="757577"/>
                </a:solidFill>
                <a:latin typeface="Arial" panose="020B0604020202020204" pitchFamily="34" charset="0"/>
                <a:cs typeface="Arial" panose="020B0604020202020204" pitchFamily="34" charset="0"/>
              </a:endParaRPr>
            </a:p>
          </p:txBody>
        </p:sp>
        <p:sp>
          <p:nvSpPr>
            <p:cNvPr id="84" name="CuadroTexto 83">
              <a:extLst>
                <a:ext uri="{FF2B5EF4-FFF2-40B4-BE49-F238E27FC236}">
                  <a16:creationId xmlns:a16="http://schemas.microsoft.com/office/drawing/2014/main" id="{82EA5BF1-1B55-A341-9DD4-AF3BEA33E028}"/>
                </a:ext>
              </a:extLst>
            </p:cNvPr>
            <p:cNvSpPr txBox="1"/>
            <p:nvPr/>
          </p:nvSpPr>
          <p:spPr>
            <a:xfrm>
              <a:off x="10269401" y="869795"/>
              <a:ext cx="595035" cy="369332"/>
            </a:xfrm>
            <a:prstGeom prst="rect">
              <a:avLst/>
            </a:prstGeom>
            <a:noFill/>
          </p:spPr>
          <p:txBody>
            <a:bodyPr wrap="none" rtlCol="0">
              <a:spAutoFit/>
            </a:bodyPr>
            <a:lstStyle/>
            <a:p>
              <a:r>
                <a:rPr lang="es-MX" dirty="0">
                  <a:solidFill>
                    <a:srgbClr val="757577"/>
                  </a:solidFill>
                  <a:latin typeface="Arial" panose="020B0604020202020204" pitchFamily="34" charset="0"/>
                  <a:cs typeface="Arial" panose="020B0604020202020204" pitchFamily="34" charset="0"/>
                </a:rPr>
                <a:t>Nov</a:t>
              </a:r>
            </a:p>
          </p:txBody>
        </p:sp>
        <p:sp>
          <p:nvSpPr>
            <p:cNvPr id="85" name="CuadroTexto 84">
              <a:extLst>
                <a:ext uri="{FF2B5EF4-FFF2-40B4-BE49-F238E27FC236}">
                  <a16:creationId xmlns:a16="http://schemas.microsoft.com/office/drawing/2014/main" id="{082ED607-8E73-B040-8C27-E526C4780E26}"/>
                </a:ext>
              </a:extLst>
            </p:cNvPr>
            <p:cNvSpPr txBox="1"/>
            <p:nvPr/>
          </p:nvSpPr>
          <p:spPr>
            <a:xfrm>
              <a:off x="10789410" y="869795"/>
              <a:ext cx="595035" cy="369332"/>
            </a:xfrm>
            <a:prstGeom prst="rect">
              <a:avLst/>
            </a:prstGeom>
            <a:noFill/>
          </p:spPr>
          <p:txBody>
            <a:bodyPr wrap="none" rtlCol="0">
              <a:spAutoFit/>
            </a:bodyPr>
            <a:lstStyle/>
            <a:p>
              <a:r>
                <a:rPr lang="es-MX" dirty="0" err="1">
                  <a:solidFill>
                    <a:srgbClr val="757577"/>
                  </a:solidFill>
                  <a:latin typeface="Arial" panose="020B0604020202020204" pitchFamily="34" charset="0"/>
                  <a:cs typeface="Arial" panose="020B0604020202020204" pitchFamily="34" charset="0"/>
                </a:rPr>
                <a:t>Dez</a:t>
              </a:r>
              <a:endParaRPr lang="es-MX" dirty="0">
                <a:solidFill>
                  <a:srgbClr val="757577"/>
                </a:solidFill>
                <a:latin typeface="Arial" panose="020B0604020202020204" pitchFamily="34" charset="0"/>
                <a:cs typeface="Arial" panose="020B0604020202020204" pitchFamily="34" charset="0"/>
              </a:endParaRPr>
            </a:p>
          </p:txBody>
        </p:sp>
      </p:grpSp>
      <p:sp>
        <p:nvSpPr>
          <p:cNvPr id="86" name="Rectángulo 85">
            <a:extLst>
              <a:ext uri="{FF2B5EF4-FFF2-40B4-BE49-F238E27FC236}">
                <a16:creationId xmlns:a16="http://schemas.microsoft.com/office/drawing/2014/main" id="{A48ACDEC-8A74-A94E-9664-773C7243FB7A}"/>
              </a:ext>
            </a:extLst>
          </p:cNvPr>
          <p:cNvSpPr/>
          <p:nvPr/>
        </p:nvSpPr>
        <p:spPr>
          <a:xfrm>
            <a:off x="4316010" y="673070"/>
            <a:ext cx="7503848" cy="232174"/>
          </a:xfrm>
          <a:prstGeom prst="rect">
            <a:avLst/>
          </a:prstGeom>
          <a:solidFill>
            <a:srgbClr val="1B2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dirty="0">
                <a:latin typeface="Arial" panose="020B0604020202020204" pitchFamily="34" charset="0"/>
                <a:cs typeface="Arial" panose="020B0604020202020204" pitchFamily="34" charset="0"/>
              </a:rPr>
              <a:t>Ano</a:t>
            </a:r>
          </a:p>
        </p:txBody>
      </p:sp>
      <p:sp>
        <p:nvSpPr>
          <p:cNvPr id="90" name="Rectángulo 89">
            <a:extLst>
              <a:ext uri="{FF2B5EF4-FFF2-40B4-BE49-F238E27FC236}">
                <a16:creationId xmlns:a16="http://schemas.microsoft.com/office/drawing/2014/main" id="{F5BCB4FE-486B-F44E-8A7B-F339F256DE54}"/>
              </a:ext>
            </a:extLst>
          </p:cNvPr>
          <p:cNvSpPr/>
          <p:nvPr/>
        </p:nvSpPr>
        <p:spPr>
          <a:xfrm>
            <a:off x="4316009" y="1482452"/>
            <a:ext cx="2104133" cy="322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dirty="0">
                <a:solidFill>
                  <a:srgbClr val="1B2128"/>
                </a:solidFill>
                <a:latin typeface="Arial" panose="020B0604020202020204" pitchFamily="34" charset="0"/>
                <a:cs typeface="Arial" panose="020B0604020202020204" pitchFamily="34" charset="0"/>
              </a:rPr>
              <a:t>Insira seu texto aqui</a:t>
            </a:r>
          </a:p>
        </p:txBody>
      </p:sp>
      <p:sp>
        <p:nvSpPr>
          <p:cNvPr id="91" name="Rectángulo 90">
            <a:extLst>
              <a:ext uri="{FF2B5EF4-FFF2-40B4-BE49-F238E27FC236}">
                <a16:creationId xmlns:a16="http://schemas.microsoft.com/office/drawing/2014/main" id="{5CA53C92-FEBF-B646-8DA5-B6B7F1A63F6A}"/>
              </a:ext>
            </a:extLst>
          </p:cNvPr>
          <p:cNvSpPr/>
          <p:nvPr/>
        </p:nvSpPr>
        <p:spPr>
          <a:xfrm>
            <a:off x="5306559" y="2379791"/>
            <a:ext cx="2104121" cy="786956"/>
          </a:xfrm>
          <a:prstGeom prst="rect">
            <a:avLst/>
          </a:prstGeom>
          <a:solidFill>
            <a:srgbClr val="757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600" dirty="0">
                <a:latin typeface="Arial" panose="020B0604020202020204" pitchFamily="34" charset="0"/>
                <a:cs typeface="Arial" panose="020B0604020202020204" pitchFamily="34" charset="0"/>
              </a:rPr>
              <a:t>Insira seu texto aqui</a:t>
            </a:r>
          </a:p>
        </p:txBody>
      </p:sp>
      <p:sp>
        <p:nvSpPr>
          <p:cNvPr id="92" name="Rectángulo 91">
            <a:extLst>
              <a:ext uri="{FF2B5EF4-FFF2-40B4-BE49-F238E27FC236}">
                <a16:creationId xmlns:a16="http://schemas.microsoft.com/office/drawing/2014/main" id="{33D27EF3-FE59-4D4F-97C3-862A1FD7350C}"/>
              </a:ext>
            </a:extLst>
          </p:cNvPr>
          <p:cNvSpPr/>
          <p:nvPr/>
        </p:nvSpPr>
        <p:spPr>
          <a:xfrm>
            <a:off x="6420155" y="3490986"/>
            <a:ext cx="5259472" cy="259638"/>
          </a:xfrm>
          <a:prstGeom prst="rect">
            <a:avLst/>
          </a:prstGeom>
          <a:solidFill>
            <a:srgbClr val="EB2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dirty="0">
                <a:latin typeface="Arial" panose="020B0604020202020204" pitchFamily="34" charset="0"/>
                <a:cs typeface="Arial" panose="020B0604020202020204" pitchFamily="34" charset="0"/>
              </a:rPr>
              <a:t>Insira seu texto aqui</a:t>
            </a:r>
          </a:p>
        </p:txBody>
      </p:sp>
      <p:sp>
        <p:nvSpPr>
          <p:cNvPr id="93" name="Triángulo 92">
            <a:extLst>
              <a:ext uri="{FF2B5EF4-FFF2-40B4-BE49-F238E27FC236}">
                <a16:creationId xmlns:a16="http://schemas.microsoft.com/office/drawing/2014/main" id="{76BE5BA2-129D-C04E-8EDC-BAB3C06DF44D}"/>
              </a:ext>
            </a:extLst>
          </p:cNvPr>
          <p:cNvSpPr/>
          <p:nvPr/>
        </p:nvSpPr>
        <p:spPr>
          <a:xfrm>
            <a:off x="4367951" y="1939659"/>
            <a:ext cx="245576" cy="211703"/>
          </a:xfrm>
          <a:prstGeom prst="triangle">
            <a:avLst/>
          </a:prstGeom>
          <a:solidFill>
            <a:srgbClr val="757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sp>
        <p:nvSpPr>
          <p:cNvPr id="94" name="Triángulo 93">
            <a:extLst>
              <a:ext uri="{FF2B5EF4-FFF2-40B4-BE49-F238E27FC236}">
                <a16:creationId xmlns:a16="http://schemas.microsoft.com/office/drawing/2014/main" id="{C8E82640-8ECC-C849-BF50-0283E2C0B500}"/>
              </a:ext>
            </a:extLst>
          </p:cNvPr>
          <p:cNvSpPr/>
          <p:nvPr/>
        </p:nvSpPr>
        <p:spPr>
          <a:xfrm>
            <a:off x="5297195" y="3264389"/>
            <a:ext cx="245576" cy="211703"/>
          </a:xfrm>
          <a:prstGeom prst="triangle">
            <a:avLst/>
          </a:prstGeom>
          <a:solidFill>
            <a:srgbClr val="757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sp>
        <p:nvSpPr>
          <p:cNvPr id="95" name="Triángulo 94">
            <a:extLst>
              <a:ext uri="{FF2B5EF4-FFF2-40B4-BE49-F238E27FC236}">
                <a16:creationId xmlns:a16="http://schemas.microsoft.com/office/drawing/2014/main" id="{61A785E3-1BD8-7542-B8D9-2BDB5E2696DC}"/>
              </a:ext>
            </a:extLst>
          </p:cNvPr>
          <p:cNvSpPr/>
          <p:nvPr/>
        </p:nvSpPr>
        <p:spPr>
          <a:xfrm>
            <a:off x="6472309" y="3777466"/>
            <a:ext cx="245576" cy="211703"/>
          </a:xfrm>
          <a:prstGeom prst="triangle">
            <a:avLst/>
          </a:prstGeom>
          <a:solidFill>
            <a:srgbClr val="757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sp>
        <p:nvSpPr>
          <p:cNvPr id="68" name="CuadroTexto 67">
            <a:extLst>
              <a:ext uri="{FF2B5EF4-FFF2-40B4-BE49-F238E27FC236}">
                <a16:creationId xmlns:a16="http://schemas.microsoft.com/office/drawing/2014/main" id="{775C8966-4831-4941-8F52-D6301D04FCD3}"/>
              </a:ext>
            </a:extLst>
          </p:cNvPr>
          <p:cNvSpPr txBox="1"/>
          <p:nvPr/>
        </p:nvSpPr>
        <p:spPr>
          <a:xfrm>
            <a:off x="538373" y="2648880"/>
            <a:ext cx="1286586" cy="461665"/>
          </a:xfrm>
          <a:prstGeom prst="rect">
            <a:avLst/>
          </a:prstGeom>
          <a:noFill/>
        </p:spPr>
        <p:txBody>
          <a:bodyPr wrap="square" rtlCol="0">
            <a:spAutoFit/>
          </a:bodyPr>
          <a:lstStyle/>
          <a:p>
            <a:pPr algn="ctr"/>
            <a:r>
              <a:rPr lang="es-MX" sz="1200" dirty="0">
                <a:solidFill>
                  <a:schemeClr val="bg1"/>
                </a:solidFill>
                <a:latin typeface="Arial" panose="020B0604020202020204" pitchFamily="34" charset="0"/>
                <a:cs typeface="Arial" panose="020B0604020202020204" pitchFamily="34" charset="0"/>
              </a:rPr>
              <a:t>Clique aqui para adicionar texto</a:t>
            </a:r>
          </a:p>
        </p:txBody>
      </p:sp>
      <p:sp>
        <p:nvSpPr>
          <p:cNvPr id="71" name="CuadroTexto 70">
            <a:extLst>
              <a:ext uri="{FF2B5EF4-FFF2-40B4-BE49-F238E27FC236}">
                <a16:creationId xmlns:a16="http://schemas.microsoft.com/office/drawing/2014/main" id="{0A01063A-4683-CC4E-9793-BD35C3660EB6}"/>
              </a:ext>
            </a:extLst>
          </p:cNvPr>
          <p:cNvSpPr txBox="1"/>
          <p:nvPr/>
        </p:nvSpPr>
        <p:spPr>
          <a:xfrm>
            <a:off x="590580" y="3663640"/>
            <a:ext cx="1286586" cy="461665"/>
          </a:xfrm>
          <a:prstGeom prst="rect">
            <a:avLst/>
          </a:prstGeom>
          <a:noFill/>
        </p:spPr>
        <p:txBody>
          <a:bodyPr wrap="square" rtlCol="0">
            <a:spAutoFit/>
          </a:bodyPr>
          <a:lstStyle/>
          <a:p>
            <a:pPr algn="ctr"/>
            <a:r>
              <a:rPr lang="es-MX" sz="1200" dirty="0">
                <a:solidFill>
                  <a:schemeClr val="bg1"/>
                </a:solidFill>
                <a:latin typeface="Arial" panose="020B0604020202020204" pitchFamily="34" charset="0"/>
                <a:cs typeface="Arial" panose="020B0604020202020204" pitchFamily="34" charset="0"/>
              </a:rPr>
              <a:t>Clique aqui para adicionar texto</a:t>
            </a:r>
          </a:p>
        </p:txBody>
      </p:sp>
      <p:sp>
        <p:nvSpPr>
          <p:cNvPr id="72" name="CuadroTexto 71">
            <a:extLst>
              <a:ext uri="{FF2B5EF4-FFF2-40B4-BE49-F238E27FC236}">
                <a16:creationId xmlns:a16="http://schemas.microsoft.com/office/drawing/2014/main" id="{1B2B05C9-789A-9540-B60D-DA3682A737E0}"/>
              </a:ext>
            </a:extLst>
          </p:cNvPr>
          <p:cNvSpPr txBox="1"/>
          <p:nvPr/>
        </p:nvSpPr>
        <p:spPr>
          <a:xfrm>
            <a:off x="553709" y="4715200"/>
            <a:ext cx="1286586" cy="461665"/>
          </a:xfrm>
          <a:prstGeom prst="rect">
            <a:avLst/>
          </a:prstGeom>
          <a:noFill/>
        </p:spPr>
        <p:txBody>
          <a:bodyPr wrap="square" rtlCol="0">
            <a:spAutoFit/>
          </a:bodyPr>
          <a:lstStyle/>
          <a:p>
            <a:pPr algn="ctr"/>
            <a:r>
              <a:rPr lang="es-MX" sz="1200" dirty="0">
                <a:solidFill>
                  <a:schemeClr val="bg1"/>
                </a:solidFill>
                <a:latin typeface="Arial" panose="020B0604020202020204" pitchFamily="34" charset="0"/>
                <a:cs typeface="Arial" panose="020B0604020202020204" pitchFamily="34" charset="0"/>
              </a:rPr>
              <a:t>Clique aqui para adicionar texto</a:t>
            </a:r>
          </a:p>
        </p:txBody>
      </p:sp>
      <p:sp>
        <p:nvSpPr>
          <p:cNvPr id="82" name="CuadroTexto 81">
            <a:extLst>
              <a:ext uri="{FF2B5EF4-FFF2-40B4-BE49-F238E27FC236}">
                <a16:creationId xmlns:a16="http://schemas.microsoft.com/office/drawing/2014/main" id="{CDF57527-8FA9-204D-83B5-13522676E84E}"/>
              </a:ext>
            </a:extLst>
          </p:cNvPr>
          <p:cNvSpPr txBox="1"/>
          <p:nvPr/>
        </p:nvSpPr>
        <p:spPr>
          <a:xfrm>
            <a:off x="553709" y="5676434"/>
            <a:ext cx="1286586" cy="461665"/>
          </a:xfrm>
          <a:prstGeom prst="rect">
            <a:avLst/>
          </a:prstGeom>
          <a:noFill/>
        </p:spPr>
        <p:txBody>
          <a:bodyPr wrap="square" rtlCol="0">
            <a:spAutoFit/>
          </a:bodyPr>
          <a:lstStyle/>
          <a:p>
            <a:pPr algn="ctr"/>
            <a:r>
              <a:rPr lang="es-MX" sz="1200" dirty="0">
                <a:solidFill>
                  <a:schemeClr val="bg1"/>
                </a:solidFill>
                <a:latin typeface="Arial" panose="020B0604020202020204" pitchFamily="34" charset="0"/>
                <a:cs typeface="Arial" panose="020B0604020202020204" pitchFamily="34" charset="0"/>
              </a:rPr>
              <a:t>Clique aqui para adicionar texto</a:t>
            </a:r>
          </a:p>
        </p:txBody>
      </p:sp>
    </p:spTree>
    <p:extLst>
      <p:ext uri="{BB962C8B-B14F-4D97-AF65-F5344CB8AC3E}">
        <p14:creationId xmlns:p14="http://schemas.microsoft.com/office/powerpoint/2010/main" val="40575878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Arc 6">
            <a:extLst>
              <a:ext uri="{FF2B5EF4-FFF2-40B4-BE49-F238E27FC236}">
                <a16:creationId xmlns:a16="http://schemas.microsoft.com/office/drawing/2014/main" id="{5A834C98-B563-2B4C-9DC4-1A8453195369}"/>
              </a:ext>
            </a:extLst>
          </p:cNvPr>
          <p:cNvSpPr/>
          <p:nvPr/>
        </p:nvSpPr>
        <p:spPr>
          <a:xfrm flipH="1">
            <a:off x="3687738" y="3222933"/>
            <a:ext cx="1757657" cy="1664228"/>
          </a:xfrm>
          <a:prstGeom prst="arc">
            <a:avLst>
              <a:gd name="adj1" fmla="val 16211550"/>
              <a:gd name="adj2" fmla="val 5391112"/>
            </a:avLst>
          </a:prstGeom>
          <a:ln w="635000">
            <a:solidFill>
              <a:srgbClr val="75757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6">
            <a:extLst>
              <a:ext uri="{FF2B5EF4-FFF2-40B4-BE49-F238E27FC236}">
                <a16:creationId xmlns:a16="http://schemas.microsoft.com/office/drawing/2014/main" id="{BD15A662-5299-0440-B779-53CA9B722DBE}"/>
              </a:ext>
            </a:extLst>
          </p:cNvPr>
          <p:cNvSpPr/>
          <p:nvPr/>
        </p:nvSpPr>
        <p:spPr>
          <a:xfrm>
            <a:off x="7609541" y="1652273"/>
            <a:ext cx="1624214" cy="1591170"/>
          </a:xfrm>
          <a:prstGeom prst="arc">
            <a:avLst>
              <a:gd name="adj1" fmla="val 16211550"/>
              <a:gd name="adj2" fmla="val 5391112"/>
            </a:avLst>
          </a:prstGeom>
          <a:ln w="635000">
            <a:solidFill>
              <a:srgbClr val="75757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TextBox 46">
            <a:extLst>
              <a:ext uri="{FF2B5EF4-FFF2-40B4-BE49-F238E27FC236}">
                <a16:creationId xmlns:a16="http://schemas.microsoft.com/office/drawing/2014/main" id="{4AEC0DE7-EE24-3C48-A630-11E02421EC46}"/>
              </a:ext>
            </a:extLst>
          </p:cNvPr>
          <p:cNvSpPr txBox="1"/>
          <p:nvPr/>
        </p:nvSpPr>
        <p:spPr>
          <a:xfrm>
            <a:off x="2527085" y="5452289"/>
            <a:ext cx="2342821" cy="461665"/>
          </a:xfrm>
          <a:prstGeom prst="rect">
            <a:avLst/>
          </a:prstGeom>
          <a:noFill/>
        </p:spPr>
        <p:txBody>
          <a:bodyPr wrap="square" lIns="0" rIns="0" rtlCol="0" anchor="b">
            <a:spAutoFit/>
          </a:bodyPr>
          <a:lstStyle/>
          <a:p>
            <a:pPr algn="r"/>
            <a:r>
              <a:rPr lang="en-US" sz="2400" b="1" noProof="1">
                <a:latin typeface="Arial" panose="020B0604020202020204" pitchFamily="34" charset="0"/>
                <a:cs typeface="Arial" panose="020B0604020202020204" pitchFamily="34" charset="0"/>
              </a:rPr>
              <a:t>Título 4</a:t>
            </a:r>
          </a:p>
        </p:txBody>
      </p:sp>
      <p:grpSp>
        <p:nvGrpSpPr>
          <p:cNvPr id="67" name="Group 39">
            <a:extLst>
              <a:ext uri="{FF2B5EF4-FFF2-40B4-BE49-F238E27FC236}">
                <a16:creationId xmlns:a16="http://schemas.microsoft.com/office/drawing/2014/main" id="{74EA7BFE-E80E-5849-8809-7D0C2EBDD7C1}"/>
              </a:ext>
            </a:extLst>
          </p:cNvPr>
          <p:cNvGrpSpPr/>
          <p:nvPr/>
        </p:nvGrpSpPr>
        <p:grpSpPr>
          <a:xfrm>
            <a:off x="9560467" y="1137388"/>
            <a:ext cx="2318925" cy="1105668"/>
            <a:chOff x="332936" y="2592056"/>
            <a:chExt cx="2498293" cy="1191191"/>
          </a:xfrm>
        </p:grpSpPr>
        <p:sp>
          <p:nvSpPr>
            <p:cNvPr id="68" name="TextBox 46">
              <a:extLst>
                <a:ext uri="{FF2B5EF4-FFF2-40B4-BE49-F238E27FC236}">
                  <a16:creationId xmlns:a16="http://schemas.microsoft.com/office/drawing/2014/main" id="{35600BC2-7598-D641-83D1-C3C33A415011}"/>
                </a:ext>
              </a:extLst>
            </p:cNvPr>
            <p:cNvSpPr txBox="1"/>
            <p:nvPr/>
          </p:nvSpPr>
          <p:spPr>
            <a:xfrm>
              <a:off x="332936" y="2592056"/>
              <a:ext cx="2222556" cy="497375"/>
            </a:xfrm>
            <a:prstGeom prst="rect">
              <a:avLst/>
            </a:prstGeom>
            <a:noFill/>
          </p:spPr>
          <p:txBody>
            <a:bodyPr wrap="square" lIns="0" rIns="0" rtlCol="0" anchor="b">
              <a:spAutoFit/>
            </a:bodyPr>
            <a:lstStyle/>
            <a:p>
              <a:r>
                <a:rPr lang="en-US" sz="2400" b="1" noProof="1">
                  <a:latin typeface="Arial" panose="020B0604020202020204" pitchFamily="34" charset="0"/>
                  <a:cs typeface="Arial" panose="020B0604020202020204" pitchFamily="34" charset="0"/>
                </a:rPr>
                <a:t>Título 2</a:t>
              </a:r>
            </a:p>
          </p:txBody>
        </p:sp>
        <p:sp>
          <p:nvSpPr>
            <p:cNvPr id="69" name="TextBox 48">
              <a:extLst>
                <a:ext uri="{FF2B5EF4-FFF2-40B4-BE49-F238E27FC236}">
                  <a16:creationId xmlns:a16="http://schemas.microsoft.com/office/drawing/2014/main" id="{975B1B64-36C9-D148-8404-D79EC675A1B5}"/>
                </a:ext>
              </a:extLst>
            </p:cNvPr>
            <p:cNvSpPr txBox="1"/>
            <p:nvPr/>
          </p:nvSpPr>
          <p:spPr>
            <a:xfrm>
              <a:off x="340732" y="3086922"/>
              <a:ext cx="2490497" cy="696325"/>
            </a:xfrm>
            <a:prstGeom prst="rect">
              <a:avLst/>
            </a:prstGeom>
            <a:noFill/>
          </p:spPr>
          <p:txBody>
            <a:bodyPr wrap="square" lIns="0" rIns="0" rtlCol="0" anchor="t">
              <a:spAutoFit/>
            </a:bodyPr>
            <a:lstStyle/>
            <a:p>
              <a:r>
                <a:rPr lang="en-US" sz="1200" noProof="1">
                  <a:solidFill>
                    <a:schemeClr val="tx1">
                      <a:lumMod val="65000"/>
                      <a:lumOff val="35000"/>
                    </a:schemeClr>
                  </a:solidFill>
                  <a:latin typeface="Arial" panose="020B0604020202020204" pitchFamily="34" charset="0"/>
                  <a:cs typeface="Arial" panose="020B0604020202020204" pitchFamily="34" charset="0"/>
                </a:rPr>
                <a:t>Lorem ipsum dolor sit amet, nibh est. A magna maecenas, quam magna nec quis, lorem nunc. </a:t>
              </a:r>
            </a:p>
          </p:txBody>
        </p:sp>
      </p:grpSp>
      <p:cxnSp>
        <p:nvCxnSpPr>
          <p:cNvPr id="12" name="Straight Connector 8">
            <a:extLst>
              <a:ext uri="{FF2B5EF4-FFF2-40B4-BE49-F238E27FC236}">
                <a16:creationId xmlns:a16="http://schemas.microsoft.com/office/drawing/2014/main" id="{4E933F62-B756-C149-8330-2A85BA9698A7}"/>
              </a:ext>
            </a:extLst>
          </p:cNvPr>
          <p:cNvCxnSpPr>
            <a:cxnSpLocks/>
          </p:cNvCxnSpPr>
          <p:nvPr/>
        </p:nvCxnSpPr>
        <p:spPr>
          <a:xfrm>
            <a:off x="4541535" y="3223386"/>
            <a:ext cx="3942132" cy="17774"/>
          </a:xfrm>
          <a:prstGeom prst="line">
            <a:avLst/>
          </a:prstGeom>
          <a:ln w="635000">
            <a:solidFill>
              <a:srgbClr val="757577"/>
            </a:solidFill>
          </a:ln>
        </p:spPr>
        <p:style>
          <a:lnRef idx="1">
            <a:schemeClr val="accent1"/>
          </a:lnRef>
          <a:fillRef idx="0">
            <a:schemeClr val="accent1"/>
          </a:fillRef>
          <a:effectRef idx="0">
            <a:schemeClr val="accent1"/>
          </a:effectRef>
          <a:fontRef idx="minor">
            <a:schemeClr val="tx1"/>
          </a:fontRef>
        </p:style>
      </p:cxnSp>
      <p:cxnSp>
        <p:nvCxnSpPr>
          <p:cNvPr id="13" name="Straight Connector 11">
            <a:extLst>
              <a:ext uri="{FF2B5EF4-FFF2-40B4-BE49-F238E27FC236}">
                <a16:creationId xmlns:a16="http://schemas.microsoft.com/office/drawing/2014/main" id="{4E5D53C0-448A-BF4A-8E07-D86BAE3A227E}"/>
              </a:ext>
            </a:extLst>
          </p:cNvPr>
          <p:cNvCxnSpPr>
            <a:cxnSpLocks/>
          </p:cNvCxnSpPr>
          <p:nvPr/>
        </p:nvCxnSpPr>
        <p:spPr>
          <a:xfrm>
            <a:off x="4540984" y="4926711"/>
            <a:ext cx="5082380" cy="7434"/>
          </a:xfrm>
          <a:prstGeom prst="line">
            <a:avLst/>
          </a:prstGeom>
          <a:ln w="635000" cap="rnd">
            <a:solidFill>
              <a:srgbClr val="757577"/>
            </a:solidFill>
          </a:ln>
        </p:spPr>
        <p:style>
          <a:lnRef idx="1">
            <a:schemeClr val="accent1"/>
          </a:lnRef>
          <a:fillRef idx="0">
            <a:schemeClr val="accent1"/>
          </a:fillRef>
          <a:effectRef idx="0">
            <a:schemeClr val="accent1"/>
          </a:effectRef>
          <a:fontRef idx="minor">
            <a:schemeClr val="tx1"/>
          </a:fontRef>
        </p:style>
      </p:cxnSp>
      <p:cxnSp>
        <p:nvCxnSpPr>
          <p:cNvPr id="14" name="Straight Connector 72">
            <a:extLst>
              <a:ext uri="{FF2B5EF4-FFF2-40B4-BE49-F238E27FC236}">
                <a16:creationId xmlns:a16="http://schemas.microsoft.com/office/drawing/2014/main" id="{A513C80A-60DD-924B-BDC6-B1FDBEBCFEED}"/>
              </a:ext>
            </a:extLst>
          </p:cNvPr>
          <p:cNvCxnSpPr/>
          <p:nvPr/>
        </p:nvCxnSpPr>
        <p:spPr>
          <a:xfrm>
            <a:off x="2956140" y="1654554"/>
            <a:ext cx="5335808" cy="5"/>
          </a:xfrm>
          <a:prstGeom prst="line">
            <a:avLst/>
          </a:prstGeom>
          <a:ln w="635000" cap="rnd">
            <a:solidFill>
              <a:srgbClr val="757577"/>
            </a:solidFill>
          </a:ln>
        </p:spPr>
        <p:style>
          <a:lnRef idx="1">
            <a:schemeClr val="accent1"/>
          </a:lnRef>
          <a:fillRef idx="0">
            <a:schemeClr val="accent1"/>
          </a:fillRef>
          <a:effectRef idx="0">
            <a:schemeClr val="accent1"/>
          </a:effectRef>
          <a:fontRef idx="minor">
            <a:schemeClr val="tx1"/>
          </a:fontRef>
        </p:style>
      </p:cxnSp>
      <p:sp>
        <p:nvSpPr>
          <p:cNvPr id="5" name="Arc 27">
            <a:extLst>
              <a:ext uri="{FF2B5EF4-FFF2-40B4-BE49-F238E27FC236}">
                <a16:creationId xmlns:a16="http://schemas.microsoft.com/office/drawing/2014/main" id="{045DD6A5-42B9-3647-8CFA-B84750D41B2F}"/>
              </a:ext>
            </a:extLst>
          </p:cNvPr>
          <p:cNvSpPr/>
          <p:nvPr/>
        </p:nvSpPr>
        <p:spPr>
          <a:xfrm>
            <a:off x="7600864" y="1656839"/>
            <a:ext cx="1663841" cy="1584324"/>
          </a:xfrm>
          <a:prstGeom prst="arc">
            <a:avLst>
              <a:gd name="adj1" fmla="val 16211550"/>
              <a:gd name="adj2" fmla="val 5391112"/>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Connector 29">
            <a:extLst>
              <a:ext uri="{FF2B5EF4-FFF2-40B4-BE49-F238E27FC236}">
                <a16:creationId xmlns:a16="http://schemas.microsoft.com/office/drawing/2014/main" id="{D0CDF819-323D-C641-8F37-356ED418D7E7}"/>
              </a:ext>
            </a:extLst>
          </p:cNvPr>
          <p:cNvCxnSpPr>
            <a:cxnSpLocks/>
            <a:endCxn id="5" idx="2"/>
          </p:cNvCxnSpPr>
          <p:nvPr/>
        </p:nvCxnSpPr>
        <p:spPr>
          <a:xfrm>
            <a:off x="4565176" y="3241160"/>
            <a:ext cx="3869657" cy="1"/>
          </a:xfrm>
          <a:prstGeom prst="line">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30">
            <a:extLst>
              <a:ext uri="{FF2B5EF4-FFF2-40B4-BE49-F238E27FC236}">
                <a16:creationId xmlns:a16="http://schemas.microsoft.com/office/drawing/2014/main" id="{B7D2DAF3-8D92-164C-AD8D-D4A2478D9EB0}"/>
              </a:ext>
            </a:extLst>
          </p:cNvPr>
          <p:cNvCxnSpPr>
            <a:cxnSpLocks/>
          </p:cNvCxnSpPr>
          <p:nvPr/>
        </p:nvCxnSpPr>
        <p:spPr>
          <a:xfrm>
            <a:off x="5136845" y="4931047"/>
            <a:ext cx="4418517" cy="25072"/>
          </a:xfrm>
          <a:prstGeom prst="line">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31">
            <a:extLst>
              <a:ext uri="{FF2B5EF4-FFF2-40B4-BE49-F238E27FC236}">
                <a16:creationId xmlns:a16="http://schemas.microsoft.com/office/drawing/2014/main" id="{C2563505-F8D3-2146-9E5E-A37CE32AD151}"/>
              </a:ext>
            </a:extLst>
          </p:cNvPr>
          <p:cNvCxnSpPr>
            <a:cxnSpLocks/>
          </p:cNvCxnSpPr>
          <p:nvPr/>
        </p:nvCxnSpPr>
        <p:spPr>
          <a:xfrm>
            <a:off x="3019654" y="1658345"/>
            <a:ext cx="5161249" cy="0"/>
          </a:xfrm>
          <a:prstGeom prst="line">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77" name="Oval 88">
            <a:extLst>
              <a:ext uri="{FF2B5EF4-FFF2-40B4-BE49-F238E27FC236}">
                <a16:creationId xmlns:a16="http://schemas.microsoft.com/office/drawing/2014/main" id="{3D052103-198D-EB4B-8F06-98502AA9CCF7}"/>
              </a:ext>
            </a:extLst>
          </p:cNvPr>
          <p:cNvSpPr/>
          <p:nvPr/>
        </p:nvSpPr>
        <p:spPr>
          <a:xfrm>
            <a:off x="6362245" y="2833163"/>
            <a:ext cx="762568" cy="762569"/>
          </a:xfrm>
          <a:prstGeom prst="ellipse">
            <a:avLst/>
          </a:prstGeom>
          <a:solidFill>
            <a:schemeClr val="bg1"/>
          </a:solidFill>
          <a:ln w="28575">
            <a:solidFill>
              <a:srgbClr val="FF003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effectLst>
                <a:outerShdw blurRad="38100" dist="38100" dir="2700000" algn="tl">
                  <a:srgbClr val="000000">
                    <a:alpha val="43137"/>
                  </a:srgbClr>
                </a:outerShdw>
              </a:effectLst>
            </a:endParaRPr>
          </a:p>
        </p:txBody>
      </p:sp>
      <p:sp>
        <p:nvSpPr>
          <p:cNvPr id="60" name="Arc 88">
            <a:extLst>
              <a:ext uri="{FF2B5EF4-FFF2-40B4-BE49-F238E27FC236}">
                <a16:creationId xmlns:a16="http://schemas.microsoft.com/office/drawing/2014/main" id="{1CDDEB13-A9CB-E148-90D6-97830B1239F3}"/>
              </a:ext>
            </a:extLst>
          </p:cNvPr>
          <p:cNvSpPr/>
          <p:nvPr/>
        </p:nvSpPr>
        <p:spPr>
          <a:xfrm rot="10800000">
            <a:off x="4129455" y="3685382"/>
            <a:ext cx="703690" cy="727482"/>
          </a:xfrm>
          <a:prstGeom prst="arc">
            <a:avLst>
              <a:gd name="adj1" fmla="val 16211550"/>
              <a:gd name="adj2" fmla="val 5391112"/>
            </a:avLst>
          </a:prstGeom>
          <a:ln w="22225">
            <a:solidFill>
              <a:schemeClr val="tx1">
                <a:lumMod val="65000"/>
                <a:lumOff val="35000"/>
              </a:schemeClr>
            </a:solidFill>
            <a:prstDash val="sysDash"/>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Arc 89">
            <a:extLst>
              <a:ext uri="{FF2B5EF4-FFF2-40B4-BE49-F238E27FC236}">
                <a16:creationId xmlns:a16="http://schemas.microsoft.com/office/drawing/2014/main" id="{52A35EBB-31A3-F149-AB94-8348F6B41153}"/>
              </a:ext>
            </a:extLst>
          </p:cNvPr>
          <p:cNvSpPr/>
          <p:nvPr/>
        </p:nvSpPr>
        <p:spPr>
          <a:xfrm>
            <a:off x="8218121" y="2183199"/>
            <a:ext cx="514216" cy="531603"/>
          </a:xfrm>
          <a:prstGeom prst="arc">
            <a:avLst>
              <a:gd name="adj1" fmla="val 16211550"/>
              <a:gd name="adj2" fmla="val 5391112"/>
            </a:avLst>
          </a:prstGeom>
          <a:ln w="22225">
            <a:solidFill>
              <a:schemeClr val="tx1">
                <a:lumMod val="65000"/>
                <a:lumOff val="35000"/>
              </a:schemeClr>
            </a:solidFill>
            <a:prstDash val="sysDash"/>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2" name="Straight Arrow Connector 91">
            <a:extLst>
              <a:ext uri="{FF2B5EF4-FFF2-40B4-BE49-F238E27FC236}">
                <a16:creationId xmlns:a16="http://schemas.microsoft.com/office/drawing/2014/main" id="{FD28AFCD-438E-7641-9597-C889896969B7}"/>
              </a:ext>
            </a:extLst>
          </p:cNvPr>
          <p:cNvCxnSpPr>
            <a:cxnSpLocks/>
          </p:cNvCxnSpPr>
          <p:nvPr/>
        </p:nvCxnSpPr>
        <p:spPr>
          <a:xfrm>
            <a:off x="4822747" y="1090422"/>
            <a:ext cx="3105538" cy="0"/>
          </a:xfrm>
          <a:prstGeom prst="straightConnector1">
            <a:avLst/>
          </a:prstGeom>
          <a:ln w="22225">
            <a:solidFill>
              <a:srgbClr val="1B2128"/>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92">
            <a:extLst>
              <a:ext uri="{FF2B5EF4-FFF2-40B4-BE49-F238E27FC236}">
                <a16:creationId xmlns:a16="http://schemas.microsoft.com/office/drawing/2014/main" id="{605E25DE-20AE-814D-8E19-1EF5F1789AB0}"/>
              </a:ext>
            </a:extLst>
          </p:cNvPr>
          <p:cNvCxnSpPr>
            <a:cxnSpLocks/>
          </p:cNvCxnSpPr>
          <p:nvPr/>
        </p:nvCxnSpPr>
        <p:spPr>
          <a:xfrm>
            <a:off x="5306115" y="5410132"/>
            <a:ext cx="3609651" cy="0"/>
          </a:xfrm>
          <a:prstGeom prst="straightConnector1">
            <a:avLst/>
          </a:prstGeom>
          <a:ln w="22225">
            <a:solidFill>
              <a:schemeClr val="tx1">
                <a:lumMod val="65000"/>
                <a:lumOff val="35000"/>
              </a:schemeClr>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sp>
        <p:nvSpPr>
          <p:cNvPr id="75" name="TextBox 48">
            <a:extLst>
              <a:ext uri="{FF2B5EF4-FFF2-40B4-BE49-F238E27FC236}">
                <a16:creationId xmlns:a16="http://schemas.microsoft.com/office/drawing/2014/main" id="{9991A9DF-D8C5-AA42-B13A-5EE455EF586C}"/>
              </a:ext>
            </a:extLst>
          </p:cNvPr>
          <p:cNvSpPr txBox="1"/>
          <p:nvPr/>
        </p:nvSpPr>
        <p:spPr>
          <a:xfrm>
            <a:off x="1855831" y="5877719"/>
            <a:ext cx="3014075" cy="461665"/>
          </a:xfrm>
          <a:prstGeom prst="rect">
            <a:avLst/>
          </a:prstGeom>
          <a:noFill/>
        </p:spPr>
        <p:txBody>
          <a:bodyPr wrap="square" lIns="0" rIns="0" rtlCol="0" anchor="t">
            <a:spAutoFit/>
          </a:bodyPr>
          <a:lstStyle/>
          <a:p>
            <a:pPr algn="r"/>
            <a:r>
              <a:rPr lang="en-US" sz="1200" noProof="1">
                <a:solidFill>
                  <a:schemeClr val="tx1">
                    <a:lumMod val="65000"/>
                    <a:lumOff val="35000"/>
                  </a:schemeClr>
                </a:solidFill>
                <a:latin typeface="Arial" panose="020B0604020202020204" pitchFamily="34" charset="0"/>
                <a:cs typeface="Arial" panose="020B0604020202020204" pitchFamily="34" charset="0"/>
              </a:rPr>
              <a:t>Lorem ipsum dolor sit amet, nibh est. A magna maecenas, quam magna nec quis, </a:t>
            </a:r>
          </a:p>
        </p:txBody>
      </p:sp>
      <p:sp>
        <p:nvSpPr>
          <p:cNvPr id="87" name="TextBox 46">
            <a:extLst>
              <a:ext uri="{FF2B5EF4-FFF2-40B4-BE49-F238E27FC236}">
                <a16:creationId xmlns:a16="http://schemas.microsoft.com/office/drawing/2014/main" id="{39934E9B-9695-324C-9094-8F20B64F4CF8}"/>
              </a:ext>
            </a:extLst>
          </p:cNvPr>
          <p:cNvSpPr txBox="1"/>
          <p:nvPr/>
        </p:nvSpPr>
        <p:spPr>
          <a:xfrm>
            <a:off x="2137025" y="1979552"/>
            <a:ext cx="2141143" cy="461665"/>
          </a:xfrm>
          <a:prstGeom prst="rect">
            <a:avLst/>
          </a:prstGeom>
          <a:noFill/>
        </p:spPr>
        <p:txBody>
          <a:bodyPr wrap="square" lIns="0" rIns="0" rtlCol="0" anchor="b">
            <a:spAutoFit/>
          </a:bodyPr>
          <a:lstStyle/>
          <a:p>
            <a:pPr algn="r"/>
            <a:r>
              <a:rPr lang="en-US" sz="2400" b="1" noProof="1">
                <a:latin typeface="Arial" panose="020B0604020202020204" pitchFamily="34" charset="0"/>
                <a:cs typeface="Arial" panose="020B0604020202020204" pitchFamily="34" charset="0"/>
              </a:rPr>
              <a:t>Título 1</a:t>
            </a:r>
          </a:p>
        </p:txBody>
      </p:sp>
      <p:sp>
        <p:nvSpPr>
          <p:cNvPr id="88" name="TextBox 48">
            <a:extLst>
              <a:ext uri="{FF2B5EF4-FFF2-40B4-BE49-F238E27FC236}">
                <a16:creationId xmlns:a16="http://schemas.microsoft.com/office/drawing/2014/main" id="{EEF7B476-755B-5B42-ACD3-F638AA8E5991}"/>
              </a:ext>
            </a:extLst>
          </p:cNvPr>
          <p:cNvSpPr txBox="1"/>
          <p:nvPr/>
        </p:nvSpPr>
        <p:spPr>
          <a:xfrm>
            <a:off x="1359992" y="2405284"/>
            <a:ext cx="2918176" cy="461665"/>
          </a:xfrm>
          <a:prstGeom prst="rect">
            <a:avLst/>
          </a:prstGeom>
          <a:noFill/>
        </p:spPr>
        <p:txBody>
          <a:bodyPr wrap="square" lIns="0" rIns="0" rtlCol="0" anchor="t">
            <a:spAutoFit/>
          </a:bodyPr>
          <a:lstStyle/>
          <a:p>
            <a:pPr algn="r"/>
            <a:r>
              <a:rPr lang="en-US" sz="1200" noProof="1">
                <a:solidFill>
                  <a:schemeClr val="tx1">
                    <a:lumMod val="65000"/>
                    <a:lumOff val="35000"/>
                  </a:schemeClr>
                </a:solidFill>
                <a:latin typeface="Arial" panose="020B0604020202020204" pitchFamily="34" charset="0"/>
                <a:cs typeface="Arial" panose="020B0604020202020204" pitchFamily="34" charset="0"/>
              </a:rPr>
              <a:t>Lorem ipsum dolor sit amet, nibh est. A magna maecenas, quam magna nec quis, </a:t>
            </a:r>
          </a:p>
        </p:txBody>
      </p:sp>
      <p:sp>
        <p:nvSpPr>
          <p:cNvPr id="89" name="TextBox 46">
            <a:extLst>
              <a:ext uri="{FF2B5EF4-FFF2-40B4-BE49-F238E27FC236}">
                <a16:creationId xmlns:a16="http://schemas.microsoft.com/office/drawing/2014/main" id="{CC705216-3E66-9241-8111-C8D8868367E5}"/>
              </a:ext>
            </a:extLst>
          </p:cNvPr>
          <p:cNvSpPr txBox="1"/>
          <p:nvPr/>
        </p:nvSpPr>
        <p:spPr>
          <a:xfrm>
            <a:off x="6635290" y="3577993"/>
            <a:ext cx="2449608" cy="461665"/>
          </a:xfrm>
          <a:prstGeom prst="rect">
            <a:avLst/>
          </a:prstGeom>
          <a:noFill/>
        </p:spPr>
        <p:txBody>
          <a:bodyPr wrap="square" lIns="0" rIns="0" rtlCol="0" anchor="b">
            <a:spAutoFit/>
          </a:bodyPr>
          <a:lstStyle/>
          <a:p>
            <a:r>
              <a:rPr lang="en-US" sz="2400" b="1" noProof="1">
                <a:latin typeface="Arial" panose="020B0604020202020204" pitchFamily="34" charset="0"/>
                <a:cs typeface="Arial" panose="020B0604020202020204" pitchFamily="34" charset="0"/>
              </a:rPr>
              <a:t>Título 3</a:t>
            </a:r>
          </a:p>
        </p:txBody>
      </p:sp>
      <p:sp>
        <p:nvSpPr>
          <p:cNvPr id="90" name="TextBox 48">
            <a:extLst>
              <a:ext uri="{FF2B5EF4-FFF2-40B4-BE49-F238E27FC236}">
                <a16:creationId xmlns:a16="http://schemas.microsoft.com/office/drawing/2014/main" id="{72926774-CFC1-A148-9868-CEC293473AB8}"/>
              </a:ext>
            </a:extLst>
          </p:cNvPr>
          <p:cNvSpPr txBox="1"/>
          <p:nvPr/>
        </p:nvSpPr>
        <p:spPr>
          <a:xfrm>
            <a:off x="6635289" y="4003725"/>
            <a:ext cx="3188353" cy="461665"/>
          </a:xfrm>
          <a:prstGeom prst="rect">
            <a:avLst/>
          </a:prstGeom>
          <a:noFill/>
        </p:spPr>
        <p:txBody>
          <a:bodyPr wrap="square" lIns="0" rIns="0" rtlCol="0" anchor="t">
            <a:spAutoFit/>
          </a:bodyPr>
          <a:lstStyle/>
          <a:p>
            <a:r>
              <a:rPr lang="en-US" sz="1200" noProof="1">
                <a:solidFill>
                  <a:schemeClr val="tx1">
                    <a:lumMod val="65000"/>
                    <a:lumOff val="35000"/>
                  </a:schemeClr>
                </a:solidFill>
                <a:latin typeface="Arial" panose="020B0604020202020204" pitchFamily="34" charset="0"/>
                <a:cs typeface="Arial" panose="020B0604020202020204" pitchFamily="34" charset="0"/>
              </a:rPr>
              <a:t>Lorem ipsum dolor sit amet, nibh est. A magna maecenas, quam magna nec quis, </a:t>
            </a:r>
          </a:p>
        </p:txBody>
      </p:sp>
      <p:sp>
        <p:nvSpPr>
          <p:cNvPr id="91" name="Arc 27">
            <a:extLst>
              <a:ext uri="{FF2B5EF4-FFF2-40B4-BE49-F238E27FC236}">
                <a16:creationId xmlns:a16="http://schemas.microsoft.com/office/drawing/2014/main" id="{E73017E0-29A8-B445-B9B3-6608FBAFF966}"/>
              </a:ext>
            </a:extLst>
          </p:cNvPr>
          <p:cNvSpPr/>
          <p:nvPr/>
        </p:nvSpPr>
        <p:spPr>
          <a:xfrm rot="10800000">
            <a:off x="3698497" y="3262319"/>
            <a:ext cx="1508186" cy="1642699"/>
          </a:xfrm>
          <a:prstGeom prst="arc">
            <a:avLst>
              <a:gd name="adj1" fmla="val 16211550"/>
              <a:gd name="adj2" fmla="val 5391112"/>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01" name="Group 39">
            <a:extLst>
              <a:ext uri="{FF2B5EF4-FFF2-40B4-BE49-F238E27FC236}">
                <a16:creationId xmlns:a16="http://schemas.microsoft.com/office/drawing/2014/main" id="{D1458EAE-1094-8746-A31A-7F5D22F6F90C}"/>
              </a:ext>
            </a:extLst>
          </p:cNvPr>
          <p:cNvGrpSpPr/>
          <p:nvPr/>
        </p:nvGrpSpPr>
        <p:grpSpPr>
          <a:xfrm>
            <a:off x="8715771" y="5452288"/>
            <a:ext cx="2594488" cy="1105668"/>
            <a:chOff x="332936" y="2592056"/>
            <a:chExt cx="2795170" cy="1191191"/>
          </a:xfrm>
        </p:grpSpPr>
        <p:sp>
          <p:nvSpPr>
            <p:cNvPr id="102" name="TextBox 46">
              <a:extLst>
                <a:ext uri="{FF2B5EF4-FFF2-40B4-BE49-F238E27FC236}">
                  <a16:creationId xmlns:a16="http://schemas.microsoft.com/office/drawing/2014/main" id="{D8BE675E-1892-B44D-BFC4-29DCF6FF79DF}"/>
                </a:ext>
              </a:extLst>
            </p:cNvPr>
            <p:cNvSpPr txBox="1"/>
            <p:nvPr/>
          </p:nvSpPr>
          <p:spPr>
            <a:xfrm>
              <a:off x="332936" y="2592056"/>
              <a:ext cx="2222556" cy="497375"/>
            </a:xfrm>
            <a:prstGeom prst="rect">
              <a:avLst/>
            </a:prstGeom>
            <a:noFill/>
          </p:spPr>
          <p:txBody>
            <a:bodyPr wrap="square" lIns="0" rIns="0" rtlCol="0" anchor="b">
              <a:spAutoFit/>
            </a:bodyPr>
            <a:lstStyle/>
            <a:p>
              <a:r>
                <a:rPr lang="en-US" sz="2400" b="1" noProof="1">
                  <a:latin typeface="Arial" panose="020B0604020202020204" pitchFamily="34" charset="0"/>
                  <a:cs typeface="Arial" panose="020B0604020202020204" pitchFamily="34" charset="0"/>
                </a:rPr>
                <a:t>Título 5</a:t>
              </a:r>
            </a:p>
          </p:txBody>
        </p:sp>
        <p:sp>
          <p:nvSpPr>
            <p:cNvPr id="103" name="TextBox 48">
              <a:extLst>
                <a:ext uri="{FF2B5EF4-FFF2-40B4-BE49-F238E27FC236}">
                  <a16:creationId xmlns:a16="http://schemas.microsoft.com/office/drawing/2014/main" id="{477573C4-BD95-3944-B214-D93BBD143212}"/>
                </a:ext>
              </a:extLst>
            </p:cNvPr>
            <p:cNvSpPr txBox="1"/>
            <p:nvPr/>
          </p:nvSpPr>
          <p:spPr>
            <a:xfrm>
              <a:off x="340732" y="3086923"/>
              <a:ext cx="2787374" cy="696324"/>
            </a:xfrm>
            <a:prstGeom prst="rect">
              <a:avLst/>
            </a:prstGeom>
            <a:noFill/>
          </p:spPr>
          <p:txBody>
            <a:bodyPr wrap="square" lIns="0" rIns="0" rtlCol="0" anchor="t">
              <a:spAutoFit/>
            </a:bodyPr>
            <a:lstStyle/>
            <a:p>
              <a:r>
                <a:rPr lang="en-US" sz="1200" noProof="1">
                  <a:solidFill>
                    <a:schemeClr val="tx1">
                      <a:lumMod val="65000"/>
                      <a:lumOff val="35000"/>
                    </a:schemeClr>
                  </a:solidFill>
                  <a:latin typeface="Arial" panose="020B0604020202020204" pitchFamily="34" charset="0"/>
                  <a:cs typeface="Arial" panose="020B0604020202020204" pitchFamily="34" charset="0"/>
                </a:rPr>
                <a:t>Lorem ipsum dolor sit amet, nibh est. A magna maecenas, quam magna nec quis, lorem nunc. </a:t>
              </a:r>
            </a:p>
          </p:txBody>
        </p:sp>
      </p:grpSp>
      <p:sp>
        <p:nvSpPr>
          <p:cNvPr id="42" name="Oval 88">
            <a:extLst>
              <a:ext uri="{FF2B5EF4-FFF2-40B4-BE49-F238E27FC236}">
                <a16:creationId xmlns:a16="http://schemas.microsoft.com/office/drawing/2014/main" id="{455EA766-0C02-254E-B7AE-EDD9BBE8D5C3}"/>
              </a:ext>
            </a:extLst>
          </p:cNvPr>
          <p:cNvSpPr/>
          <p:nvPr/>
        </p:nvSpPr>
        <p:spPr>
          <a:xfrm>
            <a:off x="9264705" y="4532282"/>
            <a:ext cx="868624" cy="868625"/>
          </a:xfrm>
          <a:prstGeom prst="ellipse">
            <a:avLst/>
          </a:prstGeom>
          <a:solidFill>
            <a:schemeClr val="bg1"/>
          </a:solidFill>
          <a:ln w="28575">
            <a:solidFill>
              <a:srgbClr val="FF003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effectLst>
                <a:outerShdw blurRad="38100" dist="38100" dir="2700000" algn="tl">
                  <a:srgbClr val="000000">
                    <a:alpha val="43137"/>
                  </a:srgbClr>
                </a:outerShdw>
              </a:effectLst>
            </a:endParaRPr>
          </a:p>
        </p:txBody>
      </p:sp>
      <p:sp>
        <p:nvSpPr>
          <p:cNvPr id="44" name="Oval 88">
            <a:extLst>
              <a:ext uri="{FF2B5EF4-FFF2-40B4-BE49-F238E27FC236}">
                <a16:creationId xmlns:a16="http://schemas.microsoft.com/office/drawing/2014/main" id="{183AC7DB-F5E0-0341-B911-34BB8DE250D6}"/>
              </a:ext>
            </a:extLst>
          </p:cNvPr>
          <p:cNvSpPr/>
          <p:nvPr/>
        </p:nvSpPr>
        <p:spPr>
          <a:xfrm>
            <a:off x="7876916" y="1224184"/>
            <a:ext cx="868624" cy="868625"/>
          </a:xfrm>
          <a:prstGeom prst="ellipse">
            <a:avLst/>
          </a:prstGeom>
          <a:solidFill>
            <a:schemeClr val="bg1"/>
          </a:solidFill>
          <a:ln w="28575">
            <a:solidFill>
              <a:srgbClr val="FF003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effectLst>
                <a:outerShdw blurRad="38100" dist="38100" dir="2700000" algn="tl">
                  <a:srgbClr val="000000">
                    <a:alpha val="43137"/>
                  </a:srgbClr>
                </a:outerShdw>
              </a:effectLst>
            </a:endParaRPr>
          </a:p>
        </p:txBody>
      </p:sp>
      <p:sp>
        <p:nvSpPr>
          <p:cNvPr id="46" name="Oval 88">
            <a:extLst>
              <a:ext uri="{FF2B5EF4-FFF2-40B4-BE49-F238E27FC236}">
                <a16:creationId xmlns:a16="http://schemas.microsoft.com/office/drawing/2014/main" id="{6EC507A7-7301-FD4F-A84C-BEB274BFBE25}"/>
              </a:ext>
            </a:extLst>
          </p:cNvPr>
          <p:cNvSpPr/>
          <p:nvPr/>
        </p:nvSpPr>
        <p:spPr>
          <a:xfrm>
            <a:off x="3802607" y="1224184"/>
            <a:ext cx="868624" cy="868625"/>
          </a:xfrm>
          <a:prstGeom prst="ellipse">
            <a:avLst/>
          </a:prstGeom>
          <a:solidFill>
            <a:schemeClr val="bg1"/>
          </a:solidFill>
          <a:ln w="28575">
            <a:solidFill>
              <a:srgbClr val="FF003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effectLst>
                <a:outerShdw blurRad="38100" dist="38100" dir="2700000" algn="tl">
                  <a:srgbClr val="000000">
                    <a:alpha val="43137"/>
                  </a:srgbClr>
                </a:outerShdw>
              </a:effectLst>
            </a:endParaRPr>
          </a:p>
        </p:txBody>
      </p:sp>
      <p:sp>
        <p:nvSpPr>
          <p:cNvPr id="72" name="Oval 88">
            <a:extLst>
              <a:ext uri="{FF2B5EF4-FFF2-40B4-BE49-F238E27FC236}">
                <a16:creationId xmlns:a16="http://schemas.microsoft.com/office/drawing/2014/main" id="{93F6677F-AA7E-1F4A-ABF3-BFB62EC8D2E4}"/>
              </a:ext>
            </a:extLst>
          </p:cNvPr>
          <p:cNvSpPr/>
          <p:nvPr/>
        </p:nvSpPr>
        <p:spPr>
          <a:xfrm>
            <a:off x="4245594" y="4532282"/>
            <a:ext cx="868624" cy="868625"/>
          </a:xfrm>
          <a:prstGeom prst="ellipse">
            <a:avLst/>
          </a:prstGeom>
          <a:solidFill>
            <a:schemeClr val="bg1"/>
          </a:solidFill>
          <a:ln w="28575">
            <a:solidFill>
              <a:srgbClr val="FF003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effectLst>
                <a:outerShdw blurRad="38100" dist="38100" dir="2700000" algn="tl">
                  <a:srgbClr val="000000">
                    <a:alpha val="43137"/>
                  </a:srgbClr>
                </a:outerShdw>
              </a:effectLst>
            </a:endParaRPr>
          </a:p>
        </p:txBody>
      </p:sp>
      <p:sp>
        <p:nvSpPr>
          <p:cNvPr id="16" name="Título 15">
            <a:extLst>
              <a:ext uri="{FF2B5EF4-FFF2-40B4-BE49-F238E27FC236}">
                <a16:creationId xmlns:a16="http://schemas.microsoft.com/office/drawing/2014/main" id="{F87EE643-C77E-BF4B-81E4-22A9C7C28318}"/>
              </a:ext>
            </a:extLst>
          </p:cNvPr>
          <p:cNvSpPr>
            <a:spLocks noGrp="1"/>
          </p:cNvSpPr>
          <p:nvPr>
            <p:ph type="title"/>
          </p:nvPr>
        </p:nvSpPr>
        <p:spPr>
          <a:xfrm>
            <a:off x="365155" y="294002"/>
            <a:ext cx="11454703" cy="498422"/>
          </a:xfrm>
        </p:spPr>
        <p:txBody>
          <a:bodyPr/>
          <a:lstStyle/>
          <a:p>
            <a:r>
              <a:rPr lang="es-MX" dirty="0" err="1">
                <a:solidFill>
                  <a:srgbClr val="757577"/>
                </a:solidFill>
                <a:ea typeface="Roboto Medium" panose="02000000000000000000" pitchFamily="2" charset="0"/>
              </a:rPr>
              <a:t>Insira</a:t>
            </a:r>
            <a:r>
              <a:rPr lang="es-MX" dirty="0">
                <a:solidFill>
                  <a:srgbClr val="757577"/>
                </a:solidFill>
                <a:ea typeface="Roboto Medium" panose="02000000000000000000" pitchFamily="2" charset="0"/>
              </a:rPr>
              <a:t> o título aqui</a:t>
            </a:r>
            <a:endParaRPr lang="es-MX" dirty="0"/>
          </a:p>
        </p:txBody>
      </p:sp>
      <p:pic>
        <p:nvPicPr>
          <p:cNvPr id="52" name="Imagen 51">
            <a:extLst>
              <a:ext uri="{FF2B5EF4-FFF2-40B4-BE49-F238E27FC236}">
                <a16:creationId xmlns:a16="http://schemas.microsoft.com/office/drawing/2014/main" id="{A7E6E1E6-97A1-1747-B585-69D70FBEAF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8838" y="2847489"/>
            <a:ext cx="776829" cy="742456"/>
          </a:xfrm>
          <a:prstGeom prst="rect">
            <a:avLst/>
          </a:prstGeom>
        </p:spPr>
      </p:pic>
      <p:pic>
        <p:nvPicPr>
          <p:cNvPr id="53" name="Imagen 52">
            <a:extLst>
              <a:ext uri="{FF2B5EF4-FFF2-40B4-BE49-F238E27FC236}">
                <a16:creationId xmlns:a16="http://schemas.microsoft.com/office/drawing/2014/main" id="{AC0D014C-AC12-C84F-A5F9-664E2E1AB8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7607" y="1221361"/>
            <a:ext cx="1015616" cy="717323"/>
          </a:xfrm>
          <a:prstGeom prst="rect">
            <a:avLst/>
          </a:prstGeom>
        </p:spPr>
      </p:pic>
      <p:pic>
        <p:nvPicPr>
          <p:cNvPr id="54" name="Imagen 53">
            <a:extLst>
              <a:ext uri="{FF2B5EF4-FFF2-40B4-BE49-F238E27FC236}">
                <a16:creationId xmlns:a16="http://schemas.microsoft.com/office/drawing/2014/main" id="{1C087802-5B34-1E46-822B-88B1BC8AEA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5829" y="4533019"/>
            <a:ext cx="814164" cy="835403"/>
          </a:xfrm>
          <a:prstGeom prst="rect">
            <a:avLst/>
          </a:prstGeom>
        </p:spPr>
      </p:pic>
      <p:pic>
        <p:nvPicPr>
          <p:cNvPr id="55" name="Imagen 54">
            <a:extLst>
              <a:ext uri="{FF2B5EF4-FFF2-40B4-BE49-F238E27FC236}">
                <a16:creationId xmlns:a16="http://schemas.microsoft.com/office/drawing/2014/main" id="{8719FB28-BDEC-6A4B-BACE-1BBF5423AD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7182" y="1322884"/>
            <a:ext cx="840943" cy="638611"/>
          </a:xfrm>
          <a:prstGeom prst="rect">
            <a:avLst/>
          </a:prstGeom>
        </p:spPr>
      </p:pic>
      <p:pic>
        <p:nvPicPr>
          <p:cNvPr id="56" name="Imagen 55">
            <a:extLst>
              <a:ext uri="{FF2B5EF4-FFF2-40B4-BE49-F238E27FC236}">
                <a16:creationId xmlns:a16="http://schemas.microsoft.com/office/drawing/2014/main" id="{69A15D94-97FC-3347-9891-05358EB924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09633" y="4579650"/>
            <a:ext cx="597880" cy="802219"/>
          </a:xfrm>
          <a:prstGeom prst="rect">
            <a:avLst/>
          </a:prstGeom>
        </p:spPr>
      </p:pic>
      <p:pic>
        <p:nvPicPr>
          <p:cNvPr id="47" name="Imagen 46">
            <a:extLst>
              <a:ext uri="{FF2B5EF4-FFF2-40B4-BE49-F238E27FC236}">
                <a16:creationId xmlns:a16="http://schemas.microsoft.com/office/drawing/2014/main" id="{C2FDC6C8-8351-0048-8935-A6E1A6742DCE}"/>
              </a:ext>
            </a:extLst>
          </p:cNvPr>
          <p:cNvPicPr>
            <a:picLocks noChangeAspect="1"/>
          </p:cNvPicPr>
          <p:nvPr/>
        </p:nvPicPr>
        <p:blipFill>
          <a:blip r:embed="rId7"/>
          <a:stretch>
            <a:fillRect/>
          </a:stretch>
        </p:blipFill>
        <p:spPr>
          <a:xfrm>
            <a:off x="537830" y="1126236"/>
            <a:ext cx="1615489" cy="842400"/>
          </a:xfrm>
          <a:prstGeom prst="rect">
            <a:avLst/>
          </a:prstGeom>
        </p:spPr>
      </p:pic>
    </p:spTree>
    <p:extLst>
      <p:ext uri="{BB962C8B-B14F-4D97-AF65-F5344CB8AC3E}">
        <p14:creationId xmlns:p14="http://schemas.microsoft.com/office/powerpoint/2010/main" val="30258341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object 2">
            <a:extLst>
              <a:ext uri="{FF2B5EF4-FFF2-40B4-BE49-F238E27FC236}">
                <a16:creationId xmlns:a16="http://schemas.microsoft.com/office/drawing/2014/main" id="{70593EB1-5E8E-D047-9017-8B9F8794C58A}"/>
              </a:ext>
            </a:extLst>
          </p:cNvPr>
          <p:cNvGrpSpPr/>
          <p:nvPr/>
        </p:nvGrpSpPr>
        <p:grpSpPr>
          <a:xfrm>
            <a:off x="7010830" y="1410829"/>
            <a:ext cx="4773088" cy="4349154"/>
            <a:chOff x="854931" y="1197390"/>
            <a:chExt cx="9319964" cy="8492188"/>
          </a:xfrm>
        </p:grpSpPr>
        <p:sp>
          <p:nvSpPr>
            <p:cNvPr id="36" name="object 3">
              <a:extLst>
                <a:ext uri="{FF2B5EF4-FFF2-40B4-BE49-F238E27FC236}">
                  <a16:creationId xmlns:a16="http://schemas.microsoft.com/office/drawing/2014/main" id="{E1561D23-D7EC-5D49-ABB0-2208798E0554}"/>
                </a:ext>
              </a:extLst>
            </p:cNvPr>
            <p:cNvSpPr/>
            <p:nvPr/>
          </p:nvSpPr>
          <p:spPr>
            <a:xfrm>
              <a:off x="5659183" y="1197390"/>
              <a:ext cx="2291715" cy="2774315"/>
            </a:xfrm>
            <a:custGeom>
              <a:avLst/>
              <a:gdLst/>
              <a:ahLst/>
              <a:cxnLst/>
              <a:rect l="l" t="t" r="r" b="b"/>
              <a:pathLst>
                <a:path w="2291715" h="2774315">
                  <a:moveTo>
                    <a:pt x="2168411" y="0"/>
                  </a:moveTo>
                  <a:lnTo>
                    <a:pt x="2096552" y="3392"/>
                  </a:lnTo>
                  <a:lnTo>
                    <a:pt x="2056872" y="10221"/>
                  </a:lnTo>
                  <a:lnTo>
                    <a:pt x="2016020" y="21435"/>
                  </a:lnTo>
                  <a:lnTo>
                    <a:pt x="1974993" y="37757"/>
                  </a:lnTo>
                  <a:lnTo>
                    <a:pt x="1934785" y="59910"/>
                  </a:lnTo>
                  <a:lnTo>
                    <a:pt x="1896394" y="88618"/>
                  </a:lnTo>
                  <a:lnTo>
                    <a:pt x="1860815" y="124602"/>
                  </a:lnTo>
                  <a:lnTo>
                    <a:pt x="1829045" y="168586"/>
                  </a:lnTo>
                  <a:lnTo>
                    <a:pt x="1802079" y="221293"/>
                  </a:lnTo>
                  <a:lnTo>
                    <a:pt x="1682802" y="585824"/>
                  </a:lnTo>
                  <a:lnTo>
                    <a:pt x="1557554" y="1063381"/>
                  </a:lnTo>
                  <a:lnTo>
                    <a:pt x="1458684" y="1478552"/>
                  </a:lnTo>
                  <a:lnTo>
                    <a:pt x="1418539" y="1655923"/>
                  </a:lnTo>
                  <a:lnTo>
                    <a:pt x="0" y="2279163"/>
                  </a:lnTo>
                  <a:lnTo>
                    <a:pt x="619302" y="2773993"/>
                  </a:lnTo>
                  <a:lnTo>
                    <a:pt x="1794510" y="2435386"/>
                  </a:lnTo>
                  <a:lnTo>
                    <a:pt x="1969135" y="2162006"/>
                  </a:lnTo>
                  <a:lnTo>
                    <a:pt x="2202065" y="1055112"/>
                  </a:lnTo>
                  <a:lnTo>
                    <a:pt x="2291143" y="114258"/>
                  </a:lnTo>
                  <a:lnTo>
                    <a:pt x="2286897" y="73661"/>
                  </a:lnTo>
                  <a:lnTo>
                    <a:pt x="2268088" y="39088"/>
                  </a:lnTo>
                  <a:lnTo>
                    <a:pt x="2237670" y="14033"/>
                  </a:lnTo>
                  <a:lnTo>
                    <a:pt x="2198598" y="1990"/>
                  </a:lnTo>
                  <a:lnTo>
                    <a:pt x="2168411" y="0"/>
                  </a:lnTo>
                  <a:close/>
                </a:path>
              </a:pathLst>
            </a:custGeom>
            <a:solidFill>
              <a:srgbClr val="E08A7B"/>
            </a:solidFill>
          </p:spPr>
          <p:txBody>
            <a:bodyPr wrap="square" lIns="0" tIns="0" rIns="0" bIns="0" rtlCol="0"/>
            <a:lstStyle/>
            <a:p>
              <a:endParaRPr/>
            </a:p>
          </p:txBody>
        </p:sp>
        <p:sp>
          <p:nvSpPr>
            <p:cNvPr id="37" name="object 4">
              <a:extLst>
                <a:ext uri="{FF2B5EF4-FFF2-40B4-BE49-F238E27FC236}">
                  <a16:creationId xmlns:a16="http://schemas.microsoft.com/office/drawing/2014/main" id="{978E0FA2-32CB-E44B-8AEB-7959BCBDFD64}"/>
                </a:ext>
              </a:extLst>
            </p:cNvPr>
            <p:cNvSpPr/>
            <p:nvPr/>
          </p:nvSpPr>
          <p:spPr>
            <a:xfrm>
              <a:off x="5931786" y="1247132"/>
              <a:ext cx="3023870" cy="2950210"/>
            </a:xfrm>
            <a:custGeom>
              <a:avLst/>
              <a:gdLst/>
              <a:ahLst/>
              <a:cxnLst/>
              <a:rect l="l" t="t" r="r" b="b"/>
              <a:pathLst>
                <a:path w="3023870" h="2950210">
                  <a:moveTo>
                    <a:pt x="2813821" y="0"/>
                  </a:moveTo>
                  <a:lnTo>
                    <a:pt x="2771945" y="4040"/>
                  </a:lnTo>
                  <a:lnTo>
                    <a:pt x="2729112" y="13308"/>
                  </a:lnTo>
                  <a:lnTo>
                    <a:pt x="2686207" y="28703"/>
                  </a:lnTo>
                  <a:lnTo>
                    <a:pt x="2644113" y="51121"/>
                  </a:lnTo>
                  <a:lnTo>
                    <a:pt x="2603716" y="81461"/>
                  </a:lnTo>
                  <a:lnTo>
                    <a:pt x="2565899" y="120620"/>
                  </a:lnTo>
                  <a:lnTo>
                    <a:pt x="2531547" y="169498"/>
                  </a:lnTo>
                  <a:lnTo>
                    <a:pt x="2501544" y="228991"/>
                  </a:lnTo>
                  <a:lnTo>
                    <a:pt x="2368027" y="592122"/>
                  </a:lnTo>
                  <a:lnTo>
                    <a:pt x="2232080" y="1017939"/>
                  </a:lnTo>
                  <a:lnTo>
                    <a:pt x="2126477" y="1372010"/>
                  </a:lnTo>
                  <a:lnTo>
                    <a:pt x="2083993" y="1519908"/>
                  </a:lnTo>
                  <a:lnTo>
                    <a:pt x="993140" y="2430206"/>
                  </a:lnTo>
                  <a:lnTo>
                    <a:pt x="0" y="2600868"/>
                  </a:lnTo>
                  <a:lnTo>
                    <a:pt x="1997011" y="2949725"/>
                  </a:lnTo>
                  <a:lnTo>
                    <a:pt x="2081364" y="2546284"/>
                  </a:lnTo>
                  <a:lnTo>
                    <a:pt x="2719412" y="1705696"/>
                  </a:lnTo>
                  <a:lnTo>
                    <a:pt x="2745032" y="1660047"/>
                  </a:lnTo>
                  <a:lnTo>
                    <a:pt x="2766006" y="1612222"/>
                  </a:lnTo>
                  <a:lnTo>
                    <a:pt x="2782202" y="1562576"/>
                  </a:lnTo>
                  <a:lnTo>
                    <a:pt x="2793492" y="1511462"/>
                  </a:lnTo>
                  <a:lnTo>
                    <a:pt x="3023704" y="133500"/>
                  </a:lnTo>
                  <a:lnTo>
                    <a:pt x="3023297" y="96359"/>
                  </a:lnTo>
                  <a:lnTo>
                    <a:pt x="2986739" y="35575"/>
                  </a:lnTo>
                  <a:lnTo>
                    <a:pt x="2924865" y="10266"/>
                  </a:lnTo>
                  <a:lnTo>
                    <a:pt x="2853856" y="289"/>
                  </a:lnTo>
                  <a:lnTo>
                    <a:pt x="2813821" y="0"/>
                  </a:lnTo>
                  <a:close/>
                </a:path>
              </a:pathLst>
            </a:custGeom>
            <a:solidFill>
              <a:srgbClr val="EC8A7B"/>
            </a:solidFill>
          </p:spPr>
          <p:txBody>
            <a:bodyPr wrap="square" lIns="0" tIns="0" rIns="0" bIns="0" rtlCol="0"/>
            <a:lstStyle/>
            <a:p>
              <a:endParaRPr/>
            </a:p>
          </p:txBody>
        </p:sp>
        <p:sp>
          <p:nvSpPr>
            <p:cNvPr id="38" name="object 5">
              <a:extLst>
                <a:ext uri="{FF2B5EF4-FFF2-40B4-BE49-F238E27FC236}">
                  <a16:creationId xmlns:a16="http://schemas.microsoft.com/office/drawing/2014/main" id="{A7B715B0-4BBA-3940-8503-281622B1D226}"/>
                </a:ext>
              </a:extLst>
            </p:cNvPr>
            <p:cNvSpPr/>
            <p:nvPr/>
          </p:nvSpPr>
          <p:spPr>
            <a:xfrm>
              <a:off x="6436649" y="1568755"/>
              <a:ext cx="3221990" cy="2871470"/>
            </a:xfrm>
            <a:custGeom>
              <a:avLst/>
              <a:gdLst/>
              <a:ahLst/>
              <a:cxnLst/>
              <a:rect l="l" t="t" r="r" b="b"/>
              <a:pathLst>
                <a:path w="3221990" h="2871470">
                  <a:moveTo>
                    <a:pt x="3020866" y="0"/>
                  </a:moveTo>
                  <a:lnTo>
                    <a:pt x="2978798" y="535"/>
                  </a:lnTo>
                  <a:lnTo>
                    <a:pt x="2935339" y="6199"/>
                  </a:lnTo>
                  <a:lnTo>
                    <a:pt x="2891298" y="17963"/>
                  </a:lnTo>
                  <a:lnTo>
                    <a:pt x="2847481" y="36793"/>
                  </a:lnTo>
                  <a:lnTo>
                    <a:pt x="2804694" y="63658"/>
                  </a:lnTo>
                  <a:lnTo>
                    <a:pt x="2763745" y="99528"/>
                  </a:lnTo>
                  <a:lnTo>
                    <a:pt x="2725439" y="145370"/>
                  </a:lnTo>
                  <a:lnTo>
                    <a:pt x="2690583" y="202152"/>
                  </a:lnTo>
                  <a:lnTo>
                    <a:pt x="2527252" y="552890"/>
                  </a:lnTo>
                  <a:lnTo>
                    <a:pt x="2356273" y="965889"/>
                  </a:lnTo>
                  <a:lnTo>
                    <a:pt x="2221516" y="1309923"/>
                  </a:lnTo>
                  <a:lnTo>
                    <a:pt x="2166848" y="1453763"/>
                  </a:lnTo>
                  <a:lnTo>
                    <a:pt x="1003909" y="2269954"/>
                  </a:lnTo>
                  <a:lnTo>
                    <a:pt x="0" y="2357215"/>
                  </a:lnTo>
                  <a:lnTo>
                    <a:pt x="1960968" y="2871350"/>
                  </a:lnTo>
                  <a:lnTo>
                    <a:pt x="2078659" y="2476341"/>
                  </a:lnTo>
                  <a:lnTo>
                    <a:pt x="2839643" y="1462780"/>
                  </a:lnTo>
                  <a:lnTo>
                    <a:pt x="2868982" y="1419424"/>
                  </a:lnTo>
                  <a:lnTo>
                    <a:pt x="2893872" y="1373515"/>
                  </a:lnTo>
                  <a:lnTo>
                    <a:pt x="2914153" y="1325391"/>
                  </a:lnTo>
                  <a:lnTo>
                    <a:pt x="2929661" y="1275391"/>
                  </a:lnTo>
                  <a:lnTo>
                    <a:pt x="3218878" y="150527"/>
                  </a:lnTo>
                  <a:lnTo>
                    <a:pt x="3221570" y="113482"/>
                  </a:lnTo>
                  <a:lnTo>
                    <a:pt x="3211522" y="78847"/>
                  </a:lnTo>
                  <a:lnTo>
                    <a:pt x="3159112" y="29788"/>
                  </a:lnTo>
                  <a:lnTo>
                    <a:pt x="3097608" y="10445"/>
                  </a:lnTo>
                  <a:lnTo>
                    <a:pt x="3060739" y="3626"/>
                  </a:lnTo>
                  <a:lnTo>
                    <a:pt x="3020866" y="0"/>
                  </a:lnTo>
                  <a:close/>
                </a:path>
              </a:pathLst>
            </a:custGeom>
            <a:solidFill>
              <a:srgbClr val="EF9079"/>
            </a:solidFill>
          </p:spPr>
          <p:txBody>
            <a:bodyPr wrap="square" lIns="0" tIns="0" rIns="0" bIns="0" rtlCol="0"/>
            <a:lstStyle/>
            <a:p>
              <a:endParaRPr/>
            </a:p>
          </p:txBody>
        </p:sp>
        <p:sp>
          <p:nvSpPr>
            <p:cNvPr id="39" name="object 6">
              <a:extLst>
                <a:ext uri="{FF2B5EF4-FFF2-40B4-BE49-F238E27FC236}">
                  <a16:creationId xmlns:a16="http://schemas.microsoft.com/office/drawing/2014/main" id="{93EC9830-59EF-384C-8CDB-A979470851FE}"/>
                </a:ext>
              </a:extLst>
            </p:cNvPr>
            <p:cNvSpPr/>
            <p:nvPr/>
          </p:nvSpPr>
          <p:spPr>
            <a:xfrm>
              <a:off x="1424474" y="2373896"/>
              <a:ext cx="8750421" cy="3356775"/>
            </a:xfrm>
            <a:custGeom>
              <a:avLst/>
              <a:gdLst>
                <a:gd name="connsiteX0" fmla="*/ 8717470 w 8717470"/>
                <a:gd name="connsiteY0" fmla="*/ 206743 h 3356775"/>
                <a:gd name="connsiteX1" fmla="*/ 8715197 w 8717470"/>
                <a:gd name="connsiteY1" fmla="*/ 161556 h 3356775"/>
                <a:gd name="connsiteX2" fmla="*/ 8704072 w 8717470"/>
                <a:gd name="connsiteY2" fmla="*/ 117487 h 3356775"/>
                <a:gd name="connsiteX3" fmla="*/ 8684679 w 8717470"/>
                <a:gd name="connsiteY3" fmla="*/ 78181 h 3356775"/>
                <a:gd name="connsiteX4" fmla="*/ 8657653 w 8717470"/>
                <a:gd name="connsiteY4" fmla="*/ 47332 h 3356775"/>
                <a:gd name="connsiteX5" fmla="*/ 8623579 w 8717470"/>
                <a:gd name="connsiteY5" fmla="*/ 28600 h 3356775"/>
                <a:gd name="connsiteX6" fmla="*/ 8584667 w 8717470"/>
                <a:gd name="connsiteY6" fmla="*/ 17868 h 3356775"/>
                <a:gd name="connsiteX7" fmla="*/ 8543138 w 8717470"/>
                <a:gd name="connsiteY7" fmla="*/ 9067 h 3356775"/>
                <a:gd name="connsiteX8" fmla="*/ 8499450 w 8717470"/>
                <a:gd name="connsiteY8" fmla="*/ 2882 h 3356775"/>
                <a:gd name="connsiteX9" fmla="*/ 8454022 w 8717470"/>
                <a:gd name="connsiteY9" fmla="*/ 0 h 3356775"/>
                <a:gd name="connsiteX10" fmla="*/ 8407324 w 8717470"/>
                <a:gd name="connsiteY10" fmla="*/ 1104 h 3356775"/>
                <a:gd name="connsiteX11" fmla="*/ 8359800 w 8717470"/>
                <a:gd name="connsiteY11" fmla="*/ 6908 h 3356775"/>
                <a:gd name="connsiteX12" fmla="*/ 8311870 w 8717470"/>
                <a:gd name="connsiteY12" fmla="*/ 18097 h 3356775"/>
                <a:gd name="connsiteX13" fmla="*/ 8264017 w 8717470"/>
                <a:gd name="connsiteY13" fmla="*/ 35356 h 3356775"/>
                <a:gd name="connsiteX14" fmla="*/ 8216646 w 8717470"/>
                <a:gd name="connsiteY14" fmla="*/ 59385 h 3356775"/>
                <a:gd name="connsiteX15" fmla="*/ 8170240 w 8717470"/>
                <a:gd name="connsiteY15" fmla="*/ 90855 h 3356775"/>
                <a:gd name="connsiteX16" fmla="*/ 7829893 w 8717470"/>
                <a:gd name="connsiteY16" fmla="*/ 430288 h 3356775"/>
                <a:gd name="connsiteX17" fmla="*/ 7346201 w 8717470"/>
                <a:gd name="connsiteY17" fmla="*/ 971905 h 3356775"/>
                <a:gd name="connsiteX18" fmla="*/ 6913473 w 8717470"/>
                <a:gd name="connsiteY18" fmla="*/ 1474089 h 3356775"/>
                <a:gd name="connsiteX19" fmla="*/ 6726047 w 8717470"/>
                <a:gd name="connsiteY19" fmla="*/ 1695170 h 3356775"/>
                <a:gd name="connsiteX20" fmla="*/ 6349314 w 8717470"/>
                <a:gd name="connsiteY20" fmla="*/ 1730006 h 3356775"/>
                <a:gd name="connsiteX21" fmla="*/ 4419473 w 8717470"/>
                <a:gd name="connsiteY21" fmla="*/ 984389 h 3356775"/>
                <a:gd name="connsiteX22" fmla="*/ 2322626 w 8717470"/>
                <a:gd name="connsiteY22" fmla="*/ 731354 h 3356775"/>
                <a:gd name="connsiteX23" fmla="*/ 2274214 w 8717470"/>
                <a:gd name="connsiteY23" fmla="*/ 726173 h 3356775"/>
                <a:gd name="connsiteX24" fmla="*/ 2225725 w 8717470"/>
                <a:gd name="connsiteY24" fmla="*/ 722287 h 3356775"/>
                <a:gd name="connsiteX25" fmla="*/ 2177161 w 8717470"/>
                <a:gd name="connsiteY25" fmla="*/ 719721 h 3356775"/>
                <a:gd name="connsiteX26" fmla="*/ 2128583 w 8717470"/>
                <a:gd name="connsiteY26" fmla="*/ 718477 h 3356775"/>
                <a:gd name="connsiteX27" fmla="*/ 2080006 w 8717470"/>
                <a:gd name="connsiteY27" fmla="*/ 718566 h 3356775"/>
                <a:gd name="connsiteX28" fmla="*/ 2031466 w 8717470"/>
                <a:gd name="connsiteY28" fmla="*/ 720001 h 3356775"/>
                <a:gd name="connsiteX29" fmla="*/ 1983003 w 8717470"/>
                <a:gd name="connsiteY29" fmla="*/ 722795 h 3356775"/>
                <a:gd name="connsiteX30" fmla="*/ 1934616 w 8717470"/>
                <a:gd name="connsiteY30" fmla="*/ 726973 h 3356775"/>
                <a:gd name="connsiteX31" fmla="*/ 1886369 w 8717470"/>
                <a:gd name="connsiteY31" fmla="*/ 732523 h 3356775"/>
                <a:gd name="connsiteX32" fmla="*/ 1838274 w 8717470"/>
                <a:gd name="connsiteY32" fmla="*/ 739457 h 3356775"/>
                <a:gd name="connsiteX33" fmla="*/ 1790369 w 8717470"/>
                <a:gd name="connsiteY33" fmla="*/ 747801 h 3356775"/>
                <a:gd name="connsiteX34" fmla="*/ 1742681 w 8717470"/>
                <a:gd name="connsiteY34" fmla="*/ 757567 h 3356775"/>
                <a:gd name="connsiteX35" fmla="*/ 1098486 w 8717470"/>
                <a:gd name="connsiteY35" fmla="*/ 912533 h 3356775"/>
                <a:gd name="connsiteX36" fmla="*/ 737806 w 8717470"/>
                <a:gd name="connsiteY36" fmla="*/ 1083729 h 3356775"/>
                <a:gd name="connsiteX37" fmla="*/ 341680 w 8717470"/>
                <a:gd name="connsiteY37" fmla="*/ 1905076 h 3356775"/>
                <a:gd name="connsiteX38" fmla="*/ 0 w 8717470"/>
                <a:gd name="connsiteY38" fmla="*/ 2503030 h 3356775"/>
                <a:gd name="connsiteX39" fmla="*/ 2218893 w 8717470"/>
                <a:gd name="connsiteY39" fmla="*/ 3109341 h 3356775"/>
                <a:gd name="connsiteX40" fmla="*/ 4775441 w 8717470"/>
                <a:gd name="connsiteY40" fmla="*/ 3347377 h 3356775"/>
                <a:gd name="connsiteX41" fmla="*/ 4825479 w 8717470"/>
                <a:gd name="connsiteY41" fmla="*/ 3351453 h 3356775"/>
                <a:gd name="connsiteX42" fmla="*/ 4875504 w 8717470"/>
                <a:gd name="connsiteY42" fmla="*/ 3354374 h 3356775"/>
                <a:gd name="connsiteX43" fmla="*/ 4925504 w 8717470"/>
                <a:gd name="connsiteY43" fmla="*/ 3356152 h 3356775"/>
                <a:gd name="connsiteX44" fmla="*/ 4975466 w 8717470"/>
                <a:gd name="connsiteY44" fmla="*/ 3356775 h 3356775"/>
                <a:gd name="connsiteX45" fmla="*/ 5025364 w 8717470"/>
                <a:gd name="connsiteY45" fmla="*/ 3356254 h 3356775"/>
                <a:gd name="connsiteX46" fmla="*/ 5075186 w 8717470"/>
                <a:gd name="connsiteY46" fmla="*/ 3354603 h 3356775"/>
                <a:gd name="connsiteX47" fmla="*/ 5124907 w 8717470"/>
                <a:gd name="connsiteY47" fmla="*/ 3351809 h 3356775"/>
                <a:gd name="connsiteX48" fmla="*/ 5174513 w 8717470"/>
                <a:gd name="connsiteY48" fmla="*/ 3347885 h 3356775"/>
                <a:gd name="connsiteX49" fmla="*/ 5223980 w 8717470"/>
                <a:gd name="connsiteY49" fmla="*/ 3342830 h 3356775"/>
                <a:gd name="connsiteX50" fmla="*/ 5273294 w 8717470"/>
                <a:gd name="connsiteY50" fmla="*/ 3336658 h 3356775"/>
                <a:gd name="connsiteX51" fmla="*/ 5322430 w 8717470"/>
                <a:gd name="connsiteY51" fmla="*/ 3329368 h 3356775"/>
                <a:gd name="connsiteX52" fmla="*/ 5371376 w 8717470"/>
                <a:gd name="connsiteY52" fmla="*/ 3320961 h 3356775"/>
                <a:gd name="connsiteX53" fmla="*/ 5420106 w 8717470"/>
                <a:gd name="connsiteY53" fmla="*/ 3311448 h 3356775"/>
                <a:gd name="connsiteX54" fmla="*/ 5468594 w 8717470"/>
                <a:gd name="connsiteY54" fmla="*/ 3300831 h 3356775"/>
                <a:gd name="connsiteX55" fmla="*/ 5516842 w 8717470"/>
                <a:gd name="connsiteY55" fmla="*/ 3289109 h 3356775"/>
                <a:gd name="connsiteX56" fmla="*/ 5564822 w 8717470"/>
                <a:gd name="connsiteY56" fmla="*/ 3276282 h 3356775"/>
                <a:gd name="connsiteX57" fmla="*/ 5612511 w 8717470"/>
                <a:gd name="connsiteY57" fmla="*/ 3262376 h 3356775"/>
                <a:gd name="connsiteX58" fmla="*/ 5659882 w 8717470"/>
                <a:gd name="connsiteY58" fmla="*/ 3247377 h 3356775"/>
                <a:gd name="connsiteX59" fmla="*/ 5706935 w 8717470"/>
                <a:gd name="connsiteY59" fmla="*/ 3231286 h 3356775"/>
                <a:gd name="connsiteX60" fmla="*/ 5753646 w 8717470"/>
                <a:gd name="connsiteY60" fmla="*/ 3214128 h 3356775"/>
                <a:gd name="connsiteX61" fmla="*/ 5799975 w 8717470"/>
                <a:gd name="connsiteY61" fmla="*/ 3195878 h 3356775"/>
                <a:gd name="connsiteX62" fmla="*/ 5845937 w 8717470"/>
                <a:gd name="connsiteY62" fmla="*/ 3176562 h 3356775"/>
                <a:gd name="connsiteX63" fmla="*/ 5891492 w 8717470"/>
                <a:gd name="connsiteY63" fmla="*/ 3156178 h 3356775"/>
                <a:gd name="connsiteX64" fmla="*/ 5936615 w 8717470"/>
                <a:gd name="connsiteY64" fmla="*/ 3134741 h 3356775"/>
                <a:gd name="connsiteX65" fmla="*/ 5981293 w 8717470"/>
                <a:gd name="connsiteY65" fmla="*/ 3112224 h 3356775"/>
                <a:gd name="connsiteX66" fmla="*/ 6025527 w 8717470"/>
                <a:gd name="connsiteY66" fmla="*/ 3088665 h 3356775"/>
                <a:gd name="connsiteX67" fmla="*/ 6069266 w 8717470"/>
                <a:gd name="connsiteY67" fmla="*/ 3064052 h 3356775"/>
                <a:gd name="connsiteX68" fmla="*/ 7117664 w 8717470"/>
                <a:gd name="connsiteY68" fmla="*/ 2458174 h 3356775"/>
                <a:gd name="connsiteX69" fmla="*/ 7168553 w 8717470"/>
                <a:gd name="connsiteY69" fmla="*/ 2442400 h 3356775"/>
                <a:gd name="connsiteX70" fmla="*/ 7217232 w 8717470"/>
                <a:gd name="connsiteY70" fmla="*/ 2421686 h 3356775"/>
                <a:gd name="connsiteX71" fmla="*/ 7263422 w 8717470"/>
                <a:gd name="connsiteY71" fmla="*/ 2396274 h 3356775"/>
                <a:gd name="connsiteX72" fmla="*/ 7306742 w 8717470"/>
                <a:gd name="connsiteY72" fmla="*/ 2366365 h 3356775"/>
                <a:gd name="connsiteX73" fmla="*/ 7346899 w 8717470"/>
                <a:gd name="connsiteY73" fmla="*/ 2332215 h 3356775"/>
                <a:gd name="connsiteX74" fmla="*/ 7383526 w 8717470"/>
                <a:gd name="connsiteY74" fmla="*/ 2294039 h 3356775"/>
                <a:gd name="connsiteX75" fmla="*/ 7416305 w 8717470"/>
                <a:gd name="connsiteY75" fmla="*/ 2252065 h 3356775"/>
                <a:gd name="connsiteX76" fmla="*/ 8693048 w 8717470"/>
                <a:gd name="connsiteY76" fmla="*/ 285686 h 3356775"/>
                <a:gd name="connsiteX77" fmla="*/ 8710295 w 8717470"/>
                <a:gd name="connsiteY77" fmla="*/ 249339 h 3356775"/>
                <a:gd name="connsiteX78" fmla="*/ 8717470 w 8717470"/>
                <a:gd name="connsiteY78" fmla="*/ 206743 h 3356775"/>
                <a:gd name="connsiteX0" fmla="*/ 8717470 w 8717470"/>
                <a:gd name="connsiteY0" fmla="*/ 206743 h 3356775"/>
                <a:gd name="connsiteX1" fmla="*/ 8715197 w 8717470"/>
                <a:gd name="connsiteY1" fmla="*/ 161556 h 3356775"/>
                <a:gd name="connsiteX2" fmla="*/ 8704072 w 8717470"/>
                <a:gd name="connsiteY2" fmla="*/ 117487 h 3356775"/>
                <a:gd name="connsiteX3" fmla="*/ 8684679 w 8717470"/>
                <a:gd name="connsiteY3" fmla="*/ 78181 h 3356775"/>
                <a:gd name="connsiteX4" fmla="*/ 8657653 w 8717470"/>
                <a:gd name="connsiteY4" fmla="*/ 47332 h 3356775"/>
                <a:gd name="connsiteX5" fmla="*/ 8623579 w 8717470"/>
                <a:gd name="connsiteY5" fmla="*/ 28600 h 3356775"/>
                <a:gd name="connsiteX6" fmla="*/ 8584667 w 8717470"/>
                <a:gd name="connsiteY6" fmla="*/ 17868 h 3356775"/>
                <a:gd name="connsiteX7" fmla="*/ 8543138 w 8717470"/>
                <a:gd name="connsiteY7" fmla="*/ 9067 h 3356775"/>
                <a:gd name="connsiteX8" fmla="*/ 8499450 w 8717470"/>
                <a:gd name="connsiteY8" fmla="*/ 2882 h 3356775"/>
                <a:gd name="connsiteX9" fmla="*/ 8454022 w 8717470"/>
                <a:gd name="connsiteY9" fmla="*/ 0 h 3356775"/>
                <a:gd name="connsiteX10" fmla="*/ 8407324 w 8717470"/>
                <a:gd name="connsiteY10" fmla="*/ 1104 h 3356775"/>
                <a:gd name="connsiteX11" fmla="*/ 8359800 w 8717470"/>
                <a:gd name="connsiteY11" fmla="*/ 6908 h 3356775"/>
                <a:gd name="connsiteX12" fmla="*/ 8311870 w 8717470"/>
                <a:gd name="connsiteY12" fmla="*/ 18097 h 3356775"/>
                <a:gd name="connsiteX13" fmla="*/ 8264017 w 8717470"/>
                <a:gd name="connsiteY13" fmla="*/ 35356 h 3356775"/>
                <a:gd name="connsiteX14" fmla="*/ 8216646 w 8717470"/>
                <a:gd name="connsiteY14" fmla="*/ 59385 h 3356775"/>
                <a:gd name="connsiteX15" fmla="*/ 8170240 w 8717470"/>
                <a:gd name="connsiteY15" fmla="*/ 90855 h 3356775"/>
                <a:gd name="connsiteX16" fmla="*/ 7829893 w 8717470"/>
                <a:gd name="connsiteY16" fmla="*/ 430288 h 3356775"/>
                <a:gd name="connsiteX17" fmla="*/ 7346201 w 8717470"/>
                <a:gd name="connsiteY17" fmla="*/ 971905 h 3356775"/>
                <a:gd name="connsiteX18" fmla="*/ 6913473 w 8717470"/>
                <a:gd name="connsiteY18" fmla="*/ 1474089 h 3356775"/>
                <a:gd name="connsiteX19" fmla="*/ 6726047 w 8717470"/>
                <a:gd name="connsiteY19" fmla="*/ 1695170 h 3356775"/>
                <a:gd name="connsiteX20" fmla="*/ 6349314 w 8717470"/>
                <a:gd name="connsiteY20" fmla="*/ 1730006 h 3356775"/>
                <a:gd name="connsiteX21" fmla="*/ 4419473 w 8717470"/>
                <a:gd name="connsiteY21" fmla="*/ 984389 h 3356775"/>
                <a:gd name="connsiteX22" fmla="*/ 2322626 w 8717470"/>
                <a:gd name="connsiteY22" fmla="*/ 731354 h 3356775"/>
                <a:gd name="connsiteX23" fmla="*/ 2274214 w 8717470"/>
                <a:gd name="connsiteY23" fmla="*/ 726173 h 3356775"/>
                <a:gd name="connsiteX24" fmla="*/ 2225725 w 8717470"/>
                <a:gd name="connsiteY24" fmla="*/ 722287 h 3356775"/>
                <a:gd name="connsiteX25" fmla="*/ 2177161 w 8717470"/>
                <a:gd name="connsiteY25" fmla="*/ 719721 h 3356775"/>
                <a:gd name="connsiteX26" fmla="*/ 2128583 w 8717470"/>
                <a:gd name="connsiteY26" fmla="*/ 718477 h 3356775"/>
                <a:gd name="connsiteX27" fmla="*/ 2080006 w 8717470"/>
                <a:gd name="connsiteY27" fmla="*/ 718566 h 3356775"/>
                <a:gd name="connsiteX28" fmla="*/ 2031466 w 8717470"/>
                <a:gd name="connsiteY28" fmla="*/ 720001 h 3356775"/>
                <a:gd name="connsiteX29" fmla="*/ 1983003 w 8717470"/>
                <a:gd name="connsiteY29" fmla="*/ 722795 h 3356775"/>
                <a:gd name="connsiteX30" fmla="*/ 1934616 w 8717470"/>
                <a:gd name="connsiteY30" fmla="*/ 726973 h 3356775"/>
                <a:gd name="connsiteX31" fmla="*/ 1886369 w 8717470"/>
                <a:gd name="connsiteY31" fmla="*/ 732523 h 3356775"/>
                <a:gd name="connsiteX32" fmla="*/ 1838274 w 8717470"/>
                <a:gd name="connsiteY32" fmla="*/ 739457 h 3356775"/>
                <a:gd name="connsiteX33" fmla="*/ 1790369 w 8717470"/>
                <a:gd name="connsiteY33" fmla="*/ 747801 h 3356775"/>
                <a:gd name="connsiteX34" fmla="*/ 1742681 w 8717470"/>
                <a:gd name="connsiteY34" fmla="*/ 757567 h 3356775"/>
                <a:gd name="connsiteX35" fmla="*/ 1098486 w 8717470"/>
                <a:gd name="connsiteY35" fmla="*/ 912533 h 3356775"/>
                <a:gd name="connsiteX36" fmla="*/ 721330 w 8717470"/>
                <a:gd name="connsiteY36" fmla="*/ 1182583 h 3356775"/>
                <a:gd name="connsiteX37" fmla="*/ 341680 w 8717470"/>
                <a:gd name="connsiteY37" fmla="*/ 1905076 h 3356775"/>
                <a:gd name="connsiteX38" fmla="*/ 0 w 8717470"/>
                <a:gd name="connsiteY38" fmla="*/ 2503030 h 3356775"/>
                <a:gd name="connsiteX39" fmla="*/ 2218893 w 8717470"/>
                <a:gd name="connsiteY39" fmla="*/ 3109341 h 3356775"/>
                <a:gd name="connsiteX40" fmla="*/ 4775441 w 8717470"/>
                <a:gd name="connsiteY40" fmla="*/ 3347377 h 3356775"/>
                <a:gd name="connsiteX41" fmla="*/ 4825479 w 8717470"/>
                <a:gd name="connsiteY41" fmla="*/ 3351453 h 3356775"/>
                <a:gd name="connsiteX42" fmla="*/ 4875504 w 8717470"/>
                <a:gd name="connsiteY42" fmla="*/ 3354374 h 3356775"/>
                <a:gd name="connsiteX43" fmla="*/ 4925504 w 8717470"/>
                <a:gd name="connsiteY43" fmla="*/ 3356152 h 3356775"/>
                <a:gd name="connsiteX44" fmla="*/ 4975466 w 8717470"/>
                <a:gd name="connsiteY44" fmla="*/ 3356775 h 3356775"/>
                <a:gd name="connsiteX45" fmla="*/ 5025364 w 8717470"/>
                <a:gd name="connsiteY45" fmla="*/ 3356254 h 3356775"/>
                <a:gd name="connsiteX46" fmla="*/ 5075186 w 8717470"/>
                <a:gd name="connsiteY46" fmla="*/ 3354603 h 3356775"/>
                <a:gd name="connsiteX47" fmla="*/ 5124907 w 8717470"/>
                <a:gd name="connsiteY47" fmla="*/ 3351809 h 3356775"/>
                <a:gd name="connsiteX48" fmla="*/ 5174513 w 8717470"/>
                <a:gd name="connsiteY48" fmla="*/ 3347885 h 3356775"/>
                <a:gd name="connsiteX49" fmla="*/ 5223980 w 8717470"/>
                <a:gd name="connsiteY49" fmla="*/ 3342830 h 3356775"/>
                <a:gd name="connsiteX50" fmla="*/ 5273294 w 8717470"/>
                <a:gd name="connsiteY50" fmla="*/ 3336658 h 3356775"/>
                <a:gd name="connsiteX51" fmla="*/ 5322430 w 8717470"/>
                <a:gd name="connsiteY51" fmla="*/ 3329368 h 3356775"/>
                <a:gd name="connsiteX52" fmla="*/ 5371376 w 8717470"/>
                <a:gd name="connsiteY52" fmla="*/ 3320961 h 3356775"/>
                <a:gd name="connsiteX53" fmla="*/ 5420106 w 8717470"/>
                <a:gd name="connsiteY53" fmla="*/ 3311448 h 3356775"/>
                <a:gd name="connsiteX54" fmla="*/ 5468594 w 8717470"/>
                <a:gd name="connsiteY54" fmla="*/ 3300831 h 3356775"/>
                <a:gd name="connsiteX55" fmla="*/ 5516842 w 8717470"/>
                <a:gd name="connsiteY55" fmla="*/ 3289109 h 3356775"/>
                <a:gd name="connsiteX56" fmla="*/ 5564822 w 8717470"/>
                <a:gd name="connsiteY56" fmla="*/ 3276282 h 3356775"/>
                <a:gd name="connsiteX57" fmla="*/ 5612511 w 8717470"/>
                <a:gd name="connsiteY57" fmla="*/ 3262376 h 3356775"/>
                <a:gd name="connsiteX58" fmla="*/ 5659882 w 8717470"/>
                <a:gd name="connsiteY58" fmla="*/ 3247377 h 3356775"/>
                <a:gd name="connsiteX59" fmla="*/ 5706935 w 8717470"/>
                <a:gd name="connsiteY59" fmla="*/ 3231286 h 3356775"/>
                <a:gd name="connsiteX60" fmla="*/ 5753646 w 8717470"/>
                <a:gd name="connsiteY60" fmla="*/ 3214128 h 3356775"/>
                <a:gd name="connsiteX61" fmla="*/ 5799975 w 8717470"/>
                <a:gd name="connsiteY61" fmla="*/ 3195878 h 3356775"/>
                <a:gd name="connsiteX62" fmla="*/ 5845937 w 8717470"/>
                <a:gd name="connsiteY62" fmla="*/ 3176562 h 3356775"/>
                <a:gd name="connsiteX63" fmla="*/ 5891492 w 8717470"/>
                <a:gd name="connsiteY63" fmla="*/ 3156178 h 3356775"/>
                <a:gd name="connsiteX64" fmla="*/ 5936615 w 8717470"/>
                <a:gd name="connsiteY64" fmla="*/ 3134741 h 3356775"/>
                <a:gd name="connsiteX65" fmla="*/ 5981293 w 8717470"/>
                <a:gd name="connsiteY65" fmla="*/ 3112224 h 3356775"/>
                <a:gd name="connsiteX66" fmla="*/ 6025527 w 8717470"/>
                <a:gd name="connsiteY66" fmla="*/ 3088665 h 3356775"/>
                <a:gd name="connsiteX67" fmla="*/ 6069266 w 8717470"/>
                <a:gd name="connsiteY67" fmla="*/ 3064052 h 3356775"/>
                <a:gd name="connsiteX68" fmla="*/ 7117664 w 8717470"/>
                <a:gd name="connsiteY68" fmla="*/ 2458174 h 3356775"/>
                <a:gd name="connsiteX69" fmla="*/ 7168553 w 8717470"/>
                <a:gd name="connsiteY69" fmla="*/ 2442400 h 3356775"/>
                <a:gd name="connsiteX70" fmla="*/ 7217232 w 8717470"/>
                <a:gd name="connsiteY70" fmla="*/ 2421686 h 3356775"/>
                <a:gd name="connsiteX71" fmla="*/ 7263422 w 8717470"/>
                <a:gd name="connsiteY71" fmla="*/ 2396274 h 3356775"/>
                <a:gd name="connsiteX72" fmla="*/ 7306742 w 8717470"/>
                <a:gd name="connsiteY72" fmla="*/ 2366365 h 3356775"/>
                <a:gd name="connsiteX73" fmla="*/ 7346899 w 8717470"/>
                <a:gd name="connsiteY73" fmla="*/ 2332215 h 3356775"/>
                <a:gd name="connsiteX74" fmla="*/ 7383526 w 8717470"/>
                <a:gd name="connsiteY74" fmla="*/ 2294039 h 3356775"/>
                <a:gd name="connsiteX75" fmla="*/ 7416305 w 8717470"/>
                <a:gd name="connsiteY75" fmla="*/ 2252065 h 3356775"/>
                <a:gd name="connsiteX76" fmla="*/ 8693048 w 8717470"/>
                <a:gd name="connsiteY76" fmla="*/ 285686 h 3356775"/>
                <a:gd name="connsiteX77" fmla="*/ 8710295 w 8717470"/>
                <a:gd name="connsiteY77" fmla="*/ 249339 h 3356775"/>
                <a:gd name="connsiteX78" fmla="*/ 8717470 w 8717470"/>
                <a:gd name="connsiteY78" fmla="*/ 206743 h 3356775"/>
                <a:gd name="connsiteX0" fmla="*/ 8717470 w 8717470"/>
                <a:gd name="connsiteY0" fmla="*/ 206743 h 3356775"/>
                <a:gd name="connsiteX1" fmla="*/ 8715197 w 8717470"/>
                <a:gd name="connsiteY1" fmla="*/ 161556 h 3356775"/>
                <a:gd name="connsiteX2" fmla="*/ 8704072 w 8717470"/>
                <a:gd name="connsiteY2" fmla="*/ 117487 h 3356775"/>
                <a:gd name="connsiteX3" fmla="*/ 8684679 w 8717470"/>
                <a:gd name="connsiteY3" fmla="*/ 78181 h 3356775"/>
                <a:gd name="connsiteX4" fmla="*/ 8657653 w 8717470"/>
                <a:gd name="connsiteY4" fmla="*/ 47332 h 3356775"/>
                <a:gd name="connsiteX5" fmla="*/ 8623579 w 8717470"/>
                <a:gd name="connsiteY5" fmla="*/ 28600 h 3356775"/>
                <a:gd name="connsiteX6" fmla="*/ 8584667 w 8717470"/>
                <a:gd name="connsiteY6" fmla="*/ 17868 h 3356775"/>
                <a:gd name="connsiteX7" fmla="*/ 8543138 w 8717470"/>
                <a:gd name="connsiteY7" fmla="*/ 9067 h 3356775"/>
                <a:gd name="connsiteX8" fmla="*/ 8499450 w 8717470"/>
                <a:gd name="connsiteY8" fmla="*/ 2882 h 3356775"/>
                <a:gd name="connsiteX9" fmla="*/ 8454022 w 8717470"/>
                <a:gd name="connsiteY9" fmla="*/ 0 h 3356775"/>
                <a:gd name="connsiteX10" fmla="*/ 8407324 w 8717470"/>
                <a:gd name="connsiteY10" fmla="*/ 1104 h 3356775"/>
                <a:gd name="connsiteX11" fmla="*/ 8359800 w 8717470"/>
                <a:gd name="connsiteY11" fmla="*/ 6908 h 3356775"/>
                <a:gd name="connsiteX12" fmla="*/ 8311870 w 8717470"/>
                <a:gd name="connsiteY12" fmla="*/ 18097 h 3356775"/>
                <a:gd name="connsiteX13" fmla="*/ 8264017 w 8717470"/>
                <a:gd name="connsiteY13" fmla="*/ 35356 h 3356775"/>
                <a:gd name="connsiteX14" fmla="*/ 8216646 w 8717470"/>
                <a:gd name="connsiteY14" fmla="*/ 59385 h 3356775"/>
                <a:gd name="connsiteX15" fmla="*/ 8170240 w 8717470"/>
                <a:gd name="connsiteY15" fmla="*/ 90855 h 3356775"/>
                <a:gd name="connsiteX16" fmla="*/ 7829893 w 8717470"/>
                <a:gd name="connsiteY16" fmla="*/ 430288 h 3356775"/>
                <a:gd name="connsiteX17" fmla="*/ 7346201 w 8717470"/>
                <a:gd name="connsiteY17" fmla="*/ 971905 h 3356775"/>
                <a:gd name="connsiteX18" fmla="*/ 6913473 w 8717470"/>
                <a:gd name="connsiteY18" fmla="*/ 1474089 h 3356775"/>
                <a:gd name="connsiteX19" fmla="*/ 6726047 w 8717470"/>
                <a:gd name="connsiteY19" fmla="*/ 1695170 h 3356775"/>
                <a:gd name="connsiteX20" fmla="*/ 6349314 w 8717470"/>
                <a:gd name="connsiteY20" fmla="*/ 1730006 h 3356775"/>
                <a:gd name="connsiteX21" fmla="*/ 4419473 w 8717470"/>
                <a:gd name="connsiteY21" fmla="*/ 984389 h 3356775"/>
                <a:gd name="connsiteX22" fmla="*/ 2322626 w 8717470"/>
                <a:gd name="connsiteY22" fmla="*/ 731354 h 3356775"/>
                <a:gd name="connsiteX23" fmla="*/ 2274214 w 8717470"/>
                <a:gd name="connsiteY23" fmla="*/ 726173 h 3356775"/>
                <a:gd name="connsiteX24" fmla="*/ 2225725 w 8717470"/>
                <a:gd name="connsiteY24" fmla="*/ 722287 h 3356775"/>
                <a:gd name="connsiteX25" fmla="*/ 2177161 w 8717470"/>
                <a:gd name="connsiteY25" fmla="*/ 719721 h 3356775"/>
                <a:gd name="connsiteX26" fmla="*/ 2128583 w 8717470"/>
                <a:gd name="connsiteY26" fmla="*/ 718477 h 3356775"/>
                <a:gd name="connsiteX27" fmla="*/ 2080006 w 8717470"/>
                <a:gd name="connsiteY27" fmla="*/ 718566 h 3356775"/>
                <a:gd name="connsiteX28" fmla="*/ 2031466 w 8717470"/>
                <a:gd name="connsiteY28" fmla="*/ 720001 h 3356775"/>
                <a:gd name="connsiteX29" fmla="*/ 1983003 w 8717470"/>
                <a:gd name="connsiteY29" fmla="*/ 722795 h 3356775"/>
                <a:gd name="connsiteX30" fmla="*/ 1934616 w 8717470"/>
                <a:gd name="connsiteY30" fmla="*/ 726973 h 3356775"/>
                <a:gd name="connsiteX31" fmla="*/ 1886369 w 8717470"/>
                <a:gd name="connsiteY31" fmla="*/ 732523 h 3356775"/>
                <a:gd name="connsiteX32" fmla="*/ 1838274 w 8717470"/>
                <a:gd name="connsiteY32" fmla="*/ 739457 h 3356775"/>
                <a:gd name="connsiteX33" fmla="*/ 1790369 w 8717470"/>
                <a:gd name="connsiteY33" fmla="*/ 747801 h 3356775"/>
                <a:gd name="connsiteX34" fmla="*/ 1742681 w 8717470"/>
                <a:gd name="connsiteY34" fmla="*/ 757567 h 3356775"/>
                <a:gd name="connsiteX35" fmla="*/ 721330 w 8717470"/>
                <a:gd name="connsiteY35" fmla="*/ 1182583 h 3356775"/>
                <a:gd name="connsiteX36" fmla="*/ 341680 w 8717470"/>
                <a:gd name="connsiteY36" fmla="*/ 1905076 h 3356775"/>
                <a:gd name="connsiteX37" fmla="*/ 0 w 8717470"/>
                <a:gd name="connsiteY37" fmla="*/ 2503030 h 3356775"/>
                <a:gd name="connsiteX38" fmla="*/ 2218893 w 8717470"/>
                <a:gd name="connsiteY38" fmla="*/ 3109341 h 3356775"/>
                <a:gd name="connsiteX39" fmla="*/ 4775441 w 8717470"/>
                <a:gd name="connsiteY39" fmla="*/ 3347377 h 3356775"/>
                <a:gd name="connsiteX40" fmla="*/ 4825479 w 8717470"/>
                <a:gd name="connsiteY40" fmla="*/ 3351453 h 3356775"/>
                <a:gd name="connsiteX41" fmla="*/ 4875504 w 8717470"/>
                <a:gd name="connsiteY41" fmla="*/ 3354374 h 3356775"/>
                <a:gd name="connsiteX42" fmla="*/ 4925504 w 8717470"/>
                <a:gd name="connsiteY42" fmla="*/ 3356152 h 3356775"/>
                <a:gd name="connsiteX43" fmla="*/ 4975466 w 8717470"/>
                <a:gd name="connsiteY43" fmla="*/ 3356775 h 3356775"/>
                <a:gd name="connsiteX44" fmla="*/ 5025364 w 8717470"/>
                <a:gd name="connsiteY44" fmla="*/ 3356254 h 3356775"/>
                <a:gd name="connsiteX45" fmla="*/ 5075186 w 8717470"/>
                <a:gd name="connsiteY45" fmla="*/ 3354603 h 3356775"/>
                <a:gd name="connsiteX46" fmla="*/ 5124907 w 8717470"/>
                <a:gd name="connsiteY46" fmla="*/ 3351809 h 3356775"/>
                <a:gd name="connsiteX47" fmla="*/ 5174513 w 8717470"/>
                <a:gd name="connsiteY47" fmla="*/ 3347885 h 3356775"/>
                <a:gd name="connsiteX48" fmla="*/ 5223980 w 8717470"/>
                <a:gd name="connsiteY48" fmla="*/ 3342830 h 3356775"/>
                <a:gd name="connsiteX49" fmla="*/ 5273294 w 8717470"/>
                <a:gd name="connsiteY49" fmla="*/ 3336658 h 3356775"/>
                <a:gd name="connsiteX50" fmla="*/ 5322430 w 8717470"/>
                <a:gd name="connsiteY50" fmla="*/ 3329368 h 3356775"/>
                <a:gd name="connsiteX51" fmla="*/ 5371376 w 8717470"/>
                <a:gd name="connsiteY51" fmla="*/ 3320961 h 3356775"/>
                <a:gd name="connsiteX52" fmla="*/ 5420106 w 8717470"/>
                <a:gd name="connsiteY52" fmla="*/ 3311448 h 3356775"/>
                <a:gd name="connsiteX53" fmla="*/ 5468594 w 8717470"/>
                <a:gd name="connsiteY53" fmla="*/ 3300831 h 3356775"/>
                <a:gd name="connsiteX54" fmla="*/ 5516842 w 8717470"/>
                <a:gd name="connsiteY54" fmla="*/ 3289109 h 3356775"/>
                <a:gd name="connsiteX55" fmla="*/ 5564822 w 8717470"/>
                <a:gd name="connsiteY55" fmla="*/ 3276282 h 3356775"/>
                <a:gd name="connsiteX56" fmla="*/ 5612511 w 8717470"/>
                <a:gd name="connsiteY56" fmla="*/ 3262376 h 3356775"/>
                <a:gd name="connsiteX57" fmla="*/ 5659882 w 8717470"/>
                <a:gd name="connsiteY57" fmla="*/ 3247377 h 3356775"/>
                <a:gd name="connsiteX58" fmla="*/ 5706935 w 8717470"/>
                <a:gd name="connsiteY58" fmla="*/ 3231286 h 3356775"/>
                <a:gd name="connsiteX59" fmla="*/ 5753646 w 8717470"/>
                <a:gd name="connsiteY59" fmla="*/ 3214128 h 3356775"/>
                <a:gd name="connsiteX60" fmla="*/ 5799975 w 8717470"/>
                <a:gd name="connsiteY60" fmla="*/ 3195878 h 3356775"/>
                <a:gd name="connsiteX61" fmla="*/ 5845937 w 8717470"/>
                <a:gd name="connsiteY61" fmla="*/ 3176562 h 3356775"/>
                <a:gd name="connsiteX62" fmla="*/ 5891492 w 8717470"/>
                <a:gd name="connsiteY62" fmla="*/ 3156178 h 3356775"/>
                <a:gd name="connsiteX63" fmla="*/ 5936615 w 8717470"/>
                <a:gd name="connsiteY63" fmla="*/ 3134741 h 3356775"/>
                <a:gd name="connsiteX64" fmla="*/ 5981293 w 8717470"/>
                <a:gd name="connsiteY64" fmla="*/ 3112224 h 3356775"/>
                <a:gd name="connsiteX65" fmla="*/ 6025527 w 8717470"/>
                <a:gd name="connsiteY65" fmla="*/ 3088665 h 3356775"/>
                <a:gd name="connsiteX66" fmla="*/ 6069266 w 8717470"/>
                <a:gd name="connsiteY66" fmla="*/ 3064052 h 3356775"/>
                <a:gd name="connsiteX67" fmla="*/ 7117664 w 8717470"/>
                <a:gd name="connsiteY67" fmla="*/ 2458174 h 3356775"/>
                <a:gd name="connsiteX68" fmla="*/ 7168553 w 8717470"/>
                <a:gd name="connsiteY68" fmla="*/ 2442400 h 3356775"/>
                <a:gd name="connsiteX69" fmla="*/ 7217232 w 8717470"/>
                <a:gd name="connsiteY69" fmla="*/ 2421686 h 3356775"/>
                <a:gd name="connsiteX70" fmla="*/ 7263422 w 8717470"/>
                <a:gd name="connsiteY70" fmla="*/ 2396274 h 3356775"/>
                <a:gd name="connsiteX71" fmla="*/ 7306742 w 8717470"/>
                <a:gd name="connsiteY71" fmla="*/ 2366365 h 3356775"/>
                <a:gd name="connsiteX72" fmla="*/ 7346899 w 8717470"/>
                <a:gd name="connsiteY72" fmla="*/ 2332215 h 3356775"/>
                <a:gd name="connsiteX73" fmla="*/ 7383526 w 8717470"/>
                <a:gd name="connsiteY73" fmla="*/ 2294039 h 3356775"/>
                <a:gd name="connsiteX74" fmla="*/ 7416305 w 8717470"/>
                <a:gd name="connsiteY74" fmla="*/ 2252065 h 3356775"/>
                <a:gd name="connsiteX75" fmla="*/ 8693048 w 8717470"/>
                <a:gd name="connsiteY75" fmla="*/ 285686 h 3356775"/>
                <a:gd name="connsiteX76" fmla="*/ 8710295 w 8717470"/>
                <a:gd name="connsiteY76" fmla="*/ 249339 h 3356775"/>
                <a:gd name="connsiteX77" fmla="*/ 8717470 w 8717470"/>
                <a:gd name="connsiteY77" fmla="*/ 206743 h 3356775"/>
                <a:gd name="connsiteX0" fmla="*/ 8717470 w 8717470"/>
                <a:gd name="connsiteY0" fmla="*/ 206743 h 3356775"/>
                <a:gd name="connsiteX1" fmla="*/ 8715197 w 8717470"/>
                <a:gd name="connsiteY1" fmla="*/ 161556 h 3356775"/>
                <a:gd name="connsiteX2" fmla="*/ 8704072 w 8717470"/>
                <a:gd name="connsiteY2" fmla="*/ 117487 h 3356775"/>
                <a:gd name="connsiteX3" fmla="*/ 8684679 w 8717470"/>
                <a:gd name="connsiteY3" fmla="*/ 78181 h 3356775"/>
                <a:gd name="connsiteX4" fmla="*/ 8657653 w 8717470"/>
                <a:gd name="connsiteY4" fmla="*/ 47332 h 3356775"/>
                <a:gd name="connsiteX5" fmla="*/ 8623579 w 8717470"/>
                <a:gd name="connsiteY5" fmla="*/ 28600 h 3356775"/>
                <a:gd name="connsiteX6" fmla="*/ 8584667 w 8717470"/>
                <a:gd name="connsiteY6" fmla="*/ 17868 h 3356775"/>
                <a:gd name="connsiteX7" fmla="*/ 8543138 w 8717470"/>
                <a:gd name="connsiteY7" fmla="*/ 9067 h 3356775"/>
                <a:gd name="connsiteX8" fmla="*/ 8499450 w 8717470"/>
                <a:gd name="connsiteY8" fmla="*/ 2882 h 3356775"/>
                <a:gd name="connsiteX9" fmla="*/ 8454022 w 8717470"/>
                <a:gd name="connsiteY9" fmla="*/ 0 h 3356775"/>
                <a:gd name="connsiteX10" fmla="*/ 8407324 w 8717470"/>
                <a:gd name="connsiteY10" fmla="*/ 1104 h 3356775"/>
                <a:gd name="connsiteX11" fmla="*/ 8359800 w 8717470"/>
                <a:gd name="connsiteY11" fmla="*/ 6908 h 3356775"/>
                <a:gd name="connsiteX12" fmla="*/ 8311870 w 8717470"/>
                <a:gd name="connsiteY12" fmla="*/ 18097 h 3356775"/>
                <a:gd name="connsiteX13" fmla="*/ 8264017 w 8717470"/>
                <a:gd name="connsiteY13" fmla="*/ 35356 h 3356775"/>
                <a:gd name="connsiteX14" fmla="*/ 8216646 w 8717470"/>
                <a:gd name="connsiteY14" fmla="*/ 59385 h 3356775"/>
                <a:gd name="connsiteX15" fmla="*/ 8170240 w 8717470"/>
                <a:gd name="connsiteY15" fmla="*/ 90855 h 3356775"/>
                <a:gd name="connsiteX16" fmla="*/ 7829893 w 8717470"/>
                <a:gd name="connsiteY16" fmla="*/ 430288 h 3356775"/>
                <a:gd name="connsiteX17" fmla="*/ 7346201 w 8717470"/>
                <a:gd name="connsiteY17" fmla="*/ 971905 h 3356775"/>
                <a:gd name="connsiteX18" fmla="*/ 6913473 w 8717470"/>
                <a:gd name="connsiteY18" fmla="*/ 1474089 h 3356775"/>
                <a:gd name="connsiteX19" fmla="*/ 6726047 w 8717470"/>
                <a:gd name="connsiteY19" fmla="*/ 1695170 h 3356775"/>
                <a:gd name="connsiteX20" fmla="*/ 6349314 w 8717470"/>
                <a:gd name="connsiteY20" fmla="*/ 1730006 h 3356775"/>
                <a:gd name="connsiteX21" fmla="*/ 4419473 w 8717470"/>
                <a:gd name="connsiteY21" fmla="*/ 984389 h 3356775"/>
                <a:gd name="connsiteX22" fmla="*/ 2322626 w 8717470"/>
                <a:gd name="connsiteY22" fmla="*/ 731354 h 3356775"/>
                <a:gd name="connsiteX23" fmla="*/ 2274214 w 8717470"/>
                <a:gd name="connsiteY23" fmla="*/ 726173 h 3356775"/>
                <a:gd name="connsiteX24" fmla="*/ 2225725 w 8717470"/>
                <a:gd name="connsiteY24" fmla="*/ 722287 h 3356775"/>
                <a:gd name="connsiteX25" fmla="*/ 2177161 w 8717470"/>
                <a:gd name="connsiteY25" fmla="*/ 719721 h 3356775"/>
                <a:gd name="connsiteX26" fmla="*/ 2128583 w 8717470"/>
                <a:gd name="connsiteY26" fmla="*/ 718477 h 3356775"/>
                <a:gd name="connsiteX27" fmla="*/ 2080006 w 8717470"/>
                <a:gd name="connsiteY27" fmla="*/ 718566 h 3356775"/>
                <a:gd name="connsiteX28" fmla="*/ 2031466 w 8717470"/>
                <a:gd name="connsiteY28" fmla="*/ 720001 h 3356775"/>
                <a:gd name="connsiteX29" fmla="*/ 1983003 w 8717470"/>
                <a:gd name="connsiteY29" fmla="*/ 722795 h 3356775"/>
                <a:gd name="connsiteX30" fmla="*/ 1934616 w 8717470"/>
                <a:gd name="connsiteY30" fmla="*/ 726973 h 3356775"/>
                <a:gd name="connsiteX31" fmla="*/ 1886369 w 8717470"/>
                <a:gd name="connsiteY31" fmla="*/ 732523 h 3356775"/>
                <a:gd name="connsiteX32" fmla="*/ 1838274 w 8717470"/>
                <a:gd name="connsiteY32" fmla="*/ 739457 h 3356775"/>
                <a:gd name="connsiteX33" fmla="*/ 1790369 w 8717470"/>
                <a:gd name="connsiteY33" fmla="*/ 747801 h 3356775"/>
                <a:gd name="connsiteX34" fmla="*/ 1742681 w 8717470"/>
                <a:gd name="connsiteY34" fmla="*/ 757567 h 3356775"/>
                <a:gd name="connsiteX35" fmla="*/ 721330 w 8717470"/>
                <a:gd name="connsiteY35" fmla="*/ 1182583 h 3356775"/>
                <a:gd name="connsiteX36" fmla="*/ 341680 w 8717470"/>
                <a:gd name="connsiteY36" fmla="*/ 1905076 h 3356775"/>
                <a:gd name="connsiteX37" fmla="*/ 0 w 8717470"/>
                <a:gd name="connsiteY37" fmla="*/ 2503030 h 3356775"/>
                <a:gd name="connsiteX38" fmla="*/ 2218893 w 8717470"/>
                <a:gd name="connsiteY38" fmla="*/ 3109341 h 3356775"/>
                <a:gd name="connsiteX39" fmla="*/ 4775441 w 8717470"/>
                <a:gd name="connsiteY39" fmla="*/ 3347377 h 3356775"/>
                <a:gd name="connsiteX40" fmla="*/ 4825479 w 8717470"/>
                <a:gd name="connsiteY40" fmla="*/ 3351453 h 3356775"/>
                <a:gd name="connsiteX41" fmla="*/ 4875504 w 8717470"/>
                <a:gd name="connsiteY41" fmla="*/ 3354374 h 3356775"/>
                <a:gd name="connsiteX42" fmla="*/ 4925504 w 8717470"/>
                <a:gd name="connsiteY42" fmla="*/ 3356152 h 3356775"/>
                <a:gd name="connsiteX43" fmla="*/ 4975466 w 8717470"/>
                <a:gd name="connsiteY43" fmla="*/ 3356775 h 3356775"/>
                <a:gd name="connsiteX44" fmla="*/ 5025364 w 8717470"/>
                <a:gd name="connsiteY44" fmla="*/ 3356254 h 3356775"/>
                <a:gd name="connsiteX45" fmla="*/ 5075186 w 8717470"/>
                <a:gd name="connsiteY45" fmla="*/ 3354603 h 3356775"/>
                <a:gd name="connsiteX46" fmla="*/ 5124907 w 8717470"/>
                <a:gd name="connsiteY46" fmla="*/ 3351809 h 3356775"/>
                <a:gd name="connsiteX47" fmla="*/ 5174513 w 8717470"/>
                <a:gd name="connsiteY47" fmla="*/ 3347885 h 3356775"/>
                <a:gd name="connsiteX48" fmla="*/ 5223980 w 8717470"/>
                <a:gd name="connsiteY48" fmla="*/ 3342830 h 3356775"/>
                <a:gd name="connsiteX49" fmla="*/ 5273294 w 8717470"/>
                <a:gd name="connsiteY49" fmla="*/ 3336658 h 3356775"/>
                <a:gd name="connsiteX50" fmla="*/ 5322430 w 8717470"/>
                <a:gd name="connsiteY50" fmla="*/ 3329368 h 3356775"/>
                <a:gd name="connsiteX51" fmla="*/ 5371376 w 8717470"/>
                <a:gd name="connsiteY51" fmla="*/ 3320961 h 3356775"/>
                <a:gd name="connsiteX52" fmla="*/ 5420106 w 8717470"/>
                <a:gd name="connsiteY52" fmla="*/ 3311448 h 3356775"/>
                <a:gd name="connsiteX53" fmla="*/ 5468594 w 8717470"/>
                <a:gd name="connsiteY53" fmla="*/ 3300831 h 3356775"/>
                <a:gd name="connsiteX54" fmla="*/ 5516842 w 8717470"/>
                <a:gd name="connsiteY54" fmla="*/ 3289109 h 3356775"/>
                <a:gd name="connsiteX55" fmla="*/ 5564822 w 8717470"/>
                <a:gd name="connsiteY55" fmla="*/ 3276282 h 3356775"/>
                <a:gd name="connsiteX56" fmla="*/ 5612511 w 8717470"/>
                <a:gd name="connsiteY56" fmla="*/ 3262376 h 3356775"/>
                <a:gd name="connsiteX57" fmla="*/ 5659882 w 8717470"/>
                <a:gd name="connsiteY57" fmla="*/ 3247377 h 3356775"/>
                <a:gd name="connsiteX58" fmla="*/ 5706935 w 8717470"/>
                <a:gd name="connsiteY58" fmla="*/ 3231286 h 3356775"/>
                <a:gd name="connsiteX59" fmla="*/ 5753646 w 8717470"/>
                <a:gd name="connsiteY59" fmla="*/ 3214128 h 3356775"/>
                <a:gd name="connsiteX60" fmla="*/ 5799975 w 8717470"/>
                <a:gd name="connsiteY60" fmla="*/ 3195878 h 3356775"/>
                <a:gd name="connsiteX61" fmla="*/ 5845937 w 8717470"/>
                <a:gd name="connsiteY61" fmla="*/ 3176562 h 3356775"/>
                <a:gd name="connsiteX62" fmla="*/ 5891492 w 8717470"/>
                <a:gd name="connsiteY62" fmla="*/ 3156178 h 3356775"/>
                <a:gd name="connsiteX63" fmla="*/ 5936615 w 8717470"/>
                <a:gd name="connsiteY63" fmla="*/ 3134741 h 3356775"/>
                <a:gd name="connsiteX64" fmla="*/ 5981293 w 8717470"/>
                <a:gd name="connsiteY64" fmla="*/ 3112224 h 3356775"/>
                <a:gd name="connsiteX65" fmla="*/ 6025527 w 8717470"/>
                <a:gd name="connsiteY65" fmla="*/ 3088665 h 3356775"/>
                <a:gd name="connsiteX66" fmla="*/ 6069266 w 8717470"/>
                <a:gd name="connsiteY66" fmla="*/ 3064052 h 3356775"/>
                <a:gd name="connsiteX67" fmla="*/ 7117664 w 8717470"/>
                <a:gd name="connsiteY67" fmla="*/ 2458174 h 3356775"/>
                <a:gd name="connsiteX68" fmla="*/ 7168553 w 8717470"/>
                <a:gd name="connsiteY68" fmla="*/ 2442400 h 3356775"/>
                <a:gd name="connsiteX69" fmla="*/ 7217232 w 8717470"/>
                <a:gd name="connsiteY69" fmla="*/ 2421686 h 3356775"/>
                <a:gd name="connsiteX70" fmla="*/ 7263422 w 8717470"/>
                <a:gd name="connsiteY70" fmla="*/ 2396274 h 3356775"/>
                <a:gd name="connsiteX71" fmla="*/ 7306742 w 8717470"/>
                <a:gd name="connsiteY71" fmla="*/ 2366365 h 3356775"/>
                <a:gd name="connsiteX72" fmla="*/ 7346899 w 8717470"/>
                <a:gd name="connsiteY72" fmla="*/ 2332215 h 3356775"/>
                <a:gd name="connsiteX73" fmla="*/ 7383526 w 8717470"/>
                <a:gd name="connsiteY73" fmla="*/ 2294039 h 3356775"/>
                <a:gd name="connsiteX74" fmla="*/ 7416305 w 8717470"/>
                <a:gd name="connsiteY74" fmla="*/ 2252065 h 3356775"/>
                <a:gd name="connsiteX75" fmla="*/ 8693048 w 8717470"/>
                <a:gd name="connsiteY75" fmla="*/ 285686 h 3356775"/>
                <a:gd name="connsiteX76" fmla="*/ 8710295 w 8717470"/>
                <a:gd name="connsiteY76" fmla="*/ 249339 h 3356775"/>
                <a:gd name="connsiteX77" fmla="*/ 8717470 w 8717470"/>
                <a:gd name="connsiteY77" fmla="*/ 206743 h 3356775"/>
                <a:gd name="connsiteX0" fmla="*/ 8717470 w 8717470"/>
                <a:gd name="connsiteY0" fmla="*/ 206743 h 3356775"/>
                <a:gd name="connsiteX1" fmla="*/ 8715197 w 8717470"/>
                <a:gd name="connsiteY1" fmla="*/ 161556 h 3356775"/>
                <a:gd name="connsiteX2" fmla="*/ 8704072 w 8717470"/>
                <a:gd name="connsiteY2" fmla="*/ 117487 h 3356775"/>
                <a:gd name="connsiteX3" fmla="*/ 8684679 w 8717470"/>
                <a:gd name="connsiteY3" fmla="*/ 78181 h 3356775"/>
                <a:gd name="connsiteX4" fmla="*/ 8657653 w 8717470"/>
                <a:gd name="connsiteY4" fmla="*/ 47332 h 3356775"/>
                <a:gd name="connsiteX5" fmla="*/ 8623579 w 8717470"/>
                <a:gd name="connsiteY5" fmla="*/ 28600 h 3356775"/>
                <a:gd name="connsiteX6" fmla="*/ 8584667 w 8717470"/>
                <a:gd name="connsiteY6" fmla="*/ 17868 h 3356775"/>
                <a:gd name="connsiteX7" fmla="*/ 8543138 w 8717470"/>
                <a:gd name="connsiteY7" fmla="*/ 9067 h 3356775"/>
                <a:gd name="connsiteX8" fmla="*/ 8499450 w 8717470"/>
                <a:gd name="connsiteY8" fmla="*/ 2882 h 3356775"/>
                <a:gd name="connsiteX9" fmla="*/ 8454022 w 8717470"/>
                <a:gd name="connsiteY9" fmla="*/ 0 h 3356775"/>
                <a:gd name="connsiteX10" fmla="*/ 8407324 w 8717470"/>
                <a:gd name="connsiteY10" fmla="*/ 1104 h 3356775"/>
                <a:gd name="connsiteX11" fmla="*/ 8359800 w 8717470"/>
                <a:gd name="connsiteY11" fmla="*/ 6908 h 3356775"/>
                <a:gd name="connsiteX12" fmla="*/ 8311870 w 8717470"/>
                <a:gd name="connsiteY12" fmla="*/ 18097 h 3356775"/>
                <a:gd name="connsiteX13" fmla="*/ 8264017 w 8717470"/>
                <a:gd name="connsiteY13" fmla="*/ 35356 h 3356775"/>
                <a:gd name="connsiteX14" fmla="*/ 8216646 w 8717470"/>
                <a:gd name="connsiteY14" fmla="*/ 59385 h 3356775"/>
                <a:gd name="connsiteX15" fmla="*/ 8170240 w 8717470"/>
                <a:gd name="connsiteY15" fmla="*/ 90855 h 3356775"/>
                <a:gd name="connsiteX16" fmla="*/ 7829893 w 8717470"/>
                <a:gd name="connsiteY16" fmla="*/ 430288 h 3356775"/>
                <a:gd name="connsiteX17" fmla="*/ 7346201 w 8717470"/>
                <a:gd name="connsiteY17" fmla="*/ 971905 h 3356775"/>
                <a:gd name="connsiteX18" fmla="*/ 6913473 w 8717470"/>
                <a:gd name="connsiteY18" fmla="*/ 1474089 h 3356775"/>
                <a:gd name="connsiteX19" fmla="*/ 6726047 w 8717470"/>
                <a:gd name="connsiteY19" fmla="*/ 1695170 h 3356775"/>
                <a:gd name="connsiteX20" fmla="*/ 6349314 w 8717470"/>
                <a:gd name="connsiteY20" fmla="*/ 1730006 h 3356775"/>
                <a:gd name="connsiteX21" fmla="*/ 4419473 w 8717470"/>
                <a:gd name="connsiteY21" fmla="*/ 984389 h 3356775"/>
                <a:gd name="connsiteX22" fmla="*/ 2322626 w 8717470"/>
                <a:gd name="connsiteY22" fmla="*/ 731354 h 3356775"/>
                <a:gd name="connsiteX23" fmla="*/ 2274214 w 8717470"/>
                <a:gd name="connsiteY23" fmla="*/ 726173 h 3356775"/>
                <a:gd name="connsiteX24" fmla="*/ 2225725 w 8717470"/>
                <a:gd name="connsiteY24" fmla="*/ 722287 h 3356775"/>
                <a:gd name="connsiteX25" fmla="*/ 2177161 w 8717470"/>
                <a:gd name="connsiteY25" fmla="*/ 719721 h 3356775"/>
                <a:gd name="connsiteX26" fmla="*/ 2128583 w 8717470"/>
                <a:gd name="connsiteY26" fmla="*/ 718477 h 3356775"/>
                <a:gd name="connsiteX27" fmla="*/ 2080006 w 8717470"/>
                <a:gd name="connsiteY27" fmla="*/ 718566 h 3356775"/>
                <a:gd name="connsiteX28" fmla="*/ 2031466 w 8717470"/>
                <a:gd name="connsiteY28" fmla="*/ 720001 h 3356775"/>
                <a:gd name="connsiteX29" fmla="*/ 1983003 w 8717470"/>
                <a:gd name="connsiteY29" fmla="*/ 722795 h 3356775"/>
                <a:gd name="connsiteX30" fmla="*/ 1934616 w 8717470"/>
                <a:gd name="connsiteY30" fmla="*/ 726973 h 3356775"/>
                <a:gd name="connsiteX31" fmla="*/ 1886369 w 8717470"/>
                <a:gd name="connsiteY31" fmla="*/ 732523 h 3356775"/>
                <a:gd name="connsiteX32" fmla="*/ 1838274 w 8717470"/>
                <a:gd name="connsiteY32" fmla="*/ 739457 h 3356775"/>
                <a:gd name="connsiteX33" fmla="*/ 1790369 w 8717470"/>
                <a:gd name="connsiteY33" fmla="*/ 747801 h 3356775"/>
                <a:gd name="connsiteX34" fmla="*/ 1742681 w 8717470"/>
                <a:gd name="connsiteY34" fmla="*/ 757567 h 3356775"/>
                <a:gd name="connsiteX35" fmla="*/ 721330 w 8717470"/>
                <a:gd name="connsiteY35" fmla="*/ 1182583 h 3356775"/>
                <a:gd name="connsiteX36" fmla="*/ 341680 w 8717470"/>
                <a:gd name="connsiteY36" fmla="*/ 1905076 h 3356775"/>
                <a:gd name="connsiteX37" fmla="*/ 0 w 8717470"/>
                <a:gd name="connsiteY37" fmla="*/ 2503030 h 3356775"/>
                <a:gd name="connsiteX38" fmla="*/ 2218893 w 8717470"/>
                <a:gd name="connsiteY38" fmla="*/ 3109341 h 3356775"/>
                <a:gd name="connsiteX39" fmla="*/ 4775441 w 8717470"/>
                <a:gd name="connsiteY39" fmla="*/ 3347377 h 3356775"/>
                <a:gd name="connsiteX40" fmla="*/ 4825479 w 8717470"/>
                <a:gd name="connsiteY40" fmla="*/ 3351453 h 3356775"/>
                <a:gd name="connsiteX41" fmla="*/ 4875504 w 8717470"/>
                <a:gd name="connsiteY41" fmla="*/ 3354374 h 3356775"/>
                <a:gd name="connsiteX42" fmla="*/ 4925504 w 8717470"/>
                <a:gd name="connsiteY42" fmla="*/ 3356152 h 3356775"/>
                <a:gd name="connsiteX43" fmla="*/ 4975466 w 8717470"/>
                <a:gd name="connsiteY43" fmla="*/ 3356775 h 3356775"/>
                <a:gd name="connsiteX44" fmla="*/ 5025364 w 8717470"/>
                <a:gd name="connsiteY44" fmla="*/ 3356254 h 3356775"/>
                <a:gd name="connsiteX45" fmla="*/ 5075186 w 8717470"/>
                <a:gd name="connsiteY45" fmla="*/ 3354603 h 3356775"/>
                <a:gd name="connsiteX46" fmla="*/ 5124907 w 8717470"/>
                <a:gd name="connsiteY46" fmla="*/ 3351809 h 3356775"/>
                <a:gd name="connsiteX47" fmla="*/ 5174513 w 8717470"/>
                <a:gd name="connsiteY47" fmla="*/ 3347885 h 3356775"/>
                <a:gd name="connsiteX48" fmla="*/ 5223980 w 8717470"/>
                <a:gd name="connsiteY48" fmla="*/ 3342830 h 3356775"/>
                <a:gd name="connsiteX49" fmla="*/ 5273294 w 8717470"/>
                <a:gd name="connsiteY49" fmla="*/ 3336658 h 3356775"/>
                <a:gd name="connsiteX50" fmla="*/ 5322430 w 8717470"/>
                <a:gd name="connsiteY50" fmla="*/ 3329368 h 3356775"/>
                <a:gd name="connsiteX51" fmla="*/ 5371376 w 8717470"/>
                <a:gd name="connsiteY51" fmla="*/ 3320961 h 3356775"/>
                <a:gd name="connsiteX52" fmla="*/ 5420106 w 8717470"/>
                <a:gd name="connsiteY52" fmla="*/ 3311448 h 3356775"/>
                <a:gd name="connsiteX53" fmla="*/ 5468594 w 8717470"/>
                <a:gd name="connsiteY53" fmla="*/ 3300831 h 3356775"/>
                <a:gd name="connsiteX54" fmla="*/ 5516842 w 8717470"/>
                <a:gd name="connsiteY54" fmla="*/ 3289109 h 3356775"/>
                <a:gd name="connsiteX55" fmla="*/ 5564822 w 8717470"/>
                <a:gd name="connsiteY55" fmla="*/ 3276282 h 3356775"/>
                <a:gd name="connsiteX56" fmla="*/ 5612511 w 8717470"/>
                <a:gd name="connsiteY56" fmla="*/ 3262376 h 3356775"/>
                <a:gd name="connsiteX57" fmla="*/ 5659882 w 8717470"/>
                <a:gd name="connsiteY57" fmla="*/ 3247377 h 3356775"/>
                <a:gd name="connsiteX58" fmla="*/ 5706935 w 8717470"/>
                <a:gd name="connsiteY58" fmla="*/ 3231286 h 3356775"/>
                <a:gd name="connsiteX59" fmla="*/ 5753646 w 8717470"/>
                <a:gd name="connsiteY59" fmla="*/ 3214128 h 3356775"/>
                <a:gd name="connsiteX60" fmla="*/ 5799975 w 8717470"/>
                <a:gd name="connsiteY60" fmla="*/ 3195878 h 3356775"/>
                <a:gd name="connsiteX61" fmla="*/ 5845937 w 8717470"/>
                <a:gd name="connsiteY61" fmla="*/ 3176562 h 3356775"/>
                <a:gd name="connsiteX62" fmla="*/ 5891492 w 8717470"/>
                <a:gd name="connsiteY62" fmla="*/ 3156178 h 3356775"/>
                <a:gd name="connsiteX63" fmla="*/ 5936615 w 8717470"/>
                <a:gd name="connsiteY63" fmla="*/ 3134741 h 3356775"/>
                <a:gd name="connsiteX64" fmla="*/ 5981293 w 8717470"/>
                <a:gd name="connsiteY64" fmla="*/ 3112224 h 3356775"/>
                <a:gd name="connsiteX65" fmla="*/ 6025527 w 8717470"/>
                <a:gd name="connsiteY65" fmla="*/ 3088665 h 3356775"/>
                <a:gd name="connsiteX66" fmla="*/ 6069266 w 8717470"/>
                <a:gd name="connsiteY66" fmla="*/ 3064052 h 3356775"/>
                <a:gd name="connsiteX67" fmla="*/ 7117664 w 8717470"/>
                <a:gd name="connsiteY67" fmla="*/ 2458174 h 3356775"/>
                <a:gd name="connsiteX68" fmla="*/ 7168553 w 8717470"/>
                <a:gd name="connsiteY68" fmla="*/ 2442400 h 3356775"/>
                <a:gd name="connsiteX69" fmla="*/ 7217232 w 8717470"/>
                <a:gd name="connsiteY69" fmla="*/ 2421686 h 3356775"/>
                <a:gd name="connsiteX70" fmla="*/ 7263422 w 8717470"/>
                <a:gd name="connsiteY70" fmla="*/ 2396274 h 3356775"/>
                <a:gd name="connsiteX71" fmla="*/ 7306742 w 8717470"/>
                <a:gd name="connsiteY71" fmla="*/ 2366365 h 3356775"/>
                <a:gd name="connsiteX72" fmla="*/ 7346899 w 8717470"/>
                <a:gd name="connsiteY72" fmla="*/ 2332215 h 3356775"/>
                <a:gd name="connsiteX73" fmla="*/ 7383526 w 8717470"/>
                <a:gd name="connsiteY73" fmla="*/ 2294039 h 3356775"/>
                <a:gd name="connsiteX74" fmla="*/ 7416305 w 8717470"/>
                <a:gd name="connsiteY74" fmla="*/ 2252065 h 3356775"/>
                <a:gd name="connsiteX75" fmla="*/ 8693048 w 8717470"/>
                <a:gd name="connsiteY75" fmla="*/ 285686 h 3356775"/>
                <a:gd name="connsiteX76" fmla="*/ 8710295 w 8717470"/>
                <a:gd name="connsiteY76" fmla="*/ 249339 h 3356775"/>
                <a:gd name="connsiteX77" fmla="*/ 8717470 w 8717470"/>
                <a:gd name="connsiteY77" fmla="*/ 206743 h 3356775"/>
                <a:gd name="connsiteX0" fmla="*/ 8771462 w 8771462"/>
                <a:gd name="connsiteY0" fmla="*/ 206743 h 3356775"/>
                <a:gd name="connsiteX1" fmla="*/ 8769189 w 8771462"/>
                <a:gd name="connsiteY1" fmla="*/ 161556 h 3356775"/>
                <a:gd name="connsiteX2" fmla="*/ 8758064 w 8771462"/>
                <a:gd name="connsiteY2" fmla="*/ 117487 h 3356775"/>
                <a:gd name="connsiteX3" fmla="*/ 8738671 w 8771462"/>
                <a:gd name="connsiteY3" fmla="*/ 78181 h 3356775"/>
                <a:gd name="connsiteX4" fmla="*/ 8711645 w 8771462"/>
                <a:gd name="connsiteY4" fmla="*/ 47332 h 3356775"/>
                <a:gd name="connsiteX5" fmla="*/ 8677571 w 8771462"/>
                <a:gd name="connsiteY5" fmla="*/ 28600 h 3356775"/>
                <a:gd name="connsiteX6" fmla="*/ 8638659 w 8771462"/>
                <a:gd name="connsiteY6" fmla="*/ 17868 h 3356775"/>
                <a:gd name="connsiteX7" fmla="*/ 8597130 w 8771462"/>
                <a:gd name="connsiteY7" fmla="*/ 9067 h 3356775"/>
                <a:gd name="connsiteX8" fmla="*/ 8553442 w 8771462"/>
                <a:gd name="connsiteY8" fmla="*/ 2882 h 3356775"/>
                <a:gd name="connsiteX9" fmla="*/ 8508014 w 8771462"/>
                <a:gd name="connsiteY9" fmla="*/ 0 h 3356775"/>
                <a:gd name="connsiteX10" fmla="*/ 8461316 w 8771462"/>
                <a:gd name="connsiteY10" fmla="*/ 1104 h 3356775"/>
                <a:gd name="connsiteX11" fmla="*/ 8413792 w 8771462"/>
                <a:gd name="connsiteY11" fmla="*/ 6908 h 3356775"/>
                <a:gd name="connsiteX12" fmla="*/ 8365862 w 8771462"/>
                <a:gd name="connsiteY12" fmla="*/ 18097 h 3356775"/>
                <a:gd name="connsiteX13" fmla="*/ 8318009 w 8771462"/>
                <a:gd name="connsiteY13" fmla="*/ 35356 h 3356775"/>
                <a:gd name="connsiteX14" fmla="*/ 8270638 w 8771462"/>
                <a:gd name="connsiteY14" fmla="*/ 59385 h 3356775"/>
                <a:gd name="connsiteX15" fmla="*/ 8224232 w 8771462"/>
                <a:gd name="connsiteY15" fmla="*/ 90855 h 3356775"/>
                <a:gd name="connsiteX16" fmla="*/ 7883885 w 8771462"/>
                <a:gd name="connsiteY16" fmla="*/ 430288 h 3356775"/>
                <a:gd name="connsiteX17" fmla="*/ 7400193 w 8771462"/>
                <a:gd name="connsiteY17" fmla="*/ 971905 h 3356775"/>
                <a:gd name="connsiteX18" fmla="*/ 6967465 w 8771462"/>
                <a:gd name="connsiteY18" fmla="*/ 1474089 h 3356775"/>
                <a:gd name="connsiteX19" fmla="*/ 6780039 w 8771462"/>
                <a:gd name="connsiteY19" fmla="*/ 1695170 h 3356775"/>
                <a:gd name="connsiteX20" fmla="*/ 6403306 w 8771462"/>
                <a:gd name="connsiteY20" fmla="*/ 1730006 h 3356775"/>
                <a:gd name="connsiteX21" fmla="*/ 4473465 w 8771462"/>
                <a:gd name="connsiteY21" fmla="*/ 984389 h 3356775"/>
                <a:gd name="connsiteX22" fmla="*/ 2376618 w 8771462"/>
                <a:gd name="connsiteY22" fmla="*/ 731354 h 3356775"/>
                <a:gd name="connsiteX23" fmla="*/ 2328206 w 8771462"/>
                <a:gd name="connsiteY23" fmla="*/ 726173 h 3356775"/>
                <a:gd name="connsiteX24" fmla="*/ 2279717 w 8771462"/>
                <a:gd name="connsiteY24" fmla="*/ 722287 h 3356775"/>
                <a:gd name="connsiteX25" fmla="*/ 2231153 w 8771462"/>
                <a:gd name="connsiteY25" fmla="*/ 719721 h 3356775"/>
                <a:gd name="connsiteX26" fmla="*/ 2182575 w 8771462"/>
                <a:gd name="connsiteY26" fmla="*/ 718477 h 3356775"/>
                <a:gd name="connsiteX27" fmla="*/ 2133998 w 8771462"/>
                <a:gd name="connsiteY27" fmla="*/ 718566 h 3356775"/>
                <a:gd name="connsiteX28" fmla="*/ 2085458 w 8771462"/>
                <a:gd name="connsiteY28" fmla="*/ 720001 h 3356775"/>
                <a:gd name="connsiteX29" fmla="*/ 2036995 w 8771462"/>
                <a:gd name="connsiteY29" fmla="*/ 722795 h 3356775"/>
                <a:gd name="connsiteX30" fmla="*/ 1988608 w 8771462"/>
                <a:gd name="connsiteY30" fmla="*/ 726973 h 3356775"/>
                <a:gd name="connsiteX31" fmla="*/ 1940361 w 8771462"/>
                <a:gd name="connsiteY31" fmla="*/ 732523 h 3356775"/>
                <a:gd name="connsiteX32" fmla="*/ 1892266 w 8771462"/>
                <a:gd name="connsiteY32" fmla="*/ 739457 h 3356775"/>
                <a:gd name="connsiteX33" fmla="*/ 1844361 w 8771462"/>
                <a:gd name="connsiteY33" fmla="*/ 747801 h 3356775"/>
                <a:gd name="connsiteX34" fmla="*/ 1796673 w 8771462"/>
                <a:gd name="connsiteY34" fmla="*/ 757567 h 3356775"/>
                <a:gd name="connsiteX35" fmla="*/ 775322 w 8771462"/>
                <a:gd name="connsiteY35" fmla="*/ 1182583 h 3356775"/>
                <a:gd name="connsiteX36" fmla="*/ 53992 w 8771462"/>
                <a:gd name="connsiteY36" fmla="*/ 2503030 h 3356775"/>
                <a:gd name="connsiteX37" fmla="*/ 2272885 w 8771462"/>
                <a:gd name="connsiteY37" fmla="*/ 3109341 h 3356775"/>
                <a:gd name="connsiteX38" fmla="*/ 4829433 w 8771462"/>
                <a:gd name="connsiteY38" fmla="*/ 3347377 h 3356775"/>
                <a:gd name="connsiteX39" fmla="*/ 4879471 w 8771462"/>
                <a:gd name="connsiteY39" fmla="*/ 3351453 h 3356775"/>
                <a:gd name="connsiteX40" fmla="*/ 4929496 w 8771462"/>
                <a:gd name="connsiteY40" fmla="*/ 3354374 h 3356775"/>
                <a:gd name="connsiteX41" fmla="*/ 4979496 w 8771462"/>
                <a:gd name="connsiteY41" fmla="*/ 3356152 h 3356775"/>
                <a:gd name="connsiteX42" fmla="*/ 5029458 w 8771462"/>
                <a:gd name="connsiteY42" fmla="*/ 3356775 h 3356775"/>
                <a:gd name="connsiteX43" fmla="*/ 5079356 w 8771462"/>
                <a:gd name="connsiteY43" fmla="*/ 3356254 h 3356775"/>
                <a:gd name="connsiteX44" fmla="*/ 5129178 w 8771462"/>
                <a:gd name="connsiteY44" fmla="*/ 3354603 h 3356775"/>
                <a:gd name="connsiteX45" fmla="*/ 5178899 w 8771462"/>
                <a:gd name="connsiteY45" fmla="*/ 3351809 h 3356775"/>
                <a:gd name="connsiteX46" fmla="*/ 5228505 w 8771462"/>
                <a:gd name="connsiteY46" fmla="*/ 3347885 h 3356775"/>
                <a:gd name="connsiteX47" fmla="*/ 5277972 w 8771462"/>
                <a:gd name="connsiteY47" fmla="*/ 3342830 h 3356775"/>
                <a:gd name="connsiteX48" fmla="*/ 5327286 w 8771462"/>
                <a:gd name="connsiteY48" fmla="*/ 3336658 h 3356775"/>
                <a:gd name="connsiteX49" fmla="*/ 5376422 w 8771462"/>
                <a:gd name="connsiteY49" fmla="*/ 3329368 h 3356775"/>
                <a:gd name="connsiteX50" fmla="*/ 5425368 w 8771462"/>
                <a:gd name="connsiteY50" fmla="*/ 3320961 h 3356775"/>
                <a:gd name="connsiteX51" fmla="*/ 5474098 w 8771462"/>
                <a:gd name="connsiteY51" fmla="*/ 3311448 h 3356775"/>
                <a:gd name="connsiteX52" fmla="*/ 5522586 w 8771462"/>
                <a:gd name="connsiteY52" fmla="*/ 3300831 h 3356775"/>
                <a:gd name="connsiteX53" fmla="*/ 5570834 w 8771462"/>
                <a:gd name="connsiteY53" fmla="*/ 3289109 h 3356775"/>
                <a:gd name="connsiteX54" fmla="*/ 5618814 w 8771462"/>
                <a:gd name="connsiteY54" fmla="*/ 3276282 h 3356775"/>
                <a:gd name="connsiteX55" fmla="*/ 5666503 w 8771462"/>
                <a:gd name="connsiteY55" fmla="*/ 3262376 h 3356775"/>
                <a:gd name="connsiteX56" fmla="*/ 5713874 w 8771462"/>
                <a:gd name="connsiteY56" fmla="*/ 3247377 h 3356775"/>
                <a:gd name="connsiteX57" fmla="*/ 5760927 w 8771462"/>
                <a:gd name="connsiteY57" fmla="*/ 3231286 h 3356775"/>
                <a:gd name="connsiteX58" fmla="*/ 5807638 w 8771462"/>
                <a:gd name="connsiteY58" fmla="*/ 3214128 h 3356775"/>
                <a:gd name="connsiteX59" fmla="*/ 5853967 w 8771462"/>
                <a:gd name="connsiteY59" fmla="*/ 3195878 h 3356775"/>
                <a:gd name="connsiteX60" fmla="*/ 5899929 w 8771462"/>
                <a:gd name="connsiteY60" fmla="*/ 3176562 h 3356775"/>
                <a:gd name="connsiteX61" fmla="*/ 5945484 w 8771462"/>
                <a:gd name="connsiteY61" fmla="*/ 3156178 h 3356775"/>
                <a:gd name="connsiteX62" fmla="*/ 5990607 w 8771462"/>
                <a:gd name="connsiteY62" fmla="*/ 3134741 h 3356775"/>
                <a:gd name="connsiteX63" fmla="*/ 6035285 w 8771462"/>
                <a:gd name="connsiteY63" fmla="*/ 3112224 h 3356775"/>
                <a:gd name="connsiteX64" fmla="*/ 6079519 w 8771462"/>
                <a:gd name="connsiteY64" fmla="*/ 3088665 h 3356775"/>
                <a:gd name="connsiteX65" fmla="*/ 6123258 w 8771462"/>
                <a:gd name="connsiteY65" fmla="*/ 3064052 h 3356775"/>
                <a:gd name="connsiteX66" fmla="*/ 7171656 w 8771462"/>
                <a:gd name="connsiteY66" fmla="*/ 2458174 h 3356775"/>
                <a:gd name="connsiteX67" fmla="*/ 7222545 w 8771462"/>
                <a:gd name="connsiteY67" fmla="*/ 2442400 h 3356775"/>
                <a:gd name="connsiteX68" fmla="*/ 7271224 w 8771462"/>
                <a:gd name="connsiteY68" fmla="*/ 2421686 h 3356775"/>
                <a:gd name="connsiteX69" fmla="*/ 7317414 w 8771462"/>
                <a:gd name="connsiteY69" fmla="*/ 2396274 h 3356775"/>
                <a:gd name="connsiteX70" fmla="*/ 7360734 w 8771462"/>
                <a:gd name="connsiteY70" fmla="*/ 2366365 h 3356775"/>
                <a:gd name="connsiteX71" fmla="*/ 7400891 w 8771462"/>
                <a:gd name="connsiteY71" fmla="*/ 2332215 h 3356775"/>
                <a:gd name="connsiteX72" fmla="*/ 7437518 w 8771462"/>
                <a:gd name="connsiteY72" fmla="*/ 2294039 h 3356775"/>
                <a:gd name="connsiteX73" fmla="*/ 7470297 w 8771462"/>
                <a:gd name="connsiteY73" fmla="*/ 2252065 h 3356775"/>
                <a:gd name="connsiteX74" fmla="*/ 8747040 w 8771462"/>
                <a:gd name="connsiteY74" fmla="*/ 285686 h 3356775"/>
                <a:gd name="connsiteX75" fmla="*/ 8764287 w 8771462"/>
                <a:gd name="connsiteY75" fmla="*/ 249339 h 3356775"/>
                <a:gd name="connsiteX76" fmla="*/ 8771462 w 8771462"/>
                <a:gd name="connsiteY76" fmla="*/ 206743 h 3356775"/>
                <a:gd name="connsiteX0" fmla="*/ 8717470 w 8717470"/>
                <a:gd name="connsiteY0" fmla="*/ 206743 h 3356775"/>
                <a:gd name="connsiteX1" fmla="*/ 8715197 w 8717470"/>
                <a:gd name="connsiteY1" fmla="*/ 161556 h 3356775"/>
                <a:gd name="connsiteX2" fmla="*/ 8704072 w 8717470"/>
                <a:gd name="connsiteY2" fmla="*/ 117487 h 3356775"/>
                <a:gd name="connsiteX3" fmla="*/ 8684679 w 8717470"/>
                <a:gd name="connsiteY3" fmla="*/ 78181 h 3356775"/>
                <a:gd name="connsiteX4" fmla="*/ 8657653 w 8717470"/>
                <a:gd name="connsiteY4" fmla="*/ 47332 h 3356775"/>
                <a:gd name="connsiteX5" fmla="*/ 8623579 w 8717470"/>
                <a:gd name="connsiteY5" fmla="*/ 28600 h 3356775"/>
                <a:gd name="connsiteX6" fmla="*/ 8584667 w 8717470"/>
                <a:gd name="connsiteY6" fmla="*/ 17868 h 3356775"/>
                <a:gd name="connsiteX7" fmla="*/ 8543138 w 8717470"/>
                <a:gd name="connsiteY7" fmla="*/ 9067 h 3356775"/>
                <a:gd name="connsiteX8" fmla="*/ 8499450 w 8717470"/>
                <a:gd name="connsiteY8" fmla="*/ 2882 h 3356775"/>
                <a:gd name="connsiteX9" fmla="*/ 8454022 w 8717470"/>
                <a:gd name="connsiteY9" fmla="*/ 0 h 3356775"/>
                <a:gd name="connsiteX10" fmla="*/ 8407324 w 8717470"/>
                <a:gd name="connsiteY10" fmla="*/ 1104 h 3356775"/>
                <a:gd name="connsiteX11" fmla="*/ 8359800 w 8717470"/>
                <a:gd name="connsiteY11" fmla="*/ 6908 h 3356775"/>
                <a:gd name="connsiteX12" fmla="*/ 8311870 w 8717470"/>
                <a:gd name="connsiteY12" fmla="*/ 18097 h 3356775"/>
                <a:gd name="connsiteX13" fmla="*/ 8264017 w 8717470"/>
                <a:gd name="connsiteY13" fmla="*/ 35356 h 3356775"/>
                <a:gd name="connsiteX14" fmla="*/ 8216646 w 8717470"/>
                <a:gd name="connsiteY14" fmla="*/ 59385 h 3356775"/>
                <a:gd name="connsiteX15" fmla="*/ 8170240 w 8717470"/>
                <a:gd name="connsiteY15" fmla="*/ 90855 h 3356775"/>
                <a:gd name="connsiteX16" fmla="*/ 7829893 w 8717470"/>
                <a:gd name="connsiteY16" fmla="*/ 430288 h 3356775"/>
                <a:gd name="connsiteX17" fmla="*/ 7346201 w 8717470"/>
                <a:gd name="connsiteY17" fmla="*/ 971905 h 3356775"/>
                <a:gd name="connsiteX18" fmla="*/ 6913473 w 8717470"/>
                <a:gd name="connsiteY18" fmla="*/ 1474089 h 3356775"/>
                <a:gd name="connsiteX19" fmla="*/ 6726047 w 8717470"/>
                <a:gd name="connsiteY19" fmla="*/ 1695170 h 3356775"/>
                <a:gd name="connsiteX20" fmla="*/ 6349314 w 8717470"/>
                <a:gd name="connsiteY20" fmla="*/ 1730006 h 3356775"/>
                <a:gd name="connsiteX21" fmla="*/ 4419473 w 8717470"/>
                <a:gd name="connsiteY21" fmla="*/ 984389 h 3356775"/>
                <a:gd name="connsiteX22" fmla="*/ 2322626 w 8717470"/>
                <a:gd name="connsiteY22" fmla="*/ 731354 h 3356775"/>
                <a:gd name="connsiteX23" fmla="*/ 2274214 w 8717470"/>
                <a:gd name="connsiteY23" fmla="*/ 726173 h 3356775"/>
                <a:gd name="connsiteX24" fmla="*/ 2225725 w 8717470"/>
                <a:gd name="connsiteY24" fmla="*/ 722287 h 3356775"/>
                <a:gd name="connsiteX25" fmla="*/ 2177161 w 8717470"/>
                <a:gd name="connsiteY25" fmla="*/ 719721 h 3356775"/>
                <a:gd name="connsiteX26" fmla="*/ 2128583 w 8717470"/>
                <a:gd name="connsiteY26" fmla="*/ 718477 h 3356775"/>
                <a:gd name="connsiteX27" fmla="*/ 2080006 w 8717470"/>
                <a:gd name="connsiteY27" fmla="*/ 718566 h 3356775"/>
                <a:gd name="connsiteX28" fmla="*/ 2031466 w 8717470"/>
                <a:gd name="connsiteY28" fmla="*/ 720001 h 3356775"/>
                <a:gd name="connsiteX29" fmla="*/ 1983003 w 8717470"/>
                <a:gd name="connsiteY29" fmla="*/ 722795 h 3356775"/>
                <a:gd name="connsiteX30" fmla="*/ 1934616 w 8717470"/>
                <a:gd name="connsiteY30" fmla="*/ 726973 h 3356775"/>
                <a:gd name="connsiteX31" fmla="*/ 1886369 w 8717470"/>
                <a:gd name="connsiteY31" fmla="*/ 732523 h 3356775"/>
                <a:gd name="connsiteX32" fmla="*/ 1838274 w 8717470"/>
                <a:gd name="connsiteY32" fmla="*/ 739457 h 3356775"/>
                <a:gd name="connsiteX33" fmla="*/ 1790369 w 8717470"/>
                <a:gd name="connsiteY33" fmla="*/ 747801 h 3356775"/>
                <a:gd name="connsiteX34" fmla="*/ 1742681 w 8717470"/>
                <a:gd name="connsiteY34" fmla="*/ 757567 h 3356775"/>
                <a:gd name="connsiteX35" fmla="*/ 721330 w 8717470"/>
                <a:gd name="connsiteY35" fmla="*/ 1182583 h 3356775"/>
                <a:gd name="connsiteX36" fmla="*/ 0 w 8717470"/>
                <a:gd name="connsiteY36" fmla="*/ 2503030 h 3356775"/>
                <a:gd name="connsiteX37" fmla="*/ 2218893 w 8717470"/>
                <a:gd name="connsiteY37" fmla="*/ 3109341 h 3356775"/>
                <a:gd name="connsiteX38" fmla="*/ 4775441 w 8717470"/>
                <a:gd name="connsiteY38" fmla="*/ 3347377 h 3356775"/>
                <a:gd name="connsiteX39" fmla="*/ 4825479 w 8717470"/>
                <a:gd name="connsiteY39" fmla="*/ 3351453 h 3356775"/>
                <a:gd name="connsiteX40" fmla="*/ 4875504 w 8717470"/>
                <a:gd name="connsiteY40" fmla="*/ 3354374 h 3356775"/>
                <a:gd name="connsiteX41" fmla="*/ 4925504 w 8717470"/>
                <a:gd name="connsiteY41" fmla="*/ 3356152 h 3356775"/>
                <a:gd name="connsiteX42" fmla="*/ 4975466 w 8717470"/>
                <a:gd name="connsiteY42" fmla="*/ 3356775 h 3356775"/>
                <a:gd name="connsiteX43" fmla="*/ 5025364 w 8717470"/>
                <a:gd name="connsiteY43" fmla="*/ 3356254 h 3356775"/>
                <a:gd name="connsiteX44" fmla="*/ 5075186 w 8717470"/>
                <a:gd name="connsiteY44" fmla="*/ 3354603 h 3356775"/>
                <a:gd name="connsiteX45" fmla="*/ 5124907 w 8717470"/>
                <a:gd name="connsiteY45" fmla="*/ 3351809 h 3356775"/>
                <a:gd name="connsiteX46" fmla="*/ 5174513 w 8717470"/>
                <a:gd name="connsiteY46" fmla="*/ 3347885 h 3356775"/>
                <a:gd name="connsiteX47" fmla="*/ 5223980 w 8717470"/>
                <a:gd name="connsiteY47" fmla="*/ 3342830 h 3356775"/>
                <a:gd name="connsiteX48" fmla="*/ 5273294 w 8717470"/>
                <a:gd name="connsiteY48" fmla="*/ 3336658 h 3356775"/>
                <a:gd name="connsiteX49" fmla="*/ 5322430 w 8717470"/>
                <a:gd name="connsiteY49" fmla="*/ 3329368 h 3356775"/>
                <a:gd name="connsiteX50" fmla="*/ 5371376 w 8717470"/>
                <a:gd name="connsiteY50" fmla="*/ 3320961 h 3356775"/>
                <a:gd name="connsiteX51" fmla="*/ 5420106 w 8717470"/>
                <a:gd name="connsiteY51" fmla="*/ 3311448 h 3356775"/>
                <a:gd name="connsiteX52" fmla="*/ 5468594 w 8717470"/>
                <a:gd name="connsiteY52" fmla="*/ 3300831 h 3356775"/>
                <a:gd name="connsiteX53" fmla="*/ 5516842 w 8717470"/>
                <a:gd name="connsiteY53" fmla="*/ 3289109 h 3356775"/>
                <a:gd name="connsiteX54" fmla="*/ 5564822 w 8717470"/>
                <a:gd name="connsiteY54" fmla="*/ 3276282 h 3356775"/>
                <a:gd name="connsiteX55" fmla="*/ 5612511 w 8717470"/>
                <a:gd name="connsiteY55" fmla="*/ 3262376 h 3356775"/>
                <a:gd name="connsiteX56" fmla="*/ 5659882 w 8717470"/>
                <a:gd name="connsiteY56" fmla="*/ 3247377 h 3356775"/>
                <a:gd name="connsiteX57" fmla="*/ 5706935 w 8717470"/>
                <a:gd name="connsiteY57" fmla="*/ 3231286 h 3356775"/>
                <a:gd name="connsiteX58" fmla="*/ 5753646 w 8717470"/>
                <a:gd name="connsiteY58" fmla="*/ 3214128 h 3356775"/>
                <a:gd name="connsiteX59" fmla="*/ 5799975 w 8717470"/>
                <a:gd name="connsiteY59" fmla="*/ 3195878 h 3356775"/>
                <a:gd name="connsiteX60" fmla="*/ 5845937 w 8717470"/>
                <a:gd name="connsiteY60" fmla="*/ 3176562 h 3356775"/>
                <a:gd name="connsiteX61" fmla="*/ 5891492 w 8717470"/>
                <a:gd name="connsiteY61" fmla="*/ 3156178 h 3356775"/>
                <a:gd name="connsiteX62" fmla="*/ 5936615 w 8717470"/>
                <a:gd name="connsiteY62" fmla="*/ 3134741 h 3356775"/>
                <a:gd name="connsiteX63" fmla="*/ 5981293 w 8717470"/>
                <a:gd name="connsiteY63" fmla="*/ 3112224 h 3356775"/>
                <a:gd name="connsiteX64" fmla="*/ 6025527 w 8717470"/>
                <a:gd name="connsiteY64" fmla="*/ 3088665 h 3356775"/>
                <a:gd name="connsiteX65" fmla="*/ 6069266 w 8717470"/>
                <a:gd name="connsiteY65" fmla="*/ 3064052 h 3356775"/>
                <a:gd name="connsiteX66" fmla="*/ 7117664 w 8717470"/>
                <a:gd name="connsiteY66" fmla="*/ 2458174 h 3356775"/>
                <a:gd name="connsiteX67" fmla="*/ 7168553 w 8717470"/>
                <a:gd name="connsiteY67" fmla="*/ 2442400 h 3356775"/>
                <a:gd name="connsiteX68" fmla="*/ 7217232 w 8717470"/>
                <a:gd name="connsiteY68" fmla="*/ 2421686 h 3356775"/>
                <a:gd name="connsiteX69" fmla="*/ 7263422 w 8717470"/>
                <a:gd name="connsiteY69" fmla="*/ 2396274 h 3356775"/>
                <a:gd name="connsiteX70" fmla="*/ 7306742 w 8717470"/>
                <a:gd name="connsiteY70" fmla="*/ 2366365 h 3356775"/>
                <a:gd name="connsiteX71" fmla="*/ 7346899 w 8717470"/>
                <a:gd name="connsiteY71" fmla="*/ 2332215 h 3356775"/>
                <a:gd name="connsiteX72" fmla="*/ 7383526 w 8717470"/>
                <a:gd name="connsiteY72" fmla="*/ 2294039 h 3356775"/>
                <a:gd name="connsiteX73" fmla="*/ 7416305 w 8717470"/>
                <a:gd name="connsiteY73" fmla="*/ 2252065 h 3356775"/>
                <a:gd name="connsiteX74" fmla="*/ 8693048 w 8717470"/>
                <a:gd name="connsiteY74" fmla="*/ 285686 h 3356775"/>
                <a:gd name="connsiteX75" fmla="*/ 8710295 w 8717470"/>
                <a:gd name="connsiteY75" fmla="*/ 249339 h 3356775"/>
                <a:gd name="connsiteX76" fmla="*/ 8717470 w 8717470"/>
                <a:gd name="connsiteY76" fmla="*/ 206743 h 3356775"/>
                <a:gd name="connsiteX0" fmla="*/ 8766897 w 8766897"/>
                <a:gd name="connsiteY0" fmla="*/ 206743 h 3356775"/>
                <a:gd name="connsiteX1" fmla="*/ 8764624 w 8766897"/>
                <a:gd name="connsiteY1" fmla="*/ 161556 h 3356775"/>
                <a:gd name="connsiteX2" fmla="*/ 8753499 w 8766897"/>
                <a:gd name="connsiteY2" fmla="*/ 117487 h 3356775"/>
                <a:gd name="connsiteX3" fmla="*/ 8734106 w 8766897"/>
                <a:gd name="connsiteY3" fmla="*/ 78181 h 3356775"/>
                <a:gd name="connsiteX4" fmla="*/ 8707080 w 8766897"/>
                <a:gd name="connsiteY4" fmla="*/ 47332 h 3356775"/>
                <a:gd name="connsiteX5" fmla="*/ 8673006 w 8766897"/>
                <a:gd name="connsiteY5" fmla="*/ 28600 h 3356775"/>
                <a:gd name="connsiteX6" fmla="*/ 8634094 w 8766897"/>
                <a:gd name="connsiteY6" fmla="*/ 17868 h 3356775"/>
                <a:gd name="connsiteX7" fmla="*/ 8592565 w 8766897"/>
                <a:gd name="connsiteY7" fmla="*/ 9067 h 3356775"/>
                <a:gd name="connsiteX8" fmla="*/ 8548877 w 8766897"/>
                <a:gd name="connsiteY8" fmla="*/ 2882 h 3356775"/>
                <a:gd name="connsiteX9" fmla="*/ 8503449 w 8766897"/>
                <a:gd name="connsiteY9" fmla="*/ 0 h 3356775"/>
                <a:gd name="connsiteX10" fmla="*/ 8456751 w 8766897"/>
                <a:gd name="connsiteY10" fmla="*/ 1104 h 3356775"/>
                <a:gd name="connsiteX11" fmla="*/ 8409227 w 8766897"/>
                <a:gd name="connsiteY11" fmla="*/ 6908 h 3356775"/>
                <a:gd name="connsiteX12" fmla="*/ 8361297 w 8766897"/>
                <a:gd name="connsiteY12" fmla="*/ 18097 h 3356775"/>
                <a:gd name="connsiteX13" fmla="*/ 8313444 w 8766897"/>
                <a:gd name="connsiteY13" fmla="*/ 35356 h 3356775"/>
                <a:gd name="connsiteX14" fmla="*/ 8266073 w 8766897"/>
                <a:gd name="connsiteY14" fmla="*/ 59385 h 3356775"/>
                <a:gd name="connsiteX15" fmla="*/ 8219667 w 8766897"/>
                <a:gd name="connsiteY15" fmla="*/ 90855 h 3356775"/>
                <a:gd name="connsiteX16" fmla="*/ 7879320 w 8766897"/>
                <a:gd name="connsiteY16" fmla="*/ 430288 h 3356775"/>
                <a:gd name="connsiteX17" fmla="*/ 7395628 w 8766897"/>
                <a:gd name="connsiteY17" fmla="*/ 971905 h 3356775"/>
                <a:gd name="connsiteX18" fmla="*/ 6962900 w 8766897"/>
                <a:gd name="connsiteY18" fmla="*/ 1474089 h 3356775"/>
                <a:gd name="connsiteX19" fmla="*/ 6775474 w 8766897"/>
                <a:gd name="connsiteY19" fmla="*/ 1695170 h 3356775"/>
                <a:gd name="connsiteX20" fmla="*/ 6398741 w 8766897"/>
                <a:gd name="connsiteY20" fmla="*/ 1730006 h 3356775"/>
                <a:gd name="connsiteX21" fmla="*/ 4468900 w 8766897"/>
                <a:gd name="connsiteY21" fmla="*/ 984389 h 3356775"/>
                <a:gd name="connsiteX22" fmla="*/ 2372053 w 8766897"/>
                <a:gd name="connsiteY22" fmla="*/ 731354 h 3356775"/>
                <a:gd name="connsiteX23" fmla="*/ 2323641 w 8766897"/>
                <a:gd name="connsiteY23" fmla="*/ 726173 h 3356775"/>
                <a:gd name="connsiteX24" fmla="*/ 2275152 w 8766897"/>
                <a:gd name="connsiteY24" fmla="*/ 722287 h 3356775"/>
                <a:gd name="connsiteX25" fmla="*/ 2226588 w 8766897"/>
                <a:gd name="connsiteY25" fmla="*/ 719721 h 3356775"/>
                <a:gd name="connsiteX26" fmla="*/ 2178010 w 8766897"/>
                <a:gd name="connsiteY26" fmla="*/ 718477 h 3356775"/>
                <a:gd name="connsiteX27" fmla="*/ 2129433 w 8766897"/>
                <a:gd name="connsiteY27" fmla="*/ 718566 h 3356775"/>
                <a:gd name="connsiteX28" fmla="*/ 2080893 w 8766897"/>
                <a:gd name="connsiteY28" fmla="*/ 720001 h 3356775"/>
                <a:gd name="connsiteX29" fmla="*/ 2032430 w 8766897"/>
                <a:gd name="connsiteY29" fmla="*/ 722795 h 3356775"/>
                <a:gd name="connsiteX30" fmla="*/ 1984043 w 8766897"/>
                <a:gd name="connsiteY30" fmla="*/ 726973 h 3356775"/>
                <a:gd name="connsiteX31" fmla="*/ 1935796 w 8766897"/>
                <a:gd name="connsiteY31" fmla="*/ 732523 h 3356775"/>
                <a:gd name="connsiteX32" fmla="*/ 1887701 w 8766897"/>
                <a:gd name="connsiteY32" fmla="*/ 739457 h 3356775"/>
                <a:gd name="connsiteX33" fmla="*/ 1839796 w 8766897"/>
                <a:gd name="connsiteY33" fmla="*/ 747801 h 3356775"/>
                <a:gd name="connsiteX34" fmla="*/ 1792108 w 8766897"/>
                <a:gd name="connsiteY34" fmla="*/ 757567 h 3356775"/>
                <a:gd name="connsiteX35" fmla="*/ 770757 w 8766897"/>
                <a:gd name="connsiteY35" fmla="*/ 1182583 h 3356775"/>
                <a:gd name="connsiteX36" fmla="*/ 0 w 8766897"/>
                <a:gd name="connsiteY36" fmla="*/ 2626598 h 3356775"/>
                <a:gd name="connsiteX37" fmla="*/ 2268320 w 8766897"/>
                <a:gd name="connsiteY37" fmla="*/ 3109341 h 3356775"/>
                <a:gd name="connsiteX38" fmla="*/ 4824868 w 8766897"/>
                <a:gd name="connsiteY38" fmla="*/ 3347377 h 3356775"/>
                <a:gd name="connsiteX39" fmla="*/ 4874906 w 8766897"/>
                <a:gd name="connsiteY39" fmla="*/ 3351453 h 3356775"/>
                <a:gd name="connsiteX40" fmla="*/ 4924931 w 8766897"/>
                <a:gd name="connsiteY40" fmla="*/ 3354374 h 3356775"/>
                <a:gd name="connsiteX41" fmla="*/ 4974931 w 8766897"/>
                <a:gd name="connsiteY41" fmla="*/ 3356152 h 3356775"/>
                <a:gd name="connsiteX42" fmla="*/ 5024893 w 8766897"/>
                <a:gd name="connsiteY42" fmla="*/ 3356775 h 3356775"/>
                <a:gd name="connsiteX43" fmla="*/ 5074791 w 8766897"/>
                <a:gd name="connsiteY43" fmla="*/ 3356254 h 3356775"/>
                <a:gd name="connsiteX44" fmla="*/ 5124613 w 8766897"/>
                <a:gd name="connsiteY44" fmla="*/ 3354603 h 3356775"/>
                <a:gd name="connsiteX45" fmla="*/ 5174334 w 8766897"/>
                <a:gd name="connsiteY45" fmla="*/ 3351809 h 3356775"/>
                <a:gd name="connsiteX46" fmla="*/ 5223940 w 8766897"/>
                <a:gd name="connsiteY46" fmla="*/ 3347885 h 3356775"/>
                <a:gd name="connsiteX47" fmla="*/ 5273407 w 8766897"/>
                <a:gd name="connsiteY47" fmla="*/ 3342830 h 3356775"/>
                <a:gd name="connsiteX48" fmla="*/ 5322721 w 8766897"/>
                <a:gd name="connsiteY48" fmla="*/ 3336658 h 3356775"/>
                <a:gd name="connsiteX49" fmla="*/ 5371857 w 8766897"/>
                <a:gd name="connsiteY49" fmla="*/ 3329368 h 3356775"/>
                <a:gd name="connsiteX50" fmla="*/ 5420803 w 8766897"/>
                <a:gd name="connsiteY50" fmla="*/ 3320961 h 3356775"/>
                <a:gd name="connsiteX51" fmla="*/ 5469533 w 8766897"/>
                <a:gd name="connsiteY51" fmla="*/ 3311448 h 3356775"/>
                <a:gd name="connsiteX52" fmla="*/ 5518021 w 8766897"/>
                <a:gd name="connsiteY52" fmla="*/ 3300831 h 3356775"/>
                <a:gd name="connsiteX53" fmla="*/ 5566269 w 8766897"/>
                <a:gd name="connsiteY53" fmla="*/ 3289109 h 3356775"/>
                <a:gd name="connsiteX54" fmla="*/ 5614249 w 8766897"/>
                <a:gd name="connsiteY54" fmla="*/ 3276282 h 3356775"/>
                <a:gd name="connsiteX55" fmla="*/ 5661938 w 8766897"/>
                <a:gd name="connsiteY55" fmla="*/ 3262376 h 3356775"/>
                <a:gd name="connsiteX56" fmla="*/ 5709309 w 8766897"/>
                <a:gd name="connsiteY56" fmla="*/ 3247377 h 3356775"/>
                <a:gd name="connsiteX57" fmla="*/ 5756362 w 8766897"/>
                <a:gd name="connsiteY57" fmla="*/ 3231286 h 3356775"/>
                <a:gd name="connsiteX58" fmla="*/ 5803073 w 8766897"/>
                <a:gd name="connsiteY58" fmla="*/ 3214128 h 3356775"/>
                <a:gd name="connsiteX59" fmla="*/ 5849402 w 8766897"/>
                <a:gd name="connsiteY59" fmla="*/ 3195878 h 3356775"/>
                <a:gd name="connsiteX60" fmla="*/ 5895364 w 8766897"/>
                <a:gd name="connsiteY60" fmla="*/ 3176562 h 3356775"/>
                <a:gd name="connsiteX61" fmla="*/ 5940919 w 8766897"/>
                <a:gd name="connsiteY61" fmla="*/ 3156178 h 3356775"/>
                <a:gd name="connsiteX62" fmla="*/ 5986042 w 8766897"/>
                <a:gd name="connsiteY62" fmla="*/ 3134741 h 3356775"/>
                <a:gd name="connsiteX63" fmla="*/ 6030720 w 8766897"/>
                <a:gd name="connsiteY63" fmla="*/ 3112224 h 3356775"/>
                <a:gd name="connsiteX64" fmla="*/ 6074954 w 8766897"/>
                <a:gd name="connsiteY64" fmla="*/ 3088665 h 3356775"/>
                <a:gd name="connsiteX65" fmla="*/ 6118693 w 8766897"/>
                <a:gd name="connsiteY65" fmla="*/ 3064052 h 3356775"/>
                <a:gd name="connsiteX66" fmla="*/ 7167091 w 8766897"/>
                <a:gd name="connsiteY66" fmla="*/ 2458174 h 3356775"/>
                <a:gd name="connsiteX67" fmla="*/ 7217980 w 8766897"/>
                <a:gd name="connsiteY67" fmla="*/ 2442400 h 3356775"/>
                <a:gd name="connsiteX68" fmla="*/ 7266659 w 8766897"/>
                <a:gd name="connsiteY68" fmla="*/ 2421686 h 3356775"/>
                <a:gd name="connsiteX69" fmla="*/ 7312849 w 8766897"/>
                <a:gd name="connsiteY69" fmla="*/ 2396274 h 3356775"/>
                <a:gd name="connsiteX70" fmla="*/ 7356169 w 8766897"/>
                <a:gd name="connsiteY70" fmla="*/ 2366365 h 3356775"/>
                <a:gd name="connsiteX71" fmla="*/ 7396326 w 8766897"/>
                <a:gd name="connsiteY71" fmla="*/ 2332215 h 3356775"/>
                <a:gd name="connsiteX72" fmla="*/ 7432953 w 8766897"/>
                <a:gd name="connsiteY72" fmla="*/ 2294039 h 3356775"/>
                <a:gd name="connsiteX73" fmla="*/ 7465732 w 8766897"/>
                <a:gd name="connsiteY73" fmla="*/ 2252065 h 3356775"/>
                <a:gd name="connsiteX74" fmla="*/ 8742475 w 8766897"/>
                <a:gd name="connsiteY74" fmla="*/ 285686 h 3356775"/>
                <a:gd name="connsiteX75" fmla="*/ 8759722 w 8766897"/>
                <a:gd name="connsiteY75" fmla="*/ 249339 h 3356775"/>
                <a:gd name="connsiteX76" fmla="*/ 8766897 w 8766897"/>
                <a:gd name="connsiteY76" fmla="*/ 206743 h 3356775"/>
                <a:gd name="connsiteX0" fmla="*/ 8750421 w 8750421"/>
                <a:gd name="connsiteY0" fmla="*/ 206743 h 3356775"/>
                <a:gd name="connsiteX1" fmla="*/ 8748148 w 8750421"/>
                <a:gd name="connsiteY1" fmla="*/ 161556 h 3356775"/>
                <a:gd name="connsiteX2" fmla="*/ 8737023 w 8750421"/>
                <a:gd name="connsiteY2" fmla="*/ 117487 h 3356775"/>
                <a:gd name="connsiteX3" fmla="*/ 8717630 w 8750421"/>
                <a:gd name="connsiteY3" fmla="*/ 78181 h 3356775"/>
                <a:gd name="connsiteX4" fmla="*/ 8690604 w 8750421"/>
                <a:gd name="connsiteY4" fmla="*/ 47332 h 3356775"/>
                <a:gd name="connsiteX5" fmla="*/ 8656530 w 8750421"/>
                <a:gd name="connsiteY5" fmla="*/ 28600 h 3356775"/>
                <a:gd name="connsiteX6" fmla="*/ 8617618 w 8750421"/>
                <a:gd name="connsiteY6" fmla="*/ 17868 h 3356775"/>
                <a:gd name="connsiteX7" fmla="*/ 8576089 w 8750421"/>
                <a:gd name="connsiteY7" fmla="*/ 9067 h 3356775"/>
                <a:gd name="connsiteX8" fmla="*/ 8532401 w 8750421"/>
                <a:gd name="connsiteY8" fmla="*/ 2882 h 3356775"/>
                <a:gd name="connsiteX9" fmla="*/ 8486973 w 8750421"/>
                <a:gd name="connsiteY9" fmla="*/ 0 h 3356775"/>
                <a:gd name="connsiteX10" fmla="*/ 8440275 w 8750421"/>
                <a:gd name="connsiteY10" fmla="*/ 1104 h 3356775"/>
                <a:gd name="connsiteX11" fmla="*/ 8392751 w 8750421"/>
                <a:gd name="connsiteY11" fmla="*/ 6908 h 3356775"/>
                <a:gd name="connsiteX12" fmla="*/ 8344821 w 8750421"/>
                <a:gd name="connsiteY12" fmla="*/ 18097 h 3356775"/>
                <a:gd name="connsiteX13" fmla="*/ 8296968 w 8750421"/>
                <a:gd name="connsiteY13" fmla="*/ 35356 h 3356775"/>
                <a:gd name="connsiteX14" fmla="*/ 8249597 w 8750421"/>
                <a:gd name="connsiteY14" fmla="*/ 59385 h 3356775"/>
                <a:gd name="connsiteX15" fmla="*/ 8203191 w 8750421"/>
                <a:gd name="connsiteY15" fmla="*/ 90855 h 3356775"/>
                <a:gd name="connsiteX16" fmla="*/ 7862844 w 8750421"/>
                <a:gd name="connsiteY16" fmla="*/ 430288 h 3356775"/>
                <a:gd name="connsiteX17" fmla="*/ 7379152 w 8750421"/>
                <a:gd name="connsiteY17" fmla="*/ 971905 h 3356775"/>
                <a:gd name="connsiteX18" fmla="*/ 6946424 w 8750421"/>
                <a:gd name="connsiteY18" fmla="*/ 1474089 h 3356775"/>
                <a:gd name="connsiteX19" fmla="*/ 6758998 w 8750421"/>
                <a:gd name="connsiteY19" fmla="*/ 1695170 h 3356775"/>
                <a:gd name="connsiteX20" fmla="*/ 6382265 w 8750421"/>
                <a:gd name="connsiteY20" fmla="*/ 1730006 h 3356775"/>
                <a:gd name="connsiteX21" fmla="*/ 4452424 w 8750421"/>
                <a:gd name="connsiteY21" fmla="*/ 984389 h 3356775"/>
                <a:gd name="connsiteX22" fmla="*/ 2355577 w 8750421"/>
                <a:gd name="connsiteY22" fmla="*/ 731354 h 3356775"/>
                <a:gd name="connsiteX23" fmla="*/ 2307165 w 8750421"/>
                <a:gd name="connsiteY23" fmla="*/ 726173 h 3356775"/>
                <a:gd name="connsiteX24" fmla="*/ 2258676 w 8750421"/>
                <a:gd name="connsiteY24" fmla="*/ 722287 h 3356775"/>
                <a:gd name="connsiteX25" fmla="*/ 2210112 w 8750421"/>
                <a:gd name="connsiteY25" fmla="*/ 719721 h 3356775"/>
                <a:gd name="connsiteX26" fmla="*/ 2161534 w 8750421"/>
                <a:gd name="connsiteY26" fmla="*/ 718477 h 3356775"/>
                <a:gd name="connsiteX27" fmla="*/ 2112957 w 8750421"/>
                <a:gd name="connsiteY27" fmla="*/ 718566 h 3356775"/>
                <a:gd name="connsiteX28" fmla="*/ 2064417 w 8750421"/>
                <a:gd name="connsiteY28" fmla="*/ 720001 h 3356775"/>
                <a:gd name="connsiteX29" fmla="*/ 2015954 w 8750421"/>
                <a:gd name="connsiteY29" fmla="*/ 722795 h 3356775"/>
                <a:gd name="connsiteX30" fmla="*/ 1967567 w 8750421"/>
                <a:gd name="connsiteY30" fmla="*/ 726973 h 3356775"/>
                <a:gd name="connsiteX31" fmla="*/ 1919320 w 8750421"/>
                <a:gd name="connsiteY31" fmla="*/ 732523 h 3356775"/>
                <a:gd name="connsiteX32" fmla="*/ 1871225 w 8750421"/>
                <a:gd name="connsiteY32" fmla="*/ 739457 h 3356775"/>
                <a:gd name="connsiteX33" fmla="*/ 1823320 w 8750421"/>
                <a:gd name="connsiteY33" fmla="*/ 747801 h 3356775"/>
                <a:gd name="connsiteX34" fmla="*/ 1775632 w 8750421"/>
                <a:gd name="connsiteY34" fmla="*/ 757567 h 3356775"/>
                <a:gd name="connsiteX35" fmla="*/ 754281 w 8750421"/>
                <a:gd name="connsiteY35" fmla="*/ 1182583 h 3356775"/>
                <a:gd name="connsiteX36" fmla="*/ 0 w 8750421"/>
                <a:gd name="connsiteY36" fmla="*/ 2643074 h 3356775"/>
                <a:gd name="connsiteX37" fmla="*/ 2251844 w 8750421"/>
                <a:gd name="connsiteY37" fmla="*/ 3109341 h 3356775"/>
                <a:gd name="connsiteX38" fmla="*/ 4808392 w 8750421"/>
                <a:gd name="connsiteY38" fmla="*/ 3347377 h 3356775"/>
                <a:gd name="connsiteX39" fmla="*/ 4858430 w 8750421"/>
                <a:gd name="connsiteY39" fmla="*/ 3351453 h 3356775"/>
                <a:gd name="connsiteX40" fmla="*/ 4908455 w 8750421"/>
                <a:gd name="connsiteY40" fmla="*/ 3354374 h 3356775"/>
                <a:gd name="connsiteX41" fmla="*/ 4958455 w 8750421"/>
                <a:gd name="connsiteY41" fmla="*/ 3356152 h 3356775"/>
                <a:gd name="connsiteX42" fmla="*/ 5008417 w 8750421"/>
                <a:gd name="connsiteY42" fmla="*/ 3356775 h 3356775"/>
                <a:gd name="connsiteX43" fmla="*/ 5058315 w 8750421"/>
                <a:gd name="connsiteY43" fmla="*/ 3356254 h 3356775"/>
                <a:gd name="connsiteX44" fmla="*/ 5108137 w 8750421"/>
                <a:gd name="connsiteY44" fmla="*/ 3354603 h 3356775"/>
                <a:gd name="connsiteX45" fmla="*/ 5157858 w 8750421"/>
                <a:gd name="connsiteY45" fmla="*/ 3351809 h 3356775"/>
                <a:gd name="connsiteX46" fmla="*/ 5207464 w 8750421"/>
                <a:gd name="connsiteY46" fmla="*/ 3347885 h 3356775"/>
                <a:gd name="connsiteX47" fmla="*/ 5256931 w 8750421"/>
                <a:gd name="connsiteY47" fmla="*/ 3342830 h 3356775"/>
                <a:gd name="connsiteX48" fmla="*/ 5306245 w 8750421"/>
                <a:gd name="connsiteY48" fmla="*/ 3336658 h 3356775"/>
                <a:gd name="connsiteX49" fmla="*/ 5355381 w 8750421"/>
                <a:gd name="connsiteY49" fmla="*/ 3329368 h 3356775"/>
                <a:gd name="connsiteX50" fmla="*/ 5404327 w 8750421"/>
                <a:gd name="connsiteY50" fmla="*/ 3320961 h 3356775"/>
                <a:gd name="connsiteX51" fmla="*/ 5453057 w 8750421"/>
                <a:gd name="connsiteY51" fmla="*/ 3311448 h 3356775"/>
                <a:gd name="connsiteX52" fmla="*/ 5501545 w 8750421"/>
                <a:gd name="connsiteY52" fmla="*/ 3300831 h 3356775"/>
                <a:gd name="connsiteX53" fmla="*/ 5549793 w 8750421"/>
                <a:gd name="connsiteY53" fmla="*/ 3289109 h 3356775"/>
                <a:gd name="connsiteX54" fmla="*/ 5597773 w 8750421"/>
                <a:gd name="connsiteY54" fmla="*/ 3276282 h 3356775"/>
                <a:gd name="connsiteX55" fmla="*/ 5645462 w 8750421"/>
                <a:gd name="connsiteY55" fmla="*/ 3262376 h 3356775"/>
                <a:gd name="connsiteX56" fmla="*/ 5692833 w 8750421"/>
                <a:gd name="connsiteY56" fmla="*/ 3247377 h 3356775"/>
                <a:gd name="connsiteX57" fmla="*/ 5739886 w 8750421"/>
                <a:gd name="connsiteY57" fmla="*/ 3231286 h 3356775"/>
                <a:gd name="connsiteX58" fmla="*/ 5786597 w 8750421"/>
                <a:gd name="connsiteY58" fmla="*/ 3214128 h 3356775"/>
                <a:gd name="connsiteX59" fmla="*/ 5832926 w 8750421"/>
                <a:gd name="connsiteY59" fmla="*/ 3195878 h 3356775"/>
                <a:gd name="connsiteX60" fmla="*/ 5878888 w 8750421"/>
                <a:gd name="connsiteY60" fmla="*/ 3176562 h 3356775"/>
                <a:gd name="connsiteX61" fmla="*/ 5924443 w 8750421"/>
                <a:gd name="connsiteY61" fmla="*/ 3156178 h 3356775"/>
                <a:gd name="connsiteX62" fmla="*/ 5969566 w 8750421"/>
                <a:gd name="connsiteY62" fmla="*/ 3134741 h 3356775"/>
                <a:gd name="connsiteX63" fmla="*/ 6014244 w 8750421"/>
                <a:gd name="connsiteY63" fmla="*/ 3112224 h 3356775"/>
                <a:gd name="connsiteX64" fmla="*/ 6058478 w 8750421"/>
                <a:gd name="connsiteY64" fmla="*/ 3088665 h 3356775"/>
                <a:gd name="connsiteX65" fmla="*/ 6102217 w 8750421"/>
                <a:gd name="connsiteY65" fmla="*/ 3064052 h 3356775"/>
                <a:gd name="connsiteX66" fmla="*/ 7150615 w 8750421"/>
                <a:gd name="connsiteY66" fmla="*/ 2458174 h 3356775"/>
                <a:gd name="connsiteX67" fmla="*/ 7201504 w 8750421"/>
                <a:gd name="connsiteY67" fmla="*/ 2442400 h 3356775"/>
                <a:gd name="connsiteX68" fmla="*/ 7250183 w 8750421"/>
                <a:gd name="connsiteY68" fmla="*/ 2421686 h 3356775"/>
                <a:gd name="connsiteX69" fmla="*/ 7296373 w 8750421"/>
                <a:gd name="connsiteY69" fmla="*/ 2396274 h 3356775"/>
                <a:gd name="connsiteX70" fmla="*/ 7339693 w 8750421"/>
                <a:gd name="connsiteY70" fmla="*/ 2366365 h 3356775"/>
                <a:gd name="connsiteX71" fmla="*/ 7379850 w 8750421"/>
                <a:gd name="connsiteY71" fmla="*/ 2332215 h 3356775"/>
                <a:gd name="connsiteX72" fmla="*/ 7416477 w 8750421"/>
                <a:gd name="connsiteY72" fmla="*/ 2294039 h 3356775"/>
                <a:gd name="connsiteX73" fmla="*/ 7449256 w 8750421"/>
                <a:gd name="connsiteY73" fmla="*/ 2252065 h 3356775"/>
                <a:gd name="connsiteX74" fmla="*/ 8725999 w 8750421"/>
                <a:gd name="connsiteY74" fmla="*/ 285686 h 3356775"/>
                <a:gd name="connsiteX75" fmla="*/ 8743246 w 8750421"/>
                <a:gd name="connsiteY75" fmla="*/ 249339 h 3356775"/>
                <a:gd name="connsiteX76" fmla="*/ 8750421 w 8750421"/>
                <a:gd name="connsiteY76" fmla="*/ 206743 h 3356775"/>
                <a:gd name="connsiteX0" fmla="*/ 8750421 w 8750421"/>
                <a:gd name="connsiteY0" fmla="*/ 206743 h 3356775"/>
                <a:gd name="connsiteX1" fmla="*/ 8748148 w 8750421"/>
                <a:gd name="connsiteY1" fmla="*/ 161556 h 3356775"/>
                <a:gd name="connsiteX2" fmla="*/ 8737023 w 8750421"/>
                <a:gd name="connsiteY2" fmla="*/ 117487 h 3356775"/>
                <a:gd name="connsiteX3" fmla="*/ 8717630 w 8750421"/>
                <a:gd name="connsiteY3" fmla="*/ 78181 h 3356775"/>
                <a:gd name="connsiteX4" fmla="*/ 8690604 w 8750421"/>
                <a:gd name="connsiteY4" fmla="*/ 47332 h 3356775"/>
                <a:gd name="connsiteX5" fmla="*/ 8656530 w 8750421"/>
                <a:gd name="connsiteY5" fmla="*/ 28600 h 3356775"/>
                <a:gd name="connsiteX6" fmla="*/ 8617618 w 8750421"/>
                <a:gd name="connsiteY6" fmla="*/ 17868 h 3356775"/>
                <a:gd name="connsiteX7" fmla="*/ 8576089 w 8750421"/>
                <a:gd name="connsiteY7" fmla="*/ 9067 h 3356775"/>
                <a:gd name="connsiteX8" fmla="*/ 8532401 w 8750421"/>
                <a:gd name="connsiteY8" fmla="*/ 2882 h 3356775"/>
                <a:gd name="connsiteX9" fmla="*/ 8486973 w 8750421"/>
                <a:gd name="connsiteY9" fmla="*/ 0 h 3356775"/>
                <a:gd name="connsiteX10" fmla="*/ 8440275 w 8750421"/>
                <a:gd name="connsiteY10" fmla="*/ 1104 h 3356775"/>
                <a:gd name="connsiteX11" fmla="*/ 8392751 w 8750421"/>
                <a:gd name="connsiteY11" fmla="*/ 6908 h 3356775"/>
                <a:gd name="connsiteX12" fmla="*/ 8344821 w 8750421"/>
                <a:gd name="connsiteY12" fmla="*/ 18097 h 3356775"/>
                <a:gd name="connsiteX13" fmla="*/ 8296968 w 8750421"/>
                <a:gd name="connsiteY13" fmla="*/ 35356 h 3356775"/>
                <a:gd name="connsiteX14" fmla="*/ 8249597 w 8750421"/>
                <a:gd name="connsiteY14" fmla="*/ 59385 h 3356775"/>
                <a:gd name="connsiteX15" fmla="*/ 8203191 w 8750421"/>
                <a:gd name="connsiteY15" fmla="*/ 90855 h 3356775"/>
                <a:gd name="connsiteX16" fmla="*/ 7862844 w 8750421"/>
                <a:gd name="connsiteY16" fmla="*/ 430288 h 3356775"/>
                <a:gd name="connsiteX17" fmla="*/ 7379152 w 8750421"/>
                <a:gd name="connsiteY17" fmla="*/ 971905 h 3356775"/>
                <a:gd name="connsiteX18" fmla="*/ 6946424 w 8750421"/>
                <a:gd name="connsiteY18" fmla="*/ 1474089 h 3356775"/>
                <a:gd name="connsiteX19" fmla="*/ 6758998 w 8750421"/>
                <a:gd name="connsiteY19" fmla="*/ 1695170 h 3356775"/>
                <a:gd name="connsiteX20" fmla="*/ 6382265 w 8750421"/>
                <a:gd name="connsiteY20" fmla="*/ 1730006 h 3356775"/>
                <a:gd name="connsiteX21" fmla="*/ 4452424 w 8750421"/>
                <a:gd name="connsiteY21" fmla="*/ 984389 h 3356775"/>
                <a:gd name="connsiteX22" fmla="*/ 2355577 w 8750421"/>
                <a:gd name="connsiteY22" fmla="*/ 731354 h 3356775"/>
                <a:gd name="connsiteX23" fmla="*/ 2307165 w 8750421"/>
                <a:gd name="connsiteY23" fmla="*/ 726173 h 3356775"/>
                <a:gd name="connsiteX24" fmla="*/ 2258676 w 8750421"/>
                <a:gd name="connsiteY24" fmla="*/ 722287 h 3356775"/>
                <a:gd name="connsiteX25" fmla="*/ 2210112 w 8750421"/>
                <a:gd name="connsiteY25" fmla="*/ 719721 h 3356775"/>
                <a:gd name="connsiteX26" fmla="*/ 2161534 w 8750421"/>
                <a:gd name="connsiteY26" fmla="*/ 718477 h 3356775"/>
                <a:gd name="connsiteX27" fmla="*/ 2112957 w 8750421"/>
                <a:gd name="connsiteY27" fmla="*/ 718566 h 3356775"/>
                <a:gd name="connsiteX28" fmla="*/ 2064417 w 8750421"/>
                <a:gd name="connsiteY28" fmla="*/ 720001 h 3356775"/>
                <a:gd name="connsiteX29" fmla="*/ 2015954 w 8750421"/>
                <a:gd name="connsiteY29" fmla="*/ 722795 h 3356775"/>
                <a:gd name="connsiteX30" fmla="*/ 1967567 w 8750421"/>
                <a:gd name="connsiteY30" fmla="*/ 726973 h 3356775"/>
                <a:gd name="connsiteX31" fmla="*/ 1919320 w 8750421"/>
                <a:gd name="connsiteY31" fmla="*/ 732523 h 3356775"/>
                <a:gd name="connsiteX32" fmla="*/ 1871225 w 8750421"/>
                <a:gd name="connsiteY32" fmla="*/ 739457 h 3356775"/>
                <a:gd name="connsiteX33" fmla="*/ 1823320 w 8750421"/>
                <a:gd name="connsiteY33" fmla="*/ 747801 h 3356775"/>
                <a:gd name="connsiteX34" fmla="*/ 1775632 w 8750421"/>
                <a:gd name="connsiteY34" fmla="*/ 757567 h 3356775"/>
                <a:gd name="connsiteX35" fmla="*/ 754281 w 8750421"/>
                <a:gd name="connsiteY35" fmla="*/ 1182583 h 3356775"/>
                <a:gd name="connsiteX36" fmla="*/ 0 w 8750421"/>
                <a:gd name="connsiteY36" fmla="*/ 2643074 h 3356775"/>
                <a:gd name="connsiteX37" fmla="*/ 2251844 w 8750421"/>
                <a:gd name="connsiteY37" fmla="*/ 3109341 h 3356775"/>
                <a:gd name="connsiteX38" fmla="*/ 4808392 w 8750421"/>
                <a:gd name="connsiteY38" fmla="*/ 3347377 h 3356775"/>
                <a:gd name="connsiteX39" fmla="*/ 4858430 w 8750421"/>
                <a:gd name="connsiteY39" fmla="*/ 3351453 h 3356775"/>
                <a:gd name="connsiteX40" fmla="*/ 4908455 w 8750421"/>
                <a:gd name="connsiteY40" fmla="*/ 3354374 h 3356775"/>
                <a:gd name="connsiteX41" fmla="*/ 4958455 w 8750421"/>
                <a:gd name="connsiteY41" fmla="*/ 3356152 h 3356775"/>
                <a:gd name="connsiteX42" fmla="*/ 5008417 w 8750421"/>
                <a:gd name="connsiteY42" fmla="*/ 3356775 h 3356775"/>
                <a:gd name="connsiteX43" fmla="*/ 5058315 w 8750421"/>
                <a:gd name="connsiteY43" fmla="*/ 3356254 h 3356775"/>
                <a:gd name="connsiteX44" fmla="*/ 5108137 w 8750421"/>
                <a:gd name="connsiteY44" fmla="*/ 3354603 h 3356775"/>
                <a:gd name="connsiteX45" fmla="*/ 5157858 w 8750421"/>
                <a:gd name="connsiteY45" fmla="*/ 3351809 h 3356775"/>
                <a:gd name="connsiteX46" fmla="*/ 5207464 w 8750421"/>
                <a:gd name="connsiteY46" fmla="*/ 3347885 h 3356775"/>
                <a:gd name="connsiteX47" fmla="*/ 5256931 w 8750421"/>
                <a:gd name="connsiteY47" fmla="*/ 3342830 h 3356775"/>
                <a:gd name="connsiteX48" fmla="*/ 5306245 w 8750421"/>
                <a:gd name="connsiteY48" fmla="*/ 3336658 h 3356775"/>
                <a:gd name="connsiteX49" fmla="*/ 5355381 w 8750421"/>
                <a:gd name="connsiteY49" fmla="*/ 3329368 h 3356775"/>
                <a:gd name="connsiteX50" fmla="*/ 5404327 w 8750421"/>
                <a:gd name="connsiteY50" fmla="*/ 3320961 h 3356775"/>
                <a:gd name="connsiteX51" fmla="*/ 5453057 w 8750421"/>
                <a:gd name="connsiteY51" fmla="*/ 3311448 h 3356775"/>
                <a:gd name="connsiteX52" fmla="*/ 5501545 w 8750421"/>
                <a:gd name="connsiteY52" fmla="*/ 3300831 h 3356775"/>
                <a:gd name="connsiteX53" fmla="*/ 5549793 w 8750421"/>
                <a:gd name="connsiteY53" fmla="*/ 3289109 h 3356775"/>
                <a:gd name="connsiteX54" fmla="*/ 5597773 w 8750421"/>
                <a:gd name="connsiteY54" fmla="*/ 3276282 h 3356775"/>
                <a:gd name="connsiteX55" fmla="*/ 5645462 w 8750421"/>
                <a:gd name="connsiteY55" fmla="*/ 3262376 h 3356775"/>
                <a:gd name="connsiteX56" fmla="*/ 5692833 w 8750421"/>
                <a:gd name="connsiteY56" fmla="*/ 3247377 h 3356775"/>
                <a:gd name="connsiteX57" fmla="*/ 5739886 w 8750421"/>
                <a:gd name="connsiteY57" fmla="*/ 3231286 h 3356775"/>
                <a:gd name="connsiteX58" fmla="*/ 5786597 w 8750421"/>
                <a:gd name="connsiteY58" fmla="*/ 3214128 h 3356775"/>
                <a:gd name="connsiteX59" fmla="*/ 5832926 w 8750421"/>
                <a:gd name="connsiteY59" fmla="*/ 3195878 h 3356775"/>
                <a:gd name="connsiteX60" fmla="*/ 5878888 w 8750421"/>
                <a:gd name="connsiteY60" fmla="*/ 3176562 h 3356775"/>
                <a:gd name="connsiteX61" fmla="*/ 5924443 w 8750421"/>
                <a:gd name="connsiteY61" fmla="*/ 3156178 h 3356775"/>
                <a:gd name="connsiteX62" fmla="*/ 5969566 w 8750421"/>
                <a:gd name="connsiteY62" fmla="*/ 3134741 h 3356775"/>
                <a:gd name="connsiteX63" fmla="*/ 6014244 w 8750421"/>
                <a:gd name="connsiteY63" fmla="*/ 3112224 h 3356775"/>
                <a:gd name="connsiteX64" fmla="*/ 6058478 w 8750421"/>
                <a:gd name="connsiteY64" fmla="*/ 3088665 h 3356775"/>
                <a:gd name="connsiteX65" fmla="*/ 6102217 w 8750421"/>
                <a:gd name="connsiteY65" fmla="*/ 3064052 h 3356775"/>
                <a:gd name="connsiteX66" fmla="*/ 7150615 w 8750421"/>
                <a:gd name="connsiteY66" fmla="*/ 2458174 h 3356775"/>
                <a:gd name="connsiteX67" fmla="*/ 7201504 w 8750421"/>
                <a:gd name="connsiteY67" fmla="*/ 2442400 h 3356775"/>
                <a:gd name="connsiteX68" fmla="*/ 7250183 w 8750421"/>
                <a:gd name="connsiteY68" fmla="*/ 2421686 h 3356775"/>
                <a:gd name="connsiteX69" fmla="*/ 7296373 w 8750421"/>
                <a:gd name="connsiteY69" fmla="*/ 2396274 h 3356775"/>
                <a:gd name="connsiteX70" fmla="*/ 7339693 w 8750421"/>
                <a:gd name="connsiteY70" fmla="*/ 2366365 h 3356775"/>
                <a:gd name="connsiteX71" fmla="*/ 7379850 w 8750421"/>
                <a:gd name="connsiteY71" fmla="*/ 2332215 h 3356775"/>
                <a:gd name="connsiteX72" fmla="*/ 7416477 w 8750421"/>
                <a:gd name="connsiteY72" fmla="*/ 2294039 h 3356775"/>
                <a:gd name="connsiteX73" fmla="*/ 7449256 w 8750421"/>
                <a:gd name="connsiteY73" fmla="*/ 2252065 h 3356775"/>
                <a:gd name="connsiteX74" fmla="*/ 8725999 w 8750421"/>
                <a:gd name="connsiteY74" fmla="*/ 285686 h 3356775"/>
                <a:gd name="connsiteX75" fmla="*/ 8743246 w 8750421"/>
                <a:gd name="connsiteY75" fmla="*/ 249339 h 3356775"/>
                <a:gd name="connsiteX76" fmla="*/ 8750421 w 8750421"/>
                <a:gd name="connsiteY76" fmla="*/ 206743 h 3356775"/>
                <a:gd name="connsiteX0" fmla="*/ 8750421 w 8750421"/>
                <a:gd name="connsiteY0" fmla="*/ 206743 h 3356775"/>
                <a:gd name="connsiteX1" fmla="*/ 8748148 w 8750421"/>
                <a:gd name="connsiteY1" fmla="*/ 161556 h 3356775"/>
                <a:gd name="connsiteX2" fmla="*/ 8737023 w 8750421"/>
                <a:gd name="connsiteY2" fmla="*/ 117487 h 3356775"/>
                <a:gd name="connsiteX3" fmla="*/ 8717630 w 8750421"/>
                <a:gd name="connsiteY3" fmla="*/ 78181 h 3356775"/>
                <a:gd name="connsiteX4" fmla="*/ 8690604 w 8750421"/>
                <a:gd name="connsiteY4" fmla="*/ 47332 h 3356775"/>
                <a:gd name="connsiteX5" fmla="*/ 8656530 w 8750421"/>
                <a:gd name="connsiteY5" fmla="*/ 28600 h 3356775"/>
                <a:gd name="connsiteX6" fmla="*/ 8617618 w 8750421"/>
                <a:gd name="connsiteY6" fmla="*/ 17868 h 3356775"/>
                <a:gd name="connsiteX7" fmla="*/ 8576089 w 8750421"/>
                <a:gd name="connsiteY7" fmla="*/ 9067 h 3356775"/>
                <a:gd name="connsiteX8" fmla="*/ 8532401 w 8750421"/>
                <a:gd name="connsiteY8" fmla="*/ 2882 h 3356775"/>
                <a:gd name="connsiteX9" fmla="*/ 8486973 w 8750421"/>
                <a:gd name="connsiteY9" fmla="*/ 0 h 3356775"/>
                <a:gd name="connsiteX10" fmla="*/ 8440275 w 8750421"/>
                <a:gd name="connsiteY10" fmla="*/ 1104 h 3356775"/>
                <a:gd name="connsiteX11" fmla="*/ 8392751 w 8750421"/>
                <a:gd name="connsiteY11" fmla="*/ 6908 h 3356775"/>
                <a:gd name="connsiteX12" fmla="*/ 8344821 w 8750421"/>
                <a:gd name="connsiteY12" fmla="*/ 18097 h 3356775"/>
                <a:gd name="connsiteX13" fmla="*/ 8296968 w 8750421"/>
                <a:gd name="connsiteY13" fmla="*/ 35356 h 3356775"/>
                <a:gd name="connsiteX14" fmla="*/ 8249597 w 8750421"/>
                <a:gd name="connsiteY14" fmla="*/ 59385 h 3356775"/>
                <a:gd name="connsiteX15" fmla="*/ 8203191 w 8750421"/>
                <a:gd name="connsiteY15" fmla="*/ 90855 h 3356775"/>
                <a:gd name="connsiteX16" fmla="*/ 7862844 w 8750421"/>
                <a:gd name="connsiteY16" fmla="*/ 430288 h 3356775"/>
                <a:gd name="connsiteX17" fmla="*/ 7379152 w 8750421"/>
                <a:gd name="connsiteY17" fmla="*/ 971905 h 3356775"/>
                <a:gd name="connsiteX18" fmla="*/ 6946424 w 8750421"/>
                <a:gd name="connsiteY18" fmla="*/ 1474089 h 3356775"/>
                <a:gd name="connsiteX19" fmla="*/ 6758998 w 8750421"/>
                <a:gd name="connsiteY19" fmla="*/ 1695170 h 3356775"/>
                <a:gd name="connsiteX20" fmla="*/ 6382265 w 8750421"/>
                <a:gd name="connsiteY20" fmla="*/ 1730006 h 3356775"/>
                <a:gd name="connsiteX21" fmla="*/ 4452424 w 8750421"/>
                <a:gd name="connsiteY21" fmla="*/ 984389 h 3356775"/>
                <a:gd name="connsiteX22" fmla="*/ 2355577 w 8750421"/>
                <a:gd name="connsiteY22" fmla="*/ 731354 h 3356775"/>
                <a:gd name="connsiteX23" fmla="*/ 2307165 w 8750421"/>
                <a:gd name="connsiteY23" fmla="*/ 726173 h 3356775"/>
                <a:gd name="connsiteX24" fmla="*/ 2258676 w 8750421"/>
                <a:gd name="connsiteY24" fmla="*/ 722287 h 3356775"/>
                <a:gd name="connsiteX25" fmla="*/ 2210112 w 8750421"/>
                <a:gd name="connsiteY25" fmla="*/ 719721 h 3356775"/>
                <a:gd name="connsiteX26" fmla="*/ 2161534 w 8750421"/>
                <a:gd name="connsiteY26" fmla="*/ 718477 h 3356775"/>
                <a:gd name="connsiteX27" fmla="*/ 2112957 w 8750421"/>
                <a:gd name="connsiteY27" fmla="*/ 718566 h 3356775"/>
                <a:gd name="connsiteX28" fmla="*/ 2064417 w 8750421"/>
                <a:gd name="connsiteY28" fmla="*/ 720001 h 3356775"/>
                <a:gd name="connsiteX29" fmla="*/ 2015954 w 8750421"/>
                <a:gd name="connsiteY29" fmla="*/ 722795 h 3356775"/>
                <a:gd name="connsiteX30" fmla="*/ 1967567 w 8750421"/>
                <a:gd name="connsiteY30" fmla="*/ 726973 h 3356775"/>
                <a:gd name="connsiteX31" fmla="*/ 1919320 w 8750421"/>
                <a:gd name="connsiteY31" fmla="*/ 732523 h 3356775"/>
                <a:gd name="connsiteX32" fmla="*/ 1871225 w 8750421"/>
                <a:gd name="connsiteY32" fmla="*/ 739457 h 3356775"/>
                <a:gd name="connsiteX33" fmla="*/ 1823320 w 8750421"/>
                <a:gd name="connsiteY33" fmla="*/ 747801 h 3356775"/>
                <a:gd name="connsiteX34" fmla="*/ 1775632 w 8750421"/>
                <a:gd name="connsiteY34" fmla="*/ 757567 h 3356775"/>
                <a:gd name="connsiteX35" fmla="*/ 754281 w 8750421"/>
                <a:gd name="connsiteY35" fmla="*/ 1182583 h 3356775"/>
                <a:gd name="connsiteX36" fmla="*/ 0 w 8750421"/>
                <a:gd name="connsiteY36" fmla="*/ 2643074 h 3356775"/>
                <a:gd name="connsiteX37" fmla="*/ 2251844 w 8750421"/>
                <a:gd name="connsiteY37" fmla="*/ 3109341 h 3356775"/>
                <a:gd name="connsiteX38" fmla="*/ 4808392 w 8750421"/>
                <a:gd name="connsiteY38" fmla="*/ 3347377 h 3356775"/>
                <a:gd name="connsiteX39" fmla="*/ 4858430 w 8750421"/>
                <a:gd name="connsiteY39" fmla="*/ 3351453 h 3356775"/>
                <a:gd name="connsiteX40" fmla="*/ 4908455 w 8750421"/>
                <a:gd name="connsiteY40" fmla="*/ 3354374 h 3356775"/>
                <a:gd name="connsiteX41" fmla="*/ 4958455 w 8750421"/>
                <a:gd name="connsiteY41" fmla="*/ 3356152 h 3356775"/>
                <a:gd name="connsiteX42" fmla="*/ 5008417 w 8750421"/>
                <a:gd name="connsiteY42" fmla="*/ 3356775 h 3356775"/>
                <a:gd name="connsiteX43" fmla="*/ 5058315 w 8750421"/>
                <a:gd name="connsiteY43" fmla="*/ 3356254 h 3356775"/>
                <a:gd name="connsiteX44" fmla="*/ 5108137 w 8750421"/>
                <a:gd name="connsiteY44" fmla="*/ 3354603 h 3356775"/>
                <a:gd name="connsiteX45" fmla="*/ 5157858 w 8750421"/>
                <a:gd name="connsiteY45" fmla="*/ 3351809 h 3356775"/>
                <a:gd name="connsiteX46" fmla="*/ 5207464 w 8750421"/>
                <a:gd name="connsiteY46" fmla="*/ 3347885 h 3356775"/>
                <a:gd name="connsiteX47" fmla="*/ 5256931 w 8750421"/>
                <a:gd name="connsiteY47" fmla="*/ 3342830 h 3356775"/>
                <a:gd name="connsiteX48" fmla="*/ 5306245 w 8750421"/>
                <a:gd name="connsiteY48" fmla="*/ 3336658 h 3356775"/>
                <a:gd name="connsiteX49" fmla="*/ 5355381 w 8750421"/>
                <a:gd name="connsiteY49" fmla="*/ 3329368 h 3356775"/>
                <a:gd name="connsiteX50" fmla="*/ 5404327 w 8750421"/>
                <a:gd name="connsiteY50" fmla="*/ 3320961 h 3356775"/>
                <a:gd name="connsiteX51" fmla="*/ 5453057 w 8750421"/>
                <a:gd name="connsiteY51" fmla="*/ 3311448 h 3356775"/>
                <a:gd name="connsiteX52" fmla="*/ 5501545 w 8750421"/>
                <a:gd name="connsiteY52" fmla="*/ 3300831 h 3356775"/>
                <a:gd name="connsiteX53" fmla="*/ 5549793 w 8750421"/>
                <a:gd name="connsiteY53" fmla="*/ 3289109 h 3356775"/>
                <a:gd name="connsiteX54" fmla="*/ 5597773 w 8750421"/>
                <a:gd name="connsiteY54" fmla="*/ 3276282 h 3356775"/>
                <a:gd name="connsiteX55" fmla="*/ 5645462 w 8750421"/>
                <a:gd name="connsiteY55" fmla="*/ 3262376 h 3356775"/>
                <a:gd name="connsiteX56" fmla="*/ 5692833 w 8750421"/>
                <a:gd name="connsiteY56" fmla="*/ 3247377 h 3356775"/>
                <a:gd name="connsiteX57" fmla="*/ 5739886 w 8750421"/>
                <a:gd name="connsiteY57" fmla="*/ 3231286 h 3356775"/>
                <a:gd name="connsiteX58" fmla="*/ 5786597 w 8750421"/>
                <a:gd name="connsiteY58" fmla="*/ 3214128 h 3356775"/>
                <a:gd name="connsiteX59" fmla="*/ 5832926 w 8750421"/>
                <a:gd name="connsiteY59" fmla="*/ 3195878 h 3356775"/>
                <a:gd name="connsiteX60" fmla="*/ 5878888 w 8750421"/>
                <a:gd name="connsiteY60" fmla="*/ 3176562 h 3356775"/>
                <a:gd name="connsiteX61" fmla="*/ 5924443 w 8750421"/>
                <a:gd name="connsiteY61" fmla="*/ 3156178 h 3356775"/>
                <a:gd name="connsiteX62" fmla="*/ 5969566 w 8750421"/>
                <a:gd name="connsiteY62" fmla="*/ 3134741 h 3356775"/>
                <a:gd name="connsiteX63" fmla="*/ 6014244 w 8750421"/>
                <a:gd name="connsiteY63" fmla="*/ 3112224 h 3356775"/>
                <a:gd name="connsiteX64" fmla="*/ 6058478 w 8750421"/>
                <a:gd name="connsiteY64" fmla="*/ 3088665 h 3356775"/>
                <a:gd name="connsiteX65" fmla="*/ 6102217 w 8750421"/>
                <a:gd name="connsiteY65" fmla="*/ 3064052 h 3356775"/>
                <a:gd name="connsiteX66" fmla="*/ 7150615 w 8750421"/>
                <a:gd name="connsiteY66" fmla="*/ 2458174 h 3356775"/>
                <a:gd name="connsiteX67" fmla="*/ 7201504 w 8750421"/>
                <a:gd name="connsiteY67" fmla="*/ 2442400 h 3356775"/>
                <a:gd name="connsiteX68" fmla="*/ 7250183 w 8750421"/>
                <a:gd name="connsiteY68" fmla="*/ 2421686 h 3356775"/>
                <a:gd name="connsiteX69" fmla="*/ 7296373 w 8750421"/>
                <a:gd name="connsiteY69" fmla="*/ 2396274 h 3356775"/>
                <a:gd name="connsiteX70" fmla="*/ 7339693 w 8750421"/>
                <a:gd name="connsiteY70" fmla="*/ 2366365 h 3356775"/>
                <a:gd name="connsiteX71" fmla="*/ 7379850 w 8750421"/>
                <a:gd name="connsiteY71" fmla="*/ 2332215 h 3356775"/>
                <a:gd name="connsiteX72" fmla="*/ 7416477 w 8750421"/>
                <a:gd name="connsiteY72" fmla="*/ 2294039 h 3356775"/>
                <a:gd name="connsiteX73" fmla="*/ 7449256 w 8750421"/>
                <a:gd name="connsiteY73" fmla="*/ 2252065 h 3356775"/>
                <a:gd name="connsiteX74" fmla="*/ 8725999 w 8750421"/>
                <a:gd name="connsiteY74" fmla="*/ 285686 h 3356775"/>
                <a:gd name="connsiteX75" fmla="*/ 8743246 w 8750421"/>
                <a:gd name="connsiteY75" fmla="*/ 249339 h 3356775"/>
                <a:gd name="connsiteX76" fmla="*/ 8750421 w 8750421"/>
                <a:gd name="connsiteY76" fmla="*/ 206743 h 3356775"/>
                <a:gd name="connsiteX0" fmla="*/ 8750421 w 8750421"/>
                <a:gd name="connsiteY0" fmla="*/ 206743 h 3356775"/>
                <a:gd name="connsiteX1" fmla="*/ 8748148 w 8750421"/>
                <a:gd name="connsiteY1" fmla="*/ 161556 h 3356775"/>
                <a:gd name="connsiteX2" fmla="*/ 8737023 w 8750421"/>
                <a:gd name="connsiteY2" fmla="*/ 117487 h 3356775"/>
                <a:gd name="connsiteX3" fmla="*/ 8717630 w 8750421"/>
                <a:gd name="connsiteY3" fmla="*/ 78181 h 3356775"/>
                <a:gd name="connsiteX4" fmla="*/ 8690604 w 8750421"/>
                <a:gd name="connsiteY4" fmla="*/ 47332 h 3356775"/>
                <a:gd name="connsiteX5" fmla="*/ 8656530 w 8750421"/>
                <a:gd name="connsiteY5" fmla="*/ 28600 h 3356775"/>
                <a:gd name="connsiteX6" fmla="*/ 8617618 w 8750421"/>
                <a:gd name="connsiteY6" fmla="*/ 17868 h 3356775"/>
                <a:gd name="connsiteX7" fmla="*/ 8576089 w 8750421"/>
                <a:gd name="connsiteY7" fmla="*/ 9067 h 3356775"/>
                <a:gd name="connsiteX8" fmla="*/ 8532401 w 8750421"/>
                <a:gd name="connsiteY8" fmla="*/ 2882 h 3356775"/>
                <a:gd name="connsiteX9" fmla="*/ 8486973 w 8750421"/>
                <a:gd name="connsiteY9" fmla="*/ 0 h 3356775"/>
                <a:gd name="connsiteX10" fmla="*/ 8440275 w 8750421"/>
                <a:gd name="connsiteY10" fmla="*/ 1104 h 3356775"/>
                <a:gd name="connsiteX11" fmla="*/ 8392751 w 8750421"/>
                <a:gd name="connsiteY11" fmla="*/ 6908 h 3356775"/>
                <a:gd name="connsiteX12" fmla="*/ 8344821 w 8750421"/>
                <a:gd name="connsiteY12" fmla="*/ 18097 h 3356775"/>
                <a:gd name="connsiteX13" fmla="*/ 8296968 w 8750421"/>
                <a:gd name="connsiteY13" fmla="*/ 35356 h 3356775"/>
                <a:gd name="connsiteX14" fmla="*/ 8249597 w 8750421"/>
                <a:gd name="connsiteY14" fmla="*/ 59385 h 3356775"/>
                <a:gd name="connsiteX15" fmla="*/ 8203191 w 8750421"/>
                <a:gd name="connsiteY15" fmla="*/ 90855 h 3356775"/>
                <a:gd name="connsiteX16" fmla="*/ 7862844 w 8750421"/>
                <a:gd name="connsiteY16" fmla="*/ 430288 h 3356775"/>
                <a:gd name="connsiteX17" fmla="*/ 7379152 w 8750421"/>
                <a:gd name="connsiteY17" fmla="*/ 971905 h 3356775"/>
                <a:gd name="connsiteX18" fmla="*/ 6946424 w 8750421"/>
                <a:gd name="connsiteY18" fmla="*/ 1474089 h 3356775"/>
                <a:gd name="connsiteX19" fmla="*/ 6758998 w 8750421"/>
                <a:gd name="connsiteY19" fmla="*/ 1695170 h 3356775"/>
                <a:gd name="connsiteX20" fmla="*/ 6382265 w 8750421"/>
                <a:gd name="connsiteY20" fmla="*/ 1730006 h 3356775"/>
                <a:gd name="connsiteX21" fmla="*/ 4452424 w 8750421"/>
                <a:gd name="connsiteY21" fmla="*/ 984389 h 3356775"/>
                <a:gd name="connsiteX22" fmla="*/ 2355577 w 8750421"/>
                <a:gd name="connsiteY22" fmla="*/ 731354 h 3356775"/>
                <a:gd name="connsiteX23" fmla="*/ 2307165 w 8750421"/>
                <a:gd name="connsiteY23" fmla="*/ 726173 h 3356775"/>
                <a:gd name="connsiteX24" fmla="*/ 2258676 w 8750421"/>
                <a:gd name="connsiteY24" fmla="*/ 722287 h 3356775"/>
                <a:gd name="connsiteX25" fmla="*/ 2210112 w 8750421"/>
                <a:gd name="connsiteY25" fmla="*/ 719721 h 3356775"/>
                <a:gd name="connsiteX26" fmla="*/ 2161534 w 8750421"/>
                <a:gd name="connsiteY26" fmla="*/ 718477 h 3356775"/>
                <a:gd name="connsiteX27" fmla="*/ 2112957 w 8750421"/>
                <a:gd name="connsiteY27" fmla="*/ 718566 h 3356775"/>
                <a:gd name="connsiteX28" fmla="*/ 2064417 w 8750421"/>
                <a:gd name="connsiteY28" fmla="*/ 720001 h 3356775"/>
                <a:gd name="connsiteX29" fmla="*/ 2015954 w 8750421"/>
                <a:gd name="connsiteY29" fmla="*/ 722795 h 3356775"/>
                <a:gd name="connsiteX30" fmla="*/ 1967567 w 8750421"/>
                <a:gd name="connsiteY30" fmla="*/ 726973 h 3356775"/>
                <a:gd name="connsiteX31" fmla="*/ 1919320 w 8750421"/>
                <a:gd name="connsiteY31" fmla="*/ 732523 h 3356775"/>
                <a:gd name="connsiteX32" fmla="*/ 1871225 w 8750421"/>
                <a:gd name="connsiteY32" fmla="*/ 739457 h 3356775"/>
                <a:gd name="connsiteX33" fmla="*/ 1823320 w 8750421"/>
                <a:gd name="connsiteY33" fmla="*/ 747801 h 3356775"/>
                <a:gd name="connsiteX34" fmla="*/ 1775632 w 8750421"/>
                <a:gd name="connsiteY34" fmla="*/ 757567 h 3356775"/>
                <a:gd name="connsiteX35" fmla="*/ 754281 w 8750421"/>
                <a:gd name="connsiteY35" fmla="*/ 1182583 h 3356775"/>
                <a:gd name="connsiteX36" fmla="*/ 0 w 8750421"/>
                <a:gd name="connsiteY36" fmla="*/ 2643074 h 3356775"/>
                <a:gd name="connsiteX37" fmla="*/ 2251844 w 8750421"/>
                <a:gd name="connsiteY37" fmla="*/ 3109341 h 3356775"/>
                <a:gd name="connsiteX38" fmla="*/ 4808392 w 8750421"/>
                <a:gd name="connsiteY38" fmla="*/ 3347377 h 3356775"/>
                <a:gd name="connsiteX39" fmla="*/ 4858430 w 8750421"/>
                <a:gd name="connsiteY39" fmla="*/ 3351453 h 3356775"/>
                <a:gd name="connsiteX40" fmla="*/ 4908455 w 8750421"/>
                <a:gd name="connsiteY40" fmla="*/ 3354374 h 3356775"/>
                <a:gd name="connsiteX41" fmla="*/ 4958455 w 8750421"/>
                <a:gd name="connsiteY41" fmla="*/ 3356152 h 3356775"/>
                <a:gd name="connsiteX42" fmla="*/ 5008417 w 8750421"/>
                <a:gd name="connsiteY42" fmla="*/ 3356775 h 3356775"/>
                <a:gd name="connsiteX43" fmla="*/ 5058315 w 8750421"/>
                <a:gd name="connsiteY43" fmla="*/ 3356254 h 3356775"/>
                <a:gd name="connsiteX44" fmla="*/ 5108137 w 8750421"/>
                <a:gd name="connsiteY44" fmla="*/ 3354603 h 3356775"/>
                <a:gd name="connsiteX45" fmla="*/ 5157858 w 8750421"/>
                <a:gd name="connsiteY45" fmla="*/ 3351809 h 3356775"/>
                <a:gd name="connsiteX46" fmla="*/ 5207464 w 8750421"/>
                <a:gd name="connsiteY46" fmla="*/ 3347885 h 3356775"/>
                <a:gd name="connsiteX47" fmla="*/ 5256931 w 8750421"/>
                <a:gd name="connsiteY47" fmla="*/ 3342830 h 3356775"/>
                <a:gd name="connsiteX48" fmla="*/ 5306245 w 8750421"/>
                <a:gd name="connsiteY48" fmla="*/ 3336658 h 3356775"/>
                <a:gd name="connsiteX49" fmla="*/ 5355381 w 8750421"/>
                <a:gd name="connsiteY49" fmla="*/ 3329368 h 3356775"/>
                <a:gd name="connsiteX50" fmla="*/ 5404327 w 8750421"/>
                <a:gd name="connsiteY50" fmla="*/ 3320961 h 3356775"/>
                <a:gd name="connsiteX51" fmla="*/ 5453057 w 8750421"/>
                <a:gd name="connsiteY51" fmla="*/ 3311448 h 3356775"/>
                <a:gd name="connsiteX52" fmla="*/ 5501545 w 8750421"/>
                <a:gd name="connsiteY52" fmla="*/ 3300831 h 3356775"/>
                <a:gd name="connsiteX53" fmla="*/ 5549793 w 8750421"/>
                <a:gd name="connsiteY53" fmla="*/ 3289109 h 3356775"/>
                <a:gd name="connsiteX54" fmla="*/ 5597773 w 8750421"/>
                <a:gd name="connsiteY54" fmla="*/ 3276282 h 3356775"/>
                <a:gd name="connsiteX55" fmla="*/ 5645462 w 8750421"/>
                <a:gd name="connsiteY55" fmla="*/ 3262376 h 3356775"/>
                <a:gd name="connsiteX56" fmla="*/ 5692833 w 8750421"/>
                <a:gd name="connsiteY56" fmla="*/ 3247377 h 3356775"/>
                <a:gd name="connsiteX57" fmla="*/ 5739886 w 8750421"/>
                <a:gd name="connsiteY57" fmla="*/ 3231286 h 3356775"/>
                <a:gd name="connsiteX58" fmla="*/ 5786597 w 8750421"/>
                <a:gd name="connsiteY58" fmla="*/ 3214128 h 3356775"/>
                <a:gd name="connsiteX59" fmla="*/ 5832926 w 8750421"/>
                <a:gd name="connsiteY59" fmla="*/ 3195878 h 3356775"/>
                <a:gd name="connsiteX60" fmla="*/ 5878888 w 8750421"/>
                <a:gd name="connsiteY60" fmla="*/ 3176562 h 3356775"/>
                <a:gd name="connsiteX61" fmla="*/ 5924443 w 8750421"/>
                <a:gd name="connsiteY61" fmla="*/ 3156178 h 3356775"/>
                <a:gd name="connsiteX62" fmla="*/ 5969566 w 8750421"/>
                <a:gd name="connsiteY62" fmla="*/ 3134741 h 3356775"/>
                <a:gd name="connsiteX63" fmla="*/ 6014244 w 8750421"/>
                <a:gd name="connsiteY63" fmla="*/ 3112224 h 3356775"/>
                <a:gd name="connsiteX64" fmla="*/ 6058478 w 8750421"/>
                <a:gd name="connsiteY64" fmla="*/ 3088665 h 3356775"/>
                <a:gd name="connsiteX65" fmla="*/ 6102217 w 8750421"/>
                <a:gd name="connsiteY65" fmla="*/ 3064052 h 3356775"/>
                <a:gd name="connsiteX66" fmla="*/ 7150615 w 8750421"/>
                <a:gd name="connsiteY66" fmla="*/ 2458174 h 3356775"/>
                <a:gd name="connsiteX67" fmla="*/ 7201504 w 8750421"/>
                <a:gd name="connsiteY67" fmla="*/ 2442400 h 3356775"/>
                <a:gd name="connsiteX68" fmla="*/ 7250183 w 8750421"/>
                <a:gd name="connsiteY68" fmla="*/ 2421686 h 3356775"/>
                <a:gd name="connsiteX69" fmla="*/ 7296373 w 8750421"/>
                <a:gd name="connsiteY69" fmla="*/ 2396274 h 3356775"/>
                <a:gd name="connsiteX70" fmla="*/ 7339693 w 8750421"/>
                <a:gd name="connsiteY70" fmla="*/ 2366365 h 3356775"/>
                <a:gd name="connsiteX71" fmla="*/ 7379850 w 8750421"/>
                <a:gd name="connsiteY71" fmla="*/ 2332215 h 3356775"/>
                <a:gd name="connsiteX72" fmla="*/ 7416477 w 8750421"/>
                <a:gd name="connsiteY72" fmla="*/ 2294039 h 3356775"/>
                <a:gd name="connsiteX73" fmla="*/ 7449256 w 8750421"/>
                <a:gd name="connsiteY73" fmla="*/ 2252065 h 3356775"/>
                <a:gd name="connsiteX74" fmla="*/ 8725999 w 8750421"/>
                <a:gd name="connsiteY74" fmla="*/ 285686 h 3356775"/>
                <a:gd name="connsiteX75" fmla="*/ 8743246 w 8750421"/>
                <a:gd name="connsiteY75" fmla="*/ 249339 h 3356775"/>
                <a:gd name="connsiteX76" fmla="*/ 8750421 w 8750421"/>
                <a:gd name="connsiteY76" fmla="*/ 206743 h 3356775"/>
                <a:gd name="connsiteX0" fmla="*/ 8750421 w 8750421"/>
                <a:gd name="connsiteY0" fmla="*/ 206743 h 3356775"/>
                <a:gd name="connsiteX1" fmla="*/ 8748148 w 8750421"/>
                <a:gd name="connsiteY1" fmla="*/ 161556 h 3356775"/>
                <a:gd name="connsiteX2" fmla="*/ 8737023 w 8750421"/>
                <a:gd name="connsiteY2" fmla="*/ 117487 h 3356775"/>
                <a:gd name="connsiteX3" fmla="*/ 8717630 w 8750421"/>
                <a:gd name="connsiteY3" fmla="*/ 78181 h 3356775"/>
                <a:gd name="connsiteX4" fmla="*/ 8690604 w 8750421"/>
                <a:gd name="connsiteY4" fmla="*/ 47332 h 3356775"/>
                <a:gd name="connsiteX5" fmla="*/ 8656530 w 8750421"/>
                <a:gd name="connsiteY5" fmla="*/ 28600 h 3356775"/>
                <a:gd name="connsiteX6" fmla="*/ 8617618 w 8750421"/>
                <a:gd name="connsiteY6" fmla="*/ 17868 h 3356775"/>
                <a:gd name="connsiteX7" fmla="*/ 8576089 w 8750421"/>
                <a:gd name="connsiteY7" fmla="*/ 9067 h 3356775"/>
                <a:gd name="connsiteX8" fmla="*/ 8532401 w 8750421"/>
                <a:gd name="connsiteY8" fmla="*/ 2882 h 3356775"/>
                <a:gd name="connsiteX9" fmla="*/ 8486973 w 8750421"/>
                <a:gd name="connsiteY9" fmla="*/ 0 h 3356775"/>
                <a:gd name="connsiteX10" fmla="*/ 8440275 w 8750421"/>
                <a:gd name="connsiteY10" fmla="*/ 1104 h 3356775"/>
                <a:gd name="connsiteX11" fmla="*/ 8392751 w 8750421"/>
                <a:gd name="connsiteY11" fmla="*/ 6908 h 3356775"/>
                <a:gd name="connsiteX12" fmla="*/ 8344821 w 8750421"/>
                <a:gd name="connsiteY12" fmla="*/ 18097 h 3356775"/>
                <a:gd name="connsiteX13" fmla="*/ 8296968 w 8750421"/>
                <a:gd name="connsiteY13" fmla="*/ 35356 h 3356775"/>
                <a:gd name="connsiteX14" fmla="*/ 8249597 w 8750421"/>
                <a:gd name="connsiteY14" fmla="*/ 59385 h 3356775"/>
                <a:gd name="connsiteX15" fmla="*/ 8203191 w 8750421"/>
                <a:gd name="connsiteY15" fmla="*/ 90855 h 3356775"/>
                <a:gd name="connsiteX16" fmla="*/ 7862844 w 8750421"/>
                <a:gd name="connsiteY16" fmla="*/ 430288 h 3356775"/>
                <a:gd name="connsiteX17" fmla="*/ 7379152 w 8750421"/>
                <a:gd name="connsiteY17" fmla="*/ 971905 h 3356775"/>
                <a:gd name="connsiteX18" fmla="*/ 6946424 w 8750421"/>
                <a:gd name="connsiteY18" fmla="*/ 1474089 h 3356775"/>
                <a:gd name="connsiteX19" fmla="*/ 6758998 w 8750421"/>
                <a:gd name="connsiteY19" fmla="*/ 1695170 h 3356775"/>
                <a:gd name="connsiteX20" fmla="*/ 6382265 w 8750421"/>
                <a:gd name="connsiteY20" fmla="*/ 1730006 h 3356775"/>
                <a:gd name="connsiteX21" fmla="*/ 4452424 w 8750421"/>
                <a:gd name="connsiteY21" fmla="*/ 984389 h 3356775"/>
                <a:gd name="connsiteX22" fmla="*/ 2355577 w 8750421"/>
                <a:gd name="connsiteY22" fmla="*/ 731354 h 3356775"/>
                <a:gd name="connsiteX23" fmla="*/ 2307165 w 8750421"/>
                <a:gd name="connsiteY23" fmla="*/ 726173 h 3356775"/>
                <a:gd name="connsiteX24" fmla="*/ 2258676 w 8750421"/>
                <a:gd name="connsiteY24" fmla="*/ 722287 h 3356775"/>
                <a:gd name="connsiteX25" fmla="*/ 2210112 w 8750421"/>
                <a:gd name="connsiteY25" fmla="*/ 719721 h 3356775"/>
                <a:gd name="connsiteX26" fmla="*/ 2161534 w 8750421"/>
                <a:gd name="connsiteY26" fmla="*/ 718477 h 3356775"/>
                <a:gd name="connsiteX27" fmla="*/ 2112957 w 8750421"/>
                <a:gd name="connsiteY27" fmla="*/ 718566 h 3356775"/>
                <a:gd name="connsiteX28" fmla="*/ 2064417 w 8750421"/>
                <a:gd name="connsiteY28" fmla="*/ 720001 h 3356775"/>
                <a:gd name="connsiteX29" fmla="*/ 2015954 w 8750421"/>
                <a:gd name="connsiteY29" fmla="*/ 722795 h 3356775"/>
                <a:gd name="connsiteX30" fmla="*/ 1967567 w 8750421"/>
                <a:gd name="connsiteY30" fmla="*/ 726973 h 3356775"/>
                <a:gd name="connsiteX31" fmla="*/ 1919320 w 8750421"/>
                <a:gd name="connsiteY31" fmla="*/ 732523 h 3356775"/>
                <a:gd name="connsiteX32" fmla="*/ 1871225 w 8750421"/>
                <a:gd name="connsiteY32" fmla="*/ 739457 h 3356775"/>
                <a:gd name="connsiteX33" fmla="*/ 1823320 w 8750421"/>
                <a:gd name="connsiteY33" fmla="*/ 747801 h 3356775"/>
                <a:gd name="connsiteX34" fmla="*/ 1775632 w 8750421"/>
                <a:gd name="connsiteY34" fmla="*/ 757567 h 3356775"/>
                <a:gd name="connsiteX35" fmla="*/ 778994 w 8750421"/>
                <a:gd name="connsiteY35" fmla="*/ 1248485 h 3356775"/>
                <a:gd name="connsiteX36" fmla="*/ 0 w 8750421"/>
                <a:gd name="connsiteY36" fmla="*/ 2643074 h 3356775"/>
                <a:gd name="connsiteX37" fmla="*/ 2251844 w 8750421"/>
                <a:gd name="connsiteY37" fmla="*/ 3109341 h 3356775"/>
                <a:gd name="connsiteX38" fmla="*/ 4808392 w 8750421"/>
                <a:gd name="connsiteY38" fmla="*/ 3347377 h 3356775"/>
                <a:gd name="connsiteX39" fmla="*/ 4858430 w 8750421"/>
                <a:gd name="connsiteY39" fmla="*/ 3351453 h 3356775"/>
                <a:gd name="connsiteX40" fmla="*/ 4908455 w 8750421"/>
                <a:gd name="connsiteY40" fmla="*/ 3354374 h 3356775"/>
                <a:gd name="connsiteX41" fmla="*/ 4958455 w 8750421"/>
                <a:gd name="connsiteY41" fmla="*/ 3356152 h 3356775"/>
                <a:gd name="connsiteX42" fmla="*/ 5008417 w 8750421"/>
                <a:gd name="connsiteY42" fmla="*/ 3356775 h 3356775"/>
                <a:gd name="connsiteX43" fmla="*/ 5058315 w 8750421"/>
                <a:gd name="connsiteY43" fmla="*/ 3356254 h 3356775"/>
                <a:gd name="connsiteX44" fmla="*/ 5108137 w 8750421"/>
                <a:gd name="connsiteY44" fmla="*/ 3354603 h 3356775"/>
                <a:gd name="connsiteX45" fmla="*/ 5157858 w 8750421"/>
                <a:gd name="connsiteY45" fmla="*/ 3351809 h 3356775"/>
                <a:gd name="connsiteX46" fmla="*/ 5207464 w 8750421"/>
                <a:gd name="connsiteY46" fmla="*/ 3347885 h 3356775"/>
                <a:gd name="connsiteX47" fmla="*/ 5256931 w 8750421"/>
                <a:gd name="connsiteY47" fmla="*/ 3342830 h 3356775"/>
                <a:gd name="connsiteX48" fmla="*/ 5306245 w 8750421"/>
                <a:gd name="connsiteY48" fmla="*/ 3336658 h 3356775"/>
                <a:gd name="connsiteX49" fmla="*/ 5355381 w 8750421"/>
                <a:gd name="connsiteY49" fmla="*/ 3329368 h 3356775"/>
                <a:gd name="connsiteX50" fmla="*/ 5404327 w 8750421"/>
                <a:gd name="connsiteY50" fmla="*/ 3320961 h 3356775"/>
                <a:gd name="connsiteX51" fmla="*/ 5453057 w 8750421"/>
                <a:gd name="connsiteY51" fmla="*/ 3311448 h 3356775"/>
                <a:gd name="connsiteX52" fmla="*/ 5501545 w 8750421"/>
                <a:gd name="connsiteY52" fmla="*/ 3300831 h 3356775"/>
                <a:gd name="connsiteX53" fmla="*/ 5549793 w 8750421"/>
                <a:gd name="connsiteY53" fmla="*/ 3289109 h 3356775"/>
                <a:gd name="connsiteX54" fmla="*/ 5597773 w 8750421"/>
                <a:gd name="connsiteY54" fmla="*/ 3276282 h 3356775"/>
                <a:gd name="connsiteX55" fmla="*/ 5645462 w 8750421"/>
                <a:gd name="connsiteY55" fmla="*/ 3262376 h 3356775"/>
                <a:gd name="connsiteX56" fmla="*/ 5692833 w 8750421"/>
                <a:gd name="connsiteY56" fmla="*/ 3247377 h 3356775"/>
                <a:gd name="connsiteX57" fmla="*/ 5739886 w 8750421"/>
                <a:gd name="connsiteY57" fmla="*/ 3231286 h 3356775"/>
                <a:gd name="connsiteX58" fmla="*/ 5786597 w 8750421"/>
                <a:gd name="connsiteY58" fmla="*/ 3214128 h 3356775"/>
                <a:gd name="connsiteX59" fmla="*/ 5832926 w 8750421"/>
                <a:gd name="connsiteY59" fmla="*/ 3195878 h 3356775"/>
                <a:gd name="connsiteX60" fmla="*/ 5878888 w 8750421"/>
                <a:gd name="connsiteY60" fmla="*/ 3176562 h 3356775"/>
                <a:gd name="connsiteX61" fmla="*/ 5924443 w 8750421"/>
                <a:gd name="connsiteY61" fmla="*/ 3156178 h 3356775"/>
                <a:gd name="connsiteX62" fmla="*/ 5969566 w 8750421"/>
                <a:gd name="connsiteY62" fmla="*/ 3134741 h 3356775"/>
                <a:gd name="connsiteX63" fmla="*/ 6014244 w 8750421"/>
                <a:gd name="connsiteY63" fmla="*/ 3112224 h 3356775"/>
                <a:gd name="connsiteX64" fmla="*/ 6058478 w 8750421"/>
                <a:gd name="connsiteY64" fmla="*/ 3088665 h 3356775"/>
                <a:gd name="connsiteX65" fmla="*/ 6102217 w 8750421"/>
                <a:gd name="connsiteY65" fmla="*/ 3064052 h 3356775"/>
                <a:gd name="connsiteX66" fmla="*/ 7150615 w 8750421"/>
                <a:gd name="connsiteY66" fmla="*/ 2458174 h 3356775"/>
                <a:gd name="connsiteX67" fmla="*/ 7201504 w 8750421"/>
                <a:gd name="connsiteY67" fmla="*/ 2442400 h 3356775"/>
                <a:gd name="connsiteX68" fmla="*/ 7250183 w 8750421"/>
                <a:gd name="connsiteY68" fmla="*/ 2421686 h 3356775"/>
                <a:gd name="connsiteX69" fmla="*/ 7296373 w 8750421"/>
                <a:gd name="connsiteY69" fmla="*/ 2396274 h 3356775"/>
                <a:gd name="connsiteX70" fmla="*/ 7339693 w 8750421"/>
                <a:gd name="connsiteY70" fmla="*/ 2366365 h 3356775"/>
                <a:gd name="connsiteX71" fmla="*/ 7379850 w 8750421"/>
                <a:gd name="connsiteY71" fmla="*/ 2332215 h 3356775"/>
                <a:gd name="connsiteX72" fmla="*/ 7416477 w 8750421"/>
                <a:gd name="connsiteY72" fmla="*/ 2294039 h 3356775"/>
                <a:gd name="connsiteX73" fmla="*/ 7449256 w 8750421"/>
                <a:gd name="connsiteY73" fmla="*/ 2252065 h 3356775"/>
                <a:gd name="connsiteX74" fmla="*/ 8725999 w 8750421"/>
                <a:gd name="connsiteY74" fmla="*/ 285686 h 3356775"/>
                <a:gd name="connsiteX75" fmla="*/ 8743246 w 8750421"/>
                <a:gd name="connsiteY75" fmla="*/ 249339 h 3356775"/>
                <a:gd name="connsiteX76" fmla="*/ 8750421 w 8750421"/>
                <a:gd name="connsiteY76" fmla="*/ 206743 h 3356775"/>
                <a:gd name="connsiteX0" fmla="*/ 8750421 w 8750421"/>
                <a:gd name="connsiteY0" fmla="*/ 206743 h 3356775"/>
                <a:gd name="connsiteX1" fmla="*/ 8748148 w 8750421"/>
                <a:gd name="connsiteY1" fmla="*/ 161556 h 3356775"/>
                <a:gd name="connsiteX2" fmla="*/ 8737023 w 8750421"/>
                <a:gd name="connsiteY2" fmla="*/ 117487 h 3356775"/>
                <a:gd name="connsiteX3" fmla="*/ 8717630 w 8750421"/>
                <a:gd name="connsiteY3" fmla="*/ 78181 h 3356775"/>
                <a:gd name="connsiteX4" fmla="*/ 8690604 w 8750421"/>
                <a:gd name="connsiteY4" fmla="*/ 47332 h 3356775"/>
                <a:gd name="connsiteX5" fmla="*/ 8656530 w 8750421"/>
                <a:gd name="connsiteY5" fmla="*/ 28600 h 3356775"/>
                <a:gd name="connsiteX6" fmla="*/ 8617618 w 8750421"/>
                <a:gd name="connsiteY6" fmla="*/ 17868 h 3356775"/>
                <a:gd name="connsiteX7" fmla="*/ 8576089 w 8750421"/>
                <a:gd name="connsiteY7" fmla="*/ 9067 h 3356775"/>
                <a:gd name="connsiteX8" fmla="*/ 8532401 w 8750421"/>
                <a:gd name="connsiteY8" fmla="*/ 2882 h 3356775"/>
                <a:gd name="connsiteX9" fmla="*/ 8486973 w 8750421"/>
                <a:gd name="connsiteY9" fmla="*/ 0 h 3356775"/>
                <a:gd name="connsiteX10" fmla="*/ 8440275 w 8750421"/>
                <a:gd name="connsiteY10" fmla="*/ 1104 h 3356775"/>
                <a:gd name="connsiteX11" fmla="*/ 8392751 w 8750421"/>
                <a:gd name="connsiteY11" fmla="*/ 6908 h 3356775"/>
                <a:gd name="connsiteX12" fmla="*/ 8344821 w 8750421"/>
                <a:gd name="connsiteY12" fmla="*/ 18097 h 3356775"/>
                <a:gd name="connsiteX13" fmla="*/ 8296968 w 8750421"/>
                <a:gd name="connsiteY13" fmla="*/ 35356 h 3356775"/>
                <a:gd name="connsiteX14" fmla="*/ 8249597 w 8750421"/>
                <a:gd name="connsiteY14" fmla="*/ 59385 h 3356775"/>
                <a:gd name="connsiteX15" fmla="*/ 8203191 w 8750421"/>
                <a:gd name="connsiteY15" fmla="*/ 90855 h 3356775"/>
                <a:gd name="connsiteX16" fmla="*/ 7862844 w 8750421"/>
                <a:gd name="connsiteY16" fmla="*/ 430288 h 3356775"/>
                <a:gd name="connsiteX17" fmla="*/ 7379152 w 8750421"/>
                <a:gd name="connsiteY17" fmla="*/ 971905 h 3356775"/>
                <a:gd name="connsiteX18" fmla="*/ 6946424 w 8750421"/>
                <a:gd name="connsiteY18" fmla="*/ 1474089 h 3356775"/>
                <a:gd name="connsiteX19" fmla="*/ 6758998 w 8750421"/>
                <a:gd name="connsiteY19" fmla="*/ 1695170 h 3356775"/>
                <a:gd name="connsiteX20" fmla="*/ 6382265 w 8750421"/>
                <a:gd name="connsiteY20" fmla="*/ 1730006 h 3356775"/>
                <a:gd name="connsiteX21" fmla="*/ 4452424 w 8750421"/>
                <a:gd name="connsiteY21" fmla="*/ 984389 h 3356775"/>
                <a:gd name="connsiteX22" fmla="*/ 2355577 w 8750421"/>
                <a:gd name="connsiteY22" fmla="*/ 731354 h 3356775"/>
                <a:gd name="connsiteX23" fmla="*/ 2307165 w 8750421"/>
                <a:gd name="connsiteY23" fmla="*/ 726173 h 3356775"/>
                <a:gd name="connsiteX24" fmla="*/ 2258676 w 8750421"/>
                <a:gd name="connsiteY24" fmla="*/ 722287 h 3356775"/>
                <a:gd name="connsiteX25" fmla="*/ 2210112 w 8750421"/>
                <a:gd name="connsiteY25" fmla="*/ 719721 h 3356775"/>
                <a:gd name="connsiteX26" fmla="*/ 2161534 w 8750421"/>
                <a:gd name="connsiteY26" fmla="*/ 718477 h 3356775"/>
                <a:gd name="connsiteX27" fmla="*/ 2112957 w 8750421"/>
                <a:gd name="connsiteY27" fmla="*/ 718566 h 3356775"/>
                <a:gd name="connsiteX28" fmla="*/ 2064417 w 8750421"/>
                <a:gd name="connsiteY28" fmla="*/ 720001 h 3356775"/>
                <a:gd name="connsiteX29" fmla="*/ 2015954 w 8750421"/>
                <a:gd name="connsiteY29" fmla="*/ 722795 h 3356775"/>
                <a:gd name="connsiteX30" fmla="*/ 1967567 w 8750421"/>
                <a:gd name="connsiteY30" fmla="*/ 726973 h 3356775"/>
                <a:gd name="connsiteX31" fmla="*/ 1919320 w 8750421"/>
                <a:gd name="connsiteY31" fmla="*/ 732523 h 3356775"/>
                <a:gd name="connsiteX32" fmla="*/ 1871225 w 8750421"/>
                <a:gd name="connsiteY32" fmla="*/ 739457 h 3356775"/>
                <a:gd name="connsiteX33" fmla="*/ 1823320 w 8750421"/>
                <a:gd name="connsiteY33" fmla="*/ 747801 h 3356775"/>
                <a:gd name="connsiteX34" fmla="*/ 1775632 w 8750421"/>
                <a:gd name="connsiteY34" fmla="*/ 757567 h 3356775"/>
                <a:gd name="connsiteX35" fmla="*/ 844896 w 8750421"/>
                <a:gd name="connsiteY35" fmla="*/ 1339101 h 3356775"/>
                <a:gd name="connsiteX36" fmla="*/ 0 w 8750421"/>
                <a:gd name="connsiteY36" fmla="*/ 2643074 h 3356775"/>
                <a:gd name="connsiteX37" fmla="*/ 2251844 w 8750421"/>
                <a:gd name="connsiteY37" fmla="*/ 3109341 h 3356775"/>
                <a:gd name="connsiteX38" fmla="*/ 4808392 w 8750421"/>
                <a:gd name="connsiteY38" fmla="*/ 3347377 h 3356775"/>
                <a:gd name="connsiteX39" fmla="*/ 4858430 w 8750421"/>
                <a:gd name="connsiteY39" fmla="*/ 3351453 h 3356775"/>
                <a:gd name="connsiteX40" fmla="*/ 4908455 w 8750421"/>
                <a:gd name="connsiteY40" fmla="*/ 3354374 h 3356775"/>
                <a:gd name="connsiteX41" fmla="*/ 4958455 w 8750421"/>
                <a:gd name="connsiteY41" fmla="*/ 3356152 h 3356775"/>
                <a:gd name="connsiteX42" fmla="*/ 5008417 w 8750421"/>
                <a:gd name="connsiteY42" fmla="*/ 3356775 h 3356775"/>
                <a:gd name="connsiteX43" fmla="*/ 5058315 w 8750421"/>
                <a:gd name="connsiteY43" fmla="*/ 3356254 h 3356775"/>
                <a:gd name="connsiteX44" fmla="*/ 5108137 w 8750421"/>
                <a:gd name="connsiteY44" fmla="*/ 3354603 h 3356775"/>
                <a:gd name="connsiteX45" fmla="*/ 5157858 w 8750421"/>
                <a:gd name="connsiteY45" fmla="*/ 3351809 h 3356775"/>
                <a:gd name="connsiteX46" fmla="*/ 5207464 w 8750421"/>
                <a:gd name="connsiteY46" fmla="*/ 3347885 h 3356775"/>
                <a:gd name="connsiteX47" fmla="*/ 5256931 w 8750421"/>
                <a:gd name="connsiteY47" fmla="*/ 3342830 h 3356775"/>
                <a:gd name="connsiteX48" fmla="*/ 5306245 w 8750421"/>
                <a:gd name="connsiteY48" fmla="*/ 3336658 h 3356775"/>
                <a:gd name="connsiteX49" fmla="*/ 5355381 w 8750421"/>
                <a:gd name="connsiteY49" fmla="*/ 3329368 h 3356775"/>
                <a:gd name="connsiteX50" fmla="*/ 5404327 w 8750421"/>
                <a:gd name="connsiteY50" fmla="*/ 3320961 h 3356775"/>
                <a:gd name="connsiteX51" fmla="*/ 5453057 w 8750421"/>
                <a:gd name="connsiteY51" fmla="*/ 3311448 h 3356775"/>
                <a:gd name="connsiteX52" fmla="*/ 5501545 w 8750421"/>
                <a:gd name="connsiteY52" fmla="*/ 3300831 h 3356775"/>
                <a:gd name="connsiteX53" fmla="*/ 5549793 w 8750421"/>
                <a:gd name="connsiteY53" fmla="*/ 3289109 h 3356775"/>
                <a:gd name="connsiteX54" fmla="*/ 5597773 w 8750421"/>
                <a:gd name="connsiteY54" fmla="*/ 3276282 h 3356775"/>
                <a:gd name="connsiteX55" fmla="*/ 5645462 w 8750421"/>
                <a:gd name="connsiteY55" fmla="*/ 3262376 h 3356775"/>
                <a:gd name="connsiteX56" fmla="*/ 5692833 w 8750421"/>
                <a:gd name="connsiteY56" fmla="*/ 3247377 h 3356775"/>
                <a:gd name="connsiteX57" fmla="*/ 5739886 w 8750421"/>
                <a:gd name="connsiteY57" fmla="*/ 3231286 h 3356775"/>
                <a:gd name="connsiteX58" fmla="*/ 5786597 w 8750421"/>
                <a:gd name="connsiteY58" fmla="*/ 3214128 h 3356775"/>
                <a:gd name="connsiteX59" fmla="*/ 5832926 w 8750421"/>
                <a:gd name="connsiteY59" fmla="*/ 3195878 h 3356775"/>
                <a:gd name="connsiteX60" fmla="*/ 5878888 w 8750421"/>
                <a:gd name="connsiteY60" fmla="*/ 3176562 h 3356775"/>
                <a:gd name="connsiteX61" fmla="*/ 5924443 w 8750421"/>
                <a:gd name="connsiteY61" fmla="*/ 3156178 h 3356775"/>
                <a:gd name="connsiteX62" fmla="*/ 5969566 w 8750421"/>
                <a:gd name="connsiteY62" fmla="*/ 3134741 h 3356775"/>
                <a:gd name="connsiteX63" fmla="*/ 6014244 w 8750421"/>
                <a:gd name="connsiteY63" fmla="*/ 3112224 h 3356775"/>
                <a:gd name="connsiteX64" fmla="*/ 6058478 w 8750421"/>
                <a:gd name="connsiteY64" fmla="*/ 3088665 h 3356775"/>
                <a:gd name="connsiteX65" fmla="*/ 6102217 w 8750421"/>
                <a:gd name="connsiteY65" fmla="*/ 3064052 h 3356775"/>
                <a:gd name="connsiteX66" fmla="*/ 7150615 w 8750421"/>
                <a:gd name="connsiteY66" fmla="*/ 2458174 h 3356775"/>
                <a:gd name="connsiteX67" fmla="*/ 7201504 w 8750421"/>
                <a:gd name="connsiteY67" fmla="*/ 2442400 h 3356775"/>
                <a:gd name="connsiteX68" fmla="*/ 7250183 w 8750421"/>
                <a:gd name="connsiteY68" fmla="*/ 2421686 h 3356775"/>
                <a:gd name="connsiteX69" fmla="*/ 7296373 w 8750421"/>
                <a:gd name="connsiteY69" fmla="*/ 2396274 h 3356775"/>
                <a:gd name="connsiteX70" fmla="*/ 7339693 w 8750421"/>
                <a:gd name="connsiteY70" fmla="*/ 2366365 h 3356775"/>
                <a:gd name="connsiteX71" fmla="*/ 7379850 w 8750421"/>
                <a:gd name="connsiteY71" fmla="*/ 2332215 h 3356775"/>
                <a:gd name="connsiteX72" fmla="*/ 7416477 w 8750421"/>
                <a:gd name="connsiteY72" fmla="*/ 2294039 h 3356775"/>
                <a:gd name="connsiteX73" fmla="*/ 7449256 w 8750421"/>
                <a:gd name="connsiteY73" fmla="*/ 2252065 h 3356775"/>
                <a:gd name="connsiteX74" fmla="*/ 8725999 w 8750421"/>
                <a:gd name="connsiteY74" fmla="*/ 285686 h 3356775"/>
                <a:gd name="connsiteX75" fmla="*/ 8743246 w 8750421"/>
                <a:gd name="connsiteY75" fmla="*/ 249339 h 3356775"/>
                <a:gd name="connsiteX76" fmla="*/ 8750421 w 8750421"/>
                <a:gd name="connsiteY76" fmla="*/ 206743 h 3356775"/>
                <a:gd name="connsiteX0" fmla="*/ 8750421 w 8750421"/>
                <a:gd name="connsiteY0" fmla="*/ 206743 h 3356775"/>
                <a:gd name="connsiteX1" fmla="*/ 8748148 w 8750421"/>
                <a:gd name="connsiteY1" fmla="*/ 161556 h 3356775"/>
                <a:gd name="connsiteX2" fmla="*/ 8737023 w 8750421"/>
                <a:gd name="connsiteY2" fmla="*/ 117487 h 3356775"/>
                <a:gd name="connsiteX3" fmla="*/ 8717630 w 8750421"/>
                <a:gd name="connsiteY3" fmla="*/ 78181 h 3356775"/>
                <a:gd name="connsiteX4" fmla="*/ 8690604 w 8750421"/>
                <a:gd name="connsiteY4" fmla="*/ 47332 h 3356775"/>
                <a:gd name="connsiteX5" fmla="*/ 8656530 w 8750421"/>
                <a:gd name="connsiteY5" fmla="*/ 28600 h 3356775"/>
                <a:gd name="connsiteX6" fmla="*/ 8617618 w 8750421"/>
                <a:gd name="connsiteY6" fmla="*/ 17868 h 3356775"/>
                <a:gd name="connsiteX7" fmla="*/ 8576089 w 8750421"/>
                <a:gd name="connsiteY7" fmla="*/ 9067 h 3356775"/>
                <a:gd name="connsiteX8" fmla="*/ 8532401 w 8750421"/>
                <a:gd name="connsiteY8" fmla="*/ 2882 h 3356775"/>
                <a:gd name="connsiteX9" fmla="*/ 8486973 w 8750421"/>
                <a:gd name="connsiteY9" fmla="*/ 0 h 3356775"/>
                <a:gd name="connsiteX10" fmla="*/ 8440275 w 8750421"/>
                <a:gd name="connsiteY10" fmla="*/ 1104 h 3356775"/>
                <a:gd name="connsiteX11" fmla="*/ 8392751 w 8750421"/>
                <a:gd name="connsiteY11" fmla="*/ 6908 h 3356775"/>
                <a:gd name="connsiteX12" fmla="*/ 8344821 w 8750421"/>
                <a:gd name="connsiteY12" fmla="*/ 18097 h 3356775"/>
                <a:gd name="connsiteX13" fmla="*/ 8296968 w 8750421"/>
                <a:gd name="connsiteY13" fmla="*/ 35356 h 3356775"/>
                <a:gd name="connsiteX14" fmla="*/ 8249597 w 8750421"/>
                <a:gd name="connsiteY14" fmla="*/ 59385 h 3356775"/>
                <a:gd name="connsiteX15" fmla="*/ 8203191 w 8750421"/>
                <a:gd name="connsiteY15" fmla="*/ 90855 h 3356775"/>
                <a:gd name="connsiteX16" fmla="*/ 7862844 w 8750421"/>
                <a:gd name="connsiteY16" fmla="*/ 430288 h 3356775"/>
                <a:gd name="connsiteX17" fmla="*/ 7379152 w 8750421"/>
                <a:gd name="connsiteY17" fmla="*/ 971905 h 3356775"/>
                <a:gd name="connsiteX18" fmla="*/ 6946424 w 8750421"/>
                <a:gd name="connsiteY18" fmla="*/ 1474089 h 3356775"/>
                <a:gd name="connsiteX19" fmla="*/ 6758998 w 8750421"/>
                <a:gd name="connsiteY19" fmla="*/ 1695170 h 3356775"/>
                <a:gd name="connsiteX20" fmla="*/ 6382265 w 8750421"/>
                <a:gd name="connsiteY20" fmla="*/ 1730006 h 3356775"/>
                <a:gd name="connsiteX21" fmla="*/ 4452424 w 8750421"/>
                <a:gd name="connsiteY21" fmla="*/ 984389 h 3356775"/>
                <a:gd name="connsiteX22" fmla="*/ 2355577 w 8750421"/>
                <a:gd name="connsiteY22" fmla="*/ 731354 h 3356775"/>
                <a:gd name="connsiteX23" fmla="*/ 2307165 w 8750421"/>
                <a:gd name="connsiteY23" fmla="*/ 726173 h 3356775"/>
                <a:gd name="connsiteX24" fmla="*/ 2258676 w 8750421"/>
                <a:gd name="connsiteY24" fmla="*/ 722287 h 3356775"/>
                <a:gd name="connsiteX25" fmla="*/ 2210112 w 8750421"/>
                <a:gd name="connsiteY25" fmla="*/ 719721 h 3356775"/>
                <a:gd name="connsiteX26" fmla="*/ 2161534 w 8750421"/>
                <a:gd name="connsiteY26" fmla="*/ 718477 h 3356775"/>
                <a:gd name="connsiteX27" fmla="*/ 2112957 w 8750421"/>
                <a:gd name="connsiteY27" fmla="*/ 718566 h 3356775"/>
                <a:gd name="connsiteX28" fmla="*/ 2064417 w 8750421"/>
                <a:gd name="connsiteY28" fmla="*/ 720001 h 3356775"/>
                <a:gd name="connsiteX29" fmla="*/ 2015954 w 8750421"/>
                <a:gd name="connsiteY29" fmla="*/ 722795 h 3356775"/>
                <a:gd name="connsiteX30" fmla="*/ 1967567 w 8750421"/>
                <a:gd name="connsiteY30" fmla="*/ 726973 h 3356775"/>
                <a:gd name="connsiteX31" fmla="*/ 1919320 w 8750421"/>
                <a:gd name="connsiteY31" fmla="*/ 732523 h 3356775"/>
                <a:gd name="connsiteX32" fmla="*/ 1871225 w 8750421"/>
                <a:gd name="connsiteY32" fmla="*/ 739457 h 3356775"/>
                <a:gd name="connsiteX33" fmla="*/ 1823320 w 8750421"/>
                <a:gd name="connsiteY33" fmla="*/ 747801 h 3356775"/>
                <a:gd name="connsiteX34" fmla="*/ 844896 w 8750421"/>
                <a:gd name="connsiteY34" fmla="*/ 1339101 h 3356775"/>
                <a:gd name="connsiteX35" fmla="*/ 0 w 8750421"/>
                <a:gd name="connsiteY35" fmla="*/ 2643074 h 3356775"/>
                <a:gd name="connsiteX36" fmla="*/ 2251844 w 8750421"/>
                <a:gd name="connsiteY36" fmla="*/ 3109341 h 3356775"/>
                <a:gd name="connsiteX37" fmla="*/ 4808392 w 8750421"/>
                <a:gd name="connsiteY37" fmla="*/ 3347377 h 3356775"/>
                <a:gd name="connsiteX38" fmla="*/ 4858430 w 8750421"/>
                <a:gd name="connsiteY38" fmla="*/ 3351453 h 3356775"/>
                <a:gd name="connsiteX39" fmla="*/ 4908455 w 8750421"/>
                <a:gd name="connsiteY39" fmla="*/ 3354374 h 3356775"/>
                <a:gd name="connsiteX40" fmla="*/ 4958455 w 8750421"/>
                <a:gd name="connsiteY40" fmla="*/ 3356152 h 3356775"/>
                <a:gd name="connsiteX41" fmla="*/ 5008417 w 8750421"/>
                <a:gd name="connsiteY41" fmla="*/ 3356775 h 3356775"/>
                <a:gd name="connsiteX42" fmla="*/ 5058315 w 8750421"/>
                <a:gd name="connsiteY42" fmla="*/ 3356254 h 3356775"/>
                <a:gd name="connsiteX43" fmla="*/ 5108137 w 8750421"/>
                <a:gd name="connsiteY43" fmla="*/ 3354603 h 3356775"/>
                <a:gd name="connsiteX44" fmla="*/ 5157858 w 8750421"/>
                <a:gd name="connsiteY44" fmla="*/ 3351809 h 3356775"/>
                <a:gd name="connsiteX45" fmla="*/ 5207464 w 8750421"/>
                <a:gd name="connsiteY45" fmla="*/ 3347885 h 3356775"/>
                <a:gd name="connsiteX46" fmla="*/ 5256931 w 8750421"/>
                <a:gd name="connsiteY46" fmla="*/ 3342830 h 3356775"/>
                <a:gd name="connsiteX47" fmla="*/ 5306245 w 8750421"/>
                <a:gd name="connsiteY47" fmla="*/ 3336658 h 3356775"/>
                <a:gd name="connsiteX48" fmla="*/ 5355381 w 8750421"/>
                <a:gd name="connsiteY48" fmla="*/ 3329368 h 3356775"/>
                <a:gd name="connsiteX49" fmla="*/ 5404327 w 8750421"/>
                <a:gd name="connsiteY49" fmla="*/ 3320961 h 3356775"/>
                <a:gd name="connsiteX50" fmla="*/ 5453057 w 8750421"/>
                <a:gd name="connsiteY50" fmla="*/ 3311448 h 3356775"/>
                <a:gd name="connsiteX51" fmla="*/ 5501545 w 8750421"/>
                <a:gd name="connsiteY51" fmla="*/ 3300831 h 3356775"/>
                <a:gd name="connsiteX52" fmla="*/ 5549793 w 8750421"/>
                <a:gd name="connsiteY52" fmla="*/ 3289109 h 3356775"/>
                <a:gd name="connsiteX53" fmla="*/ 5597773 w 8750421"/>
                <a:gd name="connsiteY53" fmla="*/ 3276282 h 3356775"/>
                <a:gd name="connsiteX54" fmla="*/ 5645462 w 8750421"/>
                <a:gd name="connsiteY54" fmla="*/ 3262376 h 3356775"/>
                <a:gd name="connsiteX55" fmla="*/ 5692833 w 8750421"/>
                <a:gd name="connsiteY55" fmla="*/ 3247377 h 3356775"/>
                <a:gd name="connsiteX56" fmla="*/ 5739886 w 8750421"/>
                <a:gd name="connsiteY56" fmla="*/ 3231286 h 3356775"/>
                <a:gd name="connsiteX57" fmla="*/ 5786597 w 8750421"/>
                <a:gd name="connsiteY57" fmla="*/ 3214128 h 3356775"/>
                <a:gd name="connsiteX58" fmla="*/ 5832926 w 8750421"/>
                <a:gd name="connsiteY58" fmla="*/ 3195878 h 3356775"/>
                <a:gd name="connsiteX59" fmla="*/ 5878888 w 8750421"/>
                <a:gd name="connsiteY59" fmla="*/ 3176562 h 3356775"/>
                <a:gd name="connsiteX60" fmla="*/ 5924443 w 8750421"/>
                <a:gd name="connsiteY60" fmla="*/ 3156178 h 3356775"/>
                <a:gd name="connsiteX61" fmla="*/ 5969566 w 8750421"/>
                <a:gd name="connsiteY61" fmla="*/ 3134741 h 3356775"/>
                <a:gd name="connsiteX62" fmla="*/ 6014244 w 8750421"/>
                <a:gd name="connsiteY62" fmla="*/ 3112224 h 3356775"/>
                <a:gd name="connsiteX63" fmla="*/ 6058478 w 8750421"/>
                <a:gd name="connsiteY63" fmla="*/ 3088665 h 3356775"/>
                <a:gd name="connsiteX64" fmla="*/ 6102217 w 8750421"/>
                <a:gd name="connsiteY64" fmla="*/ 3064052 h 3356775"/>
                <a:gd name="connsiteX65" fmla="*/ 7150615 w 8750421"/>
                <a:gd name="connsiteY65" fmla="*/ 2458174 h 3356775"/>
                <a:gd name="connsiteX66" fmla="*/ 7201504 w 8750421"/>
                <a:gd name="connsiteY66" fmla="*/ 2442400 h 3356775"/>
                <a:gd name="connsiteX67" fmla="*/ 7250183 w 8750421"/>
                <a:gd name="connsiteY67" fmla="*/ 2421686 h 3356775"/>
                <a:gd name="connsiteX68" fmla="*/ 7296373 w 8750421"/>
                <a:gd name="connsiteY68" fmla="*/ 2396274 h 3356775"/>
                <a:gd name="connsiteX69" fmla="*/ 7339693 w 8750421"/>
                <a:gd name="connsiteY69" fmla="*/ 2366365 h 3356775"/>
                <a:gd name="connsiteX70" fmla="*/ 7379850 w 8750421"/>
                <a:gd name="connsiteY70" fmla="*/ 2332215 h 3356775"/>
                <a:gd name="connsiteX71" fmla="*/ 7416477 w 8750421"/>
                <a:gd name="connsiteY71" fmla="*/ 2294039 h 3356775"/>
                <a:gd name="connsiteX72" fmla="*/ 7449256 w 8750421"/>
                <a:gd name="connsiteY72" fmla="*/ 2252065 h 3356775"/>
                <a:gd name="connsiteX73" fmla="*/ 8725999 w 8750421"/>
                <a:gd name="connsiteY73" fmla="*/ 285686 h 3356775"/>
                <a:gd name="connsiteX74" fmla="*/ 8743246 w 8750421"/>
                <a:gd name="connsiteY74" fmla="*/ 249339 h 3356775"/>
                <a:gd name="connsiteX75" fmla="*/ 8750421 w 8750421"/>
                <a:gd name="connsiteY75" fmla="*/ 206743 h 3356775"/>
                <a:gd name="connsiteX0" fmla="*/ 8750421 w 8750421"/>
                <a:gd name="connsiteY0" fmla="*/ 206743 h 3356775"/>
                <a:gd name="connsiteX1" fmla="*/ 8748148 w 8750421"/>
                <a:gd name="connsiteY1" fmla="*/ 161556 h 3356775"/>
                <a:gd name="connsiteX2" fmla="*/ 8737023 w 8750421"/>
                <a:gd name="connsiteY2" fmla="*/ 117487 h 3356775"/>
                <a:gd name="connsiteX3" fmla="*/ 8717630 w 8750421"/>
                <a:gd name="connsiteY3" fmla="*/ 78181 h 3356775"/>
                <a:gd name="connsiteX4" fmla="*/ 8690604 w 8750421"/>
                <a:gd name="connsiteY4" fmla="*/ 47332 h 3356775"/>
                <a:gd name="connsiteX5" fmla="*/ 8656530 w 8750421"/>
                <a:gd name="connsiteY5" fmla="*/ 28600 h 3356775"/>
                <a:gd name="connsiteX6" fmla="*/ 8617618 w 8750421"/>
                <a:gd name="connsiteY6" fmla="*/ 17868 h 3356775"/>
                <a:gd name="connsiteX7" fmla="*/ 8576089 w 8750421"/>
                <a:gd name="connsiteY7" fmla="*/ 9067 h 3356775"/>
                <a:gd name="connsiteX8" fmla="*/ 8532401 w 8750421"/>
                <a:gd name="connsiteY8" fmla="*/ 2882 h 3356775"/>
                <a:gd name="connsiteX9" fmla="*/ 8486973 w 8750421"/>
                <a:gd name="connsiteY9" fmla="*/ 0 h 3356775"/>
                <a:gd name="connsiteX10" fmla="*/ 8440275 w 8750421"/>
                <a:gd name="connsiteY10" fmla="*/ 1104 h 3356775"/>
                <a:gd name="connsiteX11" fmla="*/ 8392751 w 8750421"/>
                <a:gd name="connsiteY11" fmla="*/ 6908 h 3356775"/>
                <a:gd name="connsiteX12" fmla="*/ 8344821 w 8750421"/>
                <a:gd name="connsiteY12" fmla="*/ 18097 h 3356775"/>
                <a:gd name="connsiteX13" fmla="*/ 8296968 w 8750421"/>
                <a:gd name="connsiteY13" fmla="*/ 35356 h 3356775"/>
                <a:gd name="connsiteX14" fmla="*/ 8249597 w 8750421"/>
                <a:gd name="connsiteY14" fmla="*/ 59385 h 3356775"/>
                <a:gd name="connsiteX15" fmla="*/ 8203191 w 8750421"/>
                <a:gd name="connsiteY15" fmla="*/ 90855 h 3356775"/>
                <a:gd name="connsiteX16" fmla="*/ 7862844 w 8750421"/>
                <a:gd name="connsiteY16" fmla="*/ 430288 h 3356775"/>
                <a:gd name="connsiteX17" fmla="*/ 7379152 w 8750421"/>
                <a:gd name="connsiteY17" fmla="*/ 971905 h 3356775"/>
                <a:gd name="connsiteX18" fmla="*/ 6946424 w 8750421"/>
                <a:gd name="connsiteY18" fmla="*/ 1474089 h 3356775"/>
                <a:gd name="connsiteX19" fmla="*/ 6758998 w 8750421"/>
                <a:gd name="connsiteY19" fmla="*/ 1695170 h 3356775"/>
                <a:gd name="connsiteX20" fmla="*/ 6382265 w 8750421"/>
                <a:gd name="connsiteY20" fmla="*/ 1730006 h 3356775"/>
                <a:gd name="connsiteX21" fmla="*/ 4452424 w 8750421"/>
                <a:gd name="connsiteY21" fmla="*/ 984389 h 3356775"/>
                <a:gd name="connsiteX22" fmla="*/ 2355577 w 8750421"/>
                <a:gd name="connsiteY22" fmla="*/ 731354 h 3356775"/>
                <a:gd name="connsiteX23" fmla="*/ 2307165 w 8750421"/>
                <a:gd name="connsiteY23" fmla="*/ 726173 h 3356775"/>
                <a:gd name="connsiteX24" fmla="*/ 2258676 w 8750421"/>
                <a:gd name="connsiteY24" fmla="*/ 722287 h 3356775"/>
                <a:gd name="connsiteX25" fmla="*/ 2210112 w 8750421"/>
                <a:gd name="connsiteY25" fmla="*/ 719721 h 3356775"/>
                <a:gd name="connsiteX26" fmla="*/ 2161534 w 8750421"/>
                <a:gd name="connsiteY26" fmla="*/ 718477 h 3356775"/>
                <a:gd name="connsiteX27" fmla="*/ 2112957 w 8750421"/>
                <a:gd name="connsiteY27" fmla="*/ 718566 h 3356775"/>
                <a:gd name="connsiteX28" fmla="*/ 2064417 w 8750421"/>
                <a:gd name="connsiteY28" fmla="*/ 720001 h 3356775"/>
                <a:gd name="connsiteX29" fmla="*/ 2015954 w 8750421"/>
                <a:gd name="connsiteY29" fmla="*/ 722795 h 3356775"/>
                <a:gd name="connsiteX30" fmla="*/ 1967567 w 8750421"/>
                <a:gd name="connsiteY30" fmla="*/ 726973 h 3356775"/>
                <a:gd name="connsiteX31" fmla="*/ 1919320 w 8750421"/>
                <a:gd name="connsiteY31" fmla="*/ 732523 h 3356775"/>
                <a:gd name="connsiteX32" fmla="*/ 1871225 w 8750421"/>
                <a:gd name="connsiteY32" fmla="*/ 739457 h 3356775"/>
                <a:gd name="connsiteX33" fmla="*/ 844896 w 8750421"/>
                <a:gd name="connsiteY33" fmla="*/ 1339101 h 3356775"/>
                <a:gd name="connsiteX34" fmla="*/ 0 w 8750421"/>
                <a:gd name="connsiteY34" fmla="*/ 2643074 h 3356775"/>
                <a:gd name="connsiteX35" fmla="*/ 2251844 w 8750421"/>
                <a:gd name="connsiteY35" fmla="*/ 3109341 h 3356775"/>
                <a:gd name="connsiteX36" fmla="*/ 4808392 w 8750421"/>
                <a:gd name="connsiteY36" fmla="*/ 3347377 h 3356775"/>
                <a:gd name="connsiteX37" fmla="*/ 4858430 w 8750421"/>
                <a:gd name="connsiteY37" fmla="*/ 3351453 h 3356775"/>
                <a:gd name="connsiteX38" fmla="*/ 4908455 w 8750421"/>
                <a:gd name="connsiteY38" fmla="*/ 3354374 h 3356775"/>
                <a:gd name="connsiteX39" fmla="*/ 4958455 w 8750421"/>
                <a:gd name="connsiteY39" fmla="*/ 3356152 h 3356775"/>
                <a:gd name="connsiteX40" fmla="*/ 5008417 w 8750421"/>
                <a:gd name="connsiteY40" fmla="*/ 3356775 h 3356775"/>
                <a:gd name="connsiteX41" fmla="*/ 5058315 w 8750421"/>
                <a:gd name="connsiteY41" fmla="*/ 3356254 h 3356775"/>
                <a:gd name="connsiteX42" fmla="*/ 5108137 w 8750421"/>
                <a:gd name="connsiteY42" fmla="*/ 3354603 h 3356775"/>
                <a:gd name="connsiteX43" fmla="*/ 5157858 w 8750421"/>
                <a:gd name="connsiteY43" fmla="*/ 3351809 h 3356775"/>
                <a:gd name="connsiteX44" fmla="*/ 5207464 w 8750421"/>
                <a:gd name="connsiteY44" fmla="*/ 3347885 h 3356775"/>
                <a:gd name="connsiteX45" fmla="*/ 5256931 w 8750421"/>
                <a:gd name="connsiteY45" fmla="*/ 3342830 h 3356775"/>
                <a:gd name="connsiteX46" fmla="*/ 5306245 w 8750421"/>
                <a:gd name="connsiteY46" fmla="*/ 3336658 h 3356775"/>
                <a:gd name="connsiteX47" fmla="*/ 5355381 w 8750421"/>
                <a:gd name="connsiteY47" fmla="*/ 3329368 h 3356775"/>
                <a:gd name="connsiteX48" fmla="*/ 5404327 w 8750421"/>
                <a:gd name="connsiteY48" fmla="*/ 3320961 h 3356775"/>
                <a:gd name="connsiteX49" fmla="*/ 5453057 w 8750421"/>
                <a:gd name="connsiteY49" fmla="*/ 3311448 h 3356775"/>
                <a:gd name="connsiteX50" fmla="*/ 5501545 w 8750421"/>
                <a:gd name="connsiteY50" fmla="*/ 3300831 h 3356775"/>
                <a:gd name="connsiteX51" fmla="*/ 5549793 w 8750421"/>
                <a:gd name="connsiteY51" fmla="*/ 3289109 h 3356775"/>
                <a:gd name="connsiteX52" fmla="*/ 5597773 w 8750421"/>
                <a:gd name="connsiteY52" fmla="*/ 3276282 h 3356775"/>
                <a:gd name="connsiteX53" fmla="*/ 5645462 w 8750421"/>
                <a:gd name="connsiteY53" fmla="*/ 3262376 h 3356775"/>
                <a:gd name="connsiteX54" fmla="*/ 5692833 w 8750421"/>
                <a:gd name="connsiteY54" fmla="*/ 3247377 h 3356775"/>
                <a:gd name="connsiteX55" fmla="*/ 5739886 w 8750421"/>
                <a:gd name="connsiteY55" fmla="*/ 3231286 h 3356775"/>
                <a:gd name="connsiteX56" fmla="*/ 5786597 w 8750421"/>
                <a:gd name="connsiteY56" fmla="*/ 3214128 h 3356775"/>
                <a:gd name="connsiteX57" fmla="*/ 5832926 w 8750421"/>
                <a:gd name="connsiteY57" fmla="*/ 3195878 h 3356775"/>
                <a:gd name="connsiteX58" fmla="*/ 5878888 w 8750421"/>
                <a:gd name="connsiteY58" fmla="*/ 3176562 h 3356775"/>
                <a:gd name="connsiteX59" fmla="*/ 5924443 w 8750421"/>
                <a:gd name="connsiteY59" fmla="*/ 3156178 h 3356775"/>
                <a:gd name="connsiteX60" fmla="*/ 5969566 w 8750421"/>
                <a:gd name="connsiteY60" fmla="*/ 3134741 h 3356775"/>
                <a:gd name="connsiteX61" fmla="*/ 6014244 w 8750421"/>
                <a:gd name="connsiteY61" fmla="*/ 3112224 h 3356775"/>
                <a:gd name="connsiteX62" fmla="*/ 6058478 w 8750421"/>
                <a:gd name="connsiteY62" fmla="*/ 3088665 h 3356775"/>
                <a:gd name="connsiteX63" fmla="*/ 6102217 w 8750421"/>
                <a:gd name="connsiteY63" fmla="*/ 3064052 h 3356775"/>
                <a:gd name="connsiteX64" fmla="*/ 7150615 w 8750421"/>
                <a:gd name="connsiteY64" fmla="*/ 2458174 h 3356775"/>
                <a:gd name="connsiteX65" fmla="*/ 7201504 w 8750421"/>
                <a:gd name="connsiteY65" fmla="*/ 2442400 h 3356775"/>
                <a:gd name="connsiteX66" fmla="*/ 7250183 w 8750421"/>
                <a:gd name="connsiteY66" fmla="*/ 2421686 h 3356775"/>
                <a:gd name="connsiteX67" fmla="*/ 7296373 w 8750421"/>
                <a:gd name="connsiteY67" fmla="*/ 2396274 h 3356775"/>
                <a:gd name="connsiteX68" fmla="*/ 7339693 w 8750421"/>
                <a:gd name="connsiteY68" fmla="*/ 2366365 h 3356775"/>
                <a:gd name="connsiteX69" fmla="*/ 7379850 w 8750421"/>
                <a:gd name="connsiteY69" fmla="*/ 2332215 h 3356775"/>
                <a:gd name="connsiteX70" fmla="*/ 7416477 w 8750421"/>
                <a:gd name="connsiteY70" fmla="*/ 2294039 h 3356775"/>
                <a:gd name="connsiteX71" fmla="*/ 7449256 w 8750421"/>
                <a:gd name="connsiteY71" fmla="*/ 2252065 h 3356775"/>
                <a:gd name="connsiteX72" fmla="*/ 8725999 w 8750421"/>
                <a:gd name="connsiteY72" fmla="*/ 285686 h 3356775"/>
                <a:gd name="connsiteX73" fmla="*/ 8743246 w 8750421"/>
                <a:gd name="connsiteY73" fmla="*/ 249339 h 3356775"/>
                <a:gd name="connsiteX74" fmla="*/ 8750421 w 8750421"/>
                <a:gd name="connsiteY74" fmla="*/ 206743 h 3356775"/>
                <a:gd name="connsiteX0" fmla="*/ 8750421 w 8750421"/>
                <a:gd name="connsiteY0" fmla="*/ 206743 h 3356775"/>
                <a:gd name="connsiteX1" fmla="*/ 8748148 w 8750421"/>
                <a:gd name="connsiteY1" fmla="*/ 161556 h 3356775"/>
                <a:gd name="connsiteX2" fmla="*/ 8737023 w 8750421"/>
                <a:gd name="connsiteY2" fmla="*/ 117487 h 3356775"/>
                <a:gd name="connsiteX3" fmla="*/ 8717630 w 8750421"/>
                <a:gd name="connsiteY3" fmla="*/ 78181 h 3356775"/>
                <a:gd name="connsiteX4" fmla="*/ 8690604 w 8750421"/>
                <a:gd name="connsiteY4" fmla="*/ 47332 h 3356775"/>
                <a:gd name="connsiteX5" fmla="*/ 8656530 w 8750421"/>
                <a:gd name="connsiteY5" fmla="*/ 28600 h 3356775"/>
                <a:gd name="connsiteX6" fmla="*/ 8617618 w 8750421"/>
                <a:gd name="connsiteY6" fmla="*/ 17868 h 3356775"/>
                <a:gd name="connsiteX7" fmla="*/ 8576089 w 8750421"/>
                <a:gd name="connsiteY7" fmla="*/ 9067 h 3356775"/>
                <a:gd name="connsiteX8" fmla="*/ 8532401 w 8750421"/>
                <a:gd name="connsiteY8" fmla="*/ 2882 h 3356775"/>
                <a:gd name="connsiteX9" fmla="*/ 8486973 w 8750421"/>
                <a:gd name="connsiteY9" fmla="*/ 0 h 3356775"/>
                <a:gd name="connsiteX10" fmla="*/ 8440275 w 8750421"/>
                <a:gd name="connsiteY10" fmla="*/ 1104 h 3356775"/>
                <a:gd name="connsiteX11" fmla="*/ 8392751 w 8750421"/>
                <a:gd name="connsiteY11" fmla="*/ 6908 h 3356775"/>
                <a:gd name="connsiteX12" fmla="*/ 8344821 w 8750421"/>
                <a:gd name="connsiteY12" fmla="*/ 18097 h 3356775"/>
                <a:gd name="connsiteX13" fmla="*/ 8296968 w 8750421"/>
                <a:gd name="connsiteY13" fmla="*/ 35356 h 3356775"/>
                <a:gd name="connsiteX14" fmla="*/ 8249597 w 8750421"/>
                <a:gd name="connsiteY14" fmla="*/ 59385 h 3356775"/>
                <a:gd name="connsiteX15" fmla="*/ 8203191 w 8750421"/>
                <a:gd name="connsiteY15" fmla="*/ 90855 h 3356775"/>
                <a:gd name="connsiteX16" fmla="*/ 7862844 w 8750421"/>
                <a:gd name="connsiteY16" fmla="*/ 430288 h 3356775"/>
                <a:gd name="connsiteX17" fmla="*/ 7379152 w 8750421"/>
                <a:gd name="connsiteY17" fmla="*/ 971905 h 3356775"/>
                <a:gd name="connsiteX18" fmla="*/ 6946424 w 8750421"/>
                <a:gd name="connsiteY18" fmla="*/ 1474089 h 3356775"/>
                <a:gd name="connsiteX19" fmla="*/ 6758998 w 8750421"/>
                <a:gd name="connsiteY19" fmla="*/ 1695170 h 3356775"/>
                <a:gd name="connsiteX20" fmla="*/ 6382265 w 8750421"/>
                <a:gd name="connsiteY20" fmla="*/ 1730006 h 3356775"/>
                <a:gd name="connsiteX21" fmla="*/ 4452424 w 8750421"/>
                <a:gd name="connsiteY21" fmla="*/ 984389 h 3356775"/>
                <a:gd name="connsiteX22" fmla="*/ 2355577 w 8750421"/>
                <a:gd name="connsiteY22" fmla="*/ 731354 h 3356775"/>
                <a:gd name="connsiteX23" fmla="*/ 2307165 w 8750421"/>
                <a:gd name="connsiteY23" fmla="*/ 726173 h 3356775"/>
                <a:gd name="connsiteX24" fmla="*/ 2258676 w 8750421"/>
                <a:gd name="connsiteY24" fmla="*/ 722287 h 3356775"/>
                <a:gd name="connsiteX25" fmla="*/ 2210112 w 8750421"/>
                <a:gd name="connsiteY25" fmla="*/ 719721 h 3356775"/>
                <a:gd name="connsiteX26" fmla="*/ 2161534 w 8750421"/>
                <a:gd name="connsiteY26" fmla="*/ 718477 h 3356775"/>
                <a:gd name="connsiteX27" fmla="*/ 2112957 w 8750421"/>
                <a:gd name="connsiteY27" fmla="*/ 718566 h 3356775"/>
                <a:gd name="connsiteX28" fmla="*/ 2064417 w 8750421"/>
                <a:gd name="connsiteY28" fmla="*/ 720001 h 3356775"/>
                <a:gd name="connsiteX29" fmla="*/ 2015954 w 8750421"/>
                <a:gd name="connsiteY29" fmla="*/ 722795 h 3356775"/>
                <a:gd name="connsiteX30" fmla="*/ 1967567 w 8750421"/>
                <a:gd name="connsiteY30" fmla="*/ 726973 h 3356775"/>
                <a:gd name="connsiteX31" fmla="*/ 1919320 w 8750421"/>
                <a:gd name="connsiteY31" fmla="*/ 732523 h 3356775"/>
                <a:gd name="connsiteX32" fmla="*/ 844896 w 8750421"/>
                <a:gd name="connsiteY32" fmla="*/ 1339101 h 3356775"/>
                <a:gd name="connsiteX33" fmla="*/ 0 w 8750421"/>
                <a:gd name="connsiteY33" fmla="*/ 2643074 h 3356775"/>
                <a:gd name="connsiteX34" fmla="*/ 2251844 w 8750421"/>
                <a:gd name="connsiteY34" fmla="*/ 3109341 h 3356775"/>
                <a:gd name="connsiteX35" fmla="*/ 4808392 w 8750421"/>
                <a:gd name="connsiteY35" fmla="*/ 3347377 h 3356775"/>
                <a:gd name="connsiteX36" fmla="*/ 4858430 w 8750421"/>
                <a:gd name="connsiteY36" fmla="*/ 3351453 h 3356775"/>
                <a:gd name="connsiteX37" fmla="*/ 4908455 w 8750421"/>
                <a:gd name="connsiteY37" fmla="*/ 3354374 h 3356775"/>
                <a:gd name="connsiteX38" fmla="*/ 4958455 w 8750421"/>
                <a:gd name="connsiteY38" fmla="*/ 3356152 h 3356775"/>
                <a:gd name="connsiteX39" fmla="*/ 5008417 w 8750421"/>
                <a:gd name="connsiteY39" fmla="*/ 3356775 h 3356775"/>
                <a:gd name="connsiteX40" fmla="*/ 5058315 w 8750421"/>
                <a:gd name="connsiteY40" fmla="*/ 3356254 h 3356775"/>
                <a:gd name="connsiteX41" fmla="*/ 5108137 w 8750421"/>
                <a:gd name="connsiteY41" fmla="*/ 3354603 h 3356775"/>
                <a:gd name="connsiteX42" fmla="*/ 5157858 w 8750421"/>
                <a:gd name="connsiteY42" fmla="*/ 3351809 h 3356775"/>
                <a:gd name="connsiteX43" fmla="*/ 5207464 w 8750421"/>
                <a:gd name="connsiteY43" fmla="*/ 3347885 h 3356775"/>
                <a:gd name="connsiteX44" fmla="*/ 5256931 w 8750421"/>
                <a:gd name="connsiteY44" fmla="*/ 3342830 h 3356775"/>
                <a:gd name="connsiteX45" fmla="*/ 5306245 w 8750421"/>
                <a:gd name="connsiteY45" fmla="*/ 3336658 h 3356775"/>
                <a:gd name="connsiteX46" fmla="*/ 5355381 w 8750421"/>
                <a:gd name="connsiteY46" fmla="*/ 3329368 h 3356775"/>
                <a:gd name="connsiteX47" fmla="*/ 5404327 w 8750421"/>
                <a:gd name="connsiteY47" fmla="*/ 3320961 h 3356775"/>
                <a:gd name="connsiteX48" fmla="*/ 5453057 w 8750421"/>
                <a:gd name="connsiteY48" fmla="*/ 3311448 h 3356775"/>
                <a:gd name="connsiteX49" fmla="*/ 5501545 w 8750421"/>
                <a:gd name="connsiteY49" fmla="*/ 3300831 h 3356775"/>
                <a:gd name="connsiteX50" fmla="*/ 5549793 w 8750421"/>
                <a:gd name="connsiteY50" fmla="*/ 3289109 h 3356775"/>
                <a:gd name="connsiteX51" fmla="*/ 5597773 w 8750421"/>
                <a:gd name="connsiteY51" fmla="*/ 3276282 h 3356775"/>
                <a:gd name="connsiteX52" fmla="*/ 5645462 w 8750421"/>
                <a:gd name="connsiteY52" fmla="*/ 3262376 h 3356775"/>
                <a:gd name="connsiteX53" fmla="*/ 5692833 w 8750421"/>
                <a:gd name="connsiteY53" fmla="*/ 3247377 h 3356775"/>
                <a:gd name="connsiteX54" fmla="*/ 5739886 w 8750421"/>
                <a:gd name="connsiteY54" fmla="*/ 3231286 h 3356775"/>
                <a:gd name="connsiteX55" fmla="*/ 5786597 w 8750421"/>
                <a:gd name="connsiteY55" fmla="*/ 3214128 h 3356775"/>
                <a:gd name="connsiteX56" fmla="*/ 5832926 w 8750421"/>
                <a:gd name="connsiteY56" fmla="*/ 3195878 h 3356775"/>
                <a:gd name="connsiteX57" fmla="*/ 5878888 w 8750421"/>
                <a:gd name="connsiteY57" fmla="*/ 3176562 h 3356775"/>
                <a:gd name="connsiteX58" fmla="*/ 5924443 w 8750421"/>
                <a:gd name="connsiteY58" fmla="*/ 3156178 h 3356775"/>
                <a:gd name="connsiteX59" fmla="*/ 5969566 w 8750421"/>
                <a:gd name="connsiteY59" fmla="*/ 3134741 h 3356775"/>
                <a:gd name="connsiteX60" fmla="*/ 6014244 w 8750421"/>
                <a:gd name="connsiteY60" fmla="*/ 3112224 h 3356775"/>
                <a:gd name="connsiteX61" fmla="*/ 6058478 w 8750421"/>
                <a:gd name="connsiteY61" fmla="*/ 3088665 h 3356775"/>
                <a:gd name="connsiteX62" fmla="*/ 6102217 w 8750421"/>
                <a:gd name="connsiteY62" fmla="*/ 3064052 h 3356775"/>
                <a:gd name="connsiteX63" fmla="*/ 7150615 w 8750421"/>
                <a:gd name="connsiteY63" fmla="*/ 2458174 h 3356775"/>
                <a:gd name="connsiteX64" fmla="*/ 7201504 w 8750421"/>
                <a:gd name="connsiteY64" fmla="*/ 2442400 h 3356775"/>
                <a:gd name="connsiteX65" fmla="*/ 7250183 w 8750421"/>
                <a:gd name="connsiteY65" fmla="*/ 2421686 h 3356775"/>
                <a:gd name="connsiteX66" fmla="*/ 7296373 w 8750421"/>
                <a:gd name="connsiteY66" fmla="*/ 2396274 h 3356775"/>
                <a:gd name="connsiteX67" fmla="*/ 7339693 w 8750421"/>
                <a:gd name="connsiteY67" fmla="*/ 2366365 h 3356775"/>
                <a:gd name="connsiteX68" fmla="*/ 7379850 w 8750421"/>
                <a:gd name="connsiteY68" fmla="*/ 2332215 h 3356775"/>
                <a:gd name="connsiteX69" fmla="*/ 7416477 w 8750421"/>
                <a:gd name="connsiteY69" fmla="*/ 2294039 h 3356775"/>
                <a:gd name="connsiteX70" fmla="*/ 7449256 w 8750421"/>
                <a:gd name="connsiteY70" fmla="*/ 2252065 h 3356775"/>
                <a:gd name="connsiteX71" fmla="*/ 8725999 w 8750421"/>
                <a:gd name="connsiteY71" fmla="*/ 285686 h 3356775"/>
                <a:gd name="connsiteX72" fmla="*/ 8743246 w 8750421"/>
                <a:gd name="connsiteY72" fmla="*/ 249339 h 3356775"/>
                <a:gd name="connsiteX73" fmla="*/ 8750421 w 8750421"/>
                <a:gd name="connsiteY73" fmla="*/ 206743 h 3356775"/>
                <a:gd name="connsiteX0" fmla="*/ 8750421 w 8750421"/>
                <a:gd name="connsiteY0" fmla="*/ 206743 h 3356775"/>
                <a:gd name="connsiteX1" fmla="*/ 8748148 w 8750421"/>
                <a:gd name="connsiteY1" fmla="*/ 161556 h 3356775"/>
                <a:gd name="connsiteX2" fmla="*/ 8737023 w 8750421"/>
                <a:gd name="connsiteY2" fmla="*/ 117487 h 3356775"/>
                <a:gd name="connsiteX3" fmla="*/ 8717630 w 8750421"/>
                <a:gd name="connsiteY3" fmla="*/ 78181 h 3356775"/>
                <a:gd name="connsiteX4" fmla="*/ 8690604 w 8750421"/>
                <a:gd name="connsiteY4" fmla="*/ 47332 h 3356775"/>
                <a:gd name="connsiteX5" fmla="*/ 8656530 w 8750421"/>
                <a:gd name="connsiteY5" fmla="*/ 28600 h 3356775"/>
                <a:gd name="connsiteX6" fmla="*/ 8617618 w 8750421"/>
                <a:gd name="connsiteY6" fmla="*/ 17868 h 3356775"/>
                <a:gd name="connsiteX7" fmla="*/ 8576089 w 8750421"/>
                <a:gd name="connsiteY7" fmla="*/ 9067 h 3356775"/>
                <a:gd name="connsiteX8" fmla="*/ 8532401 w 8750421"/>
                <a:gd name="connsiteY8" fmla="*/ 2882 h 3356775"/>
                <a:gd name="connsiteX9" fmla="*/ 8486973 w 8750421"/>
                <a:gd name="connsiteY9" fmla="*/ 0 h 3356775"/>
                <a:gd name="connsiteX10" fmla="*/ 8440275 w 8750421"/>
                <a:gd name="connsiteY10" fmla="*/ 1104 h 3356775"/>
                <a:gd name="connsiteX11" fmla="*/ 8392751 w 8750421"/>
                <a:gd name="connsiteY11" fmla="*/ 6908 h 3356775"/>
                <a:gd name="connsiteX12" fmla="*/ 8344821 w 8750421"/>
                <a:gd name="connsiteY12" fmla="*/ 18097 h 3356775"/>
                <a:gd name="connsiteX13" fmla="*/ 8296968 w 8750421"/>
                <a:gd name="connsiteY13" fmla="*/ 35356 h 3356775"/>
                <a:gd name="connsiteX14" fmla="*/ 8249597 w 8750421"/>
                <a:gd name="connsiteY14" fmla="*/ 59385 h 3356775"/>
                <a:gd name="connsiteX15" fmla="*/ 8203191 w 8750421"/>
                <a:gd name="connsiteY15" fmla="*/ 90855 h 3356775"/>
                <a:gd name="connsiteX16" fmla="*/ 7862844 w 8750421"/>
                <a:gd name="connsiteY16" fmla="*/ 430288 h 3356775"/>
                <a:gd name="connsiteX17" fmla="*/ 7379152 w 8750421"/>
                <a:gd name="connsiteY17" fmla="*/ 971905 h 3356775"/>
                <a:gd name="connsiteX18" fmla="*/ 6946424 w 8750421"/>
                <a:gd name="connsiteY18" fmla="*/ 1474089 h 3356775"/>
                <a:gd name="connsiteX19" fmla="*/ 6758998 w 8750421"/>
                <a:gd name="connsiteY19" fmla="*/ 1695170 h 3356775"/>
                <a:gd name="connsiteX20" fmla="*/ 6382265 w 8750421"/>
                <a:gd name="connsiteY20" fmla="*/ 1730006 h 3356775"/>
                <a:gd name="connsiteX21" fmla="*/ 4452424 w 8750421"/>
                <a:gd name="connsiteY21" fmla="*/ 984389 h 3356775"/>
                <a:gd name="connsiteX22" fmla="*/ 2355577 w 8750421"/>
                <a:gd name="connsiteY22" fmla="*/ 731354 h 3356775"/>
                <a:gd name="connsiteX23" fmla="*/ 2307165 w 8750421"/>
                <a:gd name="connsiteY23" fmla="*/ 726173 h 3356775"/>
                <a:gd name="connsiteX24" fmla="*/ 2258676 w 8750421"/>
                <a:gd name="connsiteY24" fmla="*/ 722287 h 3356775"/>
                <a:gd name="connsiteX25" fmla="*/ 2210112 w 8750421"/>
                <a:gd name="connsiteY25" fmla="*/ 719721 h 3356775"/>
                <a:gd name="connsiteX26" fmla="*/ 2161534 w 8750421"/>
                <a:gd name="connsiteY26" fmla="*/ 718477 h 3356775"/>
                <a:gd name="connsiteX27" fmla="*/ 2112957 w 8750421"/>
                <a:gd name="connsiteY27" fmla="*/ 718566 h 3356775"/>
                <a:gd name="connsiteX28" fmla="*/ 2064417 w 8750421"/>
                <a:gd name="connsiteY28" fmla="*/ 720001 h 3356775"/>
                <a:gd name="connsiteX29" fmla="*/ 1967567 w 8750421"/>
                <a:gd name="connsiteY29" fmla="*/ 726973 h 3356775"/>
                <a:gd name="connsiteX30" fmla="*/ 1919320 w 8750421"/>
                <a:gd name="connsiteY30" fmla="*/ 732523 h 3356775"/>
                <a:gd name="connsiteX31" fmla="*/ 844896 w 8750421"/>
                <a:gd name="connsiteY31" fmla="*/ 1339101 h 3356775"/>
                <a:gd name="connsiteX32" fmla="*/ 0 w 8750421"/>
                <a:gd name="connsiteY32" fmla="*/ 2643074 h 3356775"/>
                <a:gd name="connsiteX33" fmla="*/ 2251844 w 8750421"/>
                <a:gd name="connsiteY33" fmla="*/ 3109341 h 3356775"/>
                <a:gd name="connsiteX34" fmla="*/ 4808392 w 8750421"/>
                <a:gd name="connsiteY34" fmla="*/ 3347377 h 3356775"/>
                <a:gd name="connsiteX35" fmla="*/ 4858430 w 8750421"/>
                <a:gd name="connsiteY35" fmla="*/ 3351453 h 3356775"/>
                <a:gd name="connsiteX36" fmla="*/ 4908455 w 8750421"/>
                <a:gd name="connsiteY36" fmla="*/ 3354374 h 3356775"/>
                <a:gd name="connsiteX37" fmla="*/ 4958455 w 8750421"/>
                <a:gd name="connsiteY37" fmla="*/ 3356152 h 3356775"/>
                <a:gd name="connsiteX38" fmla="*/ 5008417 w 8750421"/>
                <a:gd name="connsiteY38" fmla="*/ 3356775 h 3356775"/>
                <a:gd name="connsiteX39" fmla="*/ 5058315 w 8750421"/>
                <a:gd name="connsiteY39" fmla="*/ 3356254 h 3356775"/>
                <a:gd name="connsiteX40" fmla="*/ 5108137 w 8750421"/>
                <a:gd name="connsiteY40" fmla="*/ 3354603 h 3356775"/>
                <a:gd name="connsiteX41" fmla="*/ 5157858 w 8750421"/>
                <a:gd name="connsiteY41" fmla="*/ 3351809 h 3356775"/>
                <a:gd name="connsiteX42" fmla="*/ 5207464 w 8750421"/>
                <a:gd name="connsiteY42" fmla="*/ 3347885 h 3356775"/>
                <a:gd name="connsiteX43" fmla="*/ 5256931 w 8750421"/>
                <a:gd name="connsiteY43" fmla="*/ 3342830 h 3356775"/>
                <a:gd name="connsiteX44" fmla="*/ 5306245 w 8750421"/>
                <a:gd name="connsiteY44" fmla="*/ 3336658 h 3356775"/>
                <a:gd name="connsiteX45" fmla="*/ 5355381 w 8750421"/>
                <a:gd name="connsiteY45" fmla="*/ 3329368 h 3356775"/>
                <a:gd name="connsiteX46" fmla="*/ 5404327 w 8750421"/>
                <a:gd name="connsiteY46" fmla="*/ 3320961 h 3356775"/>
                <a:gd name="connsiteX47" fmla="*/ 5453057 w 8750421"/>
                <a:gd name="connsiteY47" fmla="*/ 3311448 h 3356775"/>
                <a:gd name="connsiteX48" fmla="*/ 5501545 w 8750421"/>
                <a:gd name="connsiteY48" fmla="*/ 3300831 h 3356775"/>
                <a:gd name="connsiteX49" fmla="*/ 5549793 w 8750421"/>
                <a:gd name="connsiteY49" fmla="*/ 3289109 h 3356775"/>
                <a:gd name="connsiteX50" fmla="*/ 5597773 w 8750421"/>
                <a:gd name="connsiteY50" fmla="*/ 3276282 h 3356775"/>
                <a:gd name="connsiteX51" fmla="*/ 5645462 w 8750421"/>
                <a:gd name="connsiteY51" fmla="*/ 3262376 h 3356775"/>
                <a:gd name="connsiteX52" fmla="*/ 5692833 w 8750421"/>
                <a:gd name="connsiteY52" fmla="*/ 3247377 h 3356775"/>
                <a:gd name="connsiteX53" fmla="*/ 5739886 w 8750421"/>
                <a:gd name="connsiteY53" fmla="*/ 3231286 h 3356775"/>
                <a:gd name="connsiteX54" fmla="*/ 5786597 w 8750421"/>
                <a:gd name="connsiteY54" fmla="*/ 3214128 h 3356775"/>
                <a:gd name="connsiteX55" fmla="*/ 5832926 w 8750421"/>
                <a:gd name="connsiteY55" fmla="*/ 3195878 h 3356775"/>
                <a:gd name="connsiteX56" fmla="*/ 5878888 w 8750421"/>
                <a:gd name="connsiteY56" fmla="*/ 3176562 h 3356775"/>
                <a:gd name="connsiteX57" fmla="*/ 5924443 w 8750421"/>
                <a:gd name="connsiteY57" fmla="*/ 3156178 h 3356775"/>
                <a:gd name="connsiteX58" fmla="*/ 5969566 w 8750421"/>
                <a:gd name="connsiteY58" fmla="*/ 3134741 h 3356775"/>
                <a:gd name="connsiteX59" fmla="*/ 6014244 w 8750421"/>
                <a:gd name="connsiteY59" fmla="*/ 3112224 h 3356775"/>
                <a:gd name="connsiteX60" fmla="*/ 6058478 w 8750421"/>
                <a:gd name="connsiteY60" fmla="*/ 3088665 h 3356775"/>
                <a:gd name="connsiteX61" fmla="*/ 6102217 w 8750421"/>
                <a:gd name="connsiteY61" fmla="*/ 3064052 h 3356775"/>
                <a:gd name="connsiteX62" fmla="*/ 7150615 w 8750421"/>
                <a:gd name="connsiteY62" fmla="*/ 2458174 h 3356775"/>
                <a:gd name="connsiteX63" fmla="*/ 7201504 w 8750421"/>
                <a:gd name="connsiteY63" fmla="*/ 2442400 h 3356775"/>
                <a:gd name="connsiteX64" fmla="*/ 7250183 w 8750421"/>
                <a:gd name="connsiteY64" fmla="*/ 2421686 h 3356775"/>
                <a:gd name="connsiteX65" fmla="*/ 7296373 w 8750421"/>
                <a:gd name="connsiteY65" fmla="*/ 2396274 h 3356775"/>
                <a:gd name="connsiteX66" fmla="*/ 7339693 w 8750421"/>
                <a:gd name="connsiteY66" fmla="*/ 2366365 h 3356775"/>
                <a:gd name="connsiteX67" fmla="*/ 7379850 w 8750421"/>
                <a:gd name="connsiteY67" fmla="*/ 2332215 h 3356775"/>
                <a:gd name="connsiteX68" fmla="*/ 7416477 w 8750421"/>
                <a:gd name="connsiteY68" fmla="*/ 2294039 h 3356775"/>
                <a:gd name="connsiteX69" fmla="*/ 7449256 w 8750421"/>
                <a:gd name="connsiteY69" fmla="*/ 2252065 h 3356775"/>
                <a:gd name="connsiteX70" fmla="*/ 8725999 w 8750421"/>
                <a:gd name="connsiteY70" fmla="*/ 285686 h 3356775"/>
                <a:gd name="connsiteX71" fmla="*/ 8743246 w 8750421"/>
                <a:gd name="connsiteY71" fmla="*/ 249339 h 3356775"/>
                <a:gd name="connsiteX72" fmla="*/ 8750421 w 8750421"/>
                <a:gd name="connsiteY72" fmla="*/ 206743 h 3356775"/>
                <a:gd name="connsiteX0" fmla="*/ 1967567 w 8750421"/>
                <a:gd name="connsiteY0" fmla="*/ 726973 h 3356775"/>
                <a:gd name="connsiteX1" fmla="*/ 1919320 w 8750421"/>
                <a:gd name="connsiteY1" fmla="*/ 732523 h 3356775"/>
                <a:gd name="connsiteX2" fmla="*/ 844896 w 8750421"/>
                <a:gd name="connsiteY2" fmla="*/ 1339101 h 3356775"/>
                <a:gd name="connsiteX3" fmla="*/ 0 w 8750421"/>
                <a:gd name="connsiteY3" fmla="*/ 2643074 h 3356775"/>
                <a:gd name="connsiteX4" fmla="*/ 2251844 w 8750421"/>
                <a:gd name="connsiteY4" fmla="*/ 3109341 h 3356775"/>
                <a:gd name="connsiteX5" fmla="*/ 4808392 w 8750421"/>
                <a:gd name="connsiteY5" fmla="*/ 3347377 h 3356775"/>
                <a:gd name="connsiteX6" fmla="*/ 4858430 w 8750421"/>
                <a:gd name="connsiteY6" fmla="*/ 3351453 h 3356775"/>
                <a:gd name="connsiteX7" fmla="*/ 4908455 w 8750421"/>
                <a:gd name="connsiteY7" fmla="*/ 3354374 h 3356775"/>
                <a:gd name="connsiteX8" fmla="*/ 4958455 w 8750421"/>
                <a:gd name="connsiteY8" fmla="*/ 3356152 h 3356775"/>
                <a:gd name="connsiteX9" fmla="*/ 5008417 w 8750421"/>
                <a:gd name="connsiteY9" fmla="*/ 3356775 h 3356775"/>
                <a:gd name="connsiteX10" fmla="*/ 5058315 w 8750421"/>
                <a:gd name="connsiteY10" fmla="*/ 3356254 h 3356775"/>
                <a:gd name="connsiteX11" fmla="*/ 5108137 w 8750421"/>
                <a:gd name="connsiteY11" fmla="*/ 3354603 h 3356775"/>
                <a:gd name="connsiteX12" fmla="*/ 5157858 w 8750421"/>
                <a:gd name="connsiteY12" fmla="*/ 3351809 h 3356775"/>
                <a:gd name="connsiteX13" fmla="*/ 5207464 w 8750421"/>
                <a:gd name="connsiteY13" fmla="*/ 3347885 h 3356775"/>
                <a:gd name="connsiteX14" fmla="*/ 5256931 w 8750421"/>
                <a:gd name="connsiteY14" fmla="*/ 3342830 h 3356775"/>
                <a:gd name="connsiteX15" fmla="*/ 5306245 w 8750421"/>
                <a:gd name="connsiteY15" fmla="*/ 3336658 h 3356775"/>
                <a:gd name="connsiteX16" fmla="*/ 5355381 w 8750421"/>
                <a:gd name="connsiteY16" fmla="*/ 3329368 h 3356775"/>
                <a:gd name="connsiteX17" fmla="*/ 5404327 w 8750421"/>
                <a:gd name="connsiteY17" fmla="*/ 3320961 h 3356775"/>
                <a:gd name="connsiteX18" fmla="*/ 5453057 w 8750421"/>
                <a:gd name="connsiteY18" fmla="*/ 3311448 h 3356775"/>
                <a:gd name="connsiteX19" fmla="*/ 5501545 w 8750421"/>
                <a:gd name="connsiteY19" fmla="*/ 3300831 h 3356775"/>
                <a:gd name="connsiteX20" fmla="*/ 5549793 w 8750421"/>
                <a:gd name="connsiteY20" fmla="*/ 3289109 h 3356775"/>
                <a:gd name="connsiteX21" fmla="*/ 5597773 w 8750421"/>
                <a:gd name="connsiteY21" fmla="*/ 3276282 h 3356775"/>
                <a:gd name="connsiteX22" fmla="*/ 5645462 w 8750421"/>
                <a:gd name="connsiteY22" fmla="*/ 3262376 h 3356775"/>
                <a:gd name="connsiteX23" fmla="*/ 5692833 w 8750421"/>
                <a:gd name="connsiteY23" fmla="*/ 3247377 h 3356775"/>
                <a:gd name="connsiteX24" fmla="*/ 5739886 w 8750421"/>
                <a:gd name="connsiteY24" fmla="*/ 3231286 h 3356775"/>
                <a:gd name="connsiteX25" fmla="*/ 5786597 w 8750421"/>
                <a:gd name="connsiteY25" fmla="*/ 3214128 h 3356775"/>
                <a:gd name="connsiteX26" fmla="*/ 5832926 w 8750421"/>
                <a:gd name="connsiteY26" fmla="*/ 3195878 h 3356775"/>
                <a:gd name="connsiteX27" fmla="*/ 5878888 w 8750421"/>
                <a:gd name="connsiteY27" fmla="*/ 3176562 h 3356775"/>
                <a:gd name="connsiteX28" fmla="*/ 5924443 w 8750421"/>
                <a:gd name="connsiteY28" fmla="*/ 3156178 h 3356775"/>
                <a:gd name="connsiteX29" fmla="*/ 5969566 w 8750421"/>
                <a:gd name="connsiteY29" fmla="*/ 3134741 h 3356775"/>
                <a:gd name="connsiteX30" fmla="*/ 6014244 w 8750421"/>
                <a:gd name="connsiteY30" fmla="*/ 3112224 h 3356775"/>
                <a:gd name="connsiteX31" fmla="*/ 6058478 w 8750421"/>
                <a:gd name="connsiteY31" fmla="*/ 3088665 h 3356775"/>
                <a:gd name="connsiteX32" fmla="*/ 6102217 w 8750421"/>
                <a:gd name="connsiteY32" fmla="*/ 3064052 h 3356775"/>
                <a:gd name="connsiteX33" fmla="*/ 7150615 w 8750421"/>
                <a:gd name="connsiteY33" fmla="*/ 2458174 h 3356775"/>
                <a:gd name="connsiteX34" fmla="*/ 7201504 w 8750421"/>
                <a:gd name="connsiteY34" fmla="*/ 2442400 h 3356775"/>
                <a:gd name="connsiteX35" fmla="*/ 7250183 w 8750421"/>
                <a:gd name="connsiteY35" fmla="*/ 2421686 h 3356775"/>
                <a:gd name="connsiteX36" fmla="*/ 7296373 w 8750421"/>
                <a:gd name="connsiteY36" fmla="*/ 2396274 h 3356775"/>
                <a:gd name="connsiteX37" fmla="*/ 7339693 w 8750421"/>
                <a:gd name="connsiteY37" fmla="*/ 2366365 h 3356775"/>
                <a:gd name="connsiteX38" fmla="*/ 7379850 w 8750421"/>
                <a:gd name="connsiteY38" fmla="*/ 2332215 h 3356775"/>
                <a:gd name="connsiteX39" fmla="*/ 7416477 w 8750421"/>
                <a:gd name="connsiteY39" fmla="*/ 2294039 h 3356775"/>
                <a:gd name="connsiteX40" fmla="*/ 7449256 w 8750421"/>
                <a:gd name="connsiteY40" fmla="*/ 2252065 h 3356775"/>
                <a:gd name="connsiteX41" fmla="*/ 8725999 w 8750421"/>
                <a:gd name="connsiteY41" fmla="*/ 285686 h 3356775"/>
                <a:gd name="connsiteX42" fmla="*/ 8743246 w 8750421"/>
                <a:gd name="connsiteY42" fmla="*/ 249339 h 3356775"/>
                <a:gd name="connsiteX43" fmla="*/ 8750421 w 8750421"/>
                <a:gd name="connsiteY43" fmla="*/ 206743 h 3356775"/>
                <a:gd name="connsiteX44" fmla="*/ 8748148 w 8750421"/>
                <a:gd name="connsiteY44" fmla="*/ 161556 h 3356775"/>
                <a:gd name="connsiteX45" fmla="*/ 8737023 w 8750421"/>
                <a:gd name="connsiteY45" fmla="*/ 117487 h 3356775"/>
                <a:gd name="connsiteX46" fmla="*/ 8717630 w 8750421"/>
                <a:gd name="connsiteY46" fmla="*/ 78181 h 3356775"/>
                <a:gd name="connsiteX47" fmla="*/ 8690604 w 8750421"/>
                <a:gd name="connsiteY47" fmla="*/ 47332 h 3356775"/>
                <a:gd name="connsiteX48" fmla="*/ 8656530 w 8750421"/>
                <a:gd name="connsiteY48" fmla="*/ 28600 h 3356775"/>
                <a:gd name="connsiteX49" fmla="*/ 8617618 w 8750421"/>
                <a:gd name="connsiteY49" fmla="*/ 17868 h 3356775"/>
                <a:gd name="connsiteX50" fmla="*/ 8576089 w 8750421"/>
                <a:gd name="connsiteY50" fmla="*/ 9067 h 3356775"/>
                <a:gd name="connsiteX51" fmla="*/ 8532401 w 8750421"/>
                <a:gd name="connsiteY51" fmla="*/ 2882 h 3356775"/>
                <a:gd name="connsiteX52" fmla="*/ 8486973 w 8750421"/>
                <a:gd name="connsiteY52" fmla="*/ 0 h 3356775"/>
                <a:gd name="connsiteX53" fmla="*/ 8440275 w 8750421"/>
                <a:gd name="connsiteY53" fmla="*/ 1104 h 3356775"/>
                <a:gd name="connsiteX54" fmla="*/ 8392751 w 8750421"/>
                <a:gd name="connsiteY54" fmla="*/ 6908 h 3356775"/>
                <a:gd name="connsiteX55" fmla="*/ 8344821 w 8750421"/>
                <a:gd name="connsiteY55" fmla="*/ 18097 h 3356775"/>
                <a:gd name="connsiteX56" fmla="*/ 8296968 w 8750421"/>
                <a:gd name="connsiteY56" fmla="*/ 35356 h 3356775"/>
                <a:gd name="connsiteX57" fmla="*/ 8249597 w 8750421"/>
                <a:gd name="connsiteY57" fmla="*/ 59385 h 3356775"/>
                <a:gd name="connsiteX58" fmla="*/ 8203191 w 8750421"/>
                <a:gd name="connsiteY58" fmla="*/ 90855 h 3356775"/>
                <a:gd name="connsiteX59" fmla="*/ 7862844 w 8750421"/>
                <a:gd name="connsiteY59" fmla="*/ 430288 h 3356775"/>
                <a:gd name="connsiteX60" fmla="*/ 7379152 w 8750421"/>
                <a:gd name="connsiteY60" fmla="*/ 971905 h 3356775"/>
                <a:gd name="connsiteX61" fmla="*/ 6946424 w 8750421"/>
                <a:gd name="connsiteY61" fmla="*/ 1474089 h 3356775"/>
                <a:gd name="connsiteX62" fmla="*/ 6758998 w 8750421"/>
                <a:gd name="connsiteY62" fmla="*/ 1695170 h 3356775"/>
                <a:gd name="connsiteX63" fmla="*/ 6382265 w 8750421"/>
                <a:gd name="connsiteY63" fmla="*/ 1730006 h 3356775"/>
                <a:gd name="connsiteX64" fmla="*/ 4452424 w 8750421"/>
                <a:gd name="connsiteY64" fmla="*/ 984389 h 3356775"/>
                <a:gd name="connsiteX65" fmla="*/ 2355577 w 8750421"/>
                <a:gd name="connsiteY65" fmla="*/ 731354 h 3356775"/>
                <a:gd name="connsiteX66" fmla="*/ 2307165 w 8750421"/>
                <a:gd name="connsiteY66" fmla="*/ 726173 h 3356775"/>
                <a:gd name="connsiteX67" fmla="*/ 2258676 w 8750421"/>
                <a:gd name="connsiteY67" fmla="*/ 722287 h 3356775"/>
                <a:gd name="connsiteX68" fmla="*/ 2210112 w 8750421"/>
                <a:gd name="connsiteY68" fmla="*/ 719721 h 3356775"/>
                <a:gd name="connsiteX69" fmla="*/ 2161534 w 8750421"/>
                <a:gd name="connsiteY69" fmla="*/ 718477 h 3356775"/>
                <a:gd name="connsiteX70" fmla="*/ 2112957 w 8750421"/>
                <a:gd name="connsiteY70" fmla="*/ 718566 h 3356775"/>
                <a:gd name="connsiteX71" fmla="*/ 2155857 w 8750421"/>
                <a:gd name="connsiteY71" fmla="*/ 811441 h 3356775"/>
                <a:gd name="connsiteX0" fmla="*/ 1967567 w 8750421"/>
                <a:gd name="connsiteY0" fmla="*/ 726973 h 3356775"/>
                <a:gd name="connsiteX1" fmla="*/ 1919320 w 8750421"/>
                <a:gd name="connsiteY1" fmla="*/ 732523 h 3356775"/>
                <a:gd name="connsiteX2" fmla="*/ 844896 w 8750421"/>
                <a:gd name="connsiteY2" fmla="*/ 1339101 h 3356775"/>
                <a:gd name="connsiteX3" fmla="*/ 0 w 8750421"/>
                <a:gd name="connsiteY3" fmla="*/ 2643074 h 3356775"/>
                <a:gd name="connsiteX4" fmla="*/ 2251844 w 8750421"/>
                <a:gd name="connsiteY4" fmla="*/ 3109341 h 3356775"/>
                <a:gd name="connsiteX5" fmla="*/ 4808392 w 8750421"/>
                <a:gd name="connsiteY5" fmla="*/ 3347377 h 3356775"/>
                <a:gd name="connsiteX6" fmla="*/ 4858430 w 8750421"/>
                <a:gd name="connsiteY6" fmla="*/ 3351453 h 3356775"/>
                <a:gd name="connsiteX7" fmla="*/ 4908455 w 8750421"/>
                <a:gd name="connsiteY7" fmla="*/ 3354374 h 3356775"/>
                <a:gd name="connsiteX8" fmla="*/ 4958455 w 8750421"/>
                <a:gd name="connsiteY8" fmla="*/ 3356152 h 3356775"/>
                <a:gd name="connsiteX9" fmla="*/ 5008417 w 8750421"/>
                <a:gd name="connsiteY9" fmla="*/ 3356775 h 3356775"/>
                <a:gd name="connsiteX10" fmla="*/ 5058315 w 8750421"/>
                <a:gd name="connsiteY10" fmla="*/ 3356254 h 3356775"/>
                <a:gd name="connsiteX11" fmla="*/ 5108137 w 8750421"/>
                <a:gd name="connsiteY11" fmla="*/ 3354603 h 3356775"/>
                <a:gd name="connsiteX12" fmla="*/ 5157858 w 8750421"/>
                <a:gd name="connsiteY12" fmla="*/ 3351809 h 3356775"/>
                <a:gd name="connsiteX13" fmla="*/ 5207464 w 8750421"/>
                <a:gd name="connsiteY13" fmla="*/ 3347885 h 3356775"/>
                <a:gd name="connsiteX14" fmla="*/ 5256931 w 8750421"/>
                <a:gd name="connsiteY14" fmla="*/ 3342830 h 3356775"/>
                <a:gd name="connsiteX15" fmla="*/ 5306245 w 8750421"/>
                <a:gd name="connsiteY15" fmla="*/ 3336658 h 3356775"/>
                <a:gd name="connsiteX16" fmla="*/ 5355381 w 8750421"/>
                <a:gd name="connsiteY16" fmla="*/ 3329368 h 3356775"/>
                <a:gd name="connsiteX17" fmla="*/ 5404327 w 8750421"/>
                <a:gd name="connsiteY17" fmla="*/ 3320961 h 3356775"/>
                <a:gd name="connsiteX18" fmla="*/ 5453057 w 8750421"/>
                <a:gd name="connsiteY18" fmla="*/ 3311448 h 3356775"/>
                <a:gd name="connsiteX19" fmla="*/ 5501545 w 8750421"/>
                <a:gd name="connsiteY19" fmla="*/ 3300831 h 3356775"/>
                <a:gd name="connsiteX20" fmla="*/ 5549793 w 8750421"/>
                <a:gd name="connsiteY20" fmla="*/ 3289109 h 3356775"/>
                <a:gd name="connsiteX21" fmla="*/ 5597773 w 8750421"/>
                <a:gd name="connsiteY21" fmla="*/ 3276282 h 3356775"/>
                <a:gd name="connsiteX22" fmla="*/ 5645462 w 8750421"/>
                <a:gd name="connsiteY22" fmla="*/ 3262376 h 3356775"/>
                <a:gd name="connsiteX23" fmla="*/ 5692833 w 8750421"/>
                <a:gd name="connsiteY23" fmla="*/ 3247377 h 3356775"/>
                <a:gd name="connsiteX24" fmla="*/ 5739886 w 8750421"/>
                <a:gd name="connsiteY24" fmla="*/ 3231286 h 3356775"/>
                <a:gd name="connsiteX25" fmla="*/ 5786597 w 8750421"/>
                <a:gd name="connsiteY25" fmla="*/ 3214128 h 3356775"/>
                <a:gd name="connsiteX26" fmla="*/ 5832926 w 8750421"/>
                <a:gd name="connsiteY26" fmla="*/ 3195878 h 3356775"/>
                <a:gd name="connsiteX27" fmla="*/ 5878888 w 8750421"/>
                <a:gd name="connsiteY27" fmla="*/ 3176562 h 3356775"/>
                <a:gd name="connsiteX28" fmla="*/ 5924443 w 8750421"/>
                <a:gd name="connsiteY28" fmla="*/ 3156178 h 3356775"/>
                <a:gd name="connsiteX29" fmla="*/ 5969566 w 8750421"/>
                <a:gd name="connsiteY29" fmla="*/ 3134741 h 3356775"/>
                <a:gd name="connsiteX30" fmla="*/ 6014244 w 8750421"/>
                <a:gd name="connsiteY30" fmla="*/ 3112224 h 3356775"/>
                <a:gd name="connsiteX31" fmla="*/ 6058478 w 8750421"/>
                <a:gd name="connsiteY31" fmla="*/ 3088665 h 3356775"/>
                <a:gd name="connsiteX32" fmla="*/ 6102217 w 8750421"/>
                <a:gd name="connsiteY32" fmla="*/ 3064052 h 3356775"/>
                <a:gd name="connsiteX33" fmla="*/ 7150615 w 8750421"/>
                <a:gd name="connsiteY33" fmla="*/ 2458174 h 3356775"/>
                <a:gd name="connsiteX34" fmla="*/ 7201504 w 8750421"/>
                <a:gd name="connsiteY34" fmla="*/ 2442400 h 3356775"/>
                <a:gd name="connsiteX35" fmla="*/ 7250183 w 8750421"/>
                <a:gd name="connsiteY35" fmla="*/ 2421686 h 3356775"/>
                <a:gd name="connsiteX36" fmla="*/ 7296373 w 8750421"/>
                <a:gd name="connsiteY36" fmla="*/ 2396274 h 3356775"/>
                <a:gd name="connsiteX37" fmla="*/ 7339693 w 8750421"/>
                <a:gd name="connsiteY37" fmla="*/ 2366365 h 3356775"/>
                <a:gd name="connsiteX38" fmla="*/ 7379850 w 8750421"/>
                <a:gd name="connsiteY38" fmla="*/ 2332215 h 3356775"/>
                <a:gd name="connsiteX39" fmla="*/ 7416477 w 8750421"/>
                <a:gd name="connsiteY39" fmla="*/ 2294039 h 3356775"/>
                <a:gd name="connsiteX40" fmla="*/ 7449256 w 8750421"/>
                <a:gd name="connsiteY40" fmla="*/ 2252065 h 3356775"/>
                <a:gd name="connsiteX41" fmla="*/ 8725999 w 8750421"/>
                <a:gd name="connsiteY41" fmla="*/ 285686 h 3356775"/>
                <a:gd name="connsiteX42" fmla="*/ 8743246 w 8750421"/>
                <a:gd name="connsiteY42" fmla="*/ 249339 h 3356775"/>
                <a:gd name="connsiteX43" fmla="*/ 8750421 w 8750421"/>
                <a:gd name="connsiteY43" fmla="*/ 206743 h 3356775"/>
                <a:gd name="connsiteX44" fmla="*/ 8748148 w 8750421"/>
                <a:gd name="connsiteY44" fmla="*/ 161556 h 3356775"/>
                <a:gd name="connsiteX45" fmla="*/ 8737023 w 8750421"/>
                <a:gd name="connsiteY45" fmla="*/ 117487 h 3356775"/>
                <a:gd name="connsiteX46" fmla="*/ 8717630 w 8750421"/>
                <a:gd name="connsiteY46" fmla="*/ 78181 h 3356775"/>
                <a:gd name="connsiteX47" fmla="*/ 8690604 w 8750421"/>
                <a:gd name="connsiteY47" fmla="*/ 47332 h 3356775"/>
                <a:gd name="connsiteX48" fmla="*/ 8656530 w 8750421"/>
                <a:gd name="connsiteY48" fmla="*/ 28600 h 3356775"/>
                <a:gd name="connsiteX49" fmla="*/ 8617618 w 8750421"/>
                <a:gd name="connsiteY49" fmla="*/ 17868 h 3356775"/>
                <a:gd name="connsiteX50" fmla="*/ 8576089 w 8750421"/>
                <a:gd name="connsiteY50" fmla="*/ 9067 h 3356775"/>
                <a:gd name="connsiteX51" fmla="*/ 8532401 w 8750421"/>
                <a:gd name="connsiteY51" fmla="*/ 2882 h 3356775"/>
                <a:gd name="connsiteX52" fmla="*/ 8486973 w 8750421"/>
                <a:gd name="connsiteY52" fmla="*/ 0 h 3356775"/>
                <a:gd name="connsiteX53" fmla="*/ 8440275 w 8750421"/>
                <a:gd name="connsiteY53" fmla="*/ 1104 h 3356775"/>
                <a:gd name="connsiteX54" fmla="*/ 8392751 w 8750421"/>
                <a:gd name="connsiteY54" fmla="*/ 6908 h 3356775"/>
                <a:gd name="connsiteX55" fmla="*/ 8344821 w 8750421"/>
                <a:gd name="connsiteY55" fmla="*/ 18097 h 3356775"/>
                <a:gd name="connsiteX56" fmla="*/ 8296968 w 8750421"/>
                <a:gd name="connsiteY56" fmla="*/ 35356 h 3356775"/>
                <a:gd name="connsiteX57" fmla="*/ 8249597 w 8750421"/>
                <a:gd name="connsiteY57" fmla="*/ 59385 h 3356775"/>
                <a:gd name="connsiteX58" fmla="*/ 8203191 w 8750421"/>
                <a:gd name="connsiteY58" fmla="*/ 90855 h 3356775"/>
                <a:gd name="connsiteX59" fmla="*/ 7862844 w 8750421"/>
                <a:gd name="connsiteY59" fmla="*/ 430288 h 3356775"/>
                <a:gd name="connsiteX60" fmla="*/ 7379152 w 8750421"/>
                <a:gd name="connsiteY60" fmla="*/ 971905 h 3356775"/>
                <a:gd name="connsiteX61" fmla="*/ 6946424 w 8750421"/>
                <a:gd name="connsiteY61" fmla="*/ 1474089 h 3356775"/>
                <a:gd name="connsiteX62" fmla="*/ 6758998 w 8750421"/>
                <a:gd name="connsiteY62" fmla="*/ 1695170 h 3356775"/>
                <a:gd name="connsiteX63" fmla="*/ 6382265 w 8750421"/>
                <a:gd name="connsiteY63" fmla="*/ 1730006 h 3356775"/>
                <a:gd name="connsiteX64" fmla="*/ 4452424 w 8750421"/>
                <a:gd name="connsiteY64" fmla="*/ 984389 h 3356775"/>
                <a:gd name="connsiteX65" fmla="*/ 2355577 w 8750421"/>
                <a:gd name="connsiteY65" fmla="*/ 731354 h 3356775"/>
                <a:gd name="connsiteX66" fmla="*/ 2307165 w 8750421"/>
                <a:gd name="connsiteY66" fmla="*/ 726173 h 3356775"/>
                <a:gd name="connsiteX67" fmla="*/ 2258676 w 8750421"/>
                <a:gd name="connsiteY67" fmla="*/ 722287 h 3356775"/>
                <a:gd name="connsiteX68" fmla="*/ 2210112 w 8750421"/>
                <a:gd name="connsiteY68" fmla="*/ 719721 h 3356775"/>
                <a:gd name="connsiteX69" fmla="*/ 2161534 w 8750421"/>
                <a:gd name="connsiteY69" fmla="*/ 718477 h 3356775"/>
                <a:gd name="connsiteX70" fmla="*/ 2112957 w 8750421"/>
                <a:gd name="connsiteY70" fmla="*/ 718566 h 3356775"/>
                <a:gd name="connsiteX0" fmla="*/ 1919320 w 8750421"/>
                <a:gd name="connsiteY0" fmla="*/ 732523 h 3356775"/>
                <a:gd name="connsiteX1" fmla="*/ 844896 w 8750421"/>
                <a:gd name="connsiteY1" fmla="*/ 1339101 h 3356775"/>
                <a:gd name="connsiteX2" fmla="*/ 0 w 8750421"/>
                <a:gd name="connsiteY2" fmla="*/ 2643074 h 3356775"/>
                <a:gd name="connsiteX3" fmla="*/ 2251844 w 8750421"/>
                <a:gd name="connsiteY3" fmla="*/ 3109341 h 3356775"/>
                <a:gd name="connsiteX4" fmla="*/ 4808392 w 8750421"/>
                <a:gd name="connsiteY4" fmla="*/ 3347377 h 3356775"/>
                <a:gd name="connsiteX5" fmla="*/ 4858430 w 8750421"/>
                <a:gd name="connsiteY5" fmla="*/ 3351453 h 3356775"/>
                <a:gd name="connsiteX6" fmla="*/ 4908455 w 8750421"/>
                <a:gd name="connsiteY6" fmla="*/ 3354374 h 3356775"/>
                <a:gd name="connsiteX7" fmla="*/ 4958455 w 8750421"/>
                <a:gd name="connsiteY7" fmla="*/ 3356152 h 3356775"/>
                <a:gd name="connsiteX8" fmla="*/ 5008417 w 8750421"/>
                <a:gd name="connsiteY8" fmla="*/ 3356775 h 3356775"/>
                <a:gd name="connsiteX9" fmla="*/ 5058315 w 8750421"/>
                <a:gd name="connsiteY9" fmla="*/ 3356254 h 3356775"/>
                <a:gd name="connsiteX10" fmla="*/ 5108137 w 8750421"/>
                <a:gd name="connsiteY10" fmla="*/ 3354603 h 3356775"/>
                <a:gd name="connsiteX11" fmla="*/ 5157858 w 8750421"/>
                <a:gd name="connsiteY11" fmla="*/ 3351809 h 3356775"/>
                <a:gd name="connsiteX12" fmla="*/ 5207464 w 8750421"/>
                <a:gd name="connsiteY12" fmla="*/ 3347885 h 3356775"/>
                <a:gd name="connsiteX13" fmla="*/ 5256931 w 8750421"/>
                <a:gd name="connsiteY13" fmla="*/ 3342830 h 3356775"/>
                <a:gd name="connsiteX14" fmla="*/ 5306245 w 8750421"/>
                <a:gd name="connsiteY14" fmla="*/ 3336658 h 3356775"/>
                <a:gd name="connsiteX15" fmla="*/ 5355381 w 8750421"/>
                <a:gd name="connsiteY15" fmla="*/ 3329368 h 3356775"/>
                <a:gd name="connsiteX16" fmla="*/ 5404327 w 8750421"/>
                <a:gd name="connsiteY16" fmla="*/ 3320961 h 3356775"/>
                <a:gd name="connsiteX17" fmla="*/ 5453057 w 8750421"/>
                <a:gd name="connsiteY17" fmla="*/ 3311448 h 3356775"/>
                <a:gd name="connsiteX18" fmla="*/ 5501545 w 8750421"/>
                <a:gd name="connsiteY18" fmla="*/ 3300831 h 3356775"/>
                <a:gd name="connsiteX19" fmla="*/ 5549793 w 8750421"/>
                <a:gd name="connsiteY19" fmla="*/ 3289109 h 3356775"/>
                <a:gd name="connsiteX20" fmla="*/ 5597773 w 8750421"/>
                <a:gd name="connsiteY20" fmla="*/ 3276282 h 3356775"/>
                <a:gd name="connsiteX21" fmla="*/ 5645462 w 8750421"/>
                <a:gd name="connsiteY21" fmla="*/ 3262376 h 3356775"/>
                <a:gd name="connsiteX22" fmla="*/ 5692833 w 8750421"/>
                <a:gd name="connsiteY22" fmla="*/ 3247377 h 3356775"/>
                <a:gd name="connsiteX23" fmla="*/ 5739886 w 8750421"/>
                <a:gd name="connsiteY23" fmla="*/ 3231286 h 3356775"/>
                <a:gd name="connsiteX24" fmla="*/ 5786597 w 8750421"/>
                <a:gd name="connsiteY24" fmla="*/ 3214128 h 3356775"/>
                <a:gd name="connsiteX25" fmla="*/ 5832926 w 8750421"/>
                <a:gd name="connsiteY25" fmla="*/ 3195878 h 3356775"/>
                <a:gd name="connsiteX26" fmla="*/ 5878888 w 8750421"/>
                <a:gd name="connsiteY26" fmla="*/ 3176562 h 3356775"/>
                <a:gd name="connsiteX27" fmla="*/ 5924443 w 8750421"/>
                <a:gd name="connsiteY27" fmla="*/ 3156178 h 3356775"/>
                <a:gd name="connsiteX28" fmla="*/ 5969566 w 8750421"/>
                <a:gd name="connsiteY28" fmla="*/ 3134741 h 3356775"/>
                <a:gd name="connsiteX29" fmla="*/ 6014244 w 8750421"/>
                <a:gd name="connsiteY29" fmla="*/ 3112224 h 3356775"/>
                <a:gd name="connsiteX30" fmla="*/ 6058478 w 8750421"/>
                <a:gd name="connsiteY30" fmla="*/ 3088665 h 3356775"/>
                <a:gd name="connsiteX31" fmla="*/ 6102217 w 8750421"/>
                <a:gd name="connsiteY31" fmla="*/ 3064052 h 3356775"/>
                <a:gd name="connsiteX32" fmla="*/ 7150615 w 8750421"/>
                <a:gd name="connsiteY32" fmla="*/ 2458174 h 3356775"/>
                <a:gd name="connsiteX33" fmla="*/ 7201504 w 8750421"/>
                <a:gd name="connsiteY33" fmla="*/ 2442400 h 3356775"/>
                <a:gd name="connsiteX34" fmla="*/ 7250183 w 8750421"/>
                <a:gd name="connsiteY34" fmla="*/ 2421686 h 3356775"/>
                <a:gd name="connsiteX35" fmla="*/ 7296373 w 8750421"/>
                <a:gd name="connsiteY35" fmla="*/ 2396274 h 3356775"/>
                <a:gd name="connsiteX36" fmla="*/ 7339693 w 8750421"/>
                <a:gd name="connsiteY36" fmla="*/ 2366365 h 3356775"/>
                <a:gd name="connsiteX37" fmla="*/ 7379850 w 8750421"/>
                <a:gd name="connsiteY37" fmla="*/ 2332215 h 3356775"/>
                <a:gd name="connsiteX38" fmla="*/ 7416477 w 8750421"/>
                <a:gd name="connsiteY38" fmla="*/ 2294039 h 3356775"/>
                <a:gd name="connsiteX39" fmla="*/ 7449256 w 8750421"/>
                <a:gd name="connsiteY39" fmla="*/ 2252065 h 3356775"/>
                <a:gd name="connsiteX40" fmla="*/ 8725999 w 8750421"/>
                <a:gd name="connsiteY40" fmla="*/ 285686 h 3356775"/>
                <a:gd name="connsiteX41" fmla="*/ 8743246 w 8750421"/>
                <a:gd name="connsiteY41" fmla="*/ 249339 h 3356775"/>
                <a:gd name="connsiteX42" fmla="*/ 8750421 w 8750421"/>
                <a:gd name="connsiteY42" fmla="*/ 206743 h 3356775"/>
                <a:gd name="connsiteX43" fmla="*/ 8748148 w 8750421"/>
                <a:gd name="connsiteY43" fmla="*/ 161556 h 3356775"/>
                <a:gd name="connsiteX44" fmla="*/ 8737023 w 8750421"/>
                <a:gd name="connsiteY44" fmla="*/ 117487 h 3356775"/>
                <a:gd name="connsiteX45" fmla="*/ 8717630 w 8750421"/>
                <a:gd name="connsiteY45" fmla="*/ 78181 h 3356775"/>
                <a:gd name="connsiteX46" fmla="*/ 8690604 w 8750421"/>
                <a:gd name="connsiteY46" fmla="*/ 47332 h 3356775"/>
                <a:gd name="connsiteX47" fmla="*/ 8656530 w 8750421"/>
                <a:gd name="connsiteY47" fmla="*/ 28600 h 3356775"/>
                <a:gd name="connsiteX48" fmla="*/ 8617618 w 8750421"/>
                <a:gd name="connsiteY48" fmla="*/ 17868 h 3356775"/>
                <a:gd name="connsiteX49" fmla="*/ 8576089 w 8750421"/>
                <a:gd name="connsiteY49" fmla="*/ 9067 h 3356775"/>
                <a:gd name="connsiteX50" fmla="*/ 8532401 w 8750421"/>
                <a:gd name="connsiteY50" fmla="*/ 2882 h 3356775"/>
                <a:gd name="connsiteX51" fmla="*/ 8486973 w 8750421"/>
                <a:gd name="connsiteY51" fmla="*/ 0 h 3356775"/>
                <a:gd name="connsiteX52" fmla="*/ 8440275 w 8750421"/>
                <a:gd name="connsiteY52" fmla="*/ 1104 h 3356775"/>
                <a:gd name="connsiteX53" fmla="*/ 8392751 w 8750421"/>
                <a:gd name="connsiteY53" fmla="*/ 6908 h 3356775"/>
                <a:gd name="connsiteX54" fmla="*/ 8344821 w 8750421"/>
                <a:gd name="connsiteY54" fmla="*/ 18097 h 3356775"/>
                <a:gd name="connsiteX55" fmla="*/ 8296968 w 8750421"/>
                <a:gd name="connsiteY55" fmla="*/ 35356 h 3356775"/>
                <a:gd name="connsiteX56" fmla="*/ 8249597 w 8750421"/>
                <a:gd name="connsiteY56" fmla="*/ 59385 h 3356775"/>
                <a:gd name="connsiteX57" fmla="*/ 8203191 w 8750421"/>
                <a:gd name="connsiteY57" fmla="*/ 90855 h 3356775"/>
                <a:gd name="connsiteX58" fmla="*/ 7862844 w 8750421"/>
                <a:gd name="connsiteY58" fmla="*/ 430288 h 3356775"/>
                <a:gd name="connsiteX59" fmla="*/ 7379152 w 8750421"/>
                <a:gd name="connsiteY59" fmla="*/ 971905 h 3356775"/>
                <a:gd name="connsiteX60" fmla="*/ 6946424 w 8750421"/>
                <a:gd name="connsiteY60" fmla="*/ 1474089 h 3356775"/>
                <a:gd name="connsiteX61" fmla="*/ 6758998 w 8750421"/>
                <a:gd name="connsiteY61" fmla="*/ 1695170 h 3356775"/>
                <a:gd name="connsiteX62" fmla="*/ 6382265 w 8750421"/>
                <a:gd name="connsiteY62" fmla="*/ 1730006 h 3356775"/>
                <a:gd name="connsiteX63" fmla="*/ 4452424 w 8750421"/>
                <a:gd name="connsiteY63" fmla="*/ 984389 h 3356775"/>
                <a:gd name="connsiteX64" fmla="*/ 2355577 w 8750421"/>
                <a:gd name="connsiteY64" fmla="*/ 731354 h 3356775"/>
                <a:gd name="connsiteX65" fmla="*/ 2307165 w 8750421"/>
                <a:gd name="connsiteY65" fmla="*/ 726173 h 3356775"/>
                <a:gd name="connsiteX66" fmla="*/ 2258676 w 8750421"/>
                <a:gd name="connsiteY66" fmla="*/ 722287 h 3356775"/>
                <a:gd name="connsiteX67" fmla="*/ 2210112 w 8750421"/>
                <a:gd name="connsiteY67" fmla="*/ 719721 h 3356775"/>
                <a:gd name="connsiteX68" fmla="*/ 2161534 w 8750421"/>
                <a:gd name="connsiteY68" fmla="*/ 718477 h 3356775"/>
                <a:gd name="connsiteX69" fmla="*/ 2112957 w 8750421"/>
                <a:gd name="connsiteY69" fmla="*/ 718566 h 3356775"/>
                <a:gd name="connsiteX0" fmla="*/ 1647472 w 8750421"/>
                <a:gd name="connsiteY0" fmla="*/ 1012610 h 3356775"/>
                <a:gd name="connsiteX1" fmla="*/ 844896 w 8750421"/>
                <a:gd name="connsiteY1" fmla="*/ 1339101 h 3356775"/>
                <a:gd name="connsiteX2" fmla="*/ 0 w 8750421"/>
                <a:gd name="connsiteY2" fmla="*/ 2643074 h 3356775"/>
                <a:gd name="connsiteX3" fmla="*/ 2251844 w 8750421"/>
                <a:gd name="connsiteY3" fmla="*/ 3109341 h 3356775"/>
                <a:gd name="connsiteX4" fmla="*/ 4808392 w 8750421"/>
                <a:gd name="connsiteY4" fmla="*/ 3347377 h 3356775"/>
                <a:gd name="connsiteX5" fmla="*/ 4858430 w 8750421"/>
                <a:gd name="connsiteY5" fmla="*/ 3351453 h 3356775"/>
                <a:gd name="connsiteX6" fmla="*/ 4908455 w 8750421"/>
                <a:gd name="connsiteY6" fmla="*/ 3354374 h 3356775"/>
                <a:gd name="connsiteX7" fmla="*/ 4958455 w 8750421"/>
                <a:gd name="connsiteY7" fmla="*/ 3356152 h 3356775"/>
                <a:gd name="connsiteX8" fmla="*/ 5008417 w 8750421"/>
                <a:gd name="connsiteY8" fmla="*/ 3356775 h 3356775"/>
                <a:gd name="connsiteX9" fmla="*/ 5058315 w 8750421"/>
                <a:gd name="connsiteY9" fmla="*/ 3356254 h 3356775"/>
                <a:gd name="connsiteX10" fmla="*/ 5108137 w 8750421"/>
                <a:gd name="connsiteY10" fmla="*/ 3354603 h 3356775"/>
                <a:gd name="connsiteX11" fmla="*/ 5157858 w 8750421"/>
                <a:gd name="connsiteY11" fmla="*/ 3351809 h 3356775"/>
                <a:gd name="connsiteX12" fmla="*/ 5207464 w 8750421"/>
                <a:gd name="connsiteY12" fmla="*/ 3347885 h 3356775"/>
                <a:gd name="connsiteX13" fmla="*/ 5256931 w 8750421"/>
                <a:gd name="connsiteY13" fmla="*/ 3342830 h 3356775"/>
                <a:gd name="connsiteX14" fmla="*/ 5306245 w 8750421"/>
                <a:gd name="connsiteY14" fmla="*/ 3336658 h 3356775"/>
                <a:gd name="connsiteX15" fmla="*/ 5355381 w 8750421"/>
                <a:gd name="connsiteY15" fmla="*/ 3329368 h 3356775"/>
                <a:gd name="connsiteX16" fmla="*/ 5404327 w 8750421"/>
                <a:gd name="connsiteY16" fmla="*/ 3320961 h 3356775"/>
                <a:gd name="connsiteX17" fmla="*/ 5453057 w 8750421"/>
                <a:gd name="connsiteY17" fmla="*/ 3311448 h 3356775"/>
                <a:gd name="connsiteX18" fmla="*/ 5501545 w 8750421"/>
                <a:gd name="connsiteY18" fmla="*/ 3300831 h 3356775"/>
                <a:gd name="connsiteX19" fmla="*/ 5549793 w 8750421"/>
                <a:gd name="connsiteY19" fmla="*/ 3289109 h 3356775"/>
                <a:gd name="connsiteX20" fmla="*/ 5597773 w 8750421"/>
                <a:gd name="connsiteY20" fmla="*/ 3276282 h 3356775"/>
                <a:gd name="connsiteX21" fmla="*/ 5645462 w 8750421"/>
                <a:gd name="connsiteY21" fmla="*/ 3262376 h 3356775"/>
                <a:gd name="connsiteX22" fmla="*/ 5692833 w 8750421"/>
                <a:gd name="connsiteY22" fmla="*/ 3247377 h 3356775"/>
                <a:gd name="connsiteX23" fmla="*/ 5739886 w 8750421"/>
                <a:gd name="connsiteY23" fmla="*/ 3231286 h 3356775"/>
                <a:gd name="connsiteX24" fmla="*/ 5786597 w 8750421"/>
                <a:gd name="connsiteY24" fmla="*/ 3214128 h 3356775"/>
                <a:gd name="connsiteX25" fmla="*/ 5832926 w 8750421"/>
                <a:gd name="connsiteY25" fmla="*/ 3195878 h 3356775"/>
                <a:gd name="connsiteX26" fmla="*/ 5878888 w 8750421"/>
                <a:gd name="connsiteY26" fmla="*/ 3176562 h 3356775"/>
                <a:gd name="connsiteX27" fmla="*/ 5924443 w 8750421"/>
                <a:gd name="connsiteY27" fmla="*/ 3156178 h 3356775"/>
                <a:gd name="connsiteX28" fmla="*/ 5969566 w 8750421"/>
                <a:gd name="connsiteY28" fmla="*/ 3134741 h 3356775"/>
                <a:gd name="connsiteX29" fmla="*/ 6014244 w 8750421"/>
                <a:gd name="connsiteY29" fmla="*/ 3112224 h 3356775"/>
                <a:gd name="connsiteX30" fmla="*/ 6058478 w 8750421"/>
                <a:gd name="connsiteY30" fmla="*/ 3088665 h 3356775"/>
                <a:gd name="connsiteX31" fmla="*/ 6102217 w 8750421"/>
                <a:gd name="connsiteY31" fmla="*/ 3064052 h 3356775"/>
                <a:gd name="connsiteX32" fmla="*/ 7150615 w 8750421"/>
                <a:gd name="connsiteY32" fmla="*/ 2458174 h 3356775"/>
                <a:gd name="connsiteX33" fmla="*/ 7201504 w 8750421"/>
                <a:gd name="connsiteY33" fmla="*/ 2442400 h 3356775"/>
                <a:gd name="connsiteX34" fmla="*/ 7250183 w 8750421"/>
                <a:gd name="connsiteY34" fmla="*/ 2421686 h 3356775"/>
                <a:gd name="connsiteX35" fmla="*/ 7296373 w 8750421"/>
                <a:gd name="connsiteY35" fmla="*/ 2396274 h 3356775"/>
                <a:gd name="connsiteX36" fmla="*/ 7339693 w 8750421"/>
                <a:gd name="connsiteY36" fmla="*/ 2366365 h 3356775"/>
                <a:gd name="connsiteX37" fmla="*/ 7379850 w 8750421"/>
                <a:gd name="connsiteY37" fmla="*/ 2332215 h 3356775"/>
                <a:gd name="connsiteX38" fmla="*/ 7416477 w 8750421"/>
                <a:gd name="connsiteY38" fmla="*/ 2294039 h 3356775"/>
                <a:gd name="connsiteX39" fmla="*/ 7449256 w 8750421"/>
                <a:gd name="connsiteY39" fmla="*/ 2252065 h 3356775"/>
                <a:gd name="connsiteX40" fmla="*/ 8725999 w 8750421"/>
                <a:gd name="connsiteY40" fmla="*/ 285686 h 3356775"/>
                <a:gd name="connsiteX41" fmla="*/ 8743246 w 8750421"/>
                <a:gd name="connsiteY41" fmla="*/ 249339 h 3356775"/>
                <a:gd name="connsiteX42" fmla="*/ 8750421 w 8750421"/>
                <a:gd name="connsiteY42" fmla="*/ 206743 h 3356775"/>
                <a:gd name="connsiteX43" fmla="*/ 8748148 w 8750421"/>
                <a:gd name="connsiteY43" fmla="*/ 161556 h 3356775"/>
                <a:gd name="connsiteX44" fmla="*/ 8737023 w 8750421"/>
                <a:gd name="connsiteY44" fmla="*/ 117487 h 3356775"/>
                <a:gd name="connsiteX45" fmla="*/ 8717630 w 8750421"/>
                <a:gd name="connsiteY45" fmla="*/ 78181 h 3356775"/>
                <a:gd name="connsiteX46" fmla="*/ 8690604 w 8750421"/>
                <a:gd name="connsiteY46" fmla="*/ 47332 h 3356775"/>
                <a:gd name="connsiteX47" fmla="*/ 8656530 w 8750421"/>
                <a:gd name="connsiteY47" fmla="*/ 28600 h 3356775"/>
                <a:gd name="connsiteX48" fmla="*/ 8617618 w 8750421"/>
                <a:gd name="connsiteY48" fmla="*/ 17868 h 3356775"/>
                <a:gd name="connsiteX49" fmla="*/ 8576089 w 8750421"/>
                <a:gd name="connsiteY49" fmla="*/ 9067 h 3356775"/>
                <a:gd name="connsiteX50" fmla="*/ 8532401 w 8750421"/>
                <a:gd name="connsiteY50" fmla="*/ 2882 h 3356775"/>
                <a:gd name="connsiteX51" fmla="*/ 8486973 w 8750421"/>
                <a:gd name="connsiteY51" fmla="*/ 0 h 3356775"/>
                <a:gd name="connsiteX52" fmla="*/ 8440275 w 8750421"/>
                <a:gd name="connsiteY52" fmla="*/ 1104 h 3356775"/>
                <a:gd name="connsiteX53" fmla="*/ 8392751 w 8750421"/>
                <a:gd name="connsiteY53" fmla="*/ 6908 h 3356775"/>
                <a:gd name="connsiteX54" fmla="*/ 8344821 w 8750421"/>
                <a:gd name="connsiteY54" fmla="*/ 18097 h 3356775"/>
                <a:gd name="connsiteX55" fmla="*/ 8296968 w 8750421"/>
                <a:gd name="connsiteY55" fmla="*/ 35356 h 3356775"/>
                <a:gd name="connsiteX56" fmla="*/ 8249597 w 8750421"/>
                <a:gd name="connsiteY56" fmla="*/ 59385 h 3356775"/>
                <a:gd name="connsiteX57" fmla="*/ 8203191 w 8750421"/>
                <a:gd name="connsiteY57" fmla="*/ 90855 h 3356775"/>
                <a:gd name="connsiteX58" fmla="*/ 7862844 w 8750421"/>
                <a:gd name="connsiteY58" fmla="*/ 430288 h 3356775"/>
                <a:gd name="connsiteX59" fmla="*/ 7379152 w 8750421"/>
                <a:gd name="connsiteY59" fmla="*/ 971905 h 3356775"/>
                <a:gd name="connsiteX60" fmla="*/ 6946424 w 8750421"/>
                <a:gd name="connsiteY60" fmla="*/ 1474089 h 3356775"/>
                <a:gd name="connsiteX61" fmla="*/ 6758998 w 8750421"/>
                <a:gd name="connsiteY61" fmla="*/ 1695170 h 3356775"/>
                <a:gd name="connsiteX62" fmla="*/ 6382265 w 8750421"/>
                <a:gd name="connsiteY62" fmla="*/ 1730006 h 3356775"/>
                <a:gd name="connsiteX63" fmla="*/ 4452424 w 8750421"/>
                <a:gd name="connsiteY63" fmla="*/ 984389 h 3356775"/>
                <a:gd name="connsiteX64" fmla="*/ 2355577 w 8750421"/>
                <a:gd name="connsiteY64" fmla="*/ 731354 h 3356775"/>
                <a:gd name="connsiteX65" fmla="*/ 2307165 w 8750421"/>
                <a:gd name="connsiteY65" fmla="*/ 726173 h 3356775"/>
                <a:gd name="connsiteX66" fmla="*/ 2258676 w 8750421"/>
                <a:gd name="connsiteY66" fmla="*/ 722287 h 3356775"/>
                <a:gd name="connsiteX67" fmla="*/ 2210112 w 8750421"/>
                <a:gd name="connsiteY67" fmla="*/ 719721 h 3356775"/>
                <a:gd name="connsiteX68" fmla="*/ 2161534 w 8750421"/>
                <a:gd name="connsiteY68" fmla="*/ 718477 h 3356775"/>
                <a:gd name="connsiteX69" fmla="*/ 2112957 w 8750421"/>
                <a:gd name="connsiteY69" fmla="*/ 718566 h 3356775"/>
                <a:gd name="connsiteX0" fmla="*/ 844896 w 8750421"/>
                <a:gd name="connsiteY0" fmla="*/ 1339101 h 3356775"/>
                <a:gd name="connsiteX1" fmla="*/ 0 w 8750421"/>
                <a:gd name="connsiteY1" fmla="*/ 2643074 h 3356775"/>
                <a:gd name="connsiteX2" fmla="*/ 2251844 w 8750421"/>
                <a:gd name="connsiteY2" fmla="*/ 3109341 h 3356775"/>
                <a:gd name="connsiteX3" fmla="*/ 4808392 w 8750421"/>
                <a:gd name="connsiteY3" fmla="*/ 3347377 h 3356775"/>
                <a:gd name="connsiteX4" fmla="*/ 4858430 w 8750421"/>
                <a:gd name="connsiteY4" fmla="*/ 3351453 h 3356775"/>
                <a:gd name="connsiteX5" fmla="*/ 4908455 w 8750421"/>
                <a:gd name="connsiteY5" fmla="*/ 3354374 h 3356775"/>
                <a:gd name="connsiteX6" fmla="*/ 4958455 w 8750421"/>
                <a:gd name="connsiteY6" fmla="*/ 3356152 h 3356775"/>
                <a:gd name="connsiteX7" fmla="*/ 5008417 w 8750421"/>
                <a:gd name="connsiteY7" fmla="*/ 3356775 h 3356775"/>
                <a:gd name="connsiteX8" fmla="*/ 5058315 w 8750421"/>
                <a:gd name="connsiteY8" fmla="*/ 3356254 h 3356775"/>
                <a:gd name="connsiteX9" fmla="*/ 5108137 w 8750421"/>
                <a:gd name="connsiteY9" fmla="*/ 3354603 h 3356775"/>
                <a:gd name="connsiteX10" fmla="*/ 5157858 w 8750421"/>
                <a:gd name="connsiteY10" fmla="*/ 3351809 h 3356775"/>
                <a:gd name="connsiteX11" fmla="*/ 5207464 w 8750421"/>
                <a:gd name="connsiteY11" fmla="*/ 3347885 h 3356775"/>
                <a:gd name="connsiteX12" fmla="*/ 5256931 w 8750421"/>
                <a:gd name="connsiteY12" fmla="*/ 3342830 h 3356775"/>
                <a:gd name="connsiteX13" fmla="*/ 5306245 w 8750421"/>
                <a:gd name="connsiteY13" fmla="*/ 3336658 h 3356775"/>
                <a:gd name="connsiteX14" fmla="*/ 5355381 w 8750421"/>
                <a:gd name="connsiteY14" fmla="*/ 3329368 h 3356775"/>
                <a:gd name="connsiteX15" fmla="*/ 5404327 w 8750421"/>
                <a:gd name="connsiteY15" fmla="*/ 3320961 h 3356775"/>
                <a:gd name="connsiteX16" fmla="*/ 5453057 w 8750421"/>
                <a:gd name="connsiteY16" fmla="*/ 3311448 h 3356775"/>
                <a:gd name="connsiteX17" fmla="*/ 5501545 w 8750421"/>
                <a:gd name="connsiteY17" fmla="*/ 3300831 h 3356775"/>
                <a:gd name="connsiteX18" fmla="*/ 5549793 w 8750421"/>
                <a:gd name="connsiteY18" fmla="*/ 3289109 h 3356775"/>
                <a:gd name="connsiteX19" fmla="*/ 5597773 w 8750421"/>
                <a:gd name="connsiteY19" fmla="*/ 3276282 h 3356775"/>
                <a:gd name="connsiteX20" fmla="*/ 5645462 w 8750421"/>
                <a:gd name="connsiteY20" fmla="*/ 3262376 h 3356775"/>
                <a:gd name="connsiteX21" fmla="*/ 5692833 w 8750421"/>
                <a:gd name="connsiteY21" fmla="*/ 3247377 h 3356775"/>
                <a:gd name="connsiteX22" fmla="*/ 5739886 w 8750421"/>
                <a:gd name="connsiteY22" fmla="*/ 3231286 h 3356775"/>
                <a:gd name="connsiteX23" fmla="*/ 5786597 w 8750421"/>
                <a:gd name="connsiteY23" fmla="*/ 3214128 h 3356775"/>
                <a:gd name="connsiteX24" fmla="*/ 5832926 w 8750421"/>
                <a:gd name="connsiteY24" fmla="*/ 3195878 h 3356775"/>
                <a:gd name="connsiteX25" fmla="*/ 5878888 w 8750421"/>
                <a:gd name="connsiteY25" fmla="*/ 3176562 h 3356775"/>
                <a:gd name="connsiteX26" fmla="*/ 5924443 w 8750421"/>
                <a:gd name="connsiteY26" fmla="*/ 3156178 h 3356775"/>
                <a:gd name="connsiteX27" fmla="*/ 5969566 w 8750421"/>
                <a:gd name="connsiteY27" fmla="*/ 3134741 h 3356775"/>
                <a:gd name="connsiteX28" fmla="*/ 6014244 w 8750421"/>
                <a:gd name="connsiteY28" fmla="*/ 3112224 h 3356775"/>
                <a:gd name="connsiteX29" fmla="*/ 6058478 w 8750421"/>
                <a:gd name="connsiteY29" fmla="*/ 3088665 h 3356775"/>
                <a:gd name="connsiteX30" fmla="*/ 6102217 w 8750421"/>
                <a:gd name="connsiteY30" fmla="*/ 3064052 h 3356775"/>
                <a:gd name="connsiteX31" fmla="*/ 7150615 w 8750421"/>
                <a:gd name="connsiteY31" fmla="*/ 2458174 h 3356775"/>
                <a:gd name="connsiteX32" fmla="*/ 7201504 w 8750421"/>
                <a:gd name="connsiteY32" fmla="*/ 2442400 h 3356775"/>
                <a:gd name="connsiteX33" fmla="*/ 7250183 w 8750421"/>
                <a:gd name="connsiteY33" fmla="*/ 2421686 h 3356775"/>
                <a:gd name="connsiteX34" fmla="*/ 7296373 w 8750421"/>
                <a:gd name="connsiteY34" fmla="*/ 2396274 h 3356775"/>
                <a:gd name="connsiteX35" fmla="*/ 7339693 w 8750421"/>
                <a:gd name="connsiteY35" fmla="*/ 2366365 h 3356775"/>
                <a:gd name="connsiteX36" fmla="*/ 7379850 w 8750421"/>
                <a:gd name="connsiteY36" fmla="*/ 2332215 h 3356775"/>
                <a:gd name="connsiteX37" fmla="*/ 7416477 w 8750421"/>
                <a:gd name="connsiteY37" fmla="*/ 2294039 h 3356775"/>
                <a:gd name="connsiteX38" fmla="*/ 7449256 w 8750421"/>
                <a:gd name="connsiteY38" fmla="*/ 2252065 h 3356775"/>
                <a:gd name="connsiteX39" fmla="*/ 8725999 w 8750421"/>
                <a:gd name="connsiteY39" fmla="*/ 285686 h 3356775"/>
                <a:gd name="connsiteX40" fmla="*/ 8743246 w 8750421"/>
                <a:gd name="connsiteY40" fmla="*/ 249339 h 3356775"/>
                <a:gd name="connsiteX41" fmla="*/ 8750421 w 8750421"/>
                <a:gd name="connsiteY41" fmla="*/ 206743 h 3356775"/>
                <a:gd name="connsiteX42" fmla="*/ 8748148 w 8750421"/>
                <a:gd name="connsiteY42" fmla="*/ 161556 h 3356775"/>
                <a:gd name="connsiteX43" fmla="*/ 8737023 w 8750421"/>
                <a:gd name="connsiteY43" fmla="*/ 117487 h 3356775"/>
                <a:gd name="connsiteX44" fmla="*/ 8717630 w 8750421"/>
                <a:gd name="connsiteY44" fmla="*/ 78181 h 3356775"/>
                <a:gd name="connsiteX45" fmla="*/ 8690604 w 8750421"/>
                <a:gd name="connsiteY45" fmla="*/ 47332 h 3356775"/>
                <a:gd name="connsiteX46" fmla="*/ 8656530 w 8750421"/>
                <a:gd name="connsiteY46" fmla="*/ 28600 h 3356775"/>
                <a:gd name="connsiteX47" fmla="*/ 8617618 w 8750421"/>
                <a:gd name="connsiteY47" fmla="*/ 17868 h 3356775"/>
                <a:gd name="connsiteX48" fmla="*/ 8576089 w 8750421"/>
                <a:gd name="connsiteY48" fmla="*/ 9067 h 3356775"/>
                <a:gd name="connsiteX49" fmla="*/ 8532401 w 8750421"/>
                <a:gd name="connsiteY49" fmla="*/ 2882 h 3356775"/>
                <a:gd name="connsiteX50" fmla="*/ 8486973 w 8750421"/>
                <a:gd name="connsiteY50" fmla="*/ 0 h 3356775"/>
                <a:gd name="connsiteX51" fmla="*/ 8440275 w 8750421"/>
                <a:gd name="connsiteY51" fmla="*/ 1104 h 3356775"/>
                <a:gd name="connsiteX52" fmla="*/ 8392751 w 8750421"/>
                <a:gd name="connsiteY52" fmla="*/ 6908 h 3356775"/>
                <a:gd name="connsiteX53" fmla="*/ 8344821 w 8750421"/>
                <a:gd name="connsiteY53" fmla="*/ 18097 h 3356775"/>
                <a:gd name="connsiteX54" fmla="*/ 8296968 w 8750421"/>
                <a:gd name="connsiteY54" fmla="*/ 35356 h 3356775"/>
                <a:gd name="connsiteX55" fmla="*/ 8249597 w 8750421"/>
                <a:gd name="connsiteY55" fmla="*/ 59385 h 3356775"/>
                <a:gd name="connsiteX56" fmla="*/ 8203191 w 8750421"/>
                <a:gd name="connsiteY56" fmla="*/ 90855 h 3356775"/>
                <a:gd name="connsiteX57" fmla="*/ 7862844 w 8750421"/>
                <a:gd name="connsiteY57" fmla="*/ 430288 h 3356775"/>
                <a:gd name="connsiteX58" fmla="*/ 7379152 w 8750421"/>
                <a:gd name="connsiteY58" fmla="*/ 971905 h 3356775"/>
                <a:gd name="connsiteX59" fmla="*/ 6946424 w 8750421"/>
                <a:gd name="connsiteY59" fmla="*/ 1474089 h 3356775"/>
                <a:gd name="connsiteX60" fmla="*/ 6758998 w 8750421"/>
                <a:gd name="connsiteY60" fmla="*/ 1695170 h 3356775"/>
                <a:gd name="connsiteX61" fmla="*/ 6382265 w 8750421"/>
                <a:gd name="connsiteY61" fmla="*/ 1730006 h 3356775"/>
                <a:gd name="connsiteX62" fmla="*/ 4452424 w 8750421"/>
                <a:gd name="connsiteY62" fmla="*/ 984389 h 3356775"/>
                <a:gd name="connsiteX63" fmla="*/ 2355577 w 8750421"/>
                <a:gd name="connsiteY63" fmla="*/ 731354 h 3356775"/>
                <a:gd name="connsiteX64" fmla="*/ 2307165 w 8750421"/>
                <a:gd name="connsiteY64" fmla="*/ 726173 h 3356775"/>
                <a:gd name="connsiteX65" fmla="*/ 2258676 w 8750421"/>
                <a:gd name="connsiteY65" fmla="*/ 722287 h 3356775"/>
                <a:gd name="connsiteX66" fmla="*/ 2210112 w 8750421"/>
                <a:gd name="connsiteY66" fmla="*/ 719721 h 3356775"/>
                <a:gd name="connsiteX67" fmla="*/ 2161534 w 8750421"/>
                <a:gd name="connsiteY67" fmla="*/ 718477 h 3356775"/>
                <a:gd name="connsiteX68" fmla="*/ 2112957 w 8750421"/>
                <a:gd name="connsiteY68" fmla="*/ 718566 h 3356775"/>
                <a:gd name="connsiteX0" fmla="*/ 844896 w 8750421"/>
                <a:gd name="connsiteY0" fmla="*/ 1339101 h 3356775"/>
                <a:gd name="connsiteX1" fmla="*/ 0 w 8750421"/>
                <a:gd name="connsiteY1" fmla="*/ 2643074 h 3356775"/>
                <a:gd name="connsiteX2" fmla="*/ 2251844 w 8750421"/>
                <a:gd name="connsiteY2" fmla="*/ 3109341 h 3356775"/>
                <a:gd name="connsiteX3" fmla="*/ 4808392 w 8750421"/>
                <a:gd name="connsiteY3" fmla="*/ 3347377 h 3356775"/>
                <a:gd name="connsiteX4" fmla="*/ 4858430 w 8750421"/>
                <a:gd name="connsiteY4" fmla="*/ 3351453 h 3356775"/>
                <a:gd name="connsiteX5" fmla="*/ 4908455 w 8750421"/>
                <a:gd name="connsiteY5" fmla="*/ 3354374 h 3356775"/>
                <a:gd name="connsiteX6" fmla="*/ 4958455 w 8750421"/>
                <a:gd name="connsiteY6" fmla="*/ 3356152 h 3356775"/>
                <a:gd name="connsiteX7" fmla="*/ 5008417 w 8750421"/>
                <a:gd name="connsiteY7" fmla="*/ 3356775 h 3356775"/>
                <a:gd name="connsiteX8" fmla="*/ 5058315 w 8750421"/>
                <a:gd name="connsiteY8" fmla="*/ 3356254 h 3356775"/>
                <a:gd name="connsiteX9" fmla="*/ 5108137 w 8750421"/>
                <a:gd name="connsiteY9" fmla="*/ 3354603 h 3356775"/>
                <a:gd name="connsiteX10" fmla="*/ 5157858 w 8750421"/>
                <a:gd name="connsiteY10" fmla="*/ 3351809 h 3356775"/>
                <a:gd name="connsiteX11" fmla="*/ 5207464 w 8750421"/>
                <a:gd name="connsiteY11" fmla="*/ 3347885 h 3356775"/>
                <a:gd name="connsiteX12" fmla="*/ 5256931 w 8750421"/>
                <a:gd name="connsiteY12" fmla="*/ 3342830 h 3356775"/>
                <a:gd name="connsiteX13" fmla="*/ 5306245 w 8750421"/>
                <a:gd name="connsiteY13" fmla="*/ 3336658 h 3356775"/>
                <a:gd name="connsiteX14" fmla="*/ 5355381 w 8750421"/>
                <a:gd name="connsiteY14" fmla="*/ 3329368 h 3356775"/>
                <a:gd name="connsiteX15" fmla="*/ 5404327 w 8750421"/>
                <a:gd name="connsiteY15" fmla="*/ 3320961 h 3356775"/>
                <a:gd name="connsiteX16" fmla="*/ 5453057 w 8750421"/>
                <a:gd name="connsiteY16" fmla="*/ 3311448 h 3356775"/>
                <a:gd name="connsiteX17" fmla="*/ 5501545 w 8750421"/>
                <a:gd name="connsiteY17" fmla="*/ 3300831 h 3356775"/>
                <a:gd name="connsiteX18" fmla="*/ 5549793 w 8750421"/>
                <a:gd name="connsiteY18" fmla="*/ 3289109 h 3356775"/>
                <a:gd name="connsiteX19" fmla="*/ 5597773 w 8750421"/>
                <a:gd name="connsiteY19" fmla="*/ 3276282 h 3356775"/>
                <a:gd name="connsiteX20" fmla="*/ 5645462 w 8750421"/>
                <a:gd name="connsiteY20" fmla="*/ 3262376 h 3356775"/>
                <a:gd name="connsiteX21" fmla="*/ 5692833 w 8750421"/>
                <a:gd name="connsiteY21" fmla="*/ 3247377 h 3356775"/>
                <a:gd name="connsiteX22" fmla="*/ 5739886 w 8750421"/>
                <a:gd name="connsiteY22" fmla="*/ 3231286 h 3356775"/>
                <a:gd name="connsiteX23" fmla="*/ 5786597 w 8750421"/>
                <a:gd name="connsiteY23" fmla="*/ 3214128 h 3356775"/>
                <a:gd name="connsiteX24" fmla="*/ 5832926 w 8750421"/>
                <a:gd name="connsiteY24" fmla="*/ 3195878 h 3356775"/>
                <a:gd name="connsiteX25" fmla="*/ 5878888 w 8750421"/>
                <a:gd name="connsiteY25" fmla="*/ 3176562 h 3356775"/>
                <a:gd name="connsiteX26" fmla="*/ 5924443 w 8750421"/>
                <a:gd name="connsiteY26" fmla="*/ 3156178 h 3356775"/>
                <a:gd name="connsiteX27" fmla="*/ 5969566 w 8750421"/>
                <a:gd name="connsiteY27" fmla="*/ 3134741 h 3356775"/>
                <a:gd name="connsiteX28" fmla="*/ 6014244 w 8750421"/>
                <a:gd name="connsiteY28" fmla="*/ 3112224 h 3356775"/>
                <a:gd name="connsiteX29" fmla="*/ 6058478 w 8750421"/>
                <a:gd name="connsiteY29" fmla="*/ 3088665 h 3356775"/>
                <a:gd name="connsiteX30" fmla="*/ 6102217 w 8750421"/>
                <a:gd name="connsiteY30" fmla="*/ 3064052 h 3356775"/>
                <a:gd name="connsiteX31" fmla="*/ 7150615 w 8750421"/>
                <a:gd name="connsiteY31" fmla="*/ 2458174 h 3356775"/>
                <a:gd name="connsiteX32" fmla="*/ 7201504 w 8750421"/>
                <a:gd name="connsiteY32" fmla="*/ 2442400 h 3356775"/>
                <a:gd name="connsiteX33" fmla="*/ 7250183 w 8750421"/>
                <a:gd name="connsiteY33" fmla="*/ 2421686 h 3356775"/>
                <a:gd name="connsiteX34" fmla="*/ 7296373 w 8750421"/>
                <a:gd name="connsiteY34" fmla="*/ 2396274 h 3356775"/>
                <a:gd name="connsiteX35" fmla="*/ 7339693 w 8750421"/>
                <a:gd name="connsiteY35" fmla="*/ 2366365 h 3356775"/>
                <a:gd name="connsiteX36" fmla="*/ 7379850 w 8750421"/>
                <a:gd name="connsiteY36" fmla="*/ 2332215 h 3356775"/>
                <a:gd name="connsiteX37" fmla="*/ 7416477 w 8750421"/>
                <a:gd name="connsiteY37" fmla="*/ 2294039 h 3356775"/>
                <a:gd name="connsiteX38" fmla="*/ 7449256 w 8750421"/>
                <a:gd name="connsiteY38" fmla="*/ 2252065 h 3356775"/>
                <a:gd name="connsiteX39" fmla="*/ 8725999 w 8750421"/>
                <a:gd name="connsiteY39" fmla="*/ 285686 h 3356775"/>
                <a:gd name="connsiteX40" fmla="*/ 8743246 w 8750421"/>
                <a:gd name="connsiteY40" fmla="*/ 249339 h 3356775"/>
                <a:gd name="connsiteX41" fmla="*/ 8750421 w 8750421"/>
                <a:gd name="connsiteY41" fmla="*/ 206743 h 3356775"/>
                <a:gd name="connsiteX42" fmla="*/ 8748148 w 8750421"/>
                <a:gd name="connsiteY42" fmla="*/ 161556 h 3356775"/>
                <a:gd name="connsiteX43" fmla="*/ 8737023 w 8750421"/>
                <a:gd name="connsiteY43" fmla="*/ 117487 h 3356775"/>
                <a:gd name="connsiteX44" fmla="*/ 8717630 w 8750421"/>
                <a:gd name="connsiteY44" fmla="*/ 78181 h 3356775"/>
                <a:gd name="connsiteX45" fmla="*/ 8690604 w 8750421"/>
                <a:gd name="connsiteY45" fmla="*/ 47332 h 3356775"/>
                <a:gd name="connsiteX46" fmla="*/ 8656530 w 8750421"/>
                <a:gd name="connsiteY46" fmla="*/ 28600 h 3356775"/>
                <a:gd name="connsiteX47" fmla="*/ 8617618 w 8750421"/>
                <a:gd name="connsiteY47" fmla="*/ 17868 h 3356775"/>
                <a:gd name="connsiteX48" fmla="*/ 8576089 w 8750421"/>
                <a:gd name="connsiteY48" fmla="*/ 9067 h 3356775"/>
                <a:gd name="connsiteX49" fmla="*/ 8532401 w 8750421"/>
                <a:gd name="connsiteY49" fmla="*/ 2882 h 3356775"/>
                <a:gd name="connsiteX50" fmla="*/ 8486973 w 8750421"/>
                <a:gd name="connsiteY50" fmla="*/ 0 h 3356775"/>
                <a:gd name="connsiteX51" fmla="*/ 8440275 w 8750421"/>
                <a:gd name="connsiteY51" fmla="*/ 1104 h 3356775"/>
                <a:gd name="connsiteX52" fmla="*/ 8392751 w 8750421"/>
                <a:gd name="connsiteY52" fmla="*/ 6908 h 3356775"/>
                <a:gd name="connsiteX53" fmla="*/ 8344821 w 8750421"/>
                <a:gd name="connsiteY53" fmla="*/ 18097 h 3356775"/>
                <a:gd name="connsiteX54" fmla="*/ 8296968 w 8750421"/>
                <a:gd name="connsiteY54" fmla="*/ 35356 h 3356775"/>
                <a:gd name="connsiteX55" fmla="*/ 8249597 w 8750421"/>
                <a:gd name="connsiteY55" fmla="*/ 59385 h 3356775"/>
                <a:gd name="connsiteX56" fmla="*/ 8203191 w 8750421"/>
                <a:gd name="connsiteY56" fmla="*/ 90855 h 3356775"/>
                <a:gd name="connsiteX57" fmla="*/ 7862844 w 8750421"/>
                <a:gd name="connsiteY57" fmla="*/ 430288 h 3356775"/>
                <a:gd name="connsiteX58" fmla="*/ 7379152 w 8750421"/>
                <a:gd name="connsiteY58" fmla="*/ 971905 h 3356775"/>
                <a:gd name="connsiteX59" fmla="*/ 6946424 w 8750421"/>
                <a:gd name="connsiteY59" fmla="*/ 1474089 h 3356775"/>
                <a:gd name="connsiteX60" fmla="*/ 6758998 w 8750421"/>
                <a:gd name="connsiteY60" fmla="*/ 1695170 h 3356775"/>
                <a:gd name="connsiteX61" fmla="*/ 6382265 w 8750421"/>
                <a:gd name="connsiteY61" fmla="*/ 1730006 h 3356775"/>
                <a:gd name="connsiteX62" fmla="*/ 4452424 w 8750421"/>
                <a:gd name="connsiteY62" fmla="*/ 984389 h 3356775"/>
                <a:gd name="connsiteX63" fmla="*/ 2355577 w 8750421"/>
                <a:gd name="connsiteY63" fmla="*/ 731354 h 3356775"/>
                <a:gd name="connsiteX64" fmla="*/ 2307165 w 8750421"/>
                <a:gd name="connsiteY64" fmla="*/ 726173 h 3356775"/>
                <a:gd name="connsiteX65" fmla="*/ 2258676 w 8750421"/>
                <a:gd name="connsiteY65" fmla="*/ 722287 h 3356775"/>
                <a:gd name="connsiteX66" fmla="*/ 2210112 w 8750421"/>
                <a:gd name="connsiteY66" fmla="*/ 719721 h 3356775"/>
                <a:gd name="connsiteX67" fmla="*/ 2161534 w 8750421"/>
                <a:gd name="connsiteY67" fmla="*/ 718477 h 3356775"/>
                <a:gd name="connsiteX0" fmla="*/ 844896 w 8750421"/>
                <a:gd name="connsiteY0" fmla="*/ 1339101 h 3356775"/>
                <a:gd name="connsiteX1" fmla="*/ 0 w 8750421"/>
                <a:gd name="connsiteY1" fmla="*/ 2643074 h 3356775"/>
                <a:gd name="connsiteX2" fmla="*/ 2251844 w 8750421"/>
                <a:gd name="connsiteY2" fmla="*/ 3109341 h 3356775"/>
                <a:gd name="connsiteX3" fmla="*/ 4808392 w 8750421"/>
                <a:gd name="connsiteY3" fmla="*/ 3347377 h 3356775"/>
                <a:gd name="connsiteX4" fmla="*/ 4858430 w 8750421"/>
                <a:gd name="connsiteY4" fmla="*/ 3351453 h 3356775"/>
                <a:gd name="connsiteX5" fmla="*/ 4908455 w 8750421"/>
                <a:gd name="connsiteY5" fmla="*/ 3354374 h 3356775"/>
                <a:gd name="connsiteX6" fmla="*/ 4958455 w 8750421"/>
                <a:gd name="connsiteY6" fmla="*/ 3356152 h 3356775"/>
                <a:gd name="connsiteX7" fmla="*/ 5008417 w 8750421"/>
                <a:gd name="connsiteY7" fmla="*/ 3356775 h 3356775"/>
                <a:gd name="connsiteX8" fmla="*/ 5058315 w 8750421"/>
                <a:gd name="connsiteY8" fmla="*/ 3356254 h 3356775"/>
                <a:gd name="connsiteX9" fmla="*/ 5108137 w 8750421"/>
                <a:gd name="connsiteY9" fmla="*/ 3354603 h 3356775"/>
                <a:gd name="connsiteX10" fmla="*/ 5157858 w 8750421"/>
                <a:gd name="connsiteY10" fmla="*/ 3351809 h 3356775"/>
                <a:gd name="connsiteX11" fmla="*/ 5207464 w 8750421"/>
                <a:gd name="connsiteY11" fmla="*/ 3347885 h 3356775"/>
                <a:gd name="connsiteX12" fmla="*/ 5256931 w 8750421"/>
                <a:gd name="connsiteY12" fmla="*/ 3342830 h 3356775"/>
                <a:gd name="connsiteX13" fmla="*/ 5306245 w 8750421"/>
                <a:gd name="connsiteY13" fmla="*/ 3336658 h 3356775"/>
                <a:gd name="connsiteX14" fmla="*/ 5355381 w 8750421"/>
                <a:gd name="connsiteY14" fmla="*/ 3329368 h 3356775"/>
                <a:gd name="connsiteX15" fmla="*/ 5404327 w 8750421"/>
                <a:gd name="connsiteY15" fmla="*/ 3320961 h 3356775"/>
                <a:gd name="connsiteX16" fmla="*/ 5453057 w 8750421"/>
                <a:gd name="connsiteY16" fmla="*/ 3311448 h 3356775"/>
                <a:gd name="connsiteX17" fmla="*/ 5501545 w 8750421"/>
                <a:gd name="connsiteY17" fmla="*/ 3300831 h 3356775"/>
                <a:gd name="connsiteX18" fmla="*/ 5549793 w 8750421"/>
                <a:gd name="connsiteY18" fmla="*/ 3289109 h 3356775"/>
                <a:gd name="connsiteX19" fmla="*/ 5597773 w 8750421"/>
                <a:gd name="connsiteY19" fmla="*/ 3276282 h 3356775"/>
                <a:gd name="connsiteX20" fmla="*/ 5645462 w 8750421"/>
                <a:gd name="connsiteY20" fmla="*/ 3262376 h 3356775"/>
                <a:gd name="connsiteX21" fmla="*/ 5692833 w 8750421"/>
                <a:gd name="connsiteY21" fmla="*/ 3247377 h 3356775"/>
                <a:gd name="connsiteX22" fmla="*/ 5739886 w 8750421"/>
                <a:gd name="connsiteY22" fmla="*/ 3231286 h 3356775"/>
                <a:gd name="connsiteX23" fmla="*/ 5786597 w 8750421"/>
                <a:gd name="connsiteY23" fmla="*/ 3214128 h 3356775"/>
                <a:gd name="connsiteX24" fmla="*/ 5832926 w 8750421"/>
                <a:gd name="connsiteY24" fmla="*/ 3195878 h 3356775"/>
                <a:gd name="connsiteX25" fmla="*/ 5878888 w 8750421"/>
                <a:gd name="connsiteY25" fmla="*/ 3176562 h 3356775"/>
                <a:gd name="connsiteX26" fmla="*/ 5924443 w 8750421"/>
                <a:gd name="connsiteY26" fmla="*/ 3156178 h 3356775"/>
                <a:gd name="connsiteX27" fmla="*/ 5969566 w 8750421"/>
                <a:gd name="connsiteY27" fmla="*/ 3134741 h 3356775"/>
                <a:gd name="connsiteX28" fmla="*/ 6014244 w 8750421"/>
                <a:gd name="connsiteY28" fmla="*/ 3112224 h 3356775"/>
                <a:gd name="connsiteX29" fmla="*/ 6058478 w 8750421"/>
                <a:gd name="connsiteY29" fmla="*/ 3088665 h 3356775"/>
                <a:gd name="connsiteX30" fmla="*/ 6102217 w 8750421"/>
                <a:gd name="connsiteY30" fmla="*/ 3064052 h 3356775"/>
                <a:gd name="connsiteX31" fmla="*/ 7150615 w 8750421"/>
                <a:gd name="connsiteY31" fmla="*/ 2458174 h 3356775"/>
                <a:gd name="connsiteX32" fmla="*/ 7201504 w 8750421"/>
                <a:gd name="connsiteY32" fmla="*/ 2442400 h 3356775"/>
                <a:gd name="connsiteX33" fmla="*/ 7250183 w 8750421"/>
                <a:gd name="connsiteY33" fmla="*/ 2421686 h 3356775"/>
                <a:gd name="connsiteX34" fmla="*/ 7296373 w 8750421"/>
                <a:gd name="connsiteY34" fmla="*/ 2396274 h 3356775"/>
                <a:gd name="connsiteX35" fmla="*/ 7339693 w 8750421"/>
                <a:gd name="connsiteY35" fmla="*/ 2366365 h 3356775"/>
                <a:gd name="connsiteX36" fmla="*/ 7379850 w 8750421"/>
                <a:gd name="connsiteY36" fmla="*/ 2332215 h 3356775"/>
                <a:gd name="connsiteX37" fmla="*/ 7416477 w 8750421"/>
                <a:gd name="connsiteY37" fmla="*/ 2294039 h 3356775"/>
                <a:gd name="connsiteX38" fmla="*/ 7449256 w 8750421"/>
                <a:gd name="connsiteY38" fmla="*/ 2252065 h 3356775"/>
                <a:gd name="connsiteX39" fmla="*/ 8725999 w 8750421"/>
                <a:gd name="connsiteY39" fmla="*/ 285686 h 3356775"/>
                <a:gd name="connsiteX40" fmla="*/ 8743246 w 8750421"/>
                <a:gd name="connsiteY40" fmla="*/ 249339 h 3356775"/>
                <a:gd name="connsiteX41" fmla="*/ 8750421 w 8750421"/>
                <a:gd name="connsiteY41" fmla="*/ 206743 h 3356775"/>
                <a:gd name="connsiteX42" fmla="*/ 8748148 w 8750421"/>
                <a:gd name="connsiteY42" fmla="*/ 161556 h 3356775"/>
                <a:gd name="connsiteX43" fmla="*/ 8737023 w 8750421"/>
                <a:gd name="connsiteY43" fmla="*/ 117487 h 3356775"/>
                <a:gd name="connsiteX44" fmla="*/ 8717630 w 8750421"/>
                <a:gd name="connsiteY44" fmla="*/ 78181 h 3356775"/>
                <a:gd name="connsiteX45" fmla="*/ 8690604 w 8750421"/>
                <a:gd name="connsiteY45" fmla="*/ 47332 h 3356775"/>
                <a:gd name="connsiteX46" fmla="*/ 8656530 w 8750421"/>
                <a:gd name="connsiteY46" fmla="*/ 28600 h 3356775"/>
                <a:gd name="connsiteX47" fmla="*/ 8617618 w 8750421"/>
                <a:gd name="connsiteY47" fmla="*/ 17868 h 3356775"/>
                <a:gd name="connsiteX48" fmla="*/ 8576089 w 8750421"/>
                <a:gd name="connsiteY48" fmla="*/ 9067 h 3356775"/>
                <a:gd name="connsiteX49" fmla="*/ 8532401 w 8750421"/>
                <a:gd name="connsiteY49" fmla="*/ 2882 h 3356775"/>
                <a:gd name="connsiteX50" fmla="*/ 8486973 w 8750421"/>
                <a:gd name="connsiteY50" fmla="*/ 0 h 3356775"/>
                <a:gd name="connsiteX51" fmla="*/ 8440275 w 8750421"/>
                <a:gd name="connsiteY51" fmla="*/ 1104 h 3356775"/>
                <a:gd name="connsiteX52" fmla="*/ 8392751 w 8750421"/>
                <a:gd name="connsiteY52" fmla="*/ 6908 h 3356775"/>
                <a:gd name="connsiteX53" fmla="*/ 8344821 w 8750421"/>
                <a:gd name="connsiteY53" fmla="*/ 18097 h 3356775"/>
                <a:gd name="connsiteX54" fmla="*/ 8296968 w 8750421"/>
                <a:gd name="connsiteY54" fmla="*/ 35356 h 3356775"/>
                <a:gd name="connsiteX55" fmla="*/ 8249597 w 8750421"/>
                <a:gd name="connsiteY55" fmla="*/ 59385 h 3356775"/>
                <a:gd name="connsiteX56" fmla="*/ 8203191 w 8750421"/>
                <a:gd name="connsiteY56" fmla="*/ 90855 h 3356775"/>
                <a:gd name="connsiteX57" fmla="*/ 7862844 w 8750421"/>
                <a:gd name="connsiteY57" fmla="*/ 430288 h 3356775"/>
                <a:gd name="connsiteX58" fmla="*/ 7379152 w 8750421"/>
                <a:gd name="connsiteY58" fmla="*/ 971905 h 3356775"/>
                <a:gd name="connsiteX59" fmla="*/ 6946424 w 8750421"/>
                <a:gd name="connsiteY59" fmla="*/ 1474089 h 3356775"/>
                <a:gd name="connsiteX60" fmla="*/ 6758998 w 8750421"/>
                <a:gd name="connsiteY60" fmla="*/ 1695170 h 3356775"/>
                <a:gd name="connsiteX61" fmla="*/ 6382265 w 8750421"/>
                <a:gd name="connsiteY61" fmla="*/ 1730006 h 3356775"/>
                <a:gd name="connsiteX62" fmla="*/ 4452424 w 8750421"/>
                <a:gd name="connsiteY62" fmla="*/ 984389 h 3356775"/>
                <a:gd name="connsiteX63" fmla="*/ 2355577 w 8750421"/>
                <a:gd name="connsiteY63" fmla="*/ 731354 h 3356775"/>
                <a:gd name="connsiteX64" fmla="*/ 2307165 w 8750421"/>
                <a:gd name="connsiteY64" fmla="*/ 726173 h 3356775"/>
                <a:gd name="connsiteX65" fmla="*/ 2210112 w 8750421"/>
                <a:gd name="connsiteY65" fmla="*/ 719721 h 3356775"/>
                <a:gd name="connsiteX66" fmla="*/ 2161534 w 8750421"/>
                <a:gd name="connsiteY66" fmla="*/ 718477 h 3356775"/>
                <a:gd name="connsiteX0" fmla="*/ 844896 w 8750421"/>
                <a:gd name="connsiteY0" fmla="*/ 1339101 h 3356775"/>
                <a:gd name="connsiteX1" fmla="*/ 0 w 8750421"/>
                <a:gd name="connsiteY1" fmla="*/ 2643074 h 3356775"/>
                <a:gd name="connsiteX2" fmla="*/ 2251844 w 8750421"/>
                <a:gd name="connsiteY2" fmla="*/ 3109341 h 3356775"/>
                <a:gd name="connsiteX3" fmla="*/ 4808392 w 8750421"/>
                <a:gd name="connsiteY3" fmla="*/ 3347377 h 3356775"/>
                <a:gd name="connsiteX4" fmla="*/ 4858430 w 8750421"/>
                <a:gd name="connsiteY4" fmla="*/ 3351453 h 3356775"/>
                <a:gd name="connsiteX5" fmla="*/ 4908455 w 8750421"/>
                <a:gd name="connsiteY5" fmla="*/ 3354374 h 3356775"/>
                <a:gd name="connsiteX6" fmla="*/ 4958455 w 8750421"/>
                <a:gd name="connsiteY6" fmla="*/ 3356152 h 3356775"/>
                <a:gd name="connsiteX7" fmla="*/ 5008417 w 8750421"/>
                <a:gd name="connsiteY7" fmla="*/ 3356775 h 3356775"/>
                <a:gd name="connsiteX8" fmla="*/ 5058315 w 8750421"/>
                <a:gd name="connsiteY8" fmla="*/ 3356254 h 3356775"/>
                <a:gd name="connsiteX9" fmla="*/ 5108137 w 8750421"/>
                <a:gd name="connsiteY9" fmla="*/ 3354603 h 3356775"/>
                <a:gd name="connsiteX10" fmla="*/ 5157858 w 8750421"/>
                <a:gd name="connsiteY10" fmla="*/ 3351809 h 3356775"/>
                <a:gd name="connsiteX11" fmla="*/ 5207464 w 8750421"/>
                <a:gd name="connsiteY11" fmla="*/ 3347885 h 3356775"/>
                <a:gd name="connsiteX12" fmla="*/ 5256931 w 8750421"/>
                <a:gd name="connsiteY12" fmla="*/ 3342830 h 3356775"/>
                <a:gd name="connsiteX13" fmla="*/ 5306245 w 8750421"/>
                <a:gd name="connsiteY13" fmla="*/ 3336658 h 3356775"/>
                <a:gd name="connsiteX14" fmla="*/ 5355381 w 8750421"/>
                <a:gd name="connsiteY14" fmla="*/ 3329368 h 3356775"/>
                <a:gd name="connsiteX15" fmla="*/ 5404327 w 8750421"/>
                <a:gd name="connsiteY15" fmla="*/ 3320961 h 3356775"/>
                <a:gd name="connsiteX16" fmla="*/ 5453057 w 8750421"/>
                <a:gd name="connsiteY16" fmla="*/ 3311448 h 3356775"/>
                <a:gd name="connsiteX17" fmla="*/ 5501545 w 8750421"/>
                <a:gd name="connsiteY17" fmla="*/ 3300831 h 3356775"/>
                <a:gd name="connsiteX18" fmla="*/ 5549793 w 8750421"/>
                <a:gd name="connsiteY18" fmla="*/ 3289109 h 3356775"/>
                <a:gd name="connsiteX19" fmla="*/ 5597773 w 8750421"/>
                <a:gd name="connsiteY19" fmla="*/ 3276282 h 3356775"/>
                <a:gd name="connsiteX20" fmla="*/ 5645462 w 8750421"/>
                <a:gd name="connsiteY20" fmla="*/ 3262376 h 3356775"/>
                <a:gd name="connsiteX21" fmla="*/ 5692833 w 8750421"/>
                <a:gd name="connsiteY21" fmla="*/ 3247377 h 3356775"/>
                <a:gd name="connsiteX22" fmla="*/ 5739886 w 8750421"/>
                <a:gd name="connsiteY22" fmla="*/ 3231286 h 3356775"/>
                <a:gd name="connsiteX23" fmla="*/ 5786597 w 8750421"/>
                <a:gd name="connsiteY23" fmla="*/ 3214128 h 3356775"/>
                <a:gd name="connsiteX24" fmla="*/ 5832926 w 8750421"/>
                <a:gd name="connsiteY24" fmla="*/ 3195878 h 3356775"/>
                <a:gd name="connsiteX25" fmla="*/ 5878888 w 8750421"/>
                <a:gd name="connsiteY25" fmla="*/ 3176562 h 3356775"/>
                <a:gd name="connsiteX26" fmla="*/ 5924443 w 8750421"/>
                <a:gd name="connsiteY26" fmla="*/ 3156178 h 3356775"/>
                <a:gd name="connsiteX27" fmla="*/ 5969566 w 8750421"/>
                <a:gd name="connsiteY27" fmla="*/ 3134741 h 3356775"/>
                <a:gd name="connsiteX28" fmla="*/ 6014244 w 8750421"/>
                <a:gd name="connsiteY28" fmla="*/ 3112224 h 3356775"/>
                <a:gd name="connsiteX29" fmla="*/ 6058478 w 8750421"/>
                <a:gd name="connsiteY29" fmla="*/ 3088665 h 3356775"/>
                <a:gd name="connsiteX30" fmla="*/ 6102217 w 8750421"/>
                <a:gd name="connsiteY30" fmla="*/ 3064052 h 3356775"/>
                <a:gd name="connsiteX31" fmla="*/ 7150615 w 8750421"/>
                <a:gd name="connsiteY31" fmla="*/ 2458174 h 3356775"/>
                <a:gd name="connsiteX32" fmla="*/ 7201504 w 8750421"/>
                <a:gd name="connsiteY32" fmla="*/ 2442400 h 3356775"/>
                <a:gd name="connsiteX33" fmla="*/ 7250183 w 8750421"/>
                <a:gd name="connsiteY33" fmla="*/ 2421686 h 3356775"/>
                <a:gd name="connsiteX34" fmla="*/ 7296373 w 8750421"/>
                <a:gd name="connsiteY34" fmla="*/ 2396274 h 3356775"/>
                <a:gd name="connsiteX35" fmla="*/ 7339693 w 8750421"/>
                <a:gd name="connsiteY35" fmla="*/ 2366365 h 3356775"/>
                <a:gd name="connsiteX36" fmla="*/ 7379850 w 8750421"/>
                <a:gd name="connsiteY36" fmla="*/ 2332215 h 3356775"/>
                <a:gd name="connsiteX37" fmla="*/ 7416477 w 8750421"/>
                <a:gd name="connsiteY37" fmla="*/ 2294039 h 3356775"/>
                <a:gd name="connsiteX38" fmla="*/ 7449256 w 8750421"/>
                <a:gd name="connsiteY38" fmla="*/ 2252065 h 3356775"/>
                <a:gd name="connsiteX39" fmla="*/ 8725999 w 8750421"/>
                <a:gd name="connsiteY39" fmla="*/ 285686 h 3356775"/>
                <a:gd name="connsiteX40" fmla="*/ 8743246 w 8750421"/>
                <a:gd name="connsiteY40" fmla="*/ 249339 h 3356775"/>
                <a:gd name="connsiteX41" fmla="*/ 8750421 w 8750421"/>
                <a:gd name="connsiteY41" fmla="*/ 206743 h 3356775"/>
                <a:gd name="connsiteX42" fmla="*/ 8748148 w 8750421"/>
                <a:gd name="connsiteY42" fmla="*/ 161556 h 3356775"/>
                <a:gd name="connsiteX43" fmla="*/ 8737023 w 8750421"/>
                <a:gd name="connsiteY43" fmla="*/ 117487 h 3356775"/>
                <a:gd name="connsiteX44" fmla="*/ 8717630 w 8750421"/>
                <a:gd name="connsiteY44" fmla="*/ 78181 h 3356775"/>
                <a:gd name="connsiteX45" fmla="*/ 8690604 w 8750421"/>
                <a:gd name="connsiteY45" fmla="*/ 47332 h 3356775"/>
                <a:gd name="connsiteX46" fmla="*/ 8656530 w 8750421"/>
                <a:gd name="connsiteY46" fmla="*/ 28600 h 3356775"/>
                <a:gd name="connsiteX47" fmla="*/ 8617618 w 8750421"/>
                <a:gd name="connsiteY47" fmla="*/ 17868 h 3356775"/>
                <a:gd name="connsiteX48" fmla="*/ 8576089 w 8750421"/>
                <a:gd name="connsiteY48" fmla="*/ 9067 h 3356775"/>
                <a:gd name="connsiteX49" fmla="*/ 8532401 w 8750421"/>
                <a:gd name="connsiteY49" fmla="*/ 2882 h 3356775"/>
                <a:gd name="connsiteX50" fmla="*/ 8486973 w 8750421"/>
                <a:gd name="connsiteY50" fmla="*/ 0 h 3356775"/>
                <a:gd name="connsiteX51" fmla="*/ 8440275 w 8750421"/>
                <a:gd name="connsiteY51" fmla="*/ 1104 h 3356775"/>
                <a:gd name="connsiteX52" fmla="*/ 8392751 w 8750421"/>
                <a:gd name="connsiteY52" fmla="*/ 6908 h 3356775"/>
                <a:gd name="connsiteX53" fmla="*/ 8344821 w 8750421"/>
                <a:gd name="connsiteY53" fmla="*/ 18097 h 3356775"/>
                <a:gd name="connsiteX54" fmla="*/ 8296968 w 8750421"/>
                <a:gd name="connsiteY54" fmla="*/ 35356 h 3356775"/>
                <a:gd name="connsiteX55" fmla="*/ 8249597 w 8750421"/>
                <a:gd name="connsiteY55" fmla="*/ 59385 h 3356775"/>
                <a:gd name="connsiteX56" fmla="*/ 8203191 w 8750421"/>
                <a:gd name="connsiteY56" fmla="*/ 90855 h 3356775"/>
                <a:gd name="connsiteX57" fmla="*/ 7862844 w 8750421"/>
                <a:gd name="connsiteY57" fmla="*/ 430288 h 3356775"/>
                <a:gd name="connsiteX58" fmla="*/ 7379152 w 8750421"/>
                <a:gd name="connsiteY58" fmla="*/ 971905 h 3356775"/>
                <a:gd name="connsiteX59" fmla="*/ 6946424 w 8750421"/>
                <a:gd name="connsiteY59" fmla="*/ 1474089 h 3356775"/>
                <a:gd name="connsiteX60" fmla="*/ 6758998 w 8750421"/>
                <a:gd name="connsiteY60" fmla="*/ 1695170 h 3356775"/>
                <a:gd name="connsiteX61" fmla="*/ 6382265 w 8750421"/>
                <a:gd name="connsiteY61" fmla="*/ 1730006 h 3356775"/>
                <a:gd name="connsiteX62" fmla="*/ 4452424 w 8750421"/>
                <a:gd name="connsiteY62" fmla="*/ 984389 h 3356775"/>
                <a:gd name="connsiteX63" fmla="*/ 2355577 w 8750421"/>
                <a:gd name="connsiteY63" fmla="*/ 731354 h 3356775"/>
                <a:gd name="connsiteX64" fmla="*/ 2307165 w 8750421"/>
                <a:gd name="connsiteY64" fmla="*/ 726173 h 3356775"/>
                <a:gd name="connsiteX65" fmla="*/ 2210112 w 8750421"/>
                <a:gd name="connsiteY65" fmla="*/ 719721 h 3356775"/>
                <a:gd name="connsiteX0" fmla="*/ 844896 w 8750421"/>
                <a:gd name="connsiteY0" fmla="*/ 1339101 h 3356775"/>
                <a:gd name="connsiteX1" fmla="*/ 0 w 8750421"/>
                <a:gd name="connsiteY1" fmla="*/ 2643074 h 3356775"/>
                <a:gd name="connsiteX2" fmla="*/ 2251844 w 8750421"/>
                <a:gd name="connsiteY2" fmla="*/ 3109341 h 3356775"/>
                <a:gd name="connsiteX3" fmla="*/ 4808392 w 8750421"/>
                <a:gd name="connsiteY3" fmla="*/ 3347377 h 3356775"/>
                <a:gd name="connsiteX4" fmla="*/ 4858430 w 8750421"/>
                <a:gd name="connsiteY4" fmla="*/ 3351453 h 3356775"/>
                <a:gd name="connsiteX5" fmla="*/ 4908455 w 8750421"/>
                <a:gd name="connsiteY5" fmla="*/ 3354374 h 3356775"/>
                <a:gd name="connsiteX6" fmla="*/ 4958455 w 8750421"/>
                <a:gd name="connsiteY6" fmla="*/ 3356152 h 3356775"/>
                <a:gd name="connsiteX7" fmla="*/ 5008417 w 8750421"/>
                <a:gd name="connsiteY7" fmla="*/ 3356775 h 3356775"/>
                <a:gd name="connsiteX8" fmla="*/ 5058315 w 8750421"/>
                <a:gd name="connsiteY8" fmla="*/ 3356254 h 3356775"/>
                <a:gd name="connsiteX9" fmla="*/ 5108137 w 8750421"/>
                <a:gd name="connsiteY9" fmla="*/ 3354603 h 3356775"/>
                <a:gd name="connsiteX10" fmla="*/ 5157858 w 8750421"/>
                <a:gd name="connsiteY10" fmla="*/ 3351809 h 3356775"/>
                <a:gd name="connsiteX11" fmla="*/ 5207464 w 8750421"/>
                <a:gd name="connsiteY11" fmla="*/ 3347885 h 3356775"/>
                <a:gd name="connsiteX12" fmla="*/ 5256931 w 8750421"/>
                <a:gd name="connsiteY12" fmla="*/ 3342830 h 3356775"/>
                <a:gd name="connsiteX13" fmla="*/ 5306245 w 8750421"/>
                <a:gd name="connsiteY13" fmla="*/ 3336658 h 3356775"/>
                <a:gd name="connsiteX14" fmla="*/ 5355381 w 8750421"/>
                <a:gd name="connsiteY14" fmla="*/ 3329368 h 3356775"/>
                <a:gd name="connsiteX15" fmla="*/ 5404327 w 8750421"/>
                <a:gd name="connsiteY15" fmla="*/ 3320961 h 3356775"/>
                <a:gd name="connsiteX16" fmla="*/ 5453057 w 8750421"/>
                <a:gd name="connsiteY16" fmla="*/ 3311448 h 3356775"/>
                <a:gd name="connsiteX17" fmla="*/ 5501545 w 8750421"/>
                <a:gd name="connsiteY17" fmla="*/ 3300831 h 3356775"/>
                <a:gd name="connsiteX18" fmla="*/ 5549793 w 8750421"/>
                <a:gd name="connsiteY18" fmla="*/ 3289109 h 3356775"/>
                <a:gd name="connsiteX19" fmla="*/ 5597773 w 8750421"/>
                <a:gd name="connsiteY19" fmla="*/ 3276282 h 3356775"/>
                <a:gd name="connsiteX20" fmla="*/ 5645462 w 8750421"/>
                <a:gd name="connsiteY20" fmla="*/ 3262376 h 3356775"/>
                <a:gd name="connsiteX21" fmla="*/ 5692833 w 8750421"/>
                <a:gd name="connsiteY21" fmla="*/ 3247377 h 3356775"/>
                <a:gd name="connsiteX22" fmla="*/ 5739886 w 8750421"/>
                <a:gd name="connsiteY22" fmla="*/ 3231286 h 3356775"/>
                <a:gd name="connsiteX23" fmla="*/ 5786597 w 8750421"/>
                <a:gd name="connsiteY23" fmla="*/ 3214128 h 3356775"/>
                <a:gd name="connsiteX24" fmla="*/ 5832926 w 8750421"/>
                <a:gd name="connsiteY24" fmla="*/ 3195878 h 3356775"/>
                <a:gd name="connsiteX25" fmla="*/ 5878888 w 8750421"/>
                <a:gd name="connsiteY25" fmla="*/ 3176562 h 3356775"/>
                <a:gd name="connsiteX26" fmla="*/ 5924443 w 8750421"/>
                <a:gd name="connsiteY26" fmla="*/ 3156178 h 3356775"/>
                <a:gd name="connsiteX27" fmla="*/ 5969566 w 8750421"/>
                <a:gd name="connsiteY27" fmla="*/ 3134741 h 3356775"/>
                <a:gd name="connsiteX28" fmla="*/ 6014244 w 8750421"/>
                <a:gd name="connsiteY28" fmla="*/ 3112224 h 3356775"/>
                <a:gd name="connsiteX29" fmla="*/ 6058478 w 8750421"/>
                <a:gd name="connsiteY29" fmla="*/ 3088665 h 3356775"/>
                <a:gd name="connsiteX30" fmla="*/ 6102217 w 8750421"/>
                <a:gd name="connsiteY30" fmla="*/ 3064052 h 3356775"/>
                <a:gd name="connsiteX31" fmla="*/ 7150615 w 8750421"/>
                <a:gd name="connsiteY31" fmla="*/ 2458174 h 3356775"/>
                <a:gd name="connsiteX32" fmla="*/ 7201504 w 8750421"/>
                <a:gd name="connsiteY32" fmla="*/ 2442400 h 3356775"/>
                <a:gd name="connsiteX33" fmla="*/ 7250183 w 8750421"/>
                <a:gd name="connsiteY33" fmla="*/ 2421686 h 3356775"/>
                <a:gd name="connsiteX34" fmla="*/ 7296373 w 8750421"/>
                <a:gd name="connsiteY34" fmla="*/ 2396274 h 3356775"/>
                <a:gd name="connsiteX35" fmla="*/ 7339693 w 8750421"/>
                <a:gd name="connsiteY35" fmla="*/ 2366365 h 3356775"/>
                <a:gd name="connsiteX36" fmla="*/ 7379850 w 8750421"/>
                <a:gd name="connsiteY36" fmla="*/ 2332215 h 3356775"/>
                <a:gd name="connsiteX37" fmla="*/ 7416477 w 8750421"/>
                <a:gd name="connsiteY37" fmla="*/ 2294039 h 3356775"/>
                <a:gd name="connsiteX38" fmla="*/ 7449256 w 8750421"/>
                <a:gd name="connsiteY38" fmla="*/ 2252065 h 3356775"/>
                <a:gd name="connsiteX39" fmla="*/ 8725999 w 8750421"/>
                <a:gd name="connsiteY39" fmla="*/ 285686 h 3356775"/>
                <a:gd name="connsiteX40" fmla="*/ 8743246 w 8750421"/>
                <a:gd name="connsiteY40" fmla="*/ 249339 h 3356775"/>
                <a:gd name="connsiteX41" fmla="*/ 8750421 w 8750421"/>
                <a:gd name="connsiteY41" fmla="*/ 206743 h 3356775"/>
                <a:gd name="connsiteX42" fmla="*/ 8748148 w 8750421"/>
                <a:gd name="connsiteY42" fmla="*/ 161556 h 3356775"/>
                <a:gd name="connsiteX43" fmla="*/ 8737023 w 8750421"/>
                <a:gd name="connsiteY43" fmla="*/ 117487 h 3356775"/>
                <a:gd name="connsiteX44" fmla="*/ 8717630 w 8750421"/>
                <a:gd name="connsiteY44" fmla="*/ 78181 h 3356775"/>
                <a:gd name="connsiteX45" fmla="*/ 8690604 w 8750421"/>
                <a:gd name="connsiteY45" fmla="*/ 47332 h 3356775"/>
                <a:gd name="connsiteX46" fmla="*/ 8656530 w 8750421"/>
                <a:gd name="connsiteY46" fmla="*/ 28600 h 3356775"/>
                <a:gd name="connsiteX47" fmla="*/ 8617618 w 8750421"/>
                <a:gd name="connsiteY47" fmla="*/ 17868 h 3356775"/>
                <a:gd name="connsiteX48" fmla="*/ 8576089 w 8750421"/>
                <a:gd name="connsiteY48" fmla="*/ 9067 h 3356775"/>
                <a:gd name="connsiteX49" fmla="*/ 8532401 w 8750421"/>
                <a:gd name="connsiteY49" fmla="*/ 2882 h 3356775"/>
                <a:gd name="connsiteX50" fmla="*/ 8486973 w 8750421"/>
                <a:gd name="connsiteY50" fmla="*/ 0 h 3356775"/>
                <a:gd name="connsiteX51" fmla="*/ 8440275 w 8750421"/>
                <a:gd name="connsiteY51" fmla="*/ 1104 h 3356775"/>
                <a:gd name="connsiteX52" fmla="*/ 8392751 w 8750421"/>
                <a:gd name="connsiteY52" fmla="*/ 6908 h 3356775"/>
                <a:gd name="connsiteX53" fmla="*/ 8344821 w 8750421"/>
                <a:gd name="connsiteY53" fmla="*/ 18097 h 3356775"/>
                <a:gd name="connsiteX54" fmla="*/ 8296968 w 8750421"/>
                <a:gd name="connsiteY54" fmla="*/ 35356 h 3356775"/>
                <a:gd name="connsiteX55" fmla="*/ 8249597 w 8750421"/>
                <a:gd name="connsiteY55" fmla="*/ 59385 h 3356775"/>
                <a:gd name="connsiteX56" fmla="*/ 8203191 w 8750421"/>
                <a:gd name="connsiteY56" fmla="*/ 90855 h 3356775"/>
                <a:gd name="connsiteX57" fmla="*/ 7862844 w 8750421"/>
                <a:gd name="connsiteY57" fmla="*/ 430288 h 3356775"/>
                <a:gd name="connsiteX58" fmla="*/ 7379152 w 8750421"/>
                <a:gd name="connsiteY58" fmla="*/ 971905 h 3356775"/>
                <a:gd name="connsiteX59" fmla="*/ 6946424 w 8750421"/>
                <a:gd name="connsiteY59" fmla="*/ 1474089 h 3356775"/>
                <a:gd name="connsiteX60" fmla="*/ 6758998 w 8750421"/>
                <a:gd name="connsiteY60" fmla="*/ 1695170 h 3356775"/>
                <a:gd name="connsiteX61" fmla="*/ 6382265 w 8750421"/>
                <a:gd name="connsiteY61" fmla="*/ 1730006 h 3356775"/>
                <a:gd name="connsiteX62" fmla="*/ 4452424 w 8750421"/>
                <a:gd name="connsiteY62" fmla="*/ 984389 h 3356775"/>
                <a:gd name="connsiteX63" fmla="*/ 2355577 w 8750421"/>
                <a:gd name="connsiteY63" fmla="*/ 731354 h 3356775"/>
                <a:gd name="connsiteX64" fmla="*/ 2307165 w 8750421"/>
                <a:gd name="connsiteY64" fmla="*/ 726173 h 3356775"/>
                <a:gd name="connsiteX0" fmla="*/ 844896 w 8750421"/>
                <a:gd name="connsiteY0" fmla="*/ 1339101 h 3356775"/>
                <a:gd name="connsiteX1" fmla="*/ 0 w 8750421"/>
                <a:gd name="connsiteY1" fmla="*/ 2643074 h 3356775"/>
                <a:gd name="connsiteX2" fmla="*/ 2251844 w 8750421"/>
                <a:gd name="connsiteY2" fmla="*/ 3109341 h 3356775"/>
                <a:gd name="connsiteX3" fmla="*/ 4808392 w 8750421"/>
                <a:gd name="connsiteY3" fmla="*/ 3347377 h 3356775"/>
                <a:gd name="connsiteX4" fmla="*/ 4858430 w 8750421"/>
                <a:gd name="connsiteY4" fmla="*/ 3351453 h 3356775"/>
                <a:gd name="connsiteX5" fmla="*/ 4908455 w 8750421"/>
                <a:gd name="connsiteY5" fmla="*/ 3354374 h 3356775"/>
                <a:gd name="connsiteX6" fmla="*/ 4958455 w 8750421"/>
                <a:gd name="connsiteY6" fmla="*/ 3356152 h 3356775"/>
                <a:gd name="connsiteX7" fmla="*/ 5008417 w 8750421"/>
                <a:gd name="connsiteY7" fmla="*/ 3356775 h 3356775"/>
                <a:gd name="connsiteX8" fmla="*/ 5058315 w 8750421"/>
                <a:gd name="connsiteY8" fmla="*/ 3356254 h 3356775"/>
                <a:gd name="connsiteX9" fmla="*/ 5108137 w 8750421"/>
                <a:gd name="connsiteY9" fmla="*/ 3354603 h 3356775"/>
                <a:gd name="connsiteX10" fmla="*/ 5157858 w 8750421"/>
                <a:gd name="connsiteY10" fmla="*/ 3351809 h 3356775"/>
                <a:gd name="connsiteX11" fmla="*/ 5207464 w 8750421"/>
                <a:gd name="connsiteY11" fmla="*/ 3347885 h 3356775"/>
                <a:gd name="connsiteX12" fmla="*/ 5256931 w 8750421"/>
                <a:gd name="connsiteY12" fmla="*/ 3342830 h 3356775"/>
                <a:gd name="connsiteX13" fmla="*/ 5306245 w 8750421"/>
                <a:gd name="connsiteY13" fmla="*/ 3336658 h 3356775"/>
                <a:gd name="connsiteX14" fmla="*/ 5355381 w 8750421"/>
                <a:gd name="connsiteY14" fmla="*/ 3329368 h 3356775"/>
                <a:gd name="connsiteX15" fmla="*/ 5404327 w 8750421"/>
                <a:gd name="connsiteY15" fmla="*/ 3320961 h 3356775"/>
                <a:gd name="connsiteX16" fmla="*/ 5453057 w 8750421"/>
                <a:gd name="connsiteY16" fmla="*/ 3311448 h 3356775"/>
                <a:gd name="connsiteX17" fmla="*/ 5501545 w 8750421"/>
                <a:gd name="connsiteY17" fmla="*/ 3300831 h 3356775"/>
                <a:gd name="connsiteX18" fmla="*/ 5549793 w 8750421"/>
                <a:gd name="connsiteY18" fmla="*/ 3289109 h 3356775"/>
                <a:gd name="connsiteX19" fmla="*/ 5597773 w 8750421"/>
                <a:gd name="connsiteY19" fmla="*/ 3276282 h 3356775"/>
                <a:gd name="connsiteX20" fmla="*/ 5645462 w 8750421"/>
                <a:gd name="connsiteY20" fmla="*/ 3262376 h 3356775"/>
                <a:gd name="connsiteX21" fmla="*/ 5692833 w 8750421"/>
                <a:gd name="connsiteY21" fmla="*/ 3247377 h 3356775"/>
                <a:gd name="connsiteX22" fmla="*/ 5739886 w 8750421"/>
                <a:gd name="connsiteY22" fmla="*/ 3231286 h 3356775"/>
                <a:gd name="connsiteX23" fmla="*/ 5786597 w 8750421"/>
                <a:gd name="connsiteY23" fmla="*/ 3214128 h 3356775"/>
                <a:gd name="connsiteX24" fmla="*/ 5832926 w 8750421"/>
                <a:gd name="connsiteY24" fmla="*/ 3195878 h 3356775"/>
                <a:gd name="connsiteX25" fmla="*/ 5878888 w 8750421"/>
                <a:gd name="connsiteY25" fmla="*/ 3176562 h 3356775"/>
                <a:gd name="connsiteX26" fmla="*/ 5924443 w 8750421"/>
                <a:gd name="connsiteY26" fmla="*/ 3156178 h 3356775"/>
                <a:gd name="connsiteX27" fmla="*/ 5969566 w 8750421"/>
                <a:gd name="connsiteY27" fmla="*/ 3134741 h 3356775"/>
                <a:gd name="connsiteX28" fmla="*/ 6014244 w 8750421"/>
                <a:gd name="connsiteY28" fmla="*/ 3112224 h 3356775"/>
                <a:gd name="connsiteX29" fmla="*/ 6058478 w 8750421"/>
                <a:gd name="connsiteY29" fmla="*/ 3088665 h 3356775"/>
                <a:gd name="connsiteX30" fmla="*/ 6102217 w 8750421"/>
                <a:gd name="connsiteY30" fmla="*/ 3064052 h 3356775"/>
                <a:gd name="connsiteX31" fmla="*/ 7150615 w 8750421"/>
                <a:gd name="connsiteY31" fmla="*/ 2458174 h 3356775"/>
                <a:gd name="connsiteX32" fmla="*/ 7201504 w 8750421"/>
                <a:gd name="connsiteY32" fmla="*/ 2442400 h 3356775"/>
                <a:gd name="connsiteX33" fmla="*/ 7250183 w 8750421"/>
                <a:gd name="connsiteY33" fmla="*/ 2421686 h 3356775"/>
                <a:gd name="connsiteX34" fmla="*/ 7296373 w 8750421"/>
                <a:gd name="connsiteY34" fmla="*/ 2396274 h 3356775"/>
                <a:gd name="connsiteX35" fmla="*/ 7339693 w 8750421"/>
                <a:gd name="connsiteY35" fmla="*/ 2366365 h 3356775"/>
                <a:gd name="connsiteX36" fmla="*/ 7379850 w 8750421"/>
                <a:gd name="connsiteY36" fmla="*/ 2332215 h 3356775"/>
                <a:gd name="connsiteX37" fmla="*/ 7416477 w 8750421"/>
                <a:gd name="connsiteY37" fmla="*/ 2294039 h 3356775"/>
                <a:gd name="connsiteX38" fmla="*/ 7449256 w 8750421"/>
                <a:gd name="connsiteY38" fmla="*/ 2252065 h 3356775"/>
                <a:gd name="connsiteX39" fmla="*/ 8725999 w 8750421"/>
                <a:gd name="connsiteY39" fmla="*/ 285686 h 3356775"/>
                <a:gd name="connsiteX40" fmla="*/ 8743246 w 8750421"/>
                <a:gd name="connsiteY40" fmla="*/ 249339 h 3356775"/>
                <a:gd name="connsiteX41" fmla="*/ 8750421 w 8750421"/>
                <a:gd name="connsiteY41" fmla="*/ 206743 h 3356775"/>
                <a:gd name="connsiteX42" fmla="*/ 8748148 w 8750421"/>
                <a:gd name="connsiteY42" fmla="*/ 161556 h 3356775"/>
                <a:gd name="connsiteX43" fmla="*/ 8737023 w 8750421"/>
                <a:gd name="connsiteY43" fmla="*/ 117487 h 3356775"/>
                <a:gd name="connsiteX44" fmla="*/ 8717630 w 8750421"/>
                <a:gd name="connsiteY44" fmla="*/ 78181 h 3356775"/>
                <a:gd name="connsiteX45" fmla="*/ 8690604 w 8750421"/>
                <a:gd name="connsiteY45" fmla="*/ 47332 h 3356775"/>
                <a:gd name="connsiteX46" fmla="*/ 8656530 w 8750421"/>
                <a:gd name="connsiteY46" fmla="*/ 28600 h 3356775"/>
                <a:gd name="connsiteX47" fmla="*/ 8617618 w 8750421"/>
                <a:gd name="connsiteY47" fmla="*/ 17868 h 3356775"/>
                <a:gd name="connsiteX48" fmla="*/ 8576089 w 8750421"/>
                <a:gd name="connsiteY48" fmla="*/ 9067 h 3356775"/>
                <a:gd name="connsiteX49" fmla="*/ 8532401 w 8750421"/>
                <a:gd name="connsiteY49" fmla="*/ 2882 h 3356775"/>
                <a:gd name="connsiteX50" fmla="*/ 8486973 w 8750421"/>
                <a:gd name="connsiteY50" fmla="*/ 0 h 3356775"/>
                <a:gd name="connsiteX51" fmla="*/ 8440275 w 8750421"/>
                <a:gd name="connsiteY51" fmla="*/ 1104 h 3356775"/>
                <a:gd name="connsiteX52" fmla="*/ 8392751 w 8750421"/>
                <a:gd name="connsiteY52" fmla="*/ 6908 h 3356775"/>
                <a:gd name="connsiteX53" fmla="*/ 8344821 w 8750421"/>
                <a:gd name="connsiteY53" fmla="*/ 18097 h 3356775"/>
                <a:gd name="connsiteX54" fmla="*/ 8296968 w 8750421"/>
                <a:gd name="connsiteY54" fmla="*/ 35356 h 3356775"/>
                <a:gd name="connsiteX55" fmla="*/ 8249597 w 8750421"/>
                <a:gd name="connsiteY55" fmla="*/ 59385 h 3356775"/>
                <a:gd name="connsiteX56" fmla="*/ 8203191 w 8750421"/>
                <a:gd name="connsiteY56" fmla="*/ 90855 h 3356775"/>
                <a:gd name="connsiteX57" fmla="*/ 7862844 w 8750421"/>
                <a:gd name="connsiteY57" fmla="*/ 430288 h 3356775"/>
                <a:gd name="connsiteX58" fmla="*/ 7379152 w 8750421"/>
                <a:gd name="connsiteY58" fmla="*/ 971905 h 3356775"/>
                <a:gd name="connsiteX59" fmla="*/ 6946424 w 8750421"/>
                <a:gd name="connsiteY59" fmla="*/ 1474089 h 3356775"/>
                <a:gd name="connsiteX60" fmla="*/ 6758998 w 8750421"/>
                <a:gd name="connsiteY60" fmla="*/ 1695170 h 3356775"/>
                <a:gd name="connsiteX61" fmla="*/ 6382265 w 8750421"/>
                <a:gd name="connsiteY61" fmla="*/ 1730006 h 3356775"/>
                <a:gd name="connsiteX62" fmla="*/ 4452424 w 8750421"/>
                <a:gd name="connsiteY62" fmla="*/ 984389 h 3356775"/>
                <a:gd name="connsiteX63" fmla="*/ 2355577 w 8750421"/>
                <a:gd name="connsiteY63" fmla="*/ 731354 h 3356775"/>
                <a:gd name="connsiteX0" fmla="*/ 844896 w 8750421"/>
                <a:gd name="connsiteY0" fmla="*/ 1339101 h 3356775"/>
                <a:gd name="connsiteX1" fmla="*/ 0 w 8750421"/>
                <a:gd name="connsiteY1" fmla="*/ 2643074 h 3356775"/>
                <a:gd name="connsiteX2" fmla="*/ 2251844 w 8750421"/>
                <a:gd name="connsiteY2" fmla="*/ 3109341 h 3356775"/>
                <a:gd name="connsiteX3" fmla="*/ 4808392 w 8750421"/>
                <a:gd name="connsiteY3" fmla="*/ 3347377 h 3356775"/>
                <a:gd name="connsiteX4" fmla="*/ 4858430 w 8750421"/>
                <a:gd name="connsiteY4" fmla="*/ 3351453 h 3356775"/>
                <a:gd name="connsiteX5" fmla="*/ 4908455 w 8750421"/>
                <a:gd name="connsiteY5" fmla="*/ 3354374 h 3356775"/>
                <a:gd name="connsiteX6" fmla="*/ 4958455 w 8750421"/>
                <a:gd name="connsiteY6" fmla="*/ 3356152 h 3356775"/>
                <a:gd name="connsiteX7" fmla="*/ 5008417 w 8750421"/>
                <a:gd name="connsiteY7" fmla="*/ 3356775 h 3356775"/>
                <a:gd name="connsiteX8" fmla="*/ 5058315 w 8750421"/>
                <a:gd name="connsiteY8" fmla="*/ 3356254 h 3356775"/>
                <a:gd name="connsiteX9" fmla="*/ 5108137 w 8750421"/>
                <a:gd name="connsiteY9" fmla="*/ 3354603 h 3356775"/>
                <a:gd name="connsiteX10" fmla="*/ 5157858 w 8750421"/>
                <a:gd name="connsiteY10" fmla="*/ 3351809 h 3356775"/>
                <a:gd name="connsiteX11" fmla="*/ 5207464 w 8750421"/>
                <a:gd name="connsiteY11" fmla="*/ 3347885 h 3356775"/>
                <a:gd name="connsiteX12" fmla="*/ 5256931 w 8750421"/>
                <a:gd name="connsiteY12" fmla="*/ 3342830 h 3356775"/>
                <a:gd name="connsiteX13" fmla="*/ 5306245 w 8750421"/>
                <a:gd name="connsiteY13" fmla="*/ 3336658 h 3356775"/>
                <a:gd name="connsiteX14" fmla="*/ 5355381 w 8750421"/>
                <a:gd name="connsiteY14" fmla="*/ 3329368 h 3356775"/>
                <a:gd name="connsiteX15" fmla="*/ 5404327 w 8750421"/>
                <a:gd name="connsiteY15" fmla="*/ 3320961 h 3356775"/>
                <a:gd name="connsiteX16" fmla="*/ 5453057 w 8750421"/>
                <a:gd name="connsiteY16" fmla="*/ 3311448 h 3356775"/>
                <a:gd name="connsiteX17" fmla="*/ 5501545 w 8750421"/>
                <a:gd name="connsiteY17" fmla="*/ 3300831 h 3356775"/>
                <a:gd name="connsiteX18" fmla="*/ 5549793 w 8750421"/>
                <a:gd name="connsiteY18" fmla="*/ 3289109 h 3356775"/>
                <a:gd name="connsiteX19" fmla="*/ 5597773 w 8750421"/>
                <a:gd name="connsiteY19" fmla="*/ 3276282 h 3356775"/>
                <a:gd name="connsiteX20" fmla="*/ 5645462 w 8750421"/>
                <a:gd name="connsiteY20" fmla="*/ 3262376 h 3356775"/>
                <a:gd name="connsiteX21" fmla="*/ 5692833 w 8750421"/>
                <a:gd name="connsiteY21" fmla="*/ 3247377 h 3356775"/>
                <a:gd name="connsiteX22" fmla="*/ 5739886 w 8750421"/>
                <a:gd name="connsiteY22" fmla="*/ 3231286 h 3356775"/>
                <a:gd name="connsiteX23" fmla="*/ 5786597 w 8750421"/>
                <a:gd name="connsiteY23" fmla="*/ 3214128 h 3356775"/>
                <a:gd name="connsiteX24" fmla="*/ 5832926 w 8750421"/>
                <a:gd name="connsiteY24" fmla="*/ 3195878 h 3356775"/>
                <a:gd name="connsiteX25" fmla="*/ 5878888 w 8750421"/>
                <a:gd name="connsiteY25" fmla="*/ 3176562 h 3356775"/>
                <a:gd name="connsiteX26" fmla="*/ 5924443 w 8750421"/>
                <a:gd name="connsiteY26" fmla="*/ 3156178 h 3356775"/>
                <a:gd name="connsiteX27" fmla="*/ 5969566 w 8750421"/>
                <a:gd name="connsiteY27" fmla="*/ 3134741 h 3356775"/>
                <a:gd name="connsiteX28" fmla="*/ 6014244 w 8750421"/>
                <a:gd name="connsiteY28" fmla="*/ 3112224 h 3356775"/>
                <a:gd name="connsiteX29" fmla="*/ 6058478 w 8750421"/>
                <a:gd name="connsiteY29" fmla="*/ 3088665 h 3356775"/>
                <a:gd name="connsiteX30" fmla="*/ 6102217 w 8750421"/>
                <a:gd name="connsiteY30" fmla="*/ 3064052 h 3356775"/>
                <a:gd name="connsiteX31" fmla="*/ 7150615 w 8750421"/>
                <a:gd name="connsiteY31" fmla="*/ 2458174 h 3356775"/>
                <a:gd name="connsiteX32" fmla="*/ 7201504 w 8750421"/>
                <a:gd name="connsiteY32" fmla="*/ 2442400 h 3356775"/>
                <a:gd name="connsiteX33" fmla="*/ 7250183 w 8750421"/>
                <a:gd name="connsiteY33" fmla="*/ 2421686 h 3356775"/>
                <a:gd name="connsiteX34" fmla="*/ 7296373 w 8750421"/>
                <a:gd name="connsiteY34" fmla="*/ 2396274 h 3356775"/>
                <a:gd name="connsiteX35" fmla="*/ 7339693 w 8750421"/>
                <a:gd name="connsiteY35" fmla="*/ 2366365 h 3356775"/>
                <a:gd name="connsiteX36" fmla="*/ 7379850 w 8750421"/>
                <a:gd name="connsiteY36" fmla="*/ 2332215 h 3356775"/>
                <a:gd name="connsiteX37" fmla="*/ 7416477 w 8750421"/>
                <a:gd name="connsiteY37" fmla="*/ 2294039 h 3356775"/>
                <a:gd name="connsiteX38" fmla="*/ 7449256 w 8750421"/>
                <a:gd name="connsiteY38" fmla="*/ 2252065 h 3356775"/>
                <a:gd name="connsiteX39" fmla="*/ 8725999 w 8750421"/>
                <a:gd name="connsiteY39" fmla="*/ 285686 h 3356775"/>
                <a:gd name="connsiteX40" fmla="*/ 8743246 w 8750421"/>
                <a:gd name="connsiteY40" fmla="*/ 249339 h 3356775"/>
                <a:gd name="connsiteX41" fmla="*/ 8750421 w 8750421"/>
                <a:gd name="connsiteY41" fmla="*/ 206743 h 3356775"/>
                <a:gd name="connsiteX42" fmla="*/ 8748148 w 8750421"/>
                <a:gd name="connsiteY42" fmla="*/ 161556 h 3356775"/>
                <a:gd name="connsiteX43" fmla="*/ 8737023 w 8750421"/>
                <a:gd name="connsiteY43" fmla="*/ 117487 h 3356775"/>
                <a:gd name="connsiteX44" fmla="*/ 8717630 w 8750421"/>
                <a:gd name="connsiteY44" fmla="*/ 78181 h 3356775"/>
                <a:gd name="connsiteX45" fmla="*/ 8690604 w 8750421"/>
                <a:gd name="connsiteY45" fmla="*/ 47332 h 3356775"/>
                <a:gd name="connsiteX46" fmla="*/ 8656530 w 8750421"/>
                <a:gd name="connsiteY46" fmla="*/ 28600 h 3356775"/>
                <a:gd name="connsiteX47" fmla="*/ 8617618 w 8750421"/>
                <a:gd name="connsiteY47" fmla="*/ 17868 h 3356775"/>
                <a:gd name="connsiteX48" fmla="*/ 8576089 w 8750421"/>
                <a:gd name="connsiteY48" fmla="*/ 9067 h 3356775"/>
                <a:gd name="connsiteX49" fmla="*/ 8532401 w 8750421"/>
                <a:gd name="connsiteY49" fmla="*/ 2882 h 3356775"/>
                <a:gd name="connsiteX50" fmla="*/ 8486973 w 8750421"/>
                <a:gd name="connsiteY50" fmla="*/ 0 h 3356775"/>
                <a:gd name="connsiteX51" fmla="*/ 8440275 w 8750421"/>
                <a:gd name="connsiteY51" fmla="*/ 1104 h 3356775"/>
                <a:gd name="connsiteX52" fmla="*/ 8392751 w 8750421"/>
                <a:gd name="connsiteY52" fmla="*/ 6908 h 3356775"/>
                <a:gd name="connsiteX53" fmla="*/ 8344821 w 8750421"/>
                <a:gd name="connsiteY53" fmla="*/ 18097 h 3356775"/>
                <a:gd name="connsiteX54" fmla="*/ 8296968 w 8750421"/>
                <a:gd name="connsiteY54" fmla="*/ 35356 h 3356775"/>
                <a:gd name="connsiteX55" fmla="*/ 8249597 w 8750421"/>
                <a:gd name="connsiteY55" fmla="*/ 59385 h 3356775"/>
                <a:gd name="connsiteX56" fmla="*/ 8203191 w 8750421"/>
                <a:gd name="connsiteY56" fmla="*/ 90855 h 3356775"/>
                <a:gd name="connsiteX57" fmla="*/ 7862844 w 8750421"/>
                <a:gd name="connsiteY57" fmla="*/ 430288 h 3356775"/>
                <a:gd name="connsiteX58" fmla="*/ 7379152 w 8750421"/>
                <a:gd name="connsiteY58" fmla="*/ 971905 h 3356775"/>
                <a:gd name="connsiteX59" fmla="*/ 6946424 w 8750421"/>
                <a:gd name="connsiteY59" fmla="*/ 1474089 h 3356775"/>
                <a:gd name="connsiteX60" fmla="*/ 6758998 w 8750421"/>
                <a:gd name="connsiteY60" fmla="*/ 1695170 h 3356775"/>
                <a:gd name="connsiteX61" fmla="*/ 6382265 w 8750421"/>
                <a:gd name="connsiteY61" fmla="*/ 1730006 h 3356775"/>
                <a:gd name="connsiteX62" fmla="*/ 4452424 w 8750421"/>
                <a:gd name="connsiteY62" fmla="*/ 984389 h 3356775"/>
                <a:gd name="connsiteX63" fmla="*/ 2355577 w 8750421"/>
                <a:gd name="connsiteY63" fmla="*/ 731354 h 3356775"/>
                <a:gd name="connsiteX0" fmla="*/ 844896 w 8750421"/>
                <a:gd name="connsiteY0" fmla="*/ 1339101 h 3356775"/>
                <a:gd name="connsiteX1" fmla="*/ 0 w 8750421"/>
                <a:gd name="connsiteY1" fmla="*/ 2643074 h 3356775"/>
                <a:gd name="connsiteX2" fmla="*/ 2251844 w 8750421"/>
                <a:gd name="connsiteY2" fmla="*/ 3109341 h 3356775"/>
                <a:gd name="connsiteX3" fmla="*/ 4808392 w 8750421"/>
                <a:gd name="connsiteY3" fmla="*/ 3347377 h 3356775"/>
                <a:gd name="connsiteX4" fmla="*/ 4858430 w 8750421"/>
                <a:gd name="connsiteY4" fmla="*/ 3351453 h 3356775"/>
                <a:gd name="connsiteX5" fmla="*/ 4908455 w 8750421"/>
                <a:gd name="connsiteY5" fmla="*/ 3354374 h 3356775"/>
                <a:gd name="connsiteX6" fmla="*/ 4958455 w 8750421"/>
                <a:gd name="connsiteY6" fmla="*/ 3356152 h 3356775"/>
                <a:gd name="connsiteX7" fmla="*/ 5008417 w 8750421"/>
                <a:gd name="connsiteY7" fmla="*/ 3356775 h 3356775"/>
                <a:gd name="connsiteX8" fmla="*/ 5058315 w 8750421"/>
                <a:gd name="connsiteY8" fmla="*/ 3356254 h 3356775"/>
                <a:gd name="connsiteX9" fmla="*/ 5108137 w 8750421"/>
                <a:gd name="connsiteY9" fmla="*/ 3354603 h 3356775"/>
                <a:gd name="connsiteX10" fmla="*/ 5157858 w 8750421"/>
                <a:gd name="connsiteY10" fmla="*/ 3351809 h 3356775"/>
                <a:gd name="connsiteX11" fmla="*/ 5207464 w 8750421"/>
                <a:gd name="connsiteY11" fmla="*/ 3347885 h 3356775"/>
                <a:gd name="connsiteX12" fmla="*/ 5256931 w 8750421"/>
                <a:gd name="connsiteY12" fmla="*/ 3342830 h 3356775"/>
                <a:gd name="connsiteX13" fmla="*/ 5306245 w 8750421"/>
                <a:gd name="connsiteY13" fmla="*/ 3336658 h 3356775"/>
                <a:gd name="connsiteX14" fmla="*/ 5355381 w 8750421"/>
                <a:gd name="connsiteY14" fmla="*/ 3329368 h 3356775"/>
                <a:gd name="connsiteX15" fmla="*/ 5404327 w 8750421"/>
                <a:gd name="connsiteY15" fmla="*/ 3320961 h 3356775"/>
                <a:gd name="connsiteX16" fmla="*/ 5453057 w 8750421"/>
                <a:gd name="connsiteY16" fmla="*/ 3311448 h 3356775"/>
                <a:gd name="connsiteX17" fmla="*/ 5501545 w 8750421"/>
                <a:gd name="connsiteY17" fmla="*/ 3300831 h 3356775"/>
                <a:gd name="connsiteX18" fmla="*/ 5549793 w 8750421"/>
                <a:gd name="connsiteY18" fmla="*/ 3289109 h 3356775"/>
                <a:gd name="connsiteX19" fmla="*/ 5597773 w 8750421"/>
                <a:gd name="connsiteY19" fmla="*/ 3276282 h 3356775"/>
                <a:gd name="connsiteX20" fmla="*/ 5645462 w 8750421"/>
                <a:gd name="connsiteY20" fmla="*/ 3262376 h 3356775"/>
                <a:gd name="connsiteX21" fmla="*/ 5692833 w 8750421"/>
                <a:gd name="connsiteY21" fmla="*/ 3247377 h 3356775"/>
                <a:gd name="connsiteX22" fmla="*/ 5739886 w 8750421"/>
                <a:gd name="connsiteY22" fmla="*/ 3231286 h 3356775"/>
                <a:gd name="connsiteX23" fmla="*/ 5786597 w 8750421"/>
                <a:gd name="connsiteY23" fmla="*/ 3214128 h 3356775"/>
                <a:gd name="connsiteX24" fmla="*/ 5832926 w 8750421"/>
                <a:gd name="connsiteY24" fmla="*/ 3195878 h 3356775"/>
                <a:gd name="connsiteX25" fmla="*/ 5878888 w 8750421"/>
                <a:gd name="connsiteY25" fmla="*/ 3176562 h 3356775"/>
                <a:gd name="connsiteX26" fmla="*/ 5924443 w 8750421"/>
                <a:gd name="connsiteY26" fmla="*/ 3156178 h 3356775"/>
                <a:gd name="connsiteX27" fmla="*/ 5969566 w 8750421"/>
                <a:gd name="connsiteY27" fmla="*/ 3134741 h 3356775"/>
                <a:gd name="connsiteX28" fmla="*/ 6014244 w 8750421"/>
                <a:gd name="connsiteY28" fmla="*/ 3112224 h 3356775"/>
                <a:gd name="connsiteX29" fmla="*/ 6058478 w 8750421"/>
                <a:gd name="connsiteY29" fmla="*/ 3088665 h 3356775"/>
                <a:gd name="connsiteX30" fmla="*/ 6102217 w 8750421"/>
                <a:gd name="connsiteY30" fmla="*/ 3064052 h 3356775"/>
                <a:gd name="connsiteX31" fmla="*/ 7150615 w 8750421"/>
                <a:gd name="connsiteY31" fmla="*/ 2458174 h 3356775"/>
                <a:gd name="connsiteX32" fmla="*/ 7201504 w 8750421"/>
                <a:gd name="connsiteY32" fmla="*/ 2442400 h 3356775"/>
                <a:gd name="connsiteX33" fmla="*/ 7250183 w 8750421"/>
                <a:gd name="connsiteY33" fmla="*/ 2421686 h 3356775"/>
                <a:gd name="connsiteX34" fmla="*/ 7296373 w 8750421"/>
                <a:gd name="connsiteY34" fmla="*/ 2396274 h 3356775"/>
                <a:gd name="connsiteX35" fmla="*/ 7339693 w 8750421"/>
                <a:gd name="connsiteY35" fmla="*/ 2366365 h 3356775"/>
                <a:gd name="connsiteX36" fmla="*/ 7379850 w 8750421"/>
                <a:gd name="connsiteY36" fmla="*/ 2332215 h 3356775"/>
                <a:gd name="connsiteX37" fmla="*/ 7416477 w 8750421"/>
                <a:gd name="connsiteY37" fmla="*/ 2294039 h 3356775"/>
                <a:gd name="connsiteX38" fmla="*/ 7449256 w 8750421"/>
                <a:gd name="connsiteY38" fmla="*/ 2252065 h 3356775"/>
                <a:gd name="connsiteX39" fmla="*/ 8725999 w 8750421"/>
                <a:gd name="connsiteY39" fmla="*/ 285686 h 3356775"/>
                <a:gd name="connsiteX40" fmla="*/ 8743246 w 8750421"/>
                <a:gd name="connsiteY40" fmla="*/ 249339 h 3356775"/>
                <a:gd name="connsiteX41" fmla="*/ 8750421 w 8750421"/>
                <a:gd name="connsiteY41" fmla="*/ 206743 h 3356775"/>
                <a:gd name="connsiteX42" fmla="*/ 8748148 w 8750421"/>
                <a:gd name="connsiteY42" fmla="*/ 161556 h 3356775"/>
                <a:gd name="connsiteX43" fmla="*/ 8737023 w 8750421"/>
                <a:gd name="connsiteY43" fmla="*/ 117487 h 3356775"/>
                <a:gd name="connsiteX44" fmla="*/ 8717630 w 8750421"/>
                <a:gd name="connsiteY44" fmla="*/ 78181 h 3356775"/>
                <a:gd name="connsiteX45" fmla="*/ 8690604 w 8750421"/>
                <a:gd name="connsiteY45" fmla="*/ 47332 h 3356775"/>
                <a:gd name="connsiteX46" fmla="*/ 8656530 w 8750421"/>
                <a:gd name="connsiteY46" fmla="*/ 28600 h 3356775"/>
                <a:gd name="connsiteX47" fmla="*/ 8617618 w 8750421"/>
                <a:gd name="connsiteY47" fmla="*/ 17868 h 3356775"/>
                <a:gd name="connsiteX48" fmla="*/ 8576089 w 8750421"/>
                <a:gd name="connsiteY48" fmla="*/ 9067 h 3356775"/>
                <a:gd name="connsiteX49" fmla="*/ 8532401 w 8750421"/>
                <a:gd name="connsiteY49" fmla="*/ 2882 h 3356775"/>
                <a:gd name="connsiteX50" fmla="*/ 8486973 w 8750421"/>
                <a:gd name="connsiteY50" fmla="*/ 0 h 3356775"/>
                <a:gd name="connsiteX51" fmla="*/ 8440275 w 8750421"/>
                <a:gd name="connsiteY51" fmla="*/ 1104 h 3356775"/>
                <a:gd name="connsiteX52" fmla="*/ 8392751 w 8750421"/>
                <a:gd name="connsiteY52" fmla="*/ 6908 h 3356775"/>
                <a:gd name="connsiteX53" fmla="*/ 8344821 w 8750421"/>
                <a:gd name="connsiteY53" fmla="*/ 18097 h 3356775"/>
                <a:gd name="connsiteX54" fmla="*/ 8296968 w 8750421"/>
                <a:gd name="connsiteY54" fmla="*/ 35356 h 3356775"/>
                <a:gd name="connsiteX55" fmla="*/ 8249597 w 8750421"/>
                <a:gd name="connsiteY55" fmla="*/ 59385 h 3356775"/>
                <a:gd name="connsiteX56" fmla="*/ 8203191 w 8750421"/>
                <a:gd name="connsiteY56" fmla="*/ 90855 h 3356775"/>
                <a:gd name="connsiteX57" fmla="*/ 7862844 w 8750421"/>
                <a:gd name="connsiteY57" fmla="*/ 430288 h 3356775"/>
                <a:gd name="connsiteX58" fmla="*/ 7379152 w 8750421"/>
                <a:gd name="connsiteY58" fmla="*/ 971905 h 3356775"/>
                <a:gd name="connsiteX59" fmla="*/ 6946424 w 8750421"/>
                <a:gd name="connsiteY59" fmla="*/ 1474089 h 3356775"/>
                <a:gd name="connsiteX60" fmla="*/ 6758998 w 8750421"/>
                <a:gd name="connsiteY60" fmla="*/ 1695170 h 3356775"/>
                <a:gd name="connsiteX61" fmla="*/ 6382265 w 8750421"/>
                <a:gd name="connsiteY61" fmla="*/ 1730006 h 3356775"/>
                <a:gd name="connsiteX62" fmla="*/ 4452424 w 8750421"/>
                <a:gd name="connsiteY62" fmla="*/ 984389 h 3356775"/>
                <a:gd name="connsiteX63" fmla="*/ 2017826 w 8750421"/>
                <a:gd name="connsiteY63" fmla="*/ 978489 h 3356775"/>
                <a:gd name="connsiteX0" fmla="*/ 844896 w 8750421"/>
                <a:gd name="connsiteY0" fmla="*/ 1339101 h 3356775"/>
                <a:gd name="connsiteX1" fmla="*/ 0 w 8750421"/>
                <a:gd name="connsiteY1" fmla="*/ 2643074 h 3356775"/>
                <a:gd name="connsiteX2" fmla="*/ 2251844 w 8750421"/>
                <a:gd name="connsiteY2" fmla="*/ 3109341 h 3356775"/>
                <a:gd name="connsiteX3" fmla="*/ 4808392 w 8750421"/>
                <a:gd name="connsiteY3" fmla="*/ 3347377 h 3356775"/>
                <a:gd name="connsiteX4" fmla="*/ 4858430 w 8750421"/>
                <a:gd name="connsiteY4" fmla="*/ 3351453 h 3356775"/>
                <a:gd name="connsiteX5" fmla="*/ 4908455 w 8750421"/>
                <a:gd name="connsiteY5" fmla="*/ 3354374 h 3356775"/>
                <a:gd name="connsiteX6" fmla="*/ 4958455 w 8750421"/>
                <a:gd name="connsiteY6" fmla="*/ 3356152 h 3356775"/>
                <a:gd name="connsiteX7" fmla="*/ 5008417 w 8750421"/>
                <a:gd name="connsiteY7" fmla="*/ 3356775 h 3356775"/>
                <a:gd name="connsiteX8" fmla="*/ 5058315 w 8750421"/>
                <a:gd name="connsiteY8" fmla="*/ 3356254 h 3356775"/>
                <a:gd name="connsiteX9" fmla="*/ 5108137 w 8750421"/>
                <a:gd name="connsiteY9" fmla="*/ 3354603 h 3356775"/>
                <a:gd name="connsiteX10" fmla="*/ 5157858 w 8750421"/>
                <a:gd name="connsiteY10" fmla="*/ 3351809 h 3356775"/>
                <a:gd name="connsiteX11" fmla="*/ 5207464 w 8750421"/>
                <a:gd name="connsiteY11" fmla="*/ 3347885 h 3356775"/>
                <a:gd name="connsiteX12" fmla="*/ 5256931 w 8750421"/>
                <a:gd name="connsiteY12" fmla="*/ 3342830 h 3356775"/>
                <a:gd name="connsiteX13" fmla="*/ 5306245 w 8750421"/>
                <a:gd name="connsiteY13" fmla="*/ 3336658 h 3356775"/>
                <a:gd name="connsiteX14" fmla="*/ 5355381 w 8750421"/>
                <a:gd name="connsiteY14" fmla="*/ 3329368 h 3356775"/>
                <a:gd name="connsiteX15" fmla="*/ 5404327 w 8750421"/>
                <a:gd name="connsiteY15" fmla="*/ 3320961 h 3356775"/>
                <a:gd name="connsiteX16" fmla="*/ 5453057 w 8750421"/>
                <a:gd name="connsiteY16" fmla="*/ 3311448 h 3356775"/>
                <a:gd name="connsiteX17" fmla="*/ 5501545 w 8750421"/>
                <a:gd name="connsiteY17" fmla="*/ 3300831 h 3356775"/>
                <a:gd name="connsiteX18" fmla="*/ 5549793 w 8750421"/>
                <a:gd name="connsiteY18" fmla="*/ 3289109 h 3356775"/>
                <a:gd name="connsiteX19" fmla="*/ 5597773 w 8750421"/>
                <a:gd name="connsiteY19" fmla="*/ 3276282 h 3356775"/>
                <a:gd name="connsiteX20" fmla="*/ 5645462 w 8750421"/>
                <a:gd name="connsiteY20" fmla="*/ 3262376 h 3356775"/>
                <a:gd name="connsiteX21" fmla="*/ 5692833 w 8750421"/>
                <a:gd name="connsiteY21" fmla="*/ 3247377 h 3356775"/>
                <a:gd name="connsiteX22" fmla="*/ 5739886 w 8750421"/>
                <a:gd name="connsiteY22" fmla="*/ 3231286 h 3356775"/>
                <a:gd name="connsiteX23" fmla="*/ 5786597 w 8750421"/>
                <a:gd name="connsiteY23" fmla="*/ 3214128 h 3356775"/>
                <a:gd name="connsiteX24" fmla="*/ 5832926 w 8750421"/>
                <a:gd name="connsiteY24" fmla="*/ 3195878 h 3356775"/>
                <a:gd name="connsiteX25" fmla="*/ 5878888 w 8750421"/>
                <a:gd name="connsiteY25" fmla="*/ 3176562 h 3356775"/>
                <a:gd name="connsiteX26" fmla="*/ 5924443 w 8750421"/>
                <a:gd name="connsiteY26" fmla="*/ 3156178 h 3356775"/>
                <a:gd name="connsiteX27" fmla="*/ 5969566 w 8750421"/>
                <a:gd name="connsiteY27" fmla="*/ 3134741 h 3356775"/>
                <a:gd name="connsiteX28" fmla="*/ 6014244 w 8750421"/>
                <a:gd name="connsiteY28" fmla="*/ 3112224 h 3356775"/>
                <a:gd name="connsiteX29" fmla="*/ 6058478 w 8750421"/>
                <a:gd name="connsiteY29" fmla="*/ 3088665 h 3356775"/>
                <a:gd name="connsiteX30" fmla="*/ 6102217 w 8750421"/>
                <a:gd name="connsiteY30" fmla="*/ 3064052 h 3356775"/>
                <a:gd name="connsiteX31" fmla="*/ 7150615 w 8750421"/>
                <a:gd name="connsiteY31" fmla="*/ 2458174 h 3356775"/>
                <a:gd name="connsiteX32" fmla="*/ 7201504 w 8750421"/>
                <a:gd name="connsiteY32" fmla="*/ 2442400 h 3356775"/>
                <a:gd name="connsiteX33" fmla="*/ 7250183 w 8750421"/>
                <a:gd name="connsiteY33" fmla="*/ 2421686 h 3356775"/>
                <a:gd name="connsiteX34" fmla="*/ 7296373 w 8750421"/>
                <a:gd name="connsiteY34" fmla="*/ 2396274 h 3356775"/>
                <a:gd name="connsiteX35" fmla="*/ 7339693 w 8750421"/>
                <a:gd name="connsiteY35" fmla="*/ 2366365 h 3356775"/>
                <a:gd name="connsiteX36" fmla="*/ 7379850 w 8750421"/>
                <a:gd name="connsiteY36" fmla="*/ 2332215 h 3356775"/>
                <a:gd name="connsiteX37" fmla="*/ 7416477 w 8750421"/>
                <a:gd name="connsiteY37" fmla="*/ 2294039 h 3356775"/>
                <a:gd name="connsiteX38" fmla="*/ 7449256 w 8750421"/>
                <a:gd name="connsiteY38" fmla="*/ 2252065 h 3356775"/>
                <a:gd name="connsiteX39" fmla="*/ 8725999 w 8750421"/>
                <a:gd name="connsiteY39" fmla="*/ 285686 h 3356775"/>
                <a:gd name="connsiteX40" fmla="*/ 8743246 w 8750421"/>
                <a:gd name="connsiteY40" fmla="*/ 249339 h 3356775"/>
                <a:gd name="connsiteX41" fmla="*/ 8750421 w 8750421"/>
                <a:gd name="connsiteY41" fmla="*/ 206743 h 3356775"/>
                <a:gd name="connsiteX42" fmla="*/ 8748148 w 8750421"/>
                <a:gd name="connsiteY42" fmla="*/ 161556 h 3356775"/>
                <a:gd name="connsiteX43" fmla="*/ 8737023 w 8750421"/>
                <a:gd name="connsiteY43" fmla="*/ 117487 h 3356775"/>
                <a:gd name="connsiteX44" fmla="*/ 8717630 w 8750421"/>
                <a:gd name="connsiteY44" fmla="*/ 78181 h 3356775"/>
                <a:gd name="connsiteX45" fmla="*/ 8690604 w 8750421"/>
                <a:gd name="connsiteY45" fmla="*/ 47332 h 3356775"/>
                <a:gd name="connsiteX46" fmla="*/ 8656530 w 8750421"/>
                <a:gd name="connsiteY46" fmla="*/ 28600 h 3356775"/>
                <a:gd name="connsiteX47" fmla="*/ 8617618 w 8750421"/>
                <a:gd name="connsiteY47" fmla="*/ 17868 h 3356775"/>
                <a:gd name="connsiteX48" fmla="*/ 8576089 w 8750421"/>
                <a:gd name="connsiteY48" fmla="*/ 9067 h 3356775"/>
                <a:gd name="connsiteX49" fmla="*/ 8532401 w 8750421"/>
                <a:gd name="connsiteY49" fmla="*/ 2882 h 3356775"/>
                <a:gd name="connsiteX50" fmla="*/ 8486973 w 8750421"/>
                <a:gd name="connsiteY50" fmla="*/ 0 h 3356775"/>
                <a:gd name="connsiteX51" fmla="*/ 8440275 w 8750421"/>
                <a:gd name="connsiteY51" fmla="*/ 1104 h 3356775"/>
                <a:gd name="connsiteX52" fmla="*/ 8392751 w 8750421"/>
                <a:gd name="connsiteY52" fmla="*/ 6908 h 3356775"/>
                <a:gd name="connsiteX53" fmla="*/ 8344821 w 8750421"/>
                <a:gd name="connsiteY53" fmla="*/ 18097 h 3356775"/>
                <a:gd name="connsiteX54" fmla="*/ 8296968 w 8750421"/>
                <a:gd name="connsiteY54" fmla="*/ 35356 h 3356775"/>
                <a:gd name="connsiteX55" fmla="*/ 8249597 w 8750421"/>
                <a:gd name="connsiteY55" fmla="*/ 59385 h 3356775"/>
                <a:gd name="connsiteX56" fmla="*/ 8203191 w 8750421"/>
                <a:gd name="connsiteY56" fmla="*/ 90855 h 3356775"/>
                <a:gd name="connsiteX57" fmla="*/ 7862844 w 8750421"/>
                <a:gd name="connsiteY57" fmla="*/ 430288 h 3356775"/>
                <a:gd name="connsiteX58" fmla="*/ 7379152 w 8750421"/>
                <a:gd name="connsiteY58" fmla="*/ 971905 h 3356775"/>
                <a:gd name="connsiteX59" fmla="*/ 6946424 w 8750421"/>
                <a:gd name="connsiteY59" fmla="*/ 1474089 h 3356775"/>
                <a:gd name="connsiteX60" fmla="*/ 6758998 w 8750421"/>
                <a:gd name="connsiteY60" fmla="*/ 1695170 h 3356775"/>
                <a:gd name="connsiteX61" fmla="*/ 6382265 w 8750421"/>
                <a:gd name="connsiteY61" fmla="*/ 1730006 h 3356775"/>
                <a:gd name="connsiteX62" fmla="*/ 4452424 w 8750421"/>
                <a:gd name="connsiteY62" fmla="*/ 984389 h 3356775"/>
                <a:gd name="connsiteX63" fmla="*/ 2166107 w 8750421"/>
                <a:gd name="connsiteY63" fmla="*/ 879635 h 3356775"/>
                <a:gd name="connsiteX0" fmla="*/ 844896 w 8750421"/>
                <a:gd name="connsiteY0" fmla="*/ 1339101 h 3356775"/>
                <a:gd name="connsiteX1" fmla="*/ 0 w 8750421"/>
                <a:gd name="connsiteY1" fmla="*/ 2643074 h 3356775"/>
                <a:gd name="connsiteX2" fmla="*/ 2251844 w 8750421"/>
                <a:gd name="connsiteY2" fmla="*/ 3109341 h 3356775"/>
                <a:gd name="connsiteX3" fmla="*/ 4808392 w 8750421"/>
                <a:gd name="connsiteY3" fmla="*/ 3347377 h 3356775"/>
                <a:gd name="connsiteX4" fmla="*/ 4858430 w 8750421"/>
                <a:gd name="connsiteY4" fmla="*/ 3351453 h 3356775"/>
                <a:gd name="connsiteX5" fmla="*/ 4908455 w 8750421"/>
                <a:gd name="connsiteY5" fmla="*/ 3354374 h 3356775"/>
                <a:gd name="connsiteX6" fmla="*/ 4958455 w 8750421"/>
                <a:gd name="connsiteY6" fmla="*/ 3356152 h 3356775"/>
                <a:gd name="connsiteX7" fmla="*/ 5008417 w 8750421"/>
                <a:gd name="connsiteY7" fmla="*/ 3356775 h 3356775"/>
                <a:gd name="connsiteX8" fmla="*/ 5058315 w 8750421"/>
                <a:gd name="connsiteY8" fmla="*/ 3356254 h 3356775"/>
                <a:gd name="connsiteX9" fmla="*/ 5108137 w 8750421"/>
                <a:gd name="connsiteY9" fmla="*/ 3354603 h 3356775"/>
                <a:gd name="connsiteX10" fmla="*/ 5157858 w 8750421"/>
                <a:gd name="connsiteY10" fmla="*/ 3351809 h 3356775"/>
                <a:gd name="connsiteX11" fmla="*/ 5207464 w 8750421"/>
                <a:gd name="connsiteY11" fmla="*/ 3347885 h 3356775"/>
                <a:gd name="connsiteX12" fmla="*/ 5256931 w 8750421"/>
                <a:gd name="connsiteY12" fmla="*/ 3342830 h 3356775"/>
                <a:gd name="connsiteX13" fmla="*/ 5306245 w 8750421"/>
                <a:gd name="connsiteY13" fmla="*/ 3336658 h 3356775"/>
                <a:gd name="connsiteX14" fmla="*/ 5355381 w 8750421"/>
                <a:gd name="connsiteY14" fmla="*/ 3329368 h 3356775"/>
                <a:gd name="connsiteX15" fmla="*/ 5404327 w 8750421"/>
                <a:gd name="connsiteY15" fmla="*/ 3320961 h 3356775"/>
                <a:gd name="connsiteX16" fmla="*/ 5453057 w 8750421"/>
                <a:gd name="connsiteY16" fmla="*/ 3311448 h 3356775"/>
                <a:gd name="connsiteX17" fmla="*/ 5501545 w 8750421"/>
                <a:gd name="connsiteY17" fmla="*/ 3300831 h 3356775"/>
                <a:gd name="connsiteX18" fmla="*/ 5549793 w 8750421"/>
                <a:gd name="connsiteY18" fmla="*/ 3289109 h 3356775"/>
                <a:gd name="connsiteX19" fmla="*/ 5597773 w 8750421"/>
                <a:gd name="connsiteY19" fmla="*/ 3276282 h 3356775"/>
                <a:gd name="connsiteX20" fmla="*/ 5645462 w 8750421"/>
                <a:gd name="connsiteY20" fmla="*/ 3262376 h 3356775"/>
                <a:gd name="connsiteX21" fmla="*/ 5692833 w 8750421"/>
                <a:gd name="connsiteY21" fmla="*/ 3247377 h 3356775"/>
                <a:gd name="connsiteX22" fmla="*/ 5739886 w 8750421"/>
                <a:gd name="connsiteY22" fmla="*/ 3231286 h 3356775"/>
                <a:gd name="connsiteX23" fmla="*/ 5786597 w 8750421"/>
                <a:gd name="connsiteY23" fmla="*/ 3214128 h 3356775"/>
                <a:gd name="connsiteX24" fmla="*/ 5832926 w 8750421"/>
                <a:gd name="connsiteY24" fmla="*/ 3195878 h 3356775"/>
                <a:gd name="connsiteX25" fmla="*/ 5878888 w 8750421"/>
                <a:gd name="connsiteY25" fmla="*/ 3176562 h 3356775"/>
                <a:gd name="connsiteX26" fmla="*/ 5924443 w 8750421"/>
                <a:gd name="connsiteY26" fmla="*/ 3156178 h 3356775"/>
                <a:gd name="connsiteX27" fmla="*/ 5969566 w 8750421"/>
                <a:gd name="connsiteY27" fmla="*/ 3134741 h 3356775"/>
                <a:gd name="connsiteX28" fmla="*/ 6014244 w 8750421"/>
                <a:gd name="connsiteY28" fmla="*/ 3112224 h 3356775"/>
                <a:gd name="connsiteX29" fmla="*/ 6058478 w 8750421"/>
                <a:gd name="connsiteY29" fmla="*/ 3088665 h 3356775"/>
                <a:gd name="connsiteX30" fmla="*/ 6102217 w 8750421"/>
                <a:gd name="connsiteY30" fmla="*/ 3064052 h 3356775"/>
                <a:gd name="connsiteX31" fmla="*/ 7150615 w 8750421"/>
                <a:gd name="connsiteY31" fmla="*/ 2458174 h 3356775"/>
                <a:gd name="connsiteX32" fmla="*/ 7201504 w 8750421"/>
                <a:gd name="connsiteY32" fmla="*/ 2442400 h 3356775"/>
                <a:gd name="connsiteX33" fmla="*/ 7250183 w 8750421"/>
                <a:gd name="connsiteY33" fmla="*/ 2421686 h 3356775"/>
                <a:gd name="connsiteX34" fmla="*/ 7296373 w 8750421"/>
                <a:gd name="connsiteY34" fmla="*/ 2396274 h 3356775"/>
                <a:gd name="connsiteX35" fmla="*/ 7339693 w 8750421"/>
                <a:gd name="connsiteY35" fmla="*/ 2366365 h 3356775"/>
                <a:gd name="connsiteX36" fmla="*/ 7379850 w 8750421"/>
                <a:gd name="connsiteY36" fmla="*/ 2332215 h 3356775"/>
                <a:gd name="connsiteX37" fmla="*/ 7416477 w 8750421"/>
                <a:gd name="connsiteY37" fmla="*/ 2294039 h 3356775"/>
                <a:gd name="connsiteX38" fmla="*/ 7449256 w 8750421"/>
                <a:gd name="connsiteY38" fmla="*/ 2252065 h 3356775"/>
                <a:gd name="connsiteX39" fmla="*/ 8725999 w 8750421"/>
                <a:gd name="connsiteY39" fmla="*/ 285686 h 3356775"/>
                <a:gd name="connsiteX40" fmla="*/ 8743246 w 8750421"/>
                <a:gd name="connsiteY40" fmla="*/ 249339 h 3356775"/>
                <a:gd name="connsiteX41" fmla="*/ 8750421 w 8750421"/>
                <a:gd name="connsiteY41" fmla="*/ 206743 h 3356775"/>
                <a:gd name="connsiteX42" fmla="*/ 8748148 w 8750421"/>
                <a:gd name="connsiteY42" fmla="*/ 161556 h 3356775"/>
                <a:gd name="connsiteX43" fmla="*/ 8737023 w 8750421"/>
                <a:gd name="connsiteY43" fmla="*/ 117487 h 3356775"/>
                <a:gd name="connsiteX44" fmla="*/ 8717630 w 8750421"/>
                <a:gd name="connsiteY44" fmla="*/ 78181 h 3356775"/>
                <a:gd name="connsiteX45" fmla="*/ 8690604 w 8750421"/>
                <a:gd name="connsiteY45" fmla="*/ 47332 h 3356775"/>
                <a:gd name="connsiteX46" fmla="*/ 8656530 w 8750421"/>
                <a:gd name="connsiteY46" fmla="*/ 28600 h 3356775"/>
                <a:gd name="connsiteX47" fmla="*/ 8617618 w 8750421"/>
                <a:gd name="connsiteY47" fmla="*/ 17868 h 3356775"/>
                <a:gd name="connsiteX48" fmla="*/ 8576089 w 8750421"/>
                <a:gd name="connsiteY48" fmla="*/ 9067 h 3356775"/>
                <a:gd name="connsiteX49" fmla="*/ 8532401 w 8750421"/>
                <a:gd name="connsiteY49" fmla="*/ 2882 h 3356775"/>
                <a:gd name="connsiteX50" fmla="*/ 8486973 w 8750421"/>
                <a:gd name="connsiteY50" fmla="*/ 0 h 3356775"/>
                <a:gd name="connsiteX51" fmla="*/ 8440275 w 8750421"/>
                <a:gd name="connsiteY51" fmla="*/ 1104 h 3356775"/>
                <a:gd name="connsiteX52" fmla="*/ 8392751 w 8750421"/>
                <a:gd name="connsiteY52" fmla="*/ 6908 h 3356775"/>
                <a:gd name="connsiteX53" fmla="*/ 8344821 w 8750421"/>
                <a:gd name="connsiteY53" fmla="*/ 18097 h 3356775"/>
                <a:gd name="connsiteX54" fmla="*/ 8296968 w 8750421"/>
                <a:gd name="connsiteY54" fmla="*/ 35356 h 3356775"/>
                <a:gd name="connsiteX55" fmla="*/ 8249597 w 8750421"/>
                <a:gd name="connsiteY55" fmla="*/ 59385 h 3356775"/>
                <a:gd name="connsiteX56" fmla="*/ 8203191 w 8750421"/>
                <a:gd name="connsiteY56" fmla="*/ 90855 h 3356775"/>
                <a:gd name="connsiteX57" fmla="*/ 7862844 w 8750421"/>
                <a:gd name="connsiteY57" fmla="*/ 430288 h 3356775"/>
                <a:gd name="connsiteX58" fmla="*/ 7379152 w 8750421"/>
                <a:gd name="connsiteY58" fmla="*/ 971905 h 3356775"/>
                <a:gd name="connsiteX59" fmla="*/ 6946424 w 8750421"/>
                <a:gd name="connsiteY59" fmla="*/ 1474089 h 3356775"/>
                <a:gd name="connsiteX60" fmla="*/ 6758998 w 8750421"/>
                <a:gd name="connsiteY60" fmla="*/ 1695170 h 3356775"/>
                <a:gd name="connsiteX61" fmla="*/ 6382265 w 8750421"/>
                <a:gd name="connsiteY61" fmla="*/ 1730006 h 3356775"/>
                <a:gd name="connsiteX62" fmla="*/ 4452424 w 8750421"/>
                <a:gd name="connsiteY62" fmla="*/ 984389 h 3356775"/>
                <a:gd name="connsiteX63" fmla="*/ 2166107 w 8750421"/>
                <a:gd name="connsiteY63" fmla="*/ 879635 h 3356775"/>
                <a:gd name="connsiteX64" fmla="*/ 844896 w 8750421"/>
                <a:gd name="connsiteY64" fmla="*/ 1339101 h 3356775"/>
                <a:gd name="connsiteX0" fmla="*/ 890992 w 8796517"/>
                <a:gd name="connsiteY0" fmla="*/ 1339101 h 3356775"/>
                <a:gd name="connsiteX1" fmla="*/ 46096 w 8796517"/>
                <a:gd name="connsiteY1" fmla="*/ 2643074 h 3356775"/>
                <a:gd name="connsiteX2" fmla="*/ 2297940 w 8796517"/>
                <a:gd name="connsiteY2" fmla="*/ 3109341 h 3356775"/>
                <a:gd name="connsiteX3" fmla="*/ 4854488 w 8796517"/>
                <a:gd name="connsiteY3" fmla="*/ 3347377 h 3356775"/>
                <a:gd name="connsiteX4" fmla="*/ 4904526 w 8796517"/>
                <a:gd name="connsiteY4" fmla="*/ 3351453 h 3356775"/>
                <a:gd name="connsiteX5" fmla="*/ 4954551 w 8796517"/>
                <a:gd name="connsiteY5" fmla="*/ 3354374 h 3356775"/>
                <a:gd name="connsiteX6" fmla="*/ 5004551 w 8796517"/>
                <a:gd name="connsiteY6" fmla="*/ 3356152 h 3356775"/>
                <a:gd name="connsiteX7" fmla="*/ 5054513 w 8796517"/>
                <a:gd name="connsiteY7" fmla="*/ 3356775 h 3356775"/>
                <a:gd name="connsiteX8" fmla="*/ 5104411 w 8796517"/>
                <a:gd name="connsiteY8" fmla="*/ 3356254 h 3356775"/>
                <a:gd name="connsiteX9" fmla="*/ 5154233 w 8796517"/>
                <a:gd name="connsiteY9" fmla="*/ 3354603 h 3356775"/>
                <a:gd name="connsiteX10" fmla="*/ 5203954 w 8796517"/>
                <a:gd name="connsiteY10" fmla="*/ 3351809 h 3356775"/>
                <a:gd name="connsiteX11" fmla="*/ 5253560 w 8796517"/>
                <a:gd name="connsiteY11" fmla="*/ 3347885 h 3356775"/>
                <a:gd name="connsiteX12" fmla="*/ 5303027 w 8796517"/>
                <a:gd name="connsiteY12" fmla="*/ 3342830 h 3356775"/>
                <a:gd name="connsiteX13" fmla="*/ 5352341 w 8796517"/>
                <a:gd name="connsiteY13" fmla="*/ 3336658 h 3356775"/>
                <a:gd name="connsiteX14" fmla="*/ 5401477 w 8796517"/>
                <a:gd name="connsiteY14" fmla="*/ 3329368 h 3356775"/>
                <a:gd name="connsiteX15" fmla="*/ 5450423 w 8796517"/>
                <a:gd name="connsiteY15" fmla="*/ 3320961 h 3356775"/>
                <a:gd name="connsiteX16" fmla="*/ 5499153 w 8796517"/>
                <a:gd name="connsiteY16" fmla="*/ 3311448 h 3356775"/>
                <a:gd name="connsiteX17" fmla="*/ 5547641 w 8796517"/>
                <a:gd name="connsiteY17" fmla="*/ 3300831 h 3356775"/>
                <a:gd name="connsiteX18" fmla="*/ 5595889 w 8796517"/>
                <a:gd name="connsiteY18" fmla="*/ 3289109 h 3356775"/>
                <a:gd name="connsiteX19" fmla="*/ 5643869 w 8796517"/>
                <a:gd name="connsiteY19" fmla="*/ 3276282 h 3356775"/>
                <a:gd name="connsiteX20" fmla="*/ 5691558 w 8796517"/>
                <a:gd name="connsiteY20" fmla="*/ 3262376 h 3356775"/>
                <a:gd name="connsiteX21" fmla="*/ 5738929 w 8796517"/>
                <a:gd name="connsiteY21" fmla="*/ 3247377 h 3356775"/>
                <a:gd name="connsiteX22" fmla="*/ 5785982 w 8796517"/>
                <a:gd name="connsiteY22" fmla="*/ 3231286 h 3356775"/>
                <a:gd name="connsiteX23" fmla="*/ 5832693 w 8796517"/>
                <a:gd name="connsiteY23" fmla="*/ 3214128 h 3356775"/>
                <a:gd name="connsiteX24" fmla="*/ 5879022 w 8796517"/>
                <a:gd name="connsiteY24" fmla="*/ 3195878 h 3356775"/>
                <a:gd name="connsiteX25" fmla="*/ 5924984 w 8796517"/>
                <a:gd name="connsiteY25" fmla="*/ 3176562 h 3356775"/>
                <a:gd name="connsiteX26" fmla="*/ 5970539 w 8796517"/>
                <a:gd name="connsiteY26" fmla="*/ 3156178 h 3356775"/>
                <a:gd name="connsiteX27" fmla="*/ 6015662 w 8796517"/>
                <a:gd name="connsiteY27" fmla="*/ 3134741 h 3356775"/>
                <a:gd name="connsiteX28" fmla="*/ 6060340 w 8796517"/>
                <a:gd name="connsiteY28" fmla="*/ 3112224 h 3356775"/>
                <a:gd name="connsiteX29" fmla="*/ 6104574 w 8796517"/>
                <a:gd name="connsiteY29" fmla="*/ 3088665 h 3356775"/>
                <a:gd name="connsiteX30" fmla="*/ 6148313 w 8796517"/>
                <a:gd name="connsiteY30" fmla="*/ 3064052 h 3356775"/>
                <a:gd name="connsiteX31" fmla="*/ 7196711 w 8796517"/>
                <a:gd name="connsiteY31" fmla="*/ 2458174 h 3356775"/>
                <a:gd name="connsiteX32" fmla="*/ 7247600 w 8796517"/>
                <a:gd name="connsiteY32" fmla="*/ 2442400 h 3356775"/>
                <a:gd name="connsiteX33" fmla="*/ 7296279 w 8796517"/>
                <a:gd name="connsiteY33" fmla="*/ 2421686 h 3356775"/>
                <a:gd name="connsiteX34" fmla="*/ 7342469 w 8796517"/>
                <a:gd name="connsiteY34" fmla="*/ 2396274 h 3356775"/>
                <a:gd name="connsiteX35" fmla="*/ 7385789 w 8796517"/>
                <a:gd name="connsiteY35" fmla="*/ 2366365 h 3356775"/>
                <a:gd name="connsiteX36" fmla="*/ 7425946 w 8796517"/>
                <a:gd name="connsiteY36" fmla="*/ 2332215 h 3356775"/>
                <a:gd name="connsiteX37" fmla="*/ 7462573 w 8796517"/>
                <a:gd name="connsiteY37" fmla="*/ 2294039 h 3356775"/>
                <a:gd name="connsiteX38" fmla="*/ 7495352 w 8796517"/>
                <a:gd name="connsiteY38" fmla="*/ 2252065 h 3356775"/>
                <a:gd name="connsiteX39" fmla="*/ 8772095 w 8796517"/>
                <a:gd name="connsiteY39" fmla="*/ 285686 h 3356775"/>
                <a:gd name="connsiteX40" fmla="*/ 8789342 w 8796517"/>
                <a:gd name="connsiteY40" fmla="*/ 249339 h 3356775"/>
                <a:gd name="connsiteX41" fmla="*/ 8796517 w 8796517"/>
                <a:gd name="connsiteY41" fmla="*/ 206743 h 3356775"/>
                <a:gd name="connsiteX42" fmla="*/ 8794244 w 8796517"/>
                <a:gd name="connsiteY42" fmla="*/ 161556 h 3356775"/>
                <a:gd name="connsiteX43" fmla="*/ 8783119 w 8796517"/>
                <a:gd name="connsiteY43" fmla="*/ 117487 h 3356775"/>
                <a:gd name="connsiteX44" fmla="*/ 8763726 w 8796517"/>
                <a:gd name="connsiteY44" fmla="*/ 78181 h 3356775"/>
                <a:gd name="connsiteX45" fmla="*/ 8736700 w 8796517"/>
                <a:gd name="connsiteY45" fmla="*/ 47332 h 3356775"/>
                <a:gd name="connsiteX46" fmla="*/ 8702626 w 8796517"/>
                <a:gd name="connsiteY46" fmla="*/ 28600 h 3356775"/>
                <a:gd name="connsiteX47" fmla="*/ 8663714 w 8796517"/>
                <a:gd name="connsiteY47" fmla="*/ 17868 h 3356775"/>
                <a:gd name="connsiteX48" fmla="*/ 8622185 w 8796517"/>
                <a:gd name="connsiteY48" fmla="*/ 9067 h 3356775"/>
                <a:gd name="connsiteX49" fmla="*/ 8578497 w 8796517"/>
                <a:gd name="connsiteY49" fmla="*/ 2882 h 3356775"/>
                <a:gd name="connsiteX50" fmla="*/ 8533069 w 8796517"/>
                <a:gd name="connsiteY50" fmla="*/ 0 h 3356775"/>
                <a:gd name="connsiteX51" fmla="*/ 8486371 w 8796517"/>
                <a:gd name="connsiteY51" fmla="*/ 1104 h 3356775"/>
                <a:gd name="connsiteX52" fmla="*/ 8438847 w 8796517"/>
                <a:gd name="connsiteY52" fmla="*/ 6908 h 3356775"/>
                <a:gd name="connsiteX53" fmla="*/ 8390917 w 8796517"/>
                <a:gd name="connsiteY53" fmla="*/ 18097 h 3356775"/>
                <a:gd name="connsiteX54" fmla="*/ 8343064 w 8796517"/>
                <a:gd name="connsiteY54" fmla="*/ 35356 h 3356775"/>
                <a:gd name="connsiteX55" fmla="*/ 8295693 w 8796517"/>
                <a:gd name="connsiteY55" fmla="*/ 59385 h 3356775"/>
                <a:gd name="connsiteX56" fmla="*/ 8249287 w 8796517"/>
                <a:gd name="connsiteY56" fmla="*/ 90855 h 3356775"/>
                <a:gd name="connsiteX57" fmla="*/ 7908940 w 8796517"/>
                <a:gd name="connsiteY57" fmla="*/ 430288 h 3356775"/>
                <a:gd name="connsiteX58" fmla="*/ 7425248 w 8796517"/>
                <a:gd name="connsiteY58" fmla="*/ 971905 h 3356775"/>
                <a:gd name="connsiteX59" fmla="*/ 6992520 w 8796517"/>
                <a:gd name="connsiteY59" fmla="*/ 1474089 h 3356775"/>
                <a:gd name="connsiteX60" fmla="*/ 6805094 w 8796517"/>
                <a:gd name="connsiteY60" fmla="*/ 1695170 h 3356775"/>
                <a:gd name="connsiteX61" fmla="*/ 6428361 w 8796517"/>
                <a:gd name="connsiteY61" fmla="*/ 1730006 h 3356775"/>
                <a:gd name="connsiteX62" fmla="*/ 4498520 w 8796517"/>
                <a:gd name="connsiteY62" fmla="*/ 984389 h 3356775"/>
                <a:gd name="connsiteX63" fmla="*/ 2212203 w 8796517"/>
                <a:gd name="connsiteY63" fmla="*/ 879635 h 3356775"/>
                <a:gd name="connsiteX64" fmla="*/ 890992 w 8796517"/>
                <a:gd name="connsiteY64" fmla="*/ 1339101 h 3356775"/>
                <a:gd name="connsiteX0" fmla="*/ 882248 w 8787773"/>
                <a:gd name="connsiteY0" fmla="*/ 1339101 h 3356775"/>
                <a:gd name="connsiteX1" fmla="*/ 37352 w 8787773"/>
                <a:gd name="connsiteY1" fmla="*/ 2643074 h 3356775"/>
                <a:gd name="connsiteX2" fmla="*/ 2289196 w 8787773"/>
                <a:gd name="connsiteY2" fmla="*/ 3109341 h 3356775"/>
                <a:gd name="connsiteX3" fmla="*/ 4845744 w 8787773"/>
                <a:gd name="connsiteY3" fmla="*/ 3347377 h 3356775"/>
                <a:gd name="connsiteX4" fmla="*/ 4895782 w 8787773"/>
                <a:gd name="connsiteY4" fmla="*/ 3351453 h 3356775"/>
                <a:gd name="connsiteX5" fmla="*/ 4945807 w 8787773"/>
                <a:gd name="connsiteY5" fmla="*/ 3354374 h 3356775"/>
                <a:gd name="connsiteX6" fmla="*/ 4995807 w 8787773"/>
                <a:gd name="connsiteY6" fmla="*/ 3356152 h 3356775"/>
                <a:gd name="connsiteX7" fmla="*/ 5045769 w 8787773"/>
                <a:gd name="connsiteY7" fmla="*/ 3356775 h 3356775"/>
                <a:gd name="connsiteX8" fmla="*/ 5095667 w 8787773"/>
                <a:gd name="connsiteY8" fmla="*/ 3356254 h 3356775"/>
                <a:gd name="connsiteX9" fmla="*/ 5145489 w 8787773"/>
                <a:gd name="connsiteY9" fmla="*/ 3354603 h 3356775"/>
                <a:gd name="connsiteX10" fmla="*/ 5195210 w 8787773"/>
                <a:gd name="connsiteY10" fmla="*/ 3351809 h 3356775"/>
                <a:gd name="connsiteX11" fmla="*/ 5244816 w 8787773"/>
                <a:gd name="connsiteY11" fmla="*/ 3347885 h 3356775"/>
                <a:gd name="connsiteX12" fmla="*/ 5294283 w 8787773"/>
                <a:gd name="connsiteY12" fmla="*/ 3342830 h 3356775"/>
                <a:gd name="connsiteX13" fmla="*/ 5343597 w 8787773"/>
                <a:gd name="connsiteY13" fmla="*/ 3336658 h 3356775"/>
                <a:gd name="connsiteX14" fmla="*/ 5392733 w 8787773"/>
                <a:gd name="connsiteY14" fmla="*/ 3329368 h 3356775"/>
                <a:gd name="connsiteX15" fmla="*/ 5441679 w 8787773"/>
                <a:gd name="connsiteY15" fmla="*/ 3320961 h 3356775"/>
                <a:gd name="connsiteX16" fmla="*/ 5490409 w 8787773"/>
                <a:gd name="connsiteY16" fmla="*/ 3311448 h 3356775"/>
                <a:gd name="connsiteX17" fmla="*/ 5538897 w 8787773"/>
                <a:gd name="connsiteY17" fmla="*/ 3300831 h 3356775"/>
                <a:gd name="connsiteX18" fmla="*/ 5587145 w 8787773"/>
                <a:gd name="connsiteY18" fmla="*/ 3289109 h 3356775"/>
                <a:gd name="connsiteX19" fmla="*/ 5635125 w 8787773"/>
                <a:gd name="connsiteY19" fmla="*/ 3276282 h 3356775"/>
                <a:gd name="connsiteX20" fmla="*/ 5682814 w 8787773"/>
                <a:gd name="connsiteY20" fmla="*/ 3262376 h 3356775"/>
                <a:gd name="connsiteX21" fmla="*/ 5730185 w 8787773"/>
                <a:gd name="connsiteY21" fmla="*/ 3247377 h 3356775"/>
                <a:gd name="connsiteX22" fmla="*/ 5777238 w 8787773"/>
                <a:gd name="connsiteY22" fmla="*/ 3231286 h 3356775"/>
                <a:gd name="connsiteX23" fmla="*/ 5823949 w 8787773"/>
                <a:gd name="connsiteY23" fmla="*/ 3214128 h 3356775"/>
                <a:gd name="connsiteX24" fmla="*/ 5870278 w 8787773"/>
                <a:gd name="connsiteY24" fmla="*/ 3195878 h 3356775"/>
                <a:gd name="connsiteX25" fmla="*/ 5916240 w 8787773"/>
                <a:gd name="connsiteY25" fmla="*/ 3176562 h 3356775"/>
                <a:gd name="connsiteX26" fmla="*/ 5961795 w 8787773"/>
                <a:gd name="connsiteY26" fmla="*/ 3156178 h 3356775"/>
                <a:gd name="connsiteX27" fmla="*/ 6006918 w 8787773"/>
                <a:gd name="connsiteY27" fmla="*/ 3134741 h 3356775"/>
                <a:gd name="connsiteX28" fmla="*/ 6051596 w 8787773"/>
                <a:gd name="connsiteY28" fmla="*/ 3112224 h 3356775"/>
                <a:gd name="connsiteX29" fmla="*/ 6095830 w 8787773"/>
                <a:gd name="connsiteY29" fmla="*/ 3088665 h 3356775"/>
                <a:gd name="connsiteX30" fmla="*/ 6139569 w 8787773"/>
                <a:gd name="connsiteY30" fmla="*/ 3064052 h 3356775"/>
                <a:gd name="connsiteX31" fmla="*/ 7187967 w 8787773"/>
                <a:gd name="connsiteY31" fmla="*/ 2458174 h 3356775"/>
                <a:gd name="connsiteX32" fmla="*/ 7238856 w 8787773"/>
                <a:gd name="connsiteY32" fmla="*/ 2442400 h 3356775"/>
                <a:gd name="connsiteX33" fmla="*/ 7287535 w 8787773"/>
                <a:gd name="connsiteY33" fmla="*/ 2421686 h 3356775"/>
                <a:gd name="connsiteX34" fmla="*/ 7333725 w 8787773"/>
                <a:gd name="connsiteY34" fmla="*/ 2396274 h 3356775"/>
                <a:gd name="connsiteX35" fmla="*/ 7377045 w 8787773"/>
                <a:gd name="connsiteY35" fmla="*/ 2366365 h 3356775"/>
                <a:gd name="connsiteX36" fmla="*/ 7417202 w 8787773"/>
                <a:gd name="connsiteY36" fmla="*/ 2332215 h 3356775"/>
                <a:gd name="connsiteX37" fmla="*/ 7453829 w 8787773"/>
                <a:gd name="connsiteY37" fmla="*/ 2294039 h 3356775"/>
                <a:gd name="connsiteX38" fmla="*/ 7486608 w 8787773"/>
                <a:gd name="connsiteY38" fmla="*/ 2252065 h 3356775"/>
                <a:gd name="connsiteX39" fmla="*/ 8763351 w 8787773"/>
                <a:gd name="connsiteY39" fmla="*/ 285686 h 3356775"/>
                <a:gd name="connsiteX40" fmla="*/ 8780598 w 8787773"/>
                <a:gd name="connsiteY40" fmla="*/ 249339 h 3356775"/>
                <a:gd name="connsiteX41" fmla="*/ 8787773 w 8787773"/>
                <a:gd name="connsiteY41" fmla="*/ 206743 h 3356775"/>
                <a:gd name="connsiteX42" fmla="*/ 8785500 w 8787773"/>
                <a:gd name="connsiteY42" fmla="*/ 161556 h 3356775"/>
                <a:gd name="connsiteX43" fmla="*/ 8774375 w 8787773"/>
                <a:gd name="connsiteY43" fmla="*/ 117487 h 3356775"/>
                <a:gd name="connsiteX44" fmla="*/ 8754982 w 8787773"/>
                <a:gd name="connsiteY44" fmla="*/ 78181 h 3356775"/>
                <a:gd name="connsiteX45" fmla="*/ 8727956 w 8787773"/>
                <a:gd name="connsiteY45" fmla="*/ 47332 h 3356775"/>
                <a:gd name="connsiteX46" fmla="*/ 8693882 w 8787773"/>
                <a:gd name="connsiteY46" fmla="*/ 28600 h 3356775"/>
                <a:gd name="connsiteX47" fmla="*/ 8654970 w 8787773"/>
                <a:gd name="connsiteY47" fmla="*/ 17868 h 3356775"/>
                <a:gd name="connsiteX48" fmla="*/ 8613441 w 8787773"/>
                <a:gd name="connsiteY48" fmla="*/ 9067 h 3356775"/>
                <a:gd name="connsiteX49" fmla="*/ 8569753 w 8787773"/>
                <a:gd name="connsiteY49" fmla="*/ 2882 h 3356775"/>
                <a:gd name="connsiteX50" fmla="*/ 8524325 w 8787773"/>
                <a:gd name="connsiteY50" fmla="*/ 0 h 3356775"/>
                <a:gd name="connsiteX51" fmla="*/ 8477627 w 8787773"/>
                <a:gd name="connsiteY51" fmla="*/ 1104 h 3356775"/>
                <a:gd name="connsiteX52" fmla="*/ 8430103 w 8787773"/>
                <a:gd name="connsiteY52" fmla="*/ 6908 h 3356775"/>
                <a:gd name="connsiteX53" fmla="*/ 8382173 w 8787773"/>
                <a:gd name="connsiteY53" fmla="*/ 18097 h 3356775"/>
                <a:gd name="connsiteX54" fmla="*/ 8334320 w 8787773"/>
                <a:gd name="connsiteY54" fmla="*/ 35356 h 3356775"/>
                <a:gd name="connsiteX55" fmla="*/ 8286949 w 8787773"/>
                <a:gd name="connsiteY55" fmla="*/ 59385 h 3356775"/>
                <a:gd name="connsiteX56" fmla="*/ 8240543 w 8787773"/>
                <a:gd name="connsiteY56" fmla="*/ 90855 h 3356775"/>
                <a:gd name="connsiteX57" fmla="*/ 7900196 w 8787773"/>
                <a:gd name="connsiteY57" fmla="*/ 430288 h 3356775"/>
                <a:gd name="connsiteX58" fmla="*/ 7416504 w 8787773"/>
                <a:gd name="connsiteY58" fmla="*/ 971905 h 3356775"/>
                <a:gd name="connsiteX59" fmla="*/ 6983776 w 8787773"/>
                <a:gd name="connsiteY59" fmla="*/ 1474089 h 3356775"/>
                <a:gd name="connsiteX60" fmla="*/ 6796350 w 8787773"/>
                <a:gd name="connsiteY60" fmla="*/ 1695170 h 3356775"/>
                <a:gd name="connsiteX61" fmla="*/ 6419617 w 8787773"/>
                <a:gd name="connsiteY61" fmla="*/ 1730006 h 3356775"/>
                <a:gd name="connsiteX62" fmla="*/ 4489776 w 8787773"/>
                <a:gd name="connsiteY62" fmla="*/ 984389 h 3356775"/>
                <a:gd name="connsiteX63" fmla="*/ 2203459 w 8787773"/>
                <a:gd name="connsiteY63" fmla="*/ 879635 h 3356775"/>
                <a:gd name="connsiteX64" fmla="*/ 882248 w 8787773"/>
                <a:gd name="connsiteY64" fmla="*/ 1339101 h 3356775"/>
                <a:gd name="connsiteX0" fmla="*/ 844896 w 8750421"/>
                <a:gd name="connsiteY0" fmla="*/ 1339101 h 3356775"/>
                <a:gd name="connsiteX1" fmla="*/ 0 w 8750421"/>
                <a:gd name="connsiteY1" fmla="*/ 2643074 h 3356775"/>
                <a:gd name="connsiteX2" fmla="*/ 2251844 w 8750421"/>
                <a:gd name="connsiteY2" fmla="*/ 3109341 h 3356775"/>
                <a:gd name="connsiteX3" fmla="*/ 4808392 w 8750421"/>
                <a:gd name="connsiteY3" fmla="*/ 3347377 h 3356775"/>
                <a:gd name="connsiteX4" fmla="*/ 4858430 w 8750421"/>
                <a:gd name="connsiteY4" fmla="*/ 3351453 h 3356775"/>
                <a:gd name="connsiteX5" fmla="*/ 4908455 w 8750421"/>
                <a:gd name="connsiteY5" fmla="*/ 3354374 h 3356775"/>
                <a:gd name="connsiteX6" fmla="*/ 4958455 w 8750421"/>
                <a:gd name="connsiteY6" fmla="*/ 3356152 h 3356775"/>
                <a:gd name="connsiteX7" fmla="*/ 5008417 w 8750421"/>
                <a:gd name="connsiteY7" fmla="*/ 3356775 h 3356775"/>
                <a:gd name="connsiteX8" fmla="*/ 5058315 w 8750421"/>
                <a:gd name="connsiteY8" fmla="*/ 3356254 h 3356775"/>
                <a:gd name="connsiteX9" fmla="*/ 5108137 w 8750421"/>
                <a:gd name="connsiteY9" fmla="*/ 3354603 h 3356775"/>
                <a:gd name="connsiteX10" fmla="*/ 5157858 w 8750421"/>
                <a:gd name="connsiteY10" fmla="*/ 3351809 h 3356775"/>
                <a:gd name="connsiteX11" fmla="*/ 5207464 w 8750421"/>
                <a:gd name="connsiteY11" fmla="*/ 3347885 h 3356775"/>
                <a:gd name="connsiteX12" fmla="*/ 5256931 w 8750421"/>
                <a:gd name="connsiteY12" fmla="*/ 3342830 h 3356775"/>
                <a:gd name="connsiteX13" fmla="*/ 5306245 w 8750421"/>
                <a:gd name="connsiteY13" fmla="*/ 3336658 h 3356775"/>
                <a:gd name="connsiteX14" fmla="*/ 5355381 w 8750421"/>
                <a:gd name="connsiteY14" fmla="*/ 3329368 h 3356775"/>
                <a:gd name="connsiteX15" fmla="*/ 5404327 w 8750421"/>
                <a:gd name="connsiteY15" fmla="*/ 3320961 h 3356775"/>
                <a:gd name="connsiteX16" fmla="*/ 5453057 w 8750421"/>
                <a:gd name="connsiteY16" fmla="*/ 3311448 h 3356775"/>
                <a:gd name="connsiteX17" fmla="*/ 5501545 w 8750421"/>
                <a:gd name="connsiteY17" fmla="*/ 3300831 h 3356775"/>
                <a:gd name="connsiteX18" fmla="*/ 5549793 w 8750421"/>
                <a:gd name="connsiteY18" fmla="*/ 3289109 h 3356775"/>
                <a:gd name="connsiteX19" fmla="*/ 5597773 w 8750421"/>
                <a:gd name="connsiteY19" fmla="*/ 3276282 h 3356775"/>
                <a:gd name="connsiteX20" fmla="*/ 5645462 w 8750421"/>
                <a:gd name="connsiteY20" fmla="*/ 3262376 h 3356775"/>
                <a:gd name="connsiteX21" fmla="*/ 5692833 w 8750421"/>
                <a:gd name="connsiteY21" fmla="*/ 3247377 h 3356775"/>
                <a:gd name="connsiteX22" fmla="*/ 5739886 w 8750421"/>
                <a:gd name="connsiteY22" fmla="*/ 3231286 h 3356775"/>
                <a:gd name="connsiteX23" fmla="*/ 5786597 w 8750421"/>
                <a:gd name="connsiteY23" fmla="*/ 3214128 h 3356775"/>
                <a:gd name="connsiteX24" fmla="*/ 5832926 w 8750421"/>
                <a:gd name="connsiteY24" fmla="*/ 3195878 h 3356775"/>
                <a:gd name="connsiteX25" fmla="*/ 5878888 w 8750421"/>
                <a:gd name="connsiteY25" fmla="*/ 3176562 h 3356775"/>
                <a:gd name="connsiteX26" fmla="*/ 5924443 w 8750421"/>
                <a:gd name="connsiteY26" fmla="*/ 3156178 h 3356775"/>
                <a:gd name="connsiteX27" fmla="*/ 5969566 w 8750421"/>
                <a:gd name="connsiteY27" fmla="*/ 3134741 h 3356775"/>
                <a:gd name="connsiteX28" fmla="*/ 6014244 w 8750421"/>
                <a:gd name="connsiteY28" fmla="*/ 3112224 h 3356775"/>
                <a:gd name="connsiteX29" fmla="*/ 6058478 w 8750421"/>
                <a:gd name="connsiteY29" fmla="*/ 3088665 h 3356775"/>
                <a:gd name="connsiteX30" fmla="*/ 6102217 w 8750421"/>
                <a:gd name="connsiteY30" fmla="*/ 3064052 h 3356775"/>
                <a:gd name="connsiteX31" fmla="*/ 7150615 w 8750421"/>
                <a:gd name="connsiteY31" fmla="*/ 2458174 h 3356775"/>
                <a:gd name="connsiteX32" fmla="*/ 7201504 w 8750421"/>
                <a:gd name="connsiteY32" fmla="*/ 2442400 h 3356775"/>
                <a:gd name="connsiteX33" fmla="*/ 7250183 w 8750421"/>
                <a:gd name="connsiteY33" fmla="*/ 2421686 h 3356775"/>
                <a:gd name="connsiteX34" fmla="*/ 7296373 w 8750421"/>
                <a:gd name="connsiteY34" fmla="*/ 2396274 h 3356775"/>
                <a:gd name="connsiteX35" fmla="*/ 7339693 w 8750421"/>
                <a:gd name="connsiteY35" fmla="*/ 2366365 h 3356775"/>
                <a:gd name="connsiteX36" fmla="*/ 7379850 w 8750421"/>
                <a:gd name="connsiteY36" fmla="*/ 2332215 h 3356775"/>
                <a:gd name="connsiteX37" fmla="*/ 7416477 w 8750421"/>
                <a:gd name="connsiteY37" fmla="*/ 2294039 h 3356775"/>
                <a:gd name="connsiteX38" fmla="*/ 7449256 w 8750421"/>
                <a:gd name="connsiteY38" fmla="*/ 2252065 h 3356775"/>
                <a:gd name="connsiteX39" fmla="*/ 8725999 w 8750421"/>
                <a:gd name="connsiteY39" fmla="*/ 285686 h 3356775"/>
                <a:gd name="connsiteX40" fmla="*/ 8743246 w 8750421"/>
                <a:gd name="connsiteY40" fmla="*/ 249339 h 3356775"/>
                <a:gd name="connsiteX41" fmla="*/ 8750421 w 8750421"/>
                <a:gd name="connsiteY41" fmla="*/ 206743 h 3356775"/>
                <a:gd name="connsiteX42" fmla="*/ 8748148 w 8750421"/>
                <a:gd name="connsiteY42" fmla="*/ 161556 h 3356775"/>
                <a:gd name="connsiteX43" fmla="*/ 8737023 w 8750421"/>
                <a:gd name="connsiteY43" fmla="*/ 117487 h 3356775"/>
                <a:gd name="connsiteX44" fmla="*/ 8717630 w 8750421"/>
                <a:gd name="connsiteY44" fmla="*/ 78181 h 3356775"/>
                <a:gd name="connsiteX45" fmla="*/ 8690604 w 8750421"/>
                <a:gd name="connsiteY45" fmla="*/ 47332 h 3356775"/>
                <a:gd name="connsiteX46" fmla="*/ 8656530 w 8750421"/>
                <a:gd name="connsiteY46" fmla="*/ 28600 h 3356775"/>
                <a:gd name="connsiteX47" fmla="*/ 8617618 w 8750421"/>
                <a:gd name="connsiteY47" fmla="*/ 17868 h 3356775"/>
                <a:gd name="connsiteX48" fmla="*/ 8576089 w 8750421"/>
                <a:gd name="connsiteY48" fmla="*/ 9067 h 3356775"/>
                <a:gd name="connsiteX49" fmla="*/ 8532401 w 8750421"/>
                <a:gd name="connsiteY49" fmla="*/ 2882 h 3356775"/>
                <a:gd name="connsiteX50" fmla="*/ 8486973 w 8750421"/>
                <a:gd name="connsiteY50" fmla="*/ 0 h 3356775"/>
                <a:gd name="connsiteX51" fmla="*/ 8440275 w 8750421"/>
                <a:gd name="connsiteY51" fmla="*/ 1104 h 3356775"/>
                <a:gd name="connsiteX52" fmla="*/ 8392751 w 8750421"/>
                <a:gd name="connsiteY52" fmla="*/ 6908 h 3356775"/>
                <a:gd name="connsiteX53" fmla="*/ 8344821 w 8750421"/>
                <a:gd name="connsiteY53" fmla="*/ 18097 h 3356775"/>
                <a:gd name="connsiteX54" fmla="*/ 8296968 w 8750421"/>
                <a:gd name="connsiteY54" fmla="*/ 35356 h 3356775"/>
                <a:gd name="connsiteX55" fmla="*/ 8249597 w 8750421"/>
                <a:gd name="connsiteY55" fmla="*/ 59385 h 3356775"/>
                <a:gd name="connsiteX56" fmla="*/ 8203191 w 8750421"/>
                <a:gd name="connsiteY56" fmla="*/ 90855 h 3356775"/>
                <a:gd name="connsiteX57" fmla="*/ 7862844 w 8750421"/>
                <a:gd name="connsiteY57" fmla="*/ 430288 h 3356775"/>
                <a:gd name="connsiteX58" fmla="*/ 7379152 w 8750421"/>
                <a:gd name="connsiteY58" fmla="*/ 971905 h 3356775"/>
                <a:gd name="connsiteX59" fmla="*/ 6946424 w 8750421"/>
                <a:gd name="connsiteY59" fmla="*/ 1474089 h 3356775"/>
                <a:gd name="connsiteX60" fmla="*/ 6758998 w 8750421"/>
                <a:gd name="connsiteY60" fmla="*/ 1695170 h 3356775"/>
                <a:gd name="connsiteX61" fmla="*/ 6382265 w 8750421"/>
                <a:gd name="connsiteY61" fmla="*/ 1730006 h 3356775"/>
                <a:gd name="connsiteX62" fmla="*/ 4452424 w 8750421"/>
                <a:gd name="connsiteY62" fmla="*/ 984389 h 3356775"/>
                <a:gd name="connsiteX63" fmla="*/ 2166107 w 8750421"/>
                <a:gd name="connsiteY63" fmla="*/ 879635 h 3356775"/>
                <a:gd name="connsiteX64" fmla="*/ 844896 w 8750421"/>
                <a:gd name="connsiteY64" fmla="*/ 1339101 h 3356775"/>
                <a:gd name="connsiteX0" fmla="*/ 844896 w 8750421"/>
                <a:gd name="connsiteY0" fmla="*/ 1339101 h 3356775"/>
                <a:gd name="connsiteX1" fmla="*/ 0 w 8750421"/>
                <a:gd name="connsiteY1" fmla="*/ 2643074 h 3356775"/>
                <a:gd name="connsiteX2" fmla="*/ 2251844 w 8750421"/>
                <a:gd name="connsiteY2" fmla="*/ 3109341 h 3356775"/>
                <a:gd name="connsiteX3" fmla="*/ 4808392 w 8750421"/>
                <a:gd name="connsiteY3" fmla="*/ 3347377 h 3356775"/>
                <a:gd name="connsiteX4" fmla="*/ 4858430 w 8750421"/>
                <a:gd name="connsiteY4" fmla="*/ 3351453 h 3356775"/>
                <a:gd name="connsiteX5" fmla="*/ 4908455 w 8750421"/>
                <a:gd name="connsiteY5" fmla="*/ 3354374 h 3356775"/>
                <a:gd name="connsiteX6" fmla="*/ 4958455 w 8750421"/>
                <a:gd name="connsiteY6" fmla="*/ 3356152 h 3356775"/>
                <a:gd name="connsiteX7" fmla="*/ 5008417 w 8750421"/>
                <a:gd name="connsiteY7" fmla="*/ 3356775 h 3356775"/>
                <a:gd name="connsiteX8" fmla="*/ 5058315 w 8750421"/>
                <a:gd name="connsiteY8" fmla="*/ 3356254 h 3356775"/>
                <a:gd name="connsiteX9" fmla="*/ 5108137 w 8750421"/>
                <a:gd name="connsiteY9" fmla="*/ 3354603 h 3356775"/>
                <a:gd name="connsiteX10" fmla="*/ 5157858 w 8750421"/>
                <a:gd name="connsiteY10" fmla="*/ 3351809 h 3356775"/>
                <a:gd name="connsiteX11" fmla="*/ 5207464 w 8750421"/>
                <a:gd name="connsiteY11" fmla="*/ 3347885 h 3356775"/>
                <a:gd name="connsiteX12" fmla="*/ 5256931 w 8750421"/>
                <a:gd name="connsiteY12" fmla="*/ 3342830 h 3356775"/>
                <a:gd name="connsiteX13" fmla="*/ 5306245 w 8750421"/>
                <a:gd name="connsiteY13" fmla="*/ 3336658 h 3356775"/>
                <a:gd name="connsiteX14" fmla="*/ 5355381 w 8750421"/>
                <a:gd name="connsiteY14" fmla="*/ 3329368 h 3356775"/>
                <a:gd name="connsiteX15" fmla="*/ 5404327 w 8750421"/>
                <a:gd name="connsiteY15" fmla="*/ 3320961 h 3356775"/>
                <a:gd name="connsiteX16" fmla="*/ 5453057 w 8750421"/>
                <a:gd name="connsiteY16" fmla="*/ 3311448 h 3356775"/>
                <a:gd name="connsiteX17" fmla="*/ 5501545 w 8750421"/>
                <a:gd name="connsiteY17" fmla="*/ 3300831 h 3356775"/>
                <a:gd name="connsiteX18" fmla="*/ 5549793 w 8750421"/>
                <a:gd name="connsiteY18" fmla="*/ 3289109 h 3356775"/>
                <a:gd name="connsiteX19" fmla="*/ 5597773 w 8750421"/>
                <a:gd name="connsiteY19" fmla="*/ 3276282 h 3356775"/>
                <a:gd name="connsiteX20" fmla="*/ 5645462 w 8750421"/>
                <a:gd name="connsiteY20" fmla="*/ 3262376 h 3356775"/>
                <a:gd name="connsiteX21" fmla="*/ 5692833 w 8750421"/>
                <a:gd name="connsiteY21" fmla="*/ 3247377 h 3356775"/>
                <a:gd name="connsiteX22" fmla="*/ 5739886 w 8750421"/>
                <a:gd name="connsiteY22" fmla="*/ 3231286 h 3356775"/>
                <a:gd name="connsiteX23" fmla="*/ 5786597 w 8750421"/>
                <a:gd name="connsiteY23" fmla="*/ 3214128 h 3356775"/>
                <a:gd name="connsiteX24" fmla="*/ 5832926 w 8750421"/>
                <a:gd name="connsiteY24" fmla="*/ 3195878 h 3356775"/>
                <a:gd name="connsiteX25" fmla="*/ 5878888 w 8750421"/>
                <a:gd name="connsiteY25" fmla="*/ 3176562 h 3356775"/>
                <a:gd name="connsiteX26" fmla="*/ 5924443 w 8750421"/>
                <a:gd name="connsiteY26" fmla="*/ 3156178 h 3356775"/>
                <a:gd name="connsiteX27" fmla="*/ 5969566 w 8750421"/>
                <a:gd name="connsiteY27" fmla="*/ 3134741 h 3356775"/>
                <a:gd name="connsiteX28" fmla="*/ 6014244 w 8750421"/>
                <a:gd name="connsiteY28" fmla="*/ 3112224 h 3356775"/>
                <a:gd name="connsiteX29" fmla="*/ 6058478 w 8750421"/>
                <a:gd name="connsiteY29" fmla="*/ 3088665 h 3356775"/>
                <a:gd name="connsiteX30" fmla="*/ 6102217 w 8750421"/>
                <a:gd name="connsiteY30" fmla="*/ 3064052 h 3356775"/>
                <a:gd name="connsiteX31" fmla="*/ 7150615 w 8750421"/>
                <a:gd name="connsiteY31" fmla="*/ 2458174 h 3356775"/>
                <a:gd name="connsiteX32" fmla="*/ 7201504 w 8750421"/>
                <a:gd name="connsiteY32" fmla="*/ 2442400 h 3356775"/>
                <a:gd name="connsiteX33" fmla="*/ 7250183 w 8750421"/>
                <a:gd name="connsiteY33" fmla="*/ 2421686 h 3356775"/>
                <a:gd name="connsiteX34" fmla="*/ 7296373 w 8750421"/>
                <a:gd name="connsiteY34" fmla="*/ 2396274 h 3356775"/>
                <a:gd name="connsiteX35" fmla="*/ 7339693 w 8750421"/>
                <a:gd name="connsiteY35" fmla="*/ 2366365 h 3356775"/>
                <a:gd name="connsiteX36" fmla="*/ 7379850 w 8750421"/>
                <a:gd name="connsiteY36" fmla="*/ 2332215 h 3356775"/>
                <a:gd name="connsiteX37" fmla="*/ 7416477 w 8750421"/>
                <a:gd name="connsiteY37" fmla="*/ 2294039 h 3356775"/>
                <a:gd name="connsiteX38" fmla="*/ 7449256 w 8750421"/>
                <a:gd name="connsiteY38" fmla="*/ 2252065 h 3356775"/>
                <a:gd name="connsiteX39" fmla="*/ 8725999 w 8750421"/>
                <a:gd name="connsiteY39" fmla="*/ 285686 h 3356775"/>
                <a:gd name="connsiteX40" fmla="*/ 8743246 w 8750421"/>
                <a:gd name="connsiteY40" fmla="*/ 249339 h 3356775"/>
                <a:gd name="connsiteX41" fmla="*/ 8750421 w 8750421"/>
                <a:gd name="connsiteY41" fmla="*/ 206743 h 3356775"/>
                <a:gd name="connsiteX42" fmla="*/ 8748148 w 8750421"/>
                <a:gd name="connsiteY42" fmla="*/ 161556 h 3356775"/>
                <a:gd name="connsiteX43" fmla="*/ 8737023 w 8750421"/>
                <a:gd name="connsiteY43" fmla="*/ 117487 h 3356775"/>
                <a:gd name="connsiteX44" fmla="*/ 8717630 w 8750421"/>
                <a:gd name="connsiteY44" fmla="*/ 78181 h 3356775"/>
                <a:gd name="connsiteX45" fmla="*/ 8690604 w 8750421"/>
                <a:gd name="connsiteY45" fmla="*/ 47332 h 3356775"/>
                <a:gd name="connsiteX46" fmla="*/ 8656530 w 8750421"/>
                <a:gd name="connsiteY46" fmla="*/ 28600 h 3356775"/>
                <a:gd name="connsiteX47" fmla="*/ 8617618 w 8750421"/>
                <a:gd name="connsiteY47" fmla="*/ 17868 h 3356775"/>
                <a:gd name="connsiteX48" fmla="*/ 8576089 w 8750421"/>
                <a:gd name="connsiteY48" fmla="*/ 9067 h 3356775"/>
                <a:gd name="connsiteX49" fmla="*/ 8532401 w 8750421"/>
                <a:gd name="connsiteY49" fmla="*/ 2882 h 3356775"/>
                <a:gd name="connsiteX50" fmla="*/ 8486973 w 8750421"/>
                <a:gd name="connsiteY50" fmla="*/ 0 h 3356775"/>
                <a:gd name="connsiteX51" fmla="*/ 8440275 w 8750421"/>
                <a:gd name="connsiteY51" fmla="*/ 1104 h 3356775"/>
                <a:gd name="connsiteX52" fmla="*/ 8392751 w 8750421"/>
                <a:gd name="connsiteY52" fmla="*/ 6908 h 3356775"/>
                <a:gd name="connsiteX53" fmla="*/ 8344821 w 8750421"/>
                <a:gd name="connsiteY53" fmla="*/ 18097 h 3356775"/>
                <a:gd name="connsiteX54" fmla="*/ 8296968 w 8750421"/>
                <a:gd name="connsiteY54" fmla="*/ 35356 h 3356775"/>
                <a:gd name="connsiteX55" fmla="*/ 8249597 w 8750421"/>
                <a:gd name="connsiteY55" fmla="*/ 59385 h 3356775"/>
                <a:gd name="connsiteX56" fmla="*/ 8203191 w 8750421"/>
                <a:gd name="connsiteY56" fmla="*/ 90855 h 3356775"/>
                <a:gd name="connsiteX57" fmla="*/ 7862844 w 8750421"/>
                <a:gd name="connsiteY57" fmla="*/ 430288 h 3356775"/>
                <a:gd name="connsiteX58" fmla="*/ 7379152 w 8750421"/>
                <a:gd name="connsiteY58" fmla="*/ 971905 h 3356775"/>
                <a:gd name="connsiteX59" fmla="*/ 6946424 w 8750421"/>
                <a:gd name="connsiteY59" fmla="*/ 1474089 h 3356775"/>
                <a:gd name="connsiteX60" fmla="*/ 6758998 w 8750421"/>
                <a:gd name="connsiteY60" fmla="*/ 1695170 h 3356775"/>
                <a:gd name="connsiteX61" fmla="*/ 6382265 w 8750421"/>
                <a:gd name="connsiteY61" fmla="*/ 1730006 h 3356775"/>
                <a:gd name="connsiteX62" fmla="*/ 4452424 w 8750421"/>
                <a:gd name="connsiteY62" fmla="*/ 984389 h 3356775"/>
                <a:gd name="connsiteX63" fmla="*/ 2166107 w 8750421"/>
                <a:gd name="connsiteY63" fmla="*/ 879635 h 3356775"/>
                <a:gd name="connsiteX64" fmla="*/ 844896 w 8750421"/>
                <a:gd name="connsiteY64" fmla="*/ 1339101 h 3356775"/>
                <a:gd name="connsiteX0" fmla="*/ 844896 w 8750421"/>
                <a:gd name="connsiteY0" fmla="*/ 1339101 h 3356775"/>
                <a:gd name="connsiteX1" fmla="*/ 0 w 8750421"/>
                <a:gd name="connsiteY1" fmla="*/ 2643074 h 3356775"/>
                <a:gd name="connsiteX2" fmla="*/ 2251844 w 8750421"/>
                <a:gd name="connsiteY2" fmla="*/ 3109341 h 3356775"/>
                <a:gd name="connsiteX3" fmla="*/ 4808392 w 8750421"/>
                <a:gd name="connsiteY3" fmla="*/ 3347377 h 3356775"/>
                <a:gd name="connsiteX4" fmla="*/ 4858430 w 8750421"/>
                <a:gd name="connsiteY4" fmla="*/ 3351453 h 3356775"/>
                <a:gd name="connsiteX5" fmla="*/ 4908455 w 8750421"/>
                <a:gd name="connsiteY5" fmla="*/ 3354374 h 3356775"/>
                <a:gd name="connsiteX6" fmla="*/ 4958455 w 8750421"/>
                <a:gd name="connsiteY6" fmla="*/ 3356152 h 3356775"/>
                <a:gd name="connsiteX7" fmla="*/ 5008417 w 8750421"/>
                <a:gd name="connsiteY7" fmla="*/ 3356775 h 3356775"/>
                <a:gd name="connsiteX8" fmla="*/ 5058315 w 8750421"/>
                <a:gd name="connsiteY8" fmla="*/ 3356254 h 3356775"/>
                <a:gd name="connsiteX9" fmla="*/ 5108137 w 8750421"/>
                <a:gd name="connsiteY9" fmla="*/ 3354603 h 3356775"/>
                <a:gd name="connsiteX10" fmla="*/ 5157858 w 8750421"/>
                <a:gd name="connsiteY10" fmla="*/ 3351809 h 3356775"/>
                <a:gd name="connsiteX11" fmla="*/ 5207464 w 8750421"/>
                <a:gd name="connsiteY11" fmla="*/ 3347885 h 3356775"/>
                <a:gd name="connsiteX12" fmla="*/ 5256931 w 8750421"/>
                <a:gd name="connsiteY12" fmla="*/ 3342830 h 3356775"/>
                <a:gd name="connsiteX13" fmla="*/ 5306245 w 8750421"/>
                <a:gd name="connsiteY13" fmla="*/ 3336658 h 3356775"/>
                <a:gd name="connsiteX14" fmla="*/ 5355381 w 8750421"/>
                <a:gd name="connsiteY14" fmla="*/ 3329368 h 3356775"/>
                <a:gd name="connsiteX15" fmla="*/ 5404327 w 8750421"/>
                <a:gd name="connsiteY15" fmla="*/ 3320961 h 3356775"/>
                <a:gd name="connsiteX16" fmla="*/ 5453057 w 8750421"/>
                <a:gd name="connsiteY16" fmla="*/ 3311448 h 3356775"/>
                <a:gd name="connsiteX17" fmla="*/ 5501545 w 8750421"/>
                <a:gd name="connsiteY17" fmla="*/ 3300831 h 3356775"/>
                <a:gd name="connsiteX18" fmla="*/ 5549793 w 8750421"/>
                <a:gd name="connsiteY18" fmla="*/ 3289109 h 3356775"/>
                <a:gd name="connsiteX19" fmla="*/ 5597773 w 8750421"/>
                <a:gd name="connsiteY19" fmla="*/ 3276282 h 3356775"/>
                <a:gd name="connsiteX20" fmla="*/ 5645462 w 8750421"/>
                <a:gd name="connsiteY20" fmla="*/ 3262376 h 3356775"/>
                <a:gd name="connsiteX21" fmla="*/ 5692833 w 8750421"/>
                <a:gd name="connsiteY21" fmla="*/ 3247377 h 3356775"/>
                <a:gd name="connsiteX22" fmla="*/ 5739886 w 8750421"/>
                <a:gd name="connsiteY22" fmla="*/ 3231286 h 3356775"/>
                <a:gd name="connsiteX23" fmla="*/ 5786597 w 8750421"/>
                <a:gd name="connsiteY23" fmla="*/ 3214128 h 3356775"/>
                <a:gd name="connsiteX24" fmla="*/ 5832926 w 8750421"/>
                <a:gd name="connsiteY24" fmla="*/ 3195878 h 3356775"/>
                <a:gd name="connsiteX25" fmla="*/ 5878888 w 8750421"/>
                <a:gd name="connsiteY25" fmla="*/ 3176562 h 3356775"/>
                <a:gd name="connsiteX26" fmla="*/ 5924443 w 8750421"/>
                <a:gd name="connsiteY26" fmla="*/ 3156178 h 3356775"/>
                <a:gd name="connsiteX27" fmla="*/ 5969566 w 8750421"/>
                <a:gd name="connsiteY27" fmla="*/ 3134741 h 3356775"/>
                <a:gd name="connsiteX28" fmla="*/ 6014244 w 8750421"/>
                <a:gd name="connsiteY28" fmla="*/ 3112224 h 3356775"/>
                <a:gd name="connsiteX29" fmla="*/ 6058478 w 8750421"/>
                <a:gd name="connsiteY29" fmla="*/ 3088665 h 3356775"/>
                <a:gd name="connsiteX30" fmla="*/ 6102217 w 8750421"/>
                <a:gd name="connsiteY30" fmla="*/ 3064052 h 3356775"/>
                <a:gd name="connsiteX31" fmla="*/ 7150615 w 8750421"/>
                <a:gd name="connsiteY31" fmla="*/ 2458174 h 3356775"/>
                <a:gd name="connsiteX32" fmla="*/ 7201504 w 8750421"/>
                <a:gd name="connsiteY32" fmla="*/ 2442400 h 3356775"/>
                <a:gd name="connsiteX33" fmla="*/ 7250183 w 8750421"/>
                <a:gd name="connsiteY33" fmla="*/ 2421686 h 3356775"/>
                <a:gd name="connsiteX34" fmla="*/ 7296373 w 8750421"/>
                <a:gd name="connsiteY34" fmla="*/ 2396274 h 3356775"/>
                <a:gd name="connsiteX35" fmla="*/ 7339693 w 8750421"/>
                <a:gd name="connsiteY35" fmla="*/ 2366365 h 3356775"/>
                <a:gd name="connsiteX36" fmla="*/ 7379850 w 8750421"/>
                <a:gd name="connsiteY36" fmla="*/ 2332215 h 3356775"/>
                <a:gd name="connsiteX37" fmla="*/ 7416477 w 8750421"/>
                <a:gd name="connsiteY37" fmla="*/ 2294039 h 3356775"/>
                <a:gd name="connsiteX38" fmla="*/ 7449256 w 8750421"/>
                <a:gd name="connsiteY38" fmla="*/ 2252065 h 3356775"/>
                <a:gd name="connsiteX39" fmla="*/ 8725999 w 8750421"/>
                <a:gd name="connsiteY39" fmla="*/ 285686 h 3356775"/>
                <a:gd name="connsiteX40" fmla="*/ 8743246 w 8750421"/>
                <a:gd name="connsiteY40" fmla="*/ 249339 h 3356775"/>
                <a:gd name="connsiteX41" fmla="*/ 8750421 w 8750421"/>
                <a:gd name="connsiteY41" fmla="*/ 206743 h 3356775"/>
                <a:gd name="connsiteX42" fmla="*/ 8748148 w 8750421"/>
                <a:gd name="connsiteY42" fmla="*/ 161556 h 3356775"/>
                <a:gd name="connsiteX43" fmla="*/ 8737023 w 8750421"/>
                <a:gd name="connsiteY43" fmla="*/ 117487 h 3356775"/>
                <a:gd name="connsiteX44" fmla="*/ 8717630 w 8750421"/>
                <a:gd name="connsiteY44" fmla="*/ 78181 h 3356775"/>
                <a:gd name="connsiteX45" fmla="*/ 8690604 w 8750421"/>
                <a:gd name="connsiteY45" fmla="*/ 47332 h 3356775"/>
                <a:gd name="connsiteX46" fmla="*/ 8656530 w 8750421"/>
                <a:gd name="connsiteY46" fmla="*/ 28600 h 3356775"/>
                <a:gd name="connsiteX47" fmla="*/ 8617618 w 8750421"/>
                <a:gd name="connsiteY47" fmla="*/ 17868 h 3356775"/>
                <a:gd name="connsiteX48" fmla="*/ 8576089 w 8750421"/>
                <a:gd name="connsiteY48" fmla="*/ 9067 h 3356775"/>
                <a:gd name="connsiteX49" fmla="*/ 8532401 w 8750421"/>
                <a:gd name="connsiteY49" fmla="*/ 2882 h 3356775"/>
                <a:gd name="connsiteX50" fmla="*/ 8486973 w 8750421"/>
                <a:gd name="connsiteY50" fmla="*/ 0 h 3356775"/>
                <a:gd name="connsiteX51" fmla="*/ 8440275 w 8750421"/>
                <a:gd name="connsiteY51" fmla="*/ 1104 h 3356775"/>
                <a:gd name="connsiteX52" fmla="*/ 8392751 w 8750421"/>
                <a:gd name="connsiteY52" fmla="*/ 6908 h 3356775"/>
                <a:gd name="connsiteX53" fmla="*/ 8344821 w 8750421"/>
                <a:gd name="connsiteY53" fmla="*/ 18097 h 3356775"/>
                <a:gd name="connsiteX54" fmla="*/ 8296968 w 8750421"/>
                <a:gd name="connsiteY54" fmla="*/ 35356 h 3356775"/>
                <a:gd name="connsiteX55" fmla="*/ 8249597 w 8750421"/>
                <a:gd name="connsiteY55" fmla="*/ 59385 h 3356775"/>
                <a:gd name="connsiteX56" fmla="*/ 8203191 w 8750421"/>
                <a:gd name="connsiteY56" fmla="*/ 90855 h 3356775"/>
                <a:gd name="connsiteX57" fmla="*/ 7862844 w 8750421"/>
                <a:gd name="connsiteY57" fmla="*/ 430288 h 3356775"/>
                <a:gd name="connsiteX58" fmla="*/ 7379152 w 8750421"/>
                <a:gd name="connsiteY58" fmla="*/ 971905 h 3356775"/>
                <a:gd name="connsiteX59" fmla="*/ 6946424 w 8750421"/>
                <a:gd name="connsiteY59" fmla="*/ 1474089 h 3356775"/>
                <a:gd name="connsiteX60" fmla="*/ 6758998 w 8750421"/>
                <a:gd name="connsiteY60" fmla="*/ 1695170 h 3356775"/>
                <a:gd name="connsiteX61" fmla="*/ 6382265 w 8750421"/>
                <a:gd name="connsiteY61" fmla="*/ 1730006 h 3356775"/>
                <a:gd name="connsiteX62" fmla="*/ 4452424 w 8750421"/>
                <a:gd name="connsiteY62" fmla="*/ 984389 h 3356775"/>
                <a:gd name="connsiteX63" fmla="*/ 2166107 w 8750421"/>
                <a:gd name="connsiteY63" fmla="*/ 879635 h 3356775"/>
                <a:gd name="connsiteX64" fmla="*/ 844896 w 8750421"/>
                <a:gd name="connsiteY64" fmla="*/ 1339101 h 3356775"/>
                <a:gd name="connsiteX0" fmla="*/ 844896 w 8750421"/>
                <a:gd name="connsiteY0" fmla="*/ 1339101 h 3356775"/>
                <a:gd name="connsiteX1" fmla="*/ 0 w 8750421"/>
                <a:gd name="connsiteY1" fmla="*/ 2643074 h 3356775"/>
                <a:gd name="connsiteX2" fmla="*/ 2251844 w 8750421"/>
                <a:gd name="connsiteY2" fmla="*/ 3109341 h 3356775"/>
                <a:gd name="connsiteX3" fmla="*/ 4808392 w 8750421"/>
                <a:gd name="connsiteY3" fmla="*/ 3347377 h 3356775"/>
                <a:gd name="connsiteX4" fmla="*/ 4858430 w 8750421"/>
                <a:gd name="connsiteY4" fmla="*/ 3351453 h 3356775"/>
                <a:gd name="connsiteX5" fmla="*/ 4908455 w 8750421"/>
                <a:gd name="connsiteY5" fmla="*/ 3354374 h 3356775"/>
                <a:gd name="connsiteX6" fmla="*/ 4958455 w 8750421"/>
                <a:gd name="connsiteY6" fmla="*/ 3356152 h 3356775"/>
                <a:gd name="connsiteX7" fmla="*/ 5008417 w 8750421"/>
                <a:gd name="connsiteY7" fmla="*/ 3356775 h 3356775"/>
                <a:gd name="connsiteX8" fmla="*/ 5058315 w 8750421"/>
                <a:gd name="connsiteY8" fmla="*/ 3356254 h 3356775"/>
                <a:gd name="connsiteX9" fmla="*/ 5108137 w 8750421"/>
                <a:gd name="connsiteY9" fmla="*/ 3354603 h 3356775"/>
                <a:gd name="connsiteX10" fmla="*/ 5157858 w 8750421"/>
                <a:gd name="connsiteY10" fmla="*/ 3351809 h 3356775"/>
                <a:gd name="connsiteX11" fmla="*/ 5207464 w 8750421"/>
                <a:gd name="connsiteY11" fmla="*/ 3347885 h 3356775"/>
                <a:gd name="connsiteX12" fmla="*/ 5256931 w 8750421"/>
                <a:gd name="connsiteY12" fmla="*/ 3342830 h 3356775"/>
                <a:gd name="connsiteX13" fmla="*/ 5306245 w 8750421"/>
                <a:gd name="connsiteY13" fmla="*/ 3336658 h 3356775"/>
                <a:gd name="connsiteX14" fmla="*/ 5355381 w 8750421"/>
                <a:gd name="connsiteY14" fmla="*/ 3329368 h 3356775"/>
                <a:gd name="connsiteX15" fmla="*/ 5404327 w 8750421"/>
                <a:gd name="connsiteY15" fmla="*/ 3320961 h 3356775"/>
                <a:gd name="connsiteX16" fmla="*/ 5453057 w 8750421"/>
                <a:gd name="connsiteY16" fmla="*/ 3311448 h 3356775"/>
                <a:gd name="connsiteX17" fmla="*/ 5501545 w 8750421"/>
                <a:gd name="connsiteY17" fmla="*/ 3300831 h 3356775"/>
                <a:gd name="connsiteX18" fmla="*/ 5549793 w 8750421"/>
                <a:gd name="connsiteY18" fmla="*/ 3289109 h 3356775"/>
                <a:gd name="connsiteX19" fmla="*/ 5597773 w 8750421"/>
                <a:gd name="connsiteY19" fmla="*/ 3276282 h 3356775"/>
                <a:gd name="connsiteX20" fmla="*/ 5645462 w 8750421"/>
                <a:gd name="connsiteY20" fmla="*/ 3262376 h 3356775"/>
                <a:gd name="connsiteX21" fmla="*/ 5692833 w 8750421"/>
                <a:gd name="connsiteY21" fmla="*/ 3247377 h 3356775"/>
                <a:gd name="connsiteX22" fmla="*/ 5739886 w 8750421"/>
                <a:gd name="connsiteY22" fmla="*/ 3231286 h 3356775"/>
                <a:gd name="connsiteX23" fmla="*/ 5786597 w 8750421"/>
                <a:gd name="connsiteY23" fmla="*/ 3214128 h 3356775"/>
                <a:gd name="connsiteX24" fmla="*/ 5832926 w 8750421"/>
                <a:gd name="connsiteY24" fmla="*/ 3195878 h 3356775"/>
                <a:gd name="connsiteX25" fmla="*/ 5878888 w 8750421"/>
                <a:gd name="connsiteY25" fmla="*/ 3176562 h 3356775"/>
                <a:gd name="connsiteX26" fmla="*/ 5924443 w 8750421"/>
                <a:gd name="connsiteY26" fmla="*/ 3156178 h 3356775"/>
                <a:gd name="connsiteX27" fmla="*/ 5969566 w 8750421"/>
                <a:gd name="connsiteY27" fmla="*/ 3134741 h 3356775"/>
                <a:gd name="connsiteX28" fmla="*/ 6014244 w 8750421"/>
                <a:gd name="connsiteY28" fmla="*/ 3112224 h 3356775"/>
                <a:gd name="connsiteX29" fmla="*/ 6058478 w 8750421"/>
                <a:gd name="connsiteY29" fmla="*/ 3088665 h 3356775"/>
                <a:gd name="connsiteX30" fmla="*/ 6102217 w 8750421"/>
                <a:gd name="connsiteY30" fmla="*/ 3064052 h 3356775"/>
                <a:gd name="connsiteX31" fmla="*/ 7150615 w 8750421"/>
                <a:gd name="connsiteY31" fmla="*/ 2458174 h 3356775"/>
                <a:gd name="connsiteX32" fmla="*/ 7201504 w 8750421"/>
                <a:gd name="connsiteY32" fmla="*/ 2442400 h 3356775"/>
                <a:gd name="connsiteX33" fmla="*/ 7250183 w 8750421"/>
                <a:gd name="connsiteY33" fmla="*/ 2421686 h 3356775"/>
                <a:gd name="connsiteX34" fmla="*/ 7296373 w 8750421"/>
                <a:gd name="connsiteY34" fmla="*/ 2396274 h 3356775"/>
                <a:gd name="connsiteX35" fmla="*/ 7339693 w 8750421"/>
                <a:gd name="connsiteY35" fmla="*/ 2366365 h 3356775"/>
                <a:gd name="connsiteX36" fmla="*/ 7379850 w 8750421"/>
                <a:gd name="connsiteY36" fmla="*/ 2332215 h 3356775"/>
                <a:gd name="connsiteX37" fmla="*/ 7416477 w 8750421"/>
                <a:gd name="connsiteY37" fmla="*/ 2294039 h 3356775"/>
                <a:gd name="connsiteX38" fmla="*/ 7449256 w 8750421"/>
                <a:gd name="connsiteY38" fmla="*/ 2252065 h 3356775"/>
                <a:gd name="connsiteX39" fmla="*/ 8725999 w 8750421"/>
                <a:gd name="connsiteY39" fmla="*/ 285686 h 3356775"/>
                <a:gd name="connsiteX40" fmla="*/ 8743246 w 8750421"/>
                <a:gd name="connsiteY40" fmla="*/ 249339 h 3356775"/>
                <a:gd name="connsiteX41" fmla="*/ 8750421 w 8750421"/>
                <a:gd name="connsiteY41" fmla="*/ 206743 h 3356775"/>
                <a:gd name="connsiteX42" fmla="*/ 8748148 w 8750421"/>
                <a:gd name="connsiteY42" fmla="*/ 161556 h 3356775"/>
                <a:gd name="connsiteX43" fmla="*/ 8737023 w 8750421"/>
                <a:gd name="connsiteY43" fmla="*/ 117487 h 3356775"/>
                <a:gd name="connsiteX44" fmla="*/ 8717630 w 8750421"/>
                <a:gd name="connsiteY44" fmla="*/ 78181 h 3356775"/>
                <a:gd name="connsiteX45" fmla="*/ 8690604 w 8750421"/>
                <a:gd name="connsiteY45" fmla="*/ 47332 h 3356775"/>
                <a:gd name="connsiteX46" fmla="*/ 8656530 w 8750421"/>
                <a:gd name="connsiteY46" fmla="*/ 28600 h 3356775"/>
                <a:gd name="connsiteX47" fmla="*/ 8617618 w 8750421"/>
                <a:gd name="connsiteY47" fmla="*/ 17868 h 3356775"/>
                <a:gd name="connsiteX48" fmla="*/ 8576089 w 8750421"/>
                <a:gd name="connsiteY48" fmla="*/ 9067 h 3356775"/>
                <a:gd name="connsiteX49" fmla="*/ 8532401 w 8750421"/>
                <a:gd name="connsiteY49" fmla="*/ 2882 h 3356775"/>
                <a:gd name="connsiteX50" fmla="*/ 8486973 w 8750421"/>
                <a:gd name="connsiteY50" fmla="*/ 0 h 3356775"/>
                <a:gd name="connsiteX51" fmla="*/ 8440275 w 8750421"/>
                <a:gd name="connsiteY51" fmla="*/ 1104 h 3356775"/>
                <a:gd name="connsiteX52" fmla="*/ 8392751 w 8750421"/>
                <a:gd name="connsiteY52" fmla="*/ 6908 h 3356775"/>
                <a:gd name="connsiteX53" fmla="*/ 8344821 w 8750421"/>
                <a:gd name="connsiteY53" fmla="*/ 18097 h 3356775"/>
                <a:gd name="connsiteX54" fmla="*/ 8296968 w 8750421"/>
                <a:gd name="connsiteY54" fmla="*/ 35356 h 3356775"/>
                <a:gd name="connsiteX55" fmla="*/ 8249597 w 8750421"/>
                <a:gd name="connsiteY55" fmla="*/ 59385 h 3356775"/>
                <a:gd name="connsiteX56" fmla="*/ 8203191 w 8750421"/>
                <a:gd name="connsiteY56" fmla="*/ 90855 h 3356775"/>
                <a:gd name="connsiteX57" fmla="*/ 7862844 w 8750421"/>
                <a:gd name="connsiteY57" fmla="*/ 430288 h 3356775"/>
                <a:gd name="connsiteX58" fmla="*/ 7379152 w 8750421"/>
                <a:gd name="connsiteY58" fmla="*/ 971905 h 3356775"/>
                <a:gd name="connsiteX59" fmla="*/ 6946424 w 8750421"/>
                <a:gd name="connsiteY59" fmla="*/ 1474089 h 3356775"/>
                <a:gd name="connsiteX60" fmla="*/ 6758998 w 8750421"/>
                <a:gd name="connsiteY60" fmla="*/ 1695170 h 3356775"/>
                <a:gd name="connsiteX61" fmla="*/ 6382265 w 8750421"/>
                <a:gd name="connsiteY61" fmla="*/ 1730006 h 3356775"/>
                <a:gd name="connsiteX62" fmla="*/ 4452424 w 8750421"/>
                <a:gd name="connsiteY62" fmla="*/ 984389 h 3356775"/>
                <a:gd name="connsiteX63" fmla="*/ 2330864 w 8750421"/>
                <a:gd name="connsiteY63" fmla="*/ 1085581 h 3356775"/>
                <a:gd name="connsiteX64" fmla="*/ 844896 w 8750421"/>
                <a:gd name="connsiteY64" fmla="*/ 1339101 h 3356775"/>
                <a:gd name="connsiteX0" fmla="*/ 902561 w 8750421"/>
                <a:gd name="connsiteY0" fmla="*/ 1512096 h 3356775"/>
                <a:gd name="connsiteX1" fmla="*/ 0 w 8750421"/>
                <a:gd name="connsiteY1" fmla="*/ 2643074 h 3356775"/>
                <a:gd name="connsiteX2" fmla="*/ 2251844 w 8750421"/>
                <a:gd name="connsiteY2" fmla="*/ 3109341 h 3356775"/>
                <a:gd name="connsiteX3" fmla="*/ 4808392 w 8750421"/>
                <a:gd name="connsiteY3" fmla="*/ 3347377 h 3356775"/>
                <a:gd name="connsiteX4" fmla="*/ 4858430 w 8750421"/>
                <a:gd name="connsiteY4" fmla="*/ 3351453 h 3356775"/>
                <a:gd name="connsiteX5" fmla="*/ 4908455 w 8750421"/>
                <a:gd name="connsiteY5" fmla="*/ 3354374 h 3356775"/>
                <a:gd name="connsiteX6" fmla="*/ 4958455 w 8750421"/>
                <a:gd name="connsiteY6" fmla="*/ 3356152 h 3356775"/>
                <a:gd name="connsiteX7" fmla="*/ 5008417 w 8750421"/>
                <a:gd name="connsiteY7" fmla="*/ 3356775 h 3356775"/>
                <a:gd name="connsiteX8" fmla="*/ 5058315 w 8750421"/>
                <a:gd name="connsiteY8" fmla="*/ 3356254 h 3356775"/>
                <a:gd name="connsiteX9" fmla="*/ 5108137 w 8750421"/>
                <a:gd name="connsiteY9" fmla="*/ 3354603 h 3356775"/>
                <a:gd name="connsiteX10" fmla="*/ 5157858 w 8750421"/>
                <a:gd name="connsiteY10" fmla="*/ 3351809 h 3356775"/>
                <a:gd name="connsiteX11" fmla="*/ 5207464 w 8750421"/>
                <a:gd name="connsiteY11" fmla="*/ 3347885 h 3356775"/>
                <a:gd name="connsiteX12" fmla="*/ 5256931 w 8750421"/>
                <a:gd name="connsiteY12" fmla="*/ 3342830 h 3356775"/>
                <a:gd name="connsiteX13" fmla="*/ 5306245 w 8750421"/>
                <a:gd name="connsiteY13" fmla="*/ 3336658 h 3356775"/>
                <a:gd name="connsiteX14" fmla="*/ 5355381 w 8750421"/>
                <a:gd name="connsiteY14" fmla="*/ 3329368 h 3356775"/>
                <a:gd name="connsiteX15" fmla="*/ 5404327 w 8750421"/>
                <a:gd name="connsiteY15" fmla="*/ 3320961 h 3356775"/>
                <a:gd name="connsiteX16" fmla="*/ 5453057 w 8750421"/>
                <a:gd name="connsiteY16" fmla="*/ 3311448 h 3356775"/>
                <a:gd name="connsiteX17" fmla="*/ 5501545 w 8750421"/>
                <a:gd name="connsiteY17" fmla="*/ 3300831 h 3356775"/>
                <a:gd name="connsiteX18" fmla="*/ 5549793 w 8750421"/>
                <a:gd name="connsiteY18" fmla="*/ 3289109 h 3356775"/>
                <a:gd name="connsiteX19" fmla="*/ 5597773 w 8750421"/>
                <a:gd name="connsiteY19" fmla="*/ 3276282 h 3356775"/>
                <a:gd name="connsiteX20" fmla="*/ 5645462 w 8750421"/>
                <a:gd name="connsiteY20" fmla="*/ 3262376 h 3356775"/>
                <a:gd name="connsiteX21" fmla="*/ 5692833 w 8750421"/>
                <a:gd name="connsiteY21" fmla="*/ 3247377 h 3356775"/>
                <a:gd name="connsiteX22" fmla="*/ 5739886 w 8750421"/>
                <a:gd name="connsiteY22" fmla="*/ 3231286 h 3356775"/>
                <a:gd name="connsiteX23" fmla="*/ 5786597 w 8750421"/>
                <a:gd name="connsiteY23" fmla="*/ 3214128 h 3356775"/>
                <a:gd name="connsiteX24" fmla="*/ 5832926 w 8750421"/>
                <a:gd name="connsiteY24" fmla="*/ 3195878 h 3356775"/>
                <a:gd name="connsiteX25" fmla="*/ 5878888 w 8750421"/>
                <a:gd name="connsiteY25" fmla="*/ 3176562 h 3356775"/>
                <a:gd name="connsiteX26" fmla="*/ 5924443 w 8750421"/>
                <a:gd name="connsiteY26" fmla="*/ 3156178 h 3356775"/>
                <a:gd name="connsiteX27" fmla="*/ 5969566 w 8750421"/>
                <a:gd name="connsiteY27" fmla="*/ 3134741 h 3356775"/>
                <a:gd name="connsiteX28" fmla="*/ 6014244 w 8750421"/>
                <a:gd name="connsiteY28" fmla="*/ 3112224 h 3356775"/>
                <a:gd name="connsiteX29" fmla="*/ 6058478 w 8750421"/>
                <a:gd name="connsiteY29" fmla="*/ 3088665 h 3356775"/>
                <a:gd name="connsiteX30" fmla="*/ 6102217 w 8750421"/>
                <a:gd name="connsiteY30" fmla="*/ 3064052 h 3356775"/>
                <a:gd name="connsiteX31" fmla="*/ 7150615 w 8750421"/>
                <a:gd name="connsiteY31" fmla="*/ 2458174 h 3356775"/>
                <a:gd name="connsiteX32" fmla="*/ 7201504 w 8750421"/>
                <a:gd name="connsiteY32" fmla="*/ 2442400 h 3356775"/>
                <a:gd name="connsiteX33" fmla="*/ 7250183 w 8750421"/>
                <a:gd name="connsiteY33" fmla="*/ 2421686 h 3356775"/>
                <a:gd name="connsiteX34" fmla="*/ 7296373 w 8750421"/>
                <a:gd name="connsiteY34" fmla="*/ 2396274 h 3356775"/>
                <a:gd name="connsiteX35" fmla="*/ 7339693 w 8750421"/>
                <a:gd name="connsiteY35" fmla="*/ 2366365 h 3356775"/>
                <a:gd name="connsiteX36" fmla="*/ 7379850 w 8750421"/>
                <a:gd name="connsiteY36" fmla="*/ 2332215 h 3356775"/>
                <a:gd name="connsiteX37" fmla="*/ 7416477 w 8750421"/>
                <a:gd name="connsiteY37" fmla="*/ 2294039 h 3356775"/>
                <a:gd name="connsiteX38" fmla="*/ 7449256 w 8750421"/>
                <a:gd name="connsiteY38" fmla="*/ 2252065 h 3356775"/>
                <a:gd name="connsiteX39" fmla="*/ 8725999 w 8750421"/>
                <a:gd name="connsiteY39" fmla="*/ 285686 h 3356775"/>
                <a:gd name="connsiteX40" fmla="*/ 8743246 w 8750421"/>
                <a:gd name="connsiteY40" fmla="*/ 249339 h 3356775"/>
                <a:gd name="connsiteX41" fmla="*/ 8750421 w 8750421"/>
                <a:gd name="connsiteY41" fmla="*/ 206743 h 3356775"/>
                <a:gd name="connsiteX42" fmla="*/ 8748148 w 8750421"/>
                <a:gd name="connsiteY42" fmla="*/ 161556 h 3356775"/>
                <a:gd name="connsiteX43" fmla="*/ 8737023 w 8750421"/>
                <a:gd name="connsiteY43" fmla="*/ 117487 h 3356775"/>
                <a:gd name="connsiteX44" fmla="*/ 8717630 w 8750421"/>
                <a:gd name="connsiteY44" fmla="*/ 78181 h 3356775"/>
                <a:gd name="connsiteX45" fmla="*/ 8690604 w 8750421"/>
                <a:gd name="connsiteY45" fmla="*/ 47332 h 3356775"/>
                <a:gd name="connsiteX46" fmla="*/ 8656530 w 8750421"/>
                <a:gd name="connsiteY46" fmla="*/ 28600 h 3356775"/>
                <a:gd name="connsiteX47" fmla="*/ 8617618 w 8750421"/>
                <a:gd name="connsiteY47" fmla="*/ 17868 h 3356775"/>
                <a:gd name="connsiteX48" fmla="*/ 8576089 w 8750421"/>
                <a:gd name="connsiteY48" fmla="*/ 9067 h 3356775"/>
                <a:gd name="connsiteX49" fmla="*/ 8532401 w 8750421"/>
                <a:gd name="connsiteY49" fmla="*/ 2882 h 3356775"/>
                <a:gd name="connsiteX50" fmla="*/ 8486973 w 8750421"/>
                <a:gd name="connsiteY50" fmla="*/ 0 h 3356775"/>
                <a:gd name="connsiteX51" fmla="*/ 8440275 w 8750421"/>
                <a:gd name="connsiteY51" fmla="*/ 1104 h 3356775"/>
                <a:gd name="connsiteX52" fmla="*/ 8392751 w 8750421"/>
                <a:gd name="connsiteY52" fmla="*/ 6908 h 3356775"/>
                <a:gd name="connsiteX53" fmla="*/ 8344821 w 8750421"/>
                <a:gd name="connsiteY53" fmla="*/ 18097 h 3356775"/>
                <a:gd name="connsiteX54" fmla="*/ 8296968 w 8750421"/>
                <a:gd name="connsiteY54" fmla="*/ 35356 h 3356775"/>
                <a:gd name="connsiteX55" fmla="*/ 8249597 w 8750421"/>
                <a:gd name="connsiteY55" fmla="*/ 59385 h 3356775"/>
                <a:gd name="connsiteX56" fmla="*/ 8203191 w 8750421"/>
                <a:gd name="connsiteY56" fmla="*/ 90855 h 3356775"/>
                <a:gd name="connsiteX57" fmla="*/ 7862844 w 8750421"/>
                <a:gd name="connsiteY57" fmla="*/ 430288 h 3356775"/>
                <a:gd name="connsiteX58" fmla="*/ 7379152 w 8750421"/>
                <a:gd name="connsiteY58" fmla="*/ 971905 h 3356775"/>
                <a:gd name="connsiteX59" fmla="*/ 6946424 w 8750421"/>
                <a:gd name="connsiteY59" fmla="*/ 1474089 h 3356775"/>
                <a:gd name="connsiteX60" fmla="*/ 6758998 w 8750421"/>
                <a:gd name="connsiteY60" fmla="*/ 1695170 h 3356775"/>
                <a:gd name="connsiteX61" fmla="*/ 6382265 w 8750421"/>
                <a:gd name="connsiteY61" fmla="*/ 1730006 h 3356775"/>
                <a:gd name="connsiteX62" fmla="*/ 4452424 w 8750421"/>
                <a:gd name="connsiteY62" fmla="*/ 984389 h 3356775"/>
                <a:gd name="connsiteX63" fmla="*/ 2330864 w 8750421"/>
                <a:gd name="connsiteY63" fmla="*/ 1085581 h 3356775"/>
                <a:gd name="connsiteX64" fmla="*/ 902561 w 8750421"/>
                <a:gd name="connsiteY64" fmla="*/ 1512096 h 3356775"/>
                <a:gd name="connsiteX0" fmla="*/ 902561 w 8750421"/>
                <a:gd name="connsiteY0" fmla="*/ 1512096 h 3356775"/>
                <a:gd name="connsiteX1" fmla="*/ 0 w 8750421"/>
                <a:gd name="connsiteY1" fmla="*/ 2643074 h 3356775"/>
                <a:gd name="connsiteX2" fmla="*/ 2251844 w 8750421"/>
                <a:gd name="connsiteY2" fmla="*/ 3109341 h 3356775"/>
                <a:gd name="connsiteX3" fmla="*/ 4808392 w 8750421"/>
                <a:gd name="connsiteY3" fmla="*/ 3347377 h 3356775"/>
                <a:gd name="connsiteX4" fmla="*/ 4858430 w 8750421"/>
                <a:gd name="connsiteY4" fmla="*/ 3351453 h 3356775"/>
                <a:gd name="connsiteX5" fmla="*/ 4908455 w 8750421"/>
                <a:gd name="connsiteY5" fmla="*/ 3354374 h 3356775"/>
                <a:gd name="connsiteX6" fmla="*/ 4958455 w 8750421"/>
                <a:gd name="connsiteY6" fmla="*/ 3356152 h 3356775"/>
                <a:gd name="connsiteX7" fmla="*/ 5008417 w 8750421"/>
                <a:gd name="connsiteY7" fmla="*/ 3356775 h 3356775"/>
                <a:gd name="connsiteX8" fmla="*/ 5058315 w 8750421"/>
                <a:gd name="connsiteY8" fmla="*/ 3356254 h 3356775"/>
                <a:gd name="connsiteX9" fmla="*/ 5108137 w 8750421"/>
                <a:gd name="connsiteY9" fmla="*/ 3354603 h 3356775"/>
                <a:gd name="connsiteX10" fmla="*/ 5157858 w 8750421"/>
                <a:gd name="connsiteY10" fmla="*/ 3351809 h 3356775"/>
                <a:gd name="connsiteX11" fmla="*/ 5207464 w 8750421"/>
                <a:gd name="connsiteY11" fmla="*/ 3347885 h 3356775"/>
                <a:gd name="connsiteX12" fmla="*/ 5256931 w 8750421"/>
                <a:gd name="connsiteY12" fmla="*/ 3342830 h 3356775"/>
                <a:gd name="connsiteX13" fmla="*/ 5306245 w 8750421"/>
                <a:gd name="connsiteY13" fmla="*/ 3336658 h 3356775"/>
                <a:gd name="connsiteX14" fmla="*/ 5355381 w 8750421"/>
                <a:gd name="connsiteY14" fmla="*/ 3329368 h 3356775"/>
                <a:gd name="connsiteX15" fmla="*/ 5404327 w 8750421"/>
                <a:gd name="connsiteY15" fmla="*/ 3320961 h 3356775"/>
                <a:gd name="connsiteX16" fmla="*/ 5453057 w 8750421"/>
                <a:gd name="connsiteY16" fmla="*/ 3311448 h 3356775"/>
                <a:gd name="connsiteX17" fmla="*/ 5501545 w 8750421"/>
                <a:gd name="connsiteY17" fmla="*/ 3300831 h 3356775"/>
                <a:gd name="connsiteX18" fmla="*/ 5549793 w 8750421"/>
                <a:gd name="connsiteY18" fmla="*/ 3289109 h 3356775"/>
                <a:gd name="connsiteX19" fmla="*/ 5597773 w 8750421"/>
                <a:gd name="connsiteY19" fmla="*/ 3276282 h 3356775"/>
                <a:gd name="connsiteX20" fmla="*/ 5645462 w 8750421"/>
                <a:gd name="connsiteY20" fmla="*/ 3262376 h 3356775"/>
                <a:gd name="connsiteX21" fmla="*/ 5692833 w 8750421"/>
                <a:gd name="connsiteY21" fmla="*/ 3247377 h 3356775"/>
                <a:gd name="connsiteX22" fmla="*/ 5739886 w 8750421"/>
                <a:gd name="connsiteY22" fmla="*/ 3231286 h 3356775"/>
                <a:gd name="connsiteX23" fmla="*/ 5786597 w 8750421"/>
                <a:gd name="connsiteY23" fmla="*/ 3214128 h 3356775"/>
                <a:gd name="connsiteX24" fmla="*/ 5832926 w 8750421"/>
                <a:gd name="connsiteY24" fmla="*/ 3195878 h 3356775"/>
                <a:gd name="connsiteX25" fmla="*/ 5878888 w 8750421"/>
                <a:gd name="connsiteY25" fmla="*/ 3176562 h 3356775"/>
                <a:gd name="connsiteX26" fmla="*/ 5924443 w 8750421"/>
                <a:gd name="connsiteY26" fmla="*/ 3156178 h 3356775"/>
                <a:gd name="connsiteX27" fmla="*/ 5969566 w 8750421"/>
                <a:gd name="connsiteY27" fmla="*/ 3134741 h 3356775"/>
                <a:gd name="connsiteX28" fmla="*/ 6014244 w 8750421"/>
                <a:gd name="connsiteY28" fmla="*/ 3112224 h 3356775"/>
                <a:gd name="connsiteX29" fmla="*/ 6058478 w 8750421"/>
                <a:gd name="connsiteY29" fmla="*/ 3088665 h 3356775"/>
                <a:gd name="connsiteX30" fmla="*/ 6102217 w 8750421"/>
                <a:gd name="connsiteY30" fmla="*/ 3064052 h 3356775"/>
                <a:gd name="connsiteX31" fmla="*/ 7150615 w 8750421"/>
                <a:gd name="connsiteY31" fmla="*/ 2458174 h 3356775"/>
                <a:gd name="connsiteX32" fmla="*/ 7201504 w 8750421"/>
                <a:gd name="connsiteY32" fmla="*/ 2442400 h 3356775"/>
                <a:gd name="connsiteX33" fmla="*/ 7250183 w 8750421"/>
                <a:gd name="connsiteY33" fmla="*/ 2421686 h 3356775"/>
                <a:gd name="connsiteX34" fmla="*/ 7296373 w 8750421"/>
                <a:gd name="connsiteY34" fmla="*/ 2396274 h 3356775"/>
                <a:gd name="connsiteX35" fmla="*/ 7339693 w 8750421"/>
                <a:gd name="connsiteY35" fmla="*/ 2366365 h 3356775"/>
                <a:gd name="connsiteX36" fmla="*/ 7379850 w 8750421"/>
                <a:gd name="connsiteY36" fmla="*/ 2332215 h 3356775"/>
                <a:gd name="connsiteX37" fmla="*/ 7416477 w 8750421"/>
                <a:gd name="connsiteY37" fmla="*/ 2294039 h 3356775"/>
                <a:gd name="connsiteX38" fmla="*/ 7449256 w 8750421"/>
                <a:gd name="connsiteY38" fmla="*/ 2252065 h 3356775"/>
                <a:gd name="connsiteX39" fmla="*/ 8725999 w 8750421"/>
                <a:gd name="connsiteY39" fmla="*/ 285686 h 3356775"/>
                <a:gd name="connsiteX40" fmla="*/ 8743246 w 8750421"/>
                <a:gd name="connsiteY40" fmla="*/ 249339 h 3356775"/>
                <a:gd name="connsiteX41" fmla="*/ 8750421 w 8750421"/>
                <a:gd name="connsiteY41" fmla="*/ 206743 h 3356775"/>
                <a:gd name="connsiteX42" fmla="*/ 8748148 w 8750421"/>
                <a:gd name="connsiteY42" fmla="*/ 161556 h 3356775"/>
                <a:gd name="connsiteX43" fmla="*/ 8737023 w 8750421"/>
                <a:gd name="connsiteY43" fmla="*/ 117487 h 3356775"/>
                <a:gd name="connsiteX44" fmla="*/ 8717630 w 8750421"/>
                <a:gd name="connsiteY44" fmla="*/ 78181 h 3356775"/>
                <a:gd name="connsiteX45" fmla="*/ 8690604 w 8750421"/>
                <a:gd name="connsiteY45" fmla="*/ 47332 h 3356775"/>
                <a:gd name="connsiteX46" fmla="*/ 8656530 w 8750421"/>
                <a:gd name="connsiteY46" fmla="*/ 28600 h 3356775"/>
                <a:gd name="connsiteX47" fmla="*/ 8617618 w 8750421"/>
                <a:gd name="connsiteY47" fmla="*/ 17868 h 3356775"/>
                <a:gd name="connsiteX48" fmla="*/ 8576089 w 8750421"/>
                <a:gd name="connsiteY48" fmla="*/ 9067 h 3356775"/>
                <a:gd name="connsiteX49" fmla="*/ 8532401 w 8750421"/>
                <a:gd name="connsiteY49" fmla="*/ 2882 h 3356775"/>
                <a:gd name="connsiteX50" fmla="*/ 8486973 w 8750421"/>
                <a:gd name="connsiteY50" fmla="*/ 0 h 3356775"/>
                <a:gd name="connsiteX51" fmla="*/ 8440275 w 8750421"/>
                <a:gd name="connsiteY51" fmla="*/ 1104 h 3356775"/>
                <a:gd name="connsiteX52" fmla="*/ 8392751 w 8750421"/>
                <a:gd name="connsiteY52" fmla="*/ 6908 h 3356775"/>
                <a:gd name="connsiteX53" fmla="*/ 8344821 w 8750421"/>
                <a:gd name="connsiteY53" fmla="*/ 18097 h 3356775"/>
                <a:gd name="connsiteX54" fmla="*/ 8296968 w 8750421"/>
                <a:gd name="connsiteY54" fmla="*/ 35356 h 3356775"/>
                <a:gd name="connsiteX55" fmla="*/ 8249597 w 8750421"/>
                <a:gd name="connsiteY55" fmla="*/ 59385 h 3356775"/>
                <a:gd name="connsiteX56" fmla="*/ 8203191 w 8750421"/>
                <a:gd name="connsiteY56" fmla="*/ 90855 h 3356775"/>
                <a:gd name="connsiteX57" fmla="*/ 7862844 w 8750421"/>
                <a:gd name="connsiteY57" fmla="*/ 430288 h 3356775"/>
                <a:gd name="connsiteX58" fmla="*/ 7379152 w 8750421"/>
                <a:gd name="connsiteY58" fmla="*/ 971905 h 3356775"/>
                <a:gd name="connsiteX59" fmla="*/ 6946424 w 8750421"/>
                <a:gd name="connsiteY59" fmla="*/ 1474089 h 3356775"/>
                <a:gd name="connsiteX60" fmla="*/ 6758998 w 8750421"/>
                <a:gd name="connsiteY60" fmla="*/ 1695170 h 3356775"/>
                <a:gd name="connsiteX61" fmla="*/ 6382265 w 8750421"/>
                <a:gd name="connsiteY61" fmla="*/ 1730006 h 3356775"/>
                <a:gd name="connsiteX62" fmla="*/ 4452424 w 8750421"/>
                <a:gd name="connsiteY62" fmla="*/ 984389 h 3356775"/>
                <a:gd name="connsiteX63" fmla="*/ 2330864 w 8750421"/>
                <a:gd name="connsiteY63" fmla="*/ 1085581 h 3356775"/>
                <a:gd name="connsiteX64" fmla="*/ 902561 w 8750421"/>
                <a:gd name="connsiteY64" fmla="*/ 1512096 h 3356775"/>
                <a:gd name="connsiteX0" fmla="*/ 902561 w 8750421"/>
                <a:gd name="connsiteY0" fmla="*/ 1512096 h 3356775"/>
                <a:gd name="connsiteX1" fmla="*/ 0 w 8750421"/>
                <a:gd name="connsiteY1" fmla="*/ 2643074 h 3356775"/>
                <a:gd name="connsiteX2" fmla="*/ 2251844 w 8750421"/>
                <a:gd name="connsiteY2" fmla="*/ 3109341 h 3356775"/>
                <a:gd name="connsiteX3" fmla="*/ 4808392 w 8750421"/>
                <a:gd name="connsiteY3" fmla="*/ 3347377 h 3356775"/>
                <a:gd name="connsiteX4" fmla="*/ 4858430 w 8750421"/>
                <a:gd name="connsiteY4" fmla="*/ 3351453 h 3356775"/>
                <a:gd name="connsiteX5" fmla="*/ 4908455 w 8750421"/>
                <a:gd name="connsiteY5" fmla="*/ 3354374 h 3356775"/>
                <a:gd name="connsiteX6" fmla="*/ 4958455 w 8750421"/>
                <a:gd name="connsiteY6" fmla="*/ 3356152 h 3356775"/>
                <a:gd name="connsiteX7" fmla="*/ 5008417 w 8750421"/>
                <a:gd name="connsiteY7" fmla="*/ 3356775 h 3356775"/>
                <a:gd name="connsiteX8" fmla="*/ 5058315 w 8750421"/>
                <a:gd name="connsiteY8" fmla="*/ 3356254 h 3356775"/>
                <a:gd name="connsiteX9" fmla="*/ 5108137 w 8750421"/>
                <a:gd name="connsiteY9" fmla="*/ 3354603 h 3356775"/>
                <a:gd name="connsiteX10" fmla="*/ 5157858 w 8750421"/>
                <a:gd name="connsiteY10" fmla="*/ 3351809 h 3356775"/>
                <a:gd name="connsiteX11" fmla="*/ 5207464 w 8750421"/>
                <a:gd name="connsiteY11" fmla="*/ 3347885 h 3356775"/>
                <a:gd name="connsiteX12" fmla="*/ 5256931 w 8750421"/>
                <a:gd name="connsiteY12" fmla="*/ 3342830 h 3356775"/>
                <a:gd name="connsiteX13" fmla="*/ 5306245 w 8750421"/>
                <a:gd name="connsiteY13" fmla="*/ 3336658 h 3356775"/>
                <a:gd name="connsiteX14" fmla="*/ 5355381 w 8750421"/>
                <a:gd name="connsiteY14" fmla="*/ 3329368 h 3356775"/>
                <a:gd name="connsiteX15" fmla="*/ 5404327 w 8750421"/>
                <a:gd name="connsiteY15" fmla="*/ 3320961 h 3356775"/>
                <a:gd name="connsiteX16" fmla="*/ 5453057 w 8750421"/>
                <a:gd name="connsiteY16" fmla="*/ 3311448 h 3356775"/>
                <a:gd name="connsiteX17" fmla="*/ 5501545 w 8750421"/>
                <a:gd name="connsiteY17" fmla="*/ 3300831 h 3356775"/>
                <a:gd name="connsiteX18" fmla="*/ 5549793 w 8750421"/>
                <a:gd name="connsiteY18" fmla="*/ 3289109 h 3356775"/>
                <a:gd name="connsiteX19" fmla="*/ 5597773 w 8750421"/>
                <a:gd name="connsiteY19" fmla="*/ 3276282 h 3356775"/>
                <a:gd name="connsiteX20" fmla="*/ 5645462 w 8750421"/>
                <a:gd name="connsiteY20" fmla="*/ 3262376 h 3356775"/>
                <a:gd name="connsiteX21" fmla="*/ 5692833 w 8750421"/>
                <a:gd name="connsiteY21" fmla="*/ 3247377 h 3356775"/>
                <a:gd name="connsiteX22" fmla="*/ 5739886 w 8750421"/>
                <a:gd name="connsiteY22" fmla="*/ 3231286 h 3356775"/>
                <a:gd name="connsiteX23" fmla="*/ 5786597 w 8750421"/>
                <a:gd name="connsiteY23" fmla="*/ 3214128 h 3356775"/>
                <a:gd name="connsiteX24" fmla="*/ 5832926 w 8750421"/>
                <a:gd name="connsiteY24" fmla="*/ 3195878 h 3356775"/>
                <a:gd name="connsiteX25" fmla="*/ 5878888 w 8750421"/>
                <a:gd name="connsiteY25" fmla="*/ 3176562 h 3356775"/>
                <a:gd name="connsiteX26" fmla="*/ 5924443 w 8750421"/>
                <a:gd name="connsiteY26" fmla="*/ 3156178 h 3356775"/>
                <a:gd name="connsiteX27" fmla="*/ 5969566 w 8750421"/>
                <a:gd name="connsiteY27" fmla="*/ 3134741 h 3356775"/>
                <a:gd name="connsiteX28" fmla="*/ 6014244 w 8750421"/>
                <a:gd name="connsiteY28" fmla="*/ 3112224 h 3356775"/>
                <a:gd name="connsiteX29" fmla="*/ 6058478 w 8750421"/>
                <a:gd name="connsiteY29" fmla="*/ 3088665 h 3356775"/>
                <a:gd name="connsiteX30" fmla="*/ 6102217 w 8750421"/>
                <a:gd name="connsiteY30" fmla="*/ 3064052 h 3356775"/>
                <a:gd name="connsiteX31" fmla="*/ 7150615 w 8750421"/>
                <a:gd name="connsiteY31" fmla="*/ 2458174 h 3356775"/>
                <a:gd name="connsiteX32" fmla="*/ 7201504 w 8750421"/>
                <a:gd name="connsiteY32" fmla="*/ 2442400 h 3356775"/>
                <a:gd name="connsiteX33" fmla="*/ 7250183 w 8750421"/>
                <a:gd name="connsiteY33" fmla="*/ 2421686 h 3356775"/>
                <a:gd name="connsiteX34" fmla="*/ 7296373 w 8750421"/>
                <a:gd name="connsiteY34" fmla="*/ 2396274 h 3356775"/>
                <a:gd name="connsiteX35" fmla="*/ 7339693 w 8750421"/>
                <a:gd name="connsiteY35" fmla="*/ 2366365 h 3356775"/>
                <a:gd name="connsiteX36" fmla="*/ 7379850 w 8750421"/>
                <a:gd name="connsiteY36" fmla="*/ 2332215 h 3356775"/>
                <a:gd name="connsiteX37" fmla="*/ 7416477 w 8750421"/>
                <a:gd name="connsiteY37" fmla="*/ 2294039 h 3356775"/>
                <a:gd name="connsiteX38" fmla="*/ 7449256 w 8750421"/>
                <a:gd name="connsiteY38" fmla="*/ 2252065 h 3356775"/>
                <a:gd name="connsiteX39" fmla="*/ 8725999 w 8750421"/>
                <a:gd name="connsiteY39" fmla="*/ 285686 h 3356775"/>
                <a:gd name="connsiteX40" fmla="*/ 8743246 w 8750421"/>
                <a:gd name="connsiteY40" fmla="*/ 249339 h 3356775"/>
                <a:gd name="connsiteX41" fmla="*/ 8750421 w 8750421"/>
                <a:gd name="connsiteY41" fmla="*/ 206743 h 3356775"/>
                <a:gd name="connsiteX42" fmla="*/ 8748148 w 8750421"/>
                <a:gd name="connsiteY42" fmla="*/ 161556 h 3356775"/>
                <a:gd name="connsiteX43" fmla="*/ 8737023 w 8750421"/>
                <a:gd name="connsiteY43" fmla="*/ 117487 h 3356775"/>
                <a:gd name="connsiteX44" fmla="*/ 8717630 w 8750421"/>
                <a:gd name="connsiteY44" fmla="*/ 78181 h 3356775"/>
                <a:gd name="connsiteX45" fmla="*/ 8690604 w 8750421"/>
                <a:gd name="connsiteY45" fmla="*/ 47332 h 3356775"/>
                <a:gd name="connsiteX46" fmla="*/ 8656530 w 8750421"/>
                <a:gd name="connsiteY46" fmla="*/ 28600 h 3356775"/>
                <a:gd name="connsiteX47" fmla="*/ 8617618 w 8750421"/>
                <a:gd name="connsiteY47" fmla="*/ 17868 h 3356775"/>
                <a:gd name="connsiteX48" fmla="*/ 8576089 w 8750421"/>
                <a:gd name="connsiteY48" fmla="*/ 9067 h 3356775"/>
                <a:gd name="connsiteX49" fmla="*/ 8532401 w 8750421"/>
                <a:gd name="connsiteY49" fmla="*/ 2882 h 3356775"/>
                <a:gd name="connsiteX50" fmla="*/ 8486973 w 8750421"/>
                <a:gd name="connsiteY50" fmla="*/ 0 h 3356775"/>
                <a:gd name="connsiteX51" fmla="*/ 8440275 w 8750421"/>
                <a:gd name="connsiteY51" fmla="*/ 1104 h 3356775"/>
                <a:gd name="connsiteX52" fmla="*/ 8392751 w 8750421"/>
                <a:gd name="connsiteY52" fmla="*/ 6908 h 3356775"/>
                <a:gd name="connsiteX53" fmla="*/ 8344821 w 8750421"/>
                <a:gd name="connsiteY53" fmla="*/ 18097 h 3356775"/>
                <a:gd name="connsiteX54" fmla="*/ 8296968 w 8750421"/>
                <a:gd name="connsiteY54" fmla="*/ 35356 h 3356775"/>
                <a:gd name="connsiteX55" fmla="*/ 8249597 w 8750421"/>
                <a:gd name="connsiteY55" fmla="*/ 59385 h 3356775"/>
                <a:gd name="connsiteX56" fmla="*/ 8203191 w 8750421"/>
                <a:gd name="connsiteY56" fmla="*/ 90855 h 3356775"/>
                <a:gd name="connsiteX57" fmla="*/ 7862844 w 8750421"/>
                <a:gd name="connsiteY57" fmla="*/ 430288 h 3356775"/>
                <a:gd name="connsiteX58" fmla="*/ 7379152 w 8750421"/>
                <a:gd name="connsiteY58" fmla="*/ 971905 h 3356775"/>
                <a:gd name="connsiteX59" fmla="*/ 6946424 w 8750421"/>
                <a:gd name="connsiteY59" fmla="*/ 1474089 h 3356775"/>
                <a:gd name="connsiteX60" fmla="*/ 6758998 w 8750421"/>
                <a:gd name="connsiteY60" fmla="*/ 1695170 h 3356775"/>
                <a:gd name="connsiteX61" fmla="*/ 6382265 w 8750421"/>
                <a:gd name="connsiteY61" fmla="*/ 1730006 h 3356775"/>
                <a:gd name="connsiteX62" fmla="*/ 4452424 w 8750421"/>
                <a:gd name="connsiteY62" fmla="*/ 984389 h 3356775"/>
                <a:gd name="connsiteX63" fmla="*/ 1918635 w 8750421"/>
                <a:gd name="connsiteY63" fmla="*/ 725817 h 3356775"/>
                <a:gd name="connsiteX64" fmla="*/ 902561 w 8750421"/>
                <a:gd name="connsiteY64" fmla="*/ 1512096 h 3356775"/>
                <a:gd name="connsiteX0" fmla="*/ 902561 w 8750421"/>
                <a:gd name="connsiteY0" fmla="*/ 1512096 h 3356775"/>
                <a:gd name="connsiteX1" fmla="*/ 0 w 8750421"/>
                <a:gd name="connsiteY1" fmla="*/ 2643074 h 3356775"/>
                <a:gd name="connsiteX2" fmla="*/ 2251844 w 8750421"/>
                <a:gd name="connsiteY2" fmla="*/ 3109341 h 3356775"/>
                <a:gd name="connsiteX3" fmla="*/ 4808392 w 8750421"/>
                <a:gd name="connsiteY3" fmla="*/ 3347377 h 3356775"/>
                <a:gd name="connsiteX4" fmla="*/ 4858430 w 8750421"/>
                <a:gd name="connsiteY4" fmla="*/ 3351453 h 3356775"/>
                <a:gd name="connsiteX5" fmla="*/ 4908455 w 8750421"/>
                <a:gd name="connsiteY5" fmla="*/ 3354374 h 3356775"/>
                <a:gd name="connsiteX6" fmla="*/ 4958455 w 8750421"/>
                <a:gd name="connsiteY6" fmla="*/ 3356152 h 3356775"/>
                <a:gd name="connsiteX7" fmla="*/ 5008417 w 8750421"/>
                <a:gd name="connsiteY7" fmla="*/ 3356775 h 3356775"/>
                <a:gd name="connsiteX8" fmla="*/ 5058315 w 8750421"/>
                <a:gd name="connsiteY8" fmla="*/ 3356254 h 3356775"/>
                <a:gd name="connsiteX9" fmla="*/ 5108137 w 8750421"/>
                <a:gd name="connsiteY9" fmla="*/ 3354603 h 3356775"/>
                <a:gd name="connsiteX10" fmla="*/ 5157858 w 8750421"/>
                <a:gd name="connsiteY10" fmla="*/ 3351809 h 3356775"/>
                <a:gd name="connsiteX11" fmla="*/ 5207464 w 8750421"/>
                <a:gd name="connsiteY11" fmla="*/ 3347885 h 3356775"/>
                <a:gd name="connsiteX12" fmla="*/ 5256931 w 8750421"/>
                <a:gd name="connsiteY12" fmla="*/ 3342830 h 3356775"/>
                <a:gd name="connsiteX13" fmla="*/ 5306245 w 8750421"/>
                <a:gd name="connsiteY13" fmla="*/ 3336658 h 3356775"/>
                <a:gd name="connsiteX14" fmla="*/ 5355381 w 8750421"/>
                <a:gd name="connsiteY14" fmla="*/ 3329368 h 3356775"/>
                <a:gd name="connsiteX15" fmla="*/ 5404327 w 8750421"/>
                <a:gd name="connsiteY15" fmla="*/ 3320961 h 3356775"/>
                <a:gd name="connsiteX16" fmla="*/ 5453057 w 8750421"/>
                <a:gd name="connsiteY16" fmla="*/ 3311448 h 3356775"/>
                <a:gd name="connsiteX17" fmla="*/ 5501545 w 8750421"/>
                <a:gd name="connsiteY17" fmla="*/ 3300831 h 3356775"/>
                <a:gd name="connsiteX18" fmla="*/ 5549793 w 8750421"/>
                <a:gd name="connsiteY18" fmla="*/ 3289109 h 3356775"/>
                <a:gd name="connsiteX19" fmla="*/ 5597773 w 8750421"/>
                <a:gd name="connsiteY19" fmla="*/ 3276282 h 3356775"/>
                <a:gd name="connsiteX20" fmla="*/ 5645462 w 8750421"/>
                <a:gd name="connsiteY20" fmla="*/ 3262376 h 3356775"/>
                <a:gd name="connsiteX21" fmla="*/ 5692833 w 8750421"/>
                <a:gd name="connsiteY21" fmla="*/ 3247377 h 3356775"/>
                <a:gd name="connsiteX22" fmla="*/ 5739886 w 8750421"/>
                <a:gd name="connsiteY22" fmla="*/ 3231286 h 3356775"/>
                <a:gd name="connsiteX23" fmla="*/ 5786597 w 8750421"/>
                <a:gd name="connsiteY23" fmla="*/ 3214128 h 3356775"/>
                <a:gd name="connsiteX24" fmla="*/ 5832926 w 8750421"/>
                <a:gd name="connsiteY24" fmla="*/ 3195878 h 3356775"/>
                <a:gd name="connsiteX25" fmla="*/ 5878888 w 8750421"/>
                <a:gd name="connsiteY25" fmla="*/ 3176562 h 3356775"/>
                <a:gd name="connsiteX26" fmla="*/ 5924443 w 8750421"/>
                <a:gd name="connsiteY26" fmla="*/ 3156178 h 3356775"/>
                <a:gd name="connsiteX27" fmla="*/ 5969566 w 8750421"/>
                <a:gd name="connsiteY27" fmla="*/ 3134741 h 3356775"/>
                <a:gd name="connsiteX28" fmla="*/ 6014244 w 8750421"/>
                <a:gd name="connsiteY28" fmla="*/ 3112224 h 3356775"/>
                <a:gd name="connsiteX29" fmla="*/ 6058478 w 8750421"/>
                <a:gd name="connsiteY29" fmla="*/ 3088665 h 3356775"/>
                <a:gd name="connsiteX30" fmla="*/ 6102217 w 8750421"/>
                <a:gd name="connsiteY30" fmla="*/ 3064052 h 3356775"/>
                <a:gd name="connsiteX31" fmla="*/ 7150615 w 8750421"/>
                <a:gd name="connsiteY31" fmla="*/ 2458174 h 3356775"/>
                <a:gd name="connsiteX32" fmla="*/ 7201504 w 8750421"/>
                <a:gd name="connsiteY32" fmla="*/ 2442400 h 3356775"/>
                <a:gd name="connsiteX33" fmla="*/ 7250183 w 8750421"/>
                <a:gd name="connsiteY33" fmla="*/ 2421686 h 3356775"/>
                <a:gd name="connsiteX34" fmla="*/ 7296373 w 8750421"/>
                <a:gd name="connsiteY34" fmla="*/ 2396274 h 3356775"/>
                <a:gd name="connsiteX35" fmla="*/ 7339693 w 8750421"/>
                <a:gd name="connsiteY35" fmla="*/ 2366365 h 3356775"/>
                <a:gd name="connsiteX36" fmla="*/ 7379850 w 8750421"/>
                <a:gd name="connsiteY36" fmla="*/ 2332215 h 3356775"/>
                <a:gd name="connsiteX37" fmla="*/ 7416477 w 8750421"/>
                <a:gd name="connsiteY37" fmla="*/ 2294039 h 3356775"/>
                <a:gd name="connsiteX38" fmla="*/ 7449256 w 8750421"/>
                <a:gd name="connsiteY38" fmla="*/ 2252065 h 3356775"/>
                <a:gd name="connsiteX39" fmla="*/ 8725999 w 8750421"/>
                <a:gd name="connsiteY39" fmla="*/ 285686 h 3356775"/>
                <a:gd name="connsiteX40" fmla="*/ 8743246 w 8750421"/>
                <a:gd name="connsiteY40" fmla="*/ 249339 h 3356775"/>
                <a:gd name="connsiteX41" fmla="*/ 8750421 w 8750421"/>
                <a:gd name="connsiteY41" fmla="*/ 206743 h 3356775"/>
                <a:gd name="connsiteX42" fmla="*/ 8748148 w 8750421"/>
                <a:gd name="connsiteY42" fmla="*/ 161556 h 3356775"/>
                <a:gd name="connsiteX43" fmla="*/ 8737023 w 8750421"/>
                <a:gd name="connsiteY43" fmla="*/ 117487 h 3356775"/>
                <a:gd name="connsiteX44" fmla="*/ 8717630 w 8750421"/>
                <a:gd name="connsiteY44" fmla="*/ 78181 h 3356775"/>
                <a:gd name="connsiteX45" fmla="*/ 8690604 w 8750421"/>
                <a:gd name="connsiteY45" fmla="*/ 47332 h 3356775"/>
                <a:gd name="connsiteX46" fmla="*/ 8656530 w 8750421"/>
                <a:gd name="connsiteY46" fmla="*/ 28600 h 3356775"/>
                <a:gd name="connsiteX47" fmla="*/ 8617618 w 8750421"/>
                <a:gd name="connsiteY47" fmla="*/ 17868 h 3356775"/>
                <a:gd name="connsiteX48" fmla="*/ 8576089 w 8750421"/>
                <a:gd name="connsiteY48" fmla="*/ 9067 h 3356775"/>
                <a:gd name="connsiteX49" fmla="*/ 8532401 w 8750421"/>
                <a:gd name="connsiteY49" fmla="*/ 2882 h 3356775"/>
                <a:gd name="connsiteX50" fmla="*/ 8486973 w 8750421"/>
                <a:gd name="connsiteY50" fmla="*/ 0 h 3356775"/>
                <a:gd name="connsiteX51" fmla="*/ 8440275 w 8750421"/>
                <a:gd name="connsiteY51" fmla="*/ 1104 h 3356775"/>
                <a:gd name="connsiteX52" fmla="*/ 8392751 w 8750421"/>
                <a:gd name="connsiteY52" fmla="*/ 6908 h 3356775"/>
                <a:gd name="connsiteX53" fmla="*/ 8344821 w 8750421"/>
                <a:gd name="connsiteY53" fmla="*/ 18097 h 3356775"/>
                <a:gd name="connsiteX54" fmla="*/ 8296968 w 8750421"/>
                <a:gd name="connsiteY54" fmla="*/ 35356 h 3356775"/>
                <a:gd name="connsiteX55" fmla="*/ 8249597 w 8750421"/>
                <a:gd name="connsiteY55" fmla="*/ 59385 h 3356775"/>
                <a:gd name="connsiteX56" fmla="*/ 8203191 w 8750421"/>
                <a:gd name="connsiteY56" fmla="*/ 90855 h 3356775"/>
                <a:gd name="connsiteX57" fmla="*/ 7862844 w 8750421"/>
                <a:gd name="connsiteY57" fmla="*/ 430288 h 3356775"/>
                <a:gd name="connsiteX58" fmla="*/ 7379152 w 8750421"/>
                <a:gd name="connsiteY58" fmla="*/ 971905 h 3356775"/>
                <a:gd name="connsiteX59" fmla="*/ 6946424 w 8750421"/>
                <a:gd name="connsiteY59" fmla="*/ 1474089 h 3356775"/>
                <a:gd name="connsiteX60" fmla="*/ 6758998 w 8750421"/>
                <a:gd name="connsiteY60" fmla="*/ 1695170 h 3356775"/>
                <a:gd name="connsiteX61" fmla="*/ 6382265 w 8750421"/>
                <a:gd name="connsiteY61" fmla="*/ 1730006 h 3356775"/>
                <a:gd name="connsiteX62" fmla="*/ 4452424 w 8750421"/>
                <a:gd name="connsiteY62" fmla="*/ 984389 h 3356775"/>
                <a:gd name="connsiteX63" fmla="*/ 1918635 w 8750421"/>
                <a:gd name="connsiteY63" fmla="*/ 725817 h 3356775"/>
                <a:gd name="connsiteX64" fmla="*/ 902561 w 8750421"/>
                <a:gd name="connsiteY64" fmla="*/ 1512096 h 3356775"/>
                <a:gd name="connsiteX0" fmla="*/ 730175 w 8750421"/>
                <a:gd name="connsiteY0" fmla="*/ 1377185 h 3356775"/>
                <a:gd name="connsiteX1" fmla="*/ 0 w 8750421"/>
                <a:gd name="connsiteY1" fmla="*/ 2643074 h 3356775"/>
                <a:gd name="connsiteX2" fmla="*/ 2251844 w 8750421"/>
                <a:gd name="connsiteY2" fmla="*/ 3109341 h 3356775"/>
                <a:gd name="connsiteX3" fmla="*/ 4808392 w 8750421"/>
                <a:gd name="connsiteY3" fmla="*/ 3347377 h 3356775"/>
                <a:gd name="connsiteX4" fmla="*/ 4858430 w 8750421"/>
                <a:gd name="connsiteY4" fmla="*/ 3351453 h 3356775"/>
                <a:gd name="connsiteX5" fmla="*/ 4908455 w 8750421"/>
                <a:gd name="connsiteY5" fmla="*/ 3354374 h 3356775"/>
                <a:gd name="connsiteX6" fmla="*/ 4958455 w 8750421"/>
                <a:gd name="connsiteY6" fmla="*/ 3356152 h 3356775"/>
                <a:gd name="connsiteX7" fmla="*/ 5008417 w 8750421"/>
                <a:gd name="connsiteY7" fmla="*/ 3356775 h 3356775"/>
                <a:gd name="connsiteX8" fmla="*/ 5058315 w 8750421"/>
                <a:gd name="connsiteY8" fmla="*/ 3356254 h 3356775"/>
                <a:gd name="connsiteX9" fmla="*/ 5108137 w 8750421"/>
                <a:gd name="connsiteY9" fmla="*/ 3354603 h 3356775"/>
                <a:gd name="connsiteX10" fmla="*/ 5157858 w 8750421"/>
                <a:gd name="connsiteY10" fmla="*/ 3351809 h 3356775"/>
                <a:gd name="connsiteX11" fmla="*/ 5207464 w 8750421"/>
                <a:gd name="connsiteY11" fmla="*/ 3347885 h 3356775"/>
                <a:gd name="connsiteX12" fmla="*/ 5256931 w 8750421"/>
                <a:gd name="connsiteY12" fmla="*/ 3342830 h 3356775"/>
                <a:gd name="connsiteX13" fmla="*/ 5306245 w 8750421"/>
                <a:gd name="connsiteY13" fmla="*/ 3336658 h 3356775"/>
                <a:gd name="connsiteX14" fmla="*/ 5355381 w 8750421"/>
                <a:gd name="connsiteY14" fmla="*/ 3329368 h 3356775"/>
                <a:gd name="connsiteX15" fmla="*/ 5404327 w 8750421"/>
                <a:gd name="connsiteY15" fmla="*/ 3320961 h 3356775"/>
                <a:gd name="connsiteX16" fmla="*/ 5453057 w 8750421"/>
                <a:gd name="connsiteY16" fmla="*/ 3311448 h 3356775"/>
                <a:gd name="connsiteX17" fmla="*/ 5501545 w 8750421"/>
                <a:gd name="connsiteY17" fmla="*/ 3300831 h 3356775"/>
                <a:gd name="connsiteX18" fmla="*/ 5549793 w 8750421"/>
                <a:gd name="connsiteY18" fmla="*/ 3289109 h 3356775"/>
                <a:gd name="connsiteX19" fmla="*/ 5597773 w 8750421"/>
                <a:gd name="connsiteY19" fmla="*/ 3276282 h 3356775"/>
                <a:gd name="connsiteX20" fmla="*/ 5645462 w 8750421"/>
                <a:gd name="connsiteY20" fmla="*/ 3262376 h 3356775"/>
                <a:gd name="connsiteX21" fmla="*/ 5692833 w 8750421"/>
                <a:gd name="connsiteY21" fmla="*/ 3247377 h 3356775"/>
                <a:gd name="connsiteX22" fmla="*/ 5739886 w 8750421"/>
                <a:gd name="connsiteY22" fmla="*/ 3231286 h 3356775"/>
                <a:gd name="connsiteX23" fmla="*/ 5786597 w 8750421"/>
                <a:gd name="connsiteY23" fmla="*/ 3214128 h 3356775"/>
                <a:gd name="connsiteX24" fmla="*/ 5832926 w 8750421"/>
                <a:gd name="connsiteY24" fmla="*/ 3195878 h 3356775"/>
                <a:gd name="connsiteX25" fmla="*/ 5878888 w 8750421"/>
                <a:gd name="connsiteY25" fmla="*/ 3176562 h 3356775"/>
                <a:gd name="connsiteX26" fmla="*/ 5924443 w 8750421"/>
                <a:gd name="connsiteY26" fmla="*/ 3156178 h 3356775"/>
                <a:gd name="connsiteX27" fmla="*/ 5969566 w 8750421"/>
                <a:gd name="connsiteY27" fmla="*/ 3134741 h 3356775"/>
                <a:gd name="connsiteX28" fmla="*/ 6014244 w 8750421"/>
                <a:gd name="connsiteY28" fmla="*/ 3112224 h 3356775"/>
                <a:gd name="connsiteX29" fmla="*/ 6058478 w 8750421"/>
                <a:gd name="connsiteY29" fmla="*/ 3088665 h 3356775"/>
                <a:gd name="connsiteX30" fmla="*/ 6102217 w 8750421"/>
                <a:gd name="connsiteY30" fmla="*/ 3064052 h 3356775"/>
                <a:gd name="connsiteX31" fmla="*/ 7150615 w 8750421"/>
                <a:gd name="connsiteY31" fmla="*/ 2458174 h 3356775"/>
                <a:gd name="connsiteX32" fmla="*/ 7201504 w 8750421"/>
                <a:gd name="connsiteY32" fmla="*/ 2442400 h 3356775"/>
                <a:gd name="connsiteX33" fmla="*/ 7250183 w 8750421"/>
                <a:gd name="connsiteY33" fmla="*/ 2421686 h 3356775"/>
                <a:gd name="connsiteX34" fmla="*/ 7296373 w 8750421"/>
                <a:gd name="connsiteY34" fmla="*/ 2396274 h 3356775"/>
                <a:gd name="connsiteX35" fmla="*/ 7339693 w 8750421"/>
                <a:gd name="connsiteY35" fmla="*/ 2366365 h 3356775"/>
                <a:gd name="connsiteX36" fmla="*/ 7379850 w 8750421"/>
                <a:gd name="connsiteY36" fmla="*/ 2332215 h 3356775"/>
                <a:gd name="connsiteX37" fmla="*/ 7416477 w 8750421"/>
                <a:gd name="connsiteY37" fmla="*/ 2294039 h 3356775"/>
                <a:gd name="connsiteX38" fmla="*/ 7449256 w 8750421"/>
                <a:gd name="connsiteY38" fmla="*/ 2252065 h 3356775"/>
                <a:gd name="connsiteX39" fmla="*/ 8725999 w 8750421"/>
                <a:gd name="connsiteY39" fmla="*/ 285686 h 3356775"/>
                <a:gd name="connsiteX40" fmla="*/ 8743246 w 8750421"/>
                <a:gd name="connsiteY40" fmla="*/ 249339 h 3356775"/>
                <a:gd name="connsiteX41" fmla="*/ 8750421 w 8750421"/>
                <a:gd name="connsiteY41" fmla="*/ 206743 h 3356775"/>
                <a:gd name="connsiteX42" fmla="*/ 8748148 w 8750421"/>
                <a:gd name="connsiteY42" fmla="*/ 161556 h 3356775"/>
                <a:gd name="connsiteX43" fmla="*/ 8737023 w 8750421"/>
                <a:gd name="connsiteY43" fmla="*/ 117487 h 3356775"/>
                <a:gd name="connsiteX44" fmla="*/ 8717630 w 8750421"/>
                <a:gd name="connsiteY44" fmla="*/ 78181 h 3356775"/>
                <a:gd name="connsiteX45" fmla="*/ 8690604 w 8750421"/>
                <a:gd name="connsiteY45" fmla="*/ 47332 h 3356775"/>
                <a:gd name="connsiteX46" fmla="*/ 8656530 w 8750421"/>
                <a:gd name="connsiteY46" fmla="*/ 28600 h 3356775"/>
                <a:gd name="connsiteX47" fmla="*/ 8617618 w 8750421"/>
                <a:gd name="connsiteY47" fmla="*/ 17868 h 3356775"/>
                <a:gd name="connsiteX48" fmla="*/ 8576089 w 8750421"/>
                <a:gd name="connsiteY48" fmla="*/ 9067 h 3356775"/>
                <a:gd name="connsiteX49" fmla="*/ 8532401 w 8750421"/>
                <a:gd name="connsiteY49" fmla="*/ 2882 h 3356775"/>
                <a:gd name="connsiteX50" fmla="*/ 8486973 w 8750421"/>
                <a:gd name="connsiteY50" fmla="*/ 0 h 3356775"/>
                <a:gd name="connsiteX51" fmla="*/ 8440275 w 8750421"/>
                <a:gd name="connsiteY51" fmla="*/ 1104 h 3356775"/>
                <a:gd name="connsiteX52" fmla="*/ 8392751 w 8750421"/>
                <a:gd name="connsiteY52" fmla="*/ 6908 h 3356775"/>
                <a:gd name="connsiteX53" fmla="*/ 8344821 w 8750421"/>
                <a:gd name="connsiteY53" fmla="*/ 18097 h 3356775"/>
                <a:gd name="connsiteX54" fmla="*/ 8296968 w 8750421"/>
                <a:gd name="connsiteY54" fmla="*/ 35356 h 3356775"/>
                <a:gd name="connsiteX55" fmla="*/ 8249597 w 8750421"/>
                <a:gd name="connsiteY55" fmla="*/ 59385 h 3356775"/>
                <a:gd name="connsiteX56" fmla="*/ 8203191 w 8750421"/>
                <a:gd name="connsiteY56" fmla="*/ 90855 h 3356775"/>
                <a:gd name="connsiteX57" fmla="*/ 7862844 w 8750421"/>
                <a:gd name="connsiteY57" fmla="*/ 430288 h 3356775"/>
                <a:gd name="connsiteX58" fmla="*/ 7379152 w 8750421"/>
                <a:gd name="connsiteY58" fmla="*/ 971905 h 3356775"/>
                <a:gd name="connsiteX59" fmla="*/ 6946424 w 8750421"/>
                <a:gd name="connsiteY59" fmla="*/ 1474089 h 3356775"/>
                <a:gd name="connsiteX60" fmla="*/ 6758998 w 8750421"/>
                <a:gd name="connsiteY60" fmla="*/ 1695170 h 3356775"/>
                <a:gd name="connsiteX61" fmla="*/ 6382265 w 8750421"/>
                <a:gd name="connsiteY61" fmla="*/ 1730006 h 3356775"/>
                <a:gd name="connsiteX62" fmla="*/ 4452424 w 8750421"/>
                <a:gd name="connsiteY62" fmla="*/ 984389 h 3356775"/>
                <a:gd name="connsiteX63" fmla="*/ 1918635 w 8750421"/>
                <a:gd name="connsiteY63" fmla="*/ 725817 h 3356775"/>
                <a:gd name="connsiteX64" fmla="*/ 730175 w 8750421"/>
                <a:gd name="connsiteY64" fmla="*/ 1377185 h 3356775"/>
                <a:gd name="connsiteX0" fmla="*/ 707689 w 8750421"/>
                <a:gd name="connsiteY0" fmla="*/ 1369690 h 3356775"/>
                <a:gd name="connsiteX1" fmla="*/ 0 w 8750421"/>
                <a:gd name="connsiteY1" fmla="*/ 2643074 h 3356775"/>
                <a:gd name="connsiteX2" fmla="*/ 2251844 w 8750421"/>
                <a:gd name="connsiteY2" fmla="*/ 3109341 h 3356775"/>
                <a:gd name="connsiteX3" fmla="*/ 4808392 w 8750421"/>
                <a:gd name="connsiteY3" fmla="*/ 3347377 h 3356775"/>
                <a:gd name="connsiteX4" fmla="*/ 4858430 w 8750421"/>
                <a:gd name="connsiteY4" fmla="*/ 3351453 h 3356775"/>
                <a:gd name="connsiteX5" fmla="*/ 4908455 w 8750421"/>
                <a:gd name="connsiteY5" fmla="*/ 3354374 h 3356775"/>
                <a:gd name="connsiteX6" fmla="*/ 4958455 w 8750421"/>
                <a:gd name="connsiteY6" fmla="*/ 3356152 h 3356775"/>
                <a:gd name="connsiteX7" fmla="*/ 5008417 w 8750421"/>
                <a:gd name="connsiteY7" fmla="*/ 3356775 h 3356775"/>
                <a:gd name="connsiteX8" fmla="*/ 5058315 w 8750421"/>
                <a:gd name="connsiteY8" fmla="*/ 3356254 h 3356775"/>
                <a:gd name="connsiteX9" fmla="*/ 5108137 w 8750421"/>
                <a:gd name="connsiteY9" fmla="*/ 3354603 h 3356775"/>
                <a:gd name="connsiteX10" fmla="*/ 5157858 w 8750421"/>
                <a:gd name="connsiteY10" fmla="*/ 3351809 h 3356775"/>
                <a:gd name="connsiteX11" fmla="*/ 5207464 w 8750421"/>
                <a:gd name="connsiteY11" fmla="*/ 3347885 h 3356775"/>
                <a:gd name="connsiteX12" fmla="*/ 5256931 w 8750421"/>
                <a:gd name="connsiteY12" fmla="*/ 3342830 h 3356775"/>
                <a:gd name="connsiteX13" fmla="*/ 5306245 w 8750421"/>
                <a:gd name="connsiteY13" fmla="*/ 3336658 h 3356775"/>
                <a:gd name="connsiteX14" fmla="*/ 5355381 w 8750421"/>
                <a:gd name="connsiteY14" fmla="*/ 3329368 h 3356775"/>
                <a:gd name="connsiteX15" fmla="*/ 5404327 w 8750421"/>
                <a:gd name="connsiteY15" fmla="*/ 3320961 h 3356775"/>
                <a:gd name="connsiteX16" fmla="*/ 5453057 w 8750421"/>
                <a:gd name="connsiteY16" fmla="*/ 3311448 h 3356775"/>
                <a:gd name="connsiteX17" fmla="*/ 5501545 w 8750421"/>
                <a:gd name="connsiteY17" fmla="*/ 3300831 h 3356775"/>
                <a:gd name="connsiteX18" fmla="*/ 5549793 w 8750421"/>
                <a:gd name="connsiteY18" fmla="*/ 3289109 h 3356775"/>
                <a:gd name="connsiteX19" fmla="*/ 5597773 w 8750421"/>
                <a:gd name="connsiteY19" fmla="*/ 3276282 h 3356775"/>
                <a:gd name="connsiteX20" fmla="*/ 5645462 w 8750421"/>
                <a:gd name="connsiteY20" fmla="*/ 3262376 h 3356775"/>
                <a:gd name="connsiteX21" fmla="*/ 5692833 w 8750421"/>
                <a:gd name="connsiteY21" fmla="*/ 3247377 h 3356775"/>
                <a:gd name="connsiteX22" fmla="*/ 5739886 w 8750421"/>
                <a:gd name="connsiteY22" fmla="*/ 3231286 h 3356775"/>
                <a:gd name="connsiteX23" fmla="*/ 5786597 w 8750421"/>
                <a:gd name="connsiteY23" fmla="*/ 3214128 h 3356775"/>
                <a:gd name="connsiteX24" fmla="*/ 5832926 w 8750421"/>
                <a:gd name="connsiteY24" fmla="*/ 3195878 h 3356775"/>
                <a:gd name="connsiteX25" fmla="*/ 5878888 w 8750421"/>
                <a:gd name="connsiteY25" fmla="*/ 3176562 h 3356775"/>
                <a:gd name="connsiteX26" fmla="*/ 5924443 w 8750421"/>
                <a:gd name="connsiteY26" fmla="*/ 3156178 h 3356775"/>
                <a:gd name="connsiteX27" fmla="*/ 5969566 w 8750421"/>
                <a:gd name="connsiteY27" fmla="*/ 3134741 h 3356775"/>
                <a:gd name="connsiteX28" fmla="*/ 6014244 w 8750421"/>
                <a:gd name="connsiteY28" fmla="*/ 3112224 h 3356775"/>
                <a:gd name="connsiteX29" fmla="*/ 6058478 w 8750421"/>
                <a:gd name="connsiteY29" fmla="*/ 3088665 h 3356775"/>
                <a:gd name="connsiteX30" fmla="*/ 6102217 w 8750421"/>
                <a:gd name="connsiteY30" fmla="*/ 3064052 h 3356775"/>
                <a:gd name="connsiteX31" fmla="*/ 7150615 w 8750421"/>
                <a:gd name="connsiteY31" fmla="*/ 2458174 h 3356775"/>
                <a:gd name="connsiteX32" fmla="*/ 7201504 w 8750421"/>
                <a:gd name="connsiteY32" fmla="*/ 2442400 h 3356775"/>
                <a:gd name="connsiteX33" fmla="*/ 7250183 w 8750421"/>
                <a:gd name="connsiteY33" fmla="*/ 2421686 h 3356775"/>
                <a:gd name="connsiteX34" fmla="*/ 7296373 w 8750421"/>
                <a:gd name="connsiteY34" fmla="*/ 2396274 h 3356775"/>
                <a:gd name="connsiteX35" fmla="*/ 7339693 w 8750421"/>
                <a:gd name="connsiteY35" fmla="*/ 2366365 h 3356775"/>
                <a:gd name="connsiteX36" fmla="*/ 7379850 w 8750421"/>
                <a:gd name="connsiteY36" fmla="*/ 2332215 h 3356775"/>
                <a:gd name="connsiteX37" fmla="*/ 7416477 w 8750421"/>
                <a:gd name="connsiteY37" fmla="*/ 2294039 h 3356775"/>
                <a:gd name="connsiteX38" fmla="*/ 7449256 w 8750421"/>
                <a:gd name="connsiteY38" fmla="*/ 2252065 h 3356775"/>
                <a:gd name="connsiteX39" fmla="*/ 8725999 w 8750421"/>
                <a:gd name="connsiteY39" fmla="*/ 285686 h 3356775"/>
                <a:gd name="connsiteX40" fmla="*/ 8743246 w 8750421"/>
                <a:gd name="connsiteY40" fmla="*/ 249339 h 3356775"/>
                <a:gd name="connsiteX41" fmla="*/ 8750421 w 8750421"/>
                <a:gd name="connsiteY41" fmla="*/ 206743 h 3356775"/>
                <a:gd name="connsiteX42" fmla="*/ 8748148 w 8750421"/>
                <a:gd name="connsiteY42" fmla="*/ 161556 h 3356775"/>
                <a:gd name="connsiteX43" fmla="*/ 8737023 w 8750421"/>
                <a:gd name="connsiteY43" fmla="*/ 117487 h 3356775"/>
                <a:gd name="connsiteX44" fmla="*/ 8717630 w 8750421"/>
                <a:gd name="connsiteY44" fmla="*/ 78181 h 3356775"/>
                <a:gd name="connsiteX45" fmla="*/ 8690604 w 8750421"/>
                <a:gd name="connsiteY45" fmla="*/ 47332 h 3356775"/>
                <a:gd name="connsiteX46" fmla="*/ 8656530 w 8750421"/>
                <a:gd name="connsiteY46" fmla="*/ 28600 h 3356775"/>
                <a:gd name="connsiteX47" fmla="*/ 8617618 w 8750421"/>
                <a:gd name="connsiteY47" fmla="*/ 17868 h 3356775"/>
                <a:gd name="connsiteX48" fmla="*/ 8576089 w 8750421"/>
                <a:gd name="connsiteY48" fmla="*/ 9067 h 3356775"/>
                <a:gd name="connsiteX49" fmla="*/ 8532401 w 8750421"/>
                <a:gd name="connsiteY49" fmla="*/ 2882 h 3356775"/>
                <a:gd name="connsiteX50" fmla="*/ 8486973 w 8750421"/>
                <a:gd name="connsiteY50" fmla="*/ 0 h 3356775"/>
                <a:gd name="connsiteX51" fmla="*/ 8440275 w 8750421"/>
                <a:gd name="connsiteY51" fmla="*/ 1104 h 3356775"/>
                <a:gd name="connsiteX52" fmla="*/ 8392751 w 8750421"/>
                <a:gd name="connsiteY52" fmla="*/ 6908 h 3356775"/>
                <a:gd name="connsiteX53" fmla="*/ 8344821 w 8750421"/>
                <a:gd name="connsiteY53" fmla="*/ 18097 h 3356775"/>
                <a:gd name="connsiteX54" fmla="*/ 8296968 w 8750421"/>
                <a:gd name="connsiteY54" fmla="*/ 35356 h 3356775"/>
                <a:gd name="connsiteX55" fmla="*/ 8249597 w 8750421"/>
                <a:gd name="connsiteY55" fmla="*/ 59385 h 3356775"/>
                <a:gd name="connsiteX56" fmla="*/ 8203191 w 8750421"/>
                <a:gd name="connsiteY56" fmla="*/ 90855 h 3356775"/>
                <a:gd name="connsiteX57" fmla="*/ 7862844 w 8750421"/>
                <a:gd name="connsiteY57" fmla="*/ 430288 h 3356775"/>
                <a:gd name="connsiteX58" fmla="*/ 7379152 w 8750421"/>
                <a:gd name="connsiteY58" fmla="*/ 971905 h 3356775"/>
                <a:gd name="connsiteX59" fmla="*/ 6946424 w 8750421"/>
                <a:gd name="connsiteY59" fmla="*/ 1474089 h 3356775"/>
                <a:gd name="connsiteX60" fmla="*/ 6758998 w 8750421"/>
                <a:gd name="connsiteY60" fmla="*/ 1695170 h 3356775"/>
                <a:gd name="connsiteX61" fmla="*/ 6382265 w 8750421"/>
                <a:gd name="connsiteY61" fmla="*/ 1730006 h 3356775"/>
                <a:gd name="connsiteX62" fmla="*/ 4452424 w 8750421"/>
                <a:gd name="connsiteY62" fmla="*/ 984389 h 3356775"/>
                <a:gd name="connsiteX63" fmla="*/ 1918635 w 8750421"/>
                <a:gd name="connsiteY63" fmla="*/ 725817 h 3356775"/>
                <a:gd name="connsiteX64" fmla="*/ 707689 w 8750421"/>
                <a:gd name="connsiteY64" fmla="*/ 1369690 h 3356775"/>
                <a:gd name="connsiteX0" fmla="*/ 707689 w 8750421"/>
                <a:gd name="connsiteY0" fmla="*/ 1369690 h 3356775"/>
                <a:gd name="connsiteX1" fmla="*/ 0 w 8750421"/>
                <a:gd name="connsiteY1" fmla="*/ 2643074 h 3356775"/>
                <a:gd name="connsiteX2" fmla="*/ 2251844 w 8750421"/>
                <a:gd name="connsiteY2" fmla="*/ 3109341 h 3356775"/>
                <a:gd name="connsiteX3" fmla="*/ 4808392 w 8750421"/>
                <a:gd name="connsiteY3" fmla="*/ 3347377 h 3356775"/>
                <a:gd name="connsiteX4" fmla="*/ 4858430 w 8750421"/>
                <a:gd name="connsiteY4" fmla="*/ 3351453 h 3356775"/>
                <a:gd name="connsiteX5" fmla="*/ 4908455 w 8750421"/>
                <a:gd name="connsiteY5" fmla="*/ 3354374 h 3356775"/>
                <a:gd name="connsiteX6" fmla="*/ 4958455 w 8750421"/>
                <a:gd name="connsiteY6" fmla="*/ 3356152 h 3356775"/>
                <a:gd name="connsiteX7" fmla="*/ 5008417 w 8750421"/>
                <a:gd name="connsiteY7" fmla="*/ 3356775 h 3356775"/>
                <a:gd name="connsiteX8" fmla="*/ 5058315 w 8750421"/>
                <a:gd name="connsiteY8" fmla="*/ 3356254 h 3356775"/>
                <a:gd name="connsiteX9" fmla="*/ 5108137 w 8750421"/>
                <a:gd name="connsiteY9" fmla="*/ 3354603 h 3356775"/>
                <a:gd name="connsiteX10" fmla="*/ 5157858 w 8750421"/>
                <a:gd name="connsiteY10" fmla="*/ 3351809 h 3356775"/>
                <a:gd name="connsiteX11" fmla="*/ 5207464 w 8750421"/>
                <a:gd name="connsiteY11" fmla="*/ 3347885 h 3356775"/>
                <a:gd name="connsiteX12" fmla="*/ 5256931 w 8750421"/>
                <a:gd name="connsiteY12" fmla="*/ 3342830 h 3356775"/>
                <a:gd name="connsiteX13" fmla="*/ 5306245 w 8750421"/>
                <a:gd name="connsiteY13" fmla="*/ 3336658 h 3356775"/>
                <a:gd name="connsiteX14" fmla="*/ 5355381 w 8750421"/>
                <a:gd name="connsiteY14" fmla="*/ 3329368 h 3356775"/>
                <a:gd name="connsiteX15" fmla="*/ 5404327 w 8750421"/>
                <a:gd name="connsiteY15" fmla="*/ 3320961 h 3356775"/>
                <a:gd name="connsiteX16" fmla="*/ 5453057 w 8750421"/>
                <a:gd name="connsiteY16" fmla="*/ 3311448 h 3356775"/>
                <a:gd name="connsiteX17" fmla="*/ 5501545 w 8750421"/>
                <a:gd name="connsiteY17" fmla="*/ 3300831 h 3356775"/>
                <a:gd name="connsiteX18" fmla="*/ 5549793 w 8750421"/>
                <a:gd name="connsiteY18" fmla="*/ 3289109 h 3356775"/>
                <a:gd name="connsiteX19" fmla="*/ 5597773 w 8750421"/>
                <a:gd name="connsiteY19" fmla="*/ 3276282 h 3356775"/>
                <a:gd name="connsiteX20" fmla="*/ 5645462 w 8750421"/>
                <a:gd name="connsiteY20" fmla="*/ 3262376 h 3356775"/>
                <a:gd name="connsiteX21" fmla="*/ 5692833 w 8750421"/>
                <a:gd name="connsiteY21" fmla="*/ 3247377 h 3356775"/>
                <a:gd name="connsiteX22" fmla="*/ 5739886 w 8750421"/>
                <a:gd name="connsiteY22" fmla="*/ 3231286 h 3356775"/>
                <a:gd name="connsiteX23" fmla="*/ 5786597 w 8750421"/>
                <a:gd name="connsiteY23" fmla="*/ 3214128 h 3356775"/>
                <a:gd name="connsiteX24" fmla="*/ 5832926 w 8750421"/>
                <a:gd name="connsiteY24" fmla="*/ 3195878 h 3356775"/>
                <a:gd name="connsiteX25" fmla="*/ 5878888 w 8750421"/>
                <a:gd name="connsiteY25" fmla="*/ 3176562 h 3356775"/>
                <a:gd name="connsiteX26" fmla="*/ 5924443 w 8750421"/>
                <a:gd name="connsiteY26" fmla="*/ 3156178 h 3356775"/>
                <a:gd name="connsiteX27" fmla="*/ 5969566 w 8750421"/>
                <a:gd name="connsiteY27" fmla="*/ 3134741 h 3356775"/>
                <a:gd name="connsiteX28" fmla="*/ 6014244 w 8750421"/>
                <a:gd name="connsiteY28" fmla="*/ 3112224 h 3356775"/>
                <a:gd name="connsiteX29" fmla="*/ 6058478 w 8750421"/>
                <a:gd name="connsiteY29" fmla="*/ 3088665 h 3356775"/>
                <a:gd name="connsiteX30" fmla="*/ 6102217 w 8750421"/>
                <a:gd name="connsiteY30" fmla="*/ 3064052 h 3356775"/>
                <a:gd name="connsiteX31" fmla="*/ 7150615 w 8750421"/>
                <a:gd name="connsiteY31" fmla="*/ 2458174 h 3356775"/>
                <a:gd name="connsiteX32" fmla="*/ 7201504 w 8750421"/>
                <a:gd name="connsiteY32" fmla="*/ 2442400 h 3356775"/>
                <a:gd name="connsiteX33" fmla="*/ 7250183 w 8750421"/>
                <a:gd name="connsiteY33" fmla="*/ 2421686 h 3356775"/>
                <a:gd name="connsiteX34" fmla="*/ 7296373 w 8750421"/>
                <a:gd name="connsiteY34" fmla="*/ 2396274 h 3356775"/>
                <a:gd name="connsiteX35" fmla="*/ 7339693 w 8750421"/>
                <a:gd name="connsiteY35" fmla="*/ 2366365 h 3356775"/>
                <a:gd name="connsiteX36" fmla="*/ 7379850 w 8750421"/>
                <a:gd name="connsiteY36" fmla="*/ 2332215 h 3356775"/>
                <a:gd name="connsiteX37" fmla="*/ 7416477 w 8750421"/>
                <a:gd name="connsiteY37" fmla="*/ 2294039 h 3356775"/>
                <a:gd name="connsiteX38" fmla="*/ 7449256 w 8750421"/>
                <a:gd name="connsiteY38" fmla="*/ 2252065 h 3356775"/>
                <a:gd name="connsiteX39" fmla="*/ 8725999 w 8750421"/>
                <a:gd name="connsiteY39" fmla="*/ 285686 h 3356775"/>
                <a:gd name="connsiteX40" fmla="*/ 8743246 w 8750421"/>
                <a:gd name="connsiteY40" fmla="*/ 249339 h 3356775"/>
                <a:gd name="connsiteX41" fmla="*/ 8750421 w 8750421"/>
                <a:gd name="connsiteY41" fmla="*/ 206743 h 3356775"/>
                <a:gd name="connsiteX42" fmla="*/ 8748148 w 8750421"/>
                <a:gd name="connsiteY42" fmla="*/ 161556 h 3356775"/>
                <a:gd name="connsiteX43" fmla="*/ 8737023 w 8750421"/>
                <a:gd name="connsiteY43" fmla="*/ 117487 h 3356775"/>
                <a:gd name="connsiteX44" fmla="*/ 8717630 w 8750421"/>
                <a:gd name="connsiteY44" fmla="*/ 78181 h 3356775"/>
                <a:gd name="connsiteX45" fmla="*/ 8690604 w 8750421"/>
                <a:gd name="connsiteY45" fmla="*/ 47332 h 3356775"/>
                <a:gd name="connsiteX46" fmla="*/ 8656530 w 8750421"/>
                <a:gd name="connsiteY46" fmla="*/ 28600 h 3356775"/>
                <a:gd name="connsiteX47" fmla="*/ 8617618 w 8750421"/>
                <a:gd name="connsiteY47" fmla="*/ 17868 h 3356775"/>
                <a:gd name="connsiteX48" fmla="*/ 8576089 w 8750421"/>
                <a:gd name="connsiteY48" fmla="*/ 9067 h 3356775"/>
                <a:gd name="connsiteX49" fmla="*/ 8532401 w 8750421"/>
                <a:gd name="connsiteY49" fmla="*/ 2882 h 3356775"/>
                <a:gd name="connsiteX50" fmla="*/ 8486973 w 8750421"/>
                <a:gd name="connsiteY50" fmla="*/ 0 h 3356775"/>
                <a:gd name="connsiteX51" fmla="*/ 8440275 w 8750421"/>
                <a:gd name="connsiteY51" fmla="*/ 1104 h 3356775"/>
                <a:gd name="connsiteX52" fmla="*/ 8392751 w 8750421"/>
                <a:gd name="connsiteY52" fmla="*/ 6908 h 3356775"/>
                <a:gd name="connsiteX53" fmla="*/ 8344821 w 8750421"/>
                <a:gd name="connsiteY53" fmla="*/ 18097 h 3356775"/>
                <a:gd name="connsiteX54" fmla="*/ 8296968 w 8750421"/>
                <a:gd name="connsiteY54" fmla="*/ 35356 h 3356775"/>
                <a:gd name="connsiteX55" fmla="*/ 8249597 w 8750421"/>
                <a:gd name="connsiteY55" fmla="*/ 59385 h 3356775"/>
                <a:gd name="connsiteX56" fmla="*/ 8203191 w 8750421"/>
                <a:gd name="connsiteY56" fmla="*/ 90855 h 3356775"/>
                <a:gd name="connsiteX57" fmla="*/ 7862844 w 8750421"/>
                <a:gd name="connsiteY57" fmla="*/ 430288 h 3356775"/>
                <a:gd name="connsiteX58" fmla="*/ 7379152 w 8750421"/>
                <a:gd name="connsiteY58" fmla="*/ 971905 h 3356775"/>
                <a:gd name="connsiteX59" fmla="*/ 6946424 w 8750421"/>
                <a:gd name="connsiteY59" fmla="*/ 1474089 h 3356775"/>
                <a:gd name="connsiteX60" fmla="*/ 6758998 w 8750421"/>
                <a:gd name="connsiteY60" fmla="*/ 1695170 h 3356775"/>
                <a:gd name="connsiteX61" fmla="*/ 6382265 w 8750421"/>
                <a:gd name="connsiteY61" fmla="*/ 1730006 h 3356775"/>
                <a:gd name="connsiteX62" fmla="*/ 4452424 w 8750421"/>
                <a:gd name="connsiteY62" fmla="*/ 984389 h 3356775"/>
                <a:gd name="connsiteX63" fmla="*/ 1918635 w 8750421"/>
                <a:gd name="connsiteY63" fmla="*/ 725817 h 3356775"/>
                <a:gd name="connsiteX64" fmla="*/ 707689 w 8750421"/>
                <a:gd name="connsiteY64" fmla="*/ 1369690 h 3356775"/>
                <a:gd name="connsiteX0" fmla="*/ 707689 w 8750421"/>
                <a:gd name="connsiteY0" fmla="*/ 1369690 h 3356775"/>
                <a:gd name="connsiteX1" fmla="*/ 0 w 8750421"/>
                <a:gd name="connsiteY1" fmla="*/ 2643074 h 3356775"/>
                <a:gd name="connsiteX2" fmla="*/ 2251844 w 8750421"/>
                <a:gd name="connsiteY2" fmla="*/ 3109341 h 3356775"/>
                <a:gd name="connsiteX3" fmla="*/ 4808392 w 8750421"/>
                <a:gd name="connsiteY3" fmla="*/ 3347377 h 3356775"/>
                <a:gd name="connsiteX4" fmla="*/ 4858430 w 8750421"/>
                <a:gd name="connsiteY4" fmla="*/ 3351453 h 3356775"/>
                <a:gd name="connsiteX5" fmla="*/ 4908455 w 8750421"/>
                <a:gd name="connsiteY5" fmla="*/ 3354374 h 3356775"/>
                <a:gd name="connsiteX6" fmla="*/ 4958455 w 8750421"/>
                <a:gd name="connsiteY6" fmla="*/ 3356152 h 3356775"/>
                <a:gd name="connsiteX7" fmla="*/ 5008417 w 8750421"/>
                <a:gd name="connsiteY7" fmla="*/ 3356775 h 3356775"/>
                <a:gd name="connsiteX8" fmla="*/ 5058315 w 8750421"/>
                <a:gd name="connsiteY8" fmla="*/ 3356254 h 3356775"/>
                <a:gd name="connsiteX9" fmla="*/ 5108137 w 8750421"/>
                <a:gd name="connsiteY9" fmla="*/ 3354603 h 3356775"/>
                <a:gd name="connsiteX10" fmla="*/ 5157858 w 8750421"/>
                <a:gd name="connsiteY10" fmla="*/ 3351809 h 3356775"/>
                <a:gd name="connsiteX11" fmla="*/ 5207464 w 8750421"/>
                <a:gd name="connsiteY11" fmla="*/ 3347885 h 3356775"/>
                <a:gd name="connsiteX12" fmla="*/ 5256931 w 8750421"/>
                <a:gd name="connsiteY12" fmla="*/ 3342830 h 3356775"/>
                <a:gd name="connsiteX13" fmla="*/ 5306245 w 8750421"/>
                <a:gd name="connsiteY13" fmla="*/ 3336658 h 3356775"/>
                <a:gd name="connsiteX14" fmla="*/ 5355381 w 8750421"/>
                <a:gd name="connsiteY14" fmla="*/ 3329368 h 3356775"/>
                <a:gd name="connsiteX15" fmla="*/ 5404327 w 8750421"/>
                <a:gd name="connsiteY15" fmla="*/ 3320961 h 3356775"/>
                <a:gd name="connsiteX16" fmla="*/ 5453057 w 8750421"/>
                <a:gd name="connsiteY16" fmla="*/ 3311448 h 3356775"/>
                <a:gd name="connsiteX17" fmla="*/ 5501545 w 8750421"/>
                <a:gd name="connsiteY17" fmla="*/ 3300831 h 3356775"/>
                <a:gd name="connsiteX18" fmla="*/ 5549793 w 8750421"/>
                <a:gd name="connsiteY18" fmla="*/ 3289109 h 3356775"/>
                <a:gd name="connsiteX19" fmla="*/ 5597773 w 8750421"/>
                <a:gd name="connsiteY19" fmla="*/ 3276282 h 3356775"/>
                <a:gd name="connsiteX20" fmla="*/ 5645462 w 8750421"/>
                <a:gd name="connsiteY20" fmla="*/ 3262376 h 3356775"/>
                <a:gd name="connsiteX21" fmla="*/ 5692833 w 8750421"/>
                <a:gd name="connsiteY21" fmla="*/ 3247377 h 3356775"/>
                <a:gd name="connsiteX22" fmla="*/ 5739886 w 8750421"/>
                <a:gd name="connsiteY22" fmla="*/ 3231286 h 3356775"/>
                <a:gd name="connsiteX23" fmla="*/ 5786597 w 8750421"/>
                <a:gd name="connsiteY23" fmla="*/ 3214128 h 3356775"/>
                <a:gd name="connsiteX24" fmla="*/ 5832926 w 8750421"/>
                <a:gd name="connsiteY24" fmla="*/ 3195878 h 3356775"/>
                <a:gd name="connsiteX25" fmla="*/ 5878888 w 8750421"/>
                <a:gd name="connsiteY25" fmla="*/ 3176562 h 3356775"/>
                <a:gd name="connsiteX26" fmla="*/ 5924443 w 8750421"/>
                <a:gd name="connsiteY26" fmla="*/ 3156178 h 3356775"/>
                <a:gd name="connsiteX27" fmla="*/ 5969566 w 8750421"/>
                <a:gd name="connsiteY27" fmla="*/ 3134741 h 3356775"/>
                <a:gd name="connsiteX28" fmla="*/ 6014244 w 8750421"/>
                <a:gd name="connsiteY28" fmla="*/ 3112224 h 3356775"/>
                <a:gd name="connsiteX29" fmla="*/ 6058478 w 8750421"/>
                <a:gd name="connsiteY29" fmla="*/ 3088665 h 3356775"/>
                <a:gd name="connsiteX30" fmla="*/ 6102217 w 8750421"/>
                <a:gd name="connsiteY30" fmla="*/ 3064052 h 3356775"/>
                <a:gd name="connsiteX31" fmla="*/ 7150615 w 8750421"/>
                <a:gd name="connsiteY31" fmla="*/ 2458174 h 3356775"/>
                <a:gd name="connsiteX32" fmla="*/ 7201504 w 8750421"/>
                <a:gd name="connsiteY32" fmla="*/ 2442400 h 3356775"/>
                <a:gd name="connsiteX33" fmla="*/ 7250183 w 8750421"/>
                <a:gd name="connsiteY33" fmla="*/ 2421686 h 3356775"/>
                <a:gd name="connsiteX34" fmla="*/ 7296373 w 8750421"/>
                <a:gd name="connsiteY34" fmla="*/ 2396274 h 3356775"/>
                <a:gd name="connsiteX35" fmla="*/ 7339693 w 8750421"/>
                <a:gd name="connsiteY35" fmla="*/ 2366365 h 3356775"/>
                <a:gd name="connsiteX36" fmla="*/ 7379850 w 8750421"/>
                <a:gd name="connsiteY36" fmla="*/ 2332215 h 3356775"/>
                <a:gd name="connsiteX37" fmla="*/ 7416477 w 8750421"/>
                <a:gd name="connsiteY37" fmla="*/ 2294039 h 3356775"/>
                <a:gd name="connsiteX38" fmla="*/ 7449256 w 8750421"/>
                <a:gd name="connsiteY38" fmla="*/ 2252065 h 3356775"/>
                <a:gd name="connsiteX39" fmla="*/ 8725999 w 8750421"/>
                <a:gd name="connsiteY39" fmla="*/ 285686 h 3356775"/>
                <a:gd name="connsiteX40" fmla="*/ 8743246 w 8750421"/>
                <a:gd name="connsiteY40" fmla="*/ 249339 h 3356775"/>
                <a:gd name="connsiteX41" fmla="*/ 8750421 w 8750421"/>
                <a:gd name="connsiteY41" fmla="*/ 206743 h 3356775"/>
                <a:gd name="connsiteX42" fmla="*/ 8748148 w 8750421"/>
                <a:gd name="connsiteY42" fmla="*/ 161556 h 3356775"/>
                <a:gd name="connsiteX43" fmla="*/ 8737023 w 8750421"/>
                <a:gd name="connsiteY43" fmla="*/ 117487 h 3356775"/>
                <a:gd name="connsiteX44" fmla="*/ 8717630 w 8750421"/>
                <a:gd name="connsiteY44" fmla="*/ 78181 h 3356775"/>
                <a:gd name="connsiteX45" fmla="*/ 8690604 w 8750421"/>
                <a:gd name="connsiteY45" fmla="*/ 47332 h 3356775"/>
                <a:gd name="connsiteX46" fmla="*/ 8656530 w 8750421"/>
                <a:gd name="connsiteY46" fmla="*/ 28600 h 3356775"/>
                <a:gd name="connsiteX47" fmla="*/ 8617618 w 8750421"/>
                <a:gd name="connsiteY47" fmla="*/ 17868 h 3356775"/>
                <a:gd name="connsiteX48" fmla="*/ 8576089 w 8750421"/>
                <a:gd name="connsiteY48" fmla="*/ 9067 h 3356775"/>
                <a:gd name="connsiteX49" fmla="*/ 8532401 w 8750421"/>
                <a:gd name="connsiteY49" fmla="*/ 2882 h 3356775"/>
                <a:gd name="connsiteX50" fmla="*/ 8486973 w 8750421"/>
                <a:gd name="connsiteY50" fmla="*/ 0 h 3356775"/>
                <a:gd name="connsiteX51" fmla="*/ 8440275 w 8750421"/>
                <a:gd name="connsiteY51" fmla="*/ 1104 h 3356775"/>
                <a:gd name="connsiteX52" fmla="*/ 8392751 w 8750421"/>
                <a:gd name="connsiteY52" fmla="*/ 6908 h 3356775"/>
                <a:gd name="connsiteX53" fmla="*/ 8344821 w 8750421"/>
                <a:gd name="connsiteY53" fmla="*/ 18097 h 3356775"/>
                <a:gd name="connsiteX54" fmla="*/ 8296968 w 8750421"/>
                <a:gd name="connsiteY54" fmla="*/ 35356 h 3356775"/>
                <a:gd name="connsiteX55" fmla="*/ 8249597 w 8750421"/>
                <a:gd name="connsiteY55" fmla="*/ 59385 h 3356775"/>
                <a:gd name="connsiteX56" fmla="*/ 8203191 w 8750421"/>
                <a:gd name="connsiteY56" fmla="*/ 90855 h 3356775"/>
                <a:gd name="connsiteX57" fmla="*/ 7862844 w 8750421"/>
                <a:gd name="connsiteY57" fmla="*/ 430288 h 3356775"/>
                <a:gd name="connsiteX58" fmla="*/ 7379152 w 8750421"/>
                <a:gd name="connsiteY58" fmla="*/ 971905 h 3356775"/>
                <a:gd name="connsiteX59" fmla="*/ 6946424 w 8750421"/>
                <a:gd name="connsiteY59" fmla="*/ 1474089 h 3356775"/>
                <a:gd name="connsiteX60" fmla="*/ 6758998 w 8750421"/>
                <a:gd name="connsiteY60" fmla="*/ 1695170 h 3356775"/>
                <a:gd name="connsiteX61" fmla="*/ 6382265 w 8750421"/>
                <a:gd name="connsiteY61" fmla="*/ 1730006 h 3356775"/>
                <a:gd name="connsiteX62" fmla="*/ 4452424 w 8750421"/>
                <a:gd name="connsiteY62" fmla="*/ 984389 h 3356775"/>
                <a:gd name="connsiteX63" fmla="*/ 1933626 w 8750421"/>
                <a:gd name="connsiteY63" fmla="*/ 815758 h 3356775"/>
                <a:gd name="connsiteX64" fmla="*/ 707689 w 8750421"/>
                <a:gd name="connsiteY64" fmla="*/ 1369690 h 3356775"/>
                <a:gd name="connsiteX0" fmla="*/ 707689 w 8750421"/>
                <a:gd name="connsiteY0" fmla="*/ 1369690 h 3356775"/>
                <a:gd name="connsiteX1" fmla="*/ 0 w 8750421"/>
                <a:gd name="connsiteY1" fmla="*/ 2643074 h 3356775"/>
                <a:gd name="connsiteX2" fmla="*/ 2251844 w 8750421"/>
                <a:gd name="connsiteY2" fmla="*/ 3109341 h 3356775"/>
                <a:gd name="connsiteX3" fmla="*/ 4808392 w 8750421"/>
                <a:gd name="connsiteY3" fmla="*/ 3347377 h 3356775"/>
                <a:gd name="connsiteX4" fmla="*/ 4858430 w 8750421"/>
                <a:gd name="connsiteY4" fmla="*/ 3351453 h 3356775"/>
                <a:gd name="connsiteX5" fmla="*/ 4908455 w 8750421"/>
                <a:gd name="connsiteY5" fmla="*/ 3354374 h 3356775"/>
                <a:gd name="connsiteX6" fmla="*/ 4958455 w 8750421"/>
                <a:gd name="connsiteY6" fmla="*/ 3356152 h 3356775"/>
                <a:gd name="connsiteX7" fmla="*/ 5008417 w 8750421"/>
                <a:gd name="connsiteY7" fmla="*/ 3356775 h 3356775"/>
                <a:gd name="connsiteX8" fmla="*/ 5058315 w 8750421"/>
                <a:gd name="connsiteY8" fmla="*/ 3356254 h 3356775"/>
                <a:gd name="connsiteX9" fmla="*/ 5108137 w 8750421"/>
                <a:gd name="connsiteY9" fmla="*/ 3354603 h 3356775"/>
                <a:gd name="connsiteX10" fmla="*/ 5157858 w 8750421"/>
                <a:gd name="connsiteY10" fmla="*/ 3351809 h 3356775"/>
                <a:gd name="connsiteX11" fmla="*/ 5207464 w 8750421"/>
                <a:gd name="connsiteY11" fmla="*/ 3347885 h 3356775"/>
                <a:gd name="connsiteX12" fmla="*/ 5256931 w 8750421"/>
                <a:gd name="connsiteY12" fmla="*/ 3342830 h 3356775"/>
                <a:gd name="connsiteX13" fmla="*/ 5306245 w 8750421"/>
                <a:gd name="connsiteY13" fmla="*/ 3336658 h 3356775"/>
                <a:gd name="connsiteX14" fmla="*/ 5355381 w 8750421"/>
                <a:gd name="connsiteY14" fmla="*/ 3329368 h 3356775"/>
                <a:gd name="connsiteX15" fmla="*/ 5404327 w 8750421"/>
                <a:gd name="connsiteY15" fmla="*/ 3320961 h 3356775"/>
                <a:gd name="connsiteX16" fmla="*/ 5453057 w 8750421"/>
                <a:gd name="connsiteY16" fmla="*/ 3311448 h 3356775"/>
                <a:gd name="connsiteX17" fmla="*/ 5501545 w 8750421"/>
                <a:gd name="connsiteY17" fmla="*/ 3300831 h 3356775"/>
                <a:gd name="connsiteX18" fmla="*/ 5549793 w 8750421"/>
                <a:gd name="connsiteY18" fmla="*/ 3289109 h 3356775"/>
                <a:gd name="connsiteX19" fmla="*/ 5597773 w 8750421"/>
                <a:gd name="connsiteY19" fmla="*/ 3276282 h 3356775"/>
                <a:gd name="connsiteX20" fmla="*/ 5645462 w 8750421"/>
                <a:gd name="connsiteY20" fmla="*/ 3262376 h 3356775"/>
                <a:gd name="connsiteX21" fmla="*/ 5692833 w 8750421"/>
                <a:gd name="connsiteY21" fmla="*/ 3247377 h 3356775"/>
                <a:gd name="connsiteX22" fmla="*/ 5739886 w 8750421"/>
                <a:gd name="connsiteY22" fmla="*/ 3231286 h 3356775"/>
                <a:gd name="connsiteX23" fmla="*/ 5786597 w 8750421"/>
                <a:gd name="connsiteY23" fmla="*/ 3214128 h 3356775"/>
                <a:gd name="connsiteX24" fmla="*/ 5832926 w 8750421"/>
                <a:gd name="connsiteY24" fmla="*/ 3195878 h 3356775"/>
                <a:gd name="connsiteX25" fmla="*/ 5878888 w 8750421"/>
                <a:gd name="connsiteY25" fmla="*/ 3176562 h 3356775"/>
                <a:gd name="connsiteX26" fmla="*/ 5924443 w 8750421"/>
                <a:gd name="connsiteY26" fmla="*/ 3156178 h 3356775"/>
                <a:gd name="connsiteX27" fmla="*/ 5969566 w 8750421"/>
                <a:gd name="connsiteY27" fmla="*/ 3134741 h 3356775"/>
                <a:gd name="connsiteX28" fmla="*/ 6014244 w 8750421"/>
                <a:gd name="connsiteY28" fmla="*/ 3112224 h 3356775"/>
                <a:gd name="connsiteX29" fmla="*/ 6058478 w 8750421"/>
                <a:gd name="connsiteY29" fmla="*/ 3088665 h 3356775"/>
                <a:gd name="connsiteX30" fmla="*/ 6102217 w 8750421"/>
                <a:gd name="connsiteY30" fmla="*/ 3064052 h 3356775"/>
                <a:gd name="connsiteX31" fmla="*/ 7150615 w 8750421"/>
                <a:gd name="connsiteY31" fmla="*/ 2458174 h 3356775"/>
                <a:gd name="connsiteX32" fmla="*/ 7201504 w 8750421"/>
                <a:gd name="connsiteY32" fmla="*/ 2442400 h 3356775"/>
                <a:gd name="connsiteX33" fmla="*/ 7250183 w 8750421"/>
                <a:gd name="connsiteY33" fmla="*/ 2421686 h 3356775"/>
                <a:gd name="connsiteX34" fmla="*/ 7296373 w 8750421"/>
                <a:gd name="connsiteY34" fmla="*/ 2396274 h 3356775"/>
                <a:gd name="connsiteX35" fmla="*/ 7339693 w 8750421"/>
                <a:gd name="connsiteY35" fmla="*/ 2366365 h 3356775"/>
                <a:gd name="connsiteX36" fmla="*/ 7379850 w 8750421"/>
                <a:gd name="connsiteY36" fmla="*/ 2332215 h 3356775"/>
                <a:gd name="connsiteX37" fmla="*/ 7416477 w 8750421"/>
                <a:gd name="connsiteY37" fmla="*/ 2294039 h 3356775"/>
                <a:gd name="connsiteX38" fmla="*/ 7449256 w 8750421"/>
                <a:gd name="connsiteY38" fmla="*/ 2252065 h 3356775"/>
                <a:gd name="connsiteX39" fmla="*/ 8725999 w 8750421"/>
                <a:gd name="connsiteY39" fmla="*/ 285686 h 3356775"/>
                <a:gd name="connsiteX40" fmla="*/ 8743246 w 8750421"/>
                <a:gd name="connsiteY40" fmla="*/ 249339 h 3356775"/>
                <a:gd name="connsiteX41" fmla="*/ 8750421 w 8750421"/>
                <a:gd name="connsiteY41" fmla="*/ 206743 h 3356775"/>
                <a:gd name="connsiteX42" fmla="*/ 8748148 w 8750421"/>
                <a:gd name="connsiteY42" fmla="*/ 161556 h 3356775"/>
                <a:gd name="connsiteX43" fmla="*/ 8737023 w 8750421"/>
                <a:gd name="connsiteY43" fmla="*/ 117487 h 3356775"/>
                <a:gd name="connsiteX44" fmla="*/ 8717630 w 8750421"/>
                <a:gd name="connsiteY44" fmla="*/ 78181 h 3356775"/>
                <a:gd name="connsiteX45" fmla="*/ 8690604 w 8750421"/>
                <a:gd name="connsiteY45" fmla="*/ 47332 h 3356775"/>
                <a:gd name="connsiteX46" fmla="*/ 8656530 w 8750421"/>
                <a:gd name="connsiteY46" fmla="*/ 28600 h 3356775"/>
                <a:gd name="connsiteX47" fmla="*/ 8617618 w 8750421"/>
                <a:gd name="connsiteY47" fmla="*/ 17868 h 3356775"/>
                <a:gd name="connsiteX48" fmla="*/ 8576089 w 8750421"/>
                <a:gd name="connsiteY48" fmla="*/ 9067 h 3356775"/>
                <a:gd name="connsiteX49" fmla="*/ 8532401 w 8750421"/>
                <a:gd name="connsiteY49" fmla="*/ 2882 h 3356775"/>
                <a:gd name="connsiteX50" fmla="*/ 8486973 w 8750421"/>
                <a:gd name="connsiteY50" fmla="*/ 0 h 3356775"/>
                <a:gd name="connsiteX51" fmla="*/ 8440275 w 8750421"/>
                <a:gd name="connsiteY51" fmla="*/ 1104 h 3356775"/>
                <a:gd name="connsiteX52" fmla="*/ 8392751 w 8750421"/>
                <a:gd name="connsiteY52" fmla="*/ 6908 h 3356775"/>
                <a:gd name="connsiteX53" fmla="*/ 8344821 w 8750421"/>
                <a:gd name="connsiteY53" fmla="*/ 18097 h 3356775"/>
                <a:gd name="connsiteX54" fmla="*/ 8296968 w 8750421"/>
                <a:gd name="connsiteY54" fmla="*/ 35356 h 3356775"/>
                <a:gd name="connsiteX55" fmla="*/ 8249597 w 8750421"/>
                <a:gd name="connsiteY55" fmla="*/ 59385 h 3356775"/>
                <a:gd name="connsiteX56" fmla="*/ 8203191 w 8750421"/>
                <a:gd name="connsiteY56" fmla="*/ 90855 h 3356775"/>
                <a:gd name="connsiteX57" fmla="*/ 7862844 w 8750421"/>
                <a:gd name="connsiteY57" fmla="*/ 430288 h 3356775"/>
                <a:gd name="connsiteX58" fmla="*/ 7379152 w 8750421"/>
                <a:gd name="connsiteY58" fmla="*/ 971905 h 3356775"/>
                <a:gd name="connsiteX59" fmla="*/ 6946424 w 8750421"/>
                <a:gd name="connsiteY59" fmla="*/ 1474089 h 3356775"/>
                <a:gd name="connsiteX60" fmla="*/ 6758998 w 8750421"/>
                <a:gd name="connsiteY60" fmla="*/ 1695170 h 3356775"/>
                <a:gd name="connsiteX61" fmla="*/ 6382265 w 8750421"/>
                <a:gd name="connsiteY61" fmla="*/ 1730006 h 3356775"/>
                <a:gd name="connsiteX62" fmla="*/ 4452424 w 8750421"/>
                <a:gd name="connsiteY62" fmla="*/ 984389 h 3356775"/>
                <a:gd name="connsiteX63" fmla="*/ 1926131 w 8750421"/>
                <a:gd name="connsiteY63" fmla="*/ 755797 h 3356775"/>
                <a:gd name="connsiteX64" fmla="*/ 707689 w 8750421"/>
                <a:gd name="connsiteY64" fmla="*/ 1369690 h 3356775"/>
                <a:gd name="connsiteX0" fmla="*/ 707689 w 8750421"/>
                <a:gd name="connsiteY0" fmla="*/ 1369690 h 3356775"/>
                <a:gd name="connsiteX1" fmla="*/ 0 w 8750421"/>
                <a:gd name="connsiteY1" fmla="*/ 2643074 h 3356775"/>
                <a:gd name="connsiteX2" fmla="*/ 2251844 w 8750421"/>
                <a:gd name="connsiteY2" fmla="*/ 3109341 h 3356775"/>
                <a:gd name="connsiteX3" fmla="*/ 4808392 w 8750421"/>
                <a:gd name="connsiteY3" fmla="*/ 3347377 h 3356775"/>
                <a:gd name="connsiteX4" fmla="*/ 4858430 w 8750421"/>
                <a:gd name="connsiteY4" fmla="*/ 3351453 h 3356775"/>
                <a:gd name="connsiteX5" fmla="*/ 4908455 w 8750421"/>
                <a:gd name="connsiteY5" fmla="*/ 3354374 h 3356775"/>
                <a:gd name="connsiteX6" fmla="*/ 4958455 w 8750421"/>
                <a:gd name="connsiteY6" fmla="*/ 3356152 h 3356775"/>
                <a:gd name="connsiteX7" fmla="*/ 5008417 w 8750421"/>
                <a:gd name="connsiteY7" fmla="*/ 3356775 h 3356775"/>
                <a:gd name="connsiteX8" fmla="*/ 5058315 w 8750421"/>
                <a:gd name="connsiteY8" fmla="*/ 3356254 h 3356775"/>
                <a:gd name="connsiteX9" fmla="*/ 5108137 w 8750421"/>
                <a:gd name="connsiteY9" fmla="*/ 3354603 h 3356775"/>
                <a:gd name="connsiteX10" fmla="*/ 5157858 w 8750421"/>
                <a:gd name="connsiteY10" fmla="*/ 3351809 h 3356775"/>
                <a:gd name="connsiteX11" fmla="*/ 5207464 w 8750421"/>
                <a:gd name="connsiteY11" fmla="*/ 3347885 h 3356775"/>
                <a:gd name="connsiteX12" fmla="*/ 5256931 w 8750421"/>
                <a:gd name="connsiteY12" fmla="*/ 3342830 h 3356775"/>
                <a:gd name="connsiteX13" fmla="*/ 5306245 w 8750421"/>
                <a:gd name="connsiteY13" fmla="*/ 3336658 h 3356775"/>
                <a:gd name="connsiteX14" fmla="*/ 5355381 w 8750421"/>
                <a:gd name="connsiteY14" fmla="*/ 3329368 h 3356775"/>
                <a:gd name="connsiteX15" fmla="*/ 5404327 w 8750421"/>
                <a:gd name="connsiteY15" fmla="*/ 3320961 h 3356775"/>
                <a:gd name="connsiteX16" fmla="*/ 5453057 w 8750421"/>
                <a:gd name="connsiteY16" fmla="*/ 3311448 h 3356775"/>
                <a:gd name="connsiteX17" fmla="*/ 5501545 w 8750421"/>
                <a:gd name="connsiteY17" fmla="*/ 3300831 h 3356775"/>
                <a:gd name="connsiteX18" fmla="*/ 5549793 w 8750421"/>
                <a:gd name="connsiteY18" fmla="*/ 3289109 h 3356775"/>
                <a:gd name="connsiteX19" fmla="*/ 5597773 w 8750421"/>
                <a:gd name="connsiteY19" fmla="*/ 3276282 h 3356775"/>
                <a:gd name="connsiteX20" fmla="*/ 5645462 w 8750421"/>
                <a:gd name="connsiteY20" fmla="*/ 3262376 h 3356775"/>
                <a:gd name="connsiteX21" fmla="*/ 5692833 w 8750421"/>
                <a:gd name="connsiteY21" fmla="*/ 3247377 h 3356775"/>
                <a:gd name="connsiteX22" fmla="*/ 5739886 w 8750421"/>
                <a:gd name="connsiteY22" fmla="*/ 3231286 h 3356775"/>
                <a:gd name="connsiteX23" fmla="*/ 5786597 w 8750421"/>
                <a:gd name="connsiteY23" fmla="*/ 3214128 h 3356775"/>
                <a:gd name="connsiteX24" fmla="*/ 5832926 w 8750421"/>
                <a:gd name="connsiteY24" fmla="*/ 3195878 h 3356775"/>
                <a:gd name="connsiteX25" fmla="*/ 5878888 w 8750421"/>
                <a:gd name="connsiteY25" fmla="*/ 3176562 h 3356775"/>
                <a:gd name="connsiteX26" fmla="*/ 5924443 w 8750421"/>
                <a:gd name="connsiteY26" fmla="*/ 3156178 h 3356775"/>
                <a:gd name="connsiteX27" fmla="*/ 5969566 w 8750421"/>
                <a:gd name="connsiteY27" fmla="*/ 3134741 h 3356775"/>
                <a:gd name="connsiteX28" fmla="*/ 6014244 w 8750421"/>
                <a:gd name="connsiteY28" fmla="*/ 3112224 h 3356775"/>
                <a:gd name="connsiteX29" fmla="*/ 6058478 w 8750421"/>
                <a:gd name="connsiteY29" fmla="*/ 3088665 h 3356775"/>
                <a:gd name="connsiteX30" fmla="*/ 6102217 w 8750421"/>
                <a:gd name="connsiteY30" fmla="*/ 3064052 h 3356775"/>
                <a:gd name="connsiteX31" fmla="*/ 7150615 w 8750421"/>
                <a:gd name="connsiteY31" fmla="*/ 2458174 h 3356775"/>
                <a:gd name="connsiteX32" fmla="*/ 7201504 w 8750421"/>
                <a:gd name="connsiteY32" fmla="*/ 2442400 h 3356775"/>
                <a:gd name="connsiteX33" fmla="*/ 7250183 w 8750421"/>
                <a:gd name="connsiteY33" fmla="*/ 2421686 h 3356775"/>
                <a:gd name="connsiteX34" fmla="*/ 7296373 w 8750421"/>
                <a:gd name="connsiteY34" fmla="*/ 2396274 h 3356775"/>
                <a:gd name="connsiteX35" fmla="*/ 7339693 w 8750421"/>
                <a:gd name="connsiteY35" fmla="*/ 2366365 h 3356775"/>
                <a:gd name="connsiteX36" fmla="*/ 7379850 w 8750421"/>
                <a:gd name="connsiteY36" fmla="*/ 2332215 h 3356775"/>
                <a:gd name="connsiteX37" fmla="*/ 7416477 w 8750421"/>
                <a:gd name="connsiteY37" fmla="*/ 2294039 h 3356775"/>
                <a:gd name="connsiteX38" fmla="*/ 7449256 w 8750421"/>
                <a:gd name="connsiteY38" fmla="*/ 2252065 h 3356775"/>
                <a:gd name="connsiteX39" fmla="*/ 8725999 w 8750421"/>
                <a:gd name="connsiteY39" fmla="*/ 285686 h 3356775"/>
                <a:gd name="connsiteX40" fmla="*/ 8743246 w 8750421"/>
                <a:gd name="connsiteY40" fmla="*/ 249339 h 3356775"/>
                <a:gd name="connsiteX41" fmla="*/ 8750421 w 8750421"/>
                <a:gd name="connsiteY41" fmla="*/ 206743 h 3356775"/>
                <a:gd name="connsiteX42" fmla="*/ 8748148 w 8750421"/>
                <a:gd name="connsiteY42" fmla="*/ 161556 h 3356775"/>
                <a:gd name="connsiteX43" fmla="*/ 8737023 w 8750421"/>
                <a:gd name="connsiteY43" fmla="*/ 117487 h 3356775"/>
                <a:gd name="connsiteX44" fmla="*/ 8717630 w 8750421"/>
                <a:gd name="connsiteY44" fmla="*/ 78181 h 3356775"/>
                <a:gd name="connsiteX45" fmla="*/ 8690604 w 8750421"/>
                <a:gd name="connsiteY45" fmla="*/ 47332 h 3356775"/>
                <a:gd name="connsiteX46" fmla="*/ 8656530 w 8750421"/>
                <a:gd name="connsiteY46" fmla="*/ 28600 h 3356775"/>
                <a:gd name="connsiteX47" fmla="*/ 8617618 w 8750421"/>
                <a:gd name="connsiteY47" fmla="*/ 17868 h 3356775"/>
                <a:gd name="connsiteX48" fmla="*/ 8576089 w 8750421"/>
                <a:gd name="connsiteY48" fmla="*/ 9067 h 3356775"/>
                <a:gd name="connsiteX49" fmla="*/ 8532401 w 8750421"/>
                <a:gd name="connsiteY49" fmla="*/ 2882 h 3356775"/>
                <a:gd name="connsiteX50" fmla="*/ 8486973 w 8750421"/>
                <a:gd name="connsiteY50" fmla="*/ 0 h 3356775"/>
                <a:gd name="connsiteX51" fmla="*/ 8440275 w 8750421"/>
                <a:gd name="connsiteY51" fmla="*/ 1104 h 3356775"/>
                <a:gd name="connsiteX52" fmla="*/ 8392751 w 8750421"/>
                <a:gd name="connsiteY52" fmla="*/ 6908 h 3356775"/>
                <a:gd name="connsiteX53" fmla="*/ 8344821 w 8750421"/>
                <a:gd name="connsiteY53" fmla="*/ 18097 h 3356775"/>
                <a:gd name="connsiteX54" fmla="*/ 8296968 w 8750421"/>
                <a:gd name="connsiteY54" fmla="*/ 35356 h 3356775"/>
                <a:gd name="connsiteX55" fmla="*/ 8249597 w 8750421"/>
                <a:gd name="connsiteY55" fmla="*/ 59385 h 3356775"/>
                <a:gd name="connsiteX56" fmla="*/ 8203191 w 8750421"/>
                <a:gd name="connsiteY56" fmla="*/ 90855 h 3356775"/>
                <a:gd name="connsiteX57" fmla="*/ 7862844 w 8750421"/>
                <a:gd name="connsiteY57" fmla="*/ 430288 h 3356775"/>
                <a:gd name="connsiteX58" fmla="*/ 7379152 w 8750421"/>
                <a:gd name="connsiteY58" fmla="*/ 971905 h 3356775"/>
                <a:gd name="connsiteX59" fmla="*/ 6946424 w 8750421"/>
                <a:gd name="connsiteY59" fmla="*/ 1474089 h 3356775"/>
                <a:gd name="connsiteX60" fmla="*/ 6758998 w 8750421"/>
                <a:gd name="connsiteY60" fmla="*/ 1695170 h 3356775"/>
                <a:gd name="connsiteX61" fmla="*/ 6382265 w 8750421"/>
                <a:gd name="connsiteY61" fmla="*/ 1730006 h 3356775"/>
                <a:gd name="connsiteX62" fmla="*/ 4452424 w 8750421"/>
                <a:gd name="connsiteY62" fmla="*/ 984389 h 3356775"/>
                <a:gd name="connsiteX63" fmla="*/ 1926131 w 8750421"/>
                <a:gd name="connsiteY63" fmla="*/ 755797 h 3356775"/>
                <a:gd name="connsiteX64" fmla="*/ 707689 w 8750421"/>
                <a:gd name="connsiteY64" fmla="*/ 1369690 h 3356775"/>
                <a:gd name="connsiteX0" fmla="*/ 707689 w 8750421"/>
                <a:gd name="connsiteY0" fmla="*/ 1369690 h 3356775"/>
                <a:gd name="connsiteX1" fmla="*/ 0 w 8750421"/>
                <a:gd name="connsiteY1" fmla="*/ 2643074 h 3356775"/>
                <a:gd name="connsiteX2" fmla="*/ 2251844 w 8750421"/>
                <a:gd name="connsiteY2" fmla="*/ 3109341 h 3356775"/>
                <a:gd name="connsiteX3" fmla="*/ 4808392 w 8750421"/>
                <a:gd name="connsiteY3" fmla="*/ 3347377 h 3356775"/>
                <a:gd name="connsiteX4" fmla="*/ 4858430 w 8750421"/>
                <a:gd name="connsiteY4" fmla="*/ 3351453 h 3356775"/>
                <a:gd name="connsiteX5" fmla="*/ 4908455 w 8750421"/>
                <a:gd name="connsiteY5" fmla="*/ 3354374 h 3356775"/>
                <a:gd name="connsiteX6" fmla="*/ 4958455 w 8750421"/>
                <a:gd name="connsiteY6" fmla="*/ 3356152 h 3356775"/>
                <a:gd name="connsiteX7" fmla="*/ 5008417 w 8750421"/>
                <a:gd name="connsiteY7" fmla="*/ 3356775 h 3356775"/>
                <a:gd name="connsiteX8" fmla="*/ 5058315 w 8750421"/>
                <a:gd name="connsiteY8" fmla="*/ 3356254 h 3356775"/>
                <a:gd name="connsiteX9" fmla="*/ 5108137 w 8750421"/>
                <a:gd name="connsiteY9" fmla="*/ 3354603 h 3356775"/>
                <a:gd name="connsiteX10" fmla="*/ 5157858 w 8750421"/>
                <a:gd name="connsiteY10" fmla="*/ 3351809 h 3356775"/>
                <a:gd name="connsiteX11" fmla="*/ 5207464 w 8750421"/>
                <a:gd name="connsiteY11" fmla="*/ 3347885 h 3356775"/>
                <a:gd name="connsiteX12" fmla="*/ 5256931 w 8750421"/>
                <a:gd name="connsiteY12" fmla="*/ 3342830 h 3356775"/>
                <a:gd name="connsiteX13" fmla="*/ 5306245 w 8750421"/>
                <a:gd name="connsiteY13" fmla="*/ 3336658 h 3356775"/>
                <a:gd name="connsiteX14" fmla="*/ 5355381 w 8750421"/>
                <a:gd name="connsiteY14" fmla="*/ 3329368 h 3356775"/>
                <a:gd name="connsiteX15" fmla="*/ 5404327 w 8750421"/>
                <a:gd name="connsiteY15" fmla="*/ 3320961 h 3356775"/>
                <a:gd name="connsiteX16" fmla="*/ 5453057 w 8750421"/>
                <a:gd name="connsiteY16" fmla="*/ 3311448 h 3356775"/>
                <a:gd name="connsiteX17" fmla="*/ 5501545 w 8750421"/>
                <a:gd name="connsiteY17" fmla="*/ 3300831 h 3356775"/>
                <a:gd name="connsiteX18" fmla="*/ 5549793 w 8750421"/>
                <a:gd name="connsiteY18" fmla="*/ 3289109 h 3356775"/>
                <a:gd name="connsiteX19" fmla="*/ 5597773 w 8750421"/>
                <a:gd name="connsiteY19" fmla="*/ 3276282 h 3356775"/>
                <a:gd name="connsiteX20" fmla="*/ 5645462 w 8750421"/>
                <a:gd name="connsiteY20" fmla="*/ 3262376 h 3356775"/>
                <a:gd name="connsiteX21" fmla="*/ 5692833 w 8750421"/>
                <a:gd name="connsiteY21" fmla="*/ 3247377 h 3356775"/>
                <a:gd name="connsiteX22" fmla="*/ 5739886 w 8750421"/>
                <a:gd name="connsiteY22" fmla="*/ 3231286 h 3356775"/>
                <a:gd name="connsiteX23" fmla="*/ 5786597 w 8750421"/>
                <a:gd name="connsiteY23" fmla="*/ 3214128 h 3356775"/>
                <a:gd name="connsiteX24" fmla="*/ 5832926 w 8750421"/>
                <a:gd name="connsiteY24" fmla="*/ 3195878 h 3356775"/>
                <a:gd name="connsiteX25" fmla="*/ 5878888 w 8750421"/>
                <a:gd name="connsiteY25" fmla="*/ 3176562 h 3356775"/>
                <a:gd name="connsiteX26" fmla="*/ 5924443 w 8750421"/>
                <a:gd name="connsiteY26" fmla="*/ 3156178 h 3356775"/>
                <a:gd name="connsiteX27" fmla="*/ 5969566 w 8750421"/>
                <a:gd name="connsiteY27" fmla="*/ 3134741 h 3356775"/>
                <a:gd name="connsiteX28" fmla="*/ 6014244 w 8750421"/>
                <a:gd name="connsiteY28" fmla="*/ 3112224 h 3356775"/>
                <a:gd name="connsiteX29" fmla="*/ 6058478 w 8750421"/>
                <a:gd name="connsiteY29" fmla="*/ 3088665 h 3356775"/>
                <a:gd name="connsiteX30" fmla="*/ 6102217 w 8750421"/>
                <a:gd name="connsiteY30" fmla="*/ 3064052 h 3356775"/>
                <a:gd name="connsiteX31" fmla="*/ 7150615 w 8750421"/>
                <a:gd name="connsiteY31" fmla="*/ 2458174 h 3356775"/>
                <a:gd name="connsiteX32" fmla="*/ 7201504 w 8750421"/>
                <a:gd name="connsiteY32" fmla="*/ 2442400 h 3356775"/>
                <a:gd name="connsiteX33" fmla="*/ 7250183 w 8750421"/>
                <a:gd name="connsiteY33" fmla="*/ 2421686 h 3356775"/>
                <a:gd name="connsiteX34" fmla="*/ 7296373 w 8750421"/>
                <a:gd name="connsiteY34" fmla="*/ 2396274 h 3356775"/>
                <a:gd name="connsiteX35" fmla="*/ 7339693 w 8750421"/>
                <a:gd name="connsiteY35" fmla="*/ 2366365 h 3356775"/>
                <a:gd name="connsiteX36" fmla="*/ 7379850 w 8750421"/>
                <a:gd name="connsiteY36" fmla="*/ 2332215 h 3356775"/>
                <a:gd name="connsiteX37" fmla="*/ 7416477 w 8750421"/>
                <a:gd name="connsiteY37" fmla="*/ 2294039 h 3356775"/>
                <a:gd name="connsiteX38" fmla="*/ 7449256 w 8750421"/>
                <a:gd name="connsiteY38" fmla="*/ 2252065 h 3356775"/>
                <a:gd name="connsiteX39" fmla="*/ 8725999 w 8750421"/>
                <a:gd name="connsiteY39" fmla="*/ 285686 h 3356775"/>
                <a:gd name="connsiteX40" fmla="*/ 8743246 w 8750421"/>
                <a:gd name="connsiteY40" fmla="*/ 249339 h 3356775"/>
                <a:gd name="connsiteX41" fmla="*/ 8750421 w 8750421"/>
                <a:gd name="connsiteY41" fmla="*/ 206743 h 3356775"/>
                <a:gd name="connsiteX42" fmla="*/ 8748148 w 8750421"/>
                <a:gd name="connsiteY42" fmla="*/ 161556 h 3356775"/>
                <a:gd name="connsiteX43" fmla="*/ 8737023 w 8750421"/>
                <a:gd name="connsiteY43" fmla="*/ 117487 h 3356775"/>
                <a:gd name="connsiteX44" fmla="*/ 8717630 w 8750421"/>
                <a:gd name="connsiteY44" fmla="*/ 78181 h 3356775"/>
                <a:gd name="connsiteX45" fmla="*/ 8690604 w 8750421"/>
                <a:gd name="connsiteY45" fmla="*/ 47332 h 3356775"/>
                <a:gd name="connsiteX46" fmla="*/ 8656530 w 8750421"/>
                <a:gd name="connsiteY46" fmla="*/ 28600 h 3356775"/>
                <a:gd name="connsiteX47" fmla="*/ 8617618 w 8750421"/>
                <a:gd name="connsiteY47" fmla="*/ 17868 h 3356775"/>
                <a:gd name="connsiteX48" fmla="*/ 8576089 w 8750421"/>
                <a:gd name="connsiteY48" fmla="*/ 9067 h 3356775"/>
                <a:gd name="connsiteX49" fmla="*/ 8532401 w 8750421"/>
                <a:gd name="connsiteY49" fmla="*/ 2882 h 3356775"/>
                <a:gd name="connsiteX50" fmla="*/ 8486973 w 8750421"/>
                <a:gd name="connsiteY50" fmla="*/ 0 h 3356775"/>
                <a:gd name="connsiteX51" fmla="*/ 8440275 w 8750421"/>
                <a:gd name="connsiteY51" fmla="*/ 1104 h 3356775"/>
                <a:gd name="connsiteX52" fmla="*/ 8392751 w 8750421"/>
                <a:gd name="connsiteY52" fmla="*/ 6908 h 3356775"/>
                <a:gd name="connsiteX53" fmla="*/ 8344821 w 8750421"/>
                <a:gd name="connsiteY53" fmla="*/ 18097 h 3356775"/>
                <a:gd name="connsiteX54" fmla="*/ 8296968 w 8750421"/>
                <a:gd name="connsiteY54" fmla="*/ 35356 h 3356775"/>
                <a:gd name="connsiteX55" fmla="*/ 8249597 w 8750421"/>
                <a:gd name="connsiteY55" fmla="*/ 59385 h 3356775"/>
                <a:gd name="connsiteX56" fmla="*/ 8203191 w 8750421"/>
                <a:gd name="connsiteY56" fmla="*/ 90855 h 3356775"/>
                <a:gd name="connsiteX57" fmla="*/ 7862844 w 8750421"/>
                <a:gd name="connsiteY57" fmla="*/ 430288 h 3356775"/>
                <a:gd name="connsiteX58" fmla="*/ 7379152 w 8750421"/>
                <a:gd name="connsiteY58" fmla="*/ 971905 h 3356775"/>
                <a:gd name="connsiteX59" fmla="*/ 6946424 w 8750421"/>
                <a:gd name="connsiteY59" fmla="*/ 1474089 h 3356775"/>
                <a:gd name="connsiteX60" fmla="*/ 6758998 w 8750421"/>
                <a:gd name="connsiteY60" fmla="*/ 1695170 h 3356775"/>
                <a:gd name="connsiteX61" fmla="*/ 6382265 w 8750421"/>
                <a:gd name="connsiteY61" fmla="*/ 1730006 h 3356775"/>
                <a:gd name="connsiteX62" fmla="*/ 4452424 w 8750421"/>
                <a:gd name="connsiteY62" fmla="*/ 984389 h 3356775"/>
                <a:gd name="connsiteX63" fmla="*/ 1926131 w 8750421"/>
                <a:gd name="connsiteY63" fmla="*/ 755797 h 3356775"/>
                <a:gd name="connsiteX64" fmla="*/ 707689 w 8750421"/>
                <a:gd name="connsiteY64" fmla="*/ 1369690 h 3356775"/>
                <a:gd name="connsiteX0" fmla="*/ 707689 w 8750421"/>
                <a:gd name="connsiteY0" fmla="*/ 1369690 h 3356775"/>
                <a:gd name="connsiteX1" fmla="*/ 0 w 8750421"/>
                <a:gd name="connsiteY1" fmla="*/ 2643074 h 3356775"/>
                <a:gd name="connsiteX2" fmla="*/ 2251844 w 8750421"/>
                <a:gd name="connsiteY2" fmla="*/ 3109341 h 3356775"/>
                <a:gd name="connsiteX3" fmla="*/ 4808392 w 8750421"/>
                <a:gd name="connsiteY3" fmla="*/ 3347377 h 3356775"/>
                <a:gd name="connsiteX4" fmla="*/ 4858430 w 8750421"/>
                <a:gd name="connsiteY4" fmla="*/ 3351453 h 3356775"/>
                <a:gd name="connsiteX5" fmla="*/ 4908455 w 8750421"/>
                <a:gd name="connsiteY5" fmla="*/ 3354374 h 3356775"/>
                <a:gd name="connsiteX6" fmla="*/ 4958455 w 8750421"/>
                <a:gd name="connsiteY6" fmla="*/ 3356152 h 3356775"/>
                <a:gd name="connsiteX7" fmla="*/ 5008417 w 8750421"/>
                <a:gd name="connsiteY7" fmla="*/ 3356775 h 3356775"/>
                <a:gd name="connsiteX8" fmla="*/ 5058315 w 8750421"/>
                <a:gd name="connsiteY8" fmla="*/ 3356254 h 3356775"/>
                <a:gd name="connsiteX9" fmla="*/ 5108137 w 8750421"/>
                <a:gd name="connsiteY9" fmla="*/ 3354603 h 3356775"/>
                <a:gd name="connsiteX10" fmla="*/ 5157858 w 8750421"/>
                <a:gd name="connsiteY10" fmla="*/ 3351809 h 3356775"/>
                <a:gd name="connsiteX11" fmla="*/ 5207464 w 8750421"/>
                <a:gd name="connsiteY11" fmla="*/ 3347885 h 3356775"/>
                <a:gd name="connsiteX12" fmla="*/ 5256931 w 8750421"/>
                <a:gd name="connsiteY12" fmla="*/ 3342830 h 3356775"/>
                <a:gd name="connsiteX13" fmla="*/ 5306245 w 8750421"/>
                <a:gd name="connsiteY13" fmla="*/ 3336658 h 3356775"/>
                <a:gd name="connsiteX14" fmla="*/ 5355381 w 8750421"/>
                <a:gd name="connsiteY14" fmla="*/ 3329368 h 3356775"/>
                <a:gd name="connsiteX15" fmla="*/ 5404327 w 8750421"/>
                <a:gd name="connsiteY15" fmla="*/ 3320961 h 3356775"/>
                <a:gd name="connsiteX16" fmla="*/ 5453057 w 8750421"/>
                <a:gd name="connsiteY16" fmla="*/ 3311448 h 3356775"/>
                <a:gd name="connsiteX17" fmla="*/ 5501545 w 8750421"/>
                <a:gd name="connsiteY17" fmla="*/ 3300831 h 3356775"/>
                <a:gd name="connsiteX18" fmla="*/ 5549793 w 8750421"/>
                <a:gd name="connsiteY18" fmla="*/ 3289109 h 3356775"/>
                <a:gd name="connsiteX19" fmla="*/ 5597773 w 8750421"/>
                <a:gd name="connsiteY19" fmla="*/ 3276282 h 3356775"/>
                <a:gd name="connsiteX20" fmla="*/ 5645462 w 8750421"/>
                <a:gd name="connsiteY20" fmla="*/ 3262376 h 3356775"/>
                <a:gd name="connsiteX21" fmla="*/ 5692833 w 8750421"/>
                <a:gd name="connsiteY21" fmla="*/ 3247377 h 3356775"/>
                <a:gd name="connsiteX22" fmla="*/ 5739886 w 8750421"/>
                <a:gd name="connsiteY22" fmla="*/ 3231286 h 3356775"/>
                <a:gd name="connsiteX23" fmla="*/ 5786597 w 8750421"/>
                <a:gd name="connsiteY23" fmla="*/ 3214128 h 3356775"/>
                <a:gd name="connsiteX24" fmla="*/ 5832926 w 8750421"/>
                <a:gd name="connsiteY24" fmla="*/ 3195878 h 3356775"/>
                <a:gd name="connsiteX25" fmla="*/ 5878888 w 8750421"/>
                <a:gd name="connsiteY25" fmla="*/ 3176562 h 3356775"/>
                <a:gd name="connsiteX26" fmla="*/ 5924443 w 8750421"/>
                <a:gd name="connsiteY26" fmla="*/ 3156178 h 3356775"/>
                <a:gd name="connsiteX27" fmla="*/ 5969566 w 8750421"/>
                <a:gd name="connsiteY27" fmla="*/ 3134741 h 3356775"/>
                <a:gd name="connsiteX28" fmla="*/ 6014244 w 8750421"/>
                <a:gd name="connsiteY28" fmla="*/ 3112224 h 3356775"/>
                <a:gd name="connsiteX29" fmla="*/ 6058478 w 8750421"/>
                <a:gd name="connsiteY29" fmla="*/ 3088665 h 3356775"/>
                <a:gd name="connsiteX30" fmla="*/ 6102217 w 8750421"/>
                <a:gd name="connsiteY30" fmla="*/ 3064052 h 3356775"/>
                <a:gd name="connsiteX31" fmla="*/ 7150615 w 8750421"/>
                <a:gd name="connsiteY31" fmla="*/ 2458174 h 3356775"/>
                <a:gd name="connsiteX32" fmla="*/ 7201504 w 8750421"/>
                <a:gd name="connsiteY32" fmla="*/ 2442400 h 3356775"/>
                <a:gd name="connsiteX33" fmla="*/ 7250183 w 8750421"/>
                <a:gd name="connsiteY33" fmla="*/ 2421686 h 3356775"/>
                <a:gd name="connsiteX34" fmla="*/ 7296373 w 8750421"/>
                <a:gd name="connsiteY34" fmla="*/ 2396274 h 3356775"/>
                <a:gd name="connsiteX35" fmla="*/ 7339693 w 8750421"/>
                <a:gd name="connsiteY35" fmla="*/ 2366365 h 3356775"/>
                <a:gd name="connsiteX36" fmla="*/ 7379850 w 8750421"/>
                <a:gd name="connsiteY36" fmla="*/ 2332215 h 3356775"/>
                <a:gd name="connsiteX37" fmla="*/ 7416477 w 8750421"/>
                <a:gd name="connsiteY37" fmla="*/ 2294039 h 3356775"/>
                <a:gd name="connsiteX38" fmla="*/ 7449256 w 8750421"/>
                <a:gd name="connsiteY38" fmla="*/ 2252065 h 3356775"/>
                <a:gd name="connsiteX39" fmla="*/ 8725999 w 8750421"/>
                <a:gd name="connsiteY39" fmla="*/ 285686 h 3356775"/>
                <a:gd name="connsiteX40" fmla="*/ 8743246 w 8750421"/>
                <a:gd name="connsiteY40" fmla="*/ 249339 h 3356775"/>
                <a:gd name="connsiteX41" fmla="*/ 8750421 w 8750421"/>
                <a:gd name="connsiteY41" fmla="*/ 206743 h 3356775"/>
                <a:gd name="connsiteX42" fmla="*/ 8748148 w 8750421"/>
                <a:gd name="connsiteY42" fmla="*/ 161556 h 3356775"/>
                <a:gd name="connsiteX43" fmla="*/ 8737023 w 8750421"/>
                <a:gd name="connsiteY43" fmla="*/ 117487 h 3356775"/>
                <a:gd name="connsiteX44" fmla="*/ 8717630 w 8750421"/>
                <a:gd name="connsiteY44" fmla="*/ 78181 h 3356775"/>
                <a:gd name="connsiteX45" fmla="*/ 8690604 w 8750421"/>
                <a:gd name="connsiteY45" fmla="*/ 47332 h 3356775"/>
                <a:gd name="connsiteX46" fmla="*/ 8656530 w 8750421"/>
                <a:gd name="connsiteY46" fmla="*/ 28600 h 3356775"/>
                <a:gd name="connsiteX47" fmla="*/ 8617618 w 8750421"/>
                <a:gd name="connsiteY47" fmla="*/ 17868 h 3356775"/>
                <a:gd name="connsiteX48" fmla="*/ 8576089 w 8750421"/>
                <a:gd name="connsiteY48" fmla="*/ 9067 h 3356775"/>
                <a:gd name="connsiteX49" fmla="*/ 8532401 w 8750421"/>
                <a:gd name="connsiteY49" fmla="*/ 2882 h 3356775"/>
                <a:gd name="connsiteX50" fmla="*/ 8486973 w 8750421"/>
                <a:gd name="connsiteY50" fmla="*/ 0 h 3356775"/>
                <a:gd name="connsiteX51" fmla="*/ 8440275 w 8750421"/>
                <a:gd name="connsiteY51" fmla="*/ 1104 h 3356775"/>
                <a:gd name="connsiteX52" fmla="*/ 8392751 w 8750421"/>
                <a:gd name="connsiteY52" fmla="*/ 6908 h 3356775"/>
                <a:gd name="connsiteX53" fmla="*/ 8344821 w 8750421"/>
                <a:gd name="connsiteY53" fmla="*/ 18097 h 3356775"/>
                <a:gd name="connsiteX54" fmla="*/ 8296968 w 8750421"/>
                <a:gd name="connsiteY54" fmla="*/ 35356 h 3356775"/>
                <a:gd name="connsiteX55" fmla="*/ 8249597 w 8750421"/>
                <a:gd name="connsiteY55" fmla="*/ 59385 h 3356775"/>
                <a:gd name="connsiteX56" fmla="*/ 8203191 w 8750421"/>
                <a:gd name="connsiteY56" fmla="*/ 90855 h 3356775"/>
                <a:gd name="connsiteX57" fmla="*/ 7862844 w 8750421"/>
                <a:gd name="connsiteY57" fmla="*/ 430288 h 3356775"/>
                <a:gd name="connsiteX58" fmla="*/ 7379152 w 8750421"/>
                <a:gd name="connsiteY58" fmla="*/ 971905 h 3356775"/>
                <a:gd name="connsiteX59" fmla="*/ 6946424 w 8750421"/>
                <a:gd name="connsiteY59" fmla="*/ 1474089 h 3356775"/>
                <a:gd name="connsiteX60" fmla="*/ 6758998 w 8750421"/>
                <a:gd name="connsiteY60" fmla="*/ 1695170 h 3356775"/>
                <a:gd name="connsiteX61" fmla="*/ 6382265 w 8750421"/>
                <a:gd name="connsiteY61" fmla="*/ 1730006 h 3356775"/>
                <a:gd name="connsiteX62" fmla="*/ 4452424 w 8750421"/>
                <a:gd name="connsiteY62" fmla="*/ 984389 h 3356775"/>
                <a:gd name="connsiteX63" fmla="*/ 2046052 w 8750421"/>
                <a:gd name="connsiteY63" fmla="*/ 710827 h 3356775"/>
                <a:gd name="connsiteX64" fmla="*/ 707689 w 8750421"/>
                <a:gd name="connsiteY64" fmla="*/ 1369690 h 3356775"/>
                <a:gd name="connsiteX0" fmla="*/ 707689 w 8750421"/>
                <a:gd name="connsiteY0" fmla="*/ 1369690 h 3356775"/>
                <a:gd name="connsiteX1" fmla="*/ 0 w 8750421"/>
                <a:gd name="connsiteY1" fmla="*/ 2643074 h 3356775"/>
                <a:gd name="connsiteX2" fmla="*/ 2251844 w 8750421"/>
                <a:gd name="connsiteY2" fmla="*/ 3109341 h 3356775"/>
                <a:gd name="connsiteX3" fmla="*/ 4808392 w 8750421"/>
                <a:gd name="connsiteY3" fmla="*/ 3347377 h 3356775"/>
                <a:gd name="connsiteX4" fmla="*/ 4858430 w 8750421"/>
                <a:gd name="connsiteY4" fmla="*/ 3351453 h 3356775"/>
                <a:gd name="connsiteX5" fmla="*/ 4908455 w 8750421"/>
                <a:gd name="connsiteY5" fmla="*/ 3354374 h 3356775"/>
                <a:gd name="connsiteX6" fmla="*/ 4958455 w 8750421"/>
                <a:gd name="connsiteY6" fmla="*/ 3356152 h 3356775"/>
                <a:gd name="connsiteX7" fmla="*/ 5008417 w 8750421"/>
                <a:gd name="connsiteY7" fmla="*/ 3356775 h 3356775"/>
                <a:gd name="connsiteX8" fmla="*/ 5058315 w 8750421"/>
                <a:gd name="connsiteY8" fmla="*/ 3356254 h 3356775"/>
                <a:gd name="connsiteX9" fmla="*/ 5108137 w 8750421"/>
                <a:gd name="connsiteY9" fmla="*/ 3354603 h 3356775"/>
                <a:gd name="connsiteX10" fmla="*/ 5157858 w 8750421"/>
                <a:gd name="connsiteY10" fmla="*/ 3351809 h 3356775"/>
                <a:gd name="connsiteX11" fmla="*/ 5207464 w 8750421"/>
                <a:gd name="connsiteY11" fmla="*/ 3347885 h 3356775"/>
                <a:gd name="connsiteX12" fmla="*/ 5256931 w 8750421"/>
                <a:gd name="connsiteY12" fmla="*/ 3342830 h 3356775"/>
                <a:gd name="connsiteX13" fmla="*/ 5306245 w 8750421"/>
                <a:gd name="connsiteY13" fmla="*/ 3336658 h 3356775"/>
                <a:gd name="connsiteX14" fmla="*/ 5355381 w 8750421"/>
                <a:gd name="connsiteY14" fmla="*/ 3329368 h 3356775"/>
                <a:gd name="connsiteX15" fmla="*/ 5404327 w 8750421"/>
                <a:gd name="connsiteY15" fmla="*/ 3320961 h 3356775"/>
                <a:gd name="connsiteX16" fmla="*/ 5453057 w 8750421"/>
                <a:gd name="connsiteY16" fmla="*/ 3311448 h 3356775"/>
                <a:gd name="connsiteX17" fmla="*/ 5501545 w 8750421"/>
                <a:gd name="connsiteY17" fmla="*/ 3300831 h 3356775"/>
                <a:gd name="connsiteX18" fmla="*/ 5549793 w 8750421"/>
                <a:gd name="connsiteY18" fmla="*/ 3289109 h 3356775"/>
                <a:gd name="connsiteX19" fmla="*/ 5597773 w 8750421"/>
                <a:gd name="connsiteY19" fmla="*/ 3276282 h 3356775"/>
                <a:gd name="connsiteX20" fmla="*/ 5645462 w 8750421"/>
                <a:gd name="connsiteY20" fmla="*/ 3262376 h 3356775"/>
                <a:gd name="connsiteX21" fmla="*/ 5692833 w 8750421"/>
                <a:gd name="connsiteY21" fmla="*/ 3247377 h 3356775"/>
                <a:gd name="connsiteX22" fmla="*/ 5739886 w 8750421"/>
                <a:gd name="connsiteY22" fmla="*/ 3231286 h 3356775"/>
                <a:gd name="connsiteX23" fmla="*/ 5786597 w 8750421"/>
                <a:gd name="connsiteY23" fmla="*/ 3214128 h 3356775"/>
                <a:gd name="connsiteX24" fmla="*/ 5832926 w 8750421"/>
                <a:gd name="connsiteY24" fmla="*/ 3195878 h 3356775"/>
                <a:gd name="connsiteX25" fmla="*/ 5878888 w 8750421"/>
                <a:gd name="connsiteY25" fmla="*/ 3176562 h 3356775"/>
                <a:gd name="connsiteX26" fmla="*/ 5924443 w 8750421"/>
                <a:gd name="connsiteY26" fmla="*/ 3156178 h 3356775"/>
                <a:gd name="connsiteX27" fmla="*/ 5969566 w 8750421"/>
                <a:gd name="connsiteY27" fmla="*/ 3134741 h 3356775"/>
                <a:gd name="connsiteX28" fmla="*/ 6014244 w 8750421"/>
                <a:gd name="connsiteY28" fmla="*/ 3112224 h 3356775"/>
                <a:gd name="connsiteX29" fmla="*/ 6058478 w 8750421"/>
                <a:gd name="connsiteY29" fmla="*/ 3088665 h 3356775"/>
                <a:gd name="connsiteX30" fmla="*/ 6102217 w 8750421"/>
                <a:gd name="connsiteY30" fmla="*/ 3064052 h 3356775"/>
                <a:gd name="connsiteX31" fmla="*/ 7150615 w 8750421"/>
                <a:gd name="connsiteY31" fmla="*/ 2458174 h 3356775"/>
                <a:gd name="connsiteX32" fmla="*/ 7201504 w 8750421"/>
                <a:gd name="connsiteY32" fmla="*/ 2442400 h 3356775"/>
                <a:gd name="connsiteX33" fmla="*/ 7250183 w 8750421"/>
                <a:gd name="connsiteY33" fmla="*/ 2421686 h 3356775"/>
                <a:gd name="connsiteX34" fmla="*/ 7296373 w 8750421"/>
                <a:gd name="connsiteY34" fmla="*/ 2396274 h 3356775"/>
                <a:gd name="connsiteX35" fmla="*/ 7339693 w 8750421"/>
                <a:gd name="connsiteY35" fmla="*/ 2366365 h 3356775"/>
                <a:gd name="connsiteX36" fmla="*/ 7379850 w 8750421"/>
                <a:gd name="connsiteY36" fmla="*/ 2332215 h 3356775"/>
                <a:gd name="connsiteX37" fmla="*/ 7416477 w 8750421"/>
                <a:gd name="connsiteY37" fmla="*/ 2294039 h 3356775"/>
                <a:gd name="connsiteX38" fmla="*/ 7449256 w 8750421"/>
                <a:gd name="connsiteY38" fmla="*/ 2252065 h 3356775"/>
                <a:gd name="connsiteX39" fmla="*/ 8725999 w 8750421"/>
                <a:gd name="connsiteY39" fmla="*/ 285686 h 3356775"/>
                <a:gd name="connsiteX40" fmla="*/ 8743246 w 8750421"/>
                <a:gd name="connsiteY40" fmla="*/ 249339 h 3356775"/>
                <a:gd name="connsiteX41" fmla="*/ 8750421 w 8750421"/>
                <a:gd name="connsiteY41" fmla="*/ 206743 h 3356775"/>
                <a:gd name="connsiteX42" fmla="*/ 8748148 w 8750421"/>
                <a:gd name="connsiteY42" fmla="*/ 161556 h 3356775"/>
                <a:gd name="connsiteX43" fmla="*/ 8737023 w 8750421"/>
                <a:gd name="connsiteY43" fmla="*/ 117487 h 3356775"/>
                <a:gd name="connsiteX44" fmla="*/ 8717630 w 8750421"/>
                <a:gd name="connsiteY44" fmla="*/ 78181 h 3356775"/>
                <a:gd name="connsiteX45" fmla="*/ 8690604 w 8750421"/>
                <a:gd name="connsiteY45" fmla="*/ 47332 h 3356775"/>
                <a:gd name="connsiteX46" fmla="*/ 8656530 w 8750421"/>
                <a:gd name="connsiteY46" fmla="*/ 28600 h 3356775"/>
                <a:gd name="connsiteX47" fmla="*/ 8617618 w 8750421"/>
                <a:gd name="connsiteY47" fmla="*/ 17868 h 3356775"/>
                <a:gd name="connsiteX48" fmla="*/ 8576089 w 8750421"/>
                <a:gd name="connsiteY48" fmla="*/ 9067 h 3356775"/>
                <a:gd name="connsiteX49" fmla="*/ 8532401 w 8750421"/>
                <a:gd name="connsiteY49" fmla="*/ 2882 h 3356775"/>
                <a:gd name="connsiteX50" fmla="*/ 8486973 w 8750421"/>
                <a:gd name="connsiteY50" fmla="*/ 0 h 3356775"/>
                <a:gd name="connsiteX51" fmla="*/ 8440275 w 8750421"/>
                <a:gd name="connsiteY51" fmla="*/ 1104 h 3356775"/>
                <a:gd name="connsiteX52" fmla="*/ 8392751 w 8750421"/>
                <a:gd name="connsiteY52" fmla="*/ 6908 h 3356775"/>
                <a:gd name="connsiteX53" fmla="*/ 8344821 w 8750421"/>
                <a:gd name="connsiteY53" fmla="*/ 18097 h 3356775"/>
                <a:gd name="connsiteX54" fmla="*/ 8296968 w 8750421"/>
                <a:gd name="connsiteY54" fmla="*/ 35356 h 3356775"/>
                <a:gd name="connsiteX55" fmla="*/ 8249597 w 8750421"/>
                <a:gd name="connsiteY55" fmla="*/ 59385 h 3356775"/>
                <a:gd name="connsiteX56" fmla="*/ 8203191 w 8750421"/>
                <a:gd name="connsiteY56" fmla="*/ 90855 h 3356775"/>
                <a:gd name="connsiteX57" fmla="*/ 7862844 w 8750421"/>
                <a:gd name="connsiteY57" fmla="*/ 430288 h 3356775"/>
                <a:gd name="connsiteX58" fmla="*/ 7379152 w 8750421"/>
                <a:gd name="connsiteY58" fmla="*/ 971905 h 3356775"/>
                <a:gd name="connsiteX59" fmla="*/ 6946424 w 8750421"/>
                <a:gd name="connsiteY59" fmla="*/ 1474089 h 3356775"/>
                <a:gd name="connsiteX60" fmla="*/ 6758998 w 8750421"/>
                <a:gd name="connsiteY60" fmla="*/ 1695170 h 3356775"/>
                <a:gd name="connsiteX61" fmla="*/ 6382265 w 8750421"/>
                <a:gd name="connsiteY61" fmla="*/ 1730006 h 3356775"/>
                <a:gd name="connsiteX62" fmla="*/ 4452424 w 8750421"/>
                <a:gd name="connsiteY62" fmla="*/ 984389 h 3356775"/>
                <a:gd name="connsiteX63" fmla="*/ 2046052 w 8750421"/>
                <a:gd name="connsiteY63" fmla="*/ 710827 h 3356775"/>
                <a:gd name="connsiteX64" fmla="*/ 707689 w 8750421"/>
                <a:gd name="connsiteY64" fmla="*/ 1369690 h 3356775"/>
                <a:gd name="connsiteX0" fmla="*/ 707689 w 8750421"/>
                <a:gd name="connsiteY0" fmla="*/ 1369690 h 3356775"/>
                <a:gd name="connsiteX1" fmla="*/ 0 w 8750421"/>
                <a:gd name="connsiteY1" fmla="*/ 2643074 h 3356775"/>
                <a:gd name="connsiteX2" fmla="*/ 2251844 w 8750421"/>
                <a:gd name="connsiteY2" fmla="*/ 3109341 h 3356775"/>
                <a:gd name="connsiteX3" fmla="*/ 4808392 w 8750421"/>
                <a:gd name="connsiteY3" fmla="*/ 3347377 h 3356775"/>
                <a:gd name="connsiteX4" fmla="*/ 4858430 w 8750421"/>
                <a:gd name="connsiteY4" fmla="*/ 3351453 h 3356775"/>
                <a:gd name="connsiteX5" fmla="*/ 4908455 w 8750421"/>
                <a:gd name="connsiteY5" fmla="*/ 3354374 h 3356775"/>
                <a:gd name="connsiteX6" fmla="*/ 4958455 w 8750421"/>
                <a:gd name="connsiteY6" fmla="*/ 3356152 h 3356775"/>
                <a:gd name="connsiteX7" fmla="*/ 5008417 w 8750421"/>
                <a:gd name="connsiteY7" fmla="*/ 3356775 h 3356775"/>
                <a:gd name="connsiteX8" fmla="*/ 5058315 w 8750421"/>
                <a:gd name="connsiteY8" fmla="*/ 3356254 h 3356775"/>
                <a:gd name="connsiteX9" fmla="*/ 5108137 w 8750421"/>
                <a:gd name="connsiteY9" fmla="*/ 3354603 h 3356775"/>
                <a:gd name="connsiteX10" fmla="*/ 5157858 w 8750421"/>
                <a:gd name="connsiteY10" fmla="*/ 3351809 h 3356775"/>
                <a:gd name="connsiteX11" fmla="*/ 5207464 w 8750421"/>
                <a:gd name="connsiteY11" fmla="*/ 3347885 h 3356775"/>
                <a:gd name="connsiteX12" fmla="*/ 5256931 w 8750421"/>
                <a:gd name="connsiteY12" fmla="*/ 3342830 h 3356775"/>
                <a:gd name="connsiteX13" fmla="*/ 5306245 w 8750421"/>
                <a:gd name="connsiteY13" fmla="*/ 3336658 h 3356775"/>
                <a:gd name="connsiteX14" fmla="*/ 5355381 w 8750421"/>
                <a:gd name="connsiteY14" fmla="*/ 3329368 h 3356775"/>
                <a:gd name="connsiteX15" fmla="*/ 5404327 w 8750421"/>
                <a:gd name="connsiteY15" fmla="*/ 3320961 h 3356775"/>
                <a:gd name="connsiteX16" fmla="*/ 5453057 w 8750421"/>
                <a:gd name="connsiteY16" fmla="*/ 3311448 h 3356775"/>
                <a:gd name="connsiteX17" fmla="*/ 5501545 w 8750421"/>
                <a:gd name="connsiteY17" fmla="*/ 3300831 h 3356775"/>
                <a:gd name="connsiteX18" fmla="*/ 5549793 w 8750421"/>
                <a:gd name="connsiteY18" fmla="*/ 3289109 h 3356775"/>
                <a:gd name="connsiteX19" fmla="*/ 5597773 w 8750421"/>
                <a:gd name="connsiteY19" fmla="*/ 3276282 h 3356775"/>
                <a:gd name="connsiteX20" fmla="*/ 5645462 w 8750421"/>
                <a:gd name="connsiteY20" fmla="*/ 3262376 h 3356775"/>
                <a:gd name="connsiteX21" fmla="*/ 5692833 w 8750421"/>
                <a:gd name="connsiteY21" fmla="*/ 3247377 h 3356775"/>
                <a:gd name="connsiteX22" fmla="*/ 5739886 w 8750421"/>
                <a:gd name="connsiteY22" fmla="*/ 3231286 h 3356775"/>
                <a:gd name="connsiteX23" fmla="*/ 5786597 w 8750421"/>
                <a:gd name="connsiteY23" fmla="*/ 3214128 h 3356775"/>
                <a:gd name="connsiteX24" fmla="*/ 5832926 w 8750421"/>
                <a:gd name="connsiteY24" fmla="*/ 3195878 h 3356775"/>
                <a:gd name="connsiteX25" fmla="*/ 5878888 w 8750421"/>
                <a:gd name="connsiteY25" fmla="*/ 3176562 h 3356775"/>
                <a:gd name="connsiteX26" fmla="*/ 5924443 w 8750421"/>
                <a:gd name="connsiteY26" fmla="*/ 3156178 h 3356775"/>
                <a:gd name="connsiteX27" fmla="*/ 5969566 w 8750421"/>
                <a:gd name="connsiteY27" fmla="*/ 3134741 h 3356775"/>
                <a:gd name="connsiteX28" fmla="*/ 6014244 w 8750421"/>
                <a:gd name="connsiteY28" fmla="*/ 3112224 h 3356775"/>
                <a:gd name="connsiteX29" fmla="*/ 6058478 w 8750421"/>
                <a:gd name="connsiteY29" fmla="*/ 3088665 h 3356775"/>
                <a:gd name="connsiteX30" fmla="*/ 6102217 w 8750421"/>
                <a:gd name="connsiteY30" fmla="*/ 3064052 h 3356775"/>
                <a:gd name="connsiteX31" fmla="*/ 7150615 w 8750421"/>
                <a:gd name="connsiteY31" fmla="*/ 2458174 h 3356775"/>
                <a:gd name="connsiteX32" fmla="*/ 7201504 w 8750421"/>
                <a:gd name="connsiteY32" fmla="*/ 2442400 h 3356775"/>
                <a:gd name="connsiteX33" fmla="*/ 7250183 w 8750421"/>
                <a:gd name="connsiteY33" fmla="*/ 2421686 h 3356775"/>
                <a:gd name="connsiteX34" fmla="*/ 7296373 w 8750421"/>
                <a:gd name="connsiteY34" fmla="*/ 2396274 h 3356775"/>
                <a:gd name="connsiteX35" fmla="*/ 7339693 w 8750421"/>
                <a:gd name="connsiteY35" fmla="*/ 2366365 h 3356775"/>
                <a:gd name="connsiteX36" fmla="*/ 7379850 w 8750421"/>
                <a:gd name="connsiteY36" fmla="*/ 2332215 h 3356775"/>
                <a:gd name="connsiteX37" fmla="*/ 7416477 w 8750421"/>
                <a:gd name="connsiteY37" fmla="*/ 2294039 h 3356775"/>
                <a:gd name="connsiteX38" fmla="*/ 7449256 w 8750421"/>
                <a:gd name="connsiteY38" fmla="*/ 2252065 h 3356775"/>
                <a:gd name="connsiteX39" fmla="*/ 8725999 w 8750421"/>
                <a:gd name="connsiteY39" fmla="*/ 285686 h 3356775"/>
                <a:gd name="connsiteX40" fmla="*/ 8743246 w 8750421"/>
                <a:gd name="connsiteY40" fmla="*/ 249339 h 3356775"/>
                <a:gd name="connsiteX41" fmla="*/ 8750421 w 8750421"/>
                <a:gd name="connsiteY41" fmla="*/ 206743 h 3356775"/>
                <a:gd name="connsiteX42" fmla="*/ 8748148 w 8750421"/>
                <a:gd name="connsiteY42" fmla="*/ 161556 h 3356775"/>
                <a:gd name="connsiteX43" fmla="*/ 8737023 w 8750421"/>
                <a:gd name="connsiteY43" fmla="*/ 117487 h 3356775"/>
                <a:gd name="connsiteX44" fmla="*/ 8717630 w 8750421"/>
                <a:gd name="connsiteY44" fmla="*/ 78181 h 3356775"/>
                <a:gd name="connsiteX45" fmla="*/ 8690604 w 8750421"/>
                <a:gd name="connsiteY45" fmla="*/ 47332 h 3356775"/>
                <a:gd name="connsiteX46" fmla="*/ 8656530 w 8750421"/>
                <a:gd name="connsiteY46" fmla="*/ 28600 h 3356775"/>
                <a:gd name="connsiteX47" fmla="*/ 8617618 w 8750421"/>
                <a:gd name="connsiteY47" fmla="*/ 17868 h 3356775"/>
                <a:gd name="connsiteX48" fmla="*/ 8576089 w 8750421"/>
                <a:gd name="connsiteY48" fmla="*/ 9067 h 3356775"/>
                <a:gd name="connsiteX49" fmla="*/ 8532401 w 8750421"/>
                <a:gd name="connsiteY49" fmla="*/ 2882 h 3356775"/>
                <a:gd name="connsiteX50" fmla="*/ 8486973 w 8750421"/>
                <a:gd name="connsiteY50" fmla="*/ 0 h 3356775"/>
                <a:gd name="connsiteX51" fmla="*/ 8440275 w 8750421"/>
                <a:gd name="connsiteY51" fmla="*/ 1104 h 3356775"/>
                <a:gd name="connsiteX52" fmla="*/ 8392751 w 8750421"/>
                <a:gd name="connsiteY52" fmla="*/ 6908 h 3356775"/>
                <a:gd name="connsiteX53" fmla="*/ 8344821 w 8750421"/>
                <a:gd name="connsiteY53" fmla="*/ 18097 h 3356775"/>
                <a:gd name="connsiteX54" fmla="*/ 8296968 w 8750421"/>
                <a:gd name="connsiteY54" fmla="*/ 35356 h 3356775"/>
                <a:gd name="connsiteX55" fmla="*/ 8249597 w 8750421"/>
                <a:gd name="connsiteY55" fmla="*/ 59385 h 3356775"/>
                <a:gd name="connsiteX56" fmla="*/ 8203191 w 8750421"/>
                <a:gd name="connsiteY56" fmla="*/ 90855 h 3356775"/>
                <a:gd name="connsiteX57" fmla="*/ 7862844 w 8750421"/>
                <a:gd name="connsiteY57" fmla="*/ 430288 h 3356775"/>
                <a:gd name="connsiteX58" fmla="*/ 7379152 w 8750421"/>
                <a:gd name="connsiteY58" fmla="*/ 971905 h 3356775"/>
                <a:gd name="connsiteX59" fmla="*/ 6946424 w 8750421"/>
                <a:gd name="connsiteY59" fmla="*/ 1474089 h 3356775"/>
                <a:gd name="connsiteX60" fmla="*/ 6758998 w 8750421"/>
                <a:gd name="connsiteY60" fmla="*/ 1695170 h 3356775"/>
                <a:gd name="connsiteX61" fmla="*/ 6382265 w 8750421"/>
                <a:gd name="connsiteY61" fmla="*/ 1730006 h 3356775"/>
                <a:gd name="connsiteX62" fmla="*/ 4452424 w 8750421"/>
                <a:gd name="connsiteY62" fmla="*/ 984389 h 3356775"/>
                <a:gd name="connsiteX63" fmla="*/ 2046052 w 8750421"/>
                <a:gd name="connsiteY63" fmla="*/ 710827 h 3356775"/>
                <a:gd name="connsiteX64" fmla="*/ 707689 w 8750421"/>
                <a:gd name="connsiteY64" fmla="*/ 1369690 h 3356775"/>
                <a:gd name="connsiteX0" fmla="*/ 707689 w 8750421"/>
                <a:gd name="connsiteY0" fmla="*/ 1369690 h 3356775"/>
                <a:gd name="connsiteX1" fmla="*/ 0 w 8750421"/>
                <a:gd name="connsiteY1" fmla="*/ 2643074 h 3356775"/>
                <a:gd name="connsiteX2" fmla="*/ 2251844 w 8750421"/>
                <a:gd name="connsiteY2" fmla="*/ 3109341 h 3356775"/>
                <a:gd name="connsiteX3" fmla="*/ 4808392 w 8750421"/>
                <a:gd name="connsiteY3" fmla="*/ 3347377 h 3356775"/>
                <a:gd name="connsiteX4" fmla="*/ 4858430 w 8750421"/>
                <a:gd name="connsiteY4" fmla="*/ 3351453 h 3356775"/>
                <a:gd name="connsiteX5" fmla="*/ 4908455 w 8750421"/>
                <a:gd name="connsiteY5" fmla="*/ 3354374 h 3356775"/>
                <a:gd name="connsiteX6" fmla="*/ 4958455 w 8750421"/>
                <a:gd name="connsiteY6" fmla="*/ 3356152 h 3356775"/>
                <a:gd name="connsiteX7" fmla="*/ 5008417 w 8750421"/>
                <a:gd name="connsiteY7" fmla="*/ 3356775 h 3356775"/>
                <a:gd name="connsiteX8" fmla="*/ 5058315 w 8750421"/>
                <a:gd name="connsiteY8" fmla="*/ 3356254 h 3356775"/>
                <a:gd name="connsiteX9" fmla="*/ 5108137 w 8750421"/>
                <a:gd name="connsiteY9" fmla="*/ 3354603 h 3356775"/>
                <a:gd name="connsiteX10" fmla="*/ 5157858 w 8750421"/>
                <a:gd name="connsiteY10" fmla="*/ 3351809 h 3356775"/>
                <a:gd name="connsiteX11" fmla="*/ 5207464 w 8750421"/>
                <a:gd name="connsiteY11" fmla="*/ 3347885 h 3356775"/>
                <a:gd name="connsiteX12" fmla="*/ 5256931 w 8750421"/>
                <a:gd name="connsiteY12" fmla="*/ 3342830 h 3356775"/>
                <a:gd name="connsiteX13" fmla="*/ 5306245 w 8750421"/>
                <a:gd name="connsiteY13" fmla="*/ 3336658 h 3356775"/>
                <a:gd name="connsiteX14" fmla="*/ 5355381 w 8750421"/>
                <a:gd name="connsiteY14" fmla="*/ 3329368 h 3356775"/>
                <a:gd name="connsiteX15" fmla="*/ 5404327 w 8750421"/>
                <a:gd name="connsiteY15" fmla="*/ 3320961 h 3356775"/>
                <a:gd name="connsiteX16" fmla="*/ 5453057 w 8750421"/>
                <a:gd name="connsiteY16" fmla="*/ 3311448 h 3356775"/>
                <a:gd name="connsiteX17" fmla="*/ 5501545 w 8750421"/>
                <a:gd name="connsiteY17" fmla="*/ 3300831 h 3356775"/>
                <a:gd name="connsiteX18" fmla="*/ 5549793 w 8750421"/>
                <a:gd name="connsiteY18" fmla="*/ 3289109 h 3356775"/>
                <a:gd name="connsiteX19" fmla="*/ 5597773 w 8750421"/>
                <a:gd name="connsiteY19" fmla="*/ 3276282 h 3356775"/>
                <a:gd name="connsiteX20" fmla="*/ 5645462 w 8750421"/>
                <a:gd name="connsiteY20" fmla="*/ 3262376 h 3356775"/>
                <a:gd name="connsiteX21" fmla="*/ 5692833 w 8750421"/>
                <a:gd name="connsiteY21" fmla="*/ 3247377 h 3356775"/>
                <a:gd name="connsiteX22" fmla="*/ 5739886 w 8750421"/>
                <a:gd name="connsiteY22" fmla="*/ 3231286 h 3356775"/>
                <a:gd name="connsiteX23" fmla="*/ 5786597 w 8750421"/>
                <a:gd name="connsiteY23" fmla="*/ 3214128 h 3356775"/>
                <a:gd name="connsiteX24" fmla="*/ 5832926 w 8750421"/>
                <a:gd name="connsiteY24" fmla="*/ 3195878 h 3356775"/>
                <a:gd name="connsiteX25" fmla="*/ 5878888 w 8750421"/>
                <a:gd name="connsiteY25" fmla="*/ 3176562 h 3356775"/>
                <a:gd name="connsiteX26" fmla="*/ 5924443 w 8750421"/>
                <a:gd name="connsiteY26" fmla="*/ 3156178 h 3356775"/>
                <a:gd name="connsiteX27" fmla="*/ 5969566 w 8750421"/>
                <a:gd name="connsiteY27" fmla="*/ 3134741 h 3356775"/>
                <a:gd name="connsiteX28" fmla="*/ 6014244 w 8750421"/>
                <a:gd name="connsiteY28" fmla="*/ 3112224 h 3356775"/>
                <a:gd name="connsiteX29" fmla="*/ 6058478 w 8750421"/>
                <a:gd name="connsiteY29" fmla="*/ 3088665 h 3356775"/>
                <a:gd name="connsiteX30" fmla="*/ 6102217 w 8750421"/>
                <a:gd name="connsiteY30" fmla="*/ 3064052 h 3356775"/>
                <a:gd name="connsiteX31" fmla="*/ 7150615 w 8750421"/>
                <a:gd name="connsiteY31" fmla="*/ 2458174 h 3356775"/>
                <a:gd name="connsiteX32" fmla="*/ 7201504 w 8750421"/>
                <a:gd name="connsiteY32" fmla="*/ 2442400 h 3356775"/>
                <a:gd name="connsiteX33" fmla="*/ 7250183 w 8750421"/>
                <a:gd name="connsiteY33" fmla="*/ 2421686 h 3356775"/>
                <a:gd name="connsiteX34" fmla="*/ 7296373 w 8750421"/>
                <a:gd name="connsiteY34" fmla="*/ 2396274 h 3356775"/>
                <a:gd name="connsiteX35" fmla="*/ 7339693 w 8750421"/>
                <a:gd name="connsiteY35" fmla="*/ 2366365 h 3356775"/>
                <a:gd name="connsiteX36" fmla="*/ 7379850 w 8750421"/>
                <a:gd name="connsiteY36" fmla="*/ 2332215 h 3356775"/>
                <a:gd name="connsiteX37" fmla="*/ 7416477 w 8750421"/>
                <a:gd name="connsiteY37" fmla="*/ 2294039 h 3356775"/>
                <a:gd name="connsiteX38" fmla="*/ 7449256 w 8750421"/>
                <a:gd name="connsiteY38" fmla="*/ 2252065 h 3356775"/>
                <a:gd name="connsiteX39" fmla="*/ 8725999 w 8750421"/>
                <a:gd name="connsiteY39" fmla="*/ 285686 h 3356775"/>
                <a:gd name="connsiteX40" fmla="*/ 8743246 w 8750421"/>
                <a:gd name="connsiteY40" fmla="*/ 249339 h 3356775"/>
                <a:gd name="connsiteX41" fmla="*/ 8750421 w 8750421"/>
                <a:gd name="connsiteY41" fmla="*/ 206743 h 3356775"/>
                <a:gd name="connsiteX42" fmla="*/ 8748148 w 8750421"/>
                <a:gd name="connsiteY42" fmla="*/ 161556 h 3356775"/>
                <a:gd name="connsiteX43" fmla="*/ 8737023 w 8750421"/>
                <a:gd name="connsiteY43" fmla="*/ 117487 h 3356775"/>
                <a:gd name="connsiteX44" fmla="*/ 8717630 w 8750421"/>
                <a:gd name="connsiteY44" fmla="*/ 78181 h 3356775"/>
                <a:gd name="connsiteX45" fmla="*/ 8690604 w 8750421"/>
                <a:gd name="connsiteY45" fmla="*/ 47332 h 3356775"/>
                <a:gd name="connsiteX46" fmla="*/ 8656530 w 8750421"/>
                <a:gd name="connsiteY46" fmla="*/ 28600 h 3356775"/>
                <a:gd name="connsiteX47" fmla="*/ 8617618 w 8750421"/>
                <a:gd name="connsiteY47" fmla="*/ 17868 h 3356775"/>
                <a:gd name="connsiteX48" fmla="*/ 8576089 w 8750421"/>
                <a:gd name="connsiteY48" fmla="*/ 9067 h 3356775"/>
                <a:gd name="connsiteX49" fmla="*/ 8532401 w 8750421"/>
                <a:gd name="connsiteY49" fmla="*/ 2882 h 3356775"/>
                <a:gd name="connsiteX50" fmla="*/ 8486973 w 8750421"/>
                <a:gd name="connsiteY50" fmla="*/ 0 h 3356775"/>
                <a:gd name="connsiteX51" fmla="*/ 8440275 w 8750421"/>
                <a:gd name="connsiteY51" fmla="*/ 1104 h 3356775"/>
                <a:gd name="connsiteX52" fmla="*/ 8392751 w 8750421"/>
                <a:gd name="connsiteY52" fmla="*/ 6908 h 3356775"/>
                <a:gd name="connsiteX53" fmla="*/ 8344821 w 8750421"/>
                <a:gd name="connsiteY53" fmla="*/ 18097 h 3356775"/>
                <a:gd name="connsiteX54" fmla="*/ 8296968 w 8750421"/>
                <a:gd name="connsiteY54" fmla="*/ 35356 h 3356775"/>
                <a:gd name="connsiteX55" fmla="*/ 8249597 w 8750421"/>
                <a:gd name="connsiteY55" fmla="*/ 59385 h 3356775"/>
                <a:gd name="connsiteX56" fmla="*/ 8203191 w 8750421"/>
                <a:gd name="connsiteY56" fmla="*/ 90855 h 3356775"/>
                <a:gd name="connsiteX57" fmla="*/ 7862844 w 8750421"/>
                <a:gd name="connsiteY57" fmla="*/ 430288 h 3356775"/>
                <a:gd name="connsiteX58" fmla="*/ 7379152 w 8750421"/>
                <a:gd name="connsiteY58" fmla="*/ 971905 h 3356775"/>
                <a:gd name="connsiteX59" fmla="*/ 6946424 w 8750421"/>
                <a:gd name="connsiteY59" fmla="*/ 1474089 h 3356775"/>
                <a:gd name="connsiteX60" fmla="*/ 6758998 w 8750421"/>
                <a:gd name="connsiteY60" fmla="*/ 1695170 h 3356775"/>
                <a:gd name="connsiteX61" fmla="*/ 6382265 w 8750421"/>
                <a:gd name="connsiteY61" fmla="*/ 1730006 h 3356775"/>
                <a:gd name="connsiteX62" fmla="*/ 4437434 w 8750421"/>
                <a:gd name="connsiteY62" fmla="*/ 1111805 h 3356775"/>
                <a:gd name="connsiteX63" fmla="*/ 2046052 w 8750421"/>
                <a:gd name="connsiteY63" fmla="*/ 710827 h 3356775"/>
                <a:gd name="connsiteX64" fmla="*/ 707689 w 8750421"/>
                <a:gd name="connsiteY64" fmla="*/ 1369690 h 3356775"/>
                <a:gd name="connsiteX0" fmla="*/ 707689 w 8750421"/>
                <a:gd name="connsiteY0" fmla="*/ 1369690 h 3356775"/>
                <a:gd name="connsiteX1" fmla="*/ 0 w 8750421"/>
                <a:gd name="connsiteY1" fmla="*/ 2643074 h 3356775"/>
                <a:gd name="connsiteX2" fmla="*/ 2251844 w 8750421"/>
                <a:gd name="connsiteY2" fmla="*/ 3109341 h 3356775"/>
                <a:gd name="connsiteX3" fmla="*/ 4808392 w 8750421"/>
                <a:gd name="connsiteY3" fmla="*/ 3347377 h 3356775"/>
                <a:gd name="connsiteX4" fmla="*/ 4858430 w 8750421"/>
                <a:gd name="connsiteY4" fmla="*/ 3351453 h 3356775"/>
                <a:gd name="connsiteX5" fmla="*/ 4908455 w 8750421"/>
                <a:gd name="connsiteY5" fmla="*/ 3354374 h 3356775"/>
                <a:gd name="connsiteX6" fmla="*/ 4958455 w 8750421"/>
                <a:gd name="connsiteY6" fmla="*/ 3356152 h 3356775"/>
                <a:gd name="connsiteX7" fmla="*/ 5008417 w 8750421"/>
                <a:gd name="connsiteY7" fmla="*/ 3356775 h 3356775"/>
                <a:gd name="connsiteX8" fmla="*/ 5058315 w 8750421"/>
                <a:gd name="connsiteY8" fmla="*/ 3356254 h 3356775"/>
                <a:gd name="connsiteX9" fmla="*/ 5108137 w 8750421"/>
                <a:gd name="connsiteY9" fmla="*/ 3354603 h 3356775"/>
                <a:gd name="connsiteX10" fmla="*/ 5157858 w 8750421"/>
                <a:gd name="connsiteY10" fmla="*/ 3351809 h 3356775"/>
                <a:gd name="connsiteX11" fmla="*/ 5207464 w 8750421"/>
                <a:gd name="connsiteY11" fmla="*/ 3347885 h 3356775"/>
                <a:gd name="connsiteX12" fmla="*/ 5256931 w 8750421"/>
                <a:gd name="connsiteY12" fmla="*/ 3342830 h 3356775"/>
                <a:gd name="connsiteX13" fmla="*/ 5306245 w 8750421"/>
                <a:gd name="connsiteY13" fmla="*/ 3336658 h 3356775"/>
                <a:gd name="connsiteX14" fmla="*/ 5355381 w 8750421"/>
                <a:gd name="connsiteY14" fmla="*/ 3329368 h 3356775"/>
                <a:gd name="connsiteX15" fmla="*/ 5404327 w 8750421"/>
                <a:gd name="connsiteY15" fmla="*/ 3320961 h 3356775"/>
                <a:gd name="connsiteX16" fmla="*/ 5453057 w 8750421"/>
                <a:gd name="connsiteY16" fmla="*/ 3311448 h 3356775"/>
                <a:gd name="connsiteX17" fmla="*/ 5501545 w 8750421"/>
                <a:gd name="connsiteY17" fmla="*/ 3300831 h 3356775"/>
                <a:gd name="connsiteX18" fmla="*/ 5549793 w 8750421"/>
                <a:gd name="connsiteY18" fmla="*/ 3289109 h 3356775"/>
                <a:gd name="connsiteX19" fmla="*/ 5597773 w 8750421"/>
                <a:gd name="connsiteY19" fmla="*/ 3276282 h 3356775"/>
                <a:gd name="connsiteX20" fmla="*/ 5645462 w 8750421"/>
                <a:gd name="connsiteY20" fmla="*/ 3262376 h 3356775"/>
                <a:gd name="connsiteX21" fmla="*/ 5692833 w 8750421"/>
                <a:gd name="connsiteY21" fmla="*/ 3247377 h 3356775"/>
                <a:gd name="connsiteX22" fmla="*/ 5739886 w 8750421"/>
                <a:gd name="connsiteY22" fmla="*/ 3231286 h 3356775"/>
                <a:gd name="connsiteX23" fmla="*/ 5786597 w 8750421"/>
                <a:gd name="connsiteY23" fmla="*/ 3214128 h 3356775"/>
                <a:gd name="connsiteX24" fmla="*/ 5832926 w 8750421"/>
                <a:gd name="connsiteY24" fmla="*/ 3195878 h 3356775"/>
                <a:gd name="connsiteX25" fmla="*/ 5878888 w 8750421"/>
                <a:gd name="connsiteY25" fmla="*/ 3176562 h 3356775"/>
                <a:gd name="connsiteX26" fmla="*/ 5924443 w 8750421"/>
                <a:gd name="connsiteY26" fmla="*/ 3156178 h 3356775"/>
                <a:gd name="connsiteX27" fmla="*/ 5969566 w 8750421"/>
                <a:gd name="connsiteY27" fmla="*/ 3134741 h 3356775"/>
                <a:gd name="connsiteX28" fmla="*/ 6014244 w 8750421"/>
                <a:gd name="connsiteY28" fmla="*/ 3112224 h 3356775"/>
                <a:gd name="connsiteX29" fmla="*/ 6058478 w 8750421"/>
                <a:gd name="connsiteY29" fmla="*/ 3088665 h 3356775"/>
                <a:gd name="connsiteX30" fmla="*/ 6102217 w 8750421"/>
                <a:gd name="connsiteY30" fmla="*/ 3064052 h 3356775"/>
                <a:gd name="connsiteX31" fmla="*/ 7150615 w 8750421"/>
                <a:gd name="connsiteY31" fmla="*/ 2458174 h 3356775"/>
                <a:gd name="connsiteX32" fmla="*/ 7201504 w 8750421"/>
                <a:gd name="connsiteY32" fmla="*/ 2442400 h 3356775"/>
                <a:gd name="connsiteX33" fmla="*/ 7250183 w 8750421"/>
                <a:gd name="connsiteY33" fmla="*/ 2421686 h 3356775"/>
                <a:gd name="connsiteX34" fmla="*/ 7296373 w 8750421"/>
                <a:gd name="connsiteY34" fmla="*/ 2396274 h 3356775"/>
                <a:gd name="connsiteX35" fmla="*/ 7339693 w 8750421"/>
                <a:gd name="connsiteY35" fmla="*/ 2366365 h 3356775"/>
                <a:gd name="connsiteX36" fmla="*/ 7379850 w 8750421"/>
                <a:gd name="connsiteY36" fmla="*/ 2332215 h 3356775"/>
                <a:gd name="connsiteX37" fmla="*/ 7416477 w 8750421"/>
                <a:gd name="connsiteY37" fmla="*/ 2294039 h 3356775"/>
                <a:gd name="connsiteX38" fmla="*/ 7449256 w 8750421"/>
                <a:gd name="connsiteY38" fmla="*/ 2252065 h 3356775"/>
                <a:gd name="connsiteX39" fmla="*/ 8725999 w 8750421"/>
                <a:gd name="connsiteY39" fmla="*/ 285686 h 3356775"/>
                <a:gd name="connsiteX40" fmla="*/ 8743246 w 8750421"/>
                <a:gd name="connsiteY40" fmla="*/ 249339 h 3356775"/>
                <a:gd name="connsiteX41" fmla="*/ 8750421 w 8750421"/>
                <a:gd name="connsiteY41" fmla="*/ 206743 h 3356775"/>
                <a:gd name="connsiteX42" fmla="*/ 8748148 w 8750421"/>
                <a:gd name="connsiteY42" fmla="*/ 161556 h 3356775"/>
                <a:gd name="connsiteX43" fmla="*/ 8737023 w 8750421"/>
                <a:gd name="connsiteY43" fmla="*/ 117487 h 3356775"/>
                <a:gd name="connsiteX44" fmla="*/ 8717630 w 8750421"/>
                <a:gd name="connsiteY44" fmla="*/ 78181 h 3356775"/>
                <a:gd name="connsiteX45" fmla="*/ 8690604 w 8750421"/>
                <a:gd name="connsiteY45" fmla="*/ 47332 h 3356775"/>
                <a:gd name="connsiteX46" fmla="*/ 8656530 w 8750421"/>
                <a:gd name="connsiteY46" fmla="*/ 28600 h 3356775"/>
                <a:gd name="connsiteX47" fmla="*/ 8617618 w 8750421"/>
                <a:gd name="connsiteY47" fmla="*/ 17868 h 3356775"/>
                <a:gd name="connsiteX48" fmla="*/ 8576089 w 8750421"/>
                <a:gd name="connsiteY48" fmla="*/ 9067 h 3356775"/>
                <a:gd name="connsiteX49" fmla="*/ 8532401 w 8750421"/>
                <a:gd name="connsiteY49" fmla="*/ 2882 h 3356775"/>
                <a:gd name="connsiteX50" fmla="*/ 8486973 w 8750421"/>
                <a:gd name="connsiteY50" fmla="*/ 0 h 3356775"/>
                <a:gd name="connsiteX51" fmla="*/ 8440275 w 8750421"/>
                <a:gd name="connsiteY51" fmla="*/ 1104 h 3356775"/>
                <a:gd name="connsiteX52" fmla="*/ 8392751 w 8750421"/>
                <a:gd name="connsiteY52" fmla="*/ 6908 h 3356775"/>
                <a:gd name="connsiteX53" fmla="*/ 8344821 w 8750421"/>
                <a:gd name="connsiteY53" fmla="*/ 18097 h 3356775"/>
                <a:gd name="connsiteX54" fmla="*/ 8296968 w 8750421"/>
                <a:gd name="connsiteY54" fmla="*/ 35356 h 3356775"/>
                <a:gd name="connsiteX55" fmla="*/ 8249597 w 8750421"/>
                <a:gd name="connsiteY55" fmla="*/ 59385 h 3356775"/>
                <a:gd name="connsiteX56" fmla="*/ 8203191 w 8750421"/>
                <a:gd name="connsiteY56" fmla="*/ 90855 h 3356775"/>
                <a:gd name="connsiteX57" fmla="*/ 7862844 w 8750421"/>
                <a:gd name="connsiteY57" fmla="*/ 430288 h 3356775"/>
                <a:gd name="connsiteX58" fmla="*/ 7379152 w 8750421"/>
                <a:gd name="connsiteY58" fmla="*/ 971905 h 3356775"/>
                <a:gd name="connsiteX59" fmla="*/ 6946424 w 8750421"/>
                <a:gd name="connsiteY59" fmla="*/ 1474089 h 3356775"/>
                <a:gd name="connsiteX60" fmla="*/ 6758998 w 8750421"/>
                <a:gd name="connsiteY60" fmla="*/ 1695170 h 3356775"/>
                <a:gd name="connsiteX61" fmla="*/ 6382265 w 8750421"/>
                <a:gd name="connsiteY61" fmla="*/ 1730006 h 3356775"/>
                <a:gd name="connsiteX62" fmla="*/ 4414949 w 8750421"/>
                <a:gd name="connsiteY62" fmla="*/ 991883 h 3356775"/>
                <a:gd name="connsiteX63" fmla="*/ 2046052 w 8750421"/>
                <a:gd name="connsiteY63" fmla="*/ 710827 h 3356775"/>
                <a:gd name="connsiteX64" fmla="*/ 707689 w 8750421"/>
                <a:gd name="connsiteY64" fmla="*/ 1369690 h 3356775"/>
                <a:gd name="connsiteX0" fmla="*/ 707689 w 8750421"/>
                <a:gd name="connsiteY0" fmla="*/ 1369690 h 3356775"/>
                <a:gd name="connsiteX1" fmla="*/ 0 w 8750421"/>
                <a:gd name="connsiteY1" fmla="*/ 2643074 h 3356775"/>
                <a:gd name="connsiteX2" fmla="*/ 2251844 w 8750421"/>
                <a:gd name="connsiteY2" fmla="*/ 3109341 h 3356775"/>
                <a:gd name="connsiteX3" fmla="*/ 4808392 w 8750421"/>
                <a:gd name="connsiteY3" fmla="*/ 3347377 h 3356775"/>
                <a:gd name="connsiteX4" fmla="*/ 4858430 w 8750421"/>
                <a:gd name="connsiteY4" fmla="*/ 3351453 h 3356775"/>
                <a:gd name="connsiteX5" fmla="*/ 4908455 w 8750421"/>
                <a:gd name="connsiteY5" fmla="*/ 3354374 h 3356775"/>
                <a:gd name="connsiteX6" fmla="*/ 4958455 w 8750421"/>
                <a:gd name="connsiteY6" fmla="*/ 3356152 h 3356775"/>
                <a:gd name="connsiteX7" fmla="*/ 5008417 w 8750421"/>
                <a:gd name="connsiteY7" fmla="*/ 3356775 h 3356775"/>
                <a:gd name="connsiteX8" fmla="*/ 5058315 w 8750421"/>
                <a:gd name="connsiteY8" fmla="*/ 3356254 h 3356775"/>
                <a:gd name="connsiteX9" fmla="*/ 5108137 w 8750421"/>
                <a:gd name="connsiteY9" fmla="*/ 3354603 h 3356775"/>
                <a:gd name="connsiteX10" fmla="*/ 5157858 w 8750421"/>
                <a:gd name="connsiteY10" fmla="*/ 3351809 h 3356775"/>
                <a:gd name="connsiteX11" fmla="*/ 5207464 w 8750421"/>
                <a:gd name="connsiteY11" fmla="*/ 3347885 h 3356775"/>
                <a:gd name="connsiteX12" fmla="*/ 5256931 w 8750421"/>
                <a:gd name="connsiteY12" fmla="*/ 3342830 h 3356775"/>
                <a:gd name="connsiteX13" fmla="*/ 5306245 w 8750421"/>
                <a:gd name="connsiteY13" fmla="*/ 3336658 h 3356775"/>
                <a:gd name="connsiteX14" fmla="*/ 5355381 w 8750421"/>
                <a:gd name="connsiteY14" fmla="*/ 3329368 h 3356775"/>
                <a:gd name="connsiteX15" fmla="*/ 5404327 w 8750421"/>
                <a:gd name="connsiteY15" fmla="*/ 3320961 h 3356775"/>
                <a:gd name="connsiteX16" fmla="*/ 5453057 w 8750421"/>
                <a:gd name="connsiteY16" fmla="*/ 3311448 h 3356775"/>
                <a:gd name="connsiteX17" fmla="*/ 5501545 w 8750421"/>
                <a:gd name="connsiteY17" fmla="*/ 3300831 h 3356775"/>
                <a:gd name="connsiteX18" fmla="*/ 5549793 w 8750421"/>
                <a:gd name="connsiteY18" fmla="*/ 3289109 h 3356775"/>
                <a:gd name="connsiteX19" fmla="*/ 5597773 w 8750421"/>
                <a:gd name="connsiteY19" fmla="*/ 3276282 h 3356775"/>
                <a:gd name="connsiteX20" fmla="*/ 5645462 w 8750421"/>
                <a:gd name="connsiteY20" fmla="*/ 3262376 h 3356775"/>
                <a:gd name="connsiteX21" fmla="*/ 5692833 w 8750421"/>
                <a:gd name="connsiteY21" fmla="*/ 3247377 h 3356775"/>
                <a:gd name="connsiteX22" fmla="*/ 5739886 w 8750421"/>
                <a:gd name="connsiteY22" fmla="*/ 3231286 h 3356775"/>
                <a:gd name="connsiteX23" fmla="*/ 5786597 w 8750421"/>
                <a:gd name="connsiteY23" fmla="*/ 3214128 h 3356775"/>
                <a:gd name="connsiteX24" fmla="*/ 5832926 w 8750421"/>
                <a:gd name="connsiteY24" fmla="*/ 3195878 h 3356775"/>
                <a:gd name="connsiteX25" fmla="*/ 5878888 w 8750421"/>
                <a:gd name="connsiteY25" fmla="*/ 3176562 h 3356775"/>
                <a:gd name="connsiteX26" fmla="*/ 5924443 w 8750421"/>
                <a:gd name="connsiteY26" fmla="*/ 3156178 h 3356775"/>
                <a:gd name="connsiteX27" fmla="*/ 5969566 w 8750421"/>
                <a:gd name="connsiteY27" fmla="*/ 3134741 h 3356775"/>
                <a:gd name="connsiteX28" fmla="*/ 6014244 w 8750421"/>
                <a:gd name="connsiteY28" fmla="*/ 3112224 h 3356775"/>
                <a:gd name="connsiteX29" fmla="*/ 6058478 w 8750421"/>
                <a:gd name="connsiteY29" fmla="*/ 3088665 h 3356775"/>
                <a:gd name="connsiteX30" fmla="*/ 6102217 w 8750421"/>
                <a:gd name="connsiteY30" fmla="*/ 3064052 h 3356775"/>
                <a:gd name="connsiteX31" fmla="*/ 7150615 w 8750421"/>
                <a:gd name="connsiteY31" fmla="*/ 2458174 h 3356775"/>
                <a:gd name="connsiteX32" fmla="*/ 7201504 w 8750421"/>
                <a:gd name="connsiteY32" fmla="*/ 2442400 h 3356775"/>
                <a:gd name="connsiteX33" fmla="*/ 7250183 w 8750421"/>
                <a:gd name="connsiteY33" fmla="*/ 2421686 h 3356775"/>
                <a:gd name="connsiteX34" fmla="*/ 7296373 w 8750421"/>
                <a:gd name="connsiteY34" fmla="*/ 2396274 h 3356775"/>
                <a:gd name="connsiteX35" fmla="*/ 7339693 w 8750421"/>
                <a:gd name="connsiteY35" fmla="*/ 2366365 h 3356775"/>
                <a:gd name="connsiteX36" fmla="*/ 7379850 w 8750421"/>
                <a:gd name="connsiteY36" fmla="*/ 2332215 h 3356775"/>
                <a:gd name="connsiteX37" fmla="*/ 7416477 w 8750421"/>
                <a:gd name="connsiteY37" fmla="*/ 2294039 h 3356775"/>
                <a:gd name="connsiteX38" fmla="*/ 7449256 w 8750421"/>
                <a:gd name="connsiteY38" fmla="*/ 2252065 h 3356775"/>
                <a:gd name="connsiteX39" fmla="*/ 8725999 w 8750421"/>
                <a:gd name="connsiteY39" fmla="*/ 285686 h 3356775"/>
                <a:gd name="connsiteX40" fmla="*/ 8743246 w 8750421"/>
                <a:gd name="connsiteY40" fmla="*/ 249339 h 3356775"/>
                <a:gd name="connsiteX41" fmla="*/ 8750421 w 8750421"/>
                <a:gd name="connsiteY41" fmla="*/ 206743 h 3356775"/>
                <a:gd name="connsiteX42" fmla="*/ 8748148 w 8750421"/>
                <a:gd name="connsiteY42" fmla="*/ 161556 h 3356775"/>
                <a:gd name="connsiteX43" fmla="*/ 8737023 w 8750421"/>
                <a:gd name="connsiteY43" fmla="*/ 117487 h 3356775"/>
                <a:gd name="connsiteX44" fmla="*/ 8717630 w 8750421"/>
                <a:gd name="connsiteY44" fmla="*/ 78181 h 3356775"/>
                <a:gd name="connsiteX45" fmla="*/ 8690604 w 8750421"/>
                <a:gd name="connsiteY45" fmla="*/ 47332 h 3356775"/>
                <a:gd name="connsiteX46" fmla="*/ 8656530 w 8750421"/>
                <a:gd name="connsiteY46" fmla="*/ 28600 h 3356775"/>
                <a:gd name="connsiteX47" fmla="*/ 8617618 w 8750421"/>
                <a:gd name="connsiteY47" fmla="*/ 17868 h 3356775"/>
                <a:gd name="connsiteX48" fmla="*/ 8576089 w 8750421"/>
                <a:gd name="connsiteY48" fmla="*/ 9067 h 3356775"/>
                <a:gd name="connsiteX49" fmla="*/ 8532401 w 8750421"/>
                <a:gd name="connsiteY49" fmla="*/ 2882 h 3356775"/>
                <a:gd name="connsiteX50" fmla="*/ 8486973 w 8750421"/>
                <a:gd name="connsiteY50" fmla="*/ 0 h 3356775"/>
                <a:gd name="connsiteX51" fmla="*/ 8440275 w 8750421"/>
                <a:gd name="connsiteY51" fmla="*/ 1104 h 3356775"/>
                <a:gd name="connsiteX52" fmla="*/ 8392751 w 8750421"/>
                <a:gd name="connsiteY52" fmla="*/ 6908 h 3356775"/>
                <a:gd name="connsiteX53" fmla="*/ 8344821 w 8750421"/>
                <a:gd name="connsiteY53" fmla="*/ 18097 h 3356775"/>
                <a:gd name="connsiteX54" fmla="*/ 8296968 w 8750421"/>
                <a:gd name="connsiteY54" fmla="*/ 35356 h 3356775"/>
                <a:gd name="connsiteX55" fmla="*/ 8249597 w 8750421"/>
                <a:gd name="connsiteY55" fmla="*/ 59385 h 3356775"/>
                <a:gd name="connsiteX56" fmla="*/ 8203191 w 8750421"/>
                <a:gd name="connsiteY56" fmla="*/ 90855 h 3356775"/>
                <a:gd name="connsiteX57" fmla="*/ 7862844 w 8750421"/>
                <a:gd name="connsiteY57" fmla="*/ 430288 h 3356775"/>
                <a:gd name="connsiteX58" fmla="*/ 7379152 w 8750421"/>
                <a:gd name="connsiteY58" fmla="*/ 971905 h 3356775"/>
                <a:gd name="connsiteX59" fmla="*/ 6946424 w 8750421"/>
                <a:gd name="connsiteY59" fmla="*/ 1474089 h 3356775"/>
                <a:gd name="connsiteX60" fmla="*/ 6758998 w 8750421"/>
                <a:gd name="connsiteY60" fmla="*/ 1695170 h 3356775"/>
                <a:gd name="connsiteX61" fmla="*/ 6382265 w 8750421"/>
                <a:gd name="connsiteY61" fmla="*/ 1730006 h 3356775"/>
                <a:gd name="connsiteX62" fmla="*/ 4414949 w 8750421"/>
                <a:gd name="connsiteY62" fmla="*/ 991883 h 3356775"/>
                <a:gd name="connsiteX63" fmla="*/ 2046052 w 8750421"/>
                <a:gd name="connsiteY63" fmla="*/ 710827 h 3356775"/>
                <a:gd name="connsiteX64" fmla="*/ 707689 w 8750421"/>
                <a:gd name="connsiteY64" fmla="*/ 1369690 h 3356775"/>
                <a:gd name="connsiteX0" fmla="*/ 707689 w 8750421"/>
                <a:gd name="connsiteY0" fmla="*/ 1369690 h 3356775"/>
                <a:gd name="connsiteX1" fmla="*/ 0 w 8750421"/>
                <a:gd name="connsiteY1" fmla="*/ 2643074 h 3356775"/>
                <a:gd name="connsiteX2" fmla="*/ 2251844 w 8750421"/>
                <a:gd name="connsiteY2" fmla="*/ 3109341 h 3356775"/>
                <a:gd name="connsiteX3" fmla="*/ 4808392 w 8750421"/>
                <a:gd name="connsiteY3" fmla="*/ 3347377 h 3356775"/>
                <a:gd name="connsiteX4" fmla="*/ 4858430 w 8750421"/>
                <a:gd name="connsiteY4" fmla="*/ 3351453 h 3356775"/>
                <a:gd name="connsiteX5" fmla="*/ 4908455 w 8750421"/>
                <a:gd name="connsiteY5" fmla="*/ 3354374 h 3356775"/>
                <a:gd name="connsiteX6" fmla="*/ 4958455 w 8750421"/>
                <a:gd name="connsiteY6" fmla="*/ 3356152 h 3356775"/>
                <a:gd name="connsiteX7" fmla="*/ 5008417 w 8750421"/>
                <a:gd name="connsiteY7" fmla="*/ 3356775 h 3356775"/>
                <a:gd name="connsiteX8" fmla="*/ 5058315 w 8750421"/>
                <a:gd name="connsiteY8" fmla="*/ 3356254 h 3356775"/>
                <a:gd name="connsiteX9" fmla="*/ 5108137 w 8750421"/>
                <a:gd name="connsiteY9" fmla="*/ 3354603 h 3356775"/>
                <a:gd name="connsiteX10" fmla="*/ 5157858 w 8750421"/>
                <a:gd name="connsiteY10" fmla="*/ 3351809 h 3356775"/>
                <a:gd name="connsiteX11" fmla="*/ 5207464 w 8750421"/>
                <a:gd name="connsiteY11" fmla="*/ 3347885 h 3356775"/>
                <a:gd name="connsiteX12" fmla="*/ 5256931 w 8750421"/>
                <a:gd name="connsiteY12" fmla="*/ 3342830 h 3356775"/>
                <a:gd name="connsiteX13" fmla="*/ 5306245 w 8750421"/>
                <a:gd name="connsiteY13" fmla="*/ 3336658 h 3356775"/>
                <a:gd name="connsiteX14" fmla="*/ 5355381 w 8750421"/>
                <a:gd name="connsiteY14" fmla="*/ 3329368 h 3356775"/>
                <a:gd name="connsiteX15" fmla="*/ 5404327 w 8750421"/>
                <a:gd name="connsiteY15" fmla="*/ 3320961 h 3356775"/>
                <a:gd name="connsiteX16" fmla="*/ 5453057 w 8750421"/>
                <a:gd name="connsiteY16" fmla="*/ 3311448 h 3356775"/>
                <a:gd name="connsiteX17" fmla="*/ 5501545 w 8750421"/>
                <a:gd name="connsiteY17" fmla="*/ 3300831 h 3356775"/>
                <a:gd name="connsiteX18" fmla="*/ 5549793 w 8750421"/>
                <a:gd name="connsiteY18" fmla="*/ 3289109 h 3356775"/>
                <a:gd name="connsiteX19" fmla="*/ 5597773 w 8750421"/>
                <a:gd name="connsiteY19" fmla="*/ 3276282 h 3356775"/>
                <a:gd name="connsiteX20" fmla="*/ 5645462 w 8750421"/>
                <a:gd name="connsiteY20" fmla="*/ 3262376 h 3356775"/>
                <a:gd name="connsiteX21" fmla="*/ 5692833 w 8750421"/>
                <a:gd name="connsiteY21" fmla="*/ 3247377 h 3356775"/>
                <a:gd name="connsiteX22" fmla="*/ 5739886 w 8750421"/>
                <a:gd name="connsiteY22" fmla="*/ 3231286 h 3356775"/>
                <a:gd name="connsiteX23" fmla="*/ 5786597 w 8750421"/>
                <a:gd name="connsiteY23" fmla="*/ 3214128 h 3356775"/>
                <a:gd name="connsiteX24" fmla="*/ 5832926 w 8750421"/>
                <a:gd name="connsiteY24" fmla="*/ 3195878 h 3356775"/>
                <a:gd name="connsiteX25" fmla="*/ 5878888 w 8750421"/>
                <a:gd name="connsiteY25" fmla="*/ 3176562 h 3356775"/>
                <a:gd name="connsiteX26" fmla="*/ 5924443 w 8750421"/>
                <a:gd name="connsiteY26" fmla="*/ 3156178 h 3356775"/>
                <a:gd name="connsiteX27" fmla="*/ 5969566 w 8750421"/>
                <a:gd name="connsiteY27" fmla="*/ 3134741 h 3356775"/>
                <a:gd name="connsiteX28" fmla="*/ 6014244 w 8750421"/>
                <a:gd name="connsiteY28" fmla="*/ 3112224 h 3356775"/>
                <a:gd name="connsiteX29" fmla="*/ 6058478 w 8750421"/>
                <a:gd name="connsiteY29" fmla="*/ 3088665 h 3356775"/>
                <a:gd name="connsiteX30" fmla="*/ 6047353 w 8750421"/>
                <a:gd name="connsiteY30" fmla="*/ 2963468 h 3356775"/>
                <a:gd name="connsiteX31" fmla="*/ 7150615 w 8750421"/>
                <a:gd name="connsiteY31" fmla="*/ 2458174 h 3356775"/>
                <a:gd name="connsiteX32" fmla="*/ 7201504 w 8750421"/>
                <a:gd name="connsiteY32" fmla="*/ 2442400 h 3356775"/>
                <a:gd name="connsiteX33" fmla="*/ 7250183 w 8750421"/>
                <a:gd name="connsiteY33" fmla="*/ 2421686 h 3356775"/>
                <a:gd name="connsiteX34" fmla="*/ 7296373 w 8750421"/>
                <a:gd name="connsiteY34" fmla="*/ 2396274 h 3356775"/>
                <a:gd name="connsiteX35" fmla="*/ 7339693 w 8750421"/>
                <a:gd name="connsiteY35" fmla="*/ 2366365 h 3356775"/>
                <a:gd name="connsiteX36" fmla="*/ 7379850 w 8750421"/>
                <a:gd name="connsiteY36" fmla="*/ 2332215 h 3356775"/>
                <a:gd name="connsiteX37" fmla="*/ 7416477 w 8750421"/>
                <a:gd name="connsiteY37" fmla="*/ 2294039 h 3356775"/>
                <a:gd name="connsiteX38" fmla="*/ 7449256 w 8750421"/>
                <a:gd name="connsiteY38" fmla="*/ 2252065 h 3356775"/>
                <a:gd name="connsiteX39" fmla="*/ 8725999 w 8750421"/>
                <a:gd name="connsiteY39" fmla="*/ 285686 h 3356775"/>
                <a:gd name="connsiteX40" fmla="*/ 8743246 w 8750421"/>
                <a:gd name="connsiteY40" fmla="*/ 249339 h 3356775"/>
                <a:gd name="connsiteX41" fmla="*/ 8750421 w 8750421"/>
                <a:gd name="connsiteY41" fmla="*/ 206743 h 3356775"/>
                <a:gd name="connsiteX42" fmla="*/ 8748148 w 8750421"/>
                <a:gd name="connsiteY42" fmla="*/ 161556 h 3356775"/>
                <a:gd name="connsiteX43" fmla="*/ 8737023 w 8750421"/>
                <a:gd name="connsiteY43" fmla="*/ 117487 h 3356775"/>
                <a:gd name="connsiteX44" fmla="*/ 8717630 w 8750421"/>
                <a:gd name="connsiteY44" fmla="*/ 78181 h 3356775"/>
                <a:gd name="connsiteX45" fmla="*/ 8690604 w 8750421"/>
                <a:gd name="connsiteY45" fmla="*/ 47332 h 3356775"/>
                <a:gd name="connsiteX46" fmla="*/ 8656530 w 8750421"/>
                <a:gd name="connsiteY46" fmla="*/ 28600 h 3356775"/>
                <a:gd name="connsiteX47" fmla="*/ 8617618 w 8750421"/>
                <a:gd name="connsiteY47" fmla="*/ 17868 h 3356775"/>
                <a:gd name="connsiteX48" fmla="*/ 8576089 w 8750421"/>
                <a:gd name="connsiteY48" fmla="*/ 9067 h 3356775"/>
                <a:gd name="connsiteX49" fmla="*/ 8532401 w 8750421"/>
                <a:gd name="connsiteY49" fmla="*/ 2882 h 3356775"/>
                <a:gd name="connsiteX50" fmla="*/ 8486973 w 8750421"/>
                <a:gd name="connsiteY50" fmla="*/ 0 h 3356775"/>
                <a:gd name="connsiteX51" fmla="*/ 8440275 w 8750421"/>
                <a:gd name="connsiteY51" fmla="*/ 1104 h 3356775"/>
                <a:gd name="connsiteX52" fmla="*/ 8392751 w 8750421"/>
                <a:gd name="connsiteY52" fmla="*/ 6908 h 3356775"/>
                <a:gd name="connsiteX53" fmla="*/ 8344821 w 8750421"/>
                <a:gd name="connsiteY53" fmla="*/ 18097 h 3356775"/>
                <a:gd name="connsiteX54" fmla="*/ 8296968 w 8750421"/>
                <a:gd name="connsiteY54" fmla="*/ 35356 h 3356775"/>
                <a:gd name="connsiteX55" fmla="*/ 8249597 w 8750421"/>
                <a:gd name="connsiteY55" fmla="*/ 59385 h 3356775"/>
                <a:gd name="connsiteX56" fmla="*/ 8203191 w 8750421"/>
                <a:gd name="connsiteY56" fmla="*/ 90855 h 3356775"/>
                <a:gd name="connsiteX57" fmla="*/ 7862844 w 8750421"/>
                <a:gd name="connsiteY57" fmla="*/ 430288 h 3356775"/>
                <a:gd name="connsiteX58" fmla="*/ 7379152 w 8750421"/>
                <a:gd name="connsiteY58" fmla="*/ 971905 h 3356775"/>
                <a:gd name="connsiteX59" fmla="*/ 6946424 w 8750421"/>
                <a:gd name="connsiteY59" fmla="*/ 1474089 h 3356775"/>
                <a:gd name="connsiteX60" fmla="*/ 6758998 w 8750421"/>
                <a:gd name="connsiteY60" fmla="*/ 1695170 h 3356775"/>
                <a:gd name="connsiteX61" fmla="*/ 6382265 w 8750421"/>
                <a:gd name="connsiteY61" fmla="*/ 1730006 h 3356775"/>
                <a:gd name="connsiteX62" fmla="*/ 4414949 w 8750421"/>
                <a:gd name="connsiteY62" fmla="*/ 991883 h 3356775"/>
                <a:gd name="connsiteX63" fmla="*/ 2046052 w 8750421"/>
                <a:gd name="connsiteY63" fmla="*/ 710827 h 3356775"/>
                <a:gd name="connsiteX64" fmla="*/ 707689 w 8750421"/>
                <a:gd name="connsiteY64" fmla="*/ 1369690 h 3356775"/>
                <a:gd name="connsiteX0" fmla="*/ 707689 w 8750421"/>
                <a:gd name="connsiteY0" fmla="*/ 1369690 h 3356775"/>
                <a:gd name="connsiteX1" fmla="*/ 0 w 8750421"/>
                <a:gd name="connsiteY1" fmla="*/ 2643074 h 3356775"/>
                <a:gd name="connsiteX2" fmla="*/ 2251844 w 8750421"/>
                <a:gd name="connsiteY2" fmla="*/ 3109341 h 3356775"/>
                <a:gd name="connsiteX3" fmla="*/ 4808392 w 8750421"/>
                <a:gd name="connsiteY3" fmla="*/ 3347377 h 3356775"/>
                <a:gd name="connsiteX4" fmla="*/ 4858430 w 8750421"/>
                <a:gd name="connsiteY4" fmla="*/ 3351453 h 3356775"/>
                <a:gd name="connsiteX5" fmla="*/ 4908455 w 8750421"/>
                <a:gd name="connsiteY5" fmla="*/ 3354374 h 3356775"/>
                <a:gd name="connsiteX6" fmla="*/ 4958455 w 8750421"/>
                <a:gd name="connsiteY6" fmla="*/ 3356152 h 3356775"/>
                <a:gd name="connsiteX7" fmla="*/ 5008417 w 8750421"/>
                <a:gd name="connsiteY7" fmla="*/ 3356775 h 3356775"/>
                <a:gd name="connsiteX8" fmla="*/ 5058315 w 8750421"/>
                <a:gd name="connsiteY8" fmla="*/ 3356254 h 3356775"/>
                <a:gd name="connsiteX9" fmla="*/ 5108137 w 8750421"/>
                <a:gd name="connsiteY9" fmla="*/ 3354603 h 3356775"/>
                <a:gd name="connsiteX10" fmla="*/ 5157858 w 8750421"/>
                <a:gd name="connsiteY10" fmla="*/ 3351809 h 3356775"/>
                <a:gd name="connsiteX11" fmla="*/ 5207464 w 8750421"/>
                <a:gd name="connsiteY11" fmla="*/ 3347885 h 3356775"/>
                <a:gd name="connsiteX12" fmla="*/ 5256931 w 8750421"/>
                <a:gd name="connsiteY12" fmla="*/ 3342830 h 3356775"/>
                <a:gd name="connsiteX13" fmla="*/ 5306245 w 8750421"/>
                <a:gd name="connsiteY13" fmla="*/ 3336658 h 3356775"/>
                <a:gd name="connsiteX14" fmla="*/ 5355381 w 8750421"/>
                <a:gd name="connsiteY14" fmla="*/ 3329368 h 3356775"/>
                <a:gd name="connsiteX15" fmla="*/ 5404327 w 8750421"/>
                <a:gd name="connsiteY15" fmla="*/ 3320961 h 3356775"/>
                <a:gd name="connsiteX16" fmla="*/ 5453057 w 8750421"/>
                <a:gd name="connsiteY16" fmla="*/ 3311448 h 3356775"/>
                <a:gd name="connsiteX17" fmla="*/ 5501545 w 8750421"/>
                <a:gd name="connsiteY17" fmla="*/ 3300831 h 3356775"/>
                <a:gd name="connsiteX18" fmla="*/ 5549793 w 8750421"/>
                <a:gd name="connsiteY18" fmla="*/ 3289109 h 3356775"/>
                <a:gd name="connsiteX19" fmla="*/ 5597773 w 8750421"/>
                <a:gd name="connsiteY19" fmla="*/ 3276282 h 3356775"/>
                <a:gd name="connsiteX20" fmla="*/ 5645462 w 8750421"/>
                <a:gd name="connsiteY20" fmla="*/ 3262376 h 3356775"/>
                <a:gd name="connsiteX21" fmla="*/ 5692833 w 8750421"/>
                <a:gd name="connsiteY21" fmla="*/ 3247377 h 3356775"/>
                <a:gd name="connsiteX22" fmla="*/ 5739886 w 8750421"/>
                <a:gd name="connsiteY22" fmla="*/ 3231286 h 3356775"/>
                <a:gd name="connsiteX23" fmla="*/ 5786597 w 8750421"/>
                <a:gd name="connsiteY23" fmla="*/ 3214128 h 3356775"/>
                <a:gd name="connsiteX24" fmla="*/ 5832926 w 8750421"/>
                <a:gd name="connsiteY24" fmla="*/ 3195878 h 3356775"/>
                <a:gd name="connsiteX25" fmla="*/ 5878888 w 8750421"/>
                <a:gd name="connsiteY25" fmla="*/ 3176562 h 3356775"/>
                <a:gd name="connsiteX26" fmla="*/ 5924443 w 8750421"/>
                <a:gd name="connsiteY26" fmla="*/ 3156178 h 3356775"/>
                <a:gd name="connsiteX27" fmla="*/ 5969566 w 8750421"/>
                <a:gd name="connsiteY27" fmla="*/ 3134741 h 3356775"/>
                <a:gd name="connsiteX28" fmla="*/ 6014244 w 8750421"/>
                <a:gd name="connsiteY28" fmla="*/ 3112224 h 3356775"/>
                <a:gd name="connsiteX29" fmla="*/ 6047353 w 8750421"/>
                <a:gd name="connsiteY29" fmla="*/ 2963468 h 3356775"/>
                <a:gd name="connsiteX30" fmla="*/ 7150615 w 8750421"/>
                <a:gd name="connsiteY30" fmla="*/ 2458174 h 3356775"/>
                <a:gd name="connsiteX31" fmla="*/ 7201504 w 8750421"/>
                <a:gd name="connsiteY31" fmla="*/ 2442400 h 3356775"/>
                <a:gd name="connsiteX32" fmla="*/ 7250183 w 8750421"/>
                <a:gd name="connsiteY32" fmla="*/ 2421686 h 3356775"/>
                <a:gd name="connsiteX33" fmla="*/ 7296373 w 8750421"/>
                <a:gd name="connsiteY33" fmla="*/ 2396274 h 3356775"/>
                <a:gd name="connsiteX34" fmla="*/ 7339693 w 8750421"/>
                <a:gd name="connsiteY34" fmla="*/ 2366365 h 3356775"/>
                <a:gd name="connsiteX35" fmla="*/ 7379850 w 8750421"/>
                <a:gd name="connsiteY35" fmla="*/ 2332215 h 3356775"/>
                <a:gd name="connsiteX36" fmla="*/ 7416477 w 8750421"/>
                <a:gd name="connsiteY36" fmla="*/ 2294039 h 3356775"/>
                <a:gd name="connsiteX37" fmla="*/ 7449256 w 8750421"/>
                <a:gd name="connsiteY37" fmla="*/ 2252065 h 3356775"/>
                <a:gd name="connsiteX38" fmla="*/ 8725999 w 8750421"/>
                <a:gd name="connsiteY38" fmla="*/ 285686 h 3356775"/>
                <a:gd name="connsiteX39" fmla="*/ 8743246 w 8750421"/>
                <a:gd name="connsiteY39" fmla="*/ 249339 h 3356775"/>
                <a:gd name="connsiteX40" fmla="*/ 8750421 w 8750421"/>
                <a:gd name="connsiteY40" fmla="*/ 206743 h 3356775"/>
                <a:gd name="connsiteX41" fmla="*/ 8748148 w 8750421"/>
                <a:gd name="connsiteY41" fmla="*/ 161556 h 3356775"/>
                <a:gd name="connsiteX42" fmla="*/ 8737023 w 8750421"/>
                <a:gd name="connsiteY42" fmla="*/ 117487 h 3356775"/>
                <a:gd name="connsiteX43" fmla="*/ 8717630 w 8750421"/>
                <a:gd name="connsiteY43" fmla="*/ 78181 h 3356775"/>
                <a:gd name="connsiteX44" fmla="*/ 8690604 w 8750421"/>
                <a:gd name="connsiteY44" fmla="*/ 47332 h 3356775"/>
                <a:gd name="connsiteX45" fmla="*/ 8656530 w 8750421"/>
                <a:gd name="connsiteY45" fmla="*/ 28600 h 3356775"/>
                <a:gd name="connsiteX46" fmla="*/ 8617618 w 8750421"/>
                <a:gd name="connsiteY46" fmla="*/ 17868 h 3356775"/>
                <a:gd name="connsiteX47" fmla="*/ 8576089 w 8750421"/>
                <a:gd name="connsiteY47" fmla="*/ 9067 h 3356775"/>
                <a:gd name="connsiteX48" fmla="*/ 8532401 w 8750421"/>
                <a:gd name="connsiteY48" fmla="*/ 2882 h 3356775"/>
                <a:gd name="connsiteX49" fmla="*/ 8486973 w 8750421"/>
                <a:gd name="connsiteY49" fmla="*/ 0 h 3356775"/>
                <a:gd name="connsiteX50" fmla="*/ 8440275 w 8750421"/>
                <a:gd name="connsiteY50" fmla="*/ 1104 h 3356775"/>
                <a:gd name="connsiteX51" fmla="*/ 8392751 w 8750421"/>
                <a:gd name="connsiteY51" fmla="*/ 6908 h 3356775"/>
                <a:gd name="connsiteX52" fmla="*/ 8344821 w 8750421"/>
                <a:gd name="connsiteY52" fmla="*/ 18097 h 3356775"/>
                <a:gd name="connsiteX53" fmla="*/ 8296968 w 8750421"/>
                <a:gd name="connsiteY53" fmla="*/ 35356 h 3356775"/>
                <a:gd name="connsiteX54" fmla="*/ 8249597 w 8750421"/>
                <a:gd name="connsiteY54" fmla="*/ 59385 h 3356775"/>
                <a:gd name="connsiteX55" fmla="*/ 8203191 w 8750421"/>
                <a:gd name="connsiteY55" fmla="*/ 90855 h 3356775"/>
                <a:gd name="connsiteX56" fmla="*/ 7862844 w 8750421"/>
                <a:gd name="connsiteY56" fmla="*/ 430288 h 3356775"/>
                <a:gd name="connsiteX57" fmla="*/ 7379152 w 8750421"/>
                <a:gd name="connsiteY57" fmla="*/ 971905 h 3356775"/>
                <a:gd name="connsiteX58" fmla="*/ 6946424 w 8750421"/>
                <a:gd name="connsiteY58" fmla="*/ 1474089 h 3356775"/>
                <a:gd name="connsiteX59" fmla="*/ 6758998 w 8750421"/>
                <a:gd name="connsiteY59" fmla="*/ 1695170 h 3356775"/>
                <a:gd name="connsiteX60" fmla="*/ 6382265 w 8750421"/>
                <a:gd name="connsiteY60" fmla="*/ 1730006 h 3356775"/>
                <a:gd name="connsiteX61" fmla="*/ 4414949 w 8750421"/>
                <a:gd name="connsiteY61" fmla="*/ 991883 h 3356775"/>
                <a:gd name="connsiteX62" fmla="*/ 2046052 w 8750421"/>
                <a:gd name="connsiteY62" fmla="*/ 710827 h 3356775"/>
                <a:gd name="connsiteX63" fmla="*/ 707689 w 8750421"/>
                <a:gd name="connsiteY63" fmla="*/ 1369690 h 3356775"/>
                <a:gd name="connsiteX0" fmla="*/ 707689 w 8750421"/>
                <a:gd name="connsiteY0" fmla="*/ 1369690 h 3356775"/>
                <a:gd name="connsiteX1" fmla="*/ 0 w 8750421"/>
                <a:gd name="connsiteY1" fmla="*/ 2643074 h 3356775"/>
                <a:gd name="connsiteX2" fmla="*/ 2251844 w 8750421"/>
                <a:gd name="connsiteY2" fmla="*/ 3109341 h 3356775"/>
                <a:gd name="connsiteX3" fmla="*/ 4808392 w 8750421"/>
                <a:gd name="connsiteY3" fmla="*/ 3347377 h 3356775"/>
                <a:gd name="connsiteX4" fmla="*/ 4858430 w 8750421"/>
                <a:gd name="connsiteY4" fmla="*/ 3351453 h 3356775"/>
                <a:gd name="connsiteX5" fmla="*/ 4908455 w 8750421"/>
                <a:gd name="connsiteY5" fmla="*/ 3354374 h 3356775"/>
                <a:gd name="connsiteX6" fmla="*/ 4958455 w 8750421"/>
                <a:gd name="connsiteY6" fmla="*/ 3356152 h 3356775"/>
                <a:gd name="connsiteX7" fmla="*/ 5008417 w 8750421"/>
                <a:gd name="connsiteY7" fmla="*/ 3356775 h 3356775"/>
                <a:gd name="connsiteX8" fmla="*/ 5058315 w 8750421"/>
                <a:gd name="connsiteY8" fmla="*/ 3356254 h 3356775"/>
                <a:gd name="connsiteX9" fmla="*/ 5108137 w 8750421"/>
                <a:gd name="connsiteY9" fmla="*/ 3354603 h 3356775"/>
                <a:gd name="connsiteX10" fmla="*/ 5157858 w 8750421"/>
                <a:gd name="connsiteY10" fmla="*/ 3351809 h 3356775"/>
                <a:gd name="connsiteX11" fmla="*/ 5207464 w 8750421"/>
                <a:gd name="connsiteY11" fmla="*/ 3347885 h 3356775"/>
                <a:gd name="connsiteX12" fmla="*/ 5256931 w 8750421"/>
                <a:gd name="connsiteY12" fmla="*/ 3342830 h 3356775"/>
                <a:gd name="connsiteX13" fmla="*/ 5306245 w 8750421"/>
                <a:gd name="connsiteY13" fmla="*/ 3336658 h 3356775"/>
                <a:gd name="connsiteX14" fmla="*/ 5355381 w 8750421"/>
                <a:gd name="connsiteY14" fmla="*/ 3329368 h 3356775"/>
                <a:gd name="connsiteX15" fmla="*/ 5404327 w 8750421"/>
                <a:gd name="connsiteY15" fmla="*/ 3320961 h 3356775"/>
                <a:gd name="connsiteX16" fmla="*/ 5453057 w 8750421"/>
                <a:gd name="connsiteY16" fmla="*/ 3311448 h 3356775"/>
                <a:gd name="connsiteX17" fmla="*/ 5501545 w 8750421"/>
                <a:gd name="connsiteY17" fmla="*/ 3300831 h 3356775"/>
                <a:gd name="connsiteX18" fmla="*/ 5549793 w 8750421"/>
                <a:gd name="connsiteY18" fmla="*/ 3289109 h 3356775"/>
                <a:gd name="connsiteX19" fmla="*/ 5597773 w 8750421"/>
                <a:gd name="connsiteY19" fmla="*/ 3276282 h 3356775"/>
                <a:gd name="connsiteX20" fmla="*/ 5645462 w 8750421"/>
                <a:gd name="connsiteY20" fmla="*/ 3262376 h 3356775"/>
                <a:gd name="connsiteX21" fmla="*/ 5692833 w 8750421"/>
                <a:gd name="connsiteY21" fmla="*/ 3247377 h 3356775"/>
                <a:gd name="connsiteX22" fmla="*/ 5739886 w 8750421"/>
                <a:gd name="connsiteY22" fmla="*/ 3231286 h 3356775"/>
                <a:gd name="connsiteX23" fmla="*/ 5786597 w 8750421"/>
                <a:gd name="connsiteY23" fmla="*/ 3214128 h 3356775"/>
                <a:gd name="connsiteX24" fmla="*/ 5832926 w 8750421"/>
                <a:gd name="connsiteY24" fmla="*/ 3195878 h 3356775"/>
                <a:gd name="connsiteX25" fmla="*/ 5878888 w 8750421"/>
                <a:gd name="connsiteY25" fmla="*/ 3176562 h 3356775"/>
                <a:gd name="connsiteX26" fmla="*/ 5924443 w 8750421"/>
                <a:gd name="connsiteY26" fmla="*/ 3156178 h 3356775"/>
                <a:gd name="connsiteX27" fmla="*/ 5969566 w 8750421"/>
                <a:gd name="connsiteY27" fmla="*/ 3134741 h 3356775"/>
                <a:gd name="connsiteX28" fmla="*/ 6047353 w 8750421"/>
                <a:gd name="connsiteY28" fmla="*/ 2963468 h 3356775"/>
                <a:gd name="connsiteX29" fmla="*/ 7150615 w 8750421"/>
                <a:gd name="connsiteY29" fmla="*/ 2458174 h 3356775"/>
                <a:gd name="connsiteX30" fmla="*/ 7201504 w 8750421"/>
                <a:gd name="connsiteY30" fmla="*/ 2442400 h 3356775"/>
                <a:gd name="connsiteX31" fmla="*/ 7250183 w 8750421"/>
                <a:gd name="connsiteY31" fmla="*/ 2421686 h 3356775"/>
                <a:gd name="connsiteX32" fmla="*/ 7296373 w 8750421"/>
                <a:gd name="connsiteY32" fmla="*/ 2396274 h 3356775"/>
                <a:gd name="connsiteX33" fmla="*/ 7339693 w 8750421"/>
                <a:gd name="connsiteY33" fmla="*/ 2366365 h 3356775"/>
                <a:gd name="connsiteX34" fmla="*/ 7379850 w 8750421"/>
                <a:gd name="connsiteY34" fmla="*/ 2332215 h 3356775"/>
                <a:gd name="connsiteX35" fmla="*/ 7416477 w 8750421"/>
                <a:gd name="connsiteY35" fmla="*/ 2294039 h 3356775"/>
                <a:gd name="connsiteX36" fmla="*/ 7449256 w 8750421"/>
                <a:gd name="connsiteY36" fmla="*/ 2252065 h 3356775"/>
                <a:gd name="connsiteX37" fmla="*/ 8725999 w 8750421"/>
                <a:gd name="connsiteY37" fmla="*/ 285686 h 3356775"/>
                <a:gd name="connsiteX38" fmla="*/ 8743246 w 8750421"/>
                <a:gd name="connsiteY38" fmla="*/ 249339 h 3356775"/>
                <a:gd name="connsiteX39" fmla="*/ 8750421 w 8750421"/>
                <a:gd name="connsiteY39" fmla="*/ 206743 h 3356775"/>
                <a:gd name="connsiteX40" fmla="*/ 8748148 w 8750421"/>
                <a:gd name="connsiteY40" fmla="*/ 161556 h 3356775"/>
                <a:gd name="connsiteX41" fmla="*/ 8737023 w 8750421"/>
                <a:gd name="connsiteY41" fmla="*/ 117487 h 3356775"/>
                <a:gd name="connsiteX42" fmla="*/ 8717630 w 8750421"/>
                <a:gd name="connsiteY42" fmla="*/ 78181 h 3356775"/>
                <a:gd name="connsiteX43" fmla="*/ 8690604 w 8750421"/>
                <a:gd name="connsiteY43" fmla="*/ 47332 h 3356775"/>
                <a:gd name="connsiteX44" fmla="*/ 8656530 w 8750421"/>
                <a:gd name="connsiteY44" fmla="*/ 28600 h 3356775"/>
                <a:gd name="connsiteX45" fmla="*/ 8617618 w 8750421"/>
                <a:gd name="connsiteY45" fmla="*/ 17868 h 3356775"/>
                <a:gd name="connsiteX46" fmla="*/ 8576089 w 8750421"/>
                <a:gd name="connsiteY46" fmla="*/ 9067 h 3356775"/>
                <a:gd name="connsiteX47" fmla="*/ 8532401 w 8750421"/>
                <a:gd name="connsiteY47" fmla="*/ 2882 h 3356775"/>
                <a:gd name="connsiteX48" fmla="*/ 8486973 w 8750421"/>
                <a:gd name="connsiteY48" fmla="*/ 0 h 3356775"/>
                <a:gd name="connsiteX49" fmla="*/ 8440275 w 8750421"/>
                <a:gd name="connsiteY49" fmla="*/ 1104 h 3356775"/>
                <a:gd name="connsiteX50" fmla="*/ 8392751 w 8750421"/>
                <a:gd name="connsiteY50" fmla="*/ 6908 h 3356775"/>
                <a:gd name="connsiteX51" fmla="*/ 8344821 w 8750421"/>
                <a:gd name="connsiteY51" fmla="*/ 18097 h 3356775"/>
                <a:gd name="connsiteX52" fmla="*/ 8296968 w 8750421"/>
                <a:gd name="connsiteY52" fmla="*/ 35356 h 3356775"/>
                <a:gd name="connsiteX53" fmla="*/ 8249597 w 8750421"/>
                <a:gd name="connsiteY53" fmla="*/ 59385 h 3356775"/>
                <a:gd name="connsiteX54" fmla="*/ 8203191 w 8750421"/>
                <a:gd name="connsiteY54" fmla="*/ 90855 h 3356775"/>
                <a:gd name="connsiteX55" fmla="*/ 7862844 w 8750421"/>
                <a:gd name="connsiteY55" fmla="*/ 430288 h 3356775"/>
                <a:gd name="connsiteX56" fmla="*/ 7379152 w 8750421"/>
                <a:gd name="connsiteY56" fmla="*/ 971905 h 3356775"/>
                <a:gd name="connsiteX57" fmla="*/ 6946424 w 8750421"/>
                <a:gd name="connsiteY57" fmla="*/ 1474089 h 3356775"/>
                <a:gd name="connsiteX58" fmla="*/ 6758998 w 8750421"/>
                <a:gd name="connsiteY58" fmla="*/ 1695170 h 3356775"/>
                <a:gd name="connsiteX59" fmla="*/ 6382265 w 8750421"/>
                <a:gd name="connsiteY59" fmla="*/ 1730006 h 3356775"/>
                <a:gd name="connsiteX60" fmla="*/ 4414949 w 8750421"/>
                <a:gd name="connsiteY60" fmla="*/ 991883 h 3356775"/>
                <a:gd name="connsiteX61" fmla="*/ 2046052 w 8750421"/>
                <a:gd name="connsiteY61" fmla="*/ 710827 h 3356775"/>
                <a:gd name="connsiteX62" fmla="*/ 707689 w 8750421"/>
                <a:gd name="connsiteY62" fmla="*/ 1369690 h 3356775"/>
                <a:gd name="connsiteX0" fmla="*/ 707689 w 8750421"/>
                <a:gd name="connsiteY0" fmla="*/ 1369690 h 3356775"/>
                <a:gd name="connsiteX1" fmla="*/ 0 w 8750421"/>
                <a:gd name="connsiteY1" fmla="*/ 2643074 h 3356775"/>
                <a:gd name="connsiteX2" fmla="*/ 2251844 w 8750421"/>
                <a:gd name="connsiteY2" fmla="*/ 3109341 h 3356775"/>
                <a:gd name="connsiteX3" fmla="*/ 4808392 w 8750421"/>
                <a:gd name="connsiteY3" fmla="*/ 3347377 h 3356775"/>
                <a:gd name="connsiteX4" fmla="*/ 4858430 w 8750421"/>
                <a:gd name="connsiteY4" fmla="*/ 3351453 h 3356775"/>
                <a:gd name="connsiteX5" fmla="*/ 4908455 w 8750421"/>
                <a:gd name="connsiteY5" fmla="*/ 3354374 h 3356775"/>
                <a:gd name="connsiteX6" fmla="*/ 4958455 w 8750421"/>
                <a:gd name="connsiteY6" fmla="*/ 3356152 h 3356775"/>
                <a:gd name="connsiteX7" fmla="*/ 5008417 w 8750421"/>
                <a:gd name="connsiteY7" fmla="*/ 3356775 h 3356775"/>
                <a:gd name="connsiteX8" fmla="*/ 5058315 w 8750421"/>
                <a:gd name="connsiteY8" fmla="*/ 3356254 h 3356775"/>
                <a:gd name="connsiteX9" fmla="*/ 5108137 w 8750421"/>
                <a:gd name="connsiteY9" fmla="*/ 3354603 h 3356775"/>
                <a:gd name="connsiteX10" fmla="*/ 5157858 w 8750421"/>
                <a:gd name="connsiteY10" fmla="*/ 3351809 h 3356775"/>
                <a:gd name="connsiteX11" fmla="*/ 5207464 w 8750421"/>
                <a:gd name="connsiteY11" fmla="*/ 3347885 h 3356775"/>
                <a:gd name="connsiteX12" fmla="*/ 5256931 w 8750421"/>
                <a:gd name="connsiteY12" fmla="*/ 3342830 h 3356775"/>
                <a:gd name="connsiteX13" fmla="*/ 5306245 w 8750421"/>
                <a:gd name="connsiteY13" fmla="*/ 3336658 h 3356775"/>
                <a:gd name="connsiteX14" fmla="*/ 5355381 w 8750421"/>
                <a:gd name="connsiteY14" fmla="*/ 3329368 h 3356775"/>
                <a:gd name="connsiteX15" fmla="*/ 5404327 w 8750421"/>
                <a:gd name="connsiteY15" fmla="*/ 3320961 h 3356775"/>
                <a:gd name="connsiteX16" fmla="*/ 5453057 w 8750421"/>
                <a:gd name="connsiteY16" fmla="*/ 3311448 h 3356775"/>
                <a:gd name="connsiteX17" fmla="*/ 5501545 w 8750421"/>
                <a:gd name="connsiteY17" fmla="*/ 3300831 h 3356775"/>
                <a:gd name="connsiteX18" fmla="*/ 5549793 w 8750421"/>
                <a:gd name="connsiteY18" fmla="*/ 3289109 h 3356775"/>
                <a:gd name="connsiteX19" fmla="*/ 5597773 w 8750421"/>
                <a:gd name="connsiteY19" fmla="*/ 3276282 h 3356775"/>
                <a:gd name="connsiteX20" fmla="*/ 5645462 w 8750421"/>
                <a:gd name="connsiteY20" fmla="*/ 3262376 h 3356775"/>
                <a:gd name="connsiteX21" fmla="*/ 5692833 w 8750421"/>
                <a:gd name="connsiteY21" fmla="*/ 3247377 h 3356775"/>
                <a:gd name="connsiteX22" fmla="*/ 5739886 w 8750421"/>
                <a:gd name="connsiteY22" fmla="*/ 3231286 h 3356775"/>
                <a:gd name="connsiteX23" fmla="*/ 5786597 w 8750421"/>
                <a:gd name="connsiteY23" fmla="*/ 3214128 h 3356775"/>
                <a:gd name="connsiteX24" fmla="*/ 5832926 w 8750421"/>
                <a:gd name="connsiteY24" fmla="*/ 3195878 h 3356775"/>
                <a:gd name="connsiteX25" fmla="*/ 5878888 w 8750421"/>
                <a:gd name="connsiteY25" fmla="*/ 3176562 h 3356775"/>
                <a:gd name="connsiteX26" fmla="*/ 5924443 w 8750421"/>
                <a:gd name="connsiteY26" fmla="*/ 3156178 h 3356775"/>
                <a:gd name="connsiteX27" fmla="*/ 6047353 w 8750421"/>
                <a:gd name="connsiteY27" fmla="*/ 2963468 h 3356775"/>
                <a:gd name="connsiteX28" fmla="*/ 7150615 w 8750421"/>
                <a:gd name="connsiteY28" fmla="*/ 2458174 h 3356775"/>
                <a:gd name="connsiteX29" fmla="*/ 7201504 w 8750421"/>
                <a:gd name="connsiteY29" fmla="*/ 2442400 h 3356775"/>
                <a:gd name="connsiteX30" fmla="*/ 7250183 w 8750421"/>
                <a:gd name="connsiteY30" fmla="*/ 2421686 h 3356775"/>
                <a:gd name="connsiteX31" fmla="*/ 7296373 w 8750421"/>
                <a:gd name="connsiteY31" fmla="*/ 2396274 h 3356775"/>
                <a:gd name="connsiteX32" fmla="*/ 7339693 w 8750421"/>
                <a:gd name="connsiteY32" fmla="*/ 2366365 h 3356775"/>
                <a:gd name="connsiteX33" fmla="*/ 7379850 w 8750421"/>
                <a:gd name="connsiteY33" fmla="*/ 2332215 h 3356775"/>
                <a:gd name="connsiteX34" fmla="*/ 7416477 w 8750421"/>
                <a:gd name="connsiteY34" fmla="*/ 2294039 h 3356775"/>
                <a:gd name="connsiteX35" fmla="*/ 7449256 w 8750421"/>
                <a:gd name="connsiteY35" fmla="*/ 2252065 h 3356775"/>
                <a:gd name="connsiteX36" fmla="*/ 8725999 w 8750421"/>
                <a:gd name="connsiteY36" fmla="*/ 285686 h 3356775"/>
                <a:gd name="connsiteX37" fmla="*/ 8743246 w 8750421"/>
                <a:gd name="connsiteY37" fmla="*/ 249339 h 3356775"/>
                <a:gd name="connsiteX38" fmla="*/ 8750421 w 8750421"/>
                <a:gd name="connsiteY38" fmla="*/ 206743 h 3356775"/>
                <a:gd name="connsiteX39" fmla="*/ 8748148 w 8750421"/>
                <a:gd name="connsiteY39" fmla="*/ 161556 h 3356775"/>
                <a:gd name="connsiteX40" fmla="*/ 8737023 w 8750421"/>
                <a:gd name="connsiteY40" fmla="*/ 117487 h 3356775"/>
                <a:gd name="connsiteX41" fmla="*/ 8717630 w 8750421"/>
                <a:gd name="connsiteY41" fmla="*/ 78181 h 3356775"/>
                <a:gd name="connsiteX42" fmla="*/ 8690604 w 8750421"/>
                <a:gd name="connsiteY42" fmla="*/ 47332 h 3356775"/>
                <a:gd name="connsiteX43" fmla="*/ 8656530 w 8750421"/>
                <a:gd name="connsiteY43" fmla="*/ 28600 h 3356775"/>
                <a:gd name="connsiteX44" fmla="*/ 8617618 w 8750421"/>
                <a:gd name="connsiteY44" fmla="*/ 17868 h 3356775"/>
                <a:gd name="connsiteX45" fmla="*/ 8576089 w 8750421"/>
                <a:gd name="connsiteY45" fmla="*/ 9067 h 3356775"/>
                <a:gd name="connsiteX46" fmla="*/ 8532401 w 8750421"/>
                <a:gd name="connsiteY46" fmla="*/ 2882 h 3356775"/>
                <a:gd name="connsiteX47" fmla="*/ 8486973 w 8750421"/>
                <a:gd name="connsiteY47" fmla="*/ 0 h 3356775"/>
                <a:gd name="connsiteX48" fmla="*/ 8440275 w 8750421"/>
                <a:gd name="connsiteY48" fmla="*/ 1104 h 3356775"/>
                <a:gd name="connsiteX49" fmla="*/ 8392751 w 8750421"/>
                <a:gd name="connsiteY49" fmla="*/ 6908 h 3356775"/>
                <a:gd name="connsiteX50" fmla="*/ 8344821 w 8750421"/>
                <a:gd name="connsiteY50" fmla="*/ 18097 h 3356775"/>
                <a:gd name="connsiteX51" fmla="*/ 8296968 w 8750421"/>
                <a:gd name="connsiteY51" fmla="*/ 35356 h 3356775"/>
                <a:gd name="connsiteX52" fmla="*/ 8249597 w 8750421"/>
                <a:gd name="connsiteY52" fmla="*/ 59385 h 3356775"/>
                <a:gd name="connsiteX53" fmla="*/ 8203191 w 8750421"/>
                <a:gd name="connsiteY53" fmla="*/ 90855 h 3356775"/>
                <a:gd name="connsiteX54" fmla="*/ 7862844 w 8750421"/>
                <a:gd name="connsiteY54" fmla="*/ 430288 h 3356775"/>
                <a:gd name="connsiteX55" fmla="*/ 7379152 w 8750421"/>
                <a:gd name="connsiteY55" fmla="*/ 971905 h 3356775"/>
                <a:gd name="connsiteX56" fmla="*/ 6946424 w 8750421"/>
                <a:gd name="connsiteY56" fmla="*/ 1474089 h 3356775"/>
                <a:gd name="connsiteX57" fmla="*/ 6758998 w 8750421"/>
                <a:gd name="connsiteY57" fmla="*/ 1695170 h 3356775"/>
                <a:gd name="connsiteX58" fmla="*/ 6382265 w 8750421"/>
                <a:gd name="connsiteY58" fmla="*/ 1730006 h 3356775"/>
                <a:gd name="connsiteX59" fmla="*/ 4414949 w 8750421"/>
                <a:gd name="connsiteY59" fmla="*/ 991883 h 3356775"/>
                <a:gd name="connsiteX60" fmla="*/ 2046052 w 8750421"/>
                <a:gd name="connsiteY60" fmla="*/ 710827 h 3356775"/>
                <a:gd name="connsiteX61" fmla="*/ 707689 w 8750421"/>
                <a:gd name="connsiteY61" fmla="*/ 1369690 h 3356775"/>
                <a:gd name="connsiteX0" fmla="*/ 707689 w 8750421"/>
                <a:gd name="connsiteY0" fmla="*/ 1369690 h 3356775"/>
                <a:gd name="connsiteX1" fmla="*/ 0 w 8750421"/>
                <a:gd name="connsiteY1" fmla="*/ 2643074 h 3356775"/>
                <a:gd name="connsiteX2" fmla="*/ 2251844 w 8750421"/>
                <a:gd name="connsiteY2" fmla="*/ 3109341 h 3356775"/>
                <a:gd name="connsiteX3" fmla="*/ 4808392 w 8750421"/>
                <a:gd name="connsiteY3" fmla="*/ 3347377 h 3356775"/>
                <a:gd name="connsiteX4" fmla="*/ 4858430 w 8750421"/>
                <a:gd name="connsiteY4" fmla="*/ 3351453 h 3356775"/>
                <a:gd name="connsiteX5" fmla="*/ 4908455 w 8750421"/>
                <a:gd name="connsiteY5" fmla="*/ 3354374 h 3356775"/>
                <a:gd name="connsiteX6" fmla="*/ 4958455 w 8750421"/>
                <a:gd name="connsiteY6" fmla="*/ 3356152 h 3356775"/>
                <a:gd name="connsiteX7" fmla="*/ 5008417 w 8750421"/>
                <a:gd name="connsiteY7" fmla="*/ 3356775 h 3356775"/>
                <a:gd name="connsiteX8" fmla="*/ 5058315 w 8750421"/>
                <a:gd name="connsiteY8" fmla="*/ 3356254 h 3356775"/>
                <a:gd name="connsiteX9" fmla="*/ 5108137 w 8750421"/>
                <a:gd name="connsiteY9" fmla="*/ 3354603 h 3356775"/>
                <a:gd name="connsiteX10" fmla="*/ 5157858 w 8750421"/>
                <a:gd name="connsiteY10" fmla="*/ 3351809 h 3356775"/>
                <a:gd name="connsiteX11" fmla="*/ 5207464 w 8750421"/>
                <a:gd name="connsiteY11" fmla="*/ 3347885 h 3356775"/>
                <a:gd name="connsiteX12" fmla="*/ 5256931 w 8750421"/>
                <a:gd name="connsiteY12" fmla="*/ 3342830 h 3356775"/>
                <a:gd name="connsiteX13" fmla="*/ 5306245 w 8750421"/>
                <a:gd name="connsiteY13" fmla="*/ 3336658 h 3356775"/>
                <a:gd name="connsiteX14" fmla="*/ 5355381 w 8750421"/>
                <a:gd name="connsiteY14" fmla="*/ 3329368 h 3356775"/>
                <a:gd name="connsiteX15" fmla="*/ 5404327 w 8750421"/>
                <a:gd name="connsiteY15" fmla="*/ 3320961 h 3356775"/>
                <a:gd name="connsiteX16" fmla="*/ 5453057 w 8750421"/>
                <a:gd name="connsiteY16" fmla="*/ 3311448 h 3356775"/>
                <a:gd name="connsiteX17" fmla="*/ 5501545 w 8750421"/>
                <a:gd name="connsiteY17" fmla="*/ 3300831 h 3356775"/>
                <a:gd name="connsiteX18" fmla="*/ 5549793 w 8750421"/>
                <a:gd name="connsiteY18" fmla="*/ 3289109 h 3356775"/>
                <a:gd name="connsiteX19" fmla="*/ 5597773 w 8750421"/>
                <a:gd name="connsiteY19" fmla="*/ 3276282 h 3356775"/>
                <a:gd name="connsiteX20" fmla="*/ 5645462 w 8750421"/>
                <a:gd name="connsiteY20" fmla="*/ 3262376 h 3356775"/>
                <a:gd name="connsiteX21" fmla="*/ 5692833 w 8750421"/>
                <a:gd name="connsiteY21" fmla="*/ 3247377 h 3356775"/>
                <a:gd name="connsiteX22" fmla="*/ 5739886 w 8750421"/>
                <a:gd name="connsiteY22" fmla="*/ 3231286 h 3356775"/>
                <a:gd name="connsiteX23" fmla="*/ 5786597 w 8750421"/>
                <a:gd name="connsiteY23" fmla="*/ 3214128 h 3356775"/>
                <a:gd name="connsiteX24" fmla="*/ 5832926 w 8750421"/>
                <a:gd name="connsiteY24" fmla="*/ 3195878 h 3356775"/>
                <a:gd name="connsiteX25" fmla="*/ 5878888 w 8750421"/>
                <a:gd name="connsiteY25" fmla="*/ 3176562 h 3356775"/>
                <a:gd name="connsiteX26" fmla="*/ 6047353 w 8750421"/>
                <a:gd name="connsiteY26" fmla="*/ 2963468 h 3356775"/>
                <a:gd name="connsiteX27" fmla="*/ 7150615 w 8750421"/>
                <a:gd name="connsiteY27" fmla="*/ 2458174 h 3356775"/>
                <a:gd name="connsiteX28" fmla="*/ 7201504 w 8750421"/>
                <a:gd name="connsiteY28" fmla="*/ 2442400 h 3356775"/>
                <a:gd name="connsiteX29" fmla="*/ 7250183 w 8750421"/>
                <a:gd name="connsiteY29" fmla="*/ 2421686 h 3356775"/>
                <a:gd name="connsiteX30" fmla="*/ 7296373 w 8750421"/>
                <a:gd name="connsiteY30" fmla="*/ 2396274 h 3356775"/>
                <a:gd name="connsiteX31" fmla="*/ 7339693 w 8750421"/>
                <a:gd name="connsiteY31" fmla="*/ 2366365 h 3356775"/>
                <a:gd name="connsiteX32" fmla="*/ 7379850 w 8750421"/>
                <a:gd name="connsiteY32" fmla="*/ 2332215 h 3356775"/>
                <a:gd name="connsiteX33" fmla="*/ 7416477 w 8750421"/>
                <a:gd name="connsiteY33" fmla="*/ 2294039 h 3356775"/>
                <a:gd name="connsiteX34" fmla="*/ 7449256 w 8750421"/>
                <a:gd name="connsiteY34" fmla="*/ 2252065 h 3356775"/>
                <a:gd name="connsiteX35" fmla="*/ 8725999 w 8750421"/>
                <a:gd name="connsiteY35" fmla="*/ 285686 h 3356775"/>
                <a:gd name="connsiteX36" fmla="*/ 8743246 w 8750421"/>
                <a:gd name="connsiteY36" fmla="*/ 249339 h 3356775"/>
                <a:gd name="connsiteX37" fmla="*/ 8750421 w 8750421"/>
                <a:gd name="connsiteY37" fmla="*/ 206743 h 3356775"/>
                <a:gd name="connsiteX38" fmla="*/ 8748148 w 8750421"/>
                <a:gd name="connsiteY38" fmla="*/ 161556 h 3356775"/>
                <a:gd name="connsiteX39" fmla="*/ 8737023 w 8750421"/>
                <a:gd name="connsiteY39" fmla="*/ 117487 h 3356775"/>
                <a:gd name="connsiteX40" fmla="*/ 8717630 w 8750421"/>
                <a:gd name="connsiteY40" fmla="*/ 78181 h 3356775"/>
                <a:gd name="connsiteX41" fmla="*/ 8690604 w 8750421"/>
                <a:gd name="connsiteY41" fmla="*/ 47332 h 3356775"/>
                <a:gd name="connsiteX42" fmla="*/ 8656530 w 8750421"/>
                <a:gd name="connsiteY42" fmla="*/ 28600 h 3356775"/>
                <a:gd name="connsiteX43" fmla="*/ 8617618 w 8750421"/>
                <a:gd name="connsiteY43" fmla="*/ 17868 h 3356775"/>
                <a:gd name="connsiteX44" fmla="*/ 8576089 w 8750421"/>
                <a:gd name="connsiteY44" fmla="*/ 9067 h 3356775"/>
                <a:gd name="connsiteX45" fmla="*/ 8532401 w 8750421"/>
                <a:gd name="connsiteY45" fmla="*/ 2882 h 3356775"/>
                <a:gd name="connsiteX46" fmla="*/ 8486973 w 8750421"/>
                <a:gd name="connsiteY46" fmla="*/ 0 h 3356775"/>
                <a:gd name="connsiteX47" fmla="*/ 8440275 w 8750421"/>
                <a:gd name="connsiteY47" fmla="*/ 1104 h 3356775"/>
                <a:gd name="connsiteX48" fmla="*/ 8392751 w 8750421"/>
                <a:gd name="connsiteY48" fmla="*/ 6908 h 3356775"/>
                <a:gd name="connsiteX49" fmla="*/ 8344821 w 8750421"/>
                <a:gd name="connsiteY49" fmla="*/ 18097 h 3356775"/>
                <a:gd name="connsiteX50" fmla="*/ 8296968 w 8750421"/>
                <a:gd name="connsiteY50" fmla="*/ 35356 h 3356775"/>
                <a:gd name="connsiteX51" fmla="*/ 8249597 w 8750421"/>
                <a:gd name="connsiteY51" fmla="*/ 59385 h 3356775"/>
                <a:gd name="connsiteX52" fmla="*/ 8203191 w 8750421"/>
                <a:gd name="connsiteY52" fmla="*/ 90855 h 3356775"/>
                <a:gd name="connsiteX53" fmla="*/ 7862844 w 8750421"/>
                <a:gd name="connsiteY53" fmla="*/ 430288 h 3356775"/>
                <a:gd name="connsiteX54" fmla="*/ 7379152 w 8750421"/>
                <a:gd name="connsiteY54" fmla="*/ 971905 h 3356775"/>
                <a:gd name="connsiteX55" fmla="*/ 6946424 w 8750421"/>
                <a:gd name="connsiteY55" fmla="*/ 1474089 h 3356775"/>
                <a:gd name="connsiteX56" fmla="*/ 6758998 w 8750421"/>
                <a:gd name="connsiteY56" fmla="*/ 1695170 h 3356775"/>
                <a:gd name="connsiteX57" fmla="*/ 6382265 w 8750421"/>
                <a:gd name="connsiteY57" fmla="*/ 1730006 h 3356775"/>
                <a:gd name="connsiteX58" fmla="*/ 4414949 w 8750421"/>
                <a:gd name="connsiteY58" fmla="*/ 991883 h 3356775"/>
                <a:gd name="connsiteX59" fmla="*/ 2046052 w 8750421"/>
                <a:gd name="connsiteY59" fmla="*/ 710827 h 3356775"/>
                <a:gd name="connsiteX60" fmla="*/ 707689 w 8750421"/>
                <a:gd name="connsiteY60" fmla="*/ 1369690 h 3356775"/>
                <a:gd name="connsiteX0" fmla="*/ 707689 w 8750421"/>
                <a:gd name="connsiteY0" fmla="*/ 1369690 h 3356775"/>
                <a:gd name="connsiteX1" fmla="*/ 0 w 8750421"/>
                <a:gd name="connsiteY1" fmla="*/ 2643074 h 3356775"/>
                <a:gd name="connsiteX2" fmla="*/ 2251844 w 8750421"/>
                <a:gd name="connsiteY2" fmla="*/ 3109341 h 3356775"/>
                <a:gd name="connsiteX3" fmla="*/ 4808392 w 8750421"/>
                <a:gd name="connsiteY3" fmla="*/ 3347377 h 3356775"/>
                <a:gd name="connsiteX4" fmla="*/ 4858430 w 8750421"/>
                <a:gd name="connsiteY4" fmla="*/ 3351453 h 3356775"/>
                <a:gd name="connsiteX5" fmla="*/ 4908455 w 8750421"/>
                <a:gd name="connsiteY5" fmla="*/ 3354374 h 3356775"/>
                <a:gd name="connsiteX6" fmla="*/ 4958455 w 8750421"/>
                <a:gd name="connsiteY6" fmla="*/ 3356152 h 3356775"/>
                <a:gd name="connsiteX7" fmla="*/ 5008417 w 8750421"/>
                <a:gd name="connsiteY7" fmla="*/ 3356775 h 3356775"/>
                <a:gd name="connsiteX8" fmla="*/ 5058315 w 8750421"/>
                <a:gd name="connsiteY8" fmla="*/ 3356254 h 3356775"/>
                <a:gd name="connsiteX9" fmla="*/ 5108137 w 8750421"/>
                <a:gd name="connsiteY9" fmla="*/ 3354603 h 3356775"/>
                <a:gd name="connsiteX10" fmla="*/ 5157858 w 8750421"/>
                <a:gd name="connsiteY10" fmla="*/ 3351809 h 3356775"/>
                <a:gd name="connsiteX11" fmla="*/ 5207464 w 8750421"/>
                <a:gd name="connsiteY11" fmla="*/ 3347885 h 3356775"/>
                <a:gd name="connsiteX12" fmla="*/ 5256931 w 8750421"/>
                <a:gd name="connsiteY12" fmla="*/ 3342830 h 3356775"/>
                <a:gd name="connsiteX13" fmla="*/ 5306245 w 8750421"/>
                <a:gd name="connsiteY13" fmla="*/ 3336658 h 3356775"/>
                <a:gd name="connsiteX14" fmla="*/ 5355381 w 8750421"/>
                <a:gd name="connsiteY14" fmla="*/ 3329368 h 3356775"/>
                <a:gd name="connsiteX15" fmla="*/ 5404327 w 8750421"/>
                <a:gd name="connsiteY15" fmla="*/ 3320961 h 3356775"/>
                <a:gd name="connsiteX16" fmla="*/ 5453057 w 8750421"/>
                <a:gd name="connsiteY16" fmla="*/ 3311448 h 3356775"/>
                <a:gd name="connsiteX17" fmla="*/ 5501545 w 8750421"/>
                <a:gd name="connsiteY17" fmla="*/ 3300831 h 3356775"/>
                <a:gd name="connsiteX18" fmla="*/ 5549793 w 8750421"/>
                <a:gd name="connsiteY18" fmla="*/ 3289109 h 3356775"/>
                <a:gd name="connsiteX19" fmla="*/ 5597773 w 8750421"/>
                <a:gd name="connsiteY19" fmla="*/ 3276282 h 3356775"/>
                <a:gd name="connsiteX20" fmla="*/ 5645462 w 8750421"/>
                <a:gd name="connsiteY20" fmla="*/ 3262376 h 3356775"/>
                <a:gd name="connsiteX21" fmla="*/ 5692833 w 8750421"/>
                <a:gd name="connsiteY21" fmla="*/ 3247377 h 3356775"/>
                <a:gd name="connsiteX22" fmla="*/ 5739886 w 8750421"/>
                <a:gd name="connsiteY22" fmla="*/ 3231286 h 3356775"/>
                <a:gd name="connsiteX23" fmla="*/ 5786597 w 8750421"/>
                <a:gd name="connsiteY23" fmla="*/ 3214128 h 3356775"/>
                <a:gd name="connsiteX24" fmla="*/ 5832926 w 8750421"/>
                <a:gd name="connsiteY24" fmla="*/ 3195878 h 3356775"/>
                <a:gd name="connsiteX25" fmla="*/ 6047353 w 8750421"/>
                <a:gd name="connsiteY25" fmla="*/ 2963468 h 3356775"/>
                <a:gd name="connsiteX26" fmla="*/ 7150615 w 8750421"/>
                <a:gd name="connsiteY26" fmla="*/ 2458174 h 3356775"/>
                <a:gd name="connsiteX27" fmla="*/ 7201504 w 8750421"/>
                <a:gd name="connsiteY27" fmla="*/ 2442400 h 3356775"/>
                <a:gd name="connsiteX28" fmla="*/ 7250183 w 8750421"/>
                <a:gd name="connsiteY28" fmla="*/ 2421686 h 3356775"/>
                <a:gd name="connsiteX29" fmla="*/ 7296373 w 8750421"/>
                <a:gd name="connsiteY29" fmla="*/ 2396274 h 3356775"/>
                <a:gd name="connsiteX30" fmla="*/ 7339693 w 8750421"/>
                <a:gd name="connsiteY30" fmla="*/ 2366365 h 3356775"/>
                <a:gd name="connsiteX31" fmla="*/ 7379850 w 8750421"/>
                <a:gd name="connsiteY31" fmla="*/ 2332215 h 3356775"/>
                <a:gd name="connsiteX32" fmla="*/ 7416477 w 8750421"/>
                <a:gd name="connsiteY32" fmla="*/ 2294039 h 3356775"/>
                <a:gd name="connsiteX33" fmla="*/ 7449256 w 8750421"/>
                <a:gd name="connsiteY33" fmla="*/ 2252065 h 3356775"/>
                <a:gd name="connsiteX34" fmla="*/ 8725999 w 8750421"/>
                <a:gd name="connsiteY34" fmla="*/ 285686 h 3356775"/>
                <a:gd name="connsiteX35" fmla="*/ 8743246 w 8750421"/>
                <a:gd name="connsiteY35" fmla="*/ 249339 h 3356775"/>
                <a:gd name="connsiteX36" fmla="*/ 8750421 w 8750421"/>
                <a:gd name="connsiteY36" fmla="*/ 206743 h 3356775"/>
                <a:gd name="connsiteX37" fmla="*/ 8748148 w 8750421"/>
                <a:gd name="connsiteY37" fmla="*/ 161556 h 3356775"/>
                <a:gd name="connsiteX38" fmla="*/ 8737023 w 8750421"/>
                <a:gd name="connsiteY38" fmla="*/ 117487 h 3356775"/>
                <a:gd name="connsiteX39" fmla="*/ 8717630 w 8750421"/>
                <a:gd name="connsiteY39" fmla="*/ 78181 h 3356775"/>
                <a:gd name="connsiteX40" fmla="*/ 8690604 w 8750421"/>
                <a:gd name="connsiteY40" fmla="*/ 47332 h 3356775"/>
                <a:gd name="connsiteX41" fmla="*/ 8656530 w 8750421"/>
                <a:gd name="connsiteY41" fmla="*/ 28600 h 3356775"/>
                <a:gd name="connsiteX42" fmla="*/ 8617618 w 8750421"/>
                <a:gd name="connsiteY42" fmla="*/ 17868 h 3356775"/>
                <a:gd name="connsiteX43" fmla="*/ 8576089 w 8750421"/>
                <a:gd name="connsiteY43" fmla="*/ 9067 h 3356775"/>
                <a:gd name="connsiteX44" fmla="*/ 8532401 w 8750421"/>
                <a:gd name="connsiteY44" fmla="*/ 2882 h 3356775"/>
                <a:gd name="connsiteX45" fmla="*/ 8486973 w 8750421"/>
                <a:gd name="connsiteY45" fmla="*/ 0 h 3356775"/>
                <a:gd name="connsiteX46" fmla="*/ 8440275 w 8750421"/>
                <a:gd name="connsiteY46" fmla="*/ 1104 h 3356775"/>
                <a:gd name="connsiteX47" fmla="*/ 8392751 w 8750421"/>
                <a:gd name="connsiteY47" fmla="*/ 6908 h 3356775"/>
                <a:gd name="connsiteX48" fmla="*/ 8344821 w 8750421"/>
                <a:gd name="connsiteY48" fmla="*/ 18097 h 3356775"/>
                <a:gd name="connsiteX49" fmla="*/ 8296968 w 8750421"/>
                <a:gd name="connsiteY49" fmla="*/ 35356 h 3356775"/>
                <a:gd name="connsiteX50" fmla="*/ 8249597 w 8750421"/>
                <a:gd name="connsiteY50" fmla="*/ 59385 h 3356775"/>
                <a:gd name="connsiteX51" fmla="*/ 8203191 w 8750421"/>
                <a:gd name="connsiteY51" fmla="*/ 90855 h 3356775"/>
                <a:gd name="connsiteX52" fmla="*/ 7862844 w 8750421"/>
                <a:gd name="connsiteY52" fmla="*/ 430288 h 3356775"/>
                <a:gd name="connsiteX53" fmla="*/ 7379152 w 8750421"/>
                <a:gd name="connsiteY53" fmla="*/ 971905 h 3356775"/>
                <a:gd name="connsiteX54" fmla="*/ 6946424 w 8750421"/>
                <a:gd name="connsiteY54" fmla="*/ 1474089 h 3356775"/>
                <a:gd name="connsiteX55" fmla="*/ 6758998 w 8750421"/>
                <a:gd name="connsiteY55" fmla="*/ 1695170 h 3356775"/>
                <a:gd name="connsiteX56" fmla="*/ 6382265 w 8750421"/>
                <a:gd name="connsiteY56" fmla="*/ 1730006 h 3356775"/>
                <a:gd name="connsiteX57" fmla="*/ 4414949 w 8750421"/>
                <a:gd name="connsiteY57" fmla="*/ 991883 h 3356775"/>
                <a:gd name="connsiteX58" fmla="*/ 2046052 w 8750421"/>
                <a:gd name="connsiteY58" fmla="*/ 710827 h 3356775"/>
                <a:gd name="connsiteX59" fmla="*/ 707689 w 8750421"/>
                <a:gd name="connsiteY59" fmla="*/ 1369690 h 3356775"/>
                <a:gd name="connsiteX0" fmla="*/ 707689 w 8750421"/>
                <a:gd name="connsiteY0" fmla="*/ 1369690 h 3356775"/>
                <a:gd name="connsiteX1" fmla="*/ 0 w 8750421"/>
                <a:gd name="connsiteY1" fmla="*/ 2643074 h 3356775"/>
                <a:gd name="connsiteX2" fmla="*/ 2251844 w 8750421"/>
                <a:gd name="connsiteY2" fmla="*/ 3109341 h 3356775"/>
                <a:gd name="connsiteX3" fmla="*/ 4808392 w 8750421"/>
                <a:gd name="connsiteY3" fmla="*/ 3347377 h 3356775"/>
                <a:gd name="connsiteX4" fmla="*/ 4858430 w 8750421"/>
                <a:gd name="connsiteY4" fmla="*/ 3351453 h 3356775"/>
                <a:gd name="connsiteX5" fmla="*/ 4908455 w 8750421"/>
                <a:gd name="connsiteY5" fmla="*/ 3354374 h 3356775"/>
                <a:gd name="connsiteX6" fmla="*/ 4958455 w 8750421"/>
                <a:gd name="connsiteY6" fmla="*/ 3356152 h 3356775"/>
                <a:gd name="connsiteX7" fmla="*/ 5008417 w 8750421"/>
                <a:gd name="connsiteY7" fmla="*/ 3356775 h 3356775"/>
                <a:gd name="connsiteX8" fmla="*/ 5058315 w 8750421"/>
                <a:gd name="connsiteY8" fmla="*/ 3356254 h 3356775"/>
                <a:gd name="connsiteX9" fmla="*/ 5108137 w 8750421"/>
                <a:gd name="connsiteY9" fmla="*/ 3354603 h 3356775"/>
                <a:gd name="connsiteX10" fmla="*/ 5157858 w 8750421"/>
                <a:gd name="connsiteY10" fmla="*/ 3351809 h 3356775"/>
                <a:gd name="connsiteX11" fmla="*/ 5207464 w 8750421"/>
                <a:gd name="connsiteY11" fmla="*/ 3347885 h 3356775"/>
                <a:gd name="connsiteX12" fmla="*/ 5256931 w 8750421"/>
                <a:gd name="connsiteY12" fmla="*/ 3342830 h 3356775"/>
                <a:gd name="connsiteX13" fmla="*/ 5306245 w 8750421"/>
                <a:gd name="connsiteY13" fmla="*/ 3336658 h 3356775"/>
                <a:gd name="connsiteX14" fmla="*/ 5355381 w 8750421"/>
                <a:gd name="connsiteY14" fmla="*/ 3329368 h 3356775"/>
                <a:gd name="connsiteX15" fmla="*/ 5404327 w 8750421"/>
                <a:gd name="connsiteY15" fmla="*/ 3320961 h 3356775"/>
                <a:gd name="connsiteX16" fmla="*/ 5453057 w 8750421"/>
                <a:gd name="connsiteY16" fmla="*/ 3311448 h 3356775"/>
                <a:gd name="connsiteX17" fmla="*/ 5501545 w 8750421"/>
                <a:gd name="connsiteY17" fmla="*/ 3300831 h 3356775"/>
                <a:gd name="connsiteX18" fmla="*/ 5549793 w 8750421"/>
                <a:gd name="connsiteY18" fmla="*/ 3289109 h 3356775"/>
                <a:gd name="connsiteX19" fmla="*/ 5597773 w 8750421"/>
                <a:gd name="connsiteY19" fmla="*/ 3276282 h 3356775"/>
                <a:gd name="connsiteX20" fmla="*/ 5645462 w 8750421"/>
                <a:gd name="connsiteY20" fmla="*/ 3262376 h 3356775"/>
                <a:gd name="connsiteX21" fmla="*/ 5692833 w 8750421"/>
                <a:gd name="connsiteY21" fmla="*/ 3247377 h 3356775"/>
                <a:gd name="connsiteX22" fmla="*/ 5739886 w 8750421"/>
                <a:gd name="connsiteY22" fmla="*/ 3231286 h 3356775"/>
                <a:gd name="connsiteX23" fmla="*/ 5786597 w 8750421"/>
                <a:gd name="connsiteY23" fmla="*/ 3214128 h 3356775"/>
                <a:gd name="connsiteX24" fmla="*/ 6047353 w 8750421"/>
                <a:gd name="connsiteY24" fmla="*/ 2963468 h 3356775"/>
                <a:gd name="connsiteX25" fmla="*/ 7150615 w 8750421"/>
                <a:gd name="connsiteY25" fmla="*/ 2458174 h 3356775"/>
                <a:gd name="connsiteX26" fmla="*/ 7201504 w 8750421"/>
                <a:gd name="connsiteY26" fmla="*/ 2442400 h 3356775"/>
                <a:gd name="connsiteX27" fmla="*/ 7250183 w 8750421"/>
                <a:gd name="connsiteY27" fmla="*/ 2421686 h 3356775"/>
                <a:gd name="connsiteX28" fmla="*/ 7296373 w 8750421"/>
                <a:gd name="connsiteY28" fmla="*/ 2396274 h 3356775"/>
                <a:gd name="connsiteX29" fmla="*/ 7339693 w 8750421"/>
                <a:gd name="connsiteY29" fmla="*/ 2366365 h 3356775"/>
                <a:gd name="connsiteX30" fmla="*/ 7379850 w 8750421"/>
                <a:gd name="connsiteY30" fmla="*/ 2332215 h 3356775"/>
                <a:gd name="connsiteX31" fmla="*/ 7416477 w 8750421"/>
                <a:gd name="connsiteY31" fmla="*/ 2294039 h 3356775"/>
                <a:gd name="connsiteX32" fmla="*/ 7449256 w 8750421"/>
                <a:gd name="connsiteY32" fmla="*/ 2252065 h 3356775"/>
                <a:gd name="connsiteX33" fmla="*/ 8725999 w 8750421"/>
                <a:gd name="connsiteY33" fmla="*/ 285686 h 3356775"/>
                <a:gd name="connsiteX34" fmla="*/ 8743246 w 8750421"/>
                <a:gd name="connsiteY34" fmla="*/ 249339 h 3356775"/>
                <a:gd name="connsiteX35" fmla="*/ 8750421 w 8750421"/>
                <a:gd name="connsiteY35" fmla="*/ 206743 h 3356775"/>
                <a:gd name="connsiteX36" fmla="*/ 8748148 w 8750421"/>
                <a:gd name="connsiteY36" fmla="*/ 161556 h 3356775"/>
                <a:gd name="connsiteX37" fmla="*/ 8737023 w 8750421"/>
                <a:gd name="connsiteY37" fmla="*/ 117487 h 3356775"/>
                <a:gd name="connsiteX38" fmla="*/ 8717630 w 8750421"/>
                <a:gd name="connsiteY38" fmla="*/ 78181 h 3356775"/>
                <a:gd name="connsiteX39" fmla="*/ 8690604 w 8750421"/>
                <a:gd name="connsiteY39" fmla="*/ 47332 h 3356775"/>
                <a:gd name="connsiteX40" fmla="*/ 8656530 w 8750421"/>
                <a:gd name="connsiteY40" fmla="*/ 28600 h 3356775"/>
                <a:gd name="connsiteX41" fmla="*/ 8617618 w 8750421"/>
                <a:gd name="connsiteY41" fmla="*/ 17868 h 3356775"/>
                <a:gd name="connsiteX42" fmla="*/ 8576089 w 8750421"/>
                <a:gd name="connsiteY42" fmla="*/ 9067 h 3356775"/>
                <a:gd name="connsiteX43" fmla="*/ 8532401 w 8750421"/>
                <a:gd name="connsiteY43" fmla="*/ 2882 h 3356775"/>
                <a:gd name="connsiteX44" fmla="*/ 8486973 w 8750421"/>
                <a:gd name="connsiteY44" fmla="*/ 0 h 3356775"/>
                <a:gd name="connsiteX45" fmla="*/ 8440275 w 8750421"/>
                <a:gd name="connsiteY45" fmla="*/ 1104 h 3356775"/>
                <a:gd name="connsiteX46" fmla="*/ 8392751 w 8750421"/>
                <a:gd name="connsiteY46" fmla="*/ 6908 h 3356775"/>
                <a:gd name="connsiteX47" fmla="*/ 8344821 w 8750421"/>
                <a:gd name="connsiteY47" fmla="*/ 18097 h 3356775"/>
                <a:gd name="connsiteX48" fmla="*/ 8296968 w 8750421"/>
                <a:gd name="connsiteY48" fmla="*/ 35356 h 3356775"/>
                <a:gd name="connsiteX49" fmla="*/ 8249597 w 8750421"/>
                <a:gd name="connsiteY49" fmla="*/ 59385 h 3356775"/>
                <a:gd name="connsiteX50" fmla="*/ 8203191 w 8750421"/>
                <a:gd name="connsiteY50" fmla="*/ 90855 h 3356775"/>
                <a:gd name="connsiteX51" fmla="*/ 7862844 w 8750421"/>
                <a:gd name="connsiteY51" fmla="*/ 430288 h 3356775"/>
                <a:gd name="connsiteX52" fmla="*/ 7379152 w 8750421"/>
                <a:gd name="connsiteY52" fmla="*/ 971905 h 3356775"/>
                <a:gd name="connsiteX53" fmla="*/ 6946424 w 8750421"/>
                <a:gd name="connsiteY53" fmla="*/ 1474089 h 3356775"/>
                <a:gd name="connsiteX54" fmla="*/ 6758998 w 8750421"/>
                <a:gd name="connsiteY54" fmla="*/ 1695170 h 3356775"/>
                <a:gd name="connsiteX55" fmla="*/ 6382265 w 8750421"/>
                <a:gd name="connsiteY55" fmla="*/ 1730006 h 3356775"/>
                <a:gd name="connsiteX56" fmla="*/ 4414949 w 8750421"/>
                <a:gd name="connsiteY56" fmla="*/ 991883 h 3356775"/>
                <a:gd name="connsiteX57" fmla="*/ 2046052 w 8750421"/>
                <a:gd name="connsiteY57" fmla="*/ 710827 h 3356775"/>
                <a:gd name="connsiteX58" fmla="*/ 707689 w 8750421"/>
                <a:gd name="connsiteY58" fmla="*/ 1369690 h 3356775"/>
                <a:gd name="connsiteX0" fmla="*/ 707689 w 8750421"/>
                <a:gd name="connsiteY0" fmla="*/ 1369690 h 3356775"/>
                <a:gd name="connsiteX1" fmla="*/ 0 w 8750421"/>
                <a:gd name="connsiteY1" fmla="*/ 2643074 h 3356775"/>
                <a:gd name="connsiteX2" fmla="*/ 2251844 w 8750421"/>
                <a:gd name="connsiteY2" fmla="*/ 3109341 h 3356775"/>
                <a:gd name="connsiteX3" fmla="*/ 4808392 w 8750421"/>
                <a:gd name="connsiteY3" fmla="*/ 3347377 h 3356775"/>
                <a:gd name="connsiteX4" fmla="*/ 4858430 w 8750421"/>
                <a:gd name="connsiteY4" fmla="*/ 3351453 h 3356775"/>
                <a:gd name="connsiteX5" fmla="*/ 4908455 w 8750421"/>
                <a:gd name="connsiteY5" fmla="*/ 3354374 h 3356775"/>
                <a:gd name="connsiteX6" fmla="*/ 4958455 w 8750421"/>
                <a:gd name="connsiteY6" fmla="*/ 3356152 h 3356775"/>
                <a:gd name="connsiteX7" fmla="*/ 5008417 w 8750421"/>
                <a:gd name="connsiteY7" fmla="*/ 3356775 h 3356775"/>
                <a:gd name="connsiteX8" fmla="*/ 5058315 w 8750421"/>
                <a:gd name="connsiteY8" fmla="*/ 3356254 h 3356775"/>
                <a:gd name="connsiteX9" fmla="*/ 5108137 w 8750421"/>
                <a:gd name="connsiteY9" fmla="*/ 3354603 h 3356775"/>
                <a:gd name="connsiteX10" fmla="*/ 5157858 w 8750421"/>
                <a:gd name="connsiteY10" fmla="*/ 3351809 h 3356775"/>
                <a:gd name="connsiteX11" fmla="*/ 5207464 w 8750421"/>
                <a:gd name="connsiteY11" fmla="*/ 3347885 h 3356775"/>
                <a:gd name="connsiteX12" fmla="*/ 5256931 w 8750421"/>
                <a:gd name="connsiteY12" fmla="*/ 3342830 h 3356775"/>
                <a:gd name="connsiteX13" fmla="*/ 5306245 w 8750421"/>
                <a:gd name="connsiteY13" fmla="*/ 3336658 h 3356775"/>
                <a:gd name="connsiteX14" fmla="*/ 5355381 w 8750421"/>
                <a:gd name="connsiteY14" fmla="*/ 3329368 h 3356775"/>
                <a:gd name="connsiteX15" fmla="*/ 5404327 w 8750421"/>
                <a:gd name="connsiteY15" fmla="*/ 3320961 h 3356775"/>
                <a:gd name="connsiteX16" fmla="*/ 5453057 w 8750421"/>
                <a:gd name="connsiteY16" fmla="*/ 3311448 h 3356775"/>
                <a:gd name="connsiteX17" fmla="*/ 5501545 w 8750421"/>
                <a:gd name="connsiteY17" fmla="*/ 3300831 h 3356775"/>
                <a:gd name="connsiteX18" fmla="*/ 5549793 w 8750421"/>
                <a:gd name="connsiteY18" fmla="*/ 3289109 h 3356775"/>
                <a:gd name="connsiteX19" fmla="*/ 5597773 w 8750421"/>
                <a:gd name="connsiteY19" fmla="*/ 3276282 h 3356775"/>
                <a:gd name="connsiteX20" fmla="*/ 5645462 w 8750421"/>
                <a:gd name="connsiteY20" fmla="*/ 3262376 h 3356775"/>
                <a:gd name="connsiteX21" fmla="*/ 5692833 w 8750421"/>
                <a:gd name="connsiteY21" fmla="*/ 3247377 h 3356775"/>
                <a:gd name="connsiteX22" fmla="*/ 5739886 w 8750421"/>
                <a:gd name="connsiteY22" fmla="*/ 3231286 h 3356775"/>
                <a:gd name="connsiteX23" fmla="*/ 6047353 w 8750421"/>
                <a:gd name="connsiteY23" fmla="*/ 2963468 h 3356775"/>
                <a:gd name="connsiteX24" fmla="*/ 7150615 w 8750421"/>
                <a:gd name="connsiteY24" fmla="*/ 2458174 h 3356775"/>
                <a:gd name="connsiteX25" fmla="*/ 7201504 w 8750421"/>
                <a:gd name="connsiteY25" fmla="*/ 2442400 h 3356775"/>
                <a:gd name="connsiteX26" fmla="*/ 7250183 w 8750421"/>
                <a:gd name="connsiteY26" fmla="*/ 2421686 h 3356775"/>
                <a:gd name="connsiteX27" fmla="*/ 7296373 w 8750421"/>
                <a:gd name="connsiteY27" fmla="*/ 2396274 h 3356775"/>
                <a:gd name="connsiteX28" fmla="*/ 7339693 w 8750421"/>
                <a:gd name="connsiteY28" fmla="*/ 2366365 h 3356775"/>
                <a:gd name="connsiteX29" fmla="*/ 7379850 w 8750421"/>
                <a:gd name="connsiteY29" fmla="*/ 2332215 h 3356775"/>
                <a:gd name="connsiteX30" fmla="*/ 7416477 w 8750421"/>
                <a:gd name="connsiteY30" fmla="*/ 2294039 h 3356775"/>
                <a:gd name="connsiteX31" fmla="*/ 7449256 w 8750421"/>
                <a:gd name="connsiteY31" fmla="*/ 2252065 h 3356775"/>
                <a:gd name="connsiteX32" fmla="*/ 8725999 w 8750421"/>
                <a:gd name="connsiteY32" fmla="*/ 285686 h 3356775"/>
                <a:gd name="connsiteX33" fmla="*/ 8743246 w 8750421"/>
                <a:gd name="connsiteY33" fmla="*/ 249339 h 3356775"/>
                <a:gd name="connsiteX34" fmla="*/ 8750421 w 8750421"/>
                <a:gd name="connsiteY34" fmla="*/ 206743 h 3356775"/>
                <a:gd name="connsiteX35" fmla="*/ 8748148 w 8750421"/>
                <a:gd name="connsiteY35" fmla="*/ 161556 h 3356775"/>
                <a:gd name="connsiteX36" fmla="*/ 8737023 w 8750421"/>
                <a:gd name="connsiteY36" fmla="*/ 117487 h 3356775"/>
                <a:gd name="connsiteX37" fmla="*/ 8717630 w 8750421"/>
                <a:gd name="connsiteY37" fmla="*/ 78181 h 3356775"/>
                <a:gd name="connsiteX38" fmla="*/ 8690604 w 8750421"/>
                <a:gd name="connsiteY38" fmla="*/ 47332 h 3356775"/>
                <a:gd name="connsiteX39" fmla="*/ 8656530 w 8750421"/>
                <a:gd name="connsiteY39" fmla="*/ 28600 h 3356775"/>
                <a:gd name="connsiteX40" fmla="*/ 8617618 w 8750421"/>
                <a:gd name="connsiteY40" fmla="*/ 17868 h 3356775"/>
                <a:gd name="connsiteX41" fmla="*/ 8576089 w 8750421"/>
                <a:gd name="connsiteY41" fmla="*/ 9067 h 3356775"/>
                <a:gd name="connsiteX42" fmla="*/ 8532401 w 8750421"/>
                <a:gd name="connsiteY42" fmla="*/ 2882 h 3356775"/>
                <a:gd name="connsiteX43" fmla="*/ 8486973 w 8750421"/>
                <a:gd name="connsiteY43" fmla="*/ 0 h 3356775"/>
                <a:gd name="connsiteX44" fmla="*/ 8440275 w 8750421"/>
                <a:gd name="connsiteY44" fmla="*/ 1104 h 3356775"/>
                <a:gd name="connsiteX45" fmla="*/ 8392751 w 8750421"/>
                <a:gd name="connsiteY45" fmla="*/ 6908 h 3356775"/>
                <a:gd name="connsiteX46" fmla="*/ 8344821 w 8750421"/>
                <a:gd name="connsiteY46" fmla="*/ 18097 h 3356775"/>
                <a:gd name="connsiteX47" fmla="*/ 8296968 w 8750421"/>
                <a:gd name="connsiteY47" fmla="*/ 35356 h 3356775"/>
                <a:gd name="connsiteX48" fmla="*/ 8249597 w 8750421"/>
                <a:gd name="connsiteY48" fmla="*/ 59385 h 3356775"/>
                <a:gd name="connsiteX49" fmla="*/ 8203191 w 8750421"/>
                <a:gd name="connsiteY49" fmla="*/ 90855 h 3356775"/>
                <a:gd name="connsiteX50" fmla="*/ 7862844 w 8750421"/>
                <a:gd name="connsiteY50" fmla="*/ 430288 h 3356775"/>
                <a:gd name="connsiteX51" fmla="*/ 7379152 w 8750421"/>
                <a:gd name="connsiteY51" fmla="*/ 971905 h 3356775"/>
                <a:gd name="connsiteX52" fmla="*/ 6946424 w 8750421"/>
                <a:gd name="connsiteY52" fmla="*/ 1474089 h 3356775"/>
                <a:gd name="connsiteX53" fmla="*/ 6758998 w 8750421"/>
                <a:gd name="connsiteY53" fmla="*/ 1695170 h 3356775"/>
                <a:gd name="connsiteX54" fmla="*/ 6382265 w 8750421"/>
                <a:gd name="connsiteY54" fmla="*/ 1730006 h 3356775"/>
                <a:gd name="connsiteX55" fmla="*/ 4414949 w 8750421"/>
                <a:gd name="connsiteY55" fmla="*/ 991883 h 3356775"/>
                <a:gd name="connsiteX56" fmla="*/ 2046052 w 8750421"/>
                <a:gd name="connsiteY56" fmla="*/ 710827 h 3356775"/>
                <a:gd name="connsiteX57" fmla="*/ 707689 w 8750421"/>
                <a:gd name="connsiteY57" fmla="*/ 1369690 h 3356775"/>
                <a:gd name="connsiteX0" fmla="*/ 707689 w 8750421"/>
                <a:gd name="connsiteY0" fmla="*/ 1369690 h 3356775"/>
                <a:gd name="connsiteX1" fmla="*/ 0 w 8750421"/>
                <a:gd name="connsiteY1" fmla="*/ 2643074 h 3356775"/>
                <a:gd name="connsiteX2" fmla="*/ 2251844 w 8750421"/>
                <a:gd name="connsiteY2" fmla="*/ 3109341 h 3356775"/>
                <a:gd name="connsiteX3" fmla="*/ 4808392 w 8750421"/>
                <a:gd name="connsiteY3" fmla="*/ 3347377 h 3356775"/>
                <a:gd name="connsiteX4" fmla="*/ 4858430 w 8750421"/>
                <a:gd name="connsiteY4" fmla="*/ 3351453 h 3356775"/>
                <a:gd name="connsiteX5" fmla="*/ 4908455 w 8750421"/>
                <a:gd name="connsiteY5" fmla="*/ 3354374 h 3356775"/>
                <a:gd name="connsiteX6" fmla="*/ 4958455 w 8750421"/>
                <a:gd name="connsiteY6" fmla="*/ 3356152 h 3356775"/>
                <a:gd name="connsiteX7" fmla="*/ 5008417 w 8750421"/>
                <a:gd name="connsiteY7" fmla="*/ 3356775 h 3356775"/>
                <a:gd name="connsiteX8" fmla="*/ 5058315 w 8750421"/>
                <a:gd name="connsiteY8" fmla="*/ 3356254 h 3356775"/>
                <a:gd name="connsiteX9" fmla="*/ 5108137 w 8750421"/>
                <a:gd name="connsiteY9" fmla="*/ 3354603 h 3356775"/>
                <a:gd name="connsiteX10" fmla="*/ 5157858 w 8750421"/>
                <a:gd name="connsiteY10" fmla="*/ 3351809 h 3356775"/>
                <a:gd name="connsiteX11" fmla="*/ 5207464 w 8750421"/>
                <a:gd name="connsiteY11" fmla="*/ 3347885 h 3356775"/>
                <a:gd name="connsiteX12" fmla="*/ 5256931 w 8750421"/>
                <a:gd name="connsiteY12" fmla="*/ 3342830 h 3356775"/>
                <a:gd name="connsiteX13" fmla="*/ 5306245 w 8750421"/>
                <a:gd name="connsiteY13" fmla="*/ 3336658 h 3356775"/>
                <a:gd name="connsiteX14" fmla="*/ 5355381 w 8750421"/>
                <a:gd name="connsiteY14" fmla="*/ 3329368 h 3356775"/>
                <a:gd name="connsiteX15" fmla="*/ 5404327 w 8750421"/>
                <a:gd name="connsiteY15" fmla="*/ 3320961 h 3356775"/>
                <a:gd name="connsiteX16" fmla="*/ 5453057 w 8750421"/>
                <a:gd name="connsiteY16" fmla="*/ 3311448 h 3356775"/>
                <a:gd name="connsiteX17" fmla="*/ 5501545 w 8750421"/>
                <a:gd name="connsiteY17" fmla="*/ 3300831 h 3356775"/>
                <a:gd name="connsiteX18" fmla="*/ 5549793 w 8750421"/>
                <a:gd name="connsiteY18" fmla="*/ 3289109 h 3356775"/>
                <a:gd name="connsiteX19" fmla="*/ 5597773 w 8750421"/>
                <a:gd name="connsiteY19" fmla="*/ 3276282 h 3356775"/>
                <a:gd name="connsiteX20" fmla="*/ 5645462 w 8750421"/>
                <a:gd name="connsiteY20" fmla="*/ 3262376 h 3356775"/>
                <a:gd name="connsiteX21" fmla="*/ 5692833 w 8750421"/>
                <a:gd name="connsiteY21" fmla="*/ 3247377 h 3356775"/>
                <a:gd name="connsiteX22" fmla="*/ 6047353 w 8750421"/>
                <a:gd name="connsiteY22" fmla="*/ 2963468 h 3356775"/>
                <a:gd name="connsiteX23" fmla="*/ 7150615 w 8750421"/>
                <a:gd name="connsiteY23" fmla="*/ 2458174 h 3356775"/>
                <a:gd name="connsiteX24" fmla="*/ 7201504 w 8750421"/>
                <a:gd name="connsiteY24" fmla="*/ 2442400 h 3356775"/>
                <a:gd name="connsiteX25" fmla="*/ 7250183 w 8750421"/>
                <a:gd name="connsiteY25" fmla="*/ 2421686 h 3356775"/>
                <a:gd name="connsiteX26" fmla="*/ 7296373 w 8750421"/>
                <a:gd name="connsiteY26" fmla="*/ 2396274 h 3356775"/>
                <a:gd name="connsiteX27" fmla="*/ 7339693 w 8750421"/>
                <a:gd name="connsiteY27" fmla="*/ 2366365 h 3356775"/>
                <a:gd name="connsiteX28" fmla="*/ 7379850 w 8750421"/>
                <a:gd name="connsiteY28" fmla="*/ 2332215 h 3356775"/>
                <a:gd name="connsiteX29" fmla="*/ 7416477 w 8750421"/>
                <a:gd name="connsiteY29" fmla="*/ 2294039 h 3356775"/>
                <a:gd name="connsiteX30" fmla="*/ 7449256 w 8750421"/>
                <a:gd name="connsiteY30" fmla="*/ 2252065 h 3356775"/>
                <a:gd name="connsiteX31" fmla="*/ 8725999 w 8750421"/>
                <a:gd name="connsiteY31" fmla="*/ 285686 h 3356775"/>
                <a:gd name="connsiteX32" fmla="*/ 8743246 w 8750421"/>
                <a:gd name="connsiteY32" fmla="*/ 249339 h 3356775"/>
                <a:gd name="connsiteX33" fmla="*/ 8750421 w 8750421"/>
                <a:gd name="connsiteY33" fmla="*/ 206743 h 3356775"/>
                <a:gd name="connsiteX34" fmla="*/ 8748148 w 8750421"/>
                <a:gd name="connsiteY34" fmla="*/ 161556 h 3356775"/>
                <a:gd name="connsiteX35" fmla="*/ 8737023 w 8750421"/>
                <a:gd name="connsiteY35" fmla="*/ 117487 h 3356775"/>
                <a:gd name="connsiteX36" fmla="*/ 8717630 w 8750421"/>
                <a:gd name="connsiteY36" fmla="*/ 78181 h 3356775"/>
                <a:gd name="connsiteX37" fmla="*/ 8690604 w 8750421"/>
                <a:gd name="connsiteY37" fmla="*/ 47332 h 3356775"/>
                <a:gd name="connsiteX38" fmla="*/ 8656530 w 8750421"/>
                <a:gd name="connsiteY38" fmla="*/ 28600 h 3356775"/>
                <a:gd name="connsiteX39" fmla="*/ 8617618 w 8750421"/>
                <a:gd name="connsiteY39" fmla="*/ 17868 h 3356775"/>
                <a:gd name="connsiteX40" fmla="*/ 8576089 w 8750421"/>
                <a:gd name="connsiteY40" fmla="*/ 9067 h 3356775"/>
                <a:gd name="connsiteX41" fmla="*/ 8532401 w 8750421"/>
                <a:gd name="connsiteY41" fmla="*/ 2882 h 3356775"/>
                <a:gd name="connsiteX42" fmla="*/ 8486973 w 8750421"/>
                <a:gd name="connsiteY42" fmla="*/ 0 h 3356775"/>
                <a:gd name="connsiteX43" fmla="*/ 8440275 w 8750421"/>
                <a:gd name="connsiteY43" fmla="*/ 1104 h 3356775"/>
                <a:gd name="connsiteX44" fmla="*/ 8392751 w 8750421"/>
                <a:gd name="connsiteY44" fmla="*/ 6908 h 3356775"/>
                <a:gd name="connsiteX45" fmla="*/ 8344821 w 8750421"/>
                <a:gd name="connsiteY45" fmla="*/ 18097 h 3356775"/>
                <a:gd name="connsiteX46" fmla="*/ 8296968 w 8750421"/>
                <a:gd name="connsiteY46" fmla="*/ 35356 h 3356775"/>
                <a:gd name="connsiteX47" fmla="*/ 8249597 w 8750421"/>
                <a:gd name="connsiteY47" fmla="*/ 59385 h 3356775"/>
                <a:gd name="connsiteX48" fmla="*/ 8203191 w 8750421"/>
                <a:gd name="connsiteY48" fmla="*/ 90855 h 3356775"/>
                <a:gd name="connsiteX49" fmla="*/ 7862844 w 8750421"/>
                <a:gd name="connsiteY49" fmla="*/ 430288 h 3356775"/>
                <a:gd name="connsiteX50" fmla="*/ 7379152 w 8750421"/>
                <a:gd name="connsiteY50" fmla="*/ 971905 h 3356775"/>
                <a:gd name="connsiteX51" fmla="*/ 6946424 w 8750421"/>
                <a:gd name="connsiteY51" fmla="*/ 1474089 h 3356775"/>
                <a:gd name="connsiteX52" fmla="*/ 6758998 w 8750421"/>
                <a:gd name="connsiteY52" fmla="*/ 1695170 h 3356775"/>
                <a:gd name="connsiteX53" fmla="*/ 6382265 w 8750421"/>
                <a:gd name="connsiteY53" fmla="*/ 1730006 h 3356775"/>
                <a:gd name="connsiteX54" fmla="*/ 4414949 w 8750421"/>
                <a:gd name="connsiteY54" fmla="*/ 991883 h 3356775"/>
                <a:gd name="connsiteX55" fmla="*/ 2046052 w 8750421"/>
                <a:gd name="connsiteY55" fmla="*/ 710827 h 3356775"/>
                <a:gd name="connsiteX56" fmla="*/ 707689 w 8750421"/>
                <a:gd name="connsiteY56" fmla="*/ 1369690 h 3356775"/>
                <a:gd name="connsiteX0" fmla="*/ 707689 w 8750421"/>
                <a:gd name="connsiteY0" fmla="*/ 1369690 h 3356775"/>
                <a:gd name="connsiteX1" fmla="*/ 0 w 8750421"/>
                <a:gd name="connsiteY1" fmla="*/ 2643074 h 3356775"/>
                <a:gd name="connsiteX2" fmla="*/ 2251844 w 8750421"/>
                <a:gd name="connsiteY2" fmla="*/ 3109341 h 3356775"/>
                <a:gd name="connsiteX3" fmla="*/ 4808392 w 8750421"/>
                <a:gd name="connsiteY3" fmla="*/ 3347377 h 3356775"/>
                <a:gd name="connsiteX4" fmla="*/ 4858430 w 8750421"/>
                <a:gd name="connsiteY4" fmla="*/ 3351453 h 3356775"/>
                <a:gd name="connsiteX5" fmla="*/ 4908455 w 8750421"/>
                <a:gd name="connsiteY5" fmla="*/ 3354374 h 3356775"/>
                <a:gd name="connsiteX6" fmla="*/ 4958455 w 8750421"/>
                <a:gd name="connsiteY6" fmla="*/ 3356152 h 3356775"/>
                <a:gd name="connsiteX7" fmla="*/ 5008417 w 8750421"/>
                <a:gd name="connsiteY7" fmla="*/ 3356775 h 3356775"/>
                <a:gd name="connsiteX8" fmla="*/ 5058315 w 8750421"/>
                <a:gd name="connsiteY8" fmla="*/ 3356254 h 3356775"/>
                <a:gd name="connsiteX9" fmla="*/ 5108137 w 8750421"/>
                <a:gd name="connsiteY9" fmla="*/ 3354603 h 3356775"/>
                <a:gd name="connsiteX10" fmla="*/ 5157858 w 8750421"/>
                <a:gd name="connsiteY10" fmla="*/ 3351809 h 3356775"/>
                <a:gd name="connsiteX11" fmla="*/ 5207464 w 8750421"/>
                <a:gd name="connsiteY11" fmla="*/ 3347885 h 3356775"/>
                <a:gd name="connsiteX12" fmla="*/ 5256931 w 8750421"/>
                <a:gd name="connsiteY12" fmla="*/ 3342830 h 3356775"/>
                <a:gd name="connsiteX13" fmla="*/ 5306245 w 8750421"/>
                <a:gd name="connsiteY13" fmla="*/ 3336658 h 3356775"/>
                <a:gd name="connsiteX14" fmla="*/ 5355381 w 8750421"/>
                <a:gd name="connsiteY14" fmla="*/ 3329368 h 3356775"/>
                <a:gd name="connsiteX15" fmla="*/ 5404327 w 8750421"/>
                <a:gd name="connsiteY15" fmla="*/ 3320961 h 3356775"/>
                <a:gd name="connsiteX16" fmla="*/ 5453057 w 8750421"/>
                <a:gd name="connsiteY16" fmla="*/ 3311448 h 3356775"/>
                <a:gd name="connsiteX17" fmla="*/ 5501545 w 8750421"/>
                <a:gd name="connsiteY17" fmla="*/ 3300831 h 3356775"/>
                <a:gd name="connsiteX18" fmla="*/ 5549793 w 8750421"/>
                <a:gd name="connsiteY18" fmla="*/ 3289109 h 3356775"/>
                <a:gd name="connsiteX19" fmla="*/ 5597773 w 8750421"/>
                <a:gd name="connsiteY19" fmla="*/ 3276282 h 3356775"/>
                <a:gd name="connsiteX20" fmla="*/ 5645462 w 8750421"/>
                <a:gd name="connsiteY20" fmla="*/ 3262376 h 3356775"/>
                <a:gd name="connsiteX21" fmla="*/ 6047353 w 8750421"/>
                <a:gd name="connsiteY21" fmla="*/ 2963468 h 3356775"/>
                <a:gd name="connsiteX22" fmla="*/ 7150615 w 8750421"/>
                <a:gd name="connsiteY22" fmla="*/ 2458174 h 3356775"/>
                <a:gd name="connsiteX23" fmla="*/ 7201504 w 8750421"/>
                <a:gd name="connsiteY23" fmla="*/ 2442400 h 3356775"/>
                <a:gd name="connsiteX24" fmla="*/ 7250183 w 8750421"/>
                <a:gd name="connsiteY24" fmla="*/ 2421686 h 3356775"/>
                <a:gd name="connsiteX25" fmla="*/ 7296373 w 8750421"/>
                <a:gd name="connsiteY25" fmla="*/ 2396274 h 3356775"/>
                <a:gd name="connsiteX26" fmla="*/ 7339693 w 8750421"/>
                <a:gd name="connsiteY26" fmla="*/ 2366365 h 3356775"/>
                <a:gd name="connsiteX27" fmla="*/ 7379850 w 8750421"/>
                <a:gd name="connsiteY27" fmla="*/ 2332215 h 3356775"/>
                <a:gd name="connsiteX28" fmla="*/ 7416477 w 8750421"/>
                <a:gd name="connsiteY28" fmla="*/ 2294039 h 3356775"/>
                <a:gd name="connsiteX29" fmla="*/ 7449256 w 8750421"/>
                <a:gd name="connsiteY29" fmla="*/ 2252065 h 3356775"/>
                <a:gd name="connsiteX30" fmla="*/ 8725999 w 8750421"/>
                <a:gd name="connsiteY30" fmla="*/ 285686 h 3356775"/>
                <a:gd name="connsiteX31" fmla="*/ 8743246 w 8750421"/>
                <a:gd name="connsiteY31" fmla="*/ 249339 h 3356775"/>
                <a:gd name="connsiteX32" fmla="*/ 8750421 w 8750421"/>
                <a:gd name="connsiteY32" fmla="*/ 206743 h 3356775"/>
                <a:gd name="connsiteX33" fmla="*/ 8748148 w 8750421"/>
                <a:gd name="connsiteY33" fmla="*/ 161556 h 3356775"/>
                <a:gd name="connsiteX34" fmla="*/ 8737023 w 8750421"/>
                <a:gd name="connsiteY34" fmla="*/ 117487 h 3356775"/>
                <a:gd name="connsiteX35" fmla="*/ 8717630 w 8750421"/>
                <a:gd name="connsiteY35" fmla="*/ 78181 h 3356775"/>
                <a:gd name="connsiteX36" fmla="*/ 8690604 w 8750421"/>
                <a:gd name="connsiteY36" fmla="*/ 47332 h 3356775"/>
                <a:gd name="connsiteX37" fmla="*/ 8656530 w 8750421"/>
                <a:gd name="connsiteY37" fmla="*/ 28600 h 3356775"/>
                <a:gd name="connsiteX38" fmla="*/ 8617618 w 8750421"/>
                <a:gd name="connsiteY38" fmla="*/ 17868 h 3356775"/>
                <a:gd name="connsiteX39" fmla="*/ 8576089 w 8750421"/>
                <a:gd name="connsiteY39" fmla="*/ 9067 h 3356775"/>
                <a:gd name="connsiteX40" fmla="*/ 8532401 w 8750421"/>
                <a:gd name="connsiteY40" fmla="*/ 2882 h 3356775"/>
                <a:gd name="connsiteX41" fmla="*/ 8486973 w 8750421"/>
                <a:gd name="connsiteY41" fmla="*/ 0 h 3356775"/>
                <a:gd name="connsiteX42" fmla="*/ 8440275 w 8750421"/>
                <a:gd name="connsiteY42" fmla="*/ 1104 h 3356775"/>
                <a:gd name="connsiteX43" fmla="*/ 8392751 w 8750421"/>
                <a:gd name="connsiteY43" fmla="*/ 6908 h 3356775"/>
                <a:gd name="connsiteX44" fmla="*/ 8344821 w 8750421"/>
                <a:gd name="connsiteY44" fmla="*/ 18097 h 3356775"/>
                <a:gd name="connsiteX45" fmla="*/ 8296968 w 8750421"/>
                <a:gd name="connsiteY45" fmla="*/ 35356 h 3356775"/>
                <a:gd name="connsiteX46" fmla="*/ 8249597 w 8750421"/>
                <a:gd name="connsiteY46" fmla="*/ 59385 h 3356775"/>
                <a:gd name="connsiteX47" fmla="*/ 8203191 w 8750421"/>
                <a:gd name="connsiteY47" fmla="*/ 90855 h 3356775"/>
                <a:gd name="connsiteX48" fmla="*/ 7862844 w 8750421"/>
                <a:gd name="connsiteY48" fmla="*/ 430288 h 3356775"/>
                <a:gd name="connsiteX49" fmla="*/ 7379152 w 8750421"/>
                <a:gd name="connsiteY49" fmla="*/ 971905 h 3356775"/>
                <a:gd name="connsiteX50" fmla="*/ 6946424 w 8750421"/>
                <a:gd name="connsiteY50" fmla="*/ 1474089 h 3356775"/>
                <a:gd name="connsiteX51" fmla="*/ 6758998 w 8750421"/>
                <a:gd name="connsiteY51" fmla="*/ 1695170 h 3356775"/>
                <a:gd name="connsiteX52" fmla="*/ 6382265 w 8750421"/>
                <a:gd name="connsiteY52" fmla="*/ 1730006 h 3356775"/>
                <a:gd name="connsiteX53" fmla="*/ 4414949 w 8750421"/>
                <a:gd name="connsiteY53" fmla="*/ 991883 h 3356775"/>
                <a:gd name="connsiteX54" fmla="*/ 2046052 w 8750421"/>
                <a:gd name="connsiteY54" fmla="*/ 710827 h 3356775"/>
                <a:gd name="connsiteX55" fmla="*/ 707689 w 8750421"/>
                <a:gd name="connsiteY55" fmla="*/ 1369690 h 3356775"/>
                <a:gd name="connsiteX0" fmla="*/ 707689 w 8750421"/>
                <a:gd name="connsiteY0" fmla="*/ 1369690 h 3356775"/>
                <a:gd name="connsiteX1" fmla="*/ 0 w 8750421"/>
                <a:gd name="connsiteY1" fmla="*/ 2643074 h 3356775"/>
                <a:gd name="connsiteX2" fmla="*/ 2251844 w 8750421"/>
                <a:gd name="connsiteY2" fmla="*/ 3109341 h 3356775"/>
                <a:gd name="connsiteX3" fmla="*/ 4808392 w 8750421"/>
                <a:gd name="connsiteY3" fmla="*/ 3347377 h 3356775"/>
                <a:gd name="connsiteX4" fmla="*/ 4858430 w 8750421"/>
                <a:gd name="connsiteY4" fmla="*/ 3351453 h 3356775"/>
                <a:gd name="connsiteX5" fmla="*/ 4908455 w 8750421"/>
                <a:gd name="connsiteY5" fmla="*/ 3354374 h 3356775"/>
                <a:gd name="connsiteX6" fmla="*/ 4958455 w 8750421"/>
                <a:gd name="connsiteY6" fmla="*/ 3356152 h 3356775"/>
                <a:gd name="connsiteX7" fmla="*/ 5008417 w 8750421"/>
                <a:gd name="connsiteY7" fmla="*/ 3356775 h 3356775"/>
                <a:gd name="connsiteX8" fmla="*/ 5058315 w 8750421"/>
                <a:gd name="connsiteY8" fmla="*/ 3356254 h 3356775"/>
                <a:gd name="connsiteX9" fmla="*/ 5108137 w 8750421"/>
                <a:gd name="connsiteY9" fmla="*/ 3354603 h 3356775"/>
                <a:gd name="connsiteX10" fmla="*/ 5157858 w 8750421"/>
                <a:gd name="connsiteY10" fmla="*/ 3351809 h 3356775"/>
                <a:gd name="connsiteX11" fmla="*/ 5207464 w 8750421"/>
                <a:gd name="connsiteY11" fmla="*/ 3347885 h 3356775"/>
                <a:gd name="connsiteX12" fmla="*/ 5256931 w 8750421"/>
                <a:gd name="connsiteY12" fmla="*/ 3342830 h 3356775"/>
                <a:gd name="connsiteX13" fmla="*/ 5306245 w 8750421"/>
                <a:gd name="connsiteY13" fmla="*/ 3336658 h 3356775"/>
                <a:gd name="connsiteX14" fmla="*/ 5355381 w 8750421"/>
                <a:gd name="connsiteY14" fmla="*/ 3329368 h 3356775"/>
                <a:gd name="connsiteX15" fmla="*/ 5404327 w 8750421"/>
                <a:gd name="connsiteY15" fmla="*/ 3320961 h 3356775"/>
                <a:gd name="connsiteX16" fmla="*/ 5453057 w 8750421"/>
                <a:gd name="connsiteY16" fmla="*/ 3311448 h 3356775"/>
                <a:gd name="connsiteX17" fmla="*/ 5501545 w 8750421"/>
                <a:gd name="connsiteY17" fmla="*/ 3300831 h 3356775"/>
                <a:gd name="connsiteX18" fmla="*/ 5549793 w 8750421"/>
                <a:gd name="connsiteY18" fmla="*/ 3289109 h 3356775"/>
                <a:gd name="connsiteX19" fmla="*/ 5597773 w 8750421"/>
                <a:gd name="connsiteY19" fmla="*/ 3276282 h 3356775"/>
                <a:gd name="connsiteX20" fmla="*/ 6047353 w 8750421"/>
                <a:gd name="connsiteY20" fmla="*/ 2963468 h 3356775"/>
                <a:gd name="connsiteX21" fmla="*/ 7150615 w 8750421"/>
                <a:gd name="connsiteY21" fmla="*/ 2458174 h 3356775"/>
                <a:gd name="connsiteX22" fmla="*/ 7201504 w 8750421"/>
                <a:gd name="connsiteY22" fmla="*/ 2442400 h 3356775"/>
                <a:gd name="connsiteX23" fmla="*/ 7250183 w 8750421"/>
                <a:gd name="connsiteY23" fmla="*/ 2421686 h 3356775"/>
                <a:gd name="connsiteX24" fmla="*/ 7296373 w 8750421"/>
                <a:gd name="connsiteY24" fmla="*/ 2396274 h 3356775"/>
                <a:gd name="connsiteX25" fmla="*/ 7339693 w 8750421"/>
                <a:gd name="connsiteY25" fmla="*/ 2366365 h 3356775"/>
                <a:gd name="connsiteX26" fmla="*/ 7379850 w 8750421"/>
                <a:gd name="connsiteY26" fmla="*/ 2332215 h 3356775"/>
                <a:gd name="connsiteX27" fmla="*/ 7416477 w 8750421"/>
                <a:gd name="connsiteY27" fmla="*/ 2294039 h 3356775"/>
                <a:gd name="connsiteX28" fmla="*/ 7449256 w 8750421"/>
                <a:gd name="connsiteY28" fmla="*/ 2252065 h 3356775"/>
                <a:gd name="connsiteX29" fmla="*/ 8725999 w 8750421"/>
                <a:gd name="connsiteY29" fmla="*/ 285686 h 3356775"/>
                <a:gd name="connsiteX30" fmla="*/ 8743246 w 8750421"/>
                <a:gd name="connsiteY30" fmla="*/ 249339 h 3356775"/>
                <a:gd name="connsiteX31" fmla="*/ 8750421 w 8750421"/>
                <a:gd name="connsiteY31" fmla="*/ 206743 h 3356775"/>
                <a:gd name="connsiteX32" fmla="*/ 8748148 w 8750421"/>
                <a:gd name="connsiteY32" fmla="*/ 161556 h 3356775"/>
                <a:gd name="connsiteX33" fmla="*/ 8737023 w 8750421"/>
                <a:gd name="connsiteY33" fmla="*/ 117487 h 3356775"/>
                <a:gd name="connsiteX34" fmla="*/ 8717630 w 8750421"/>
                <a:gd name="connsiteY34" fmla="*/ 78181 h 3356775"/>
                <a:gd name="connsiteX35" fmla="*/ 8690604 w 8750421"/>
                <a:gd name="connsiteY35" fmla="*/ 47332 h 3356775"/>
                <a:gd name="connsiteX36" fmla="*/ 8656530 w 8750421"/>
                <a:gd name="connsiteY36" fmla="*/ 28600 h 3356775"/>
                <a:gd name="connsiteX37" fmla="*/ 8617618 w 8750421"/>
                <a:gd name="connsiteY37" fmla="*/ 17868 h 3356775"/>
                <a:gd name="connsiteX38" fmla="*/ 8576089 w 8750421"/>
                <a:gd name="connsiteY38" fmla="*/ 9067 h 3356775"/>
                <a:gd name="connsiteX39" fmla="*/ 8532401 w 8750421"/>
                <a:gd name="connsiteY39" fmla="*/ 2882 h 3356775"/>
                <a:gd name="connsiteX40" fmla="*/ 8486973 w 8750421"/>
                <a:gd name="connsiteY40" fmla="*/ 0 h 3356775"/>
                <a:gd name="connsiteX41" fmla="*/ 8440275 w 8750421"/>
                <a:gd name="connsiteY41" fmla="*/ 1104 h 3356775"/>
                <a:gd name="connsiteX42" fmla="*/ 8392751 w 8750421"/>
                <a:gd name="connsiteY42" fmla="*/ 6908 h 3356775"/>
                <a:gd name="connsiteX43" fmla="*/ 8344821 w 8750421"/>
                <a:gd name="connsiteY43" fmla="*/ 18097 h 3356775"/>
                <a:gd name="connsiteX44" fmla="*/ 8296968 w 8750421"/>
                <a:gd name="connsiteY44" fmla="*/ 35356 h 3356775"/>
                <a:gd name="connsiteX45" fmla="*/ 8249597 w 8750421"/>
                <a:gd name="connsiteY45" fmla="*/ 59385 h 3356775"/>
                <a:gd name="connsiteX46" fmla="*/ 8203191 w 8750421"/>
                <a:gd name="connsiteY46" fmla="*/ 90855 h 3356775"/>
                <a:gd name="connsiteX47" fmla="*/ 7862844 w 8750421"/>
                <a:gd name="connsiteY47" fmla="*/ 430288 h 3356775"/>
                <a:gd name="connsiteX48" fmla="*/ 7379152 w 8750421"/>
                <a:gd name="connsiteY48" fmla="*/ 971905 h 3356775"/>
                <a:gd name="connsiteX49" fmla="*/ 6946424 w 8750421"/>
                <a:gd name="connsiteY49" fmla="*/ 1474089 h 3356775"/>
                <a:gd name="connsiteX50" fmla="*/ 6758998 w 8750421"/>
                <a:gd name="connsiteY50" fmla="*/ 1695170 h 3356775"/>
                <a:gd name="connsiteX51" fmla="*/ 6382265 w 8750421"/>
                <a:gd name="connsiteY51" fmla="*/ 1730006 h 3356775"/>
                <a:gd name="connsiteX52" fmla="*/ 4414949 w 8750421"/>
                <a:gd name="connsiteY52" fmla="*/ 991883 h 3356775"/>
                <a:gd name="connsiteX53" fmla="*/ 2046052 w 8750421"/>
                <a:gd name="connsiteY53" fmla="*/ 710827 h 3356775"/>
                <a:gd name="connsiteX54" fmla="*/ 707689 w 8750421"/>
                <a:gd name="connsiteY54" fmla="*/ 1369690 h 3356775"/>
                <a:gd name="connsiteX0" fmla="*/ 707689 w 8750421"/>
                <a:gd name="connsiteY0" fmla="*/ 1369690 h 3356775"/>
                <a:gd name="connsiteX1" fmla="*/ 0 w 8750421"/>
                <a:gd name="connsiteY1" fmla="*/ 2643074 h 3356775"/>
                <a:gd name="connsiteX2" fmla="*/ 2251844 w 8750421"/>
                <a:gd name="connsiteY2" fmla="*/ 3109341 h 3356775"/>
                <a:gd name="connsiteX3" fmla="*/ 4808392 w 8750421"/>
                <a:gd name="connsiteY3" fmla="*/ 3347377 h 3356775"/>
                <a:gd name="connsiteX4" fmla="*/ 4858430 w 8750421"/>
                <a:gd name="connsiteY4" fmla="*/ 3351453 h 3356775"/>
                <a:gd name="connsiteX5" fmla="*/ 4908455 w 8750421"/>
                <a:gd name="connsiteY5" fmla="*/ 3354374 h 3356775"/>
                <a:gd name="connsiteX6" fmla="*/ 4958455 w 8750421"/>
                <a:gd name="connsiteY6" fmla="*/ 3356152 h 3356775"/>
                <a:gd name="connsiteX7" fmla="*/ 5008417 w 8750421"/>
                <a:gd name="connsiteY7" fmla="*/ 3356775 h 3356775"/>
                <a:gd name="connsiteX8" fmla="*/ 5058315 w 8750421"/>
                <a:gd name="connsiteY8" fmla="*/ 3356254 h 3356775"/>
                <a:gd name="connsiteX9" fmla="*/ 5108137 w 8750421"/>
                <a:gd name="connsiteY9" fmla="*/ 3354603 h 3356775"/>
                <a:gd name="connsiteX10" fmla="*/ 5157858 w 8750421"/>
                <a:gd name="connsiteY10" fmla="*/ 3351809 h 3356775"/>
                <a:gd name="connsiteX11" fmla="*/ 5207464 w 8750421"/>
                <a:gd name="connsiteY11" fmla="*/ 3347885 h 3356775"/>
                <a:gd name="connsiteX12" fmla="*/ 5256931 w 8750421"/>
                <a:gd name="connsiteY12" fmla="*/ 3342830 h 3356775"/>
                <a:gd name="connsiteX13" fmla="*/ 5306245 w 8750421"/>
                <a:gd name="connsiteY13" fmla="*/ 3336658 h 3356775"/>
                <a:gd name="connsiteX14" fmla="*/ 5355381 w 8750421"/>
                <a:gd name="connsiteY14" fmla="*/ 3329368 h 3356775"/>
                <a:gd name="connsiteX15" fmla="*/ 5404327 w 8750421"/>
                <a:gd name="connsiteY15" fmla="*/ 3320961 h 3356775"/>
                <a:gd name="connsiteX16" fmla="*/ 5453057 w 8750421"/>
                <a:gd name="connsiteY16" fmla="*/ 3311448 h 3356775"/>
                <a:gd name="connsiteX17" fmla="*/ 5501545 w 8750421"/>
                <a:gd name="connsiteY17" fmla="*/ 3300831 h 3356775"/>
                <a:gd name="connsiteX18" fmla="*/ 5549793 w 8750421"/>
                <a:gd name="connsiteY18" fmla="*/ 3289109 h 3356775"/>
                <a:gd name="connsiteX19" fmla="*/ 6047353 w 8750421"/>
                <a:gd name="connsiteY19" fmla="*/ 2963468 h 3356775"/>
                <a:gd name="connsiteX20" fmla="*/ 7150615 w 8750421"/>
                <a:gd name="connsiteY20" fmla="*/ 2458174 h 3356775"/>
                <a:gd name="connsiteX21" fmla="*/ 7201504 w 8750421"/>
                <a:gd name="connsiteY21" fmla="*/ 2442400 h 3356775"/>
                <a:gd name="connsiteX22" fmla="*/ 7250183 w 8750421"/>
                <a:gd name="connsiteY22" fmla="*/ 2421686 h 3356775"/>
                <a:gd name="connsiteX23" fmla="*/ 7296373 w 8750421"/>
                <a:gd name="connsiteY23" fmla="*/ 2396274 h 3356775"/>
                <a:gd name="connsiteX24" fmla="*/ 7339693 w 8750421"/>
                <a:gd name="connsiteY24" fmla="*/ 2366365 h 3356775"/>
                <a:gd name="connsiteX25" fmla="*/ 7379850 w 8750421"/>
                <a:gd name="connsiteY25" fmla="*/ 2332215 h 3356775"/>
                <a:gd name="connsiteX26" fmla="*/ 7416477 w 8750421"/>
                <a:gd name="connsiteY26" fmla="*/ 2294039 h 3356775"/>
                <a:gd name="connsiteX27" fmla="*/ 7449256 w 8750421"/>
                <a:gd name="connsiteY27" fmla="*/ 2252065 h 3356775"/>
                <a:gd name="connsiteX28" fmla="*/ 8725999 w 8750421"/>
                <a:gd name="connsiteY28" fmla="*/ 285686 h 3356775"/>
                <a:gd name="connsiteX29" fmla="*/ 8743246 w 8750421"/>
                <a:gd name="connsiteY29" fmla="*/ 249339 h 3356775"/>
                <a:gd name="connsiteX30" fmla="*/ 8750421 w 8750421"/>
                <a:gd name="connsiteY30" fmla="*/ 206743 h 3356775"/>
                <a:gd name="connsiteX31" fmla="*/ 8748148 w 8750421"/>
                <a:gd name="connsiteY31" fmla="*/ 161556 h 3356775"/>
                <a:gd name="connsiteX32" fmla="*/ 8737023 w 8750421"/>
                <a:gd name="connsiteY32" fmla="*/ 117487 h 3356775"/>
                <a:gd name="connsiteX33" fmla="*/ 8717630 w 8750421"/>
                <a:gd name="connsiteY33" fmla="*/ 78181 h 3356775"/>
                <a:gd name="connsiteX34" fmla="*/ 8690604 w 8750421"/>
                <a:gd name="connsiteY34" fmla="*/ 47332 h 3356775"/>
                <a:gd name="connsiteX35" fmla="*/ 8656530 w 8750421"/>
                <a:gd name="connsiteY35" fmla="*/ 28600 h 3356775"/>
                <a:gd name="connsiteX36" fmla="*/ 8617618 w 8750421"/>
                <a:gd name="connsiteY36" fmla="*/ 17868 h 3356775"/>
                <a:gd name="connsiteX37" fmla="*/ 8576089 w 8750421"/>
                <a:gd name="connsiteY37" fmla="*/ 9067 h 3356775"/>
                <a:gd name="connsiteX38" fmla="*/ 8532401 w 8750421"/>
                <a:gd name="connsiteY38" fmla="*/ 2882 h 3356775"/>
                <a:gd name="connsiteX39" fmla="*/ 8486973 w 8750421"/>
                <a:gd name="connsiteY39" fmla="*/ 0 h 3356775"/>
                <a:gd name="connsiteX40" fmla="*/ 8440275 w 8750421"/>
                <a:gd name="connsiteY40" fmla="*/ 1104 h 3356775"/>
                <a:gd name="connsiteX41" fmla="*/ 8392751 w 8750421"/>
                <a:gd name="connsiteY41" fmla="*/ 6908 h 3356775"/>
                <a:gd name="connsiteX42" fmla="*/ 8344821 w 8750421"/>
                <a:gd name="connsiteY42" fmla="*/ 18097 h 3356775"/>
                <a:gd name="connsiteX43" fmla="*/ 8296968 w 8750421"/>
                <a:gd name="connsiteY43" fmla="*/ 35356 h 3356775"/>
                <a:gd name="connsiteX44" fmla="*/ 8249597 w 8750421"/>
                <a:gd name="connsiteY44" fmla="*/ 59385 h 3356775"/>
                <a:gd name="connsiteX45" fmla="*/ 8203191 w 8750421"/>
                <a:gd name="connsiteY45" fmla="*/ 90855 h 3356775"/>
                <a:gd name="connsiteX46" fmla="*/ 7862844 w 8750421"/>
                <a:gd name="connsiteY46" fmla="*/ 430288 h 3356775"/>
                <a:gd name="connsiteX47" fmla="*/ 7379152 w 8750421"/>
                <a:gd name="connsiteY47" fmla="*/ 971905 h 3356775"/>
                <a:gd name="connsiteX48" fmla="*/ 6946424 w 8750421"/>
                <a:gd name="connsiteY48" fmla="*/ 1474089 h 3356775"/>
                <a:gd name="connsiteX49" fmla="*/ 6758998 w 8750421"/>
                <a:gd name="connsiteY49" fmla="*/ 1695170 h 3356775"/>
                <a:gd name="connsiteX50" fmla="*/ 6382265 w 8750421"/>
                <a:gd name="connsiteY50" fmla="*/ 1730006 h 3356775"/>
                <a:gd name="connsiteX51" fmla="*/ 4414949 w 8750421"/>
                <a:gd name="connsiteY51" fmla="*/ 991883 h 3356775"/>
                <a:gd name="connsiteX52" fmla="*/ 2046052 w 8750421"/>
                <a:gd name="connsiteY52" fmla="*/ 710827 h 3356775"/>
                <a:gd name="connsiteX53" fmla="*/ 707689 w 8750421"/>
                <a:gd name="connsiteY53" fmla="*/ 1369690 h 3356775"/>
                <a:gd name="connsiteX0" fmla="*/ 707689 w 8750421"/>
                <a:gd name="connsiteY0" fmla="*/ 1369690 h 3356775"/>
                <a:gd name="connsiteX1" fmla="*/ 0 w 8750421"/>
                <a:gd name="connsiteY1" fmla="*/ 2643074 h 3356775"/>
                <a:gd name="connsiteX2" fmla="*/ 2251844 w 8750421"/>
                <a:gd name="connsiteY2" fmla="*/ 3109341 h 3356775"/>
                <a:gd name="connsiteX3" fmla="*/ 4808392 w 8750421"/>
                <a:gd name="connsiteY3" fmla="*/ 3347377 h 3356775"/>
                <a:gd name="connsiteX4" fmla="*/ 4858430 w 8750421"/>
                <a:gd name="connsiteY4" fmla="*/ 3351453 h 3356775"/>
                <a:gd name="connsiteX5" fmla="*/ 4908455 w 8750421"/>
                <a:gd name="connsiteY5" fmla="*/ 3354374 h 3356775"/>
                <a:gd name="connsiteX6" fmla="*/ 4958455 w 8750421"/>
                <a:gd name="connsiteY6" fmla="*/ 3356152 h 3356775"/>
                <a:gd name="connsiteX7" fmla="*/ 5008417 w 8750421"/>
                <a:gd name="connsiteY7" fmla="*/ 3356775 h 3356775"/>
                <a:gd name="connsiteX8" fmla="*/ 5058315 w 8750421"/>
                <a:gd name="connsiteY8" fmla="*/ 3356254 h 3356775"/>
                <a:gd name="connsiteX9" fmla="*/ 5108137 w 8750421"/>
                <a:gd name="connsiteY9" fmla="*/ 3354603 h 3356775"/>
                <a:gd name="connsiteX10" fmla="*/ 5157858 w 8750421"/>
                <a:gd name="connsiteY10" fmla="*/ 3351809 h 3356775"/>
                <a:gd name="connsiteX11" fmla="*/ 5207464 w 8750421"/>
                <a:gd name="connsiteY11" fmla="*/ 3347885 h 3356775"/>
                <a:gd name="connsiteX12" fmla="*/ 5256931 w 8750421"/>
                <a:gd name="connsiteY12" fmla="*/ 3342830 h 3356775"/>
                <a:gd name="connsiteX13" fmla="*/ 5306245 w 8750421"/>
                <a:gd name="connsiteY13" fmla="*/ 3336658 h 3356775"/>
                <a:gd name="connsiteX14" fmla="*/ 5355381 w 8750421"/>
                <a:gd name="connsiteY14" fmla="*/ 3329368 h 3356775"/>
                <a:gd name="connsiteX15" fmla="*/ 5404327 w 8750421"/>
                <a:gd name="connsiteY15" fmla="*/ 3320961 h 3356775"/>
                <a:gd name="connsiteX16" fmla="*/ 5453057 w 8750421"/>
                <a:gd name="connsiteY16" fmla="*/ 3311448 h 3356775"/>
                <a:gd name="connsiteX17" fmla="*/ 5501545 w 8750421"/>
                <a:gd name="connsiteY17" fmla="*/ 3300831 h 3356775"/>
                <a:gd name="connsiteX18" fmla="*/ 6047353 w 8750421"/>
                <a:gd name="connsiteY18" fmla="*/ 2963468 h 3356775"/>
                <a:gd name="connsiteX19" fmla="*/ 7150615 w 8750421"/>
                <a:gd name="connsiteY19" fmla="*/ 2458174 h 3356775"/>
                <a:gd name="connsiteX20" fmla="*/ 7201504 w 8750421"/>
                <a:gd name="connsiteY20" fmla="*/ 2442400 h 3356775"/>
                <a:gd name="connsiteX21" fmla="*/ 7250183 w 8750421"/>
                <a:gd name="connsiteY21" fmla="*/ 2421686 h 3356775"/>
                <a:gd name="connsiteX22" fmla="*/ 7296373 w 8750421"/>
                <a:gd name="connsiteY22" fmla="*/ 2396274 h 3356775"/>
                <a:gd name="connsiteX23" fmla="*/ 7339693 w 8750421"/>
                <a:gd name="connsiteY23" fmla="*/ 2366365 h 3356775"/>
                <a:gd name="connsiteX24" fmla="*/ 7379850 w 8750421"/>
                <a:gd name="connsiteY24" fmla="*/ 2332215 h 3356775"/>
                <a:gd name="connsiteX25" fmla="*/ 7416477 w 8750421"/>
                <a:gd name="connsiteY25" fmla="*/ 2294039 h 3356775"/>
                <a:gd name="connsiteX26" fmla="*/ 7449256 w 8750421"/>
                <a:gd name="connsiteY26" fmla="*/ 2252065 h 3356775"/>
                <a:gd name="connsiteX27" fmla="*/ 8725999 w 8750421"/>
                <a:gd name="connsiteY27" fmla="*/ 285686 h 3356775"/>
                <a:gd name="connsiteX28" fmla="*/ 8743246 w 8750421"/>
                <a:gd name="connsiteY28" fmla="*/ 249339 h 3356775"/>
                <a:gd name="connsiteX29" fmla="*/ 8750421 w 8750421"/>
                <a:gd name="connsiteY29" fmla="*/ 206743 h 3356775"/>
                <a:gd name="connsiteX30" fmla="*/ 8748148 w 8750421"/>
                <a:gd name="connsiteY30" fmla="*/ 161556 h 3356775"/>
                <a:gd name="connsiteX31" fmla="*/ 8737023 w 8750421"/>
                <a:gd name="connsiteY31" fmla="*/ 117487 h 3356775"/>
                <a:gd name="connsiteX32" fmla="*/ 8717630 w 8750421"/>
                <a:gd name="connsiteY32" fmla="*/ 78181 h 3356775"/>
                <a:gd name="connsiteX33" fmla="*/ 8690604 w 8750421"/>
                <a:gd name="connsiteY33" fmla="*/ 47332 h 3356775"/>
                <a:gd name="connsiteX34" fmla="*/ 8656530 w 8750421"/>
                <a:gd name="connsiteY34" fmla="*/ 28600 h 3356775"/>
                <a:gd name="connsiteX35" fmla="*/ 8617618 w 8750421"/>
                <a:gd name="connsiteY35" fmla="*/ 17868 h 3356775"/>
                <a:gd name="connsiteX36" fmla="*/ 8576089 w 8750421"/>
                <a:gd name="connsiteY36" fmla="*/ 9067 h 3356775"/>
                <a:gd name="connsiteX37" fmla="*/ 8532401 w 8750421"/>
                <a:gd name="connsiteY37" fmla="*/ 2882 h 3356775"/>
                <a:gd name="connsiteX38" fmla="*/ 8486973 w 8750421"/>
                <a:gd name="connsiteY38" fmla="*/ 0 h 3356775"/>
                <a:gd name="connsiteX39" fmla="*/ 8440275 w 8750421"/>
                <a:gd name="connsiteY39" fmla="*/ 1104 h 3356775"/>
                <a:gd name="connsiteX40" fmla="*/ 8392751 w 8750421"/>
                <a:gd name="connsiteY40" fmla="*/ 6908 h 3356775"/>
                <a:gd name="connsiteX41" fmla="*/ 8344821 w 8750421"/>
                <a:gd name="connsiteY41" fmla="*/ 18097 h 3356775"/>
                <a:gd name="connsiteX42" fmla="*/ 8296968 w 8750421"/>
                <a:gd name="connsiteY42" fmla="*/ 35356 h 3356775"/>
                <a:gd name="connsiteX43" fmla="*/ 8249597 w 8750421"/>
                <a:gd name="connsiteY43" fmla="*/ 59385 h 3356775"/>
                <a:gd name="connsiteX44" fmla="*/ 8203191 w 8750421"/>
                <a:gd name="connsiteY44" fmla="*/ 90855 h 3356775"/>
                <a:gd name="connsiteX45" fmla="*/ 7862844 w 8750421"/>
                <a:gd name="connsiteY45" fmla="*/ 430288 h 3356775"/>
                <a:gd name="connsiteX46" fmla="*/ 7379152 w 8750421"/>
                <a:gd name="connsiteY46" fmla="*/ 971905 h 3356775"/>
                <a:gd name="connsiteX47" fmla="*/ 6946424 w 8750421"/>
                <a:gd name="connsiteY47" fmla="*/ 1474089 h 3356775"/>
                <a:gd name="connsiteX48" fmla="*/ 6758998 w 8750421"/>
                <a:gd name="connsiteY48" fmla="*/ 1695170 h 3356775"/>
                <a:gd name="connsiteX49" fmla="*/ 6382265 w 8750421"/>
                <a:gd name="connsiteY49" fmla="*/ 1730006 h 3356775"/>
                <a:gd name="connsiteX50" fmla="*/ 4414949 w 8750421"/>
                <a:gd name="connsiteY50" fmla="*/ 991883 h 3356775"/>
                <a:gd name="connsiteX51" fmla="*/ 2046052 w 8750421"/>
                <a:gd name="connsiteY51" fmla="*/ 710827 h 3356775"/>
                <a:gd name="connsiteX52" fmla="*/ 707689 w 8750421"/>
                <a:gd name="connsiteY52" fmla="*/ 1369690 h 3356775"/>
                <a:gd name="connsiteX0" fmla="*/ 707689 w 8750421"/>
                <a:gd name="connsiteY0" fmla="*/ 1369690 h 3356775"/>
                <a:gd name="connsiteX1" fmla="*/ 0 w 8750421"/>
                <a:gd name="connsiteY1" fmla="*/ 2643074 h 3356775"/>
                <a:gd name="connsiteX2" fmla="*/ 2251844 w 8750421"/>
                <a:gd name="connsiteY2" fmla="*/ 3109341 h 3356775"/>
                <a:gd name="connsiteX3" fmla="*/ 4808392 w 8750421"/>
                <a:gd name="connsiteY3" fmla="*/ 3347377 h 3356775"/>
                <a:gd name="connsiteX4" fmla="*/ 4858430 w 8750421"/>
                <a:gd name="connsiteY4" fmla="*/ 3351453 h 3356775"/>
                <a:gd name="connsiteX5" fmla="*/ 4908455 w 8750421"/>
                <a:gd name="connsiteY5" fmla="*/ 3354374 h 3356775"/>
                <a:gd name="connsiteX6" fmla="*/ 4958455 w 8750421"/>
                <a:gd name="connsiteY6" fmla="*/ 3356152 h 3356775"/>
                <a:gd name="connsiteX7" fmla="*/ 5008417 w 8750421"/>
                <a:gd name="connsiteY7" fmla="*/ 3356775 h 3356775"/>
                <a:gd name="connsiteX8" fmla="*/ 5058315 w 8750421"/>
                <a:gd name="connsiteY8" fmla="*/ 3356254 h 3356775"/>
                <a:gd name="connsiteX9" fmla="*/ 5108137 w 8750421"/>
                <a:gd name="connsiteY9" fmla="*/ 3354603 h 3356775"/>
                <a:gd name="connsiteX10" fmla="*/ 5157858 w 8750421"/>
                <a:gd name="connsiteY10" fmla="*/ 3351809 h 3356775"/>
                <a:gd name="connsiteX11" fmla="*/ 5207464 w 8750421"/>
                <a:gd name="connsiteY11" fmla="*/ 3347885 h 3356775"/>
                <a:gd name="connsiteX12" fmla="*/ 5256931 w 8750421"/>
                <a:gd name="connsiteY12" fmla="*/ 3342830 h 3356775"/>
                <a:gd name="connsiteX13" fmla="*/ 5306245 w 8750421"/>
                <a:gd name="connsiteY13" fmla="*/ 3336658 h 3356775"/>
                <a:gd name="connsiteX14" fmla="*/ 5355381 w 8750421"/>
                <a:gd name="connsiteY14" fmla="*/ 3329368 h 3356775"/>
                <a:gd name="connsiteX15" fmla="*/ 5404327 w 8750421"/>
                <a:gd name="connsiteY15" fmla="*/ 3320961 h 3356775"/>
                <a:gd name="connsiteX16" fmla="*/ 5453057 w 8750421"/>
                <a:gd name="connsiteY16" fmla="*/ 3311448 h 3356775"/>
                <a:gd name="connsiteX17" fmla="*/ 6047353 w 8750421"/>
                <a:gd name="connsiteY17" fmla="*/ 2963468 h 3356775"/>
                <a:gd name="connsiteX18" fmla="*/ 7150615 w 8750421"/>
                <a:gd name="connsiteY18" fmla="*/ 2458174 h 3356775"/>
                <a:gd name="connsiteX19" fmla="*/ 7201504 w 8750421"/>
                <a:gd name="connsiteY19" fmla="*/ 2442400 h 3356775"/>
                <a:gd name="connsiteX20" fmla="*/ 7250183 w 8750421"/>
                <a:gd name="connsiteY20" fmla="*/ 2421686 h 3356775"/>
                <a:gd name="connsiteX21" fmla="*/ 7296373 w 8750421"/>
                <a:gd name="connsiteY21" fmla="*/ 2396274 h 3356775"/>
                <a:gd name="connsiteX22" fmla="*/ 7339693 w 8750421"/>
                <a:gd name="connsiteY22" fmla="*/ 2366365 h 3356775"/>
                <a:gd name="connsiteX23" fmla="*/ 7379850 w 8750421"/>
                <a:gd name="connsiteY23" fmla="*/ 2332215 h 3356775"/>
                <a:gd name="connsiteX24" fmla="*/ 7416477 w 8750421"/>
                <a:gd name="connsiteY24" fmla="*/ 2294039 h 3356775"/>
                <a:gd name="connsiteX25" fmla="*/ 7449256 w 8750421"/>
                <a:gd name="connsiteY25" fmla="*/ 2252065 h 3356775"/>
                <a:gd name="connsiteX26" fmla="*/ 8725999 w 8750421"/>
                <a:gd name="connsiteY26" fmla="*/ 285686 h 3356775"/>
                <a:gd name="connsiteX27" fmla="*/ 8743246 w 8750421"/>
                <a:gd name="connsiteY27" fmla="*/ 249339 h 3356775"/>
                <a:gd name="connsiteX28" fmla="*/ 8750421 w 8750421"/>
                <a:gd name="connsiteY28" fmla="*/ 206743 h 3356775"/>
                <a:gd name="connsiteX29" fmla="*/ 8748148 w 8750421"/>
                <a:gd name="connsiteY29" fmla="*/ 161556 h 3356775"/>
                <a:gd name="connsiteX30" fmla="*/ 8737023 w 8750421"/>
                <a:gd name="connsiteY30" fmla="*/ 117487 h 3356775"/>
                <a:gd name="connsiteX31" fmla="*/ 8717630 w 8750421"/>
                <a:gd name="connsiteY31" fmla="*/ 78181 h 3356775"/>
                <a:gd name="connsiteX32" fmla="*/ 8690604 w 8750421"/>
                <a:gd name="connsiteY32" fmla="*/ 47332 h 3356775"/>
                <a:gd name="connsiteX33" fmla="*/ 8656530 w 8750421"/>
                <a:gd name="connsiteY33" fmla="*/ 28600 h 3356775"/>
                <a:gd name="connsiteX34" fmla="*/ 8617618 w 8750421"/>
                <a:gd name="connsiteY34" fmla="*/ 17868 h 3356775"/>
                <a:gd name="connsiteX35" fmla="*/ 8576089 w 8750421"/>
                <a:gd name="connsiteY35" fmla="*/ 9067 h 3356775"/>
                <a:gd name="connsiteX36" fmla="*/ 8532401 w 8750421"/>
                <a:gd name="connsiteY36" fmla="*/ 2882 h 3356775"/>
                <a:gd name="connsiteX37" fmla="*/ 8486973 w 8750421"/>
                <a:gd name="connsiteY37" fmla="*/ 0 h 3356775"/>
                <a:gd name="connsiteX38" fmla="*/ 8440275 w 8750421"/>
                <a:gd name="connsiteY38" fmla="*/ 1104 h 3356775"/>
                <a:gd name="connsiteX39" fmla="*/ 8392751 w 8750421"/>
                <a:gd name="connsiteY39" fmla="*/ 6908 h 3356775"/>
                <a:gd name="connsiteX40" fmla="*/ 8344821 w 8750421"/>
                <a:gd name="connsiteY40" fmla="*/ 18097 h 3356775"/>
                <a:gd name="connsiteX41" fmla="*/ 8296968 w 8750421"/>
                <a:gd name="connsiteY41" fmla="*/ 35356 h 3356775"/>
                <a:gd name="connsiteX42" fmla="*/ 8249597 w 8750421"/>
                <a:gd name="connsiteY42" fmla="*/ 59385 h 3356775"/>
                <a:gd name="connsiteX43" fmla="*/ 8203191 w 8750421"/>
                <a:gd name="connsiteY43" fmla="*/ 90855 h 3356775"/>
                <a:gd name="connsiteX44" fmla="*/ 7862844 w 8750421"/>
                <a:gd name="connsiteY44" fmla="*/ 430288 h 3356775"/>
                <a:gd name="connsiteX45" fmla="*/ 7379152 w 8750421"/>
                <a:gd name="connsiteY45" fmla="*/ 971905 h 3356775"/>
                <a:gd name="connsiteX46" fmla="*/ 6946424 w 8750421"/>
                <a:gd name="connsiteY46" fmla="*/ 1474089 h 3356775"/>
                <a:gd name="connsiteX47" fmla="*/ 6758998 w 8750421"/>
                <a:gd name="connsiteY47" fmla="*/ 1695170 h 3356775"/>
                <a:gd name="connsiteX48" fmla="*/ 6382265 w 8750421"/>
                <a:gd name="connsiteY48" fmla="*/ 1730006 h 3356775"/>
                <a:gd name="connsiteX49" fmla="*/ 4414949 w 8750421"/>
                <a:gd name="connsiteY49" fmla="*/ 991883 h 3356775"/>
                <a:gd name="connsiteX50" fmla="*/ 2046052 w 8750421"/>
                <a:gd name="connsiteY50" fmla="*/ 710827 h 3356775"/>
                <a:gd name="connsiteX51" fmla="*/ 707689 w 8750421"/>
                <a:gd name="connsiteY51" fmla="*/ 1369690 h 3356775"/>
                <a:gd name="connsiteX0" fmla="*/ 707689 w 8750421"/>
                <a:gd name="connsiteY0" fmla="*/ 1369690 h 3356775"/>
                <a:gd name="connsiteX1" fmla="*/ 0 w 8750421"/>
                <a:gd name="connsiteY1" fmla="*/ 2643074 h 3356775"/>
                <a:gd name="connsiteX2" fmla="*/ 2251844 w 8750421"/>
                <a:gd name="connsiteY2" fmla="*/ 3109341 h 3356775"/>
                <a:gd name="connsiteX3" fmla="*/ 4808392 w 8750421"/>
                <a:gd name="connsiteY3" fmla="*/ 3347377 h 3356775"/>
                <a:gd name="connsiteX4" fmla="*/ 4858430 w 8750421"/>
                <a:gd name="connsiteY4" fmla="*/ 3351453 h 3356775"/>
                <a:gd name="connsiteX5" fmla="*/ 4908455 w 8750421"/>
                <a:gd name="connsiteY5" fmla="*/ 3354374 h 3356775"/>
                <a:gd name="connsiteX6" fmla="*/ 4958455 w 8750421"/>
                <a:gd name="connsiteY6" fmla="*/ 3356152 h 3356775"/>
                <a:gd name="connsiteX7" fmla="*/ 5008417 w 8750421"/>
                <a:gd name="connsiteY7" fmla="*/ 3356775 h 3356775"/>
                <a:gd name="connsiteX8" fmla="*/ 5058315 w 8750421"/>
                <a:gd name="connsiteY8" fmla="*/ 3356254 h 3356775"/>
                <a:gd name="connsiteX9" fmla="*/ 5108137 w 8750421"/>
                <a:gd name="connsiteY9" fmla="*/ 3354603 h 3356775"/>
                <a:gd name="connsiteX10" fmla="*/ 5157858 w 8750421"/>
                <a:gd name="connsiteY10" fmla="*/ 3351809 h 3356775"/>
                <a:gd name="connsiteX11" fmla="*/ 5207464 w 8750421"/>
                <a:gd name="connsiteY11" fmla="*/ 3347885 h 3356775"/>
                <a:gd name="connsiteX12" fmla="*/ 5256931 w 8750421"/>
                <a:gd name="connsiteY12" fmla="*/ 3342830 h 3356775"/>
                <a:gd name="connsiteX13" fmla="*/ 5306245 w 8750421"/>
                <a:gd name="connsiteY13" fmla="*/ 3336658 h 3356775"/>
                <a:gd name="connsiteX14" fmla="*/ 5355381 w 8750421"/>
                <a:gd name="connsiteY14" fmla="*/ 3329368 h 3356775"/>
                <a:gd name="connsiteX15" fmla="*/ 5404327 w 8750421"/>
                <a:gd name="connsiteY15" fmla="*/ 3320961 h 3356775"/>
                <a:gd name="connsiteX16" fmla="*/ 6047353 w 8750421"/>
                <a:gd name="connsiteY16" fmla="*/ 2963468 h 3356775"/>
                <a:gd name="connsiteX17" fmla="*/ 7150615 w 8750421"/>
                <a:gd name="connsiteY17" fmla="*/ 2458174 h 3356775"/>
                <a:gd name="connsiteX18" fmla="*/ 7201504 w 8750421"/>
                <a:gd name="connsiteY18" fmla="*/ 2442400 h 3356775"/>
                <a:gd name="connsiteX19" fmla="*/ 7250183 w 8750421"/>
                <a:gd name="connsiteY19" fmla="*/ 2421686 h 3356775"/>
                <a:gd name="connsiteX20" fmla="*/ 7296373 w 8750421"/>
                <a:gd name="connsiteY20" fmla="*/ 2396274 h 3356775"/>
                <a:gd name="connsiteX21" fmla="*/ 7339693 w 8750421"/>
                <a:gd name="connsiteY21" fmla="*/ 2366365 h 3356775"/>
                <a:gd name="connsiteX22" fmla="*/ 7379850 w 8750421"/>
                <a:gd name="connsiteY22" fmla="*/ 2332215 h 3356775"/>
                <a:gd name="connsiteX23" fmla="*/ 7416477 w 8750421"/>
                <a:gd name="connsiteY23" fmla="*/ 2294039 h 3356775"/>
                <a:gd name="connsiteX24" fmla="*/ 7449256 w 8750421"/>
                <a:gd name="connsiteY24" fmla="*/ 2252065 h 3356775"/>
                <a:gd name="connsiteX25" fmla="*/ 8725999 w 8750421"/>
                <a:gd name="connsiteY25" fmla="*/ 285686 h 3356775"/>
                <a:gd name="connsiteX26" fmla="*/ 8743246 w 8750421"/>
                <a:gd name="connsiteY26" fmla="*/ 249339 h 3356775"/>
                <a:gd name="connsiteX27" fmla="*/ 8750421 w 8750421"/>
                <a:gd name="connsiteY27" fmla="*/ 206743 h 3356775"/>
                <a:gd name="connsiteX28" fmla="*/ 8748148 w 8750421"/>
                <a:gd name="connsiteY28" fmla="*/ 161556 h 3356775"/>
                <a:gd name="connsiteX29" fmla="*/ 8737023 w 8750421"/>
                <a:gd name="connsiteY29" fmla="*/ 117487 h 3356775"/>
                <a:gd name="connsiteX30" fmla="*/ 8717630 w 8750421"/>
                <a:gd name="connsiteY30" fmla="*/ 78181 h 3356775"/>
                <a:gd name="connsiteX31" fmla="*/ 8690604 w 8750421"/>
                <a:gd name="connsiteY31" fmla="*/ 47332 h 3356775"/>
                <a:gd name="connsiteX32" fmla="*/ 8656530 w 8750421"/>
                <a:gd name="connsiteY32" fmla="*/ 28600 h 3356775"/>
                <a:gd name="connsiteX33" fmla="*/ 8617618 w 8750421"/>
                <a:gd name="connsiteY33" fmla="*/ 17868 h 3356775"/>
                <a:gd name="connsiteX34" fmla="*/ 8576089 w 8750421"/>
                <a:gd name="connsiteY34" fmla="*/ 9067 h 3356775"/>
                <a:gd name="connsiteX35" fmla="*/ 8532401 w 8750421"/>
                <a:gd name="connsiteY35" fmla="*/ 2882 h 3356775"/>
                <a:gd name="connsiteX36" fmla="*/ 8486973 w 8750421"/>
                <a:gd name="connsiteY36" fmla="*/ 0 h 3356775"/>
                <a:gd name="connsiteX37" fmla="*/ 8440275 w 8750421"/>
                <a:gd name="connsiteY37" fmla="*/ 1104 h 3356775"/>
                <a:gd name="connsiteX38" fmla="*/ 8392751 w 8750421"/>
                <a:gd name="connsiteY38" fmla="*/ 6908 h 3356775"/>
                <a:gd name="connsiteX39" fmla="*/ 8344821 w 8750421"/>
                <a:gd name="connsiteY39" fmla="*/ 18097 h 3356775"/>
                <a:gd name="connsiteX40" fmla="*/ 8296968 w 8750421"/>
                <a:gd name="connsiteY40" fmla="*/ 35356 h 3356775"/>
                <a:gd name="connsiteX41" fmla="*/ 8249597 w 8750421"/>
                <a:gd name="connsiteY41" fmla="*/ 59385 h 3356775"/>
                <a:gd name="connsiteX42" fmla="*/ 8203191 w 8750421"/>
                <a:gd name="connsiteY42" fmla="*/ 90855 h 3356775"/>
                <a:gd name="connsiteX43" fmla="*/ 7862844 w 8750421"/>
                <a:gd name="connsiteY43" fmla="*/ 430288 h 3356775"/>
                <a:gd name="connsiteX44" fmla="*/ 7379152 w 8750421"/>
                <a:gd name="connsiteY44" fmla="*/ 971905 h 3356775"/>
                <a:gd name="connsiteX45" fmla="*/ 6946424 w 8750421"/>
                <a:gd name="connsiteY45" fmla="*/ 1474089 h 3356775"/>
                <a:gd name="connsiteX46" fmla="*/ 6758998 w 8750421"/>
                <a:gd name="connsiteY46" fmla="*/ 1695170 h 3356775"/>
                <a:gd name="connsiteX47" fmla="*/ 6382265 w 8750421"/>
                <a:gd name="connsiteY47" fmla="*/ 1730006 h 3356775"/>
                <a:gd name="connsiteX48" fmla="*/ 4414949 w 8750421"/>
                <a:gd name="connsiteY48" fmla="*/ 991883 h 3356775"/>
                <a:gd name="connsiteX49" fmla="*/ 2046052 w 8750421"/>
                <a:gd name="connsiteY49" fmla="*/ 710827 h 3356775"/>
                <a:gd name="connsiteX50" fmla="*/ 707689 w 8750421"/>
                <a:gd name="connsiteY50" fmla="*/ 1369690 h 3356775"/>
                <a:gd name="connsiteX0" fmla="*/ 707689 w 8750421"/>
                <a:gd name="connsiteY0" fmla="*/ 1369690 h 3356775"/>
                <a:gd name="connsiteX1" fmla="*/ 0 w 8750421"/>
                <a:gd name="connsiteY1" fmla="*/ 2643074 h 3356775"/>
                <a:gd name="connsiteX2" fmla="*/ 2251844 w 8750421"/>
                <a:gd name="connsiteY2" fmla="*/ 3109341 h 3356775"/>
                <a:gd name="connsiteX3" fmla="*/ 4808392 w 8750421"/>
                <a:gd name="connsiteY3" fmla="*/ 3347377 h 3356775"/>
                <a:gd name="connsiteX4" fmla="*/ 4858430 w 8750421"/>
                <a:gd name="connsiteY4" fmla="*/ 3351453 h 3356775"/>
                <a:gd name="connsiteX5" fmla="*/ 4908455 w 8750421"/>
                <a:gd name="connsiteY5" fmla="*/ 3354374 h 3356775"/>
                <a:gd name="connsiteX6" fmla="*/ 4958455 w 8750421"/>
                <a:gd name="connsiteY6" fmla="*/ 3356152 h 3356775"/>
                <a:gd name="connsiteX7" fmla="*/ 5008417 w 8750421"/>
                <a:gd name="connsiteY7" fmla="*/ 3356775 h 3356775"/>
                <a:gd name="connsiteX8" fmla="*/ 5058315 w 8750421"/>
                <a:gd name="connsiteY8" fmla="*/ 3356254 h 3356775"/>
                <a:gd name="connsiteX9" fmla="*/ 5108137 w 8750421"/>
                <a:gd name="connsiteY9" fmla="*/ 3354603 h 3356775"/>
                <a:gd name="connsiteX10" fmla="*/ 5157858 w 8750421"/>
                <a:gd name="connsiteY10" fmla="*/ 3351809 h 3356775"/>
                <a:gd name="connsiteX11" fmla="*/ 5207464 w 8750421"/>
                <a:gd name="connsiteY11" fmla="*/ 3347885 h 3356775"/>
                <a:gd name="connsiteX12" fmla="*/ 5256931 w 8750421"/>
                <a:gd name="connsiteY12" fmla="*/ 3342830 h 3356775"/>
                <a:gd name="connsiteX13" fmla="*/ 5306245 w 8750421"/>
                <a:gd name="connsiteY13" fmla="*/ 3336658 h 3356775"/>
                <a:gd name="connsiteX14" fmla="*/ 5355381 w 8750421"/>
                <a:gd name="connsiteY14" fmla="*/ 3329368 h 3356775"/>
                <a:gd name="connsiteX15" fmla="*/ 6047353 w 8750421"/>
                <a:gd name="connsiteY15" fmla="*/ 2963468 h 3356775"/>
                <a:gd name="connsiteX16" fmla="*/ 7150615 w 8750421"/>
                <a:gd name="connsiteY16" fmla="*/ 2458174 h 3356775"/>
                <a:gd name="connsiteX17" fmla="*/ 7201504 w 8750421"/>
                <a:gd name="connsiteY17" fmla="*/ 2442400 h 3356775"/>
                <a:gd name="connsiteX18" fmla="*/ 7250183 w 8750421"/>
                <a:gd name="connsiteY18" fmla="*/ 2421686 h 3356775"/>
                <a:gd name="connsiteX19" fmla="*/ 7296373 w 8750421"/>
                <a:gd name="connsiteY19" fmla="*/ 2396274 h 3356775"/>
                <a:gd name="connsiteX20" fmla="*/ 7339693 w 8750421"/>
                <a:gd name="connsiteY20" fmla="*/ 2366365 h 3356775"/>
                <a:gd name="connsiteX21" fmla="*/ 7379850 w 8750421"/>
                <a:gd name="connsiteY21" fmla="*/ 2332215 h 3356775"/>
                <a:gd name="connsiteX22" fmla="*/ 7416477 w 8750421"/>
                <a:gd name="connsiteY22" fmla="*/ 2294039 h 3356775"/>
                <a:gd name="connsiteX23" fmla="*/ 7449256 w 8750421"/>
                <a:gd name="connsiteY23" fmla="*/ 2252065 h 3356775"/>
                <a:gd name="connsiteX24" fmla="*/ 8725999 w 8750421"/>
                <a:gd name="connsiteY24" fmla="*/ 285686 h 3356775"/>
                <a:gd name="connsiteX25" fmla="*/ 8743246 w 8750421"/>
                <a:gd name="connsiteY25" fmla="*/ 249339 h 3356775"/>
                <a:gd name="connsiteX26" fmla="*/ 8750421 w 8750421"/>
                <a:gd name="connsiteY26" fmla="*/ 206743 h 3356775"/>
                <a:gd name="connsiteX27" fmla="*/ 8748148 w 8750421"/>
                <a:gd name="connsiteY27" fmla="*/ 161556 h 3356775"/>
                <a:gd name="connsiteX28" fmla="*/ 8737023 w 8750421"/>
                <a:gd name="connsiteY28" fmla="*/ 117487 h 3356775"/>
                <a:gd name="connsiteX29" fmla="*/ 8717630 w 8750421"/>
                <a:gd name="connsiteY29" fmla="*/ 78181 h 3356775"/>
                <a:gd name="connsiteX30" fmla="*/ 8690604 w 8750421"/>
                <a:gd name="connsiteY30" fmla="*/ 47332 h 3356775"/>
                <a:gd name="connsiteX31" fmla="*/ 8656530 w 8750421"/>
                <a:gd name="connsiteY31" fmla="*/ 28600 h 3356775"/>
                <a:gd name="connsiteX32" fmla="*/ 8617618 w 8750421"/>
                <a:gd name="connsiteY32" fmla="*/ 17868 h 3356775"/>
                <a:gd name="connsiteX33" fmla="*/ 8576089 w 8750421"/>
                <a:gd name="connsiteY33" fmla="*/ 9067 h 3356775"/>
                <a:gd name="connsiteX34" fmla="*/ 8532401 w 8750421"/>
                <a:gd name="connsiteY34" fmla="*/ 2882 h 3356775"/>
                <a:gd name="connsiteX35" fmla="*/ 8486973 w 8750421"/>
                <a:gd name="connsiteY35" fmla="*/ 0 h 3356775"/>
                <a:gd name="connsiteX36" fmla="*/ 8440275 w 8750421"/>
                <a:gd name="connsiteY36" fmla="*/ 1104 h 3356775"/>
                <a:gd name="connsiteX37" fmla="*/ 8392751 w 8750421"/>
                <a:gd name="connsiteY37" fmla="*/ 6908 h 3356775"/>
                <a:gd name="connsiteX38" fmla="*/ 8344821 w 8750421"/>
                <a:gd name="connsiteY38" fmla="*/ 18097 h 3356775"/>
                <a:gd name="connsiteX39" fmla="*/ 8296968 w 8750421"/>
                <a:gd name="connsiteY39" fmla="*/ 35356 h 3356775"/>
                <a:gd name="connsiteX40" fmla="*/ 8249597 w 8750421"/>
                <a:gd name="connsiteY40" fmla="*/ 59385 h 3356775"/>
                <a:gd name="connsiteX41" fmla="*/ 8203191 w 8750421"/>
                <a:gd name="connsiteY41" fmla="*/ 90855 h 3356775"/>
                <a:gd name="connsiteX42" fmla="*/ 7862844 w 8750421"/>
                <a:gd name="connsiteY42" fmla="*/ 430288 h 3356775"/>
                <a:gd name="connsiteX43" fmla="*/ 7379152 w 8750421"/>
                <a:gd name="connsiteY43" fmla="*/ 971905 h 3356775"/>
                <a:gd name="connsiteX44" fmla="*/ 6946424 w 8750421"/>
                <a:gd name="connsiteY44" fmla="*/ 1474089 h 3356775"/>
                <a:gd name="connsiteX45" fmla="*/ 6758998 w 8750421"/>
                <a:gd name="connsiteY45" fmla="*/ 1695170 h 3356775"/>
                <a:gd name="connsiteX46" fmla="*/ 6382265 w 8750421"/>
                <a:gd name="connsiteY46" fmla="*/ 1730006 h 3356775"/>
                <a:gd name="connsiteX47" fmla="*/ 4414949 w 8750421"/>
                <a:gd name="connsiteY47" fmla="*/ 991883 h 3356775"/>
                <a:gd name="connsiteX48" fmla="*/ 2046052 w 8750421"/>
                <a:gd name="connsiteY48" fmla="*/ 710827 h 3356775"/>
                <a:gd name="connsiteX49" fmla="*/ 707689 w 8750421"/>
                <a:gd name="connsiteY49" fmla="*/ 1369690 h 3356775"/>
                <a:gd name="connsiteX0" fmla="*/ 707689 w 8750421"/>
                <a:gd name="connsiteY0" fmla="*/ 1369690 h 3356775"/>
                <a:gd name="connsiteX1" fmla="*/ 0 w 8750421"/>
                <a:gd name="connsiteY1" fmla="*/ 2643074 h 3356775"/>
                <a:gd name="connsiteX2" fmla="*/ 2251844 w 8750421"/>
                <a:gd name="connsiteY2" fmla="*/ 3109341 h 3356775"/>
                <a:gd name="connsiteX3" fmla="*/ 4808392 w 8750421"/>
                <a:gd name="connsiteY3" fmla="*/ 3347377 h 3356775"/>
                <a:gd name="connsiteX4" fmla="*/ 4858430 w 8750421"/>
                <a:gd name="connsiteY4" fmla="*/ 3351453 h 3356775"/>
                <a:gd name="connsiteX5" fmla="*/ 4908455 w 8750421"/>
                <a:gd name="connsiteY5" fmla="*/ 3354374 h 3356775"/>
                <a:gd name="connsiteX6" fmla="*/ 4958455 w 8750421"/>
                <a:gd name="connsiteY6" fmla="*/ 3356152 h 3356775"/>
                <a:gd name="connsiteX7" fmla="*/ 5008417 w 8750421"/>
                <a:gd name="connsiteY7" fmla="*/ 3356775 h 3356775"/>
                <a:gd name="connsiteX8" fmla="*/ 5058315 w 8750421"/>
                <a:gd name="connsiteY8" fmla="*/ 3356254 h 3356775"/>
                <a:gd name="connsiteX9" fmla="*/ 5108137 w 8750421"/>
                <a:gd name="connsiteY9" fmla="*/ 3354603 h 3356775"/>
                <a:gd name="connsiteX10" fmla="*/ 5157858 w 8750421"/>
                <a:gd name="connsiteY10" fmla="*/ 3351809 h 3356775"/>
                <a:gd name="connsiteX11" fmla="*/ 5207464 w 8750421"/>
                <a:gd name="connsiteY11" fmla="*/ 3347885 h 3356775"/>
                <a:gd name="connsiteX12" fmla="*/ 5256931 w 8750421"/>
                <a:gd name="connsiteY12" fmla="*/ 3342830 h 3356775"/>
                <a:gd name="connsiteX13" fmla="*/ 5306245 w 8750421"/>
                <a:gd name="connsiteY13" fmla="*/ 3336658 h 3356775"/>
                <a:gd name="connsiteX14" fmla="*/ 6047353 w 8750421"/>
                <a:gd name="connsiteY14" fmla="*/ 2963468 h 3356775"/>
                <a:gd name="connsiteX15" fmla="*/ 7150615 w 8750421"/>
                <a:gd name="connsiteY15" fmla="*/ 2458174 h 3356775"/>
                <a:gd name="connsiteX16" fmla="*/ 7201504 w 8750421"/>
                <a:gd name="connsiteY16" fmla="*/ 2442400 h 3356775"/>
                <a:gd name="connsiteX17" fmla="*/ 7250183 w 8750421"/>
                <a:gd name="connsiteY17" fmla="*/ 2421686 h 3356775"/>
                <a:gd name="connsiteX18" fmla="*/ 7296373 w 8750421"/>
                <a:gd name="connsiteY18" fmla="*/ 2396274 h 3356775"/>
                <a:gd name="connsiteX19" fmla="*/ 7339693 w 8750421"/>
                <a:gd name="connsiteY19" fmla="*/ 2366365 h 3356775"/>
                <a:gd name="connsiteX20" fmla="*/ 7379850 w 8750421"/>
                <a:gd name="connsiteY20" fmla="*/ 2332215 h 3356775"/>
                <a:gd name="connsiteX21" fmla="*/ 7416477 w 8750421"/>
                <a:gd name="connsiteY21" fmla="*/ 2294039 h 3356775"/>
                <a:gd name="connsiteX22" fmla="*/ 7449256 w 8750421"/>
                <a:gd name="connsiteY22" fmla="*/ 2252065 h 3356775"/>
                <a:gd name="connsiteX23" fmla="*/ 8725999 w 8750421"/>
                <a:gd name="connsiteY23" fmla="*/ 285686 h 3356775"/>
                <a:gd name="connsiteX24" fmla="*/ 8743246 w 8750421"/>
                <a:gd name="connsiteY24" fmla="*/ 249339 h 3356775"/>
                <a:gd name="connsiteX25" fmla="*/ 8750421 w 8750421"/>
                <a:gd name="connsiteY25" fmla="*/ 206743 h 3356775"/>
                <a:gd name="connsiteX26" fmla="*/ 8748148 w 8750421"/>
                <a:gd name="connsiteY26" fmla="*/ 161556 h 3356775"/>
                <a:gd name="connsiteX27" fmla="*/ 8737023 w 8750421"/>
                <a:gd name="connsiteY27" fmla="*/ 117487 h 3356775"/>
                <a:gd name="connsiteX28" fmla="*/ 8717630 w 8750421"/>
                <a:gd name="connsiteY28" fmla="*/ 78181 h 3356775"/>
                <a:gd name="connsiteX29" fmla="*/ 8690604 w 8750421"/>
                <a:gd name="connsiteY29" fmla="*/ 47332 h 3356775"/>
                <a:gd name="connsiteX30" fmla="*/ 8656530 w 8750421"/>
                <a:gd name="connsiteY30" fmla="*/ 28600 h 3356775"/>
                <a:gd name="connsiteX31" fmla="*/ 8617618 w 8750421"/>
                <a:gd name="connsiteY31" fmla="*/ 17868 h 3356775"/>
                <a:gd name="connsiteX32" fmla="*/ 8576089 w 8750421"/>
                <a:gd name="connsiteY32" fmla="*/ 9067 h 3356775"/>
                <a:gd name="connsiteX33" fmla="*/ 8532401 w 8750421"/>
                <a:gd name="connsiteY33" fmla="*/ 2882 h 3356775"/>
                <a:gd name="connsiteX34" fmla="*/ 8486973 w 8750421"/>
                <a:gd name="connsiteY34" fmla="*/ 0 h 3356775"/>
                <a:gd name="connsiteX35" fmla="*/ 8440275 w 8750421"/>
                <a:gd name="connsiteY35" fmla="*/ 1104 h 3356775"/>
                <a:gd name="connsiteX36" fmla="*/ 8392751 w 8750421"/>
                <a:gd name="connsiteY36" fmla="*/ 6908 h 3356775"/>
                <a:gd name="connsiteX37" fmla="*/ 8344821 w 8750421"/>
                <a:gd name="connsiteY37" fmla="*/ 18097 h 3356775"/>
                <a:gd name="connsiteX38" fmla="*/ 8296968 w 8750421"/>
                <a:gd name="connsiteY38" fmla="*/ 35356 h 3356775"/>
                <a:gd name="connsiteX39" fmla="*/ 8249597 w 8750421"/>
                <a:gd name="connsiteY39" fmla="*/ 59385 h 3356775"/>
                <a:gd name="connsiteX40" fmla="*/ 8203191 w 8750421"/>
                <a:gd name="connsiteY40" fmla="*/ 90855 h 3356775"/>
                <a:gd name="connsiteX41" fmla="*/ 7862844 w 8750421"/>
                <a:gd name="connsiteY41" fmla="*/ 430288 h 3356775"/>
                <a:gd name="connsiteX42" fmla="*/ 7379152 w 8750421"/>
                <a:gd name="connsiteY42" fmla="*/ 971905 h 3356775"/>
                <a:gd name="connsiteX43" fmla="*/ 6946424 w 8750421"/>
                <a:gd name="connsiteY43" fmla="*/ 1474089 h 3356775"/>
                <a:gd name="connsiteX44" fmla="*/ 6758998 w 8750421"/>
                <a:gd name="connsiteY44" fmla="*/ 1695170 h 3356775"/>
                <a:gd name="connsiteX45" fmla="*/ 6382265 w 8750421"/>
                <a:gd name="connsiteY45" fmla="*/ 1730006 h 3356775"/>
                <a:gd name="connsiteX46" fmla="*/ 4414949 w 8750421"/>
                <a:gd name="connsiteY46" fmla="*/ 991883 h 3356775"/>
                <a:gd name="connsiteX47" fmla="*/ 2046052 w 8750421"/>
                <a:gd name="connsiteY47" fmla="*/ 710827 h 3356775"/>
                <a:gd name="connsiteX48" fmla="*/ 707689 w 8750421"/>
                <a:gd name="connsiteY48" fmla="*/ 1369690 h 3356775"/>
                <a:gd name="connsiteX0" fmla="*/ 707689 w 8750421"/>
                <a:gd name="connsiteY0" fmla="*/ 1369690 h 3356775"/>
                <a:gd name="connsiteX1" fmla="*/ 0 w 8750421"/>
                <a:gd name="connsiteY1" fmla="*/ 2643074 h 3356775"/>
                <a:gd name="connsiteX2" fmla="*/ 2251844 w 8750421"/>
                <a:gd name="connsiteY2" fmla="*/ 3109341 h 3356775"/>
                <a:gd name="connsiteX3" fmla="*/ 4808392 w 8750421"/>
                <a:gd name="connsiteY3" fmla="*/ 3347377 h 3356775"/>
                <a:gd name="connsiteX4" fmla="*/ 4858430 w 8750421"/>
                <a:gd name="connsiteY4" fmla="*/ 3351453 h 3356775"/>
                <a:gd name="connsiteX5" fmla="*/ 4908455 w 8750421"/>
                <a:gd name="connsiteY5" fmla="*/ 3354374 h 3356775"/>
                <a:gd name="connsiteX6" fmla="*/ 4958455 w 8750421"/>
                <a:gd name="connsiteY6" fmla="*/ 3356152 h 3356775"/>
                <a:gd name="connsiteX7" fmla="*/ 5008417 w 8750421"/>
                <a:gd name="connsiteY7" fmla="*/ 3356775 h 3356775"/>
                <a:gd name="connsiteX8" fmla="*/ 5058315 w 8750421"/>
                <a:gd name="connsiteY8" fmla="*/ 3356254 h 3356775"/>
                <a:gd name="connsiteX9" fmla="*/ 5108137 w 8750421"/>
                <a:gd name="connsiteY9" fmla="*/ 3354603 h 3356775"/>
                <a:gd name="connsiteX10" fmla="*/ 5157858 w 8750421"/>
                <a:gd name="connsiteY10" fmla="*/ 3351809 h 3356775"/>
                <a:gd name="connsiteX11" fmla="*/ 5207464 w 8750421"/>
                <a:gd name="connsiteY11" fmla="*/ 3347885 h 3356775"/>
                <a:gd name="connsiteX12" fmla="*/ 5256931 w 8750421"/>
                <a:gd name="connsiteY12" fmla="*/ 3342830 h 3356775"/>
                <a:gd name="connsiteX13" fmla="*/ 6047353 w 8750421"/>
                <a:gd name="connsiteY13" fmla="*/ 2963468 h 3356775"/>
                <a:gd name="connsiteX14" fmla="*/ 7150615 w 8750421"/>
                <a:gd name="connsiteY14" fmla="*/ 2458174 h 3356775"/>
                <a:gd name="connsiteX15" fmla="*/ 7201504 w 8750421"/>
                <a:gd name="connsiteY15" fmla="*/ 2442400 h 3356775"/>
                <a:gd name="connsiteX16" fmla="*/ 7250183 w 8750421"/>
                <a:gd name="connsiteY16" fmla="*/ 2421686 h 3356775"/>
                <a:gd name="connsiteX17" fmla="*/ 7296373 w 8750421"/>
                <a:gd name="connsiteY17" fmla="*/ 2396274 h 3356775"/>
                <a:gd name="connsiteX18" fmla="*/ 7339693 w 8750421"/>
                <a:gd name="connsiteY18" fmla="*/ 2366365 h 3356775"/>
                <a:gd name="connsiteX19" fmla="*/ 7379850 w 8750421"/>
                <a:gd name="connsiteY19" fmla="*/ 2332215 h 3356775"/>
                <a:gd name="connsiteX20" fmla="*/ 7416477 w 8750421"/>
                <a:gd name="connsiteY20" fmla="*/ 2294039 h 3356775"/>
                <a:gd name="connsiteX21" fmla="*/ 7449256 w 8750421"/>
                <a:gd name="connsiteY21" fmla="*/ 2252065 h 3356775"/>
                <a:gd name="connsiteX22" fmla="*/ 8725999 w 8750421"/>
                <a:gd name="connsiteY22" fmla="*/ 285686 h 3356775"/>
                <a:gd name="connsiteX23" fmla="*/ 8743246 w 8750421"/>
                <a:gd name="connsiteY23" fmla="*/ 249339 h 3356775"/>
                <a:gd name="connsiteX24" fmla="*/ 8750421 w 8750421"/>
                <a:gd name="connsiteY24" fmla="*/ 206743 h 3356775"/>
                <a:gd name="connsiteX25" fmla="*/ 8748148 w 8750421"/>
                <a:gd name="connsiteY25" fmla="*/ 161556 h 3356775"/>
                <a:gd name="connsiteX26" fmla="*/ 8737023 w 8750421"/>
                <a:gd name="connsiteY26" fmla="*/ 117487 h 3356775"/>
                <a:gd name="connsiteX27" fmla="*/ 8717630 w 8750421"/>
                <a:gd name="connsiteY27" fmla="*/ 78181 h 3356775"/>
                <a:gd name="connsiteX28" fmla="*/ 8690604 w 8750421"/>
                <a:gd name="connsiteY28" fmla="*/ 47332 h 3356775"/>
                <a:gd name="connsiteX29" fmla="*/ 8656530 w 8750421"/>
                <a:gd name="connsiteY29" fmla="*/ 28600 h 3356775"/>
                <a:gd name="connsiteX30" fmla="*/ 8617618 w 8750421"/>
                <a:gd name="connsiteY30" fmla="*/ 17868 h 3356775"/>
                <a:gd name="connsiteX31" fmla="*/ 8576089 w 8750421"/>
                <a:gd name="connsiteY31" fmla="*/ 9067 h 3356775"/>
                <a:gd name="connsiteX32" fmla="*/ 8532401 w 8750421"/>
                <a:gd name="connsiteY32" fmla="*/ 2882 h 3356775"/>
                <a:gd name="connsiteX33" fmla="*/ 8486973 w 8750421"/>
                <a:gd name="connsiteY33" fmla="*/ 0 h 3356775"/>
                <a:gd name="connsiteX34" fmla="*/ 8440275 w 8750421"/>
                <a:gd name="connsiteY34" fmla="*/ 1104 h 3356775"/>
                <a:gd name="connsiteX35" fmla="*/ 8392751 w 8750421"/>
                <a:gd name="connsiteY35" fmla="*/ 6908 h 3356775"/>
                <a:gd name="connsiteX36" fmla="*/ 8344821 w 8750421"/>
                <a:gd name="connsiteY36" fmla="*/ 18097 h 3356775"/>
                <a:gd name="connsiteX37" fmla="*/ 8296968 w 8750421"/>
                <a:gd name="connsiteY37" fmla="*/ 35356 h 3356775"/>
                <a:gd name="connsiteX38" fmla="*/ 8249597 w 8750421"/>
                <a:gd name="connsiteY38" fmla="*/ 59385 h 3356775"/>
                <a:gd name="connsiteX39" fmla="*/ 8203191 w 8750421"/>
                <a:gd name="connsiteY39" fmla="*/ 90855 h 3356775"/>
                <a:gd name="connsiteX40" fmla="*/ 7862844 w 8750421"/>
                <a:gd name="connsiteY40" fmla="*/ 430288 h 3356775"/>
                <a:gd name="connsiteX41" fmla="*/ 7379152 w 8750421"/>
                <a:gd name="connsiteY41" fmla="*/ 971905 h 3356775"/>
                <a:gd name="connsiteX42" fmla="*/ 6946424 w 8750421"/>
                <a:gd name="connsiteY42" fmla="*/ 1474089 h 3356775"/>
                <a:gd name="connsiteX43" fmla="*/ 6758998 w 8750421"/>
                <a:gd name="connsiteY43" fmla="*/ 1695170 h 3356775"/>
                <a:gd name="connsiteX44" fmla="*/ 6382265 w 8750421"/>
                <a:gd name="connsiteY44" fmla="*/ 1730006 h 3356775"/>
                <a:gd name="connsiteX45" fmla="*/ 4414949 w 8750421"/>
                <a:gd name="connsiteY45" fmla="*/ 991883 h 3356775"/>
                <a:gd name="connsiteX46" fmla="*/ 2046052 w 8750421"/>
                <a:gd name="connsiteY46" fmla="*/ 710827 h 3356775"/>
                <a:gd name="connsiteX47" fmla="*/ 707689 w 8750421"/>
                <a:gd name="connsiteY47" fmla="*/ 1369690 h 3356775"/>
                <a:gd name="connsiteX0" fmla="*/ 707689 w 8750421"/>
                <a:gd name="connsiteY0" fmla="*/ 1369690 h 3356775"/>
                <a:gd name="connsiteX1" fmla="*/ 0 w 8750421"/>
                <a:gd name="connsiteY1" fmla="*/ 2643074 h 3356775"/>
                <a:gd name="connsiteX2" fmla="*/ 2251844 w 8750421"/>
                <a:gd name="connsiteY2" fmla="*/ 3109341 h 3356775"/>
                <a:gd name="connsiteX3" fmla="*/ 4808392 w 8750421"/>
                <a:gd name="connsiteY3" fmla="*/ 3347377 h 3356775"/>
                <a:gd name="connsiteX4" fmla="*/ 4858430 w 8750421"/>
                <a:gd name="connsiteY4" fmla="*/ 3351453 h 3356775"/>
                <a:gd name="connsiteX5" fmla="*/ 4908455 w 8750421"/>
                <a:gd name="connsiteY5" fmla="*/ 3354374 h 3356775"/>
                <a:gd name="connsiteX6" fmla="*/ 4958455 w 8750421"/>
                <a:gd name="connsiteY6" fmla="*/ 3356152 h 3356775"/>
                <a:gd name="connsiteX7" fmla="*/ 5008417 w 8750421"/>
                <a:gd name="connsiteY7" fmla="*/ 3356775 h 3356775"/>
                <a:gd name="connsiteX8" fmla="*/ 5058315 w 8750421"/>
                <a:gd name="connsiteY8" fmla="*/ 3356254 h 3356775"/>
                <a:gd name="connsiteX9" fmla="*/ 5108137 w 8750421"/>
                <a:gd name="connsiteY9" fmla="*/ 3354603 h 3356775"/>
                <a:gd name="connsiteX10" fmla="*/ 5157858 w 8750421"/>
                <a:gd name="connsiteY10" fmla="*/ 3351809 h 3356775"/>
                <a:gd name="connsiteX11" fmla="*/ 5207464 w 8750421"/>
                <a:gd name="connsiteY11" fmla="*/ 3347885 h 3356775"/>
                <a:gd name="connsiteX12" fmla="*/ 6047353 w 8750421"/>
                <a:gd name="connsiteY12" fmla="*/ 2963468 h 3356775"/>
                <a:gd name="connsiteX13" fmla="*/ 7150615 w 8750421"/>
                <a:gd name="connsiteY13" fmla="*/ 2458174 h 3356775"/>
                <a:gd name="connsiteX14" fmla="*/ 7201504 w 8750421"/>
                <a:gd name="connsiteY14" fmla="*/ 2442400 h 3356775"/>
                <a:gd name="connsiteX15" fmla="*/ 7250183 w 8750421"/>
                <a:gd name="connsiteY15" fmla="*/ 2421686 h 3356775"/>
                <a:gd name="connsiteX16" fmla="*/ 7296373 w 8750421"/>
                <a:gd name="connsiteY16" fmla="*/ 2396274 h 3356775"/>
                <a:gd name="connsiteX17" fmla="*/ 7339693 w 8750421"/>
                <a:gd name="connsiteY17" fmla="*/ 2366365 h 3356775"/>
                <a:gd name="connsiteX18" fmla="*/ 7379850 w 8750421"/>
                <a:gd name="connsiteY18" fmla="*/ 2332215 h 3356775"/>
                <a:gd name="connsiteX19" fmla="*/ 7416477 w 8750421"/>
                <a:gd name="connsiteY19" fmla="*/ 2294039 h 3356775"/>
                <a:gd name="connsiteX20" fmla="*/ 7449256 w 8750421"/>
                <a:gd name="connsiteY20" fmla="*/ 2252065 h 3356775"/>
                <a:gd name="connsiteX21" fmla="*/ 8725999 w 8750421"/>
                <a:gd name="connsiteY21" fmla="*/ 285686 h 3356775"/>
                <a:gd name="connsiteX22" fmla="*/ 8743246 w 8750421"/>
                <a:gd name="connsiteY22" fmla="*/ 249339 h 3356775"/>
                <a:gd name="connsiteX23" fmla="*/ 8750421 w 8750421"/>
                <a:gd name="connsiteY23" fmla="*/ 206743 h 3356775"/>
                <a:gd name="connsiteX24" fmla="*/ 8748148 w 8750421"/>
                <a:gd name="connsiteY24" fmla="*/ 161556 h 3356775"/>
                <a:gd name="connsiteX25" fmla="*/ 8737023 w 8750421"/>
                <a:gd name="connsiteY25" fmla="*/ 117487 h 3356775"/>
                <a:gd name="connsiteX26" fmla="*/ 8717630 w 8750421"/>
                <a:gd name="connsiteY26" fmla="*/ 78181 h 3356775"/>
                <a:gd name="connsiteX27" fmla="*/ 8690604 w 8750421"/>
                <a:gd name="connsiteY27" fmla="*/ 47332 h 3356775"/>
                <a:gd name="connsiteX28" fmla="*/ 8656530 w 8750421"/>
                <a:gd name="connsiteY28" fmla="*/ 28600 h 3356775"/>
                <a:gd name="connsiteX29" fmla="*/ 8617618 w 8750421"/>
                <a:gd name="connsiteY29" fmla="*/ 17868 h 3356775"/>
                <a:gd name="connsiteX30" fmla="*/ 8576089 w 8750421"/>
                <a:gd name="connsiteY30" fmla="*/ 9067 h 3356775"/>
                <a:gd name="connsiteX31" fmla="*/ 8532401 w 8750421"/>
                <a:gd name="connsiteY31" fmla="*/ 2882 h 3356775"/>
                <a:gd name="connsiteX32" fmla="*/ 8486973 w 8750421"/>
                <a:gd name="connsiteY32" fmla="*/ 0 h 3356775"/>
                <a:gd name="connsiteX33" fmla="*/ 8440275 w 8750421"/>
                <a:gd name="connsiteY33" fmla="*/ 1104 h 3356775"/>
                <a:gd name="connsiteX34" fmla="*/ 8392751 w 8750421"/>
                <a:gd name="connsiteY34" fmla="*/ 6908 h 3356775"/>
                <a:gd name="connsiteX35" fmla="*/ 8344821 w 8750421"/>
                <a:gd name="connsiteY35" fmla="*/ 18097 h 3356775"/>
                <a:gd name="connsiteX36" fmla="*/ 8296968 w 8750421"/>
                <a:gd name="connsiteY36" fmla="*/ 35356 h 3356775"/>
                <a:gd name="connsiteX37" fmla="*/ 8249597 w 8750421"/>
                <a:gd name="connsiteY37" fmla="*/ 59385 h 3356775"/>
                <a:gd name="connsiteX38" fmla="*/ 8203191 w 8750421"/>
                <a:gd name="connsiteY38" fmla="*/ 90855 h 3356775"/>
                <a:gd name="connsiteX39" fmla="*/ 7862844 w 8750421"/>
                <a:gd name="connsiteY39" fmla="*/ 430288 h 3356775"/>
                <a:gd name="connsiteX40" fmla="*/ 7379152 w 8750421"/>
                <a:gd name="connsiteY40" fmla="*/ 971905 h 3356775"/>
                <a:gd name="connsiteX41" fmla="*/ 6946424 w 8750421"/>
                <a:gd name="connsiteY41" fmla="*/ 1474089 h 3356775"/>
                <a:gd name="connsiteX42" fmla="*/ 6758998 w 8750421"/>
                <a:gd name="connsiteY42" fmla="*/ 1695170 h 3356775"/>
                <a:gd name="connsiteX43" fmla="*/ 6382265 w 8750421"/>
                <a:gd name="connsiteY43" fmla="*/ 1730006 h 3356775"/>
                <a:gd name="connsiteX44" fmla="*/ 4414949 w 8750421"/>
                <a:gd name="connsiteY44" fmla="*/ 991883 h 3356775"/>
                <a:gd name="connsiteX45" fmla="*/ 2046052 w 8750421"/>
                <a:gd name="connsiteY45" fmla="*/ 710827 h 3356775"/>
                <a:gd name="connsiteX46" fmla="*/ 707689 w 8750421"/>
                <a:gd name="connsiteY46" fmla="*/ 1369690 h 3356775"/>
                <a:gd name="connsiteX0" fmla="*/ 707689 w 8750421"/>
                <a:gd name="connsiteY0" fmla="*/ 1369690 h 3356775"/>
                <a:gd name="connsiteX1" fmla="*/ 0 w 8750421"/>
                <a:gd name="connsiteY1" fmla="*/ 2643074 h 3356775"/>
                <a:gd name="connsiteX2" fmla="*/ 2251844 w 8750421"/>
                <a:gd name="connsiteY2" fmla="*/ 3109341 h 3356775"/>
                <a:gd name="connsiteX3" fmla="*/ 4808392 w 8750421"/>
                <a:gd name="connsiteY3" fmla="*/ 3347377 h 3356775"/>
                <a:gd name="connsiteX4" fmla="*/ 4858430 w 8750421"/>
                <a:gd name="connsiteY4" fmla="*/ 3351453 h 3356775"/>
                <a:gd name="connsiteX5" fmla="*/ 4908455 w 8750421"/>
                <a:gd name="connsiteY5" fmla="*/ 3354374 h 3356775"/>
                <a:gd name="connsiteX6" fmla="*/ 4958455 w 8750421"/>
                <a:gd name="connsiteY6" fmla="*/ 3356152 h 3356775"/>
                <a:gd name="connsiteX7" fmla="*/ 5008417 w 8750421"/>
                <a:gd name="connsiteY7" fmla="*/ 3356775 h 3356775"/>
                <a:gd name="connsiteX8" fmla="*/ 5058315 w 8750421"/>
                <a:gd name="connsiteY8" fmla="*/ 3356254 h 3356775"/>
                <a:gd name="connsiteX9" fmla="*/ 5108137 w 8750421"/>
                <a:gd name="connsiteY9" fmla="*/ 3354603 h 3356775"/>
                <a:gd name="connsiteX10" fmla="*/ 5157858 w 8750421"/>
                <a:gd name="connsiteY10" fmla="*/ 3351809 h 3356775"/>
                <a:gd name="connsiteX11" fmla="*/ 6047353 w 8750421"/>
                <a:gd name="connsiteY11" fmla="*/ 2963468 h 3356775"/>
                <a:gd name="connsiteX12" fmla="*/ 7150615 w 8750421"/>
                <a:gd name="connsiteY12" fmla="*/ 2458174 h 3356775"/>
                <a:gd name="connsiteX13" fmla="*/ 7201504 w 8750421"/>
                <a:gd name="connsiteY13" fmla="*/ 2442400 h 3356775"/>
                <a:gd name="connsiteX14" fmla="*/ 7250183 w 8750421"/>
                <a:gd name="connsiteY14" fmla="*/ 2421686 h 3356775"/>
                <a:gd name="connsiteX15" fmla="*/ 7296373 w 8750421"/>
                <a:gd name="connsiteY15" fmla="*/ 2396274 h 3356775"/>
                <a:gd name="connsiteX16" fmla="*/ 7339693 w 8750421"/>
                <a:gd name="connsiteY16" fmla="*/ 2366365 h 3356775"/>
                <a:gd name="connsiteX17" fmla="*/ 7379850 w 8750421"/>
                <a:gd name="connsiteY17" fmla="*/ 2332215 h 3356775"/>
                <a:gd name="connsiteX18" fmla="*/ 7416477 w 8750421"/>
                <a:gd name="connsiteY18" fmla="*/ 2294039 h 3356775"/>
                <a:gd name="connsiteX19" fmla="*/ 7449256 w 8750421"/>
                <a:gd name="connsiteY19" fmla="*/ 2252065 h 3356775"/>
                <a:gd name="connsiteX20" fmla="*/ 8725999 w 8750421"/>
                <a:gd name="connsiteY20" fmla="*/ 285686 h 3356775"/>
                <a:gd name="connsiteX21" fmla="*/ 8743246 w 8750421"/>
                <a:gd name="connsiteY21" fmla="*/ 249339 h 3356775"/>
                <a:gd name="connsiteX22" fmla="*/ 8750421 w 8750421"/>
                <a:gd name="connsiteY22" fmla="*/ 206743 h 3356775"/>
                <a:gd name="connsiteX23" fmla="*/ 8748148 w 8750421"/>
                <a:gd name="connsiteY23" fmla="*/ 161556 h 3356775"/>
                <a:gd name="connsiteX24" fmla="*/ 8737023 w 8750421"/>
                <a:gd name="connsiteY24" fmla="*/ 117487 h 3356775"/>
                <a:gd name="connsiteX25" fmla="*/ 8717630 w 8750421"/>
                <a:gd name="connsiteY25" fmla="*/ 78181 h 3356775"/>
                <a:gd name="connsiteX26" fmla="*/ 8690604 w 8750421"/>
                <a:gd name="connsiteY26" fmla="*/ 47332 h 3356775"/>
                <a:gd name="connsiteX27" fmla="*/ 8656530 w 8750421"/>
                <a:gd name="connsiteY27" fmla="*/ 28600 h 3356775"/>
                <a:gd name="connsiteX28" fmla="*/ 8617618 w 8750421"/>
                <a:gd name="connsiteY28" fmla="*/ 17868 h 3356775"/>
                <a:gd name="connsiteX29" fmla="*/ 8576089 w 8750421"/>
                <a:gd name="connsiteY29" fmla="*/ 9067 h 3356775"/>
                <a:gd name="connsiteX30" fmla="*/ 8532401 w 8750421"/>
                <a:gd name="connsiteY30" fmla="*/ 2882 h 3356775"/>
                <a:gd name="connsiteX31" fmla="*/ 8486973 w 8750421"/>
                <a:gd name="connsiteY31" fmla="*/ 0 h 3356775"/>
                <a:gd name="connsiteX32" fmla="*/ 8440275 w 8750421"/>
                <a:gd name="connsiteY32" fmla="*/ 1104 h 3356775"/>
                <a:gd name="connsiteX33" fmla="*/ 8392751 w 8750421"/>
                <a:gd name="connsiteY33" fmla="*/ 6908 h 3356775"/>
                <a:gd name="connsiteX34" fmla="*/ 8344821 w 8750421"/>
                <a:gd name="connsiteY34" fmla="*/ 18097 h 3356775"/>
                <a:gd name="connsiteX35" fmla="*/ 8296968 w 8750421"/>
                <a:gd name="connsiteY35" fmla="*/ 35356 h 3356775"/>
                <a:gd name="connsiteX36" fmla="*/ 8249597 w 8750421"/>
                <a:gd name="connsiteY36" fmla="*/ 59385 h 3356775"/>
                <a:gd name="connsiteX37" fmla="*/ 8203191 w 8750421"/>
                <a:gd name="connsiteY37" fmla="*/ 90855 h 3356775"/>
                <a:gd name="connsiteX38" fmla="*/ 7862844 w 8750421"/>
                <a:gd name="connsiteY38" fmla="*/ 430288 h 3356775"/>
                <a:gd name="connsiteX39" fmla="*/ 7379152 w 8750421"/>
                <a:gd name="connsiteY39" fmla="*/ 971905 h 3356775"/>
                <a:gd name="connsiteX40" fmla="*/ 6946424 w 8750421"/>
                <a:gd name="connsiteY40" fmla="*/ 1474089 h 3356775"/>
                <a:gd name="connsiteX41" fmla="*/ 6758998 w 8750421"/>
                <a:gd name="connsiteY41" fmla="*/ 1695170 h 3356775"/>
                <a:gd name="connsiteX42" fmla="*/ 6382265 w 8750421"/>
                <a:gd name="connsiteY42" fmla="*/ 1730006 h 3356775"/>
                <a:gd name="connsiteX43" fmla="*/ 4414949 w 8750421"/>
                <a:gd name="connsiteY43" fmla="*/ 991883 h 3356775"/>
                <a:gd name="connsiteX44" fmla="*/ 2046052 w 8750421"/>
                <a:gd name="connsiteY44" fmla="*/ 710827 h 3356775"/>
                <a:gd name="connsiteX45" fmla="*/ 707689 w 8750421"/>
                <a:gd name="connsiteY45" fmla="*/ 1369690 h 3356775"/>
                <a:gd name="connsiteX0" fmla="*/ 707689 w 8750421"/>
                <a:gd name="connsiteY0" fmla="*/ 1369690 h 3356775"/>
                <a:gd name="connsiteX1" fmla="*/ 0 w 8750421"/>
                <a:gd name="connsiteY1" fmla="*/ 2643074 h 3356775"/>
                <a:gd name="connsiteX2" fmla="*/ 2251844 w 8750421"/>
                <a:gd name="connsiteY2" fmla="*/ 3109341 h 3356775"/>
                <a:gd name="connsiteX3" fmla="*/ 4808392 w 8750421"/>
                <a:gd name="connsiteY3" fmla="*/ 3347377 h 3356775"/>
                <a:gd name="connsiteX4" fmla="*/ 4858430 w 8750421"/>
                <a:gd name="connsiteY4" fmla="*/ 3351453 h 3356775"/>
                <a:gd name="connsiteX5" fmla="*/ 4908455 w 8750421"/>
                <a:gd name="connsiteY5" fmla="*/ 3354374 h 3356775"/>
                <a:gd name="connsiteX6" fmla="*/ 4958455 w 8750421"/>
                <a:gd name="connsiteY6" fmla="*/ 3356152 h 3356775"/>
                <a:gd name="connsiteX7" fmla="*/ 5008417 w 8750421"/>
                <a:gd name="connsiteY7" fmla="*/ 3356775 h 3356775"/>
                <a:gd name="connsiteX8" fmla="*/ 5058315 w 8750421"/>
                <a:gd name="connsiteY8" fmla="*/ 3356254 h 3356775"/>
                <a:gd name="connsiteX9" fmla="*/ 5108137 w 8750421"/>
                <a:gd name="connsiteY9" fmla="*/ 3354603 h 3356775"/>
                <a:gd name="connsiteX10" fmla="*/ 6047353 w 8750421"/>
                <a:gd name="connsiteY10" fmla="*/ 2963468 h 3356775"/>
                <a:gd name="connsiteX11" fmla="*/ 7150615 w 8750421"/>
                <a:gd name="connsiteY11" fmla="*/ 2458174 h 3356775"/>
                <a:gd name="connsiteX12" fmla="*/ 7201504 w 8750421"/>
                <a:gd name="connsiteY12" fmla="*/ 2442400 h 3356775"/>
                <a:gd name="connsiteX13" fmla="*/ 7250183 w 8750421"/>
                <a:gd name="connsiteY13" fmla="*/ 2421686 h 3356775"/>
                <a:gd name="connsiteX14" fmla="*/ 7296373 w 8750421"/>
                <a:gd name="connsiteY14" fmla="*/ 2396274 h 3356775"/>
                <a:gd name="connsiteX15" fmla="*/ 7339693 w 8750421"/>
                <a:gd name="connsiteY15" fmla="*/ 2366365 h 3356775"/>
                <a:gd name="connsiteX16" fmla="*/ 7379850 w 8750421"/>
                <a:gd name="connsiteY16" fmla="*/ 2332215 h 3356775"/>
                <a:gd name="connsiteX17" fmla="*/ 7416477 w 8750421"/>
                <a:gd name="connsiteY17" fmla="*/ 2294039 h 3356775"/>
                <a:gd name="connsiteX18" fmla="*/ 7449256 w 8750421"/>
                <a:gd name="connsiteY18" fmla="*/ 2252065 h 3356775"/>
                <a:gd name="connsiteX19" fmla="*/ 8725999 w 8750421"/>
                <a:gd name="connsiteY19" fmla="*/ 285686 h 3356775"/>
                <a:gd name="connsiteX20" fmla="*/ 8743246 w 8750421"/>
                <a:gd name="connsiteY20" fmla="*/ 249339 h 3356775"/>
                <a:gd name="connsiteX21" fmla="*/ 8750421 w 8750421"/>
                <a:gd name="connsiteY21" fmla="*/ 206743 h 3356775"/>
                <a:gd name="connsiteX22" fmla="*/ 8748148 w 8750421"/>
                <a:gd name="connsiteY22" fmla="*/ 161556 h 3356775"/>
                <a:gd name="connsiteX23" fmla="*/ 8737023 w 8750421"/>
                <a:gd name="connsiteY23" fmla="*/ 117487 h 3356775"/>
                <a:gd name="connsiteX24" fmla="*/ 8717630 w 8750421"/>
                <a:gd name="connsiteY24" fmla="*/ 78181 h 3356775"/>
                <a:gd name="connsiteX25" fmla="*/ 8690604 w 8750421"/>
                <a:gd name="connsiteY25" fmla="*/ 47332 h 3356775"/>
                <a:gd name="connsiteX26" fmla="*/ 8656530 w 8750421"/>
                <a:gd name="connsiteY26" fmla="*/ 28600 h 3356775"/>
                <a:gd name="connsiteX27" fmla="*/ 8617618 w 8750421"/>
                <a:gd name="connsiteY27" fmla="*/ 17868 h 3356775"/>
                <a:gd name="connsiteX28" fmla="*/ 8576089 w 8750421"/>
                <a:gd name="connsiteY28" fmla="*/ 9067 h 3356775"/>
                <a:gd name="connsiteX29" fmla="*/ 8532401 w 8750421"/>
                <a:gd name="connsiteY29" fmla="*/ 2882 h 3356775"/>
                <a:gd name="connsiteX30" fmla="*/ 8486973 w 8750421"/>
                <a:gd name="connsiteY30" fmla="*/ 0 h 3356775"/>
                <a:gd name="connsiteX31" fmla="*/ 8440275 w 8750421"/>
                <a:gd name="connsiteY31" fmla="*/ 1104 h 3356775"/>
                <a:gd name="connsiteX32" fmla="*/ 8392751 w 8750421"/>
                <a:gd name="connsiteY32" fmla="*/ 6908 h 3356775"/>
                <a:gd name="connsiteX33" fmla="*/ 8344821 w 8750421"/>
                <a:gd name="connsiteY33" fmla="*/ 18097 h 3356775"/>
                <a:gd name="connsiteX34" fmla="*/ 8296968 w 8750421"/>
                <a:gd name="connsiteY34" fmla="*/ 35356 h 3356775"/>
                <a:gd name="connsiteX35" fmla="*/ 8249597 w 8750421"/>
                <a:gd name="connsiteY35" fmla="*/ 59385 h 3356775"/>
                <a:gd name="connsiteX36" fmla="*/ 8203191 w 8750421"/>
                <a:gd name="connsiteY36" fmla="*/ 90855 h 3356775"/>
                <a:gd name="connsiteX37" fmla="*/ 7862844 w 8750421"/>
                <a:gd name="connsiteY37" fmla="*/ 430288 h 3356775"/>
                <a:gd name="connsiteX38" fmla="*/ 7379152 w 8750421"/>
                <a:gd name="connsiteY38" fmla="*/ 971905 h 3356775"/>
                <a:gd name="connsiteX39" fmla="*/ 6946424 w 8750421"/>
                <a:gd name="connsiteY39" fmla="*/ 1474089 h 3356775"/>
                <a:gd name="connsiteX40" fmla="*/ 6758998 w 8750421"/>
                <a:gd name="connsiteY40" fmla="*/ 1695170 h 3356775"/>
                <a:gd name="connsiteX41" fmla="*/ 6382265 w 8750421"/>
                <a:gd name="connsiteY41" fmla="*/ 1730006 h 3356775"/>
                <a:gd name="connsiteX42" fmla="*/ 4414949 w 8750421"/>
                <a:gd name="connsiteY42" fmla="*/ 991883 h 3356775"/>
                <a:gd name="connsiteX43" fmla="*/ 2046052 w 8750421"/>
                <a:gd name="connsiteY43" fmla="*/ 710827 h 3356775"/>
                <a:gd name="connsiteX44" fmla="*/ 707689 w 8750421"/>
                <a:gd name="connsiteY44" fmla="*/ 1369690 h 335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750421" h="3356775">
                  <a:moveTo>
                    <a:pt x="707689" y="1369690"/>
                  </a:moveTo>
                  <a:cubicBezTo>
                    <a:pt x="366680" y="1691731"/>
                    <a:pt x="169164" y="1985570"/>
                    <a:pt x="0" y="2643074"/>
                  </a:cubicBezTo>
                  <a:lnTo>
                    <a:pt x="2251844" y="3109341"/>
                  </a:lnTo>
                  <a:lnTo>
                    <a:pt x="4808392" y="3347377"/>
                  </a:lnTo>
                  <a:lnTo>
                    <a:pt x="4858430" y="3351453"/>
                  </a:lnTo>
                  <a:lnTo>
                    <a:pt x="4908455" y="3354374"/>
                  </a:lnTo>
                  <a:lnTo>
                    <a:pt x="4958455" y="3356152"/>
                  </a:lnTo>
                  <a:lnTo>
                    <a:pt x="5008417" y="3356775"/>
                  </a:lnTo>
                  <a:lnTo>
                    <a:pt x="5058315" y="3356254"/>
                  </a:lnTo>
                  <a:lnTo>
                    <a:pt x="5108137" y="3354603"/>
                  </a:lnTo>
                  <a:lnTo>
                    <a:pt x="6047353" y="2963468"/>
                  </a:lnTo>
                  <a:lnTo>
                    <a:pt x="7150615" y="2458174"/>
                  </a:lnTo>
                  <a:lnTo>
                    <a:pt x="7201504" y="2442400"/>
                  </a:lnTo>
                  <a:lnTo>
                    <a:pt x="7250183" y="2421686"/>
                  </a:lnTo>
                  <a:lnTo>
                    <a:pt x="7296373" y="2396274"/>
                  </a:lnTo>
                  <a:lnTo>
                    <a:pt x="7339693" y="2366365"/>
                  </a:lnTo>
                  <a:lnTo>
                    <a:pt x="7379850" y="2332215"/>
                  </a:lnTo>
                  <a:lnTo>
                    <a:pt x="7416477" y="2294039"/>
                  </a:lnTo>
                  <a:lnTo>
                    <a:pt x="7449256" y="2252065"/>
                  </a:lnTo>
                  <a:lnTo>
                    <a:pt x="8725999" y="285686"/>
                  </a:lnTo>
                  <a:lnTo>
                    <a:pt x="8743246" y="249339"/>
                  </a:lnTo>
                  <a:lnTo>
                    <a:pt x="8750421" y="206743"/>
                  </a:lnTo>
                  <a:lnTo>
                    <a:pt x="8748148" y="161556"/>
                  </a:lnTo>
                  <a:lnTo>
                    <a:pt x="8737023" y="117487"/>
                  </a:lnTo>
                  <a:lnTo>
                    <a:pt x="8717630" y="78181"/>
                  </a:lnTo>
                  <a:lnTo>
                    <a:pt x="8690604" y="47332"/>
                  </a:lnTo>
                  <a:lnTo>
                    <a:pt x="8656530" y="28600"/>
                  </a:lnTo>
                  <a:lnTo>
                    <a:pt x="8617618" y="17868"/>
                  </a:lnTo>
                  <a:lnTo>
                    <a:pt x="8576089" y="9067"/>
                  </a:lnTo>
                  <a:lnTo>
                    <a:pt x="8532401" y="2882"/>
                  </a:lnTo>
                  <a:lnTo>
                    <a:pt x="8486973" y="0"/>
                  </a:lnTo>
                  <a:lnTo>
                    <a:pt x="8440275" y="1104"/>
                  </a:lnTo>
                  <a:lnTo>
                    <a:pt x="8392751" y="6908"/>
                  </a:lnTo>
                  <a:lnTo>
                    <a:pt x="8344821" y="18097"/>
                  </a:lnTo>
                  <a:lnTo>
                    <a:pt x="8296968" y="35356"/>
                  </a:lnTo>
                  <a:lnTo>
                    <a:pt x="8249597" y="59385"/>
                  </a:lnTo>
                  <a:lnTo>
                    <a:pt x="8203191" y="90855"/>
                  </a:lnTo>
                  <a:lnTo>
                    <a:pt x="7862844" y="430288"/>
                  </a:lnTo>
                  <a:lnTo>
                    <a:pt x="7379152" y="971905"/>
                  </a:lnTo>
                  <a:lnTo>
                    <a:pt x="6946424" y="1474089"/>
                  </a:lnTo>
                  <a:lnTo>
                    <a:pt x="6758998" y="1695170"/>
                  </a:lnTo>
                  <a:lnTo>
                    <a:pt x="6382265" y="1730006"/>
                  </a:lnTo>
                  <a:lnTo>
                    <a:pt x="4414949" y="991883"/>
                  </a:lnTo>
                  <a:cubicBezTo>
                    <a:pt x="4334348" y="962581"/>
                    <a:pt x="2663929" y="647859"/>
                    <a:pt x="2046052" y="710827"/>
                  </a:cubicBezTo>
                  <a:cubicBezTo>
                    <a:pt x="1428175" y="773795"/>
                    <a:pt x="1048698" y="1047649"/>
                    <a:pt x="707689" y="1369690"/>
                  </a:cubicBezTo>
                  <a:close/>
                </a:path>
              </a:pathLst>
            </a:custGeom>
            <a:solidFill>
              <a:srgbClr val="FBA789"/>
            </a:solidFill>
            <a:ln>
              <a:noFill/>
            </a:ln>
          </p:spPr>
          <p:txBody>
            <a:bodyPr wrap="square" lIns="0" tIns="0" rIns="0" bIns="0" rtlCol="0"/>
            <a:lstStyle/>
            <a:p>
              <a:endParaRPr dirty="0"/>
            </a:p>
          </p:txBody>
        </p:sp>
        <p:sp>
          <p:nvSpPr>
            <p:cNvPr id="40" name="object 7">
              <a:extLst>
                <a:ext uri="{FF2B5EF4-FFF2-40B4-BE49-F238E27FC236}">
                  <a16:creationId xmlns:a16="http://schemas.microsoft.com/office/drawing/2014/main" id="{ED62EFDA-00AB-9441-BC1F-9683F6FB109B}"/>
                </a:ext>
              </a:extLst>
            </p:cNvPr>
            <p:cNvSpPr/>
            <p:nvPr/>
          </p:nvSpPr>
          <p:spPr>
            <a:xfrm>
              <a:off x="3658037" y="4135926"/>
              <a:ext cx="5271352" cy="1143636"/>
            </a:xfrm>
            <a:custGeom>
              <a:avLst/>
              <a:gdLst/>
              <a:ahLst/>
              <a:cxnLst/>
              <a:rect l="l" t="t" r="r" b="b"/>
              <a:pathLst>
                <a:path w="4756784" h="1143635">
                  <a:moveTo>
                    <a:pt x="4199940" y="0"/>
                  </a:moveTo>
                  <a:lnTo>
                    <a:pt x="4150773" y="2301"/>
                  </a:lnTo>
                  <a:lnTo>
                    <a:pt x="4101452" y="8359"/>
                  </a:lnTo>
                  <a:lnTo>
                    <a:pt x="2851962" y="210137"/>
                  </a:lnTo>
                  <a:lnTo>
                    <a:pt x="2802091" y="217235"/>
                  </a:lnTo>
                  <a:lnTo>
                    <a:pt x="2752009" y="222449"/>
                  </a:lnTo>
                  <a:lnTo>
                    <a:pt x="2701767" y="225778"/>
                  </a:lnTo>
                  <a:lnTo>
                    <a:pt x="2651417" y="227218"/>
                  </a:lnTo>
                  <a:lnTo>
                    <a:pt x="927887" y="244046"/>
                  </a:lnTo>
                  <a:lnTo>
                    <a:pt x="877302" y="247891"/>
                  </a:lnTo>
                  <a:lnTo>
                    <a:pt x="827354" y="254506"/>
                  </a:lnTo>
                  <a:lnTo>
                    <a:pt x="778138" y="263829"/>
                  </a:lnTo>
                  <a:lnTo>
                    <a:pt x="729749" y="275800"/>
                  </a:lnTo>
                  <a:lnTo>
                    <a:pt x="682281" y="290358"/>
                  </a:lnTo>
                  <a:lnTo>
                    <a:pt x="635830" y="307441"/>
                  </a:lnTo>
                  <a:lnTo>
                    <a:pt x="590491" y="326989"/>
                  </a:lnTo>
                  <a:lnTo>
                    <a:pt x="546358" y="348940"/>
                  </a:lnTo>
                  <a:lnTo>
                    <a:pt x="503527" y="373235"/>
                  </a:lnTo>
                  <a:lnTo>
                    <a:pt x="462093" y="399811"/>
                  </a:lnTo>
                  <a:lnTo>
                    <a:pt x="422150" y="428608"/>
                  </a:lnTo>
                  <a:lnTo>
                    <a:pt x="383794" y="459565"/>
                  </a:lnTo>
                  <a:lnTo>
                    <a:pt x="347120" y="492621"/>
                  </a:lnTo>
                  <a:lnTo>
                    <a:pt x="312221" y="527715"/>
                  </a:lnTo>
                  <a:lnTo>
                    <a:pt x="279195" y="564787"/>
                  </a:lnTo>
                  <a:lnTo>
                    <a:pt x="248135" y="603774"/>
                  </a:lnTo>
                  <a:lnTo>
                    <a:pt x="219136" y="644617"/>
                  </a:lnTo>
                  <a:lnTo>
                    <a:pt x="192294" y="687254"/>
                  </a:lnTo>
                  <a:lnTo>
                    <a:pt x="167703" y="731624"/>
                  </a:lnTo>
                  <a:lnTo>
                    <a:pt x="0" y="1055271"/>
                  </a:lnTo>
                  <a:lnTo>
                    <a:pt x="3222675" y="1143053"/>
                  </a:lnTo>
                  <a:lnTo>
                    <a:pt x="4491101" y="405463"/>
                  </a:lnTo>
                  <a:lnTo>
                    <a:pt x="4756226" y="298884"/>
                  </a:lnTo>
                  <a:lnTo>
                    <a:pt x="4710140" y="237040"/>
                  </a:lnTo>
                  <a:lnTo>
                    <a:pt x="4677343" y="200341"/>
                  </a:lnTo>
                  <a:lnTo>
                    <a:pt x="4642159" y="166463"/>
                  </a:lnTo>
                  <a:lnTo>
                    <a:pt x="4604773" y="135484"/>
                  </a:lnTo>
                  <a:lnTo>
                    <a:pt x="4565372" y="107482"/>
                  </a:lnTo>
                  <a:lnTo>
                    <a:pt x="4524142" y="82535"/>
                  </a:lnTo>
                  <a:lnTo>
                    <a:pt x="4481269" y="60721"/>
                  </a:lnTo>
                  <a:lnTo>
                    <a:pt x="4436939" y="42119"/>
                  </a:lnTo>
                  <a:lnTo>
                    <a:pt x="4391337" y="26805"/>
                  </a:lnTo>
                  <a:lnTo>
                    <a:pt x="4344650" y="14858"/>
                  </a:lnTo>
                  <a:lnTo>
                    <a:pt x="4297064" y="6356"/>
                  </a:lnTo>
                  <a:lnTo>
                    <a:pt x="4248766" y="1377"/>
                  </a:lnTo>
                  <a:lnTo>
                    <a:pt x="4199940" y="0"/>
                  </a:lnTo>
                  <a:close/>
                </a:path>
              </a:pathLst>
            </a:custGeom>
            <a:solidFill>
              <a:srgbClr val="EF9079"/>
            </a:solidFill>
          </p:spPr>
          <p:txBody>
            <a:bodyPr wrap="square" lIns="0" tIns="0" rIns="0" bIns="0" rtlCol="0"/>
            <a:lstStyle/>
            <a:p>
              <a:endParaRPr/>
            </a:p>
          </p:txBody>
        </p:sp>
        <p:sp>
          <p:nvSpPr>
            <p:cNvPr id="41" name="object 8">
              <a:extLst>
                <a:ext uri="{FF2B5EF4-FFF2-40B4-BE49-F238E27FC236}">
                  <a16:creationId xmlns:a16="http://schemas.microsoft.com/office/drawing/2014/main" id="{7C838C1A-4347-3F45-B34F-EB0DAFDF0168}"/>
                </a:ext>
              </a:extLst>
            </p:cNvPr>
            <p:cNvSpPr/>
            <p:nvPr/>
          </p:nvSpPr>
          <p:spPr>
            <a:xfrm>
              <a:off x="854931" y="3936995"/>
              <a:ext cx="3178182" cy="5752583"/>
            </a:xfrm>
            <a:custGeom>
              <a:avLst/>
              <a:gdLst>
                <a:gd name="connsiteX0" fmla="*/ 1819581 w 3161501"/>
                <a:gd name="connsiteY0" fmla="*/ 0 h 5709793"/>
                <a:gd name="connsiteX1" fmla="*/ 1025602 w 3161501"/>
                <a:gd name="connsiteY1" fmla="*/ 307593 h 5709793"/>
                <a:gd name="connsiteX2" fmla="*/ 901536 w 3161501"/>
                <a:gd name="connsiteY2" fmla="*/ 524700 h 5709793"/>
                <a:gd name="connsiteX3" fmla="*/ 876765 w 3161501"/>
                <a:gd name="connsiteY3" fmla="*/ 568524 h 5709793"/>
                <a:gd name="connsiteX4" fmla="*/ 852410 w 3161501"/>
                <a:gd name="connsiteY4" fmla="*/ 612565 h 5709793"/>
                <a:gd name="connsiteX5" fmla="*/ 828473 w 3161501"/>
                <a:gd name="connsiteY5" fmla="*/ 656819 h 5709793"/>
                <a:gd name="connsiteX6" fmla="*/ 804956 w 3161501"/>
                <a:gd name="connsiteY6" fmla="*/ 701283 h 5709793"/>
                <a:gd name="connsiteX7" fmla="*/ 781860 w 3161501"/>
                <a:gd name="connsiteY7" fmla="*/ 745955 h 5709793"/>
                <a:gd name="connsiteX8" fmla="*/ 759186 w 3161501"/>
                <a:gd name="connsiteY8" fmla="*/ 790831 h 5709793"/>
                <a:gd name="connsiteX9" fmla="*/ 736937 w 3161501"/>
                <a:gd name="connsiteY9" fmla="*/ 835908 h 5709793"/>
                <a:gd name="connsiteX10" fmla="*/ 715114 w 3161501"/>
                <a:gd name="connsiteY10" fmla="*/ 881184 h 5709793"/>
                <a:gd name="connsiteX11" fmla="*/ 693719 w 3161501"/>
                <a:gd name="connsiteY11" fmla="*/ 926656 h 5709793"/>
                <a:gd name="connsiteX12" fmla="*/ 672752 w 3161501"/>
                <a:gd name="connsiteY12" fmla="*/ 972320 h 5709793"/>
                <a:gd name="connsiteX13" fmla="*/ 652215 w 3161501"/>
                <a:gd name="connsiteY13" fmla="*/ 1018174 h 5709793"/>
                <a:gd name="connsiteX14" fmla="*/ 632111 w 3161501"/>
                <a:gd name="connsiteY14" fmla="*/ 1064214 h 5709793"/>
                <a:gd name="connsiteX15" fmla="*/ 612440 w 3161501"/>
                <a:gd name="connsiteY15" fmla="*/ 1110438 h 5709793"/>
                <a:gd name="connsiteX16" fmla="*/ 593204 w 3161501"/>
                <a:gd name="connsiteY16" fmla="*/ 1156843 h 5709793"/>
                <a:gd name="connsiteX17" fmla="*/ 574405 w 3161501"/>
                <a:gd name="connsiteY17" fmla="*/ 1203425 h 5709793"/>
                <a:gd name="connsiteX18" fmla="*/ 556045 w 3161501"/>
                <a:gd name="connsiteY18" fmla="*/ 1250182 h 5709793"/>
                <a:gd name="connsiteX19" fmla="*/ 538124 w 3161501"/>
                <a:gd name="connsiteY19" fmla="*/ 1297111 h 5709793"/>
                <a:gd name="connsiteX20" fmla="*/ 520644 w 3161501"/>
                <a:gd name="connsiteY20" fmla="*/ 1344209 h 5709793"/>
                <a:gd name="connsiteX21" fmla="*/ 503607 w 3161501"/>
                <a:gd name="connsiteY21" fmla="*/ 1391473 h 5709793"/>
                <a:gd name="connsiteX22" fmla="*/ 487015 w 3161501"/>
                <a:gd name="connsiteY22" fmla="*/ 1438899 h 5709793"/>
                <a:gd name="connsiteX23" fmla="*/ 470868 w 3161501"/>
                <a:gd name="connsiteY23" fmla="*/ 1486485 h 5709793"/>
                <a:gd name="connsiteX24" fmla="*/ 455169 w 3161501"/>
                <a:gd name="connsiteY24" fmla="*/ 1534229 h 5709793"/>
                <a:gd name="connsiteX25" fmla="*/ 439920 w 3161501"/>
                <a:gd name="connsiteY25" fmla="*/ 1582126 h 5709793"/>
                <a:gd name="connsiteX26" fmla="*/ 425120 w 3161501"/>
                <a:gd name="connsiteY26" fmla="*/ 1630174 h 5709793"/>
                <a:gd name="connsiteX27" fmla="*/ 410773 w 3161501"/>
                <a:gd name="connsiteY27" fmla="*/ 1678370 h 5709793"/>
                <a:gd name="connsiteX28" fmla="*/ 396880 w 3161501"/>
                <a:gd name="connsiteY28" fmla="*/ 1726712 h 5709793"/>
                <a:gd name="connsiteX29" fmla="*/ 383442 w 3161501"/>
                <a:gd name="connsiteY29" fmla="*/ 1775195 h 5709793"/>
                <a:gd name="connsiteX30" fmla="*/ 370461 w 3161501"/>
                <a:gd name="connsiteY30" fmla="*/ 1823818 h 5709793"/>
                <a:gd name="connsiteX31" fmla="*/ 357938 w 3161501"/>
                <a:gd name="connsiteY31" fmla="*/ 1872576 h 5709793"/>
                <a:gd name="connsiteX32" fmla="*/ 325868 w 3161501"/>
                <a:gd name="connsiteY32" fmla="*/ 2002167 h 5709793"/>
                <a:gd name="connsiteX33" fmla="*/ 304266 w 3161501"/>
                <a:gd name="connsiteY33" fmla="*/ 2092152 h 5709793"/>
                <a:gd name="connsiteX34" fmla="*/ 282625 w 3161501"/>
                <a:gd name="connsiteY34" fmla="*/ 2184733 h 5709793"/>
                <a:gd name="connsiteX35" fmla="*/ 261061 w 3161501"/>
                <a:gd name="connsiteY35" fmla="*/ 2279669 h 5709793"/>
                <a:gd name="connsiteX36" fmla="*/ 239692 w 3161501"/>
                <a:gd name="connsiteY36" fmla="*/ 2376724 h 5709793"/>
                <a:gd name="connsiteX37" fmla="*/ 218637 w 3161501"/>
                <a:gd name="connsiteY37" fmla="*/ 2475657 h 5709793"/>
                <a:gd name="connsiteX38" fmla="*/ 198011 w 3161501"/>
                <a:gd name="connsiteY38" fmla="*/ 2576231 h 5709793"/>
                <a:gd name="connsiteX39" fmla="*/ 177934 w 3161501"/>
                <a:gd name="connsiteY39" fmla="*/ 2678206 h 5709793"/>
                <a:gd name="connsiteX40" fmla="*/ 158522 w 3161501"/>
                <a:gd name="connsiteY40" fmla="*/ 2781345 h 5709793"/>
                <a:gd name="connsiteX41" fmla="*/ 139893 w 3161501"/>
                <a:gd name="connsiteY41" fmla="*/ 2885409 h 5709793"/>
                <a:gd name="connsiteX42" fmla="*/ 130909 w 3161501"/>
                <a:gd name="connsiteY42" fmla="*/ 2937712 h 5709793"/>
                <a:gd name="connsiteX43" fmla="*/ 122165 w 3161501"/>
                <a:gd name="connsiteY43" fmla="*/ 2990158 h 5709793"/>
                <a:gd name="connsiteX44" fmla="*/ 113676 w 3161501"/>
                <a:gd name="connsiteY44" fmla="*/ 3042715 h 5709793"/>
                <a:gd name="connsiteX45" fmla="*/ 105456 w 3161501"/>
                <a:gd name="connsiteY45" fmla="*/ 3095354 h 5709793"/>
                <a:gd name="connsiteX46" fmla="*/ 97519 w 3161501"/>
                <a:gd name="connsiteY46" fmla="*/ 3148046 h 5709793"/>
                <a:gd name="connsiteX47" fmla="*/ 89882 w 3161501"/>
                <a:gd name="connsiteY47" fmla="*/ 3200760 h 5709793"/>
                <a:gd name="connsiteX48" fmla="*/ 82557 w 3161501"/>
                <a:gd name="connsiteY48" fmla="*/ 3253466 h 5709793"/>
                <a:gd name="connsiteX49" fmla="*/ 75561 w 3161501"/>
                <a:gd name="connsiteY49" fmla="*/ 3306135 h 5709793"/>
                <a:gd name="connsiteX50" fmla="*/ 68907 w 3161501"/>
                <a:gd name="connsiteY50" fmla="*/ 3358737 h 5709793"/>
                <a:gd name="connsiteX51" fmla="*/ 62611 w 3161501"/>
                <a:gd name="connsiteY51" fmla="*/ 3411242 h 5709793"/>
                <a:gd name="connsiteX52" fmla="*/ 56687 w 3161501"/>
                <a:gd name="connsiteY52" fmla="*/ 3463620 h 5709793"/>
                <a:gd name="connsiteX53" fmla="*/ 51150 w 3161501"/>
                <a:gd name="connsiteY53" fmla="*/ 3515841 h 5709793"/>
                <a:gd name="connsiteX54" fmla="*/ 46015 w 3161501"/>
                <a:gd name="connsiteY54" fmla="*/ 3567876 h 5709793"/>
                <a:gd name="connsiteX55" fmla="*/ 41295 w 3161501"/>
                <a:gd name="connsiteY55" fmla="*/ 3619695 h 5709793"/>
                <a:gd name="connsiteX56" fmla="*/ 37007 w 3161501"/>
                <a:gd name="connsiteY56" fmla="*/ 3671268 h 5709793"/>
                <a:gd name="connsiteX57" fmla="*/ 33164 w 3161501"/>
                <a:gd name="connsiteY57" fmla="*/ 3722565 h 5709793"/>
                <a:gd name="connsiteX58" fmla="*/ 29782 w 3161501"/>
                <a:gd name="connsiteY58" fmla="*/ 3773555 h 5709793"/>
                <a:gd name="connsiteX59" fmla="*/ 26874 w 3161501"/>
                <a:gd name="connsiteY59" fmla="*/ 3824211 h 5709793"/>
                <a:gd name="connsiteX60" fmla="*/ 0 w 3161501"/>
                <a:gd name="connsiteY60" fmla="*/ 4627809 h 5709793"/>
                <a:gd name="connsiteX61" fmla="*/ 2986 w 3161501"/>
                <a:gd name="connsiteY61" fmla="*/ 5219425 h 5709793"/>
                <a:gd name="connsiteX62" fmla="*/ 17916 w 3161501"/>
                <a:gd name="connsiteY62" fmla="*/ 5584829 h 5709793"/>
                <a:gd name="connsiteX63" fmla="*/ 26874 w 3161501"/>
                <a:gd name="connsiteY63" fmla="*/ 5709793 h 5709793"/>
                <a:gd name="connsiteX64" fmla="*/ 2049832 w 3161501"/>
                <a:gd name="connsiteY64" fmla="*/ 5709793 h 5709793"/>
                <a:gd name="connsiteX65" fmla="*/ 2223530 w 3161501"/>
                <a:gd name="connsiteY65" fmla="*/ 2161718 h 5709793"/>
                <a:gd name="connsiteX66" fmla="*/ 2605666 w 3161501"/>
                <a:gd name="connsiteY66" fmla="*/ 1880458 h 5709793"/>
                <a:gd name="connsiteX67" fmla="*/ 2987803 w 3161501"/>
                <a:gd name="connsiteY67" fmla="*/ 1697356 h 5709793"/>
                <a:gd name="connsiteX68" fmla="*/ 3161501 w 3161501"/>
                <a:gd name="connsiteY68" fmla="*/ 1631975 h 5709793"/>
                <a:gd name="connsiteX69" fmla="*/ 1819581 w 3161501"/>
                <a:gd name="connsiteY69" fmla="*/ 0 h 5709793"/>
                <a:gd name="connsiteX0" fmla="*/ 1819581 w 3161501"/>
                <a:gd name="connsiteY0" fmla="*/ 0 h 5709793"/>
                <a:gd name="connsiteX1" fmla="*/ 1025602 w 3161501"/>
                <a:gd name="connsiteY1" fmla="*/ 307593 h 5709793"/>
                <a:gd name="connsiteX2" fmla="*/ 901536 w 3161501"/>
                <a:gd name="connsiteY2" fmla="*/ 524700 h 5709793"/>
                <a:gd name="connsiteX3" fmla="*/ 876765 w 3161501"/>
                <a:gd name="connsiteY3" fmla="*/ 568524 h 5709793"/>
                <a:gd name="connsiteX4" fmla="*/ 852410 w 3161501"/>
                <a:gd name="connsiteY4" fmla="*/ 612565 h 5709793"/>
                <a:gd name="connsiteX5" fmla="*/ 828473 w 3161501"/>
                <a:gd name="connsiteY5" fmla="*/ 656819 h 5709793"/>
                <a:gd name="connsiteX6" fmla="*/ 804956 w 3161501"/>
                <a:gd name="connsiteY6" fmla="*/ 701283 h 5709793"/>
                <a:gd name="connsiteX7" fmla="*/ 781860 w 3161501"/>
                <a:gd name="connsiteY7" fmla="*/ 745955 h 5709793"/>
                <a:gd name="connsiteX8" fmla="*/ 759186 w 3161501"/>
                <a:gd name="connsiteY8" fmla="*/ 790831 h 5709793"/>
                <a:gd name="connsiteX9" fmla="*/ 736937 w 3161501"/>
                <a:gd name="connsiteY9" fmla="*/ 835908 h 5709793"/>
                <a:gd name="connsiteX10" fmla="*/ 715114 w 3161501"/>
                <a:gd name="connsiteY10" fmla="*/ 881184 h 5709793"/>
                <a:gd name="connsiteX11" fmla="*/ 693719 w 3161501"/>
                <a:gd name="connsiteY11" fmla="*/ 926656 h 5709793"/>
                <a:gd name="connsiteX12" fmla="*/ 672752 w 3161501"/>
                <a:gd name="connsiteY12" fmla="*/ 972320 h 5709793"/>
                <a:gd name="connsiteX13" fmla="*/ 652215 w 3161501"/>
                <a:gd name="connsiteY13" fmla="*/ 1018174 h 5709793"/>
                <a:gd name="connsiteX14" fmla="*/ 632111 w 3161501"/>
                <a:gd name="connsiteY14" fmla="*/ 1064214 h 5709793"/>
                <a:gd name="connsiteX15" fmla="*/ 612440 w 3161501"/>
                <a:gd name="connsiteY15" fmla="*/ 1110438 h 5709793"/>
                <a:gd name="connsiteX16" fmla="*/ 593204 w 3161501"/>
                <a:gd name="connsiteY16" fmla="*/ 1156843 h 5709793"/>
                <a:gd name="connsiteX17" fmla="*/ 574405 w 3161501"/>
                <a:gd name="connsiteY17" fmla="*/ 1203425 h 5709793"/>
                <a:gd name="connsiteX18" fmla="*/ 556045 w 3161501"/>
                <a:gd name="connsiteY18" fmla="*/ 1250182 h 5709793"/>
                <a:gd name="connsiteX19" fmla="*/ 538124 w 3161501"/>
                <a:gd name="connsiteY19" fmla="*/ 1297111 h 5709793"/>
                <a:gd name="connsiteX20" fmla="*/ 520644 w 3161501"/>
                <a:gd name="connsiteY20" fmla="*/ 1344209 h 5709793"/>
                <a:gd name="connsiteX21" fmla="*/ 503607 w 3161501"/>
                <a:gd name="connsiteY21" fmla="*/ 1391473 h 5709793"/>
                <a:gd name="connsiteX22" fmla="*/ 487015 w 3161501"/>
                <a:gd name="connsiteY22" fmla="*/ 1438899 h 5709793"/>
                <a:gd name="connsiteX23" fmla="*/ 470868 w 3161501"/>
                <a:gd name="connsiteY23" fmla="*/ 1486485 h 5709793"/>
                <a:gd name="connsiteX24" fmla="*/ 455169 w 3161501"/>
                <a:gd name="connsiteY24" fmla="*/ 1534229 h 5709793"/>
                <a:gd name="connsiteX25" fmla="*/ 439920 w 3161501"/>
                <a:gd name="connsiteY25" fmla="*/ 1582126 h 5709793"/>
                <a:gd name="connsiteX26" fmla="*/ 425120 w 3161501"/>
                <a:gd name="connsiteY26" fmla="*/ 1630174 h 5709793"/>
                <a:gd name="connsiteX27" fmla="*/ 410773 w 3161501"/>
                <a:gd name="connsiteY27" fmla="*/ 1678370 h 5709793"/>
                <a:gd name="connsiteX28" fmla="*/ 396880 w 3161501"/>
                <a:gd name="connsiteY28" fmla="*/ 1726712 h 5709793"/>
                <a:gd name="connsiteX29" fmla="*/ 383442 w 3161501"/>
                <a:gd name="connsiteY29" fmla="*/ 1775195 h 5709793"/>
                <a:gd name="connsiteX30" fmla="*/ 370461 w 3161501"/>
                <a:gd name="connsiteY30" fmla="*/ 1823818 h 5709793"/>
                <a:gd name="connsiteX31" fmla="*/ 357938 w 3161501"/>
                <a:gd name="connsiteY31" fmla="*/ 1872576 h 5709793"/>
                <a:gd name="connsiteX32" fmla="*/ 325868 w 3161501"/>
                <a:gd name="connsiteY32" fmla="*/ 2002167 h 5709793"/>
                <a:gd name="connsiteX33" fmla="*/ 304266 w 3161501"/>
                <a:gd name="connsiteY33" fmla="*/ 2092152 h 5709793"/>
                <a:gd name="connsiteX34" fmla="*/ 282625 w 3161501"/>
                <a:gd name="connsiteY34" fmla="*/ 2184733 h 5709793"/>
                <a:gd name="connsiteX35" fmla="*/ 261061 w 3161501"/>
                <a:gd name="connsiteY35" fmla="*/ 2279669 h 5709793"/>
                <a:gd name="connsiteX36" fmla="*/ 239692 w 3161501"/>
                <a:gd name="connsiteY36" fmla="*/ 2376724 h 5709793"/>
                <a:gd name="connsiteX37" fmla="*/ 218637 w 3161501"/>
                <a:gd name="connsiteY37" fmla="*/ 2475657 h 5709793"/>
                <a:gd name="connsiteX38" fmla="*/ 198011 w 3161501"/>
                <a:gd name="connsiteY38" fmla="*/ 2576231 h 5709793"/>
                <a:gd name="connsiteX39" fmla="*/ 177934 w 3161501"/>
                <a:gd name="connsiteY39" fmla="*/ 2678206 h 5709793"/>
                <a:gd name="connsiteX40" fmla="*/ 158522 w 3161501"/>
                <a:gd name="connsiteY40" fmla="*/ 2781345 h 5709793"/>
                <a:gd name="connsiteX41" fmla="*/ 139893 w 3161501"/>
                <a:gd name="connsiteY41" fmla="*/ 2885409 h 5709793"/>
                <a:gd name="connsiteX42" fmla="*/ 130909 w 3161501"/>
                <a:gd name="connsiteY42" fmla="*/ 2937712 h 5709793"/>
                <a:gd name="connsiteX43" fmla="*/ 122165 w 3161501"/>
                <a:gd name="connsiteY43" fmla="*/ 2990158 h 5709793"/>
                <a:gd name="connsiteX44" fmla="*/ 113676 w 3161501"/>
                <a:gd name="connsiteY44" fmla="*/ 3042715 h 5709793"/>
                <a:gd name="connsiteX45" fmla="*/ 105456 w 3161501"/>
                <a:gd name="connsiteY45" fmla="*/ 3095354 h 5709793"/>
                <a:gd name="connsiteX46" fmla="*/ 97519 w 3161501"/>
                <a:gd name="connsiteY46" fmla="*/ 3148046 h 5709793"/>
                <a:gd name="connsiteX47" fmla="*/ 89882 w 3161501"/>
                <a:gd name="connsiteY47" fmla="*/ 3200760 h 5709793"/>
                <a:gd name="connsiteX48" fmla="*/ 82557 w 3161501"/>
                <a:gd name="connsiteY48" fmla="*/ 3253466 h 5709793"/>
                <a:gd name="connsiteX49" fmla="*/ 75561 w 3161501"/>
                <a:gd name="connsiteY49" fmla="*/ 3306135 h 5709793"/>
                <a:gd name="connsiteX50" fmla="*/ 68907 w 3161501"/>
                <a:gd name="connsiteY50" fmla="*/ 3358737 h 5709793"/>
                <a:gd name="connsiteX51" fmla="*/ 62611 w 3161501"/>
                <a:gd name="connsiteY51" fmla="*/ 3411242 h 5709793"/>
                <a:gd name="connsiteX52" fmla="*/ 56687 w 3161501"/>
                <a:gd name="connsiteY52" fmla="*/ 3463620 h 5709793"/>
                <a:gd name="connsiteX53" fmla="*/ 51150 w 3161501"/>
                <a:gd name="connsiteY53" fmla="*/ 3515841 h 5709793"/>
                <a:gd name="connsiteX54" fmla="*/ 46015 w 3161501"/>
                <a:gd name="connsiteY54" fmla="*/ 3567876 h 5709793"/>
                <a:gd name="connsiteX55" fmla="*/ 41295 w 3161501"/>
                <a:gd name="connsiteY55" fmla="*/ 3619695 h 5709793"/>
                <a:gd name="connsiteX56" fmla="*/ 37007 w 3161501"/>
                <a:gd name="connsiteY56" fmla="*/ 3671268 h 5709793"/>
                <a:gd name="connsiteX57" fmla="*/ 33164 w 3161501"/>
                <a:gd name="connsiteY57" fmla="*/ 3722565 h 5709793"/>
                <a:gd name="connsiteX58" fmla="*/ 29782 w 3161501"/>
                <a:gd name="connsiteY58" fmla="*/ 3773555 h 5709793"/>
                <a:gd name="connsiteX59" fmla="*/ 26874 w 3161501"/>
                <a:gd name="connsiteY59" fmla="*/ 3824211 h 5709793"/>
                <a:gd name="connsiteX60" fmla="*/ 0 w 3161501"/>
                <a:gd name="connsiteY60" fmla="*/ 4627809 h 5709793"/>
                <a:gd name="connsiteX61" fmla="*/ 2986 w 3161501"/>
                <a:gd name="connsiteY61" fmla="*/ 5219425 h 5709793"/>
                <a:gd name="connsiteX62" fmla="*/ 17916 w 3161501"/>
                <a:gd name="connsiteY62" fmla="*/ 5584829 h 5709793"/>
                <a:gd name="connsiteX63" fmla="*/ 26874 w 3161501"/>
                <a:gd name="connsiteY63" fmla="*/ 5709793 h 5709793"/>
                <a:gd name="connsiteX64" fmla="*/ 2278432 w 3161501"/>
                <a:gd name="connsiteY64" fmla="*/ 5691505 h 5709793"/>
                <a:gd name="connsiteX65" fmla="*/ 2223530 w 3161501"/>
                <a:gd name="connsiteY65" fmla="*/ 2161718 h 5709793"/>
                <a:gd name="connsiteX66" fmla="*/ 2605666 w 3161501"/>
                <a:gd name="connsiteY66" fmla="*/ 1880458 h 5709793"/>
                <a:gd name="connsiteX67" fmla="*/ 2987803 w 3161501"/>
                <a:gd name="connsiteY67" fmla="*/ 1697356 h 5709793"/>
                <a:gd name="connsiteX68" fmla="*/ 3161501 w 3161501"/>
                <a:gd name="connsiteY68" fmla="*/ 1631975 h 5709793"/>
                <a:gd name="connsiteX69" fmla="*/ 1819581 w 3161501"/>
                <a:gd name="connsiteY69" fmla="*/ 0 h 5709793"/>
                <a:gd name="connsiteX0" fmla="*/ 1819581 w 3161501"/>
                <a:gd name="connsiteY0" fmla="*/ 0 h 5709793"/>
                <a:gd name="connsiteX1" fmla="*/ 1025602 w 3161501"/>
                <a:gd name="connsiteY1" fmla="*/ 307593 h 5709793"/>
                <a:gd name="connsiteX2" fmla="*/ 901536 w 3161501"/>
                <a:gd name="connsiteY2" fmla="*/ 524700 h 5709793"/>
                <a:gd name="connsiteX3" fmla="*/ 876765 w 3161501"/>
                <a:gd name="connsiteY3" fmla="*/ 568524 h 5709793"/>
                <a:gd name="connsiteX4" fmla="*/ 852410 w 3161501"/>
                <a:gd name="connsiteY4" fmla="*/ 612565 h 5709793"/>
                <a:gd name="connsiteX5" fmla="*/ 828473 w 3161501"/>
                <a:gd name="connsiteY5" fmla="*/ 656819 h 5709793"/>
                <a:gd name="connsiteX6" fmla="*/ 804956 w 3161501"/>
                <a:gd name="connsiteY6" fmla="*/ 701283 h 5709793"/>
                <a:gd name="connsiteX7" fmla="*/ 781860 w 3161501"/>
                <a:gd name="connsiteY7" fmla="*/ 745955 h 5709793"/>
                <a:gd name="connsiteX8" fmla="*/ 759186 w 3161501"/>
                <a:gd name="connsiteY8" fmla="*/ 790831 h 5709793"/>
                <a:gd name="connsiteX9" fmla="*/ 736937 w 3161501"/>
                <a:gd name="connsiteY9" fmla="*/ 835908 h 5709793"/>
                <a:gd name="connsiteX10" fmla="*/ 715114 w 3161501"/>
                <a:gd name="connsiteY10" fmla="*/ 881184 h 5709793"/>
                <a:gd name="connsiteX11" fmla="*/ 693719 w 3161501"/>
                <a:gd name="connsiteY11" fmla="*/ 926656 h 5709793"/>
                <a:gd name="connsiteX12" fmla="*/ 672752 w 3161501"/>
                <a:gd name="connsiteY12" fmla="*/ 972320 h 5709793"/>
                <a:gd name="connsiteX13" fmla="*/ 652215 w 3161501"/>
                <a:gd name="connsiteY13" fmla="*/ 1018174 h 5709793"/>
                <a:gd name="connsiteX14" fmla="*/ 632111 w 3161501"/>
                <a:gd name="connsiteY14" fmla="*/ 1064214 h 5709793"/>
                <a:gd name="connsiteX15" fmla="*/ 612440 w 3161501"/>
                <a:gd name="connsiteY15" fmla="*/ 1110438 h 5709793"/>
                <a:gd name="connsiteX16" fmla="*/ 593204 w 3161501"/>
                <a:gd name="connsiteY16" fmla="*/ 1156843 h 5709793"/>
                <a:gd name="connsiteX17" fmla="*/ 574405 w 3161501"/>
                <a:gd name="connsiteY17" fmla="*/ 1203425 h 5709793"/>
                <a:gd name="connsiteX18" fmla="*/ 556045 w 3161501"/>
                <a:gd name="connsiteY18" fmla="*/ 1250182 h 5709793"/>
                <a:gd name="connsiteX19" fmla="*/ 538124 w 3161501"/>
                <a:gd name="connsiteY19" fmla="*/ 1297111 h 5709793"/>
                <a:gd name="connsiteX20" fmla="*/ 520644 w 3161501"/>
                <a:gd name="connsiteY20" fmla="*/ 1344209 h 5709793"/>
                <a:gd name="connsiteX21" fmla="*/ 503607 w 3161501"/>
                <a:gd name="connsiteY21" fmla="*/ 1391473 h 5709793"/>
                <a:gd name="connsiteX22" fmla="*/ 487015 w 3161501"/>
                <a:gd name="connsiteY22" fmla="*/ 1438899 h 5709793"/>
                <a:gd name="connsiteX23" fmla="*/ 470868 w 3161501"/>
                <a:gd name="connsiteY23" fmla="*/ 1486485 h 5709793"/>
                <a:gd name="connsiteX24" fmla="*/ 455169 w 3161501"/>
                <a:gd name="connsiteY24" fmla="*/ 1534229 h 5709793"/>
                <a:gd name="connsiteX25" fmla="*/ 439920 w 3161501"/>
                <a:gd name="connsiteY25" fmla="*/ 1582126 h 5709793"/>
                <a:gd name="connsiteX26" fmla="*/ 425120 w 3161501"/>
                <a:gd name="connsiteY26" fmla="*/ 1630174 h 5709793"/>
                <a:gd name="connsiteX27" fmla="*/ 410773 w 3161501"/>
                <a:gd name="connsiteY27" fmla="*/ 1678370 h 5709793"/>
                <a:gd name="connsiteX28" fmla="*/ 396880 w 3161501"/>
                <a:gd name="connsiteY28" fmla="*/ 1726712 h 5709793"/>
                <a:gd name="connsiteX29" fmla="*/ 383442 w 3161501"/>
                <a:gd name="connsiteY29" fmla="*/ 1775195 h 5709793"/>
                <a:gd name="connsiteX30" fmla="*/ 370461 w 3161501"/>
                <a:gd name="connsiteY30" fmla="*/ 1823818 h 5709793"/>
                <a:gd name="connsiteX31" fmla="*/ 357938 w 3161501"/>
                <a:gd name="connsiteY31" fmla="*/ 1872576 h 5709793"/>
                <a:gd name="connsiteX32" fmla="*/ 325868 w 3161501"/>
                <a:gd name="connsiteY32" fmla="*/ 2002167 h 5709793"/>
                <a:gd name="connsiteX33" fmla="*/ 304266 w 3161501"/>
                <a:gd name="connsiteY33" fmla="*/ 2092152 h 5709793"/>
                <a:gd name="connsiteX34" fmla="*/ 282625 w 3161501"/>
                <a:gd name="connsiteY34" fmla="*/ 2184733 h 5709793"/>
                <a:gd name="connsiteX35" fmla="*/ 261061 w 3161501"/>
                <a:gd name="connsiteY35" fmla="*/ 2279669 h 5709793"/>
                <a:gd name="connsiteX36" fmla="*/ 239692 w 3161501"/>
                <a:gd name="connsiteY36" fmla="*/ 2376724 h 5709793"/>
                <a:gd name="connsiteX37" fmla="*/ 218637 w 3161501"/>
                <a:gd name="connsiteY37" fmla="*/ 2475657 h 5709793"/>
                <a:gd name="connsiteX38" fmla="*/ 198011 w 3161501"/>
                <a:gd name="connsiteY38" fmla="*/ 2576231 h 5709793"/>
                <a:gd name="connsiteX39" fmla="*/ 177934 w 3161501"/>
                <a:gd name="connsiteY39" fmla="*/ 2678206 h 5709793"/>
                <a:gd name="connsiteX40" fmla="*/ 158522 w 3161501"/>
                <a:gd name="connsiteY40" fmla="*/ 2781345 h 5709793"/>
                <a:gd name="connsiteX41" fmla="*/ 139893 w 3161501"/>
                <a:gd name="connsiteY41" fmla="*/ 2885409 h 5709793"/>
                <a:gd name="connsiteX42" fmla="*/ 130909 w 3161501"/>
                <a:gd name="connsiteY42" fmla="*/ 2937712 h 5709793"/>
                <a:gd name="connsiteX43" fmla="*/ 122165 w 3161501"/>
                <a:gd name="connsiteY43" fmla="*/ 2990158 h 5709793"/>
                <a:gd name="connsiteX44" fmla="*/ 113676 w 3161501"/>
                <a:gd name="connsiteY44" fmla="*/ 3042715 h 5709793"/>
                <a:gd name="connsiteX45" fmla="*/ 105456 w 3161501"/>
                <a:gd name="connsiteY45" fmla="*/ 3095354 h 5709793"/>
                <a:gd name="connsiteX46" fmla="*/ 97519 w 3161501"/>
                <a:gd name="connsiteY46" fmla="*/ 3148046 h 5709793"/>
                <a:gd name="connsiteX47" fmla="*/ 89882 w 3161501"/>
                <a:gd name="connsiteY47" fmla="*/ 3200760 h 5709793"/>
                <a:gd name="connsiteX48" fmla="*/ 82557 w 3161501"/>
                <a:gd name="connsiteY48" fmla="*/ 3253466 h 5709793"/>
                <a:gd name="connsiteX49" fmla="*/ 75561 w 3161501"/>
                <a:gd name="connsiteY49" fmla="*/ 3306135 h 5709793"/>
                <a:gd name="connsiteX50" fmla="*/ 68907 w 3161501"/>
                <a:gd name="connsiteY50" fmla="*/ 3358737 h 5709793"/>
                <a:gd name="connsiteX51" fmla="*/ 62611 w 3161501"/>
                <a:gd name="connsiteY51" fmla="*/ 3411242 h 5709793"/>
                <a:gd name="connsiteX52" fmla="*/ 56687 w 3161501"/>
                <a:gd name="connsiteY52" fmla="*/ 3463620 h 5709793"/>
                <a:gd name="connsiteX53" fmla="*/ 51150 w 3161501"/>
                <a:gd name="connsiteY53" fmla="*/ 3515841 h 5709793"/>
                <a:gd name="connsiteX54" fmla="*/ 46015 w 3161501"/>
                <a:gd name="connsiteY54" fmla="*/ 3567876 h 5709793"/>
                <a:gd name="connsiteX55" fmla="*/ 41295 w 3161501"/>
                <a:gd name="connsiteY55" fmla="*/ 3619695 h 5709793"/>
                <a:gd name="connsiteX56" fmla="*/ 37007 w 3161501"/>
                <a:gd name="connsiteY56" fmla="*/ 3671268 h 5709793"/>
                <a:gd name="connsiteX57" fmla="*/ 33164 w 3161501"/>
                <a:gd name="connsiteY57" fmla="*/ 3722565 h 5709793"/>
                <a:gd name="connsiteX58" fmla="*/ 29782 w 3161501"/>
                <a:gd name="connsiteY58" fmla="*/ 3773555 h 5709793"/>
                <a:gd name="connsiteX59" fmla="*/ 26874 w 3161501"/>
                <a:gd name="connsiteY59" fmla="*/ 3824211 h 5709793"/>
                <a:gd name="connsiteX60" fmla="*/ 0 w 3161501"/>
                <a:gd name="connsiteY60" fmla="*/ 4627809 h 5709793"/>
                <a:gd name="connsiteX61" fmla="*/ 2986 w 3161501"/>
                <a:gd name="connsiteY61" fmla="*/ 5219425 h 5709793"/>
                <a:gd name="connsiteX62" fmla="*/ 17916 w 3161501"/>
                <a:gd name="connsiteY62" fmla="*/ 5584829 h 5709793"/>
                <a:gd name="connsiteX63" fmla="*/ 26874 w 3161501"/>
                <a:gd name="connsiteY63" fmla="*/ 5709793 h 5709793"/>
                <a:gd name="connsiteX64" fmla="*/ 2205280 w 3161501"/>
                <a:gd name="connsiteY64" fmla="*/ 5700649 h 5709793"/>
                <a:gd name="connsiteX65" fmla="*/ 2223530 w 3161501"/>
                <a:gd name="connsiteY65" fmla="*/ 2161718 h 5709793"/>
                <a:gd name="connsiteX66" fmla="*/ 2605666 w 3161501"/>
                <a:gd name="connsiteY66" fmla="*/ 1880458 h 5709793"/>
                <a:gd name="connsiteX67" fmla="*/ 2987803 w 3161501"/>
                <a:gd name="connsiteY67" fmla="*/ 1697356 h 5709793"/>
                <a:gd name="connsiteX68" fmla="*/ 3161501 w 3161501"/>
                <a:gd name="connsiteY68" fmla="*/ 1631975 h 5709793"/>
                <a:gd name="connsiteX69" fmla="*/ 1819581 w 3161501"/>
                <a:gd name="connsiteY69" fmla="*/ 0 h 5709793"/>
                <a:gd name="connsiteX0" fmla="*/ 1819581 w 3161501"/>
                <a:gd name="connsiteY0" fmla="*/ 0 h 5709793"/>
                <a:gd name="connsiteX1" fmla="*/ 1025602 w 3161501"/>
                <a:gd name="connsiteY1" fmla="*/ 307593 h 5709793"/>
                <a:gd name="connsiteX2" fmla="*/ 901536 w 3161501"/>
                <a:gd name="connsiteY2" fmla="*/ 524700 h 5709793"/>
                <a:gd name="connsiteX3" fmla="*/ 876765 w 3161501"/>
                <a:gd name="connsiteY3" fmla="*/ 568524 h 5709793"/>
                <a:gd name="connsiteX4" fmla="*/ 852410 w 3161501"/>
                <a:gd name="connsiteY4" fmla="*/ 612565 h 5709793"/>
                <a:gd name="connsiteX5" fmla="*/ 828473 w 3161501"/>
                <a:gd name="connsiteY5" fmla="*/ 656819 h 5709793"/>
                <a:gd name="connsiteX6" fmla="*/ 804956 w 3161501"/>
                <a:gd name="connsiteY6" fmla="*/ 701283 h 5709793"/>
                <a:gd name="connsiteX7" fmla="*/ 781860 w 3161501"/>
                <a:gd name="connsiteY7" fmla="*/ 745955 h 5709793"/>
                <a:gd name="connsiteX8" fmla="*/ 759186 w 3161501"/>
                <a:gd name="connsiteY8" fmla="*/ 790831 h 5709793"/>
                <a:gd name="connsiteX9" fmla="*/ 736937 w 3161501"/>
                <a:gd name="connsiteY9" fmla="*/ 835908 h 5709793"/>
                <a:gd name="connsiteX10" fmla="*/ 715114 w 3161501"/>
                <a:gd name="connsiteY10" fmla="*/ 881184 h 5709793"/>
                <a:gd name="connsiteX11" fmla="*/ 693719 w 3161501"/>
                <a:gd name="connsiteY11" fmla="*/ 926656 h 5709793"/>
                <a:gd name="connsiteX12" fmla="*/ 672752 w 3161501"/>
                <a:gd name="connsiteY12" fmla="*/ 972320 h 5709793"/>
                <a:gd name="connsiteX13" fmla="*/ 652215 w 3161501"/>
                <a:gd name="connsiteY13" fmla="*/ 1018174 h 5709793"/>
                <a:gd name="connsiteX14" fmla="*/ 632111 w 3161501"/>
                <a:gd name="connsiteY14" fmla="*/ 1064214 h 5709793"/>
                <a:gd name="connsiteX15" fmla="*/ 612440 w 3161501"/>
                <a:gd name="connsiteY15" fmla="*/ 1110438 h 5709793"/>
                <a:gd name="connsiteX16" fmla="*/ 593204 w 3161501"/>
                <a:gd name="connsiteY16" fmla="*/ 1156843 h 5709793"/>
                <a:gd name="connsiteX17" fmla="*/ 574405 w 3161501"/>
                <a:gd name="connsiteY17" fmla="*/ 1203425 h 5709793"/>
                <a:gd name="connsiteX18" fmla="*/ 556045 w 3161501"/>
                <a:gd name="connsiteY18" fmla="*/ 1250182 h 5709793"/>
                <a:gd name="connsiteX19" fmla="*/ 538124 w 3161501"/>
                <a:gd name="connsiteY19" fmla="*/ 1297111 h 5709793"/>
                <a:gd name="connsiteX20" fmla="*/ 520644 w 3161501"/>
                <a:gd name="connsiteY20" fmla="*/ 1344209 h 5709793"/>
                <a:gd name="connsiteX21" fmla="*/ 503607 w 3161501"/>
                <a:gd name="connsiteY21" fmla="*/ 1391473 h 5709793"/>
                <a:gd name="connsiteX22" fmla="*/ 487015 w 3161501"/>
                <a:gd name="connsiteY22" fmla="*/ 1438899 h 5709793"/>
                <a:gd name="connsiteX23" fmla="*/ 470868 w 3161501"/>
                <a:gd name="connsiteY23" fmla="*/ 1486485 h 5709793"/>
                <a:gd name="connsiteX24" fmla="*/ 455169 w 3161501"/>
                <a:gd name="connsiteY24" fmla="*/ 1534229 h 5709793"/>
                <a:gd name="connsiteX25" fmla="*/ 439920 w 3161501"/>
                <a:gd name="connsiteY25" fmla="*/ 1582126 h 5709793"/>
                <a:gd name="connsiteX26" fmla="*/ 425120 w 3161501"/>
                <a:gd name="connsiteY26" fmla="*/ 1630174 h 5709793"/>
                <a:gd name="connsiteX27" fmla="*/ 410773 w 3161501"/>
                <a:gd name="connsiteY27" fmla="*/ 1678370 h 5709793"/>
                <a:gd name="connsiteX28" fmla="*/ 396880 w 3161501"/>
                <a:gd name="connsiteY28" fmla="*/ 1726712 h 5709793"/>
                <a:gd name="connsiteX29" fmla="*/ 383442 w 3161501"/>
                <a:gd name="connsiteY29" fmla="*/ 1775195 h 5709793"/>
                <a:gd name="connsiteX30" fmla="*/ 370461 w 3161501"/>
                <a:gd name="connsiteY30" fmla="*/ 1823818 h 5709793"/>
                <a:gd name="connsiteX31" fmla="*/ 357938 w 3161501"/>
                <a:gd name="connsiteY31" fmla="*/ 1872576 h 5709793"/>
                <a:gd name="connsiteX32" fmla="*/ 325868 w 3161501"/>
                <a:gd name="connsiteY32" fmla="*/ 2002167 h 5709793"/>
                <a:gd name="connsiteX33" fmla="*/ 304266 w 3161501"/>
                <a:gd name="connsiteY33" fmla="*/ 2092152 h 5709793"/>
                <a:gd name="connsiteX34" fmla="*/ 282625 w 3161501"/>
                <a:gd name="connsiteY34" fmla="*/ 2184733 h 5709793"/>
                <a:gd name="connsiteX35" fmla="*/ 261061 w 3161501"/>
                <a:gd name="connsiteY35" fmla="*/ 2279669 h 5709793"/>
                <a:gd name="connsiteX36" fmla="*/ 239692 w 3161501"/>
                <a:gd name="connsiteY36" fmla="*/ 2376724 h 5709793"/>
                <a:gd name="connsiteX37" fmla="*/ 218637 w 3161501"/>
                <a:gd name="connsiteY37" fmla="*/ 2475657 h 5709793"/>
                <a:gd name="connsiteX38" fmla="*/ 198011 w 3161501"/>
                <a:gd name="connsiteY38" fmla="*/ 2576231 h 5709793"/>
                <a:gd name="connsiteX39" fmla="*/ 177934 w 3161501"/>
                <a:gd name="connsiteY39" fmla="*/ 2678206 h 5709793"/>
                <a:gd name="connsiteX40" fmla="*/ 158522 w 3161501"/>
                <a:gd name="connsiteY40" fmla="*/ 2781345 h 5709793"/>
                <a:gd name="connsiteX41" fmla="*/ 139893 w 3161501"/>
                <a:gd name="connsiteY41" fmla="*/ 2885409 h 5709793"/>
                <a:gd name="connsiteX42" fmla="*/ 130909 w 3161501"/>
                <a:gd name="connsiteY42" fmla="*/ 2937712 h 5709793"/>
                <a:gd name="connsiteX43" fmla="*/ 122165 w 3161501"/>
                <a:gd name="connsiteY43" fmla="*/ 2990158 h 5709793"/>
                <a:gd name="connsiteX44" fmla="*/ 113676 w 3161501"/>
                <a:gd name="connsiteY44" fmla="*/ 3042715 h 5709793"/>
                <a:gd name="connsiteX45" fmla="*/ 105456 w 3161501"/>
                <a:gd name="connsiteY45" fmla="*/ 3095354 h 5709793"/>
                <a:gd name="connsiteX46" fmla="*/ 97519 w 3161501"/>
                <a:gd name="connsiteY46" fmla="*/ 3148046 h 5709793"/>
                <a:gd name="connsiteX47" fmla="*/ 89882 w 3161501"/>
                <a:gd name="connsiteY47" fmla="*/ 3200760 h 5709793"/>
                <a:gd name="connsiteX48" fmla="*/ 82557 w 3161501"/>
                <a:gd name="connsiteY48" fmla="*/ 3253466 h 5709793"/>
                <a:gd name="connsiteX49" fmla="*/ 75561 w 3161501"/>
                <a:gd name="connsiteY49" fmla="*/ 3306135 h 5709793"/>
                <a:gd name="connsiteX50" fmla="*/ 68907 w 3161501"/>
                <a:gd name="connsiteY50" fmla="*/ 3358737 h 5709793"/>
                <a:gd name="connsiteX51" fmla="*/ 62611 w 3161501"/>
                <a:gd name="connsiteY51" fmla="*/ 3411242 h 5709793"/>
                <a:gd name="connsiteX52" fmla="*/ 56687 w 3161501"/>
                <a:gd name="connsiteY52" fmla="*/ 3463620 h 5709793"/>
                <a:gd name="connsiteX53" fmla="*/ 51150 w 3161501"/>
                <a:gd name="connsiteY53" fmla="*/ 3515841 h 5709793"/>
                <a:gd name="connsiteX54" fmla="*/ 46015 w 3161501"/>
                <a:gd name="connsiteY54" fmla="*/ 3567876 h 5709793"/>
                <a:gd name="connsiteX55" fmla="*/ 41295 w 3161501"/>
                <a:gd name="connsiteY55" fmla="*/ 3619695 h 5709793"/>
                <a:gd name="connsiteX56" fmla="*/ 37007 w 3161501"/>
                <a:gd name="connsiteY56" fmla="*/ 3671268 h 5709793"/>
                <a:gd name="connsiteX57" fmla="*/ 33164 w 3161501"/>
                <a:gd name="connsiteY57" fmla="*/ 3722565 h 5709793"/>
                <a:gd name="connsiteX58" fmla="*/ 29782 w 3161501"/>
                <a:gd name="connsiteY58" fmla="*/ 3773555 h 5709793"/>
                <a:gd name="connsiteX59" fmla="*/ 26874 w 3161501"/>
                <a:gd name="connsiteY59" fmla="*/ 3824211 h 5709793"/>
                <a:gd name="connsiteX60" fmla="*/ 0 w 3161501"/>
                <a:gd name="connsiteY60" fmla="*/ 4627809 h 5709793"/>
                <a:gd name="connsiteX61" fmla="*/ 2986 w 3161501"/>
                <a:gd name="connsiteY61" fmla="*/ 5219425 h 5709793"/>
                <a:gd name="connsiteX62" fmla="*/ 17916 w 3161501"/>
                <a:gd name="connsiteY62" fmla="*/ 5584829 h 5709793"/>
                <a:gd name="connsiteX63" fmla="*/ 26874 w 3161501"/>
                <a:gd name="connsiteY63" fmla="*/ 5709793 h 5709793"/>
                <a:gd name="connsiteX64" fmla="*/ 2205280 w 3161501"/>
                <a:gd name="connsiteY64" fmla="*/ 5700649 h 5709793"/>
                <a:gd name="connsiteX65" fmla="*/ 2186954 w 3161501"/>
                <a:gd name="connsiteY65" fmla="*/ 2390318 h 5709793"/>
                <a:gd name="connsiteX66" fmla="*/ 2605666 w 3161501"/>
                <a:gd name="connsiteY66" fmla="*/ 1880458 h 5709793"/>
                <a:gd name="connsiteX67" fmla="*/ 2987803 w 3161501"/>
                <a:gd name="connsiteY67" fmla="*/ 1697356 h 5709793"/>
                <a:gd name="connsiteX68" fmla="*/ 3161501 w 3161501"/>
                <a:gd name="connsiteY68" fmla="*/ 1631975 h 5709793"/>
                <a:gd name="connsiteX69" fmla="*/ 1819581 w 3161501"/>
                <a:gd name="connsiteY69" fmla="*/ 0 h 5709793"/>
                <a:gd name="connsiteX0" fmla="*/ 1819581 w 3161501"/>
                <a:gd name="connsiteY0" fmla="*/ 0 h 5709793"/>
                <a:gd name="connsiteX1" fmla="*/ 1025602 w 3161501"/>
                <a:gd name="connsiteY1" fmla="*/ 307593 h 5709793"/>
                <a:gd name="connsiteX2" fmla="*/ 901536 w 3161501"/>
                <a:gd name="connsiteY2" fmla="*/ 524700 h 5709793"/>
                <a:gd name="connsiteX3" fmla="*/ 876765 w 3161501"/>
                <a:gd name="connsiteY3" fmla="*/ 568524 h 5709793"/>
                <a:gd name="connsiteX4" fmla="*/ 852410 w 3161501"/>
                <a:gd name="connsiteY4" fmla="*/ 612565 h 5709793"/>
                <a:gd name="connsiteX5" fmla="*/ 828473 w 3161501"/>
                <a:gd name="connsiteY5" fmla="*/ 656819 h 5709793"/>
                <a:gd name="connsiteX6" fmla="*/ 804956 w 3161501"/>
                <a:gd name="connsiteY6" fmla="*/ 701283 h 5709793"/>
                <a:gd name="connsiteX7" fmla="*/ 781860 w 3161501"/>
                <a:gd name="connsiteY7" fmla="*/ 745955 h 5709793"/>
                <a:gd name="connsiteX8" fmla="*/ 759186 w 3161501"/>
                <a:gd name="connsiteY8" fmla="*/ 790831 h 5709793"/>
                <a:gd name="connsiteX9" fmla="*/ 736937 w 3161501"/>
                <a:gd name="connsiteY9" fmla="*/ 835908 h 5709793"/>
                <a:gd name="connsiteX10" fmla="*/ 715114 w 3161501"/>
                <a:gd name="connsiteY10" fmla="*/ 881184 h 5709793"/>
                <a:gd name="connsiteX11" fmla="*/ 693719 w 3161501"/>
                <a:gd name="connsiteY11" fmla="*/ 926656 h 5709793"/>
                <a:gd name="connsiteX12" fmla="*/ 672752 w 3161501"/>
                <a:gd name="connsiteY12" fmla="*/ 972320 h 5709793"/>
                <a:gd name="connsiteX13" fmla="*/ 652215 w 3161501"/>
                <a:gd name="connsiteY13" fmla="*/ 1018174 h 5709793"/>
                <a:gd name="connsiteX14" fmla="*/ 632111 w 3161501"/>
                <a:gd name="connsiteY14" fmla="*/ 1064214 h 5709793"/>
                <a:gd name="connsiteX15" fmla="*/ 612440 w 3161501"/>
                <a:gd name="connsiteY15" fmla="*/ 1110438 h 5709793"/>
                <a:gd name="connsiteX16" fmla="*/ 593204 w 3161501"/>
                <a:gd name="connsiteY16" fmla="*/ 1156843 h 5709793"/>
                <a:gd name="connsiteX17" fmla="*/ 574405 w 3161501"/>
                <a:gd name="connsiteY17" fmla="*/ 1203425 h 5709793"/>
                <a:gd name="connsiteX18" fmla="*/ 556045 w 3161501"/>
                <a:gd name="connsiteY18" fmla="*/ 1250182 h 5709793"/>
                <a:gd name="connsiteX19" fmla="*/ 538124 w 3161501"/>
                <a:gd name="connsiteY19" fmla="*/ 1297111 h 5709793"/>
                <a:gd name="connsiteX20" fmla="*/ 520644 w 3161501"/>
                <a:gd name="connsiteY20" fmla="*/ 1344209 h 5709793"/>
                <a:gd name="connsiteX21" fmla="*/ 503607 w 3161501"/>
                <a:gd name="connsiteY21" fmla="*/ 1391473 h 5709793"/>
                <a:gd name="connsiteX22" fmla="*/ 487015 w 3161501"/>
                <a:gd name="connsiteY22" fmla="*/ 1438899 h 5709793"/>
                <a:gd name="connsiteX23" fmla="*/ 470868 w 3161501"/>
                <a:gd name="connsiteY23" fmla="*/ 1486485 h 5709793"/>
                <a:gd name="connsiteX24" fmla="*/ 455169 w 3161501"/>
                <a:gd name="connsiteY24" fmla="*/ 1534229 h 5709793"/>
                <a:gd name="connsiteX25" fmla="*/ 439920 w 3161501"/>
                <a:gd name="connsiteY25" fmla="*/ 1582126 h 5709793"/>
                <a:gd name="connsiteX26" fmla="*/ 425120 w 3161501"/>
                <a:gd name="connsiteY26" fmla="*/ 1630174 h 5709793"/>
                <a:gd name="connsiteX27" fmla="*/ 410773 w 3161501"/>
                <a:gd name="connsiteY27" fmla="*/ 1678370 h 5709793"/>
                <a:gd name="connsiteX28" fmla="*/ 396880 w 3161501"/>
                <a:gd name="connsiteY28" fmla="*/ 1726712 h 5709793"/>
                <a:gd name="connsiteX29" fmla="*/ 383442 w 3161501"/>
                <a:gd name="connsiteY29" fmla="*/ 1775195 h 5709793"/>
                <a:gd name="connsiteX30" fmla="*/ 370461 w 3161501"/>
                <a:gd name="connsiteY30" fmla="*/ 1823818 h 5709793"/>
                <a:gd name="connsiteX31" fmla="*/ 357938 w 3161501"/>
                <a:gd name="connsiteY31" fmla="*/ 1872576 h 5709793"/>
                <a:gd name="connsiteX32" fmla="*/ 325868 w 3161501"/>
                <a:gd name="connsiteY32" fmla="*/ 2002167 h 5709793"/>
                <a:gd name="connsiteX33" fmla="*/ 304266 w 3161501"/>
                <a:gd name="connsiteY33" fmla="*/ 2092152 h 5709793"/>
                <a:gd name="connsiteX34" fmla="*/ 282625 w 3161501"/>
                <a:gd name="connsiteY34" fmla="*/ 2184733 h 5709793"/>
                <a:gd name="connsiteX35" fmla="*/ 261061 w 3161501"/>
                <a:gd name="connsiteY35" fmla="*/ 2279669 h 5709793"/>
                <a:gd name="connsiteX36" fmla="*/ 239692 w 3161501"/>
                <a:gd name="connsiteY36" fmla="*/ 2376724 h 5709793"/>
                <a:gd name="connsiteX37" fmla="*/ 218637 w 3161501"/>
                <a:gd name="connsiteY37" fmla="*/ 2475657 h 5709793"/>
                <a:gd name="connsiteX38" fmla="*/ 198011 w 3161501"/>
                <a:gd name="connsiteY38" fmla="*/ 2576231 h 5709793"/>
                <a:gd name="connsiteX39" fmla="*/ 177934 w 3161501"/>
                <a:gd name="connsiteY39" fmla="*/ 2678206 h 5709793"/>
                <a:gd name="connsiteX40" fmla="*/ 158522 w 3161501"/>
                <a:gd name="connsiteY40" fmla="*/ 2781345 h 5709793"/>
                <a:gd name="connsiteX41" fmla="*/ 139893 w 3161501"/>
                <a:gd name="connsiteY41" fmla="*/ 2885409 h 5709793"/>
                <a:gd name="connsiteX42" fmla="*/ 130909 w 3161501"/>
                <a:gd name="connsiteY42" fmla="*/ 2937712 h 5709793"/>
                <a:gd name="connsiteX43" fmla="*/ 122165 w 3161501"/>
                <a:gd name="connsiteY43" fmla="*/ 2990158 h 5709793"/>
                <a:gd name="connsiteX44" fmla="*/ 113676 w 3161501"/>
                <a:gd name="connsiteY44" fmla="*/ 3042715 h 5709793"/>
                <a:gd name="connsiteX45" fmla="*/ 105456 w 3161501"/>
                <a:gd name="connsiteY45" fmla="*/ 3095354 h 5709793"/>
                <a:gd name="connsiteX46" fmla="*/ 97519 w 3161501"/>
                <a:gd name="connsiteY46" fmla="*/ 3148046 h 5709793"/>
                <a:gd name="connsiteX47" fmla="*/ 89882 w 3161501"/>
                <a:gd name="connsiteY47" fmla="*/ 3200760 h 5709793"/>
                <a:gd name="connsiteX48" fmla="*/ 82557 w 3161501"/>
                <a:gd name="connsiteY48" fmla="*/ 3253466 h 5709793"/>
                <a:gd name="connsiteX49" fmla="*/ 75561 w 3161501"/>
                <a:gd name="connsiteY49" fmla="*/ 3306135 h 5709793"/>
                <a:gd name="connsiteX50" fmla="*/ 68907 w 3161501"/>
                <a:gd name="connsiteY50" fmla="*/ 3358737 h 5709793"/>
                <a:gd name="connsiteX51" fmla="*/ 62611 w 3161501"/>
                <a:gd name="connsiteY51" fmla="*/ 3411242 h 5709793"/>
                <a:gd name="connsiteX52" fmla="*/ 56687 w 3161501"/>
                <a:gd name="connsiteY52" fmla="*/ 3463620 h 5709793"/>
                <a:gd name="connsiteX53" fmla="*/ 51150 w 3161501"/>
                <a:gd name="connsiteY53" fmla="*/ 3515841 h 5709793"/>
                <a:gd name="connsiteX54" fmla="*/ 46015 w 3161501"/>
                <a:gd name="connsiteY54" fmla="*/ 3567876 h 5709793"/>
                <a:gd name="connsiteX55" fmla="*/ 41295 w 3161501"/>
                <a:gd name="connsiteY55" fmla="*/ 3619695 h 5709793"/>
                <a:gd name="connsiteX56" fmla="*/ 37007 w 3161501"/>
                <a:gd name="connsiteY56" fmla="*/ 3671268 h 5709793"/>
                <a:gd name="connsiteX57" fmla="*/ 33164 w 3161501"/>
                <a:gd name="connsiteY57" fmla="*/ 3722565 h 5709793"/>
                <a:gd name="connsiteX58" fmla="*/ 29782 w 3161501"/>
                <a:gd name="connsiteY58" fmla="*/ 3773555 h 5709793"/>
                <a:gd name="connsiteX59" fmla="*/ 26874 w 3161501"/>
                <a:gd name="connsiteY59" fmla="*/ 3824211 h 5709793"/>
                <a:gd name="connsiteX60" fmla="*/ 0 w 3161501"/>
                <a:gd name="connsiteY60" fmla="*/ 4627809 h 5709793"/>
                <a:gd name="connsiteX61" fmla="*/ 2986 w 3161501"/>
                <a:gd name="connsiteY61" fmla="*/ 5219425 h 5709793"/>
                <a:gd name="connsiteX62" fmla="*/ 17916 w 3161501"/>
                <a:gd name="connsiteY62" fmla="*/ 5584829 h 5709793"/>
                <a:gd name="connsiteX63" fmla="*/ 26874 w 3161501"/>
                <a:gd name="connsiteY63" fmla="*/ 5709793 h 5709793"/>
                <a:gd name="connsiteX64" fmla="*/ 2205280 w 3161501"/>
                <a:gd name="connsiteY64" fmla="*/ 5700649 h 5709793"/>
                <a:gd name="connsiteX65" fmla="*/ 2186954 w 3161501"/>
                <a:gd name="connsiteY65" fmla="*/ 2390318 h 5709793"/>
                <a:gd name="connsiteX66" fmla="*/ 2605666 w 3161501"/>
                <a:gd name="connsiteY66" fmla="*/ 1880458 h 5709793"/>
                <a:gd name="connsiteX67" fmla="*/ 2987803 w 3161501"/>
                <a:gd name="connsiteY67" fmla="*/ 1697356 h 5709793"/>
                <a:gd name="connsiteX68" fmla="*/ 3161501 w 3161501"/>
                <a:gd name="connsiteY68" fmla="*/ 1631975 h 5709793"/>
                <a:gd name="connsiteX69" fmla="*/ 1819581 w 3161501"/>
                <a:gd name="connsiteY69" fmla="*/ 0 h 5709793"/>
                <a:gd name="connsiteX0" fmla="*/ 1819581 w 3161501"/>
                <a:gd name="connsiteY0" fmla="*/ 0 h 5709793"/>
                <a:gd name="connsiteX1" fmla="*/ 1025602 w 3161501"/>
                <a:gd name="connsiteY1" fmla="*/ 307593 h 5709793"/>
                <a:gd name="connsiteX2" fmla="*/ 901536 w 3161501"/>
                <a:gd name="connsiteY2" fmla="*/ 524700 h 5709793"/>
                <a:gd name="connsiteX3" fmla="*/ 876765 w 3161501"/>
                <a:gd name="connsiteY3" fmla="*/ 568524 h 5709793"/>
                <a:gd name="connsiteX4" fmla="*/ 852410 w 3161501"/>
                <a:gd name="connsiteY4" fmla="*/ 612565 h 5709793"/>
                <a:gd name="connsiteX5" fmla="*/ 828473 w 3161501"/>
                <a:gd name="connsiteY5" fmla="*/ 656819 h 5709793"/>
                <a:gd name="connsiteX6" fmla="*/ 804956 w 3161501"/>
                <a:gd name="connsiteY6" fmla="*/ 701283 h 5709793"/>
                <a:gd name="connsiteX7" fmla="*/ 781860 w 3161501"/>
                <a:gd name="connsiteY7" fmla="*/ 745955 h 5709793"/>
                <a:gd name="connsiteX8" fmla="*/ 759186 w 3161501"/>
                <a:gd name="connsiteY8" fmla="*/ 790831 h 5709793"/>
                <a:gd name="connsiteX9" fmla="*/ 736937 w 3161501"/>
                <a:gd name="connsiteY9" fmla="*/ 835908 h 5709793"/>
                <a:gd name="connsiteX10" fmla="*/ 715114 w 3161501"/>
                <a:gd name="connsiteY10" fmla="*/ 881184 h 5709793"/>
                <a:gd name="connsiteX11" fmla="*/ 693719 w 3161501"/>
                <a:gd name="connsiteY11" fmla="*/ 926656 h 5709793"/>
                <a:gd name="connsiteX12" fmla="*/ 672752 w 3161501"/>
                <a:gd name="connsiteY12" fmla="*/ 972320 h 5709793"/>
                <a:gd name="connsiteX13" fmla="*/ 652215 w 3161501"/>
                <a:gd name="connsiteY13" fmla="*/ 1018174 h 5709793"/>
                <a:gd name="connsiteX14" fmla="*/ 632111 w 3161501"/>
                <a:gd name="connsiteY14" fmla="*/ 1064214 h 5709793"/>
                <a:gd name="connsiteX15" fmla="*/ 612440 w 3161501"/>
                <a:gd name="connsiteY15" fmla="*/ 1110438 h 5709793"/>
                <a:gd name="connsiteX16" fmla="*/ 593204 w 3161501"/>
                <a:gd name="connsiteY16" fmla="*/ 1156843 h 5709793"/>
                <a:gd name="connsiteX17" fmla="*/ 574405 w 3161501"/>
                <a:gd name="connsiteY17" fmla="*/ 1203425 h 5709793"/>
                <a:gd name="connsiteX18" fmla="*/ 556045 w 3161501"/>
                <a:gd name="connsiteY18" fmla="*/ 1250182 h 5709793"/>
                <a:gd name="connsiteX19" fmla="*/ 538124 w 3161501"/>
                <a:gd name="connsiteY19" fmla="*/ 1297111 h 5709793"/>
                <a:gd name="connsiteX20" fmla="*/ 520644 w 3161501"/>
                <a:gd name="connsiteY20" fmla="*/ 1344209 h 5709793"/>
                <a:gd name="connsiteX21" fmla="*/ 503607 w 3161501"/>
                <a:gd name="connsiteY21" fmla="*/ 1391473 h 5709793"/>
                <a:gd name="connsiteX22" fmla="*/ 487015 w 3161501"/>
                <a:gd name="connsiteY22" fmla="*/ 1438899 h 5709793"/>
                <a:gd name="connsiteX23" fmla="*/ 470868 w 3161501"/>
                <a:gd name="connsiteY23" fmla="*/ 1486485 h 5709793"/>
                <a:gd name="connsiteX24" fmla="*/ 455169 w 3161501"/>
                <a:gd name="connsiteY24" fmla="*/ 1534229 h 5709793"/>
                <a:gd name="connsiteX25" fmla="*/ 439920 w 3161501"/>
                <a:gd name="connsiteY25" fmla="*/ 1582126 h 5709793"/>
                <a:gd name="connsiteX26" fmla="*/ 425120 w 3161501"/>
                <a:gd name="connsiteY26" fmla="*/ 1630174 h 5709793"/>
                <a:gd name="connsiteX27" fmla="*/ 410773 w 3161501"/>
                <a:gd name="connsiteY27" fmla="*/ 1678370 h 5709793"/>
                <a:gd name="connsiteX28" fmla="*/ 396880 w 3161501"/>
                <a:gd name="connsiteY28" fmla="*/ 1726712 h 5709793"/>
                <a:gd name="connsiteX29" fmla="*/ 383442 w 3161501"/>
                <a:gd name="connsiteY29" fmla="*/ 1775195 h 5709793"/>
                <a:gd name="connsiteX30" fmla="*/ 370461 w 3161501"/>
                <a:gd name="connsiteY30" fmla="*/ 1823818 h 5709793"/>
                <a:gd name="connsiteX31" fmla="*/ 357938 w 3161501"/>
                <a:gd name="connsiteY31" fmla="*/ 1872576 h 5709793"/>
                <a:gd name="connsiteX32" fmla="*/ 325868 w 3161501"/>
                <a:gd name="connsiteY32" fmla="*/ 2002167 h 5709793"/>
                <a:gd name="connsiteX33" fmla="*/ 304266 w 3161501"/>
                <a:gd name="connsiteY33" fmla="*/ 2092152 h 5709793"/>
                <a:gd name="connsiteX34" fmla="*/ 282625 w 3161501"/>
                <a:gd name="connsiteY34" fmla="*/ 2184733 h 5709793"/>
                <a:gd name="connsiteX35" fmla="*/ 261061 w 3161501"/>
                <a:gd name="connsiteY35" fmla="*/ 2279669 h 5709793"/>
                <a:gd name="connsiteX36" fmla="*/ 239692 w 3161501"/>
                <a:gd name="connsiteY36" fmla="*/ 2376724 h 5709793"/>
                <a:gd name="connsiteX37" fmla="*/ 218637 w 3161501"/>
                <a:gd name="connsiteY37" fmla="*/ 2475657 h 5709793"/>
                <a:gd name="connsiteX38" fmla="*/ 198011 w 3161501"/>
                <a:gd name="connsiteY38" fmla="*/ 2576231 h 5709793"/>
                <a:gd name="connsiteX39" fmla="*/ 177934 w 3161501"/>
                <a:gd name="connsiteY39" fmla="*/ 2678206 h 5709793"/>
                <a:gd name="connsiteX40" fmla="*/ 158522 w 3161501"/>
                <a:gd name="connsiteY40" fmla="*/ 2781345 h 5709793"/>
                <a:gd name="connsiteX41" fmla="*/ 139893 w 3161501"/>
                <a:gd name="connsiteY41" fmla="*/ 2885409 h 5709793"/>
                <a:gd name="connsiteX42" fmla="*/ 130909 w 3161501"/>
                <a:gd name="connsiteY42" fmla="*/ 2937712 h 5709793"/>
                <a:gd name="connsiteX43" fmla="*/ 122165 w 3161501"/>
                <a:gd name="connsiteY43" fmla="*/ 2990158 h 5709793"/>
                <a:gd name="connsiteX44" fmla="*/ 113676 w 3161501"/>
                <a:gd name="connsiteY44" fmla="*/ 3042715 h 5709793"/>
                <a:gd name="connsiteX45" fmla="*/ 105456 w 3161501"/>
                <a:gd name="connsiteY45" fmla="*/ 3095354 h 5709793"/>
                <a:gd name="connsiteX46" fmla="*/ 97519 w 3161501"/>
                <a:gd name="connsiteY46" fmla="*/ 3148046 h 5709793"/>
                <a:gd name="connsiteX47" fmla="*/ 89882 w 3161501"/>
                <a:gd name="connsiteY47" fmla="*/ 3200760 h 5709793"/>
                <a:gd name="connsiteX48" fmla="*/ 82557 w 3161501"/>
                <a:gd name="connsiteY48" fmla="*/ 3253466 h 5709793"/>
                <a:gd name="connsiteX49" fmla="*/ 75561 w 3161501"/>
                <a:gd name="connsiteY49" fmla="*/ 3306135 h 5709793"/>
                <a:gd name="connsiteX50" fmla="*/ 68907 w 3161501"/>
                <a:gd name="connsiteY50" fmla="*/ 3358737 h 5709793"/>
                <a:gd name="connsiteX51" fmla="*/ 62611 w 3161501"/>
                <a:gd name="connsiteY51" fmla="*/ 3411242 h 5709793"/>
                <a:gd name="connsiteX52" fmla="*/ 56687 w 3161501"/>
                <a:gd name="connsiteY52" fmla="*/ 3463620 h 5709793"/>
                <a:gd name="connsiteX53" fmla="*/ 51150 w 3161501"/>
                <a:gd name="connsiteY53" fmla="*/ 3515841 h 5709793"/>
                <a:gd name="connsiteX54" fmla="*/ 46015 w 3161501"/>
                <a:gd name="connsiteY54" fmla="*/ 3567876 h 5709793"/>
                <a:gd name="connsiteX55" fmla="*/ 41295 w 3161501"/>
                <a:gd name="connsiteY55" fmla="*/ 3619695 h 5709793"/>
                <a:gd name="connsiteX56" fmla="*/ 37007 w 3161501"/>
                <a:gd name="connsiteY56" fmla="*/ 3671268 h 5709793"/>
                <a:gd name="connsiteX57" fmla="*/ 33164 w 3161501"/>
                <a:gd name="connsiteY57" fmla="*/ 3722565 h 5709793"/>
                <a:gd name="connsiteX58" fmla="*/ 29782 w 3161501"/>
                <a:gd name="connsiteY58" fmla="*/ 3773555 h 5709793"/>
                <a:gd name="connsiteX59" fmla="*/ 26874 w 3161501"/>
                <a:gd name="connsiteY59" fmla="*/ 3824211 h 5709793"/>
                <a:gd name="connsiteX60" fmla="*/ 0 w 3161501"/>
                <a:gd name="connsiteY60" fmla="*/ 4627809 h 5709793"/>
                <a:gd name="connsiteX61" fmla="*/ 2986 w 3161501"/>
                <a:gd name="connsiteY61" fmla="*/ 5219425 h 5709793"/>
                <a:gd name="connsiteX62" fmla="*/ 17916 w 3161501"/>
                <a:gd name="connsiteY62" fmla="*/ 5584829 h 5709793"/>
                <a:gd name="connsiteX63" fmla="*/ 26874 w 3161501"/>
                <a:gd name="connsiteY63" fmla="*/ 5709793 h 5709793"/>
                <a:gd name="connsiteX64" fmla="*/ 2205280 w 3161501"/>
                <a:gd name="connsiteY64" fmla="*/ 5700649 h 5709793"/>
                <a:gd name="connsiteX65" fmla="*/ 2186954 w 3161501"/>
                <a:gd name="connsiteY65" fmla="*/ 2390318 h 5709793"/>
                <a:gd name="connsiteX66" fmla="*/ 2605666 w 3161501"/>
                <a:gd name="connsiteY66" fmla="*/ 1880458 h 5709793"/>
                <a:gd name="connsiteX67" fmla="*/ 2987803 w 3161501"/>
                <a:gd name="connsiteY67" fmla="*/ 1697356 h 5709793"/>
                <a:gd name="connsiteX68" fmla="*/ 3161501 w 3161501"/>
                <a:gd name="connsiteY68" fmla="*/ 1631975 h 5709793"/>
                <a:gd name="connsiteX69" fmla="*/ 1819581 w 3161501"/>
                <a:gd name="connsiteY69" fmla="*/ 0 h 5709793"/>
                <a:gd name="connsiteX0" fmla="*/ 1819581 w 3161501"/>
                <a:gd name="connsiteY0" fmla="*/ 0 h 5709793"/>
                <a:gd name="connsiteX1" fmla="*/ 1025602 w 3161501"/>
                <a:gd name="connsiteY1" fmla="*/ 307593 h 5709793"/>
                <a:gd name="connsiteX2" fmla="*/ 901536 w 3161501"/>
                <a:gd name="connsiteY2" fmla="*/ 524700 h 5709793"/>
                <a:gd name="connsiteX3" fmla="*/ 876765 w 3161501"/>
                <a:gd name="connsiteY3" fmla="*/ 568524 h 5709793"/>
                <a:gd name="connsiteX4" fmla="*/ 852410 w 3161501"/>
                <a:gd name="connsiteY4" fmla="*/ 612565 h 5709793"/>
                <a:gd name="connsiteX5" fmla="*/ 828473 w 3161501"/>
                <a:gd name="connsiteY5" fmla="*/ 656819 h 5709793"/>
                <a:gd name="connsiteX6" fmla="*/ 804956 w 3161501"/>
                <a:gd name="connsiteY6" fmla="*/ 701283 h 5709793"/>
                <a:gd name="connsiteX7" fmla="*/ 781860 w 3161501"/>
                <a:gd name="connsiteY7" fmla="*/ 745955 h 5709793"/>
                <a:gd name="connsiteX8" fmla="*/ 759186 w 3161501"/>
                <a:gd name="connsiteY8" fmla="*/ 790831 h 5709793"/>
                <a:gd name="connsiteX9" fmla="*/ 736937 w 3161501"/>
                <a:gd name="connsiteY9" fmla="*/ 835908 h 5709793"/>
                <a:gd name="connsiteX10" fmla="*/ 715114 w 3161501"/>
                <a:gd name="connsiteY10" fmla="*/ 881184 h 5709793"/>
                <a:gd name="connsiteX11" fmla="*/ 693719 w 3161501"/>
                <a:gd name="connsiteY11" fmla="*/ 926656 h 5709793"/>
                <a:gd name="connsiteX12" fmla="*/ 672752 w 3161501"/>
                <a:gd name="connsiteY12" fmla="*/ 972320 h 5709793"/>
                <a:gd name="connsiteX13" fmla="*/ 652215 w 3161501"/>
                <a:gd name="connsiteY13" fmla="*/ 1018174 h 5709793"/>
                <a:gd name="connsiteX14" fmla="*/ 632111 w 3161501"/>
                <a:gd name="connsiteY14" fmla="*/ 1064214 h 5709793"/>
                <a:gd name="connsiteX15" fmla="*/ 612440 w 3161501"/>
                <a:gd name="connsiteY15" fmla="*/ 1110438 h 5709793"/>
                <a:gd name="connsiteX16" fmla="*/ 593204 w 3161501"/>
                <a:gd name="connsiteY16" fmla="*/ 1156843 h 5709793"/>
                <a:gd name="connsiteX17" fmla="*/ 574405 w 3161501"/>
                <a:gd name="connsiteY17" fmla="*/ 1203425 h 5709793"/>
                <a:gd name="connsiteX18" fmla="*/ 556045 w 3161501"/>
                <a:gd name="connsiteY18" fmla="*/ 1250182 h 5709793"/>
                <a:gd name="connsiteX19" fmla="*/ 538124 w 3161501"/>
                <a:gd name="connsiteY19" fmla="*/ 1297111 h 5709793"/>
                <a:gd name="connsiteX20" fmla="*/ 520644 w 3161501"/>
                <a:gd name="connsiteY20" fmla="*/ 1344209 h 5709793"/>
                <a:gd name="connsiteX21" fmla="*/ 503607 w 3161501"/>
                <a:gd name="connsiteY21" fmla="*/ 1391473 h 5709793"/>
                <a:gd name="connsiteX22" fmla="*/ 487015 w 3161501"/>
                <a:gd name="connsiteY22" fmla="*/ 1438899 h 5709793"/>
                <a:gd name="connsiteX23" fmla="*/ 470868 w 3161501"/>
                <a:gd name="connsiteY23" fmla="*/ 1486485 h 5709793"/>
                <a:gd name="connsiteX24" fmla="*/ 455169 w 3161501"/>
                <a:gd name="connsiteY24" fmla="*/ 1534229 h 5709793"/>
                <a:gd name="connsiteX25" fmla="*/ 439920 w 3161501"/>
                <a:gd name="connsiteY25" fmla="*/ 1582126 h 5709793"/>
                <a:gd name="connsiteX26" fmla="*/ 425120 w 3161501"/>
                <a:gd name="connsiteY26" fmla="*/ 1630174 h 5709793"/>
                <a:gd name="connsiteX27" fmla="*/ 410773 w 3161501"/>
                <a:gd name="connsiteY27" fmla="*/ 1678370 h 5709793"/>
                <a:gd name="connsiteX28" fmla="*/ 396880 w 3161501"/>
                <a:gd name="connsiteY28" fmla="*/ 1726712 h 5709793"/>
                <a:gd name="connsiteX29" fmla="*/ 383442 w 3161501"/>
                <a:gd name="connsiteY29" fmla="*/ 1775195 h 5709793"/>
                <a:gd name="connsiteX30" fmla="*/ 370461 w 3161501"/>
                <a:gd name="connsiteY30" fmla="*/ 1823818 h 5709793"/>
                <a:gd name="connsiteX31" fmla="*/ 357938 w 3161501"/>
                <a:gd name="connsiteY31" fmla="*/ 1872576 h 5709793"/>
                <a:gd name="connsiteX32" fmla="*/ 325868 w 3161501"/>
                <a:gd name="connsiteY32" fmla="*/ 2002167 h 5709793"/>
                <a:gd name="connsiteX33" fmla="*/ 304266 w 3161501"/>
                <a:gd name="connsiteY33" fmla="*/ 2092152 h 5709793"/>
                <a:gd name="connsiteX34" fmla="*/ 282625 w 3161501"/>
                <a:gd name="connsiteY34" fmla="*/ 2184733 h 5709793"/>
                <a:gd name="connsiteX35" fmla="*/ 261061 w 3161501"/>
                <a:gd name="connsiteY35" fmla="*/ 2279669 h 5709793"/>
                <a:gd name="connsiteX36" fmla="*/ 239692 w 3161501"/>
                <a:gd name="connsiteY36" fmla="*/ 2376724 h 5709793"/>
                <a:gd name="connsiteX37" fmla="*/ 218637 w 3161501"/>
                <a:gd name="connsiteY37" fmla="*/ 2475657 h 5709793"/>
                <a:gd name="connsiteX38" fmla="*/ 198011 w 3161501"/>
                <a:gd name="connsiteY38" fmla="*/ 2576231 h 5709793"/>
                <a:gd name="connsiteX39" fmla="*/ 177934 w 3161501"/>
                <a:gd name="connsiteY39" fmla="*/ 2678206 h 5709793"/>
                <a:gd name="connsiteX40" fmla="*/ 158522 w 3161501"/>
                <a:gd name="connsiteY40" fmla="*/ 2781345 h 5709793"/>
                <a:gd name="connsiteX41" fmla="*/ 139893 w 3161501"/>
                <a:gd name="connsiteY41" fmla="*/ 2885409 h 5709793"/>
                <a:gd name="connsiteX42" fmla="*/ 130909 w 3161501"/>
                <a:gd name="connsiteY42" fmla="*/ 2937712 h 5709793"/>
                <a:gd name="connsiteX43" fmla="*/ 122165 w 3161501"/>
                <a:gd name="connsiteY43" fmla="*/ 2990158 h 5709793"/>
                <a:gd name="connsiteX44" fmla="*/ 113676 w 3161501"/>
                <a:gd name="connsiteY44" fmla="*/ 3042715 h 5709793"/>
                <a:gd name="connsiteX45" fmla="*/ 105456 w 3161501"/>
                <a:gd name="connsiteY45" fmla="*/ 3095354 h 5709793"/>
                <a:gd name="connsiteX46" fmla="*/ 97519 w 3161501"/>
                <a:gd name="connsiteY46" fmla="*/ 3148046 h 5709793"/>
                <a:gd name="connsiteX47" fmla="*/ 89882 w 3161501"/>
                <a:gd name="connsiteY47" fmla="*/ 3200760 h 5709793"/>
                <a:gd name="connsiteX48" fmla="*/ 82557 w 3161501"/>
                <a:gd name="connsiteY48" fmla="*/ 3253466 h 5709793"/>
                <a:gd name="connsiteX49" fmla="*/ 75561 w 3161501"/>
                <a:gd name="connsiteY49" fmla="*/ 3306135 h 5709793"/>
                <a:gd name="connsiteX50" fmla="*/ 68907 w 3161501"/>
                <a:gd name="connsiteY50" fmla="*/ 3358737 h 5709793"/>
                <a:gd name="connsiteX51" fmla="*/ 62611 w 3161501"/>
                <a:gd name="connsiteY51" fmla="*/ 3411242 h 5709793"/>
                <a:gd name="connsiteX52" fmla="*/ 56687 w 3161501"/>
                <a:gd name="connsiteY52" fmla="*/ 3463620 h 5709793"/>
                <a:gd name="connsiteX53" fmla="*/ 51150 w 3161501"/>
                <a:gd name="connsiteY53" fmla="*/ 3515841 h 5709793"/>
                <a:gd name="connsiteX54" fmla="*/ 46015 w 3161501"/>
                <a:gd name="connsiteY54" fmla="*/ 3567876 h 5709793"/>
                <a:gd name="connsiteX55" fmla="*/ 41295 w 3161501"/>
                <a:gd name="connsiteY55" fmla="*/ 3619695 h 5709793"/>
                <a:gd name="connsiteX56" fmla="*/ 37007 w 3161501"/>
                <a:gd name="connsiteY56" fmla="*/ 3671268 h 5709793"/>
                <a:gd name="connsiteX57" fmla="*/ 33164 w 3161501"/>
                <a:gd name="connsiteY57" fmla="*/ 3722565 h 5709793"/>
                <a:gd name="connsiteX58" fmla="*/ 29782 w 3161501"/>
                <a:gd name="connsiteY58" fmla="*/ 3773555 h 5709793"/>
                <a:gd name="connsiteX59" fmla="*/ 26874 w 3161501"/>
                <a:gd name="connsiteY59" fmla="*/ 3824211 h 5709793"/>
                <a:gd name="connsiteX60" fmla="*/ 0 w 3161501"/>
                <a:gd name="connsiteY60" fmla="*/ 4627809 h 5709793"/>
                <a:gd name="connsiteX61" fmla="*/ 2986 w 3161501"/>
                <a:gd name="connsiteY61" fmla="*/ 5219425 h 5709793"/>
                <a:gd name="connsiteX62" fmla="*/ 17916 w 3161501"/>
                <a:gd name="connsiteY62" fmla="*/ 5584829 h 5709793"/>
                <a:gd name="connsiteX63" fmla="*/ 26874 w 3161501"/>
                <a:gd name="connsiteY63" fmla="*/ 5709793 h 5709793"/>
                <a:gd name="connsiteX64" fmla="*/ 2205280 w 3161501"/>
                <a:gd name="connsiteY64" fmla="*/ 5700649 h 5709793"/>
                <a:gd name="connsiteX65" fmla="*/ 2186954 w 3161501"/>
                <a:gd name="connsiteY65" fmla="*/ 2390318 h 5709793"/>
                <a:gd name="connsiteX66" fmla="*/ 2605666 w 3161501"/>
                <a:gd name="connsiteY66" fmla="*/ 1880458 h 5709793"/>
                <a:gd name="connsiteX67" fmla="*/ 2987803 w 3161501"/>
                <a:gd name="connsiteY67" fmla="*/ 1697356 h 5709793"/>
                <a:gd name="connsiteX68" fmla="*/ 3161501 w 3161501"/>
                <a:gd name="connsiteY68" fmla="*/ 1631975 h 5709793"/>
                <a:gd name="connsiteX69" fmla="*/ 1819581 w 3161501"/>
                <a:gd name="connsiteY69" fmla="*/ 0 h 5709793"/>
                <a:gd name="connsiteX0" fmla="*/ 1819581 w 3161501"/>
                <a:gd name="connsiteY0" fmla="*/ 0 h 5709793"/>
                <a:gd name="connsiteX1" fmla="*/ 1025602 w 3161501"/>
                <a:gd name="connsiteY1" fmla="*/ 307593 h 5709793"/>
                <a:gd name="connsiteX2" fmla="*/ 901536 w 3161501"/>
                <a:gd name="connsiteY2" fmla="*/ 524700 h 5709793"/>
                <a:gd name="connsiteX3" fmla="*/ 876765 w 3161501"/>
                <a:gd name="connsiteY3" fmla="*/ 568524 h 5709793"/>
                <a:gd name="connsiteX4" fmla="*/ 852410 w 3161501"/>
                <a:gd name="connsiteY4" fmla="*/ 612565 h 5709793"/>
                <a:gd name="connsiteX5" fmla="*/ 828473 w 3161501"/>
                <a:gd name="connsiteY5" fmla="*/ 656819 h 5709793"/>
                <a:gd name="connsiteX6" fmla="*/ 804956 w 3161501"/>
                <a:gd name="connsiteY6" fmla="*/ 701283 h 5709793"/>
                <a:gd name="connsiteX7" fmla="*/ 781860 w 3161501"/>
                <a:gd name="connsiteY7" fmla="*/ 745955 h 5709793"/>
                <a:gd name="connsiteX8" fmla="*/ 759186 w 3161501"/>
                <a:gd name="connsiteY8" fmla="*/ 790831 h 5709793"/>
                <a:gd name="connsiteX9" fmla="*/ 736937 w 3161501"/>
                <a:gd name="connsiteY9" fmla="*/ 835908 h 5709793"/>
                <a:gd name="connsiteX10" fmla="*/ 715114 w 3161501"/>
                <a:gd name="connsiteY10" fmla="*/ 881184 h 5709793"/>
                <a:gd name="connsiteX11" fmla="*/ 693719 w 3161501"/>
                <a:gd name="connsiteY11" fmla="*/ 926656 h 5709793"/>
                <a:gd name="connsiteX12" fmla="*/ 672752 w 3161501"/>
                <a:gd name="connsiteY12" fmla="*/ 972320 h 5709793"/>
                <a:gd name="connsiteX13" fmla="*/ 652215 w 3161501"/>
                <a:gd name="connsiteY13" fmla="*/ 1018174 h 5709793"/>
                <a:gd name="connsiteX14" fmla="*/ 632111 w 3161501"/>
                <a:gd name="connsiteY14" fmla="*/ 1064214 h 5709793"/>
                <a:gd name="connsiteX15" fmla="*/ 612440 w 3161501"/>
                <a:gd name="connsiteY15" fmla="*/ 1110438 h 5709793"/>
                <a:gd name="connsiteX16" fmla="*/ 593204 w 3161501"/>
                <a:gd name="connsiteY16" fmla="*/ 1156843 h 5709793"/>
                <a:gd name="connsiteX17" fmla="*/ 574405 w 3161501"/>
                <a:gd name="connsiteY17" fmla="*/ 1203425 h 5709793"/>
                <a:gd name="connsiteX18" fmla="*/ 556045 w 3161501"/>
                <a:gd name="connsiteY18" fmla="*/ 1250182 h 5709793"/>
                <a:gd name="connsiteX19" fmla="*/ 538124 w 3161501"/>
                <a:gd name="connsiteY19" fmla="*/ 1297111 h 5709793"/>
                <a:gd name="connsiteX20" fmla="*/ 520644 w 3161501"/>
                <a:gd name="connsiteY20" fmla="*/ 1344209 h 5709793"/>
                <a:gd name="connsiteX21" fmla="*/ 503607 w 3161501"/>
                <a:gd name="connsiteY21" fmla="*/ 1391473 h 5709793"/>
                <a:gd name="connsiteX22" fmla="*/ 487015 w 3161501"/>
                <a:gd name="connsiteY22" fmla="*/ 1438899 h 5709793"/>
                <a:gd name="connsiteX23" fmla="*/ 470868 w 3161501"/>
                <a:gd name="connsiteY23" fmla="*/ 1486485 h 5709793"/>
                <a:gd name="connsiteX24" fmla="*/ 455169 w 3161501"/>
                <a:gd name="connsiteY24" fmla="*/ 1534229 h 5709793"/>
                <a:gd name="connsiteX25" fmla="*/ 439920 w 3161501"/>
                <a:gd name="connsiteY25" fmla="*/ 1582126 h 5709793"/>
                <a:gd name="connsiteX26" fmla="*/ 425120 w 3161501"/>
                <a:gd name="connsiteY26" fmla="*/ 1630174 h 5709793"/>
                <a:gd name="connsiteX27" fmla="*/ 410773 w 3161501"/>
                <a:gd name="connsiteY27" fmla="*/ 1678370 h 5709793"/>
                <a:gd name="connsiteX28" fmla="*/ 396880 w 3161501"/>
                <a:gd name="connsiteY28" fmla="*/ 1726712 h 5709793"/>
                <a:gd name="connsiteX29" fmla="*/ 383442 w 3161501"/>
                <a:gd name="connsiteY29" fmla="*/ 1775195 h 5709793"/>
                <a:gd name="connsiteX30" fmla="*/ 370461 w 3161501"/>
                <a:gd name="connsiteY30" fmla="*/ 1823818 h 5709793"/>
                <a:gd name="connsiteX31" fmla="*/ 357938 w 3161501"/>
                <a:gd name="connsiteY31" fmla="*/ 1872576 h 5709793"/>
                <a:gd name="connsiteX32" fmla="*/ 325868 w 3161501"/>
                <a:gd name="connsiteY32" fmla="*/ 2002167 h 5709793"/>
                <a:gd name="connsiteX33" fmla="*/ 304266 w 3161501"/>
                <a:gd name="connsiteY33" fmla="*/ 2092152 h 5709793"/>
                <a:gd name="connsiteX34" fmla="*/ 282625 w 3161501"/>
                <a:gd name="connsiteY34" fmla="*/ 2184733 h 5709793"/>
                <a:gd name="connsiteX35" fmla="*/ 261061 w 3161501"/>
                <a:gd name="connsiteY35" fmla="*/ 2279669 h 5709793"/>
                <a:gd name="connsiteX36" fmla="*/ 239692 w 3161501"/>
                <a:gd name="connsiteY36" fmla="*/ 2376724 h 5709793"/>
                <a:gd name="connsiteX37" fmla="*/ 218637 w 3161501"/>
                <a:gd name="connsiteY37" fmla="*/ 2475657 h 5709793"/>
                <a:gd name="connsiteX38" fmla="*/ 198011 w 3161501"/>
                <a:gd name="connsiteY38" fmla="*/ 2576231 h 5709793"/>
                <a:gd name="connsiteX39" fmla="*/ 177934 w 3161501"/>
                <a:gd name="connsiteY39" fmla="*/ 2678206 h 5709793"/>
                <a:gd name="connsiteX40" fmla="*/ 158522 w 3161501"/>
                <a:gd name="connsiteY40" fmla="*/ 2781345 h 5709793"/>
                <a:gd name="connsiteX41" fmla="*/ 139893 w 3161501"/>
                <a:gd name="connsiteY41" fmla="*/ 2885409 h 5709793"/>
                <a:gd name="connsiteX42" fmla="*/ 130909 w 3161501"/>
                <a:gd name="connsiteY42" fmla="*/ 2937712 h 5709793"/>
                <a:gd name="connsiteX43" fmla="*/ 122165 w 3161501"/>
                <a:gd name="connsiteY43" fmla="*/ 2990158 h 5709793"/>
                <a:gd name="connsiteX44" fmla="*/ 113676 w 3161501"/>
                <a:gd name="connsiteY44" fmla="*/ 3042715 h 5709793"/>
                <a:gd name="connsiteX45" fmla="*/ 105456 w 3161501"/>
                <a:gd name="connsiteY45" fmla="*/ 3095354 h 5709793"/>
                <a:gd name="connsiteX46" fmla="*/ 97519 w 3161501"/>
                <a:gd name="connsiteY46" fmla="*/ 3148046 h 5709793"/>
                <a:gd name="connsiteX47" fmla="*/ 89882 w 3161501"/>
                <a:gd name="connsiteY47" fmla="*/ 3200760 h 5709793"/>
                <a:gd name="connsiteX48" fmla="*/ 82557 w 3161501"/>
                <a:gd name="connsiteY48" fmla="*/ 3253466 h 5709793"/>
                <a:gd name="connsiteX49" fmla="*/ 75561 w 3161501"/>
                <a:gd name="connsiteY49" fmla="*/ 3306135 h 5709793"/>
                <a:gd name="connsiteX50" fmla="*/ 68907 w 3161501"/>
                <a:gd name="connsiteY50" fmla="*/ 3358737 h 5709793"/>
                <a:gd name="connsiteX51" fmla="*/ 62611 w 3161501"/>
                <a:gd name="connsiteY51" fmla="*/ 3411242 h 5709793"/>
                <a:gd name="connsiteX52" fmla="*/ 56687 w 3161501"/>
                <a:gd name="connsiteY52" fmla="*/ 3463620 h 5709793"/>
                <a:gd name="connsiteX53" fmla="*/ 51150 w 3161501"/>
                <a:gd name="connsiteY53" fmla="*/ 3515841 h 5709793"/>
                <a:gd name="connsiteX54" fmla="*/ 46015 w 3161501"/>
                <a:gd name="connsiteY54" fmla="*/ 3567876 h 5709793"/>
                <a:gd name="connsiteX55" fmla="*/ 41295 w 3161501"/>
                <a:gd name="connsiteY55" fmla="*/ 3619695 h 5709793"/>
                <a:gd name="connsiteX56" fmla="*/ 37007 w 3161501"/>
                <a:gd name="connsiteY56" fmla="*/ 3671268 h 5709793"/>
                <a:gd name="connsiteX57" fmla="*/ 33164 w 3161501"/>
                <a:gd name="connsiteY57" fmla="*/ 3722565 h 5709793"/>
                <a:gd name="connsiteX58" fmla="*/ 29782 w 3161501"/>
                <a:gd name="connsiteY58" fmla="*/ 3773555 h 5709793"/>
                <a:gd name="connsiteX59" fmla="*/ 26874 w 3161501"/>
                <a:gd name="connsiteY59" fmla="*/ 3824211 h 5709793"/>
                <a:gd name="connsiteX60" fmla="*/ 0 w 3161501"/>
                <a:gd name="connsiteY60" fmla="*/ 4627809 h 5709793"/>
                <a:gd name="connsiteX61" fmla="*/ 2986 w 3161501"/>
                <a:gd name="connsiteY61" fmla="*/ 5219425 h 5709793"/>
                <a:gd name="connsiteX62" fmla="*/ 17916 w 3161501"/>
                <a:gd name="connsiteY62" fmla="*/ 5584829 h 5709793"/>
                <a:gd name="connsiteX63" fmla="*/ 26874 w 3161501"/>
                <a:gd name="connsiteY63" fmla="*/ 5709793 h 5709793"/>
                <a:gd name="connsiteX64" fmla="*/ 2205280 w 3161501"/>
                <a:gd name="connsiteY64" fmla="*/ 5700649 h 5709793"/>
                <a:gd name="connsiteX65" fmla="*/ 2168666 w 3161501"/>
                <a:gd name="connsiteY65" fmla="*/ 2710358 h 5709793"/>
                <a:gd name="connsiteX66" fmla="*/ 2605666 w 3161501"/>
                <a:gd name="connsiteY66" fmla="*/ 1880458 h 5709793"/>
                <a:gd name="connsiteX67" fmla="*/ 2987803 w 3161501"/>
                <a:gd name="connsiteY67" fmla="*/ 1697356 h 5709793"/>
                <a:gd name="connsiteX68" fmla="*/ 3161501 w 3161501"/>
                <a:gd name="connsiteY68" fmla="*/ 1631975 h 5709793"/>
                <a:gd name="connsiteX69" fmla="*/ 1819581 w 3161501"/>
                <a:gd name="connsiteY69" fmla="*/ 0 h 5709793"/>
                <a:gd name="connsiteX0" fmla="*/ 1819581 w 3161501"/>
                <a:gd name="connsiteY0" fmla="*/ 0 h 5709793"/>
                <a:gd name="connsiteX1" fmla="*/ 952450 w 3161501"/>
                <a:gd name="connsiteY1" fmla="*/ 243585 h 5709793"/>
                <a:gd name="connsiteX2" fmla="*/ 901536 w 3161501"/>
                <a:gd name="connsiteY2" fmla="*/ 524700 h 5709793"/>
                <a:gd name="connsiteX3" fmla="*/ 876765 w 3161501"/>
                <a:gd name="connsiteY3" fmla="*/ 568524 h 5709793"/>
                <a:gd name="connsiteX4" fmla="*/ 852410 w 3161501"/>
                <a:gd name="connsiteY4" fmla="*/ 612565 h 5709793"/>
                <a:gd name="connsiteX5" fmla="*/ 828473 w 3161501"/>
                <a:gd name="connsiteY5" fmla="*/ 656819 h 5709793"/>
                <a:gd name="connsiteX6" fmla="*/ 804956 w 3161501"/>
                <a:gd name="connsiteY6" fmla="*/ 701283 h 5709793"/>
                <a:gd name="connsiteX7" fmla="*/ 781860 w 3161501"/>
                <a:gd name="connsiteY7" fmla="*/ 745955 h 5709793"/>
                <a:gd name="connsiteX8" fmla="*/ 759186 w 3161501"/>
                <a:gd name="connsiteY8" fmla="*/ 790831 h 5709793"/>
                <a:gd name="connsiteX9" fmla="*/ 736937 w 3161501"/>
                <a:gd name="connsiteY9" fmla="*/ 835908 h 5709793"/>
                <a:gd name="connsiteX10" fmla="*/ 715114 w 3161501"/>
                <a:gd name="connsiteY10" fmla="*/ 881184 h 5709793"/>
                <a:gd name="connsiteX11" fmla="*/ 693719 w 3161501"/>
                <a:gd name="connsiteY11" fmla="*/ 926656 h 5709793"/>
                <a:gd name="connsiteX12" fmla="*/ 672752 w 3161501"/>
                <a:gd name="connsiteY12" fmla="*/ 972320 h 5709793"/>
                <a:gd name="connsiteX13" fmla="*/ 652215 w 3161501"/>
                <a:gd name="connsiteY13" fmla="*/ 1018174 h 5709793"/>
                <a:gd name="connsiteX14" fmla="*/ 632111 w 3161501"/>
                <a:gd name="connsiteY14" fmla="*/ 1064214 h 5709793"/>
                <a:gd name="connsiteX15" fmla="*/ 612440 w 3161501"/>
                <a:gd name="connsiteY15" fmla="*/ 1110438 h 5709793"/>
                <a:gd name="connsiteX16" fmla="*/ 593204 w 3161501"/>
                <a:gd name="connsiteY16" fmla="*/ 1156843 h 5709793"/>
                <a:gd name="connsiteX17" fmla="*/ 574405 w 3161501"/>
                <a:gd name="connsiteY17" fmla="*/ 1203425 h 5709793"/>
                <a:gd name="connsiteX18" fmla="*/ 556045 w 3161501"/>
                <a:gd name="connsiteY18" fmla="*/ 1250182 h 5709793"/>
                <a:gd name="connsiteX19" fmla="*/ 538124 w 3161501"/>
                <a:gd name="connsiteY19" fmla="*/ 1297111 h 5709793"/>
                <a:gd name="connsiteX20" fmla="*/ 520644 w 3161501"/>
                <a:gd name="connsiteY20" fmla="*/ 1344209 h 5709793"/>
                <a:gd name="connsiteX21" fmla="*/ 503607 w 3161501"/>
                <a:gd name="connsiteY21" fmla="*/ 1391473 h 5709793"/>
                <a:gd name="connsiteX22" fmla="*/ 487015 w 3161501"/>
                <a:gd name="connsiteY22" fmla="*/ 1438899 h 5709793"/>
                <a:gd name="connsiteX23" fmla="*/ 470868 w 3161501"/>
                <a:gd name="connsiteY23" fmla="*/ 1486485 h 5709793"/>
                <a:gd name="connsiteX24" fmla="*/ 455169 w 3161501"/>
                <a:gd name="connsiteY24" fmla="*/ 1534229 h 5709793"/>
                <a:gd name="connsiteX25" fmla="*/ 439920 w 3161501"/>
                <a:gd name="connsiteY25" fmla="*/ 1582126 h 5709793"/>
                <a:gd name="connsiteX26" fmla="*/ 425120 w 3161501"/>
                <a:gd name="connsiteY26" fmla="*/ 1630174 h 5709793"/>
                <a:gd name="connsiteX27" fmla="*/ 410773 w 3161501"/>
                <a:gd name="connsiteY27" fmla="*/ 1678370 h 5709793"/>
                <a:gd name="connsiteX28" fmla="*/ 396880 w 3161501"/>
                <a:gd name="connsiteY28" fmla="*/ 1726712 h 5709793"/>
                <a:gd name="connsiteX29" fmla="*/ 383442 w 3161501"/>
                <a:gd name="connsiteY29" fmla="*/ 1775195 h 5709793"/>
                <a:gd name="connsiteX30" fmla="*/ 370461 w 3161501"/>
                <a:gd name="connsiteY30" fmla="*/ 1823818 h 5709793"/>
                <a:gd name="connsiteX31" fmla="*/ 357938 w 3161501"/>
                <a:gd name="connsiteY31" fmla="*/ 1872576 h 5709793"/>
                <a:gd name="connsiteX32" fmla="*/ 325868 w 3161501"/>
                <a:gd name="connsiteY32" fmla="*/ 2002167 h 5709793"/>
                <a:gd name="connsiteX33" fmla="*/ 304266 w 3161501"/>
                <a:gd name="connsiteY33" fmla="*/ 2092152 h 5709793"/>
                <a:gd name="connsiteX34" fmla="*/ 282625 w 3161501"/>
                <a:gd name="connsiteY34" fmla="*/ 2184733 h 5709793"/>
                <a:gd name="connsiteX35" fmla="*/ 261061 w 3161501"/>
                <a:gd name="connsiteY35" fmla="*/ 2279669 h 5709793"/>
                <a:gd name="connsiteX36" fmla="*/ 239692 w 3161501"/>
                <a:gd name="connsiteY36" fmla="*/ 2376724 h 5709793"/>
                <a:gd name="connsiteX37" fmla="*/ 218637 w 3161501"/>
                <a:gd name="connsiteY37" fmla="*/ 2475657 h 5709793"/>
                <a:gd name="connsiteX38" fmla="*/ 198011 w 3161501"/>
                <a:gd name="connsiteY38" fmla="*/ 2576231 h 5709793"/>
                <a:gd name="connsiteX39" fmla="*/ 177934 w 3161501"/>
                <a:gd name="connsiteY39" fmla="*/ 2678206 h 5709793"/>
                <a:gd name="connsiteX40" fmla="*/ 158522 w 3161501"/>
                <a:gd name="connsiteY40" fmla="*/ 2781345 h 5709793"/>
                <a:gd name="connsiteX41" fmla="*/ 139893 w 3161501"/>
                <a:gd name="connsiteY41" fmla="*/ 2885409 h 5709793"/>
                <a:gd name="connsiteX42" fmla="*/ 130909 w 3161501"/>
                <a:gd name="connsiteY42" fmla="*/ 2937712 h 5709793"/>
                <a:gd name="connsiteX43" fmla="*/ 122165 w 3161501"/>
                <a:gd name="connsiteY43" fmla="*/ 2990158 h 5709793"/>
                <a:gd name="connsiteX44" fmla="*/ 113676 w 3161501"/>
                <a:gd name="connsiteY44" fmla="*/ 3042715 h 5709793"/>
                <a:gd name="connsiteX45" fmla="*/ 105456 w 3161501"/>
                <a:gd name="connsiteY45" fmla="*/ 3095354 h 5709793"/>
                <a:gd name="connsiteX46" fmla="*/ 97519 w 3161501"/>
                <a:gd name="connsiteY46" fmla="*/ 3148046 h 5709793"/>
                <a:gd name="connsiteX47" fmla="*/ 89882 w 3161501"/>
                <a:gd name="connsiteY47" fmla="*/ 3200760 h 5709793"/>
                <a:gd name="connsiteX48" fmla="*/ 82557 w 3161501"/>
                <a:gd name="connsiteY48" fmla="*/ 3253466 h 5709793"/>
                <a:gd name="connsiteX49" fmla="*/ 75561 w 3161501"/>
                <a:gd name="connsiteY49" fmla="*/ 3306135 h 5709793"/>
                <a:gd name="connsiteX50" fmla="*/ 68907 w 3161501"/>
                <a:gd name="connsiteY50" fmla="*/ 3358737 h 5709793"/>
                <a:gd name="connsiteX51" fmla="*/ 62611 w 3161501"/>
                <a:gd name="connsiteY51" fmla="*/ 3411242 h 5709793"/>
                <a:gd name="connsiteX52" fmla="*/ 56687 w 3161501"/>
                <a:gd name="connsiteY52" fmla="*/ 3463620 h 5709793"/>
                <a:gd name="connsiteX53" fmla="*/ 51150 w 3161501"/>
                <a:gd name="connsiteY53" fmla="*/ 3515841 h 5709793"/>
                <a:gd name="connsiteX54" fmla="*/ 46015 w 3161501"/>
                <a:gd name="connsiteY54" fmla="*/ 3567876 h 5709793"/>
                <a:gd name="connsiteX55" fmla="*/ 41295 w 3161501"/>
                <a:gd name="connsiteY55" fmla="*/ 3619695 h 5709793"/>
                <a:gd name="connsiteX56" fmla="*/ 37007 w 3161501"/>
                <a:gd name="connsiteY56" fmla="*/ 3671268 h 5709793"/>
                <a:gd name="connsiteX57" fmla="*/ 33164 w 3161501"/>
                <a:gd name="connsiteY57" fmla="*/ 3722565 h 5709793"/>
                <a:gd name="connsiteX58" fmla="*/ 29782 w 3161501"/>
                <a:gd name="connsiteY58" fmla="*/ 3773555 h 5709793"/>
                <a:gd name="connsiteX59" fmla="*/ 26874 w 3161501"/>
                <a:gd name="connsiteY59" fmla="*/ 3824211 h 5709793"/>
                <a:gd name="connsiteX60" fmla="*/ 0 w 3161501"/>
                <a:gd name="connsiteY60" fmla="*/ 4627809 h 5709793"/>
                <a:gd name="connsiteX61" fmla="*/ 2986 w 3161501"/>
                <a:gd name="connsiteY61" fmla="*/ 5219425 h 5709793"/>
                <a:gd name="connsiteX62" fmla="*/ 17916 w 3161501"/>
                <a:gd name="connsiteY62" fmla="*/ 5584829 h 5709793"/>
                <a:gd name="connsiteX63" fmla="*/ 26874 w 3161501"/>
                <a:gd name="connsiteY63" fmla="*/ 5709793 h 5709793"/>
                <a:gd name="connsiteX64" fmla="*/ 2205280 w 3161501"/>
                <a:gd name="connsiteY64" fmla="*/ 5700649 h 5709793"/>
                <a:gd name="connsiteX65" fmla="*/ 2168666 w 3161501"/>
                <a:gd name="connsiteY65" fmla="*/ 2710358 h 5709793"/>
                <a:gd name="connsiteX66" fmla="*/ 2605666 w 3161501"/>
                <a:gd name="connsiteY66" fmla="*/ 1880458 h 5709793"/>
                <a:gd name="connsiteX67" fmla="*/ 2987803 w 3161501"/>
                <a:gd name="connsiteY67" fmla="*/ 1697356 h 5709793"/>
                <a:gd name="connsiteX68" fmla="*/ 3161501 w 3161501"/>
                <a:gd name="connsiteY68" fmla="*/ 1631975 h 5709793"/>
                <a:gd name="connsiteX69" fmla="*/ 1819581 w 3161501"/>
                <a:gd name="connsiteY69" fmla="*/ 0 h 5709793"/>
                <a:gd name="connsiteX0" fmla="*/ 1819581 w 3161501"/>
                <a:gd name="connsiteY0" fmla="*/ 0 h 5709793"/>
                <a:gd name="connsiteX1" fmla="*/ 952450 w 3161501"/>
                <a:gd name="connsiteY1" fmla="*/ 243585 h 5709793"/>
                <a:gd name="connsiteX2" fmla="*/ 901536 w 3161501"/>
                <a:gd name="connsiteY2" fmla="*/ 524700 h 5709793"/>
                <a:gd name="connsiteX3" fmla="*/ 876765 w 3161501"/>
                <a:gd name="connsiteY3" fmla="*/ 568524 h 5709793"/>
                <a:gd name="connsiteX4" fmla="*/ 852410 w 3161501"/>
                <a:gd name="connsiteY4" fmla="*/ 612565 h 5709793"/>
                <a:gd name="connsiteX5" fmla="*/ 828473 w 3161501"/>
                <a:gd name="connsiteY5" fmla="*/ 656819 h 5709793"/>
                <a:gd name="connsiteX6" fmla="*/ 804956 w 3161501"/>
                <a:gd name="connsiteY6" fmla="*/ 701283 h 5709793"/>
                <a:gd name="connsiteX7" fmla="*/ 781860 w 3161501"/>
                <a:gd name="connsiteY7" fmla="*/ 745955 h 5709793"/>
                <a:gd name="connsiteX8" fmla="*/ 759186 w 3161501"/>
                <a:gd name="connsiteY8" fmla="*/ 790831 h 5709793"/>
                <a:gd name="connsiteX9" fmla="*/ 736937 w 3161501"/>
                <a:gd name="connsiteY9" fmla="*/ 835908 h 5709793"/>
                <a:gd name="connsiteX10" fmla="*/ 715114 w 3161501"/>
                <a:gd name="connsiteY10" fmla="*/ 881184 h 5709793"/>
                <a:gd name="connsiteX11" fmla="*/ 693719 w 3161501"/>
                <a:gd name="connsiteY11" fmla="*/ 926656 h 5709793"/>
                <a:gd name="connsiteX12" fmla="*/ 672752 w 3161501"/>
                <a:gd name="connsiteY12" fmla="*/ 972320 h 5709793"/>
                <a:gd name="connsiteX13" fmla="*/ 652215 w 3161501"/>
                <a:gd name="connsiteY13" fmla="*/ 1018174 h 5709793"/>
                <a:gd name="connsiteX14" fmla="*/ 632111 w 3161501"/>
                <a:gd name="connsiteY14" fmla="*/ 1064214 h 5709793"/>
                <a:gd name="connsiteX15" fmla="*/ 612440 w 3161501"/>
                <a:gd name="connsiteY15" fmla="*/ 1110438 h 5709793"/>
                <a:gd name="connsiteX16" fmla="*/ 593204 w 3161501"/>
                <a:gd name="connsiteY16" fmla="*/ 1156843 h 5709793"/>
                <a:gd name="connsiteX17" fmla="*/ 574405 w 3161501"/>
                <a:gd name="connsiteY17" fmla="*/ 1203425 h 5709793"/>
                <a:gd name="connsiteX18" fmla="*/ 556045 w 3161501"/>
                <a:gd name="connsiteY18" fmla="*/ 1250182 h 5709793"/>
                <a:gd name="connsiteX19" fmla="*/ 538124 w 3161501"/>
                <a:gd name="connsiteY19" fmla="*/ 1297111 h 5709793"/>
                <a:gd name="connsiteX20" fmla="*/ 520644 w 3161501"/>
                <a:gd name="connsiteY20" fmla="*/ 1344209 h 5709793"/>
                <a:gd name="connsiteX21" fmla="*/ 503607 w 3161501"/>
                <a:gd name="connsiteY21" fmla="*/ 1391473 h 5709793"/>
                <a:gd name="connsiteX22" fmla="*/ 487015 w 3161501"/>
                <a:gd name="connsiteY22" fmla="*/ 1438899 h 5709793"/>
                <a:gd name="connsiteX23" fmla="*/ 470868 w 3161501"/>
                <a:gd name="connsiteY23" fmla="*/ 1486485 h 5709793"/>
                <a:gd name="connsiteX24" fmla="*/ 455169 w 3161501"/>
                <a:gd name="connsiteY24" fmla="*/ 1534229 h 5709793"/>
                <a:gd name="connsiteX25" fmla="*/ 439920 w 3161501"/>
                <a:gd name="connsiteY25" fmla="*/ 1582126 h 5709793"/>
                <a:gd name="connsiteX26" fmla="*/ 425120 w 3161501"/>
                <a:gd name="connsiteY26" fmla="*/ 1630174 h 5709793"/>
                <a:gd name="connsiteX27" fmla="*/ 410773 w 3161501"/>
                <a:gd name="connsiteY27" fmla="*/ 1678370 h 5709793"/>
                <a:gd name="connsiteX28" fmla="*/ 396880 w 3161501"/>
                <a:gd name="connsiteY28" fmla="*/ 1726712 h 5709793"/>
                <a:gd name="connsiteX29" fmla="*/ 383442 w 3161501"/>
                <a:gd name="connsiteY29" fmla="*/ 1775195 h 5709793"/>
                <a:gd name="connsiteX30" fmla="*/ 370461 w 3161501"/>
                <a:gd name="connsiteY30" fmla="*/ 1823818 h 5709793"/>
                <a:gd name="connsiteX31" fmla="*/ 357938 w 3161501"/>
                <a:gd name="connsiteY31" fmla="*/ 1872576 h 5709793"/>
                <a:gd name="connsiteX32" fmla="*/ 325868 w 3161501"/>
                <a:gd name="connsiteY32" fmla="*/ 2002167 h 5709793"/>
                <a:gd name="connsiteX33" fmla="*/ 304266 w 3161501"/>
                <a:gd name="connsiteY33" fmla="*/ 2092152 h 5709793"/>
                <a:gd name="connsiteX34" fmla="*/ 282625 w 3161501"/>
                <a:gd name="connsiteY34" fmla="*/ 2184733 h 5709793"/>
                <a:gd name="connsiteX35" fmla="*/ 261061 w 3161501"/>
                <a:gd name="connsiteY35" fmla="*/ 2279669 h 5709793"/>
                <a:gd name="connsiteX36" fmla="*/ 239692 w 3161501"/>
                <a:gd name="connsiteY36" fmla="*/ 2376724 h 5709793"/>
                <a:gd name="connsiteX37" fmla="*/ 218637 w 3161501"/>
                <a:gd name="connsiteY37" fmla="*/ 2475657 h 5709793"/>
                <a:gd name="connsiteX38" fmla="*/ 198011 w 3161501"/>
                <a:gd name="connsiteY38" fmla="*/ 2576231 h 5709793"/>
                <a:gd name="connsiteX39" fmla="*/ 177934 w 3161501"/>
                <a:gd name="connsiteY39" fmla="*/ 2678206 h 5709793"/>
                <a:gd name="connsiteX40" fmla="*/ 158522 w 3161501"/>
                <a:gd name="connsiteY40" fmla="*/ 2781345 h 5709793"/>
                <a:gd name="connsiteX41" fmla="*/ 139893 w 3161501"/>
                <a:gd name="connsiteY41" fmla="*/ 2885409 h 5709793"/>
                <a:gd name="connsiteX42" fmla="*/ 130909 w 3161501"/>
                <a:gd name="connsiteY42" fmla="*/ 2937712 h 5709793"/>
                <a:gd name="connsiteX43" fmla="*/ 122165 w 3161501"/>
                <a:gd name="connsiteY43" fmla="*/ 2990158 h 5709793"/>
                <a:gd name="connsiteX44" fmla="*/ 113676 w 3161501"/>
                <a:gd name="connsiteY44" fmla="*/ 3042715 h 5709793"/>
                <a:gd name="connsiteX45" fmla="*/ 105456 w 3161501"/>
                <a:gd name="connsiteY45" fmla="*/ 3095354 h 5709793"/>
                <a:gd name="connsiteX46" fmla="*/ 97519 w 3161501"/>
                <a:gd name="connsiteY46" fmla="*/ 3148046 h 5709793"/>
                <a:gd name="connsiteX47" fmla="*/ 89882 w 3161501"/>
                <a:gd name="connsiteY47" fmla="*/ 3200760 h 5709793"/>
                <a:gd name="connsiteX48" fmla="*/ 82557 w 3161501"/>
                <a:gd name="connsiteY48" fmla="*/ 3253466 h 5709793"/>
                <a:gd name="connsiteX49" fmla="*/ 75561 w 3161501"/>
                <a:gd name="connsiteY49" fmla="*/ 3306135 h 5709793"/>
                <a:gd name="connsiteX50" fmla="*/ 68907 w 3161501"/>
                <a:gd name="connsiteY50" fmla="*/ 3358737 h 5709793"/>
                <a:gd name="connsiteX51" fmla="*/ 62611 w 3161501"/>
                <a:gd name="connsiteY51" fmla="*/ 3411242 h 5709793"/>
                <a:gd name="connsiteX52" fmla="*/ 56687 w 3161501"/>
                <a:gd name="connsiteY52" fmla="*/ 3463620 h 5709793"/>
                <a:gd name="connsiteX53" fmla="*/ 51150 w 3161501"/>
                <a:gd name="connsiteY53" fmla="*/ 3515841 h 5709793"/>
                <a:gd name="connsiteX54" fmla="*/ 46015 w 3161501"/>
                <a:gd name="connsiteY54" fmla="*/ 3567876 h 5709793"/>
                <a:gd name="connsiteX55" fmla="*/ 41295 w 3161501"/>
                <a:gd name="connsiteY55" fmla="*/ 3619695 h 5709793"/>
                <a:gd name="connsiteX56" fmla="*/ 37007 w 3161501"/>
                <a:gd name="connsiteY56" fmla="*/ 3671268 h 5709793"/>
                <a:gd name="connsiteX57" fmla="*/ 33164 w 3161501"/>
                <a:gd name="connsiteY57" fmla="*/ 3722565 h 5709793"/>
                <a:gd name="connsiteX58" fmla="*/ 29782 w 3161501"/>
                <a:gd name="connsiteY58" fmla="*/ 3773555 h 5709793"/>
                <a:gd name="connsiteX59" fmla="*/ 26874 w 3161501"/>
                <a:gd name="connsiteY59" fmla="*/ 3824211 h 5709793"/>
                <a:gd name="connsiteX60" fmla="*/ 0 w 3161501"/>
                <a:gd name="connsiteY60" fmla="*/ 4627809 h 5709793"/>
                <a:gd name="connsiteX61" fmla="*/ 2986 w 3161501"/>
                <a:gd name="connsiteY61" fmla="*/ 5219425 h 5709793"/>
                <a:gd name="connsiteX62" fmla="*/ 17916 w 3161501"/>
                <a:gd name="connsiteY62" fmla="*/ 5584829 h 5709793"/>
                <a:gd name="connsiteX63" fmla="*/ 26874 w 3161501"/>
                <a:gd name="connsiteY63" fmla="*/ 5709793 h 5709793"/>
                <a:gd name="connsiteX64" fmla="*/ 2205280 w 3161501"/>
                <a:gd name="connsiteY64" fmla="*/ 5700649 h 5709793"/>
                <a:gd name="connsiteX65" fmla="*/ 2162514 w 3161501"/>
                <a:gd name="connsiteY65" fmla="*/ 4556939 h 5709793"/>
                <a:gd name="connsiteX66" fmla="*/ 2168666 w 3161501"/>
                <a:gd name="connsiteY66" fmla="*/ 2710358 h 5709793"/>
                <a:gd name="connsiteX67" fmla="*/ 2605666 w 3161501"/>
                <a:gd name="connsiteY67" fmla="*/ 1880458 h 5709793"/>
                <a:gd name="connsiteX68" fmla="*/ 2987803 w 3161501"/>
                <a:gd name="connsiteY68" fmla="*/ 1697356 h 5709793"/>
                <a:gd name="connsiteX69" fmla="*/ 3161501 w 3161501"/>
                <a:gd name="connsiteY69" fmla="*/ 1631975 h 5709793"/>
                <a:gd name="connsiteX70" fmla="*/ 1819581 w 3161501"/>
                <a:gd name="connsiteY70" fmla="*/ 0 h 5709793"/>
                <a:gd name="connsiteX0" fmla="*/ 1819581 w 3161501"/>
                <a:gd name="connsiteY0" fmla="*/ 0 h 5709793"/>
                <a:gd name="connsiteX1" fmla="*/ 952450 w 3161501"/>
                <a:gd name="connsiteY1" fmla="*/ 243585 h 5709793"/>
                <a:gd name="connsiteX2" fmla="*/ 901536 w 3161501"/>
                <a:gd name="connsiteY2" fmla="*/ 524700 h 5709793"/>
                <a:gd name="connsiteX3" fmla="*/ 876765 w 3161501"/>
                <a:gd name="connsiteY3" fmla="*/ 568524 h 5709793"/>
                <a:gd name="connsiteX4" fmla="*/ 852410 w 3161501"/>
                <a:gd name="connsiteY4" fmla="*/ 612565 h 5709793"/>
                <a:gd name="connsiteX5" fmla="*/ 828473 w 3161501"/>
                <a:gd name="connsiteY5" fmla="*/ 656819 h 5709793"/>
                <a:gd name="connsiteX6" fmla="*/ 804956 w 3161501"/>
                <a:gd name="connsiteY6" fmla="*/ 701283 h 5709793"/>
                <a:gd name="connsiteX7" fmla="*/ 781860 w 3161501"/>
                <a:gd name="connsiteY7" fmla="*/ 745955 h 5709793"/>
                <a:gd name="connsiteX8" fmla="*/ 759186 w 3161501"/>
                <a:gd name="connsiteY8" fmla="*/ 790831 h 5709793"/>
                <a:gd name="connsiteX9" fmla="*/ 736937 w 3161501"/>
                <a:gd name="connsiteY9" fmla="*/ 835908 h 5709793"/>
                <a:gd name="connsiteX10" fmla="*/ 715114 w 3161501"/>
                <a:gd name="connsiteY10" fmla="*/ 881184 h 5709793"/>
                <a:gd name="connsiteX11" fmla="*/ 693719 w 3161501"/>
                <a:gd name="connsiteY11" fmla="*/ 926656 h 5709793"/>
                <a:gd name="connsiteX12" fmla="*/ 672752 w 3161501"/>
                <a:gd name="connsiteY12" fmla="*/ 972320 h 5709793"/>
                <a:gd name="connsiteX13" fmla="*/ 652215 w 3161501"/>
                <a:gd name="connsiteY13" fmla="*/ 1018174 h 5709793"/>
                <a:gd name="connsiteX14" fmla="*/ 632111 w 3161501"/>
                <a:gd name="connsiteY14" fmla="*/ 1064214 h 5709793"/>
                <a:gd name="connsiteX15" fmla="*/ 612440 w 3161501"/>
                <a:gd name="connsiteY15" fmla="*/ 1110438 h 5709793"/>
                <a:gd name="connsiteX16" fmla="*/ 593204 w 3161501"/>
                <a:gd name="connsiteY16" fmla="*/ 1156843 h 5709793"/>
                <a:gd name="connsiteX17" fmla="*/ 574405 w 3161501"/>
                <a:gd name="connsiteY17" fmla="*/ 1203425 h 5709793"/>
                <a:gd name="connsiteX18" fmla="*/ 556045 w 3161501"/>
                <a:gd name="connsiteY18" fmla="*/ 1250182 h 5709793"/>
                <a:gd name="connsiteX19" fmla="*/ 538124 w 3161501"/>
                <a:gd name="connsiteY19" fmla="*/ 1297111 h 5709793"/>
                <a:gd name="connsiteX20" fmla="*/ 520644 w 3161501"/>
                <a:gd name="connsiteY20" fmla="*/ 1344209 h 5709793"/>
                <a:gd name="connsiteX21" fmla="*/ 503607 w 3161501"/>
                <a:gd name="connsiteY21" fmla="*/ 1391473 h 5709793"/>
                <a:gd name="connsiteX22" fmla="*/ 487015 w 3161501"/>
                <a:gd name="connsiteY22" fmla="*/ 1438899 h 5709793"/>
                <a:gd name="connsiteX23" fmla="*/ 470868 w 3161501"/>
                <a:gd name="connsiteY23" fmla="*/ 1486485 h 5709793"/>
                <a:gd name="connsiteX24" fmla="*/ 455169 w 3161501"/>
                <a:gd name="connsiteY24" fmla="*/ 1534229 h 5709793"/>
                <a:gd name="connsiteX25" fmla="*/ 439920 w 3161501"/>
                <a:gd name="connsiteY25" fmla="*/ 1582126 h 5709793"/>
                <a:gd name="connsiteX26" fmla="*/ 425120 w 3161501"/>
                <a:gd name="connsiteY26" fmla="*/ 1630174 h 5709793"/>
                <a:gd name="connsiteX27" fmla="*/ 410773 w 3161501"/>
                <a:gd name="connsiteY27" fmla="*/ 1678370 h 5709793"/>
                <a:gd name="connsiteX28" fmla="*/ 396880 w 3161501"/>
                <a:gd name="connsiteY28" fmla="*/ 1726712 h 5709793"/>
                <a:gd name="connsiteX29" fmla="*/ 383442 w 3161501"/>
                <a:gd name="connsiteY29" fmla="*/ 1775195 h 5709793"/>
                <a:gd name="connsiteX30" fmla="*/ 370461 w 3161501"/>
                <a:gd name="connsiteY30" fmla="*/ 1823818 h 5709793"/>
                <a:gd name="connsiteX31" fmla="*/ 357938 w 3161501"/>
                <a:gd name="connsiteY31" fmla="*/ 1872576 h 5709793"/>
                <a:gd name="connsiteX32" fmla="*/ 325868 w 3161501"/>
                <a:gd name="connsiteY32" fmla="*/ 2002167 h 5709793"/>
                <a:gd name="connsiteX33" fmla="*/ 304266 w 3161501"/>
                <a:gd name="connsiteY33" fmla="*/ 2092152 h 5709793"/>
                <a:gd name="connsiteX34" fmla="*/ 282625 w 3161501"/>
                <a:gd name="connsiteY34" fmla="*/ 2184733 h 5709793"/>
                <a:gd name="connsiteX35" fmla="*/ 261061 w 3161501"/>
                <a:gd name="connsiteY35" fmla="*/ 2279669 h 5709793"/>
                <a:gd name="connsiteX36" fmla="*/ 239692 w 3161501"/>
                <a:gd name="connsiteY36" fmla="*/ 2376724 h 5709793"/>
                <a:gd name="connsiteX37" fmla="*/ 218637 w 3161501"/>
                <a:gd name="connsiteY37" fmla="*/ 2475657 h 5709793"/>
                <a:gd name="connsiteX38" fmla="*/ 198011 w 3161501"/>
                <a:gd name="connsiteY38" fmla="*/ 2576231 h 5709793"/>
                <a:gd name="connsiteX39" fmla="*/ 177934 w 3161501"/>
                <a:gd name="connsiteY39" fmla="*/ 2678206 h 5709793"/>
                <a:gd name="connsiteX40" fmla="*/ 158522 w 3161501"/>
                <a:gd name="connsiteY40" fmla="*/ 2781345 h 5709793"/>
                <a:gd name="connsiteX41" fmla="*/ 139893 w 3161501"/>
                <a:gd name="connsiteY41" fmla="*/ 2885409 h 5709793"/>
                <a:gd name="connsiteX42" fmla="*/ 130909 w 3161501"/>
                <a:gd name="connsiteY42" fmla="*/ 2937712 h 5709793"/>
                <a:gd name="connsiteX43" fmla="*/ 122165 w 3161501"/>
                <a:gd name="connsiteY43" fmla="*/ 2990158 h 5709793"/>
                <a:gd name="connsiteX44" fmla="*/ 113676 w 3161501"/>
                <a:gd name="connsiteY44" fmla="*/ 3042715 h 5709793"/>
                <a:gd name="connsiteX45" fmla="*/ 105456 w 3161501"/>
                <a:gd name="connsiteY45" fmla="*/ 3095354 h 5709793"/>
                <a:gd name="connsiteX46" fmla="*/ 97519 w 3161501"/>
                <a:gd name="connsiteY46" fmla="*/ 3148046 h 5709793"/>
                <a:gd name="connsiteX47" fmla="*/ 89882 w 3161501"/>
                <a:gd name="connsiteY47" fmla="*/ 3200760 h 5709793"/>
                <a:gd name="connsiteX48" fmla="*/ 82557 w 3161501"/>
                <a:gd name="connsiteY48" fmla="*/ 3253466 h 5709793"/>
                <a:gd name="connsiteX49" fmla="*/ 75561 w 3161501"/>
                <a:gd name="connsiteY49" fmla="*/ 3306135 h 5709793"/>
                <a:gd name="connsiteX50" fmla="*/ 68907 w 3161501"/>
                <a:gd name="connsiteY50" fmla="*/ 3358737 h 5709793"/>
                <a:gd name="connsiteX51" fmla="*/ 62611 w 3161501"/>
                <a:gd name="connsiteY51" fmla="*/ 3411242 h 5709793"/>
                <a:gd name="connsiteX52" fmla="*/ 56687 w 3161501"/>
                <a:gd name="connsiteY52" fmla="*/ 3463620 h 5709793"/>
                <a:gd name="connsiteX53" fmla="*/ 51150 w 3161501"/>
                <a:gd name="connsiteY53" fmla="*/ 3515841 h 5709793"/>
                <a:gd name="connsiteX54" fmla="*/ 46015 w 3161501"/>
                <a:gd name="connsiteY54" fmla="*/ 3567876 h 5709793"/>
                <a:gd name="connsiteX55" fmla="*/ 41295 w 3161501"/>
                <a:gd name="connsiteY55" fmla="*/ 3619695 h 5709793"/>
                <a:gd name="connsiteX56" fmla="*/ 37007 w 3161501"/>
                <a:gd name="connsiteY56" fmla="*/ 3671268 h 5709793"/>
                <a:gd name="connsiteX57" fmla="*/ 33164 w 3161501"/>
                <a:gd name="connsiteY57" fmla="*/ 3722565 h 5709793"/>
                <a:gd name="connsiteX58" fmla="*/ 29782 w 3161501"/>
                <a:gd name="connsiteY58" fmla="*/ 3773555 h 5709793"/>
                <a:gd name="connsiteX59" fmla="*/ 26874 w 3161501"/>
                <a:gd name="connsiteY59" fmla="*/ 3824211 h 5709793"/>
                <a:gd name="connsiteX60" fmla="*/ 0 w 3161501"/>
                <a:gd name="connsiteY60" fmla="*/ 4627809 h 5709793"/>
                <a:gd name="connsiteX61" fmla="*/ 2986 w 3161501"/>
                <a:gd name="connsiteY61" fmla="*/ 5219425 h 5709793"/>
                <a:gd name="connsiteX62" fmla="*/ 17916 w 3161501"/>
                <a:gd name="connsiteY62" fmla="*/ 5584829 h 5709793"/>
                <a:gd name="connsiteX63" fmla="*/ 26874 w 3161501"/>
                <a:gd name="connsiteY63" fmla="*/ 5709793 h 5709793"/>
                <a:gd name="connsiteX64" fmla="*/ 2162514 w 3161501"/>
                <a:gd name="connsiteY64" fmla="*/ 4556939 h 5709793"/>
                <a:gd name="connsiteX65" fmla="*/ 2168666 w 3161501"/>
                <a:gd name="connsiteY65" fmla="*/ 2710358 h 5709793"/>
                <a:gd name="connsiteX66" fmla="*/ 2605666 w 3161501"/>
                <a:gd name="connsiteY66" fmla="*/ 1880458 h 5709793"/>
                <a:gd name="connsiteX67" fmla="*/ 2987803 w 3161501"/>
                <a:gd name="connsiteY67" fmla="*/ 1697356 h 5709793"/>
                <a:gd name="connsiteX68" fmla="*/ 3161501 w 3161501"/>
                <a:gd name="connsiteY68" fmla="*/ 1631975 h 5709793"/>
                <a:gd name="connsiteX69" fmla="*/ 1819581 w 3161501"/>
                <a:gd name="connsiteY69" fmla="*/ 0 h 5709793"/>
                <a:gd name="connsiteX0" fmla="*/ 1819581 w 3161501"/>
                <a:gd name="connsiteY0" fmla="*/ 0 h 5584828"/>
                <a:gd name="connsiteX1" fmla="*/ 952450 w 3161501"/>
                <a:gd name="connsiteY1" fmla="*/ 243585 h 5584828"/>
                <a:gd name="connsiteX2" fmla="*/ 901536 w 3161501"/>
                <a:gd name="connsiteY2" fmla="*/ 524700 h 5584828"/>
                <a:gd name="connsiteX3" fmla="*/ 876765 w 3161501"/>
                <a:gd name="connsiteY3" fmla="*/ 568524 h 5584828"/>
                <a:gd name="connsiteX4" fmla="*/ 852410 w 3161501"/>
                <a:gd name="connsiteY4" fmla="*/ 612565 h 5584828"/>
                <a:gd name="connsiteX5" fmla="*/ 828473 w 3161501"/>
                <a:gd name="connsiteY5" fmla="*/ 656819 h 5584828"/>
                <a:gd name="connsiteX6" fmla="*/ 804956 w 3161501"/>
                <a:gd name="connsiteY6" fmla="*/ 701283 h 5584828"/>
                <a:gd name="connsiteX7" fmla="*/ 781860 w 3161501"/>
                <a:gd name="connsiteY7" fmla="*/ 745955 h 5584828"/>
                <a:gd name="connsiteX8" fmla="*/ 759186 w 3161501"/>
                <a:gd name="connsiteY8" fmla="*/ 790831 h 5584828"/>
                <a:gd name="connsiteX9" fmla="*/ 736937 w 3161501"/>
                <a:gd name="connsiteY9" fmla="*/ 835908 h 5584828"/>
                <a:gd name="connsiteX10" fmla="*/ 715114 w 3161501"/>
                <a:gd name="connsiteY10" fmla="*/ 881184 h 5584828"/>
                <a:gd name="connsiteX11" fmla="*/ 693719 w 3161501"/>
                <a:gd name="connsiteY11" fmla="*/ 926656 h 5584828"/>
                <a:gd name="connsiteX12" fmla="*/ 672752 w 3161501"/>
                <a:gd name="connsiteY12" fmla="*/ 972320 h 5584828"/>
                <a:gd name="connsiteX13" fmla="*/ 652215 w 3161501"/>
                <a:gd name="connsiteY13" fmla="*/ 1018174 h 5584828"/>
                <a:gd name="connsiteX14" fmla="*/ 632111 w 3161501"/>
                <a:gd name="connsiteY14" fmla="*/ 1064214 h 5584828"/>
                <a:gd name="connsiteX15" fmla="*/ 612440 w 3161501"/>
                <a:gd name="connsiteY15" fmla="*/ 1110438 h 5584828"/>
                <a:gd name="connsiteX16" fmla="*/ 593204 w 3161501"/>
                <a:gd name="connsiteY16" fmla="*/ 1156843 h 5584828"/>
                <a:gd name="connsiteX17" fmla="*/ 574405 w 3161501"/>
                <a:gd name="connsiteY17" fmla="*/ 1203425 h 5584828"/>
                <a:gd name="connsiteX18" fmla="*/ 556045 w 3161501"/>
                <a:gd name="connsiteY18" fmla="*/ 1250182 h 5584828"/>
                <a:gd name="connsiteX19" fmla="*/ 538124 w 3161501"/>
                <a:gd name="connsiteY19" fmla="*/ 1297111 h 5584828"/>
                <a:gd name="connsiteX20" fmla="*/ 520644 w 3161501"/>
                <a:gd name="connsiteY20" fmla="*/ 1344209 h 5584828"/>
                <a:gd name="connsiteX21" fmla="*/ 503607 w 3161501"/>
                <a:gd name="connsiteY21" fmla="*/ 1391473 h 5584828"/>
                <a:gd name="connsiteX22" fmla="*/ 487015 w 3161501"/>
                <a:gd name="connsiteY22" fmla="*/ 1438899 h 5584828"/>
                <a:gd name="connsiteX23" fmla="*/ 470868 w 3161501"/>
                <a:gd name="connsiteY23" fmla="*/ 1486485 h 5584828"/>
                <a:gd name="connsiteX24" fmla="*/ 455169 w 3161501"/>
                <a:gd name="connsiteY24" fmla="*/ 1534229 h 5584828"/>
                <a:gd name="connsiteX25" fmla="*/ 439920 w 3161501"/>
                <a:gd name="connsiteY25" fmla="*/ 1582126 h 5584828"/>
                <a:gd name="connsiteX26" fmla="*/ 425120 w 3161501"/>
                <a:gd name="connsiteY26" fmla="*/ 1630174 h 5584828"/>
                <a:gd name="connsiteX27" fmla="*/ 410773 w 3161501"/>
                <a:gd name="connsiteY27" fmla="*/ 1678370 h 5584828"/>
                <a:gd name="connsiteX28" fmla="*/ 396880 w 3161501"/>
                <a:gd name="connsiteY28" fmla="*/ 1726712 h 5584828"/>
                <a:gd name="connsiteX29" fmla="*/ 383442 w 3161501"/>
                <a:gd name="connsiteY29" fmla="*/ 1775195 h 5584828"/>
                <a:gd name="connsiteX30" fmla="*/ 370461 w 3161501"/>
                <a:gd name="connsiteY30" fmla="*/ 1823818 h 5584828"/>
                <a:gd name="connsiteX31" fmla="*/ 357938 w 3161501"/>
                <a:gd name="connsiteY31" fmla="*/ 1872576 h 5584828"/>
                <a:gd name="connsiteX32" fmla="*/ 325868 w 3161501"/>
                <a:gd name="connsiteY32" fmla="*/ 2002167 h 5584828"/>
                <a:gd name="connsiteX33" fmla="*/ 304266 w 3161501"/>
                <a:gd name="connsiteY33" fmla="*/ 2092152 h 5584828"/>
                <a:gd name="connsiteX34" fmla="*/ 282625 w 3161501"/>
                <a:gd name="connsiteY34" fmla="*/ 2184733 h 5584828"/>
                <a:gd name="connsiteX35" fmla="*/ 261061 w 3161501"/>
                <a:gd name="connsiteY35" fmla="*/ 2279669 h 5584828"/>
                <a:gd name="connsiteX36" fmla="*/ 239692 w 3161501"/>
                <a:gd name="connsiteY36" fmla="*/ 2376724 h 5584828"/>
                <a:gd name="connsiteX37" fmla="*/ 218637 w 3161501"/>
                <a:gd name="connsiteY37" fmla="*/ 2475657 h 5584828"/>
                <a:gd name="connsiteX38" fmla="*/ 198011 w 3161501"/>
                <a:gd name="connsiteY38" fmla="*/ 2576231 h 5584828"/>
                <a:gd name="connsiteX39" fmla="*/ 177934 w 3161501"/>
                <a:gd name="connsiteY39" fmla="*/ 2678206 h 5584828"/>
                <a:gd name="connsiteX40" fmla="*/ 158522 w 3161501"/>
                <a:gd name="connsiteY40" fmla="*/ 2781345 h 5584828"/>
                <a:gd name="connsiteX41" fmla="*/ 139893 w 3161501"/>
                <a:gd name="connsiteY41" fmla="*/ 2885409 h 5584828"/>
                <a:gd name="connsiteX42" fmla="*/ 130909 w 3161501"/>
                <a:gd name="connsiteY42" fmla="*/ 2937712 h 5584828"/>
                <a:gd name="connsiteX43" fmla="*/ 122165 w 3161501"/>
                <a:gd name="connsiteY43" fmla="*/ 2990158 h 5584828"/>
                <a:gd name="connsiteX44" fmla="*/ 113676 w 3161501"/>
                <a:gd name="connsiteY44" fmla="*/ 3042715 h 5584828"/>
                <a:gd name="connsiteX45" fmla="*/ 105456 w 3161501"/>
                <a:gd name="connsiteY45" fmla="*/ 3095354 h 5584828"/>
                <a:gd name="connsiteX46" fmla="*/ 97519 w 3161501"/>
                <a:gd name="connsiteY46" fmla="*/ 3148046 h 5584828"/>
                <a:gd name="connsiteX47" fmla="*/ 89882 w 3161501"/>
                <a:gd name="connsiteY47" fmla="*/ 3200760 h 5584828"/>
                <a:gd name="connsiteX48" fmla="*/ 82557 w 3161501"/>
                <a:gd name="connsiteY48" fmla="*/ 3253466 h 5584828"/>
                <a:gd name="connsiteX49" fmla="*/ 75561 w 3161501"/>
                <a:gd name="connsiteY49" fmla="*/ 3306135 h 5584828"/>
                <a:gd name="connsiteX50" fmla="*/ 68907 w 3161501"/>
                <a:gd name="connsiteY50" fmla="*/ 3358737 h 5584828"/>
                <a:gd name="connsiteX51" fmla="*/ 62611 w 3161501"/>
                <a:gd name="connsiteY51" fmla="*/ 3411242 h 5584828"/>
                <a:gd name="connsiteX52" fmla="*/ 56687 w 3161501"/>
                <a:gd name="connsiteY52" fmla="*/ 3463620 h 5584828"/>
                <a:gd name="connsiteX53" fmla="*/ 51150 w 3161501"/>
                <a:gd name="connsiteY53" fmla="*/ 3515841 h 5584828"/>
                <a:gd name="connsiteX54" fmla="*/ 46015 w 3161501"/>
                <a:gd name="connsiteY54" fmla="*/ 3567876 h 5584828"/>
                <a:gd name="connsiteX55" fmla="*/ 41295 w 3161501"/>
                <a:gd name="connsiteY55" fmla="*/ 3619695 h 5584828"/>
                <a:gd name="connsiteX56" fmla="*/ 37007 w 3161501"/>
                <a:gd name="connsiteY56" fmla="*/ 3671268 h 5584828"/>
                <a:gd name="connsiteX57" fmla="*/ 33164 w 3161501"/>
                <a:gd name="connsiteY57" fmla="*/ 3722565 h 5584828"/>
                <a:gd name="connsiteX58" fmla="*/ 29782 w 3161501"/>
                <a:gd name="connsiteY58" fmla="*/ 3773555 h 5584828"/>
                <a:gd name="connsiteX59" fmla="*/ 26874 w 3161501"/>
                <a:gd name="connsiteY59" fmla="*/ 3824211 h 5584828"/>
                <a:gd name="connsiteX60" fmla="*/ 0 w 3161501"/>
                <a:gd name="connsiteY60" fmla="*/ 4627809 h 5584828"/>
                <a:gd name="connsiteX61" fmla="*/ 2986 w 3161501"/>
                <a:gd name="connsiteY61" fmla="*/ 5219425 h 5584828"/>
                <a:gd name="connsiteX62" fmla="*/ 17916 w 3161501"/>
                <a:gd name="connsiteY62" fmla="*/ 5584829 h 5584828"/>
                <a:gd name="connsiteX63" fmla="*/ 2162514 w 3161501"/>
                <a:gd name="connsiteY63" fmla="*/ 4556939 h 5584828"/>
                <a:gd name="connsiteX64" fmla="*/ 2168666 w 3161501"/>
                <a:gd name="connsiteY64" fmla="*/ 2710358 h 5584828"/>
                <a:gd name="connsiteX65" fmla="*/ 2605666 w 3161501"/>
                <a:gd name="connsiteY65" fmla="*/ 1880458 h 5584828"/>
                <a:gd name="connsiteX66" fmla="*/ 2987803 w 3161501"/>
                <a:gd name="connsiteY66" fmla="*/ 1697356 h 5584828"/>
                <a:gd name="connsiteX67" fmla="*/ 3161501 w 3161501"/>
                <a:gd name="connsiteY67" fmla="*/ 1631975 h 5584828"/>
                <a:gd name="connsiteX68" fmla="*/ 1819581 w 3161501"/>
                <a:gd name="connsiteY68" fmla="*/ 0 h 5584828"/>
                <a:gd name="connsiteX0" fmla="*/ 1819581 w 3161501"/>
                <a:gd name="connsiteY0" fmla="*/ 0 h 5219425"/>
                <a:gd name="connsiteX1" fmla="*/ 952450 w 3161501"/>
                <a:gd name="connsiteY1" fmla="*/ 243585 h 5219425"/>
                <a:gd name="connsiteX2" fmla="*/ 901536 w 3161501"/>
                <a:gd name="connsiteY2" fmla="*/ 524700 h 5219425"/>
                <a:gd name="connsiteX3" fmla="*/ 876765 w 3161501"/>
                <a:gd name="connsiteY3" fmla="*/ 568524 h 5219425"/>
                <a:gd name="connsiteX4" fmla="*/ 852410 w 3161501"/>
                <a:gd name="connsiteY4" fmla="*/ 612565 h 5219425"/>
                <a:gd name="connsiteX5" fmla="*/ 828473 w 3161501"/>
                <a:gd name="connsiteY5" fmla="*/ 656819 h 5219425"/>
                <a:gd name="connsiteX6" fmla="*/ 804956 w 3161501"/>
                <a:gd name="connsiteY6" fmla="*/ 701283 h 5219425"/>
                <a:gd name="connsiteX7" fmla="*/ 781860 w 3161501"/>
                <a:gd name="connsiteY7" fmla="*/ 745955 h 5219425"/>
                <a:gd name="connsiteX8" fmla="*/ 759186 w 3161501"/>
                <a:gd name="connsiteY8" fmla="*/ 790831 h 5219425"/>
                <a:gd name="connsiteX9" fmla="*/ 736937 w 3161501"/>
                <a:gd name="connsiteY9" fmla="*/ 835908 h 5219425"/>
                <a:gd name="connsiteX10" fmla="*/ 715114 w 3161501"/>
                <a:gd name="connsiteY10" fmla="*/ 881184 h 5219425"/>
                <a:gd name="connsiteX11" fmla="*/ 693719 w 3161501"/>
                <a:gd name="connsiteY11" fmla="*/ 926656 h 5219425"/>
                <a:gd name="connsiteX12" fmla="*/ 672752 w 3161501"/>
                <a:gd name="connsiteY12" fmla="*/ 972320 h 5219425"/>
                <a:gd name="connsiteX13" fmla="*/ 652215 w 3161501"/>
                <a:gd name="connsiteY13" fmla="*/ 1018174 h 5219425"/>
                <a:gd name="connsiteX14" fmla="*/ 632111 w 3161501"/>
                <a:gd name="connsiteY14" fmla="*/ 1064214 h 5219425"/>
                <a:gd name="connsiteX15" fmla="*/ 612440 w 3161501"/>
                <a:gd name="connsiteY15" fmla="*/ 1110438 h 5219425"/>
                <a:gd name="connsiteX16" fmla="*/ 593204 w 3161501"/>
                <a:gd name="connsiteY16" fmla="*/ 1156843 h 5219425"/>
                <a:gd name="connsiteX17" fmla="*/ 574405 w 3161501"/>
                <a:gd name="connsiteY17" fmla="*/ 1203425 h 5219425"/>
                <a:gd name="connsiteX18" fmla="*/ 556045 w 3161501"/>
                <a:gd name="connsiteY18" fmla="*/ 1250182 h 5219425"/>
                <a:gd name="connsiteX19" fmla="*/ 538124 w 3161501"/>
                <a:gd name="connsiteY19" fmla="*/ 1297111 h 5219425"/>
                <a:gd name="connsiteX20" fmla="*/ 520644 w 3161501"/>
                <a:gd name="connsiteY20" fmla="*/ 1344209 h 5219425"/>
                <a:gd name="connsiteX21" fmla="*/ 503607 w 3161501"/>
                <a:gd name="connsiteY21" fmla="*/ 1391473 h 5219425"/>
                <a:gd name="connsiteX22" fmla="*/ 487015 w 3161501"/>
                <a:gd name="connsiteY22" fmla="*/ 1438899 h 5219425"/>
                <a:gd name="connsiteX23" fmla="*/ 470868 w 3161501"/>
                <a:gd name="connsiteY23" fmla="*/ 1486485 h 5219425"/>
                <a:gd name="connsiteX24" fmla="*/ 455169 w 3161501"/>
                <a:gd name="connsiteY24" fmla="*/ 1534229 h 5219425"/>
                <a:gd name="connsiteX25" fmla="*/ 439920 w 3161501"/>
                <a:gd name="connsiteY25" fmla="*/ 1582126 h 5219425"/>
                <a:gd name="connsiteX26" fmla="*/ 425120 w 3161501"/>
                <a:gd name="connsiteY26" fmla="*/ 1630174 h 5219425"/>
                <a:gd name="connsiteX27" fmla="*/ 410773 w 3161501"/>
                <a:gd name="connsiteY27" fmla="*/ 1678370 h 5219425"/>
                <a:gd name="connsiteX28" fmla="*/ 396880 w 3161501"/>
                <a:gd name="connsiteY28" fmla="*/ 1726712 h 5219425"/>
                <a:gd name="connsiteX29" fmla="*/ 383442 w 3161501"/>
                <a:gd name="connsiteY29" fmla="*/ 1775195 h 5219425"/>
                <a:gd name="connsiteX30" fmla="*/ 370461 w 3161501"/>
                <a:gd name="connsiteY30" fmla="*/ 1823818 h 5219425"/>
                <a:gd name="connsiteX31" fmla="*/ 357938 w 3161501"/>
                <a:gd name="connsiteY31" fmla="*/ 1872576 h 5219425"/>
                <a:gd name="connsiteX32" fmla="*/ 325868 w 3161501"/>
                <a:gd name="connsiteY32" fmla="*/ 2002167 h 5219425"/>
                <a:gd name="connsiteX33" fmla="*/ 304266 w 3161501"/>
                <a:gd name="connsiteY33" fmla="*/ 2092152 h 5219425"/>
                <a:gd name="connsiteX34" fmla="*/ 282625 w 3161501"/>
                <a:gd name="connsiteY34" fmla="*/ 2184733 h 5219425"/>
                <a:gd name="connsiteX35" fmla="*/ 261061 w 3161501"/>
                <a:gd name="connsiteY35" fmla="*/ 2279669 h 5219425"/>
                <a:gd name="connsiteX36" fmla="*/ 239692 w 3161501"/>
                <a:gd name="connsiteY36" fmla="*/ 2376724 h 5219425"/>
                <a:gd name="connsiteX37" fmla="*/ 218637 w 3161501"/>
                <a:gd name="connsiteY37" fmla="*/ 2475657 h 5219425"/>
                <a:gd name="connsiteX38" fmla="*/ 198011 w 3161501"/>
                <a:gd name="connsiteY38" fmla="*/ 2576231 h 5219425"/>
                <a:gd name="connsiteX39" fmla="*/ 177934 w 3161501"/>
                <a:gd name="connsiteY39" fmla="*/ 2678206 h 5219425"/>
                <a:gd name="connsiteX40" fmla="*/ 158522 w 3161501"/>
                <a:gd name="connsiteY40" fmla="*/ 2781345 h 5219425"/>
                <a:gd name="connsiteX41" fmla="*/ 139893 w 3161501"/>
                <a:gd name="connsiteY41" fmla="*/ 2885409 h 5219425"/>
                <a:gd name="connsiteX42" fmla="*/ 130909 w 3161501"/>
                <a:gd name="connsiteY42" fmla="*/ 2937712 h 5219425"/>
                <a:gd name="connsiteX43" fmla="*/ 122165 w 3161501"/>
                <a:gd name="connsiteY43" fmla="*/ 2990158 h 5219425"/>
                <a:gd name="connsiteX44" fmla="*/ 113676 w 3161501"/>
                <a:gd name="connsiteY44" fmla="*/ 3042715 h 5219425"/>
                <a:gd name="connsiteX45" fmla="*/ 105456 w 3161501"/>
                <a:gd name="connsiteY45" fmla="*/ 3095354 h 5219425"/>
                <a:gd name="connsiteX46" fmla="*/ 97519 w 3161501"/>
                <a:gd name="connsiteY46" fmla="*/ 3148046 h 5219425"/>
                <a:gd name="connsiteX47" fmla="*/ 89882 w 3161501"/>
                <a:gd name="connsiteY47" fmla="*/ 3200760 h 5219425"/>
                <a:gd name="connsiteX48" fmla="*/ 82557 w 3161501"/>
                <a:gd name="connsiteY48" fmla="*/ 3253466 h 5219425"/>
                <a:gd name="connsiteX49" fmla="*/ 75561 w 3161501"/>
                <a:gd name="connsiteY49" fmla="*/ 3306135 h 5219425"/>
                <a:gd name="connsiteX50" fmla="*/ 68907 w 3161501"/>
                <a:gd name="connsiteY50" fmla="*/ 3358737 h 5219425"/>
                <a:gd name="connsiteX51" fmla="*/ 62611 w 3161501"/>
                <a:gd name="connsiteY51" fmla="*/ 3411242 h 5219425"/>
                <a:gd name="connsiteX52" fmla="*/ 56687 w 3161501"/>
                <a:gd name="connsiteY52" fmla="*/ 3463620 h 5219425"/>
                <a:gd name="connsiteX53" fmla="*/ 51150 w 3161501"/>
                <a:gd name="connsiteY53" fmla="*/ 3515841 h 5219425"/>
                <a:gd name="connsiteX54" fmla="*/ 46015 w 3161501"/>
                <a:gd name="connsiteY54" fmla="*/ 3567876 h 5219425"/>
                <a:gd name="connsiteX55" fmla="*/ 41295 w 3161501"/>
                <a:gd name="connsiteY55" fmla="*/ 3619695 h 5219425"/>
                <a:gd name="connsiteX56" fmla="*/ 37007 w 3161501"/>
                <a:gd name="connsiteY56" fmla="*/ 3671268 h 5219425"/>
                <a:gd name="connsiteX57" fmla="*/ 33164 w 3161501"/>
                <a:gd name="connsiteY57" fmla="*/ 3722565 h 5219425"/>
                <a:gd name="connsiteX58" fmla="*/ 29782 w 3161501"/>
                <a:gd name="connsiteY58" fmla="*/ 3773555 h 5219425"/>
                <a:gd name="connsiteX59" fmla="*/ 26874 w 3161501"/>
                <a:gd name="connsiteY59" fmla="*/ 3824211 h 5219425"/>
                <a:gd name="connsiteX60" fmla="*/ 0 w 3161501"/>
                <a:gd name="connsiteY60" fmla="*/ 4627809 h 5219425"/>
                <a:gd name="connsiteX61" fmla="*/ 2986 w 3161501"/>
                <a:gd name="connsiteY61" fmla="*/ 5219425 h 5219425"/>
                <a:gd name="connsiteX62" fmla="*/ 2162514 w 3161501"/>
                <a:gd name="connsiteY62" fmla="*/ 4556939 h 5219425"/>
                <a:gd name="connsiteX63" fmla="*/ 2168666 w 3161501"/>
                <a:gd name="connsiteY63" fmla="*/ 2710358 h 5219425"/>
                <a:gd name="connsiteX64" fmla="*/ 2605666 w 3161501"/>
                <a:gd name="connsiteY64" fmla="*/ 1880458 h 5219425"/>
                <a:gd name="connsiteX65" fmla="*/ 2987803 w 3161501"/>
                <a:gd name="connsiteY65" fmla="*/ 1697356 h 5219425"/>
                <a:gd name="connsiteX66" fmla="*/ 3161501 w 3161501"/>
                <a:gd name="connsiteY66" fmla="*/ 1631975 h 5219425"/>
                <a:gd name="connsiteX67" fmla="*/ 1819581 w 3161501"/>
                <a:gd name="connsiteY67" fmla="*/ 0 h 5219425"/>
                <a:gd name="connsiteX0" fmla="*/ 1819581 w 3161501"/>
                <a:gd name="connsiteY0" fmla="*/ 0 h 4758655"/>
                <a:gd name="connsiteX1" fmla="*/ 952450 w 3161501"/>
                <a:gd name="connsiteY1" fmla="*/ 243585 h 4758655"/>
                <a:gd name="connsiteX2" fmla="*/ 901536 w 3161501"/>
                <a:gd name="connsiteY2" fmla="*/ 524700 h 4758655"/>
                <a:gd name="connsiteX3" fmla="*/ 876765 w 3161501"/>
                <a:gd name="connsiteY3" fmla="*/ 568524 h 4758655"/>
                <a:gd name="connsiteX4" fmla="*/ 852410 w 3161501"/>
                <a:gd name="connsiteY4" fmla="*/ 612565 h 4758655"/>
                <a:gd name="connsiteX5" fmla="*/ 828473 w 3161501"/>
                <a:gd name="connsiteY5" fmla="*/ 656819 h 4758655"/>
                <a:gd name="connsiteX6" fmla="*/ 804956 w 3161501"/>
                <a:gd name="connsiteY6" fmla="*/ 701283 h 4758655"/>
                <a:gd name="connsiteX7" fmla="*/ 781860 w 3161501"/>
                <a:gd name="connsiteY7" fmla="*/ 745955 h 4758655"/>
                <a:gd name="connsiteX8" fmla="*/ 759186 w 3161501"/>
                <a:gd name="connsiteY8" fmla="*/ 790831 h 4758655"/>
                <a:gd name="connsiteX9" fmla="*/ 736937 w 3161501"/>
                <a:gd name="connsiteY9" fmla="*/ 835908 h 4758655"/>
                <a:gd name="connsiteX10" fmla="*/ 715114 w 3161501"/>
                <a:gd name="connsiteY10" fmla="*/ 881184 h 4758655"/>
                <a:gd name="connsiteX11" fmla="*/ 693719 w 3161501"/>
                <a:gd name="connsiteY11" fmla="*/ 926656 h 4758655"/>
                <a:gd name="connsiteX12" fmla="*/ 672752 w 3161501"/>
                <a:gd name="connsiteY12" fmla="*/ 972320 h 4758655"/>
                <a:gd name="connsiteX13" fmla="*/ 652215 w 3161501"/>
                <a:gd name="connsiteY13" fmla="*/ 1018174 h 4758655"/>
                <a:gd name="connsiteX14" fmla="*/ 632111 w 3161501"/>
                <a:gd name="connsiteY14" fmla="*/ 1064214 h 4758655"/>
                <a:gd name="connsiteX15" fmla="*/ 612440 w 3161501"/>
                <a:gd name="connsiteY15" fmla="*/ 1110438 h 4758655"/>
                <a:gd name="connsiteX16" fmla="*/ 593204 w 3161501"/>
                <a:gd name="connsiteY16" fmla="*/ 1156843 h 4758655"/>
                <a:gd name="connsiteX17" fmla="*/ 574405 w 3161501"/>
                <a:gd name="connsiteY17" fmla="*/ 1203425 h 4758655"/>
                <a:gd name="connsiteX18" fmla="*/ 556045 w 3161501"/>
                <a:gd name="connsiteY18" fmla="*/ 1250182 h 4758655"/>
                <a:gd name="connsiteX19" fmla="*/ 538124 w 3161501"/>
                <a:gd name="connsiteY19" fmla="*/ 1297111 h 4758655"/>
                <a:gd name="connsiteX20" fmla="*/ 520644 w 3161501"/>
                <a:gd name="connsiteY20" fmla="*/ 1344209 h 4758655"/>
                <a:gd name="connsiteX21" fmla="*/ 503607 w 3161501"/>
                <a:gd name="connsiteY21" fmla="*/ 1391473 h 4758655"/>
                <a:gd name="connsiteX22" fmla="*/ 487015 w 3161501"/>
                <a:gd name="connsiteY22" fmla="*/ 1438899 h 4758655"/>
                <a:gd name="connsiteX23" fmla="*/ 470868 w 3161501"/>
                <a:gd name="connsiteY23" fmla="*/ 1486485 h 4758655"/>
                <a:gd name="connsiteX24" fmla="*/ 455169 w 3161501"/>
                <a:gd name="connsiteY24" fmla="*/ 1534229 h 4758655"/>
                <a:gd name="connsiteX25" fmla="*/ 439920 w 3161501"/>
                <a:gd name="connsiteY25" fmla="*/ 1582126 h 4758655"/>
                <a:gd name="connsiteX26" fmla="*/ 425120 w 3161501"/>
                <a:gd name="connsiteY26" fmla="*/ 1630174 h 4758655"/>
                <a:gd name="connsiteX27" fmla="*/ 410773 w 3161501"/>
                <a:gd name="connsiteY27" fmla="*/ 1678370 h 4758655"/>
                <a:gd name="connsiteX28" fmla="*/ 396880 w 3161501"/>
                <a:gd name="connsiteY28" fmla="*/ 1726712 h 4758655"/>
                <a:gd name="connsiteX29" fmla="*/ 383442 w 3161501"/>
                <a:gd name="connsiteY29" fmla="*/ 1775195 h 4758655"/>
                <a:gd name="connsiteX30" fmla="*/ 370461 w 3161501"/>
                <a:gd name="connsiteY30" fmla="*/ 1823818 h 4758655"/>
                <a:gd name="connsiteX31" fmla="*/ 357938 w 3161501"/>
                <a:gd name="connsiteY31" fmla="*/ 1872576 h 4758655"/>
                <a:gd name="connsiteX32" fmla="*/ 325868 w 3161501"/>
                <a:gd name="connsiteY32" fmla="*/ 2002167 h 4758655"/>
                <a:gd name="connsiteX33" fmla="*/ 304266 w 3161501"/>
                <a:gd name="connsiteY33" fmla="*/ 2092152 h 4758655"/>
                <a:gd name="connsiteX34" fmla="*/ 282625 w 3161501"/>
                <a:gd name="connsiteY34" fmla="*/ 2184733 h 4758655"/>
                <a:gd name="connsiteX35" fmla="*/ 261061 w 3161501"/>
                <a:gd name="connsiteY35" fmla="*/ 2279669 h 4758655"/>
                <a:gd name="connsiteX36" fmla="*/ 239692 w 3161501"/>
                <a:gd name="connsiteY36" fmla="*/ 2376724 h 4758655"/>
                <a:gd name="connsiteX37" fmla="*/ 218637 w 3161501"/>
                <a:gd name="connsiteY37" fmla="*/ 2475657 h 4758655"/>
                <a:gd name="connsiteX38" fmla="*/ 198011 w 3161501"/>
                <a:gd name="connsiteY38" fmla="*/ 2576231 h 4758655"/>
                <a:gd name="connsiteX39" fmla="*/ 177934 w 3161501"/>
                <a:gd name="connsiteY39" fmla="*/ 2678206 h 4758655"/>
                <a:gd name="connsiteX40" fmla="*/ 158522 w 3161501"/>
                <a:gd name="connsiteY40" fmla="*/ 2781345 h 4758655"/>
                <a:gd name="connsiteX41" fmla="*/ 139893 w 3161501"/>
                <a:gd name="connsiteY41" fmla="*/ 2885409 h 4758655"/>
                <a:gd name="connsiteX42" fmla="*/ 130909 w 3161501"/>
                <a:gd name="connsiteY42" fmla="*/ 2937712 h 4758655"/>
                <a:gd name="connsiteX43" fmla="*/ 122165 w 3161501"/>
                <a:gd name="connsiteY43" fmla="*/ 2990158 h 4758655"/>
                <a:gd name="connsiteX44" fmla="*/ 113676 w 3161501"/>
                <a:gd name="connsiteY44" fmla="*/ 3042715 h 4758655"/>
                <a:gd name="connsiteX45" fmla="*/ 105456 w 3161501"/>
                <a:gd name="connsiteY45" fmla="*/ 3095354 h 4758655"/>
                <a:gd name="connsiteX46" fmla="*/ 97519 w 3161501"/>
                <a:gd name="connsiteY46" fmla="*/ 3148046 h 4758655"/>
                <a:gd name="connsiteX47" fmla="*/ 89882 w 3161501"/>
                <a:gd name="connsiteY47" fmla="*/ 3200760 h 4758655"/>
                <a:gd name="connsiteX48" fmla="*/ 82557 w 3161501"/>
                <a:gd name="connsiteY48" fmla="*/ 3253466 h 4758655"/>
                <a:gd name="connsiteX49" fmla="*/ 75561 w 3161501"/>
                <a:gd name="connsiteY49" fmla="*/ 3306135 h 4758655"/>
                <a:gd name="connsiteX50" fmla="*/ 68907 w 3161501"/>
                <a:gd name="connsiteY50" fmla="*/ 3358737 h 4758655"/>
                <a:gd name="connsiteX51" fmla="*/ 62611 w 3161501"/>
                <a:gd name="connsiteY51" fmla="*/ 3411242 h 4758655"/>
                <a:gd name="connsiteX52" fmla="*/ 56687 w 3161501"/>
                <a:gd name="connsiteY52" fmla="*/ 3463620 h 4758655"/>
                <a:gd name="connsiteX53" fmla="*/ 51150 w 3161501"/>
                <a:gd name="connsiteY53" fmla="*/ 3515841 h 4758655"/>
                <a:gd name="connsiteX54" fmla="*/ 46015 w 3161501"/>
                <a:gd name="connsiteY54" fmla="*/ 3567876 h 4758655"/>
                <a:gd name="connsiteX55" fmla="*/ 41295 w 3161501"/>
                <a:gd name="connsiteY55" fmla="*/ 3619695 h 4758655"/>
                <a:gd name="connsiteX56" fmla="*/ 37007 w 3161501"/>
                <a:gd name="connsiteY56" fmla="*/ 3671268 h 4758655"/>
                <a:gd name="connsiteX57" fmla="*/ 33164 w 3161501"/>
                <a:gd name="connsiteY57" fmla="*/ 3722565 h 4758655"/>
                <a:gd name="connsiteX58" fmla="*/ 29782 w 3161501"/>
                <a:gd name="connsiteY58" fmla="*/ 3773555 h 4758655"/>
                <a:gd name="connsiteX59" fmla="*/ 26874 w 3161501"/>
                <a:gd name="connsiteY59" fmla="*/ 3824211 h 4758655"/>
                <a:gd name="connsiteX60" fmla="*/ 0 w 3161501"/>
                <a:gd name="connsiteY60" fmla="*/ 4627809 h 4758655"/>
                <a:gd name="connsiteX61" fmla="*/ 2162514 w 3161501"/>
                <a:gd name="connsiteY61" fmla="*/ 4556939 h 4758655"/>
                <a:gd name="connsiteX62" fmla="*/ 2168666 w 3161501"/>
                <a:gd name="connsiteY62" fmla="*/ 2710358 h 4758655"/>
                <a:gd name="connsiteX63" fmla="*/ 2605666 w 3161501"/>
                <a:gd name="connsiteY63" fmla="*/ 1880458 h 4758655"/>
                <a:gd name="connsiteX64" fmla="*/ 2987803 w 3161501"/>
                <a:gd name="connsiteY64" fmla="*/ 1697356 h 4758655"/>
                <a:gd name="connsiteX65" fmla="*/ 3161501 w 3161501"/>
                <a:gd name="connsiteY65" fmla="*/ 1631975 h 4758655"/>
                <a:gd name="connsiteX66" fmla="*/ 1819581 w 3161501"/>
                <a:gd name="connsiteY66" fmla="*/ 0 h 4758655"/>
                <a:gd name="connsiteX0" fmla="*/ 1819581 w 3161501"/>
                <a:gd name="connsiteY0" fmla="*/ 0 h 4758655"/>
                <a:gd name="connsiteX1" fmla="*/ 952450 w 3161501"/>
                <a:gd name="connsiteY1" fmla="*/ 243585 h 4758655"/>
                <a:gd name="connsiteX2" fmla="*/ 901536 w 3161501"/>
                <a:gd name="connsiteY2" fmla="*/ 524700 h 4758655"/>
                <a:gd name="connsiteX3" fmla="*/ 876765 w 3161501"/>
                <a:gd name="connsiteY3" fmla="*/ 568524 h 4758655"/>
                <a:gd name="connsiteX4" fmla="*/ 852410 w 3161501"/>
                <a:gd name="connsiteY4" fmla="*/ 612565 h 4758655"/>
                <a:gd name="connsiteX5" fmla="*/ 828473 w 3161501"/>
                <a:gd name="connsiteY5" fmla="*/ 656819 h 4758655"/>
                <a:gd name="connsiteX6" fmla="*/ 804956 w 3161501"/>
                <a:gd name="connsiteY6" fmla="*/ 701283 h 4758655"/>
                <a:gd name="connsiteX7" fmla="*/ 781860 w 3161501"/>
                <a:gd name="connsiteY7" fmla="*/ 745955 h 4758655"/>
                <a:gd name="connsiteX8" fmla="*/ 759186 w 3161501"/>
                <a:gd name="connsiteY8" fmla="*/ 790831 h 4758655"/>
                <a:gd name="connsiteX9" fmla="*/ 736937 w 3161501"/>
                <a:gd name="connsiteY9" fmla="*/ 835908 h 4758655"/>
                <a:gd name="connsiteX10" fmla="*/ 715114 w 3161501"/>
                <a:gd name="connsiteY10" fmla="*/ 881184 h 4758655"/>
                <a:gd name="connsiteX11" fmla="*/ 693719 w 3161501"/>
                <a:gd name="connsiteY11" fmla="*/ 926656 h 4758655"/>
                <a:gd name="connsiteX12" fmla="*/ 672752 w 3161501"/>
                <a:gd name="connsiteY12" fmla="*/ 972320 h 4758655"/>
                <a:gd name="connsiteX13" fmla="*/ 652215 w 3161501"/>
                <a:gd name="connsiteY13" fmla="*/ 1018174 h 4758655"/>
                <a:gd name="connsiteX14" fmla="*/ 632111 w 3161501"/>
                <a:gd name="connsiteY14" fmla="*/ 1064214 h 4758655"/>
                <a:gd name="connsiteX15" fmla="*/ 612440 w 3161501"/>
                <a:gd name="connsiteY15" fmla="*/ 1110438 h 4758655"/>
                <a:gd name="connsiteX16" fmla="*/ 593204 w 3161501"/>
                <a:gd name="connsiteY16" fmla="*/ 1156843 h 4758655"/>
                <a:gd name="connsiteX17" fmla="*/ 574405 w 3161501"/>
                <a:gd name="connsiteY17" fmla="*/ 1203425 h 4758655"/>
                <a:gd name="connsiteX18" fmla="*/ 556045 w 3161501"/>
                <a:gd name="connsiteY18" fmla="*/ 1250182 h 4758655"/>
                <a:gd name="connsiteX19" fmla="*/ 538124 w 3161501"/>
                <a:gd name="connsiteY19" fmla="*/ 1297111 h 4758655"/>
                <a:gd name="connsiteX20" fmla="*/ 520644 w 3161501"/>
                <a:gd name="connsiteY20" fmla="*/ 1344209 h 4758655"/>
                <a:gd name="connsiteX21" fmla="*/ 503607 w 3161501"/>
                <a:gd name="connsiteY21" fmla="*/ 1391473 h 4758655"/>
                <a:gd name="connsiteX22" fmla="*/ 487015 w 3161501"/>
                <a:gd name="connsiteY22" fmla="*/ 1438899 h 4758655"/>
                <a:gd name="connsiteX23" fmla="*/ 470868 w 3161501"/>
                <a:gd name="connsiteY23" fmla="*/ 1486485 h 4758655"/>
                <a:gd name="connsiteX24" fmla="*/ 455169 w 3161501"/>
                <a:gd name="connsiteY24" fmla="*/ 1534229 h 4758655"/>
                <a:gd name="connsiteX25" fmla="*/ 439920 w 3161501"/>
                <a:gd name="connsiteY25" fmla="*/ 1582126 h 4758655"/>
                <a:gd name="connsiteX26" fmla="*/ 425120 w 3161501"/>
                <a:gd name="connsiteY26" fmla="*/ 1630174 h 4758655"/>
                <a:gd name="connsiteX27" fmla="*/ 410773 w 3161501"/>
                <a:gd name="connsiteY27" fmla="*/ 1678370 h 4758655"/>
                <a:gd name="connsiteX28" fmla="*/ 396880 w 3161501"/>
                <a:gd name="connsiteY28" fmla="*/ 1726712 h 4758655"/>
                <a:gd name="connsiteX29" fmla="*/ 383442 w 3161501"/>
                <a:gd name="connsiteY29" fmla="*/ 1775195 h 4758655"/>
                <a:gd name="connsiteX30" fmla="*/ 370461 w 3161501"/>
                <a:gd name="connsiteY30" fmla="*/ 1823818 h 4758655"/>
                <a:gd name="connsiteX31" fmla="*/ 357938 w 3161501"/>
                <a:gd name="connsiteY31" fmla="*/ 1872576 h 4758655"/>
                <a:gd name="connsiteX32" fmla="*/ 325868 w 3161501"/>
                <a:gd name="connsiteY32" fmla="*/ 2002167 h 4758655"/>
                <a:gd name="connsiteX33" fmla="*/ 304266 w 3161501"/>
                <a:gd name="connsiteY33" fmla="*/ 2092152 h 4758655"/>
                <a:gd name="connsiteX34" fmla="*/ 282625 w 3161501"/>
                <a:gd name="connsiteY34" fmla="*/ 2184733 h 4758655"/>
                <a:gd name="connsiteX35" fmla="*/ 261061 w 3161501"/>
                <a:gd name="connsiteY35" fmla="*/ 2279669 h 4758655"/>
                <a:gd name="connsiteX36" fmla="*/ 239692 w 3161501"/>
                <a:gd name="connsiteY36" fmla="*/ 2376724 h 4758655"/>
                <a:gd name="connsiteX37" fmla="*/ 218637 w 3161501"/>
                <a:gd name="connsiteY37" fmla="*/ 2475657 h 4758655"/>
                <a:gd name="connsiteX38" fmla="*/ 198011 w 3161501"/>
                <a:gd name="connsiteY38" fmla="*/ 2576231 h 4758655"/>
                <a:gd name="connsiteX39" fmla="*/ 177934 w 3161501"/>
                <a:gd name="connsiteY39" fmla="*/ 2678206 h 4758655"/>
                <a:gd name="connsiteX40" fmla="*/ 158522 w 3161501"/>
                <a:gd name="connsiteY40" fmla="*/ 2781345 h 4758655"/>
                <a:gd name="connsiteX41" fmla="*/ 139893 w 3161501"/>
                <a:gd name="connsiteY41" fmla="*/ 2885409 h 4758655"/>
                <a:gd name="connsiteX42" fmla="*/ 130909 w 3161501"/>
                <a:gd name="connsiteY42" fmla="*/ 2937712 h 4758655"/>
                <a:gd name="connsiteX43" fmla="*/ 122165 w 3161501"/>
                <a:gd name="connsiteY43" fmla="*/ 2990158 h 4758655"/>
                <a:gd name="connsiteX44" fmla="*/ 113676 w 3161501"/>
                <a:gd name="connsiteY44" fmla="*/ 3042715 h 4758655"/>
                <a:gd name="connsiteX45" fmla="*/ 105456 w 3161501"/>
                <a:gd name="connsiteY45" fmla="*/ 3095354 h 4758655"/>
                <a:gd name="connsiteX46" fmla="*/ 97519 w 3161501"/>
                <a:gd name="connsiteY46" fmla="*/ 3148046 h 4758655"/>
                <a:gd name="connsiteX47" fmla="*/ 89882 w 3161501"/>
                <a:gd name="connsiteY47" fmla="*/ 3200760 h 4758655"/>
                <a:gd name="connsiteX48" fmla="*/ 82557 w 3161501"/>
                <a:gd name="connsiteY48" fmla="*/ 3253466 h 4758655"/>
                <a:gd name="connsiteX49" fmla="*/ 75561 w 3161501"/>
                <a:gd name="connsiteY49" fmla="*/ 3306135 h 4758655"/>
                <a:gd name="connsiteX50" fmla="*/ 68907 w 3161501"/>
                <a:gd name="connsiteY50" fmla="*/ 3358737 h 4758655"/>
                <a:gd name="connsiteX51" fmla="*/ 62611 w 3161501"/>
                <a:gd name="connsiteY51" fmla="*/ 3411242 h 4758655"/>
                <a:gd name="connsiteX52" fmla="*/ 56687 w 3161501"/>
                <a:gd name="connsiteY52" fmla="*/ 3463620 h 4758655"/>
                <a:gd name="connsiteX53" fmla="*/ 51150 w 3161501"/>
                <a:gd name="connsiteY53" fmla="*/ 3515841 h 4758655"/>
                <a:gd name="connsiteX54" fmla="*/ 46015 w 3161501"/>
                <a:gd name="connsiteY54" fmla="*/ 3567876 h 4758655"/>
                <a:gd name="connsiteX55" fmla="*/ 41295 w 3161501"/>
                <a:gd name="connsiteY55" fmla="*/ 3619695 h 4758655"/>
                <a:gd name="connsiteX56" fmla="*/ 37007 w 3161501"/>
                <a:gd name="connsiteY56" fmla="*/ 3671268 h 4758655"/>
                <a:gd name="connsiteX57" fmla="*/ 33164 w 3161501"/>
                <a:gd name="connsiteY57" fmla="*/ 3722565 h 4758655"/>
                <a:gd name="connsiteX58" fmla="*/ 29782 w 3161501"/>
                <a:gd name="connsiteY58" fmla="*/ 3773555 h 4758655"/>
                <a:gd name="connsiteX59" fmla="*/ 26874 w 3161501"/>
                <a:gd name="connsiteY59" fmla="*/ 3824211 h 4758655"/>
                <a:gd name="connsiteX60" fmla="*/ 0 w 3161501"/>
                <a:gd name="connsiteY60" fmla="*/ 4627809 h 4758655"/>
                <a:gd name="connsiteX61" fmla="*/ 2162514 w 3161501"/>
                <a:gd name="connsiteY61" fmla="*/ 4556939 h 4758655"/>
                <a:gd name="connsiteX62" fmla="*/ 2168666 w 3161501"/>
                <a:gd name="connsiteY62" fmla="*/ 2710358 h 4758655"/>
                <a:gd name="connsiteX63" fmla="*/ 2605666 w 3161501"/>
                <a:gd name="connsiteY63" fmla="*/ 1880458 h 4758655"/>
                <a:gd name="connsiteX64" fmla="*/ 2987803 w 3161501"/>
                <a:gd name="connsiteY64" fmla="*/ 1697356 h 4758655"/>
                <a:gd name="connsiteX65" fmla="*/ 3161501 w 3161501"/>
                <a:gd name="connsiteY65" fmla="*/ 1631975 h 4758655"/>
                <a:gd name="connsiteX66" fmla="*/ 1819581 w 3161501"/>
                <a:gd name="connsiteY66" fmla="*/ 0 h 4758655"/>
                <a:gd name="connsiteX0" fmla="*/ 1819581 w 3161501"/>
                <a:gd name="connsiteY0" fmla="*/ 0 h 4673471"/>
                <a:gd name="connsiteX1" fmla="*/ 952450 w 3161501"/>
                <a:gd name="connsiteY1" fmla="*/ 243585 h 4673471"/>
                <a:gd name="connsiteX2" fmla="*/ 901536 w 3161501"/>
                <a:gd name="connsiteY2" fmla="*/ 524700 h 4673471"/>
                <a:gd name="connsiteX3" fmla="*/ 876765 w 3161501"/>
                <a:gd name="connsiteY3" fmla="*/ 568524 h 4673471"/>
                <a:gd name="connsiteX4" fmla="*/ 852410 w 3161501"/>
                <a:gd name="connsiteY4" fmla="*/ 612565 h 4673471"/>
                <a:gd name="connsiteX5" fmla="*/ 828473 w 3161501"/>
                <a:gd name="connsiteY5" fmla="*/ 656819 h 4673471"/>
                <a:gd name="connsiteX6" fmla="*/ 804956 w 3161501"/>
                <a:gd name="connsiteY6" fmla="*/ 701283 h 4673471"/>
                <a:gd name="connsiteX7" fmla="*/ 781860 w 3161501"/>
                <a:gd name="connsiteY7" fmla="*/ 745955 h 4673471"/>
                <a:gd name="connsiteX8" fmla="*/ 759186 w 3161501"/>
                <a:gd name="connsiteY8" fmla="*/ 790831 h 4673471"/>
                <a:gd name="connsiteX9" fmla="*/ 736937 w 3161501"/>
                <a:gd name="connsiteY9" fmla="*/ 835908 h 4673471"/>
                <a:gd name="connsiteX10" fmla="*/ 715114 w 3161501"/>
                <a:gd name="connsiteY10" fmla="*/ 881184 h 4673471"/>
                <a:gd name="connsiteX11" fmla="*/ 693719 w 3161501"/>
                <a:gd name="connsiteY11" fmla="*/ 926656 h 4673471"/>
                <a:gd name="connsiteX12" fmla="*/ 672752 w 3161501"/>
                <a:gd name="connsiteY12" fmla="*/ 972320 h 4673471"/>
                <a:gd name="connsiteX13" fmla="*/ 652215 w 3161501"/>
                <a:gd name="connsiteY13" fmla="*/ 1018174 h 4673471"/>
                <a:gd name="connsiteX14" fmla="*/ 632111 w 3161501"/>
                <a:gd name="connsiteY14" fmla="*/ 1064214 h 4673471"/>
                <a:gd name="connsiteX15" fmla="*/ 612440 w 3161501"/>
                <a:gd name="connsiteY15" fmla="*/ 1110438 h 4673471"/>
                <a:gd name="connsiteX16" fmla="*/ 593204 w 3161501"/>
                <a:gd name="connsiteY16" fmla="*/ 1156843 h 4673471"/>
                <a:gd name="connsiteX17" fmla="*/ 574405 w 3161501"/>
                <a:gd name="connsiteY17" fmla="*/ 1203425 h 4673471"/>
                <a:gd name="connsiteX18" fmla="*/ 556045 w 3161501"/>
                <a:gd name="connsiteY18" fmla="*/ 1250182 h 4673471"/>
                <a:gd name="connsiteX19" fmla="*/ 538124 w 3161501"/>
                <a:gd name="connsiteY19" fmla="*/ 1297111 h 4673471"/>
                <a:gd name="connsiteX20" fmla="*/ 520644 w 3161501"/>
                <a:gd name="connsiteY20" fmla="*/ 1344209 h 4673471"/>
                <a:gd name="connsiteX21" fmla="*/ 503607 w 3161501"/>
                <a:gd name="connsiteY21" fmla="*/ 1391473 h 4673471"/>
                <a:gd name="connsiteX22" fmla="*/ 487015 w 3161501"/>
                <a:gd name="connsiteY22" fmla="*/ 1438899 h 4673471"/>
                <a:gd name="connsiteX23" fmla="*/ 470868 w 3161501"/>
                <a:gd name="connsiteY23" fmla="*/ 1486485 h 4673471"/>
                <a:gd name="connsiteX24" fmla="*/ 455169 w 3161501"/>
                <a:gd name="connsiteY24" fmla="*/ 1534229 h 4673471"/>
                <a:gd name="connsiteX25" fmla="*/ 439920 w 3161501"/>
                <a:gd name="connsiteY25" fmla="*/ 1582126 h 4673471"/>
                <a:gd name="connsiteX26" fmla="*/ 425120 w 3161501"/>
                <a:gd name="connsiteY26" fmla="*/ 1630174 h 4673471"/>
                <a:gd name="connsiteX27" fmla="*/ 410773 w 3161501"/>
                <a:gd name="connsiteY27" fmla="*/ 1678370 h 4673471"/>
                <a:gd name="connsiteX28" fmla="*/ 396880 w 3161501"/>
                <a:gd name="connsiteY28" fmla="*/ 1726712 h 4673471"/>
                <a:gd name="connsiteX29" fmla="*/ 383442 w 3161501"/>
                <a:gd name="connsiteY29" fmla="*/ 1775195 h 4673471"/>
                <a:gd name="connsiteX30" fmla="*/ 370461 w 3161501"/>
                <a:gd name="connsiteY30" fmla="*/ 1823818 h 4673471"/>
                <a:gd name="connsiteX31" fmla="*/ 357938 w 3161501"/>
                <a:gd name="connsiteY31" fmla="*/ 1872576 h 4673471"/>
                <a:gd name="connsiteX32" fmla="*/ 325868 w 3161501"/>
                <a:gd name="connsiteY32" fmla="*/ 2002167 h 4673471"/>
                <a:gd name="connsiteX33" fmla="*/ 304266 w 3161501"/>
                <a:gd name="connsiteY33" fmla="*/ 2092152 h 4673471"/>
                <a:gd name="connsiteX34" fmla="*/ 282625 w 3161501"/>
                <a:gd name="connsiteY34" fmla="*/ 2184733 h 4673471"/>
                <a:gd name="connsiteX35" fmla="*/ 261061 w 3161501"/>
                <a:gd name="connsiteY35" fmla="*/ 2279669 h 4673471"/>
                <a:gd name="connsiteX36" fmla="*/ 239692 w 3161501"/>
                <a:gd name="connsiteY36" fmla="*/ 2376724 h 4673471"/>
                <a:gd name="connsiteX37" fmla="*/ 218637 w 3161501"/>
                <a:gd name="connsiteY37" fmla="*/ 2475657 h 4673471"/>
                <a:gd name="connsiteX38" fmla="*/ 198011 w 3161501"/>
                <a:gd name="connsiteY38" fmla="*/ 2576231 h 4673471"/>
                <a:gd name="connsiteX39" fmla="*/ 177934 w 3161501"/>
                <a:gd name="connsiteY39" fmla="*/ 2678206 h 4673471"/>
                <a:gd name="connsiteX40" fmla="*/ 158522 w 3161501"/>
                <a:gd name="connsiteY40" fmla="*/ 2781345 h 4673471"/>
                <a:gd name="connsiteX41" fmla="*/ 139893 w 3161501"/>
                <a:gd name="connsiteY41" fmla="*/ 2885409 h 4673471"/>
                <a:gd name="connsiteX42" fmla="*/ 130909 w 3161501"/>
                <a:gd name="connsiteY42" fmla="*/ 2937712 h 4673471"/>
                <a:gd name="connsiteX43" fmla="*/ 122165 w 3161501"/>
                <a:gd name="connsiteY43" fmla="*/ 2990158 h 4673471"/>
                <a:gd name="connsiteX44" fmla="*/ 113676 w 3161501"/>
                <a:gd name="connsiteY44" fmla="*/ 3042715 h 4673471"/>
                <a:gd name="connsiteX45" fmla="*/ 105456 w 3161501"/>
                <a:gd name="connsiteY45" fmla="*/ 3095354 h 4673471"/>
                <a:gd name="connsiteX46" fmla="*/ 97519 w 3161501"/>
                <a:gd name="connsiteY46" fmla="*/ 3148046 h 4673471"/>
                <a:gd name="connsiteX47" fmla="*/ 89882 w 3161501"/>
                <a:gd name="connsiteY47" fmla="*/ 3200760 h 4673471"/>
                <a:gd name="connsiteX48" fmla="*/ 82557 w 3161501"/>
                <a:gd name="connsiteY48" fmla="*/ 3253466 h 4673471"/>
                <a:gd name="connsiteX49" fmla="*/ 75561 w 3161501"/>
                <a:gd name="connsiteY49" fmla="*/ 3306135 h 4673471"/>
                <a:gd name="connsiteX50" fmla="*/ 68907 w 3161501"/>
                <a:gd name="connsiteY50" fmla="*/ 3358737 h 4673471"/>
                <a:gd name="connsiteX51" fmla="*/ 62611 w 3161501"/>
                <a:gd name="connsiteY51" fmla="*/ 3411242 h 4673471"/>
                <a:gd name="connsiteX52" fmla="*/ 56687 w 3161501"/>
                <a:gd name="connsiteY52" fmla="*/ 3463620 h 4673471"/>
                <a:gd name="connsiteX53" fmla="*/ 51150 w 3161501"/>
                <a:gd name="connsiteY53" fmla="*/ 3515841 h 4673471"/>
                <a:gd name="connsiteX54" fmla="*/ 46015 w 3161501"/>
                <a:gd name="connsiteY54" fmla="*/ 3567876 h 4673471"/>
                <a:gd name="connsiteX55" fmla="*/ 41295 w 3161501"/>
                <a:gd name="connsiteY55" fmla="*/ 3619695 h 4673471"/>
                <a:gd name="connsiteX56" fmla="*/ 37007 w 3161501"/>
                <a:gd name="connsiteY56" fmla="*/ 3671268 h 4673471"/>
                <a:gd name="connsiteX57" fmla="*/ 33164 w 3161501"/>
                <a:gd name="connsiteY57" fmla="*/ 3722565 h 4673471"/>
                <a:gd name="connsiteX58" fmla="*/ 29782 w 3161501"/>
                <a:gd name="connsiteY58" fmla="*/ 3773555 h 4673471"/>
                <a:gd name="connsiteX59" fmla="*/ 26874 w 3161501"/>
                <a:gd name="connsiteY59" fmla="*/ 3824211 h 4673471"/>
                <a:gd name="connsiteX60" fmla="*/ 0 w 3161501"/>
                <a:gd name="connsiteY60" fmla="*/ 4627809 h 4673471"/>
                <a:gd name="connsiteX61" fmla="*/ 2162514 w 3161501"/>
                <a:gd name="connsiteY61" fmla="*/ 4556939 h 4673471"/>
                <a:gd name="connsiteX62" fmla="*/ 2168666 w 3161501"/>
                <a:gd name="connsiteY62" fmla="*/ 2710358 h 4673471"/>
                <a:gd name="connsiteX63" fmla="*/ 2605666 w 3161501"/>
                <a:gd name="connsiteY63" fmla="*/ 1880458 h 4673471"/>
                <a:gd name="connsiteX64" fmla="*/ 2987803 w 3161501"/>
                <a:gd name="connsiteY64" fmla="*/ 1697356 h 4673471"/>
                <a:gd name="connsiteX65" fmla="*/ 3161501 w 3161501"/>
                <a:gd name="connsiteY65" fmla="*/ 1631975 h 4673471"/>
                <a:gd name="connsiteX66" fmla="*/ 1819581 w 3161501"/>
                <a:gd name="connsiteY66" fmla="*/ 0 h 4673471"/>
                <a:gd name="connsiteX0" fmla="*/ 1819581 w 3161501"/>
                <a:gd name="connsiteY0" fmla="*/ 0 h 4696908"/>
                <a:gd name="connsiteX1" fmla="*/ 952450 w 3161501"/>
                <a:gd name="connsiteY1" fmla="*/ 243585 h 4696908"/>
                <a:gd name="connsiteX2" fmla="*/ 901536 w 3161501"/>
                <a:gd name="connsiteY2" fmla="*/ 524700 h 4696908"/>
                <a:gd name="connsiteX3" fmla="*/ 876765 w 3161501"/>
                <a:gd name="connsiteY3" fmla="*/ 568524 h 4696908"/>
                <a:gd name="connsiteX4" fmla="*/ 852410 w 3161501"/>
                <a:gd name="connsiteY4" fmla="*/ 612565 h 4696908"/>
                <a:gd name="connsiteX5" fmla="*/ 828473 w 3161501"/>
                <a:gd name="connsiteY5" fmla="*/ 656819 h 4696908"/>
                <a:gd name="connsiteX6" fmla="*/ 804956 w 3161501"/>
                <a:gd name="connsiteY6" fmla="*/ 701283 h 4696908"/>
                <a:gd name="connsiteX7" fmla="*/ 781860 w 3161501"/>
                <a:gd name="connsiteY7" fmla="*/ 745955 h 4696908"/>
                <a:gd name="connsiteX8" fmla="*/ 759186 w 3161501"/>
                <a:gd name="connsiteY8" fmla="*/ 790831 h 4696908"/>
                <a:gd name="connsiteX9" fmla="*/ 736937 w 3161501"/>
                <a:gd name="connsiteY9" fmla="*/ 835908 h 4696908"/>
                <a:gd name="connsiteX10" fmla="*/ 715114 w 3161501"/>
                <a:gd name="connsiteY10" fmla="*/ 881184 h 4696908"/>
                <a:gd name="connsiteX11" fmla="*/ 693719 w 3161501"/>
                <a:gd name="connsiteY11" fmla="*/ 926656 h 4696908"/>
                <a:gd name="connsiteX12" fmla="*/ 672752 w 3161501"/>
                <a:gd name="connsiteY12" fmla="*/ 972320 h 4696908"/>
                <a:gd name="connsiteX13" fmla="*/ 652215 w 3161501"/>
                <a:gd name="connsiteY13" fmla="*/ 1018174 h 4696908"/>
                <a:gd name="connsiteX14" fmla="*/ 632111 w 3161501"/>
                <a:gd name="connsiteY14" fmla="*/ 1064214 h 4696908"/>
                <a:gd name="connsiteX15" fmla="*/ 612440 w 3161501"/>
                <a:gd name="connsiteY15" fmla="*/ 1110438 h 4696908"/>
                <a:gd name="connsiteX16" fmla="*/ 593204 w 3161501"/>
                <a:gd name="connsiteY16" fmla="*/ 1156843 h 4696908"/>
                <a:gd name="connsiteX17" fmla="*/ 574405 w 3161501"/>
                <a:gd name="connsiteY17" fmla="*/ 1203425 h 4696908"/>
                <a:gd name="connsiteX18" fmla="*/ 556045 w 3161501"/>
                <a:gd name="connsiteY18" fmla="*/ 1250182 h 4696908"/>
                <a:gd name="connsiteX19" fmla="*/ 538124 w 3161501"/>
                <a:gd name="connsiteY19" fmla="*/ 1297111 h 4696908"/>
                <a:gd name="connsiteX20" fmla="*/ 520644 w 3161501"/>
                <a:gd name="connsiteY20" fmla="*/ 1344209 h 4696908"/>
                <a:gd name="connsiteX21" fmla="*/ 503607 w 3161501"/>
                <a:gd name="connsiteY21" fmla="*/ 1391473 h 4696908"/>
                <a:gd name="connsiteX22" fmla="*/ 487015 w 3161501"/>
                <a:gd name="connsiteY22" fmla="*/ 1438899 h 4696908"/>
                <a:gd name="connsiteX23" fmla="*/ 470868 w 3161501"/>
                <a:gd name="connsiteY23" fmla="*/ 1486485 h 4696908"/>
                <a:gd name="connsiteX24" fmla="*/ 455169 w 3161501"/>
                <a:gd name="connsiteY24" fmla="*/ 1534229 h 4696908"/>
                <a:gd name="connsiteX25" fmla="*/ 439920 w 3161501"/>
                <a:gd name="connsiteY25" fmla="*/ 1582126 h 4696908"/>
                <a:gd name="connsiteX26" fmla="*/ 425120 w 3161501"/>
                <a:gd name="connsiteY26" fmla="*/ 1630174 h 4696908"/>
                <a:gd name="connsiteX27" fmla="*/ 410773 w 3161501"/>
                <a:gd name="connsiteY27" fmla="*/ 1678370 h 4696908"/>
                <a:gd name="connsiteX28" fmla="*/ 396880 w 3161501"/>
                <a:gd name="connsiteY28" fmla="*/ 1726712 h 4696908"/>
                <a:gd name="connsiteX29" fmla="*/ 383442 w 3161501"/>
                <a:gd name="connsiteY29" fmla="*/ 1775195 h 4696908"/>
                <a:gd name="connsiteX30" fmla="*/ 370461 w 3161501"/>
                <a:gd name="connsiteY30" fmla="*/ 1823818 h 4696908"/>
                <a:gd name="connsiteX31" fmla="*/ 357938 w 3161501"/>
                <a:gd name="connsiteY31" fmla="*/ 1872576 h 4696908"/>
                <a:gd name="connsiteX32" fmla="*/ 325868 w 3161501"/>
                <a:gd name="connsiteY32" fmla="*/ 2002167 h 4696908"/>
                <a:gd name="connsiteX33" fmla="*/ 304266 w 3161501"/>
                <a:gd name="connsiteY33" fmla="*/ 2092152 h 4696908"/>
                <a:gd name="connsiteX34" fmla="*/ 282625 w 3161501"/>
                <a:gd name="connsiteY34" fmla="*/ 2184733 h 4696908"/>
                <a:gd name="connsiteX35" fmla="*/ 261061 w 3161501"/>
                <a:gd name="connsiteY35" fmla="*/ 2279669 h 4696908"/>
                <a:gd name="connsiteX36" fmla="*/ 239692 w 3161501"/>
                <a:gd name="connsiteY36" fmla="*/ 2376724 h 4696908"/>
                <a:gd name="connsiteX37" fmla="*/ 218637 w 3161501"/>
                <a:gd name="connsiteY37" fmla="*/ 2475657 h 4696908"/>
                <a:gd name="connsiteX38" fmla="*/ 198011 w 3161501"/>
                <a:gd name="connsiteY38" fmla="*/ 2576231 h 4696908"/>
                <a:gd name="connsiteX39" fmla="*/ 177934 w 3161501"/>
                <a:gd name="connsiteY39" fmla="*/ 2678206 h 4696908"/>
                <a:gd name="connsiteX40" fmla="*/ 158522 w 3161501"/>
                <a:gd name="connsiteY40" fmla="*/ 2781345 h 4696908"/>
                <a:gd name="connsiteX41" fmla="*/ 139893 w 3161501"/>
                <a:gd name="connsiteY41" fmla="*/ 2885409 h 4696908"/>
                <a:gd name="connsiteX42" fmla="*/ 130909 w 3161501"/>
                <a:gd name="connsiteY42" fmla="*/ 2937712 h 4696908"/>
                <a:gd name="connsiteX43" fmla="*/ 122165 w 3161501"/>
                <a:gd name="connsiteY43" fmla="*/ 2990158 h 4696908"/>
                <a:gd name="connsiteX44" fmla="*/ 113676 w 3161501"/>
                <a:gd name="connsiteY44" fmla="*/ 3042715 h 4696908"/>
                <a:gd name="connsiteX45" fmla="*/ 105456 w 3161501"/>
                <a:gd name="connsiteY45" fmla="*/ 3095354 h 4696908"/>
                <a:gd name="connsiteX46" fmla="*/ 97519 w 3161501"/>
                <a:gd name="connsiteY46" fmla="*/ 3148046 h 4696908"/>
                <a:gd name="connsiteX47" fmla="*/ 89882 w 3161501"/>
                <a:gd name="connsiteY47" fmla="*/ 3200760 h 4696908"/>
                <a:gd name="connsiteX48" fmla="*/ 82557 w 3161501"/>
                <a:gd name="connsiteY48" fmla="*/ 3253466 h 4696908"/>
                <a:gd name="connsiteX49" fmla="*/ 75561 w 3161501"/>
                <a:gd name="connsiteY49" fmla="*/ 3306135 h 4696908"/>
                <a:gd name="connsiteX50" fmla="*/ 68907 w 3161501"/>
                <a:gd name="connsiteY50" fmla="*/ 3358737 h 4696908"/>
                <a:gd name="connsiteX51" fmla="*/ 62611 w 3161501"/>
                <a:gd name="connsiteY51" fmla="*/ 3411242 h 4696908"/>
                <a:gd name="connsiteX52" fmla="*/ 56687 w 3161501"/>
                <a:gd name="connsiteY52" fmla="*/ 3463620 h 4696908"/>
                <a:gd name="connsiteX53" fmla="*/ 51150 w 3161501"/>
                <a:gd name="connsiteY53" fmla="*/ 3515841 h 4696908"/>
                <a:gd name="connsiteX54" fmla="*/ 46015 w 3161501"/>
                <a:gd name="connsiteY54" fmla="*/ 3567876 h 4696908"/>
                <a:gd name="connsiteX55" fmla="*/ 41295 w 3161501"/>
                <a:gd name="connsiteY55" fmla="*/ 3619695 h 4696908"/>
                <a:gd name="connsiteX56" fmla="*/ 37007 w 3161501"/>
                <a:gd name="connsiteY56" fmla="*/ 3671268 h 4696908"/>
                <a:gd name="connsiteX57" fmla="*/ 33164 w 3161501"/>
                <a:gd name="connsiteY57" fmla="*/ 3722565 h 4696908"/>
                <a:gd name="connsiteX58" fmla="*/ 29782 w 3161501"/>
                <a:gd name="connsiteY58" fmla="*/ 3773555 h 4696908"/>
                <a:gd name="connsiteX59" fmla="*/ 26874 w 3161501"/>
                <a:gd name="connsiteY59" fmla="*/ 3824211 h 4696908"/>
                <a:gd name="connsiteX60" fmla="*/ 0 w 3161501"/>
                <a:gd name="connsiteY60" fmla="*/ 4627809 h 4696908"/>
                <a:gd name="connsiteX61" fmla="*/ 2177149 w 3161501"/>
                <a:gd name="connsiteY61" fmla="*/ 4644750 h 4696908"/>
                <a:gd name="connsiteX62" fmla="*/ 2168666 w 3161501"/>
                <a:gd name="connsiteY62" fmla="*/ 2710358 h 4696908"/>
                <a:gd name="connsiteX63" fmla="*/ 2605666 w 3161501"/>
                <a:gd name="connsiteY63" fmla="*/ 1880458 h 4696908"/>
                <a:gd name="connsiteX64" fmla="*/ 2987803 w 3161501"/>
                <a:gd name="connsiteY64" fmla="*/ 1697356 h 4696908"/>
                <a:gd name="connsiteX65" fmla="*/ 3161501 w 3161501"/>
                <a:gd name="connsiteY65" fmla="*/ 1631975 h 4696908"/>
                <a:gd name="connsiteX66" fmla="*/ 1819581 w 3161501"/>
                <a:gd name="connsiteY66" fmla="*/ 0 h 4696908"/>
                <a:gd name="connsiteX0" fmla="*/ 1819581 w 3161501"/>
                <a:gd name="connsiteY0" fmla="*/ 0 h 4696908"/>
                <a:gd name="connsiteX1" fmla="*/ 952450 w 3161501"/>
                <a:gd name="connsiteY1" fmla="*/ 243585 h 4696908"/>
                <a:gd name="connsiteX2" fmla="*/ 901536 w 3161501"/>
                <a:gd name="connsiteY2" fmla="*/ 524700 h 4696908"/>
                <a:gd name="connsiteX3" fmla="*/ 876765 w 3161501"/>
                <a:gd name="connsiteY3" fmla="*/ 568524 h 4696908"/>
                <a:gd name="connsiteX4" fmla="*/ 852410 w 3161501"/>
                <a:gd name="connsiteY4" fmla="*/ 612565 h 4696908"/>
                <a:gd name="connsiteX5" fmla="*/ 828473 w 3161501"/>
                <a:gd name="connsiteY5" fmla="*/ 656819 h 4696908"/>
                <a:gd name="connsiteX6" fmla="*/ 804956 w 3161501"/>
                <a:gd name="connsiteY6" fmla="*/ 701283 h 4696908"/>
                <a:gd name="connsiteX7" fmla="*/ 781860 w 3161501"/>
                <a:gd name="connsiteY7" fmla="*/ 745955 h 4696908"/>
                <a:gd name="connsiteX8" fmla="*/ 759186 w 3161501"/>
                <a:gd name="connsiteY8" fmla="*/ 790831 h 4696908"/>
                <a:gd name="connsiteX9" fmla="*/ 736937 w 3161501"/>
                <a:gd name="connsiteY9" fmla="*/ 835908 h 4696908"/>
                <a:gd name="connsiteX10" fmla="*/ 715114 w 3161501"/>
                <a:gd name="connsiteY10" fmla="*/ 881184 h 4696908"/>
                <a:gd name="connsiteX11" fmla="*/ 693719 w 3161501"/>
                <a:gd name="connsiteY11" fmla="*/ 926656 h 4696908"/>
                <a:gd name="connsiteX12" fmla="*/ 672752 w 3161501"/>
                <a:gd name="connsiteY12" fmla="*/ 972320 h 4696908"/>
                <a:gd name="connsiteX13" fmla="*/ 652215 w 3161501"/>
                <a:gd name="connsiteY13" fmla="*/ 1018174 h 4696908"/>
                <a:gd name="connsiteX14" fmla="*/ 632111 w 3161501"/>
                <a:gd name="connsiteY14" fmla="*/ 1064214 h 4696908"/>
                <a:gd name="connsiteX15" fmla="*/ 612440 w 3161501"/>
                <a:gd name="connsiteY15" fmla="*/ 1110438 h 4696908"/>
                <a:gd name="connsiteX16" fmla="*/ 593204 w 3161501"/>
                <a:gd name="connsiteY16" fmla="*/ 1156843 h 4696908"/>
                <a:gd name="connsiteX17" fmla="*/ 574405 w 3161501"/>
                <a:gd name="connsiteY17" fmla="*/ 1203425 h 4696908"/>
                <a:gd name="connsiteX18" fmla="*/ 556045 w 3161501"/>
                <a:gd name="connsiteY18" fmla="*/ 1250182 h 4696908"/>
                <a:gd name="connsiteX19" fmla="*/ 538124 w 3161501"/>
                <a:gd name="connsiteY19" fmla="*/ 1297111 h 4696908"/>
                <a:gd name="connsiteX20" fmla="*/ 520644 w 3161501"/>
                <a:gd name="connsiteY20" fmla="*/ 1344209 h 4696908"/>
                <a:gd name="connsiteX21" fmla="*/ 503607 w 3161501"/>
                <a:gd name="connsiteY21" fmla="*/ 1391473 h 4696908"/>
                <a:gd name="connsiteX22" fmla="*/ 487015 w 3161501"/>
                <a:gd name="connsiteY22" fmla="*/ 1438899 h 4696908"/>
                <a:gd name="connsiteX23" fmla="*/ 470868 w 3161501"/>
                <a:gd name="connsiteY23" fmla="*/ 1486485 h 4696908"/>
                <a:gd name="connsiteX24" fmla="*/ 455169 w 3161501"/>
                <a:gd name="connsiteY24" fmla="*/ 1534229 h 4696908"/>
                <a:gd name="connsiteX25" fmla="*/ 439920 w 3161501"/>
                <a:gd name="connsiteY25" fmla="*/ 1582126 h 4696908"/>
                <a:gd name="connsiteX26" fmla="*/ 425120 w 3161501"/>
                <a:gd name="connsiteY26" fmla="*/ 1630174 h 4696908"/>
                <a:gd name="connsiteX27" fmla="*/ 410773 w 3161501"/>
                <a:gd name="connsiteY27" fmla="*/ 1678370 h 4696908"/>
                <a:gd name="connsiteX28" fmla="*/ 396880 w 3161501"/>
                <a:gd name="connsiteY28" fmla="*/ 1726712 h 4696908"/>
                <a:gd name="connsiteX29" fmla="*/ 383442 w 3161501"/>
                <a:gd name="connsiteY29" fmla="*/ 1775195 h 4696908"/>
                <a:gd name="connsiteX30" fmla="*/ 370461 w 3161501"/>
                <a:gd name="connsiteY30" fmla="*/ 1823818 h 4696908"/>
                <a:gd name="connsiteX31" fmla="*/ 357938 w 3161501"/>
                <a:gd name="connsiteY31" fmla="*/ 1872576 h 4696908"/>
                <a:gd name="connsiteX32" fmla="*/ 325868 w 3161501"/>
                <a:gd name="connsiteY32" fmla="*/ 2002167 h 4696908"/>
                <a:gd name="connsiteX33" fmla="*/ 304266 w 3161501"/>
                <a:gd name="connsiteY33" fmla="*/ 2092152 h 4696908"/>
                <a:gd name="connsiteX34" fmla="*/ 282625 w 3161501"/>
                <a:gd name="connsiteY34" fmla="*/ 2184733 h 4696908"/>
                <a:gd name="connsiteX35" fmla="*/ 261061 w 3161501"/>
                <a:gd name="connsiteY35" fmla="*/ 2279669 h 4696908"/>
                <a:gd name="connsiteX36" fmla="*/ 239692 w 3161501"/>
                <a:gd name="connsiteY36" fmla="*/ 2376724 h 4696908"/>
                <a:gd name="connsiteX37" fmla="*/ 218637 w 3161501"/>
                <a:gd name="connsiteY37" fmla="*/ 2475657 h 4696908"/>
                <a:gd name="connsiteX38" fmla="*/ 198011 w 3161501"/>
                <a:gd name="connsiteY38" fmla="*/ 2576231 h 4696908"/>
                <a:gd name="connsiteX39" fmla="*/ 177934 w 3161501"/>
                <a:gd name="connsiteY39" fmla="*/ 2678206 h 4696908"/>
                <a:gd name="connsiteX40" fmla="*/ 158522 w 3161501"/>
                <a:gd name="connsiteY40" fmla="*/ 2781345 h 4696908"/>
                <a:gd name="connsiteX41" fmla="*/ 139893 w 3161501"/>
                <a:gd name="connsiteY41" fmla="*/ 2885409 h 4696908"/>
                <a:gd name="connsiteX42" fmla="*/ 130909 w 3161501"/>
                <a:gd name="connsiteY42" fmla="*/ 2937712 h 4696908"/>
                <a:gd name="connsiteX43" fmla="*/ 122165 w 3161501"/>
                <a:gd name="connsiteY43" fmla="*/ 2990158 h 4696908"/>
                <a:gd name="connsiteX44" fmla="*/ 113676 w 3161501"/>
                <a:gd name="connsiteY44" fmla="*/ 3042715 h 4696908"/>
                <a:gd name="connsiteX45" fmla="*/ 105456 w 3161501"/>
                <a:gd name="connsiteY45" fmla="*/ 3095354 h 4696908"/>
                <a:gd name="connsiteX46" fmla="*/ 97519 w 3161501"/>
                <a:gd name="connsiteY46" fmla="*/ 3148046 h 4696908"/>
                <a:gd name="connsiteX47" fmla="*/ 89882 w 3161501"/>
                <a:gd name="connsiteY47" fmla="*/ 3200760 h 4696908"/>
                <a:gd name="connsiteX48" fmla="*/ 82557 w 3161501"/>
                <a:gd name="connsiteY48" fmla="*/ 3253466 h 4696908"/>
                <a:gd name="connsiteX49" fmla="*/ 75561 w 3161501"/>
                <a:gd name="connsiteY49" fmla="*/ 3306135 h 4696908"/>
                <a:gd name="connsiteX50" fmla="*/ 68907 w 3161501"/>
                <a:gd name="connsiteY50" fmla="*/ 3358737 h 4696908"/>
                <a:gd name="connsiteX51" fmla="*/ 62611 w 3161501"/>
                <a:gd name="connsiteY51" fmla="*/ 3411242 h 4696908"/>
                <a:gd name="connsiteX52" fmla="*/ 56687 w 3161501"/>
                <a:gd name="connsiteY52" fmla="*/ 3463620 h 4696908"/>
                <a:gd name="connsiteX53" fmla="*/ 51150 w 3161501"/>
                <a:gd name="connsiteY53" fmla="*/ 3515841 h 4696908"/>
                <a:gd name="connsiteX54" fmla="*/ 46015 w 3161501"/>
                <a:gd name="connsiteY54" fmla="*/ 3567876 h 4696908"/>
                <a:gd name="connsiteX55" fmla="*/ 41295 w 3161501"/>
                <a:gd name="connsiteY55" fmla="*/ 3619695 h 4696908"/>
                <a:gd name="connsiteX56" fmla="*/ 37007 w 3161501"/>
                <a:gd name="connsiteY56" fmla="*/ 3671268 h 4696908"/>
                <a:gd name="connsiteX57" fmla="*/ 33164 w 3161501"/>
                <a:gd name="connsiteY57" fmla="*/ 3722565 h 4696908"/>
                <a:gd name="connsiteX58" fmla="*/ 29782 w 3161501"/>
                <a:gd name="connsiteY58" fmla="*/ 3773555 h 4696908"/>
                <a:gd name="connsiteX59" fmla="*/ 26874 w 3161501"/>
                <a:gd name="connsiteY59" fmla="*/ 3824211 h 4696908"/>
                <a:gd name="connsiteX60" fmla="*/ 0 w 3161501"/>
                <a:gd name="connsiteY60" fmla="*/ 4627809 h 4696908"/>
                <a:gd name="connsiteX61" fmla="*/ 2177149 w 3161501"/>
                <a:gd name="connsiteY61" fmla="*/ 4644750 h 4696908"/>
                <a:gd name="connsiteX62" fmla="*/ 2168666 w 3161501"/>
                <a:gd name="connsiteY62" fmla="*/ 2710358 h 4696908"/>
                <a:gd name="connsiteX63" fmla="*/ 2605666 w 3161501"/>
                <a:gd name="connsiteY63" fmla="*/ 1880458 h 4696908"/>
                <a:gd name="connsiteX64" fmla="*/ 2987803 w 3161501"/>
                <a:gd name="connsiteY64" fmla="*/ 1697356 h 4696908"/>
                <a:gd name="connsiteX65" fmla="*/ 3161501 w 3161501"/>
                <a:gd name="connsiteY65" fmla="*/ 1631975 h 4696908"/>
                <a:gd name="connsiteX66" fmla="*/ 1819581 w 3161501"/>
                <a:gd name="connsiteY66" fmla="*/ 0 h 4696908"/>
                <a:gd name="connsiteX0" fmla="*/ 1819581 w 3161501"/>
                <a:gd name="connsiteY0" fmla="*/ 0 h 4696908"/>
                <a:gd name="connsiteX1" fmla="*/ 952450 w 3161501"/>
                <a:gd name="connsiteY1" fmla="*/ 243585 h 4696908"/>
                <a:gd name="connsiteX2" fmla="*/ 901536 w 3161501"/>
                <a:gd name="connsiteY2" fmla="*/ 524700 h 4696908"/>
                <a:gd name="connsiteX3" fmla="*/ 876765 w 3161501"/>
                <a:gd name="connsiteY3" fmla="*/ 568524 h 4696908"/>
                <a:gd name="connsiteX4" fmla="*/ 852410 w 3161501"/>
                <a:gd name="connsiteY4" fmla="*/ 612565 h 4696908"/>
                <a:gd name="connsiteX5" fmla="*/ 828473 w 3161501"/>
                <a:gd name="connsiteY5" fmla="*/ 656819 h 4696908"/>
                <a:gd name="connsiteX6" fmla="*/ 804956 w 3161501"/>
                <a:gd name="connsiteY6" fmla="*/ 701283 h 4696908"/>
                <a:gd name="connsiteX7" fmla="*/ 781860 w 3161501"/>
                <a:gd name="connsiteY7" fmla="*/ 745955 h 4696908"/>
                <a:gd name="connsiteX8" fmla="*/ 759186 w 3161501"/>
                <a:gd name="connsiteY8" fmla="*/ 790831 h 4696908"/>
                <a:gd name="connsiteX9" fmla="*/ 736937 w 3161501"/>
                <a:gd name="connsiteY9" fmla="*/ 835908 h 4696908"/>
                <a:gd name="connsiteX10" fmla="*/ 715114 w 3161501"/>
                <a:gd name="connsiteY10" fmla="*/ 881184 h 4696908"/>
                <a:gd name="connsiteX11" fmla="*/ 693719 w 3161501"/>
                <a:gd name="connsiteY11" fmla="*/ 926656 h 4696908"/>
                <a:gd name="connsiteX12" fmla="*/ 672752 w 3161501"/>
                <a:gd name="connsiteY12" fmla="*/ 972320 h 4696908"/>
                <a:gd name="connsiteX13" fmla="*/ 652215 w 3161501"/>
                <a:gd name="connsiteY13" fmla="*/ 1018174 h 4696908"/>
                <a:gd name="connsiteX14" fmla="*/ 632111 w 3161501"/>
                <a:gd name="connsiteY14" fmla="*/ 1064214 h 4696908"/>
                <a:gd name="connsiteX15" fmla="*/ 612440 w 3161501"/>
                <a:gd name="connsiteY15" fmla="*/ 1110438 h 4696908"/>
                <a:gd name="connsiteX16" fmla="*/ 593204 w 3161501"/>
                <a:gd name="connsiteY16" fmla="*/ 1156843 h 4696908"/>
                <a:gd name="connsiteX17" fmla="*/ 574405 w 3161501"/>
                <a:gd name="connsiteY17" fmla="*/ 1203425 h 4696908"/>
                <a:gd name="connsiteX18" fmla="*/ 556045 w 3161501"/>
                <a:gd name="connsiteY18" fmla="*/ 1250182 h 4696908"/>
                <a:gd name="connsiteX19" fmla="*/ 538124 w 3161501"/>
                <a:gd name="connsiteY19" fmla="*/ 1297111 h 4696908"/>
                <a:gd name="connsiteX20" fmla="*/ 520644 w 3161501"/>
                <a:gd name="connsiteY20" fmla="*/ 1344209 h 4696908"/>
                <a:gd name="connsiteX21" fmla="*/ 503607 w 3161501"/>
                <a:gd name="connsiteY21" fmla="*/ 1391473 h 4696908"/>
                <a:gd name="connsiteX22" fmla="*/ 487015 w 3161501"/>
                <a:gd name="connsiteY22" fmla="*/ 1438899 h 4696908"/>
                <a:gd name="connsiteX23" fmla="*/ 470868 w 3161501"/>
                <a:gd name="connsiteY23" fmla="*/ 1486485 h 4696908"/>
                <a:gd name="connsiteX24" fmla="*/ 455169 w 3161501"/>
                <a:gd name="connsiteY24" fmla="*/ 1534229 h 4696908"/>
                <a:gd name="connsiteX25" fmla="*/ 439920 w 3161501"/>
                <a:gd name="connsiteY25" fmla="*/ 1582126 h 4696908"/>
                <a:gd name="connsiteX26" fmla="*/ 425120 w 3161501"/>
                <a:gd name="connsiteY26" fmla="*/ 1630174 h 4696908"/>
                <a:gd name="connsiteX27" fmla="*/ 410773 w 3161501"/>
                <a:gd name="connsiteY27" fmla="*/ 1678370 h 4696908"/>
                <a:gd name="connsiteX28" fmla="*/ 396880 w 3161501"/>
                <a:gd name="connsiteY28" fmla="*/ 1726712 h 4696908"/>
                <a:gd name="connsiteX29" fmla="*/ 383442 w 3161501"/>
                <a:gd name="connsiteY29" fmla="*/ 1775195 h 4696908"/>
                <a:gd name="connsiteX30" fmla="*/ 370461 w 3161501"/>
                <a:gd name="connsiteY30" fmla="*/ 1823818 h 4696908"/>
                <a:gd name="connsiteX31" fmla="*/ 357938 w 3161501"/>
                <a:gd name="connsiteY31" fmla="*/ 1872576 h 4696908"/>
                <a:gd name="connsiteX32" fmla="*/ 325868 w 3161501"/>
                <a:gd name="connsiteY32" fmla="*/ 2002167 h 4696908"/>
                <a:gd name="connsiteX33" fmla="*/ 304266 w 3161501"/>
                <a:gd name="connsiteY33" fmla="*/ 2092152 h 4696908"/>
                <a:gd name="connsiteX34" fmla="*/ 282625 w 3161501"/>
                <a:gd name="connsiteY34" fmla="*/ 2184733 h 4696908"/>
                <a:gd name="connsiteX35" fmla="*/ 261061 w 3161501"/>
                <a:gd name="connsiteY35" fmla="*/ 2279669 h 4696908"/>
                <a:gd name="connsiteX36" fmla="*/ 239692 w 3161501"/>
                <a:gd name="connsiteY36" fmla="*/ 2376724 h 4696908"/>
                <a:gd name="connsiteX37" fmla="*/ 218637 w 3161501"/>
                <a:gd name="connsiteY37" fmla="*/ 2475657 h 4696908"/>
                <a:gd name="connsiteX38" fmla="*/ 198011 w 3161501"/>
                <a:gd name="connsiteY38" fmla="*/ 2576231 h 4696908"/>
                <a:gd name="connsiteX39" fmla="*/ 177934 w 3161501"/>
                <a:gd name="connsiteY39" fmla="*/ 2678206 h 4696908"/>
                <a:gd name="connsiteX40" fmla="*/ 158522 w 3161501"/>
                <a:gd name="connsiteY40" fmla="*/ 2781345 h 4696908"/>
                <a:gd name="connsiteX41" fmla="*/ 139893 w 3161501"/>
                <a:gd name="connsiteY41" fmla="*/ 2885409 h 4696908"/>
                <a:gd name="connsiteX42" fmla="*/ 130909 w 3161501"/>
                <a:gd name="connsiteY42" fmla="*/ 2937712 h 4696908"/>
                <a:gd name="connsiteX43" fmla="*/ 122165 w 3161501"/>
                <a:gd name="connsiteY43" fmla="*/ 2990158 h 4696908"/>
                <a:gd name="connsiteX44" fmla="*/ 113676 w 3161501"/>
                <a:gd name="connsiteY44" fmla="*/ 3042715 h 4696908"/>
                <a:gd name="connsiteX45" fmla="*/ 105456 w 3161501"/>
                <a:gd name="connsiteY45" fmla="*/ 3095354 h 4696908"/>
                <a:gd name="connsiteX46" fmla="*/ 97519 w 3161501"/>
                <a:gd name="connsiteY46" fmla="*/ 3148046 h 4696908"/>
                <a:gd name="connsiteX47" fmla="*/ 89882 w 3161501"/>
                <a:gd name="connsiteY47" fmla="*/ 3200760 h 4696908"/>
                <a:gd name="connsiteX48" fmla="*/ 82557 w 3161501"/>
                <a:gd name="connsiteY48" fmla="*/ 3253466 h 4696908"/>
                <a:gd name="connsiteX49" fmla="*/ 75561 w 3161501"/>
                <a:gd name="connsiteY49" fmla="*/ 3306135 h 4696908"/>
                <a:gd name="connsiteX50" fmla="*/ 68907 w 3161501"/>
                <a:gd name="connsiteY50" fmla="*/ 3358737 h 4696908"/>
                <a:gd name="connsiteX51" fmla="*/ 62611 w 3161501"/>
                <a:gd name="connsiteY51" fmla="*/ 3411242 h 4696908"/>
                <a:gd name="connsiteX52" fmla="*/ 56687 w 3161501"/>
                <a:gd name="connsiteY52" fmla="*/ 3463620 h 4696908"/>
                <a:gd name="connsiteX53" fmla="*/ 51150 w 3161501"/>
                <a:gd name="connsiteY53" fmla="*/ 3515841 h 4696908"/>
                <a:gd name="connsiteX54" fmla="*/ 46015 w 3161501"/>
                <a:gd name="connsiteY54" fmla="*/ 3567876 h 4696908"/>
                <a:gd name="connsiteX55" fmla="*/ 41295 w 3161501"/>
                <a:gd name="connsiteY55" fmla="*/ 3619695 h 4696908"/>
                <a:gd name="connsiteX56" fmla="*/ 37007 w 3161501"/>
                <a:gd name="connsiteY56" fmla="*/ 3671268 h 4696908"/>
                <a:gd name="connsiteX57" fmla="*/ 33164 w 3161501"/>
                <a:gd name="connsiteY57" fmla="*/ 3722565 h 4696908"/>
                <a:gd name="connsiteX58" fmla="*/ 29782 w 3161501"/>
                <a:gd name="connsiteY58" fmla="*/ 3773555 h 4696908"/>
                <a:gd name="connsiteX59" fmla="*/ 26874 w 3161501"/>
                <a:gd name="connsiteY59" fmla="*/ 3824211 h 4696908"/>
                <a:gd name="connsiteX60" fmla="*/ 0 w 3161501"/>
                <a:gd name="connsiteY60" fmla="*/ 4627809 h 4696908"/>
                <a:gd name="connsiteX61" fmla="*/ 2177149 w 3161501"/>
                <a:gd name="connsiteY61" fmla="*/ 4644750 h 4696908"/>
                <a:gd name="connsiteX62" fmla="*/ 2168666 w 3161501"/>
                <a:gd name="connsiteY62" fmla="*/ 2710358 h 4696908"/>
                <a:gd name="connsiteX63" fmla="*/ 2605666 w 3161501"/>
                <a:gd name="connsiteY63" fmla="*/ 1880458 h 4696908"/>
                <a:gd name="connsiteX64" fmla="*/ 2987803 w 3161501"/>
                <a:gd name="connsiteY64" fmla="*/ 1697356 h 4696908"/>
                <a:gd name="connsiteX65" fmla="*/ 3161501 w 3161501"/>
                <a:gd name="connsiteY65" fmla="*/ 1631975 h 4696908"/>
                <a:gd name="connsiteX66" fmla="*/ 1819581 w 3161501"/>
                <a:gd name="connsiteY66" fmla="*/ 0 h 4696908"/>
                <a:gd name="connsiteX0" fmla="*/ 1819581 w 3161501"/>
                <a:gd name="connsiteY0" fmla="*/ 0 h 4660496"/>
                <a:gd name="connsiteX1" fmla="*/ 952450 w 3161501"/>
                <a:gd name="connsiteY1" fmla="*/ 243585 h 4660496"/>
                <a:gd name="connsiteX2" fmla="*/ 901536 w 3161501"/>
                <a:gd name="connsiteY2" fmla="*/ 524700 h 4660496"/>
                <a:gd name="connsiteX3" fmla="*/ 876765 w 3161501"/>
                <a:gd name="connsiteY3" fmla="*/ 568524 h 4660496"/>
                <a:gd name="connsiteX4" fmla="*/ 852410 w 3161501"/>
                <a:gd name="connsiteY4" fmla="*/ 612565 h 4660496"/>
                <a:gd name="connsiteX5" fmla="*/ 828473 w 3161501"/>
                <a:gd name="connsiteY5" fmla="*/ 656819 h 4660496"/>
                <a:gd name="connsiteX6" fmla="*/ 804956 w 3161501"/>
                <a:gd name="connsiteY6" fmla="*/ 701283 h 4660496"/>
                <a:gd name="connsiteX7" fmla="*/ 781860 w 3161501"/>
                <a:gd name="connsiteY7" fmla="*/ 745955 h 4660496"/>
                <a:gd name="connsiteX8" fmla="*/ 759186 w 3161501"/>
                <a:gd name="connsiteY8" fmla="*/ 790831 h 4660496"/>
                <a:gd name="connsiteX9" fmla="*/ 736937 w 3161501"/>
                <a:gd name="connsiteY9" fmla="*/ 835908 h 4660496"/>
                <a:gd name="connsiteX10" fmla="*/ 715114 w 3161501"/>
                <a:gd name="connsiteY10" fmla="*/ 881184 h 4660496"/>
                <a:gd name="connsiteX11" fmla="*/ 693719 w 3161501"/>
                <a:gd name="connsiteY11" fmla="*/ 926656 h 4660496"/>
                <a:gd name="connsiteX12" fmla="*/ 672752 w 3161501"/>
                <a:gd name="connsiteY12" fmla="*/ 972320 h 4660496"/>
                <a:gd name="connsiteX13" fmla="*/ 652215 w 3161501"/>
                <a:gd name="connsiteY13" fmla="*/ 1018174 h 4660496"/>
                <a:gd name="connsiteX14" fmla="*/ 632111 w 3161501"/>
                <a:gd name="connsiteY14" fmla="*/ 1064214 h 4660496"/>
                <a:gd name="connsiteX15" fmla="*/ 612440 w 3161501"/>
                <a:gd name="connsiteY15" fmla="*/ 1110438 h 4660496"/>
                <a:gd name="connsiteX16" fmla="*/ 593204 w 3161501"/>
                <a:gd name="connsiteY16" fmla="*/ 1156843 h 4660496"/>
                <a:gd name="connsiteX17" fmla="*/ 574405 w 3161501"/>
                <a:gd name="connsiteY17" fmla="*/ 1203425 h 4660496"/>
                <a:gd name="connsiteX18" fmla="*/ 556045 w 3161501"/>
                <a:gd name="connsiteY18" fmla="*/ 1250182 h 4660496"/>
                <a:gd name="connsiteX19" fmla="*/ 538124 w 3161501"/>
                <a:gd name="connsiteY19" fmla="*/ 1297111 h 4660496"/>
                <a:gd name="connsiteX20" fmla="*/ 520644 w 3161501"/>
                <a:gd name="connsiteY20" fmla="*/ 1344209 h 4660496"/>
                <a:gd name="connsiteX21" fmla="*/ 503607 w 3161501"/>
                <a:gd name="connsiteY21" fmla="*/ 1391473 h 4660496"/>
                <a:gd name="connsiteX22" fmla="*/ 487015 w 3161501"/>
                <a:gd name="connsiteY22" fmla="*/ 1438899 h 4660496"/>
                <a:gd name="connsiteX23" fmla="*/ 470868 w 3161501"/>
                <a:gd name="connsiteY23" fmla="*/ 1486485 h 4660496"/>
                <a:gd name="connsiteX24" fmla="*/ 455169 w 3161501"/>
                <a:gd name="connsiteY24" fmla="*/ 1534229 h 4660496"/>
                <a:gd name="connsiteX25" fmla="*/ 439920 w 3161501"/>
                <a:gd name="connsiteY25" fmla="*/ 1582126 h 4660496"/>
                <a:gd name="connsiteX26" fmla="*/ 425120 w 3161501"/>
                <a:gd name="connsiteY26" fmla="*/ 1630174 h 4660496"/>
                <a:gd name="connsiteX27" fmla="*/ 410773 w 3161501"/>
                <a:gd name="connsiteY27" fmla="*/ 1678370 h 4660496"/>
                <a:gd name="connsiteX28" fmla="*/ 396880 w 3161501"/>
                <a:gd name="connsiteY28" fmla="*/ 1726712 h 4660496"/>
                <a:gd name="connsiteX29" fmla="*/ 383442 w 3161501"/>
                <a:gd name="connsiteY29" fmla="*/ 1775195 h 4660496"/>
                <a:gd name="connsiteX30" fmla="*/ 370461 w 3161501"/>
                <a:gd name="connsiteY30" fmla="*/ 1823818 h 4660496"/>
                <a:gd name="connsiteX31" fmla="*/ 357938 w 3161501"/>
                <a:gd name="connsiteY31" fmla="*/ 1872576 h 4660496"/>
                <a:gd name="connsiteX32" fmla="*/ 325868 w 3161501"/>
                <a:gd name="connsiteY32" fmla="*/ 2002167 h 4660496"/>
                <a:gd name="connsiteX33" fmla="*/ 304266 w 3161501"/>
                <a:gd name="connsiteY33" fmla="*/ 2092152 h 4660496"/>
                <a:gd name="connsiteX34" fmla="*/ 282625 w 3161501"/>
                <a:gd name="connsiteY34" fmla="*/ 2184733 h 4660496"/>
                <a:gd name="connsiteX35" fmla="*/ 261061 w 3161501"/>
                <a:gd name="connsiteY35" fmla="*/ 2279669 h 4660496"/>
                <a:gd name="connsiteX36" fmla="*/ 239692 w 3161501"/>
                <a:gd name="connsiteY36" fmla="*/ 2376724 h 4660496"/>
                <a:gd name="connsiteX37" fmla="*/ 218637 w 3161501"/>
                <a:gd name="connsiteY37" fmla="*/ 2475657 h 4660496"/>
                <a:gd name="connsiteX38" fmla="*/ 198011 w 3161501"/>
                <a:gd name="connsiteY38" fmla="*/ 2576231 h 4660496"/>
                <a:gd name="connsiteX39" fmla="*/ 177934 w 3161501"/>
                <a:gd name="connsiteY39" fmla="*/ 2678206 h 4660496"/>
                <a:gd name="connsiteX40" fmla="*/ 158522 w 3161501"/>
                <a:gd name="connsiteY40" fmla="*/ 2781345 h 4660496"/>
                <a:gd name="connsiteX41" fmla="*/ 139893 w 3161501"/>
                <a:gd name="connsiteY41" fmla="*/ 2885409 h 4660496"/>
                <a:gd name="connsiteX42" fmla="*/ 130909 w 3161501"/>
                <a:gd name="connsiteY42" fmla="*/ 2937712 h 4660496"/>
                <a:gd name="connsiteX43" fmla="*/ 122165 w 3161501"/>
                <a:gd name="connsiteY43" fmla="*/ 2990158 h 4660496"/>
                <a:gd name="connsiteX44" fmla="*/ 113676 w 3161501"/>
                <a:gd name="connsiteY44" fmla="*/ 3042715 h 4660496"/>
                <a:gd name="connsiteX45" fmla="*/ 105456 w 3161501"/>
                <a:gd name="connsiteY45" fmla="*/ 3095354 h 4660496"/>
                <a:gd name="connsiteX46" fmla="*/ 97519 w 3161501"/>
                <a:gd name="connsiteY46" fmla="*/ 3148046 h 4660496"/>
                <a:gd name="connsiteX47" fmla="*/ 89882 w 3161501"/>
                <a:gd name="connsiteY47" fmla="*/ 3200760 h 4660496"/>
                <a:gd name="connsiteX48" fmla="*/ 82557 w 3161501"/>
                <a:gd name="connsiteY48" fmla="*/ 3253466 h 4660496"/>
                <a:gd name="connsiteX49" fmla="*/ 75561 w 3161501"/>
                <a:gd name="connsiteY49" fmla="*/ 3306135 h 4660496"/>
                <a:gd name="connsiteX50" fmla="*/ 68907 w 3161501"/>
                <a:gd name="connsiteY50" fmla="*/ 3358737 h 4660496"/>
                <a:gd name="connsiteX51" fmla="*/ 62611 w 3161501"/>
                <a:gd name="connsiteY51" fmla="*/ 3411242 h 4660496"/>
                <a:gd name="connsiteX52" fmla="*/ 56687 w 3161501"/>
                <a:gd name="connsiteY52" fmla="*/ 3463620 h 4660496"/>
                <a:gd name="connsiteX53" fmla="*/ 51150 w 3161501"/>
                <a:gd name="connsiteY53" fmla="*/ 3515841 h 4660496"/>
                <a:gd name="connsiteX54" fmla="*/ 46015 w 3161501"/>
                <a:gd name="connsiteY54" fmla="*/ 3567876 h 4660496"/>
                <a:gd name="connsiteX55" fmla="*/ 41295 w 3161501"/>
                <a:gd name="connsiteY55" fmla="*/ 3619695 h 4660496"/>
                <a:gd name="connsiteX56" fmla="*/ 37007 w 3161501"/>
                <a:gd name="connsiteY56" fmla="*/ 3671268 h 4660496"/>
                <a:gd name="connsiteX57" fmla="*/ 33164 w 3161501"/>
                <a:gd name="connsiteY57" fmla="*/ 3722565 h 4660496"/>
                <a:gd name="connsiteX58" fmla="*/ 29782 w 3161501"/>
                <a:gd name="connsiteY58" fmla="*/ 3773555 h 4660496"/>
                <a:gd name="connsiteX59" fmla="*/ 26874 w 3161501"/>
                <a:gd name="connsiteY59" fmla="*/ 3824211 h 4660496"/>
                <a:gd name="connsiteX60" fmla="*/ 0 w 3161501"/>
                <a:gd name="connsiteY60" fmla="*/ 4627809 h 4660496"/>
                <a:gd name="connsiteX61" fmla="*/ 2177149 w 3161501"/>
                <a:gd name="connsiteY61" fmla="*/ 4644750 h 4660496"/>
                <a:gd name="connsiteX62" fmla="*/ 2168666 w 3161501"/>
                <a:gd name="connsiteY62" fmla="*/ 2710358 h 4660496"/>
                <a:gd name="connsiteX63" fmla="*/ 2605666 w 3161501"/>
                <a:gd name="connsiteY63" fmla="*/ 1880458 h 4660496"/>
                <a:gd name="connsiteX64" fmla="*/ 2987803 w 3161501"/>
                <a:gd name="connsiteY64" fmla="*/ 1697356 h 4660496"/>
                <a:gd name="connsiteX65" fmla="*/ 3161501 w 3161501"/>
                <a:gd name="connsiteY65" fmla="*/ 1631975 h 4660496"/>
                <a:gd name="connsiteX66" fmla="*/ 1819581 w 3161501"/>
                <a:gd name="connsiteY66" fmla="*/ 0 h 4660496"/>
                <a:gd name="connsiteX0" fmla="*/ 1819581 w 3161501"/>
                <a:gd name="connsiteY0" fmla="*/ 0 h 4644750"/>
                <a:gd name="connsiteX1" fmla="*/ 952450 w 3161501"/>
                <a:gd name="connsiteY1" fmla="*/ 243585 h 4644750"/>
                <a:gd name="connsiteX2" fmla="*/ 901536 w 3161501"/>
                <a:gd name="connsiteY2" fmla="*/ 524700 h 4644750"/>
                <a:gd name="connsiteX3" fmla="*/ 876765 w 3161501"/>
                <a:gd name="connsiteY3" fmla="*/ 568524 h 4644750"/>
                <a:gd name="connsiteX4" fmla="*/ 852410 w 3161501"/>
                <a:gd name="connsiteY4" fmla="*/ 612565 h 4644750"/>
                <a:gd name="connsiteX5" fmla="*/ 828473 w 3161501"/>
                <a:gd name="connsiteY5" fmla="*/ 656819 h 4644750"/>
                <a:gd name="connsiteX6" fmla="*/ 804956 w 3161501"/>
                <a:gd name="connsiteY6" fmla="*/ 701283 h 4644750"/>
                <a:gd name="connsiteX7" fmla="*/ 781860 w 3161501"/>
                <a:gd name="connsiteY7" fmla="*/ 745955 h 4644750"/>
                <a:gd name="connsiteX8" fmla="*/ 759186 w 3161501"/>
                <a:gd name="connsiteY8" fmla="*/ 790831 h 4644750"/>
                <a:gd name="connsiteX9" fmla="*/ 736937 w 3161501"/>
                <a:gd name="connsiteY9" fmla="*/ 835908 h 4644750"/>
                <a:gd name="connsiteX10" fmla="*/ 715114 w 3161501"/>
                <a:gd name="connsiteY10" fmla="*/ 881184 h 4644750"/>
                <a:gd name="connsiteX11" fmla="*/ 693719 w 3161501"/>
                <a:gd name="connsiteY11" fmla="*/ 926656 h 4644750"/>
                <a:gd name="connsiteX12" fmla="*/ 672752 w 3161501"/>
                <a:gd name="connsiteY12" fmla="*/ 972320 h 4644750"/>
                <a:gd name="connsiteX13" fmla="*/ 652215 w 3161501"/>
                <a:gd name="connsiteY13" fmla="*/ 1018174 h 4644750"/>
                <a:gd name="connsiteX14" fmla="*/ 632111 w 3161501"/>
                <a:gd name="connsiteY14" fmla="*/ 1064214 h 4644750"/>
                <a:gd name="connsiteX15" fmla="*/ 612440 w 3161501"/>
                <a:gd name="connsiteY15" fmla="*/ 1110438 h 4644750"/>
                <a:gd name="connsiteX16" fmla="*/ 593204 w 3161501"/>
                <a:gd name="connsiteY16" fmla="*/ 1156843 h 4644750"/>
                <a:gd name="connsiteX17" fmla="*/ 574405 w 3161501"/>
                <a:gd name="connsiteY17" fmla="*/ 1203425 h 4644750"/>
                <a:gd name="connsiteX18" fmla="*/ 556045 w 3161501"/>
                <a:gd name="connsiteY18" fmla="*/ 1250182 h 4644750"/>
                <a:gd name="connsiteX19" fmla="*/ 538124 w 3161501"/>
                <a:gd name="connsiteY19" fmla="*/ 1297111 h 4644750"/>
                <a:gd name="connsiteX20" fmla="*/ 520644 w 3161501"/>
                <a:gd name="connsiteY20" fmla="*/ 1344209 h 4644750"/>
                <a:gd name="connsiteX21" fmla="*/ 503607 w 3161501"/>
                <a:gd name="connsiteY21" fmla="*/ 1391473 h 4644750"/>
                <a:gd name="connsiteX22" fmla="*/ 487015 w 3161501"/>
                <a:gd name="connsiteY22" fmla="*/ 1438899 h 4644750"/>
                <a:gd name="connsiteX23" fmla="*/ 470868 w 3161501"/>
                <a:gd name="connsiteY23" fmla="*/ 1486485 h 4644750"/>
                <a:gd name="connsiteX24" fmla="*/ 455169 w 3161501"/>
                <a:gd name="connsiteY24" fmla="*/ 1534229 h 4644750"/>
                <a:gd name="connsiteX25" fmla="*/ 439920 w 3161501"/>
                <a:gd name="connsiteY25" fmla="*/ 1582126 h 4644750"/>
                <a:gd name="connsiteX26" fmla="*/ 425120 w 3161501"/>
                <a:gd name="connsiteY26" fmla="*/ 1630174 h 4644750"/>
                <a:gd name="connsiteX27" fmla="*/ 410773 w 3161501"/>
                <a:gd name="connsiteY27" fmla="*/ 1678370 h 4644750"/>
                <a:gd name="connsiteX28" fmla="*/ 396880 w 3161501"/>
                <a:gd name="connsiteY28" fmla="*/ 1726712 h 4644750"/>
                <a:gd name="connsiteX29" fmla="*/ 383442 w 3161501"/>
                <a:gd name="connsiteY29" fmla="*/ 1775195 h 4644750"/>
                <a:gd name="connsiteX30" fmla="*/ 370461 w 3161501"/>
                <a:gd name="connsiteY30" fmla="*/ 1823818 h 4644750"/>
                <a:gd name="connsiteX31" fmla="*/ 357938 w 3161501"/>
                <a:gd name="connsiteY31" fmla="*/ 1872576 h 4644750"/>
                <a:gd name="connsiteX32" fmla="*/ 325868 w 3161501"/>
                <a:gd name="connsiteY32" fmla="*/ 2002167 h 4644750"/>
                <a:gd name="connsiteX33" fmla="*/ 304266 w 3161501"/>
                <a:gd name="connsiteY33" fmla="*/ 2092152 h 4644750"/>
                <a:gd name="connsiteX34" fmla="*/ 282625 w 3161501"/>
                <a:gd name="connsiteY34" fmla="*/ 2184733 h 4644750"/>
                <a:gd name="connsiteX35" fmla="*/ 261061 w 3161501"/>
                <a:gd name="connsiteY35" fmla="*/ 2279669 h 4644750"/>
                <a:gd name="connsiteX36" fmla="*/ 239692 w 3161501"/>
                <a:gd name="connsiteY36" fmla="*/ 2376724 h 4644750"/>
                <a:gd name="connsiteX37" fmla="*/ 218637 w 3161501"/>
                <a:gd name="connsiteY37" fmla="*/ 2475657 h 4644750"/>
                <a:gd name="connsiteX38" fmla="*/ 198011 w 3161501"/>
                <a:gd name="connsiteY38" fmla="*/ 2576231 h 4644750"/>
                <a:gd name="connsiteX39" fmla="*/ 177934 w 3161501"/>
                <a:gd name="connsiteY39" fmla="*/ 2678206 h 4644750"/>
                <a:gd name="connsiteX40" fmla="*/ 158522 w 3161501"/>
                <a:gd name="connsiteY40" fmla="*/ 2781345 h 4644750"/>
                <a:gd name="connsiteX41" fmla="*/ 139893 w 3161501"/>
                <a:gd name="connsiteY41" fmla="*/ 2885409 h 4644750"/>
                <a:gd name="connsiteX42" fmla="*/ 130909 w 3161501"/>
                <a:gd name="connsiteY42" fmla="*/ 2937712 h 4644750"/>
                <a:gd name="connsiteX43" fmla="*/ 122165 w 3161501"/>
                <a:gd name="connsiteY43" fmla="*/ 2990158 h 4644750"/>
                <a:gd name="connsiteX44" fmla="*/ 113676 w 3161501"/>
                <a:gd name="connsiteY44" fmla="*/ 3042715 h 4644750"/>
                <a:gd name="connsiteX45" fmla="*/ 105456 w 3161501"/>
                <a:gd name="connsiteY45" fmla="*/ 3095354 h 4644750"/>
                <a:gd name="connsiteX46" fmla="*/ 97519 w 3161501"/>
                <a:gd name="connsiteY46" fmla="*/ 3148046 h 4644750"/>
                <a:gd name="connsiteX47" fmla="*/ 89882 w 3161501"/>
                <a:gd name="connsiteY47" fmla="*/ 3200760 h 4644750"/>
                <a:gd name="connsiteX48" fmla="*/ 82557 w 3161501"/>
                <a:gd name="connsiteY48" fmla="*/ 3253466 h 4644750"/>
                <a:gd name="connsiteX49" fmla="*/ 75561 w 3161501"/>
                <a:gd name="connsiteY49" fmla="*/ 3306135 h 4644750"/>
                <a:gd name="connsiteX50" fmla="*/ 68907 w 3161501"/>
                <a:gd name="connsiteY50" fmla="*/ 3358737 h 4644750"/>
                <a:gd name="connsiteX51" fmla="*/ 62611 w 3161501"/>
                <a:gd name="connsiteY51" fmla="*/ 3411242 h 4644750"/>
                <a:gd name="connsiteX52" fmla="*/ 56687 w 3161501"/>
                <a:gd name="connsiteY52" fmla="*/ 3463620 h 4644750"/>
                <a:gd name="connsiteX53" fmla="*/ 51150 w 3161501"/>
                <a:gd name="connsiteY53" fmla="*/ 3515841 h 4644750"/>
                <a:gd name="connsiteX54" fmla="*/ 46015 w 3161501"/>
                <a:gd name="connsiteY54" fmla="*/ 3567876 h 4644750"/>
                <a:gd name="connsiteX55" fmla="*/ 41295 w 3161501"/>
                <a:gd name="connsiteY55" fmla="*/ 3619695 h 4644750"/>
                <a:gd name="connsiteX56" fmla="*/ 37007 w 3161501"/>
                <a:gd name="connsiteY56" fmla="*/ 3671268 h 4644750"/>
                <a:gd name="connsiteX57" fmla="*/ 33164 w 3161501"/>
                <a:gd name="connsiteY57" fmla="*/ 3722565 h 4644750"/>
                <a:gd name="connsiteX58" fmla="*/ 29782 w 3161501"/>
                <a:gd name="connsiteY58" fmla="*/ 3773555 h 4644750"/>
                <a:gd name="connsiteX59" fmla="*/ 26874 w 3161501"/>
                <a:gd name="connsiteY59" fmla="*/ 3824211 h 4644750"/>
                <a:gd name="connsiteX60" fmla="*/ 0 w 3161501"/>
                <a:gd name="connsiteY60" fmla="*/ 4627809 h 4644750"/>
                <a:gd name="connsiteX61" fmla="*/ 2177149 w 3161501"/>
                <a:gd name="connsiteY61" fmla="*/ 4644750 h 4644750"/>
                <a:gd name="connsiteX62" fmla="*/ 2168666 w 3161501"/>
                <a:gd name="connsiteY62" fmla="*/ 2710358 h 4644750"/>
                <a:gd name="connsiteX63" fmla="*/ 2605666 w 3161501"/>
                <a:gd name="connsiteY63" fmla="*/ 1880458 h 4644750"/>
                <a:gd name="connsiteX64" fmla="*/ 2987803 w 3161501"/>
                <a:gd name="connsiteY64" fmla="*/ 1697356 h 4644750"/>
                <a:gd name="connsiteX65" fmla="*/ 3161501 w 3161501"/>
                <a:gd name="connsiteY65" fmla="*/ 1631975 h 4644750"/>
                <a:gd name="connsiteX66" fmla="*/ 1819581 w 3161501"/>
                <a:gd name="connsiteY66" fmla="*/ 0 h 4644750"/>
                <a:gd name="connsiteX0" fmla="*/ 1819581 w 3161501"/>
                <a:gd name="connsiteY0" fmla="*/ 0 h 4654001"/>
                <a:gd name="connsiteX1" fmla="*/ 952450 w 3161501"/>
                <a:gd name="connsiteY1" fmla="*/ 243585 h 4654001"/>
                <a:gd name="connsiteX2" fmla="*/ 901536 w 3161501"/>
                <a:gd name="connsiteY2" fmla="*/ 524700 h 4654001"/>
                <a:gd name="connsiteX3" fmla="*/ 876765 w 3161501"/>
                <a:gd name="connsiteY3" fmla="*/ 568524 h 4654001"/>
                <a:gd name="connsiteX4" fmla="*/ 852410 w 3161501"/>
                <a:gd name="connsiteY4" fmla="*/ 612565 h 4654001"/>
                <a:gd name="connsiteX5" fmla="*/ 828473 w 3161501"/>
                <a:gd name="connsiteY5" fmla="*/ 656819 h 4654001"/>
                <a:gd name="connsiteX6" fmla="*/ 804956 w 3161501"/>
                <a:gd name="connsiteY6" fmla="*/ 701283 h 4654001"/>
                <a:gd name="connsiteX7" fmla="*/ 781860 w 3161501"/>
                <a:gd name="connsiteY7" fmla="*/ 745955 h 4654001"/>
                <a:gd name="connsiteX8" fmla="*/ 759186 w 3161501"/>
                <a:gd name="connsiteY8" fmla="*/ 790831 h 4654001"/>
                <a:gd name="connsiteX9" fmla="*/ 736937 w 3161501"/>
                <a:gd name="connsiteY9" fmla="*/ 835908 h 4654001"/>
                <a:gd name="connsiteX10" fmla="*/ 715114 w 3161501"/>
                <a:gd name="connsiteY10" fmla="*/ 881184 h 4654001"/>
                <a:gd name="connsiteX11" fmla="*/ 693719 w 3161501"/>
                <a:gd name="connsiteY11" fmla="*/ 926656 h 4654001"/>
                <a:gd name="connsiteX12" fmla="*/ 672752 w 3161501"/>
                <a:gd name="connsiteY12" fmla="*/ 972320 h 4654001"/>
                <a:gd name="connsiteX13" fmla="*/ 652215 w 3161501"/>
                <a:gd name="connsiteY13" fmla="*/ 1018174 h 4654001"/>
                <a:gd name="connsiteX14" fmla="*/ 632111 w 3161501"/>
                <a:gd name="connsiteY14" fmla="*/ 1064214 h 4654001"/>
                <a:gd name="connsiteX15" fmla="*/ 612440 w 3161501"/>
                <a:gd name="connsiteY15" fmla="*/ 1110438 h 4654001"/>
                <a:gd name="connsiteX16" fmla="*/ 593204 w 3161501"/>
                <a:gd name="connsiteY16" fmla="*/ 1156843 h 4654001"/>
                <a:gd name="connsiteX17" fmla="*/ 574405 w 3161501"/>
                <a:gd name="connsiteY17" fmla="*/ 1203425 h 4654001"/>
                <a:gd name="connsiteX18" fmla="*/ 556045 w 3161501"/>
                <a:gd name="connsiteY18" fmla="*/ 1250182 h 4654001"/>
                <a:gd name="connsiteX19" fmla="*/ 538124 w 3161501"/>
                <a:gd name="connsiteY19" fmla="*/ 1297111 h 4654001"/>
                <a:gd name="connsiteX20" fmla="*/ 520644 w 3161501"/>
                <a:gd name="connsiteY20" fmla="*/ 1344209 h 4654001"/>
                <a:gd name="connsiteX21" fmla="*/ 503607 w 3161501"/>
                <a:gd name="connsiteY21" fmla="*/ 1391473 h 4654001"/>
                <a:gd name="connsiteX22" fmla="*/ 487015 w 3161501"/>
                <a:gd name="connsiteY22" fmla="*/ 1438899 h 4654001"/>
                <a:gd name="connsiteX23" fmla="*/ 470868 w 3161501"/>
                <a:gd name="connsiteY23" fmla="*/ 1486485 h 4654001"/>
                <a:gd name="connsiteX24" fmla="*/ 455169 w 3161501"/>
                <a:gd name="connsiteY24" fmla="*/ 1534229 h 4654001"/>
                <a:gd name="connsiteX25" fmla="*/ 439920 w 3161501"/>
                <a:gd name="connsiteY25" fmla="*/ 1582126 h 4654001"/>
                <a:gd name="connsiteX26" fmla="*/ 425120 w 3161501"/>
                <a:gd name="connsiteY26" fmla="*/ 1630174 h 4654001"/>
                <a:gd name="connsiteX27" fmla="*/ 410773 w 3161501"/>
                <a:gd name="connsiteY27" fmla="*/ 1678370 h 4654001"/>
                <a:gd name="connsiteX28" fmla="*/ 396880 w 3161501"/>
                <a:gd name="connsiteY28" fmla="*/ 1726712 h 4654001"/>
                <a:gd name="connsiteX29" fmla="*/ 383442 w 3161501"/>
                <a:gd name="connsiteY29" fmla="*/ 1775195 h 4654001"/>
                <a:gd name="connsiteX30" fmla="*/ 370461 w 3161501"/>
                <a:gd name="connsiteY30" fmla="*/ 1823818 h 4654001"/>
                <a:gd name="connsiteX31" fmla="*/ 357938 w 3161501"/>
                <a:gd name="connsiteY31" fmla="*/ 1872576 h 4654001"/>
                <a:gd name="connsiteX32" fmla="*/ 325868 w 3161501"/>
                <a:gd name="connsiteY32" fmla="*/ 2002167 h 4654001"/>
                <a:gd name="connsiteX33" fmla="*/ 304266 w 3161501"/>
                <a:gd name="connsiteY33" fmla="*/ 2092152 h 4654001"/>
                <a:gd name="connsiteX34" fmla="*/ 282625 w 3161501"/>
                <a:gd name="connsiteY34" fmla="*/ 2184733 h 4654001"/>
                <a:gd name="connsiteX35" fmla="*/ 261061 w 3161501"/>
                <a:gd name="connsiteY35" fmla="*/ 2279669 h 4654001"/>
                <a:gd name="connsiteX36" fmla="*/ 239692 w 3161501"/>
                <a:gd name="connsiteY36" fmla="*/ 2376724 h 4654001"/>
                <a:gd name="connsiteX37" fmla="*/ 218637 w 3161501"/>
                <a:gd name="connsiteY37" fmla="*/ 2475657 h 4654001"/>
                <a:gd name="connsiteX38" fmla="*/ 198011 w 3161501"/>
                <a:gd name="connsiteY38" fmla="*/ 2576231 h 4654001"/>
                <a:gd name="connsiteX39" fmla="*/ 177934 w 3161501"/>
                <a:gd name="connsiteY39" fmla="*/ 2678206 h 4654001"/>
                <a:gd name="connsiteX40" fmla="*/ 158522 w 3161501"/>
                <a:gd name="connsiteY40" fmla="*/ 2781345 h 4654001"/>
                <a:gd name="connsiteX41" fmla="*/ 139893 w 3161501"/>
                <a:gd name="connsiteY41" fmla="*/ 2885409 h 4654001"/>
                <a:gd name="connsiteX42" fmla="*/ 130909 w 3161501"/>
                <a:gd name="connsiteY42" fmla="*/ 2937712 h 4654001"/>
                <a:gd name="connsiteX43" fmla="*/ 122165 w 3161501"/>
                <a:gd name="connsiteY43" fmla="*/ 2990158 h 4654001"/>
                <a:gd name="connsiteX44" fmla="*/ 113676 w 3161501"/>
                <a:gd name="connsiteY44" fmla="*/ 3042715 h 4654001"/>
                <a:gd name="connsiteX45" fmla="*/ 105456 w 3161501"/>
                <a:gd name="connsiteY45" fmla="*/ 3095354 h 4654001"/>
                <a:gd name="connsiteX46" fmla="*/ 97519 w 3161501"/>
                <a:gd name="connsiteY46" fmla="*/ 3148046 h 4654001"/>
                <a:gd name="connsiteX47" fmla="*/ 89882 w 3161501"/>
                <a:gd name="connsiteY47" fmla="*/ 3200760 h 4654001"/>
                <a:gd name="connsiteX48" fmla="*/ 82557 w 3161501"/>
                <a:gd name="connsiteY48" fmla="*/ 3253466 h 4654001"/>
                <a:gd name="connsiteX49" fmla="*/ 75561 w 3161501"/>
                <a:gd name="connsiteY49" fmla="*/ 3306135 h 4654001"/>
                <a:gd name="connsiteX50" fmla="*/ 68907 w 3161501"/>
                <a:gd name="connsiteY50" fmla="*/ 3358737 h 4654001"/>
                <a:gd name="connsiteX51" fmla="*/ 62611 w 3161501"/>
                <a:gd name="connsiteY51" fmla="*/ 3411242 h 4654001"/>
                <a:gd name="connsiteX52" fmla="*/ 56687 w 3161501"/>
                <a:gd name="connsiteY52" fmla="*/ 3463620 h 4654001"/>
                <a:gd name="connsiteX53" fmla="*/ 51150 w 3161501"/>
                <a:gd name="connsiteY53" fmla="*/ 3515841 h 4654001"/>
                <a:gd name="connsiteX54" fmla="*/ 46015 w 3161501"/>
                <a:gd name="connsiteY54" fmla="*/ 3567876 h 4654001"/>
                <a:gd name="connsiteX55" fmla="*/ 41295 w 3161501"/>
                <a:gd name="connsiteY55" fmla="*/ 3619695 h 4654001"/>
                <a:gd name="connsiteX56" fmla="*/ 37007 w 3161501"/>
                <a:gd name="connsiteY56" fmla="*/ 3671268 h 4654001"/>
                <a:gd name="connsiteX57" fmla="*/ 33164 w 3161501"/>
                <a:gd name="connsiteY57" fmla="*/ 3722565 h 4654001"/>
                <a:gd name="connsiteX58" fmla="*/ 29782 w 3161501"/>
                <a:gd name="connsiteY58" fmla="*/ 3773555 h 4654001"/>
                <a:gd name="connsiteX59" fmla="*/ 26874 w 3161501"/>
                <a:gd name="connsiteY59" fmla="*/ 3824211 h 4654001"/>
                <a:gd name="connsiteX60" fmla="*/ 0 w 3161501"/>
                <a:gd name="connsiteY60" fmla="*/ 4627809 h 4654001"/>
                <a:gd name="connsiteX61" fmla="*/ 2177149 w 3161501"/>
                <a:gd name="connsiteY61" fmla="*/ 4644750 h 4654001"/>
                <a:gd name="connsiteX62" fmla="*/ 2168666 w 3161501"/>
                <a:gd name="connsiteY62" fmla="*/ 2710358 h 4654001"/>
                <a:gd name="connsiteX63" fmla="*/ 2605666 w 3161501"/>
                <a:gd name="connsiteY63" fmla="*/ 1880458 h 4654001"/>
                <a:gd name="connsiteX64" fmla="*/ 2987803 w 3161501"/>
                <a:gd name="connsiteY64" fmla="*/ 1697356 h 4654001"/>
                <a:gd name="connsiteX65" fmla="*/ 3161501 w 3161501"/>
                <a:gd name="connsiteY65" fmla="*/ 1631975 h 4654001"/>
                <a:gd name="connsiteX66" fmla="*/ 1819581 w 3161501"/>
                <a:gd name="connsiteY66" fmla="*/ 0 h 4654001"/>
                <a:gd name="connsiteX0" fmla="*/ 1819581 w 3161501"/>
                <a:gd name="connsiteY0" fmla="*/ 0 h 5713396"/>
                <a:gd name="connsiteX1" fmla="*/ 952450 w 3161501"/>
                <a:gd name="connsiteY1" fmla="*/ 243585 h 5713396"/>
                <a:gd name="connsiteX2" fmla="*/ 901536 w 3161501"/>
                <a:gd name="connsiteY2" fmla="*/ 524700 h 5713396"/>
                <a:gd name="connsiteX3" fmla="*/ 876765 w 3161501"/>
                <a:gd name="connsiteY3" fmla="*/ 568524 h 5713396"/>
                <a:gd name="connsiteX4" fmla="*/ 852410 w 3161501"/>
                <a:gd name="connsiteY4" fmla="*/ 612565 h 5713396"/>
                <a:gd name="connsiteX5" fmla="*/ 828473 w 3161501"/>
                <a:gd name="connsiteY5" fmla="*/ 656819 h 5713396"/>
                <a:gd name="connsiteX6" fmla="*/ 804956 w 3161501"/>
                <a:gd name="connsiteY6" fmla="*/ 701283 h 5713396"/>
                <a:gd name="connsiteX7" fmla="*/ 781860 w 3161501"/>
                <a:gd name="connsiteY7" fmla="*/ 745955 h 5713396"/>
                <a:gd name="connsiteX8" fmla="*/ 759186 w 3161501"/>
                <a:gd name="connsiteY8" fmla="*/ 790831 h 5713396"/>
                <a:gd name="connsiteX9" fmla="*/ 736937 w 3161501"/>
                <a:gd name="connsiteY9" fmla="*/ 835908 h 5713396"/>
                <a:gd name="connsiteX10" fmla="*/ 715114 w 3161501"/>
                <a:gd name="connsiteY10" fmla="*/ 881184 h 5713396"/>
                <a:gd name="connsiteX11" fmla="*/ 693719 w 3161501"/>
                <a:gd name="connsiteY11" fmla="*/ 926656 h 5713396"/>
                <a:gd name="connsiteX12" fmla="*/ 672752 w 3161501"/>
                <a:gd name="connsiteY12" fmla="*/ 972320 h 5713396"/>
                <a:gd name="connsiteX13" fmla="*/ 652215 w 3161501"/>
                <a:gd name="connsiteY13" fmla="*/ 1018174 h 5713396"/>
                <a:gd name="connsiteX14" fmla="*/ 632111 w 3161501"/>
                <a:gd name="connsiteY14" fmla="*/ 1064214 h 5713396"/>
                <a:gd name="connsiteX15" fmla="*/ 612440 w 3161501"/>
                <a:gd name="connsiteY15" fmla="*/ 1110438 h 5713396"/>
                <a:gd name="connsiteX16" fmla="*/ 593204 w 3161501"/>
                <a:gd name="connsiteY16" fmla="*/ 1156843 h 5713396"/>
                <a:gd name="connsiteX17" fmla="*/ 574405 w 3161501"/>
                <a:gd name="connsiteY17" fmla="*/ 1203425 h 5713396"/>
                <a:gd name="connsiteX18" fmla="*/ 556045 w 3161501"/>
                <a:gd name="connsiteY18" fmla="*/ 1250182 h 5713396"/>
                <a:gd name="connsiteX19" fmla="*/ 538124 w 3161501"/>
                <a:gd name="connsiteY19" fmla="*/ 1297111 h 5713396"/>
                <a:gd name="connsiteX20" fmla="*/ 520644 w 3161501"/>
                <a:gd name="connsiteY20" fmla="*/ 1344209 h 5713396"/>
                <a:gd name="connsiteX21" fmla="*/ 503607 w 3161501"/>
                <a:gd name="connsiteY21" fmla="*/ 1391473 h 5713396"/>
                <a:gd name="connsiteX22" fmla="*/ 487015 w 3161501"/>
                <a:gd name="connsiteY22" fmla="*/ 1438899 h 5713396"/>
                <a:gd name="connsiteX23" fmla="*/ 470868 w 3161501"/>
                <a:gd name="connsiteY23" fmla="*/ 1486485 h 5713396"/>
                <a:gd name="connsiteX24" fmla="*/ 455169 w 3161501"/>
                <a:gd name="connsiteY24" fmla="*/ 1534229 h 5713396"/>
                <a:gd name="connsiteX25" fmla="*/ 439920 w 3161501"/>
                <a:gd name="connsiteY25" fmla="*/ 1582126 h 5713396"/>
                <a:gd name="connsiteX26" fmla="*/ 425120 w 3161501"/>
                <a:gd name="connsiteY26" fmla="*/ 1630174 h 5713396"/>
                <a:gd name="connsiteX27" fmla="*/ 410773 w 3161501"/>
                <a:gd name="connsiteY27" fmla="*/ 1678370 h 5713396"/>
                <a:gd name="connsiteX28" fmla="*/ 396880 w 3161501"/>
                <a:gd name="connsiteY28" fmla="*/ 1726712 h 5713396"/>
                <a:gd name="connsiteX29" fmla="*/ 383442 w 3161501"/>
                <a:gd name="connsiteY29" fmla="*/ 1775195 h 5713396"/>
                <a:gd name="connsiteX30" fmla="*/ 370461 w 3161501"/>
                <a:gd name="connsiteY30" fmla="*/ 1823818 h 5713396"/>
                <a:gd name="connsiteX31" fmla="*/ 357938 w 3161501"/>
                <a:gd name="connsiteY31" fmla="*/ 1872576 h 5713396"/>
                <a:gd name="connsiteX32" fmla="*/ 325868 w 3161501"/>
                <a:gd name="connsiteY32" fmla="*/ 2002167 h 5713396"/>
                <a:gd name="connsiteX33" fmla="*/ 304266 w 3161501"/>
                <a:gd name="connsiteY33" fmla="*/ 2092152 h 5713396"/>
                <a:gd name="connsiteX34" fmla="*/ 282625 w 3161501"/>
                <a:gd name="connsiteY34" fmla="*/ 2184733 h 5713396"/>
                <a:gd name="connsiteX35" fmla="*/ 261061 w 3161501"/>
                <a:gd name="connsiteY35" fmla="*/ 2279669 h 5713396"/>
                <a:gd name="connsiteX36" fmla="*/ 239692 w 3161501"/>
                <a:gd name="connsiteY36" fmla="*/ 2376724 h 5713396"/>
                <a:gd name="connsiteX37" fmla="*/ 218637 w 3161501"/>
                <a:gd name="connsiteY37" fmla="*/ 2475657 h 5713396"/>
                <a:gd name="connsiteX38" fmla="*/ 198011 w 3161501"/>
                <a:gd name="connsiteY38" fmla="*/ 2576231 h 5713396"/>
                <a:gd name="connsiteX39" fmla="*/ 177934 w 3161501"/>
                <a:gd name="connsiteY39" fmla="*/ 2678206 h 5713396"/>
                <a:gd name="connsiteX40" fmla="*/ 158522 w 3161501"/>
                <a:gd name="connsiteY40" fmla="*/ 2781345 h 5713396"/>
                <a:gd name="connsiteX41" fmla="*/ 139893 w 3161501"/>
                <a:gd name="connsiteY41" fmla="*/ 2885409 h 5713396"/>
                <a:gd name="connsiteX42" fmla="*/ 130909 w 3161501"/>
                <a:gd name="connsiteY42" fmla="*/ 2937712 h 5713396"/>
                <a:gd name="connsiteX43" fmla="*/ 122165 w 3161501"/>
                <a:gd name="connsiteY43" fmla="*/ 2990158 h 5713396"/>
                <a:gd name="connsiteX44" fmla="*/ 113676 w 3161501"/>
                <a:gd name="connsiteY44" fmla="*/ 3042715 h 5713396"/>
                <a:gd name="connsiteX45" fmla="*/ 105456 w 3161501"/>
                <a:gd name="connsiteY45" fmla="*/ 3095354 h 5713396"/>
                <a:gd name="connsiteX46" fmla="*/ 97519 w 3161501"/>
                <a:gd name="connsiteY46" fmla="*/ 3148046 h 5713396"/>
                <a:gd name="connsiteX47" fmla="*/ 89882 w 3161501"/>
                <a:gd name="connsiteY47" fmla="*/ 3200760 h 5713396"/>
                <a:gd name="connsiteX48" fmla="*/ 82557 w 3161501"/>
                <a:gd name="connsiteY48" fmla="*/ 3253466 h 5713396"/>
                <a:gd name="connsiteX49" fmla="*/ 75561 w 3161501"/>
                <a:gd name="connsiteY49" fmla="*/ 3306135 h 5713396"/>
                <a:gd name="connsiteX50" fmla="*/ 68907 w 3161501"/>
                <a:gd name="connsiteY50" fmla="*/ 3358737 h 5713396"/>
                <a:gd name="connsiteX51" fmla="*/ 62611 w 3161501"/>
                <a:gd name="connsiteY51" fmla="*/ 3411242 h 5713396"/>
                <a:gd name="connsiteX52" fmla="*/ 56687 w 3161501"/>
                <a:gd name="connsiteY52" fmla="*/ 3463620 h 5713396"/>
                <a:gd name="connsiteX53" fmla="*/ 51150 w 3161501"/>
                <a:gd name="connsiteY53" fmla="*/ 3515841 h 5713396"/>
                <a:gd name="connsiteX54" fmla="*/ 46015 w 3161501"/>
                <a:gd name="connsiteY54" fmla="*/ 3567876 h 5713396"/>
                <a:gd name="connsiteX55" fmla="*/ 41295 w 3161501"/>
                <a:gd name="connsiteY55" fmla="*/ 3619695 h 5713396"/>
                <a:gd name="connsiteX56" fmla="*/ 37007 w 3161501"/>
                <a:gd name="connsiteY56" fmla="*/ 3671268 h 5713396"/>
                <a:gd name="connsiteX57" fmla="*/ 33164 w 3161501"/>
                <a:gd name="connsiteY57" fmla="*/ 3722565 h 5713396"/>
                <a:gd name="connsiteX58" fmla="*/ 29782 w 3161501"/>
                <a:gd name="connsiteY58" fmla="*/ 3773555 h 5713396"/>
                <a:gd name="connsiteX59" fmla="*/ 26874 w 3161501"/>
                <a:gd name="connsiteY59" fmla="*/ 3824211 h 5713396"/>
                <a:gd name="connsiteX60" fmla="*/ 0 w 3161501"/>
                <a:gd name="connsiteY60" fmla="*/ 4627809 h 5713396"/>
                <a:gd name="connsiteX61" fmla="*/ 2235690 w 3161501"/>
                <a:gd name="connsiteY61" fmla="*/ 5713101 h 5713396"/>
                <a:gd name="connsiteX62" fmla="*/ 2168666 w 3161501"/>
                <a:gd name="connsiteY62" fmla="*/ 2710358 h 5713396"/>
                <a:gd name="connsiteX63" fmla="*/ 2605666 w 3161501"/>
                <a:gd name="connsiteY63" fmla="*/ 1880458 h 5713396"/>
                <a:gd name="connsiteX64" fmla="*/ 2987803 w 3161501"/>
                <a:gd name="connsiteY64" fmla="*/ 1697356 h 5713396"/>
                <a:gd name="connsiteX65" fmla="*/ 3161501 w 3161501"/>
                <a:gd name="connsiteY65" fmla="*/ 1631975 h 5713396"/>
                <a:gd name="connsiteX66" fmla="*/ 1819581 w 3161501"/>
                <a:gd name="connsiteY66" fmla="*/ 0 h 5713396"/>
                <a:gd name="connsiteX0" fmla="*/ 1834216 w 3176136"/>
                <a:gd name="connsiteY0" fmla="*/ 0 h 5735667"/>
                <a:gd name="connsiteX1" fmla="*/ 967085 w 3176136"/>
                <a:gd name="connsiteY1" fmla="*/ 243585 h 5735667"/>
                <a:gd name="connsiteX2" fmla="*/ 916171 w 3176136"/>
                <a:gd name="connsiteY2" fmla="*/ 524700 h 5735667"/>
                <a:gd name="connsiteX3" fmla="*/ 891400 w 3176136"/>
                <a:gd name="connsiteY3" fmla="*/ 568524 h 5735667"/>
                <a:gd name="connsiteX4" fmla="*/ 867045 w 3176136"/>
                <a:gd name="connsiteY4" fmla="*/ 612565 h 5735667"/>
                <a:gd name="connsiteX5" fmla="*/ 843108 w 3176136"/>
                <a:gd name="connsiteY5" fmla="*/ 656819 h 5735667"/>
                <a:gd name="connsiteX6" fmla="*/ 819591 w 3176136"/>
                <a:gd name="connsiteY6" fmla="*/ 701283 h 5735667"/>
                <a:gd name="connsiteX7" fmla="*/ 796495 w 3176136"/>
                <a:gd name="connsiteY7" fmla="*/ 745955 h 5735667"/>
                <a:gd name="connsiteX8" fmla="*/ 773821 w 3176136"/>
                <a:gd name="connsiteY8" fmla="*/ 790831 h 5735667"/>
                <a:gd name="connsiteX9" fmla="*/ 751572 w 3176136"/>
                <a:gd name="connsiteY9" fmla="*/ 835908 h 5735667"/>
                <a:gd name="connsiteX10" fmla="*/ 729749 w 3176136"/>
                <a:gd name="connsiteY10" fmla="*/ 881184 h 5735667"/>
                <a:gd name="connsiteX11" fmla="*/ 708354 w 3176136"/>
                <a:gd name="connsiteY11" fmla="*/ 926656 h 5735667"/>
                <a:gd name="connsiteX12" fmla="*/ 687387 w 3176136"/>
                <a:gd name="connsiteY12" fmla="*/ 972320 h 5735667"/>
                <a:gd name="connsiteX13" fmla="*/ 666850 w 3176136"/>
                <a:gd name="connsiteY13" fmla="*/ 1018174 h 5735667"/>
                <a:gd name="connsiteX14" fmla="*/ 646746 w 3176136"/>
                <a:gd name="connsiteY14" fmla="*/ 1064214 h 5735667"/>
                <a:gd name="connsiteX15" fmla="*/ 627075 w 3176136"/>
                <a:gd name="connsiteY15" fmla="*/ 1110438 h 5735667"/>
                <a:gd name="connsiteX16" fmla="*/ 607839 w 3176136"/>
                <a:gd name="connsiteY16" fmla="*/ 1156843 h 5735667"/>
                <a:gd name="connsiteX17" fmla="*/ 589040 w 3176136"/>
                <a:gd name="connsiteY17" fmla="*/ 1203425 h 5735667"/>
                <a:gd name="connsiteX18" fmla="*/ 570680 w 3176136"/>
                <a:gd name="connsiteY18" fmla="*/ 1250182 h 5735667"/>
                <a:gd name="connsiteX19" fmla="*/ 552759 w 3176136"/>
                <a:gd name="connsiteY19" fmla="*/ 1297111 h 5735667"/>
                <a:gd name="connsiteX20" fmla="*/ 535279 w 3176136"/>
                <a:gd name="connsiteY20" fmla="*/ 1344209 h 5735667"/>
                <a:gd name="connsiteX21" fmla="*/ 518242 w 3176136"/>
                <a:gd name="connsiteY21" fmla="*/ 1391473 h 5735667"/>
                <a:gd name="connsiteX22" fmla="*/ 501650 w 3176136"/>
                <a:gd name="connsiteY22" fmla="*/ 1438899 h 5735667"/>
                <a:gd name="connsiteX23" fmla="*/ 485503 w 3176136"/>
                <a:gd name="connsiteY23" fmla="*/ 1486485 h 5735667"/>
                <a:gd name="connsiteX24" fmla="*/ 469804 w 3176136"/>
                <a:gd name="connsiteY24" fmla="*/ 1534229 h 5735667"/>
                <a:gd name="connsiteX25" fmla="*/ 454555 w 3176136"/>
                <a:gd name="connsiteY25" fmla="*/ 1582126 h 5735667"/>
                <a:gd name="connsiteX26" fmla="*/ 439755 w 3176136"/>
                <a:gd name="connsiteY26" fmla="*/ 1630174 h 5735667"/>
                <a:gd name="connsiteX27" fmla="*/ 425408 w 3176136"/>
                <a:gd name="connsiteY27" fmla="*/ 1678370 h 5735667"/>
                <a:gd name="connsiteX28" fmla="*/ 411515 w 3176136"/>
                <a:gd name="connsiteY28" fmla="*/ 1726712 h 5735667"/>
                <a:gd name="connsiteX29" fmla="*/ 398077 w 3176136"/>
                <a:gd name="connsiteY29" fmla="*/ 1775195 h 5735667"/>
                <a:gd name="connsiteX30" fmla="*/ 385096 w 3176136"/>
                <a:gd name="connsiteY30" fmla="*/ 1823818 h 5735667"/>
                <a:gd name="connsiteX31" fmla="*/ 372573 w 3176136"/>
                <a:gd name="connsiteY31" fmla="*/ 1872576 h 5735667"/>
                <a:gd name="connsiteX32" fmla="*/ 340503 w 3176136"/>
                <a:gd name="connsiteY32" fmla="*/ 2002167 h 5735667"/>
                <a:gd name="connsiteX33" fmla="*/ 318901 w 3176136"/>
                <a:gd name="connsiteY33" fmla="*/ 2092152 h 5735667"/>
                <a:gd name="connsiteX34" fmla="*/ 297260 w 3176136"/>
                <a:gd name="connsiteY34" fmla="*/ 2184733 h 5735667"/>
                <a:gd name="connsiteX35" fmla="*/ 275696 w 3176136"/>
                <a:gd name="connsiteY35" fmla="*/ 2279669 h 5735667"/>
                <a:gd name="connsiteX36" fmla="*/ 254327 w 3176136"/>
                <a:gd name="connsiteY36" fmla="*/ 2376724 h 5735667"/>
                <a:gd name="connsiteX37" fmla="*/ 233272 w 3176136"/>
                <a:gd name="connsiteY37" fmla="*/ 2475657 h 5735667"/>
                <a:gd name="connsiteX38" fmla="*/ 212646 w 3176136"/>
                <a:gd name="connsiteY38" fmla="*/ 2576231 h 5735667"/>
                <a:gd name="connsiteX39" fmla="*/ 192569 w 3176136"/>
                <a:gd name="connsiteY39" fmla="*/ 2678206 h 5735667"/>
                <a:gd name="connsiteX40" fmla="*/ 173157 w 3176136"/>
                <a:gd name="connsiteY40" fmla="*/ 2781345 h 5735667"/>
                <a:gd name="connsiteX41" fmla="*/ 154528 w 3176136"/>
                <a:gd name="connsiteY41" fmla="*/ 2885409 h 5735667"/>
                <a:gd name="connsiteX42" fmla="*/ 145544 w 3176136"/>
                <a:gd name="connsiteY42" fmla="*/ 2937712 h 5735667"/>
                <a:gd name="connsiteX43" fmla="*/ 136800 w 3176136"/>
                <a:gd name="connsiteY43" fmla="*/ 2990158 h 5735667"/>
                <a:gd name="connsiteX44" fmla="*/ 128311 w 3176136"/>
                <a:gd name="connsiteY44" fmla="*/ 3042715 h 5735667"/>
                <a:gd name="connsiteX45" fmla="*/ 120091 w 3176136"/>
                <a:gd name="connsiteY45" fmla="*/ 3095354 h 5735667"/>
                <a:gd name="connsiteX46" fmla="*/ 112154 w 3176136"/>
                <a:gd name="connsiteY46" fmla="*/ 3148046 h 5735667"/>
                <a:gd name="connsiteX47" fmla="*/ 104517 w 3176136"/>
                <a:gd name="connsiteY47" fmla="*/ 3200760 h 5735667"/>
                <a:gd name="connsiteX48" fmla="*/ 97192 w 3176136"/>
                <a:gd name="connsiteY48" fmla="*/ 3253466 h 5735667"/>
                <a:gd name="connsiteX49" fmla="*/ 90196 w 3176136"/>
                <a:gd name="connsiteY49" fmla="*/ 3306135 h 5735667"/>
                <a:gd name="connsiteX50" fmla="*/ 83542 w 3176136"/>
                <a:gd name="connsiteY50" fmla="*/ 3358737 h 5735667"/>
                <a:gd name="connsiteX51" fmla="*/ 77246 w 3176136"/>
                <a:gd name="connsiteY51" fmla="*/ 3411242 h 5735667"/>
                <a:gd name="connsiteX52" fmla="*/ 71322 w 3176136"/>
                <a:gd name="connsiteY52" fmla="*/ 3463620 h 5735667"/>
                <a:gd name="connsiteX53" fmla="*/ 65785 w 3176136"/>
                <a:gd name="connsiteY53" fmla="*/ 3515841 h 5735667"/>
                <a:gd name="connsiteX54" fmla="*/ 60650 w 3176136"/>
                <a:gd name="connsiteY54" fmla="*/ 3567876 h 5735667"/>
                <a:gd name="connsiteX55" fmla="*/ 55930 w 3176136"/>
                <a:gd name="connsiteY55" fmla="*/ 3619695 h 5735667"/>
                <a:gd name="connsiteX56" fmla="*/ 51642 w 3176136"/>
                <a:gd name="connsiteY56" fmla="*/ 3671268 h 5735667"/>
                <a:gd name="connsiteX57" fmla="*/ 47799 w 3176136"/>
                <a:gd name="connsiteY57" fmla="*/ 3722565 h 5735667"/>
                <a:gd name="connsiteX58" fmla="*/ 44417 w 3176136"/>
                <a:gd name="connsiteY58" fmla="*/ 3773555 h 5735667"/>
                <a:gd name="connsiteX59" fmla="*/ 41509 w 3176136"/>
                <a:gd name="connsiteY59" fmla="*/ 3824211 h 5735667"/>
                <a:gd name="connsiteX60" fmla="*/ 0 w 3176136"/>
                <a:gd name="connsiteY60" fmla="*/ 5725430 h 5735667"/>
                <a:gd name="connsiteX61" fmla="*/ 2250325 w 3176136"/>
                <a:gd name="connsiteY61" fmla="*/ 5713101 h 5735667"/>
                <a:gd name="connsiteX62" fmla="*/ 2183301 w 3176136"/>
                <a:gd name="connsiteY62" fmla="*/ 2710358 h 5735667"/>
                <a:gd name="connsiteX63" fmla="*/ 2620301 w 3176136"/>
                <a:gd name="connsiteY63" fmla="*/ 1880458 h 5735667"/>
                <a:gd name="connsiteX64" fmla="*/ 3002438 w 3176136"/>
                <a:gd name="connsiteY64" fmla="*/ 1697356 h 5735667"/>
                <a:gd name="connsiteX65" fmla="*/ 3176136 w 3176136"/>
                <a:gd name="connsiteY65" fmla="*/ 1631975 h 5735667"/>
                <a:gd name="connsiteX66" fmla="*/ 1834216 w 3176136"/>
                <a:gd name="connsiteY66" fmla="*/ 0 h 5735667"/>
                <a:gd name="connsiteX0" fmla="*/ 1834216 w 3176136"/>
                <a:gd name="connsiteY0" fmla="*/ 0 h 5729604"/>
                <a:gd name="connsiteX1" fmla="*/ 967085 w 3176136"/>
                <a:gd name="connsiteY1" fmla="*/ 243585 h 5729604"/>
                <a:gd name="connsiteX2" fmla="*/ 916171 w 3176136"/>
                <a:gd name="connsiteY2" fmla="*/ 524700 h 5729604"/>
                <a:gd name="connsiteX3" fmla="*/ 891400 w 3176136"/>
                <a:gd name="connsiteY3" fmla="*/ 568524 h 5729604"/>
                <a:gd name="connsiteX4" fmla="*/ 867045 w 3176136"/>
                <a:gd name="connsiteY4" fmla="*/ 612565 h 5729604"/>
                <a:gd name="connsiteX5" fmla="*/ 843108 w 3176136"/>
                <a:gd name="connsiteY5" fmla="*/ 656819 h 5729604"/>
                <a:gd name="connsiteX6" fmla="*/ 819591 w 3176136"/>
                <a:gd name="connsiteY6" fmla="*/ 701283 h 5729604"/>
                <a:gd name="connsiteX7" fmla="*/ 796495 w 3176136"/>
                <a:gd name="connsiteY7" fmla="*/ 745955 h 5729604"/>
                <a:gd name="connsiteX8" fmla="*/ 773821 w 3176136"/>
                <a:gd name="connsiteY8" fmla="*/ 790831 h 5729604"/>
                <a:gd name="connsiteX9" fmla="*/ 751572 w 3176136"/>
                <a:gd name="connsiteY9" fmla="*/ 835908 h 5729604"/>
                <a:gd name="connsiteX10" fmla="*/ 729749 w 3176136"/>
                <a:gd name="connsiteY10" fmla="*/ 881184 h 5729604"/>
                <a:gd name="connsiteX11" fmla="*/ 708354 w 3176136"/>
                <a:gd name="connsiteY11" fmla="*/ 926656 h 5729604"/>
                <a:gd name="connsiteX12" fmla="*/ 687387 w 3176136"/>
                <a:gd name="connsiteY12" fmla="*/ 972320 h 5729604"/>
                <a:gd name="connsiteX13" fmla="*/ 666850 w 3176136"/>
                <a:gd name="connsiteY13" fmla="*/ 1018174 h 5729604"/>
                <a:gd name="connsiteX14" fmla="*/ 646746 w 3176136"/>
                <a:gd name="connsiteY14" fmla="*/ 1064214 h 5729604"/>
                <a:gd name="connsiteX15" fmla="*/ 627075 w 3176136"/>
                <a:gd name="connsiteY15" fmla="*/ 1110438 h 5729604"/>
                <a:gd name="connsiteX16" fmla="*/ 607839 w 3176136"/>
                <a:gd name="connsiteY16" fmla="*/ 1156843 h 5729604"/>
                <a:gd name="connsiteX17" fmla="*/ 589040 w 3176136"/>
                <a:gd name="connsiteY17" fmla="*/ 1203425 h 5729604"/>
                <a:gd name="connsiteX18" fmla="*/ 570680 w 3176136"/>
                <a:gd name="connsiteY18" fmla="*/ 1250182 h 5729604"/>
                <a:gd name="connsiteX19" fmla="*/ 552759 w 3176136"/>
                <a:gd name="connsiteY19" fmla="*/ 1297111 h 5729604"/>
                <a:gd name="connsiteX20" fmla="*/ 535279 w 3176136"/>
                <a:gd name="connsiteY20" fmla="*/ 1344209 h 5729604"/>
                <a:gd name="connsiteX21" fmla="*/ 518242 w 3176136"/>
                <a:gd name="connsiteY21" fmla="*/ 1391473 h 5729604"/>
                <a:gd name="connsiteX22" fmla="*/ 501650 w 3176136"/>
                <a:gd name="connsiteY22" fmla="*/ 1438899 h 5729604"/>
                <a:gd name="connsiteX23" fmla="*/ 485503 w 3176136"/>
                <a:gd name="connsiteY23" fmla="*/ 1486485 h 5729604"/>
                <a:gd name="connsiteX24" fmla="*/ 469804 w 3176136"/>
                <a:gd name="connsiteY24" fmla="*/ 1534229 h 5729604"/>
                <a:gd name="connsiteX25" fmla="*/ 454555 w 3176136"/>
                <a:gd name="connsiteY25" fmla="*/ 1582126 h 5729604"/>
                <a:gd name="connsiteX26" fmla="*/ 439755 w 3176136"/>
                <a:gd name="connsiteY26" fmla="*/ 1630174 h 5729604"/>
                <a:gd name="connsiteX27" fmla="*/ 425408 w 3176136"/>
                <a:gd name="connsiteY27" fmla="*/ 1678370 h 5729604"/>
                <a:gd name="connsiteX28" fmla="*/ 411515 w 3176136"/>
                <a:gd name="connsiteY28" fmla="*/ 1726712 h 5729604"/>
                <a:gd name="connsiteX29" fmla="*/ 398077 w 3176136"/>
                <a:gd name="connsiteY29" fmla="*/ 1775195 h 5729604"/>
                <a:gd name="connsiteX30" fmla="*/ 385096 w 3176136"/>
                <a:gd name="connsiteY30" fmla="*/ 1823818 h 5729604"/>
                <a:gd name="connsiteX31" fmla="*/ 372573 w 3176136"/>
                <a:gd name="connsiteY31" fmla="*/ 1872576 h 5729604"/>
                <a:gd name="connsiteX32" fmla="*/ 340503 w 3176136"/>
                <a:gd name="connsiteY32" fmla="*/ 2002167 h 5729604"/>
                <a:gd name="connsiteX33" fmla="*/ 318901 w 3176136"/>
                <a:gd name="connsiteY33" fmla="*/ 2092152 h 5729604"/>
                <a:gd name="connsiteX34" fmla="*/ 297260 w 3176136"/>
                <a:gd name="connsiteY34" fmla="*/ 2184733 h 5729604"/>
                <a:gd name="connsiteX35" fmla="*/ 275696 w 3176136"/>
                <a:gd name="connsiteY35" fmla="*/ 2279669 h 5729604"/>
                <a:gd name="connsiteX36" fmla="*/ 254327 w 3176136"/>
                <a:gd name="connsiteY36" fmla="*/ 2376724 h 5729604"/>
                <a:gd name="connsiteX37" fmla="*/ 233272 w 3176136"/>
                <a:gd name="connsiteY37" fmla="*/ 2475657 h 5729604"/>
                <a:gd name="connsiteX38" fmla="*/ 212646 w 3176136"/>
                <a:gd name="connsiteY38" fmla="*/ 2576231 h 5729604"/>
                <a:gd name="connsiteX39" fmla="*/ 192569 w 3176136"/>
                <a:gd name="connsiteY39" fmla="*/ 2678206 h 5729604"/>
                <a:gd name="connsiteX40" fmla="*/ 173157 w 3176136"/>
                <a:gd name="connsiteY40" fmla="*/ 2781345 h 5729604"/>
                <a:gd name="connsiteX41" fmla="*/ 154528 w 3176136"/>
                <a:gd name="connsiteY41" fmla="*/ 2885409 h 5729604"/>
                <a:gd name="connsiteX42" fmla="*/ 145544 w 3176136"/>
                <a:gd name="connsiteY42" fmla="*/ 2937712 h 5729604"/>
                <a:gd name="connsiteX43" fmla="*/ 136800 w 3176136"/>
                <a:gd name="connsiteY43" fmla="*/ 2990158 h 5729604"/>
                <a:gd name="connsiteX44" fmla="*/ 128311 w 3176136"/>
                <a:gd name="connsiteY44" fmla="*/ 3042715 h 5729604"/>
                <a:gd name="connsiteX45" fmla="*/ 120091 w 3176136"/>
                <a:gd name="connsiteY45" fmla="*/ 3095354 h 5729604"/>
                <a:gd name="connsiteX46" fmla="*/ 112154 w 3176136"/>
                <a:gd name="connsiteY46" fmla="*/ 3148046 h 5729604"/>
                <a:gd name="connsiteX47" fmla="*/ 104517 w 3176136"/>
                <a:gd name="connsiteY47" fmla="*/ 3200760 h 5729604"/>
                <a:gd name="connsiteX48" fmla="*/ 97192 w 3176136"/>
                <a:gd name="connsiteY48" fmla="*/ 3253466 h 5729604"/>
                <a:gd name="connsiteX49" fmla="*/ 90196 w 3176136"/>
                <a:gd name="connsiteY49" fmla="*/ 3306135 h 5729604"/>
                <a:gd name="connsiteX50" fmla="*/ 83542 w 3176136"/>
                <a:gd name="connsiteY50" fmla="*/ 3358737 h 5729604"/>
                <a:gd name="connsiteX51" fmla="*/ 77246 w 3176136"/>
                <a:gd name="connsiteY51" fmla="*/ 3411242 h 5729604"/>
                <a:gd name="connsiteX52" fmla="*/ 71322 w 3176136"/>
                <a:gd name="connsiteY52" fmla="*/ 3463620 h 5729604"/>
                <a:gd name="connsiteX53" fmla="*/ 65785 w 3176136"/>
                <a:gd name="connsiteY53" fmla="*/ 3515841 h 5729604"/>
                <a:gd name="connsiteX54" fmla="*/ 60650 w 3176136"/>
                <a:gd name="connsiteY54" fmla="*/ 3567876 h 5729604"/>
                <a:gd name="connsiteX55" fmla="*/ 55930 w 3176136"/>
                <a:gd name="connsiteY55" fmla="*/ 3619695 h 5729604"/>
                <a:gd name="connsiteX56" fmla="*/ 51642 w 3176136"/>
                <a:gd name="connsiteY56" fmla="*/ 3671268 h 5729604"/>
                <a:gd name="connsiteX57" fmla="*/ 47799 w 3176136"/>
                <a:gd name="connsiteY57" fmla="*/ 3722565 h 5729604"/>
                <a:gd name="connsiteX58" fmla="*/ 44417 w 3176136"/>
                <a:gd name="connsiteY58" fmla="*/ 3773555 h 5729604"/>
                <a:gd name="connsiteX59" fmla="*/ 41509 w 3176136"/>
                <a:gd name="connsiteY59" fmla="*/ 3824211 h 5729604"/>
                <a:gd name="connsiteX60" fmla="*/ 0 w 3176136"/>
                <a:gd name="connsiteY60" fmla="*/ 5725430 h 5729604"/>
                <a:gd name="connsiteX61" fmla="*/ 2250325 w 3176136"/>
                <a:gd name="connsiteY61" fmla="*/ 5669196 h 5729604"/>
                <a:gd name="connsiteX62" fmla="*/ 2183301 w 3176136"/>
                <a:gd name="connsiteY62" fmla="*/ 2710358 h 5729604"/>
                <a:gd name="connsiteX63" fmla="*/ 2620301 w 3176136"/>
                <a:gd name="connsiteY63" fmla="*/ 1880458 h 5729604"/>
                <a:gd name="connsiteX64" fmla="*/ 3002438 w 3176136"/>
                <a:gd name="connsiteY64" fmla="*/ 1697356 h 5729604"/>
                <a:gd name="connsiteX65" fmla="*/ 3176136 w 3176136"/>
                <a:gd name="connsiteY65" fmla="*/ 1631975 h 5729604"/>
                <a:gd name="connsiteX66" fmla="*/ 1834216 w 3176136"/>
                <a:gd name="connsiteY66" fmla="*/ 0 h 5729604"/>
                <a:gd name="connsiteX0" fmla="*/ 1834216 w 3176136"/>
                <a:gd name="connsiteY0" fmla="*/ 0 h 5678448"/>
                <a:gd name="connsiteX1" fmla="*/ 967085 w 3176136"/>
                <a:gd name="connsiteY1" fmla="*/ 243585 h 5678448"/>
                <a:gd name="connsiteX2" fmla="*/ 916171 w 3176136"/>
                <a:gd name="connsiteY2" fmla="*/ 524700 h 5678448"/>
                <a:gd name="connsiteX3" fmla="*/ 891400 w 3176136"/>
                <a:gd name="connsiteY3" fmla="*/ 568524 h 5678448"/>
                <a:gd name="connsiteX4" fmla="*/ 867045 w 3176136"/>
                <a:gd name="connsiteY4" fmla="*/ 612565 h 5678448"/>
                <a:gd name="connsiteX5" fmla="*/ 843108 w 3176136"/>
                <a:gd name="connsiteY5" fmla="*/ 656819 h 5678448"/>
                <a:gd name="connsiteX6" fmla="*/ 819591 w 3176136"/>
                <a:gd name="connsiteY6" fmla="*/ 701283 h 5678448"/>
                <a:gd name="connsiteX7" fmla="*/ 796495 w 3176136"/>
                <a:gd name="connsiteY7" fmla="*/ 745955 h 5678448"/>
                <a:gd name="connsiteX8" fmla="*/ 773821 w 3176136"/>
                <a:gd name="connsiteY8" fmla="*/ 790831 h 5678448"/>
                <a:gd name="connsiteX9" fmla="*/ 751572 w 3176136"/>
                <a:gd name="connsiteY9" fmla="*/ 835908 h 5678448"/>
                <a:gd name="connsiteX10" fmla="*/ 729749 w 3176136"/>
                <a:gd name="connsiteY10" fmla="*/ 881184 h 5678448"/>
                <a:gd name="connsiteX11" fmla="*/ 708354 w 3176136"/>
                <a:gd name="connsiteY11" fmla="*/ 926656 h 5678448"/>
                <a:gd name="connsiteX12" fmla="*/ 687387 w 3176136"/>
                <a:gd name="connsiteY12" fmla="*/ 972320 h 5678448"/>
                <a:gd name="connsiteX13" fmla="*/ 666850 w 3176136"/>
                <a:gd name="connsiteY13" fmla="*/ 1018174 h 5678448"/>
                <a:gd name="connsiteX14" fmla="*/ 646746 w 3176136"/>
                <a:gd name="connsiteY14" fmla="*/ 1064214 h 5678448"/>
                <a:gd name="connsiteX15" fmla="*/ 627075 w 3176136"/>
                <a:gd name="connsiteY15" fmla="*/ 1110438 h 5678448"/>
                <a:gd name="connsiteX16" fmla="*/ 607839 w 3176136"/>
                <a:gd name="connsiteY16" fmla="*/ 1156843 h 5678448"/>
                <a:gd name="connsiteX17" fmla="*/ 589040 w 3176136"/>
                <a:gd name="connsiteY17" fmla="*/ 1203425 h 5678448"/>
                <a:gd name="connsiteX18" fmla="*/ 570680 w 3176136"/>
                <a:gd name="connsiteY18" fmla="*/ 1250182 h 5678448"/>
                <a:gd name="connsiteX19" fmla="*/ 552759 w 3176136"/>
                <a:gd name="connsiteY19" fmla="*/ 1297111 h 5678448"/>
                <a:gd name="connsiteX20" fmla="*/ 535279 w 3176136"/>
                <a:gd name="connsiteY20" fmla="*/ 1344209 h 5678448"/>
                <a:gd name="connsiteX21" fmla="*/ 518242 w 3176136"/>
                <a:gd name="connsiteY21" fmla="*/ 1391473 h 5678448"/>
                <a:gd name="connsiteX22" fmla="*/ 501650 w 3176136"/>
                <a:gd name="connsiteY22" fmla="*/ 1438899 h 5678448"/>
                <a:gd name="connsiteX23" fmla="*/ 485503 w 3176136"/>
                <a:gd name="connsiteY23" fmla="*/ 1486485 h 5678448"/>
                <a:gd name="connsiteX24" fmla="*/ 469804 w 3176136"/>
                <a:gd name="connsiteY24" fmla="*/ 1534229 h 5678448"/>
                <a:gd name="connsiteX25" fmla="*/ 454555 w 3176136"/>
                <a:gd name="connsiteY25" fmla="*/ 1582126 h 5678448"/>
                <a:gd name="connsiteX26" fmla="*/ 439755 w 3176136"/>
                <a:gd name="connsiteY26" fmla="*/ 1630174 h 5678448"/>
                <a:gd name="connsiteX27" fmla="*/ 425408 w 3176136"/>
                <a:gd name="connsiteY27" fmla="*/ 1678370 h 5678448"/>
                <a:gd name="connsiteX28" fmla="*/ 411515 w 3176136"/>
                <a:gd name="connsiteY28" fmla="*/ 1726712 h 5678448"/>
                <a:gd name="connsiteX29" fmla="*/ 398077 w 3176136"/>
                <a:gd name="connsiteY29" fmla="*/ 1775195 h 5678448"/>
                <a:gd name="connsiteX30" fmla="*/ 385096 w 3176136"/>
                <a:gd name="connsiteY30" fmla="*/ 1823818 h 5678448"/>
                <a:gd name="connsiteX31" fmla="*/ 372573 w 3176136"/>
                <a:gd name="connsiteY31" fmla="*/ 1872576 h 5678448"/>
                <a:gd name="connsiteX32" fmla="*/ 340503 w 3176136"/>
                <a:gd name="connsiteY32" fmla="*/ 2002167 h 5678448"/>
                <a:gd name="connsiteX33" fmla="*/ 318901 w 3176136"/>
                <a:gd name="connsiteY33" fmla="*/ 2092152 h 5678448"/>
                <a:gd name="connsiteX34" fmla="*/ 297260 w 3176136"/>
                <a:gd name="connsiteY34" fmla="*/ 2184733 h 5678448"/>
                <a:gd name="connsiteX35" fmla="*/ 275696 w 3176136"/>
                <a:gd name="connsiteY35" fmla="*/ 2279669 h 5678448"/>
                <a:gd name="connsiteX36" fmla="*/ 254327 w 3176136"/>
                <a:gd name="connsiteY36" fmla="*/ 2376724 h 5678448"/>
                <a:gd name="connsiteX37" fmla="*/ 233272 w 3176136"/>
                <a:gd name="connsiteY37" fmla="*/ 2475657 h 5678448"/>
                <a:gd name="connsiteX38" fmla="*/ 212646 w 3176136"/>
                <a:gd name="connsiteY38" fmla="*/ 2576231 h 5678448"/>
                <a:gd name="connsiteX39" fmla="*/ 192569 w 3176136"/>
                <a:gd name="connsiteY39" fmla="*/ 2678206 h 5678448"/>
                <a:gd name="connsiteX40" fmla="*/ 173157 w 3176136"/>
                <a:gd name="connsiteY40" fmla="*/ 2781345 h 5678448"/>
                <a:gd name="connsiteX41" fmla="*/ 154528 w 3176136"/>
                <a:gd name="connsiteY41" fmla="*/ 2885409 h 5678448"/>
                <a:gd name="connsiteX42" fmla="*/ 145544 w 3176136"/>
                <a:gd name="connsiteY42" fmla="*/ 2937712 h 5678448"/>
                <a:gd name="connsiteX43" fmla="*/ 136800 w 3176136"/>
                <a:gd name="connsiteY43" fmla="*/ 2990158 h 5678448"/>
                <a:gd name="connsiteX44" fmla="*/ 128311 w 3176136"/>
                <a:gd name="connsiteY44" fmla="*/ 3042715 h 5678448"/>
                <a:gd name="connsiteX45" fmla="*/ 120091 w 3176136"/>
                <a:gd name="connsiteY45" fmla="*/ 3095354 h 5678448"/>
                <a:gd name="connsiteX46" fmla="*/ 112154 w 3176136"/>
                <a:gd name="connsiteY46" fmla="*/ 3148046 h 5678448"/>
                <a:gd name="connsiteX47" fmla="*/ 104517 w 3176136"/>
                <a:gd name="connsiteY47" fmla="*/ 3200760 h 5678448"/>
                <a:gd name="connsiteX48" fmla="*/ 97192 w 3176136"/>
                <a:gd name="connsiteY48" fmla="*/ 3253466 h 5678448"/>
                <a:gd name="connsiteX49" fmla="*/ 90196 w 3176136"/>
                <a:gd name="connsiteY49" fmla="*/ 3306135 h 5678448"/>
                <a:gd name="connsiteX50" fmla="*/ 83542 w 3176136"/>
                <a:gd name="connsiteY50" fmla="*/ 3358737 h 5678448"/>
                <a:gd name="connsiteX51" fmla="*/ 77246 w 3176136"/>
                <a:gd name="connsiteY51" fmla="*/ 3411242 h 5678448"/>
                <a:gd name="connsiteX52" fmla="*/ 71322 w 3176136"/>
                <a:gd name="connsiteY52" fmla="*/ 3463620 h 5678448"/>
                <a:gd name="connsiteX53" fmla="*/ 65785 w 3176136"/>
                <a:gd name="connsiteY53" fmla="*/ 3515841 h 5678448"/>
                <a:gd name="connsiteX54" fmla="*/ 60650 w 3176136"/>
                <a:gd name="connsiteY54" fmla="*/ 3567876 h 5678448"/>
                <a:gd name="connsiteX55" fmla="*/ 55930 w 3176136"/>
                <a:gd name="connsiteY55" fmla="*/ 3619695 h 5678448"/>
                <a:gd name="connsiteX56" fmla="*/ 51642 w 3176136"/>
                <a:gd name="connsiteY56" fmla="*/ 3671268 h 5678448"/>
                <a:gd name="connsiteX57" fmla="*/ 47799 w 3176136"/>
                <a:gd name="connsiteY57" fmla="*/ 3722565 h 5678448"/>
                <a:gd name="connsiteX58" fmla="*/ 44417 w 3176136"/>
                <a:gd name="connsiteY58" fmla="*/ 3773555 h 5678448"/>
                <a:gd name="connsiteX59" fmla="*/ 41509 w 3176136"/>
                <a:gd name="connsiteY59" fmla="*/ 3824211 h 5678448"/>
                <a:gd name="connsiteX60" fmla="*/ 0 w 3176136"/>
                <a:gd name="connsiteY60" fmla="*/ 5652253 h 5678448"/>
                <a:gd name="connsiteX61" fmla="*/ 2250325 w 3176136"/>
                <a:gd name="connsiteY61" fmla="*/ 5669196 h 5678448"/>
                <a:gd name="connsiteX62" fmla="*/ 2183301 w 3176136"/>
                <a:gd name="connsiteY62" fmla="*/ 2710358 h 5678448"/>
                <a:gd name="connsiteX63" fmla="*/ 2620301 w 3176136"/>
                <a:gd name="connsiteY63" fmla="*/ 1880458 h 5678448"/>
                <a:gd name="connsiteX64" fmla="*/ 3002438 w 3176136"/>
                <a:gd name="connsiteY64" fmla="*/ 1697356 h 5678448"/>
                <a:gd name="connsiteX65" fmla="*/ 3176136 w 3176136"/>
                <a:gd name="connsiteY65" fmla="*/ 1631975 h 5678448"/>
                <a:gd name="connsiteX66" fmla="*/ 1834216 w 3176136"/>
                <a:gd name="connsiteY66" fmla="*/ 0 h 5678448"/>
                <a:gd name="connsiteX0" fmla="*/ 1834216 w 3176136"/>
                <a:gd name="connsiteY0" fmla="*/ 0 h 5674537"/>
                <a:gd name="connsiteX1" fmla="*/ 967085 w 3176136"/>
                <a:gd name="connsiteY1" fmla="*/ 243585 h 5674537"/>
                <a:gd name="connsiteX2" fmla="*/ 916171 w 3176136"/>
                <a:gd name="connsiteY2" fmla="*/ 524700 h 5674537"/>
                <a:gd name="connsiteX3" fmla="*/ 891400 w 3176136"/>
                <a:gd name="connsiteY3" fmla="*/ 568524 h 5674537"/>
                <a:gd name="connsiteX4" fmla="*/ 867045 w 3176136"/>
                <a:gd name="connsiteY4" fmla="*/ 612565 h 5674537"/>
                <a:gd name="connsiteX5" fmla="*/ 843108 w 3176136"/>
                <a:gd name="connsiteY5" fmla="*/ 656819 h 5674537"/>
                <a:gd name="connsiteX6" fmla="*/ 819591 w 3176136"/>
                <a:gd name="connsiteY6" fmla="*/ 701283 h 5674537"/>
                <a:gd name="connsiteX7" fmla="*/ 796495 w 3176136"/>
                <a:gd name="connsiteY7" fmla="*/ 745955 h 5674537"/>
                <a:gd name="connsiteX8" fmla="*/ 773821 w 3176136"/>
                <a:gd name="connsiteY8" fmla="*/ 790831 h 5674537"/>
                <a:gd name="connsiteX9" fmla="*/ 751572 w 3176136"/>
                <a:gd name="connsiteY9" fmla="*/ 835908 h 5674537"/>
                <a:gd name="connsiteX10" fmla="*/ 729749 w 3176136"/>
                <a:gd name="connsiteY10" fmla="*/ 881184 h 5674537"/>
                <a:gd name="connsiteX11" fmla="*/ 708354 w 3176136"/>
                <a:gd name="connsiteY11" fmla="*/ 926656 h 5674537"/>
                <a:gd name="connsiteX12" fmla="*/ 687387 w 3176136"/>
                <a:gd name="connsiteY12" fmla="*/ 972320 h 5674537"/>
                <a:gd name="connsiteX13" fmla="*/ 666850 w 3176136"/>
                <a:gd name="connsiteY13" fmla="*/ 1018174 h 5674537"/>
                <a:gd name="connsiteX14" fmla="*/ 646746 w 3176136"/>
                <a:gd name="connsiteY14" fmla="*/ 1064214 h 5674537"/>
                <a:gd name="connsiteX15" fmla="*/ 627075 w 3176136"/>
                <a:gd name="connsiteY15" fmla="*/ 1110438 h 5674537"/>
                <a:gd name="connsiteX16" fmla="*/ 607839 w 3176136"/>
                <a:gd name="connsiteY16" fmla="*/ 1156843 h 5674537"/>
                <a:gd name="connsiteX17" fmla="*/ 589040 w 3176136"/>
                <a:gd name="connsiteY17" fmla="*/ 1203425 h 5674537"/>
                <a:gd name="connsiteX18" fmla="*/ 570680 w 3176136"/>
                <a:gd name="connsiteY18" fmla="*/ 1250182 h 5674537"/>
                <a:gd name="connsiteX19" fmla="*/ 552759 w 3176136"/>
                <a:gd name="connsiteY19" fmla="*/ 1297111 h 5674537"/>
                <a:gd name="connsiteX20" fmla="*/ 535279 w 3176136"/>
                <a:gd name="connsiteY20" fmla="*/ 1344209 h 5674537"/>
                <a:gd name="connsiteX21" fmla="*/ 518242 w 3176136"/>
                <a:gd name="connsiteY21" fmla="*/ 1391473 h 5674537"/>
                <a:gd name="connsiteX22" fmla="*/ 501650 w 3176136"/>
                <a:gd name="connsiteY22" fmla="*/ 1438899 h 5674537"/>
                <a:gd name="connsiteX23" fmla="*/ 485503 w 3176136"/>
                <a:gd name="connsiteY23" fmla="*/ 1486485 h 5674537"/>
                <a:gd name="connsiteX24" fmla="*/ 469804 w 3176136"/>
                <a:gd name="connsiteY24" fmla="*/ 1534229 h 5674537"/>
                <a:gd name="connsiteX25" fmla="*/ 454555 w 3176136"/>
                <a:gd name="connsiteY25" fmla="*/ 1582126 h 5674537"/>
                <a:gd name="connsiteX26" fmla="*/ 439755 w 3176136"/>
                <a:gd name="connsiteY26" fmla="*/ 1630174 h 5674537"/>
                <a:gd name="connsiteX27" fmla="*/ 425408 w 3176136"/>
                <a:gd name="connsiteY27" fmla="*/ 1678370 h 5674537"/>
                <a:gd name="connsiteX28" fmla="*/ 411515 w 3176136"/>
                <a:gd name="connsiteY28" fmla="*/ 1726712 h 5674537"/>
                <a:gd name="connsiteX29" fmla="*/ 398077 w 3176136"/>
                <a:gd name="connsiteY29" fmla="*/ 1775195 h 5674537"/>
                <a:gd name="connsiteX30" fmla="*/ 385096 w 3176136"/>
                <a:gd name="connsiteY30" fmla="*/ 1823818 h 5674537"/>
                <a:gd name="connsiteX31" fmla="*/ 372573 w 3176136"/>
                <a:gd name="connsiteY31" fmla="*/ 1872576 h 5674537"/>
                <a:gd name="connsiteX32" fmla="*/ 340503 w 3176136"/>
                <a:gd name="connsiteY32" fmla="*/ 2002167 h 5674537"/>
                <a:gd name="connsiteX33" fmla="*/ 318901 w 3176136"/>
                <a:gd name="connsiteY33" fmla="*/ 2092152 h 5674537"/>
                <a:gd name="connsiteX34" fmla="*/ 297260 w 3176136"/>
                <a:gd name="connsiteY34" fmla="*/ 2184733 h 5674537"/>
                <a:gd name="connsiteX35" fmla="*/ 275696 w 3176136"/>
                <a:gd name="connsiteY35" fmla="*/ 2279669 h 5674537"/>
                <a:gd name="connsiteX36" fmla="*/ 254327 w 3176136"/>
                <a:gd name="connsiteY36" fmla="*/ 2376724 h 5674537"/>
                <a:gd name="connsiteX37" fmla="*/ 233272 w 3176136"/>
                <a:gd name="connsiteY37" fmla="*/ 2475657 h 5674537"/>
                <a:gd name="connsiteX38" fmla="*/ 212646 w 3176136"/>
                <a:gd name="connsiteY38" fmla="*/ 2576231 h 5674537"/>
                <a:gd name="connsiteX39" fmla="*/ 192569 w 3176136"/>
                <a:gd name="connsiteY39" fmla="*/ 2678206 h 5674537"/>
                <a:gd name="connsiteX40" fmla="*/ 173157 w 3176136"/>
                <a:gd name="connsiteY40" fmla="*/ 2781345 h 5674537"/>
                <a:gd name="connsiteX41" fmla="*/ 154528 w 3176136"/>
                <a:gd name="connsiteY41" fmla="*/ 2885409 h 5674537"/>
                <a:gd name="connsiteX42" fmla="*/ 145544 w 3176136"/>
                <a:gd name="connsiteY42" fmla="*/ 2937712 h 5674537"/>
                <a:gd name="connsiteX43" fmla="*/ 136800 w 3176136"/>
                <a:gd name="connsiteY43" fmla="*/ 2990158 h 5674537"/>
                <a:gd name="connsiteX44" fmla="*/ 128311 w 3176136"/>
                <a:gd name="connsiteY44" fmla="*/ 3042715 h 5674537"/>
                <a:gd name="connsiteX45" fmla="*/ 120091 w 3176136"/>
                <a:gd name="connsiteY45" fmla="*/ 3095354 h 5674537"/>
                <a:gd name="connsiteX46" fmla="*/ 112154 w 3176136"/>
                <a:gd name="connsiteY46" fmla="*/ 3148046 h 5674537"/>
                <a:gd name="connsiteX47" fmla="*/ 104517 w 3176136"/>
                <a:gd name="connsiteY47" fmla="*/ 3200760 h 5674537"/>
                <a:gd name="connsiteX48" fmla="*/ 97192 w 3176136"/>
                <a:gd name="connsiteY48" fmla="*/ 3253466 h 5674537"/>
                <a:gd name="connsiteX49" fmla="*/ 90196 w 3176136"/>
                <a:gd name="connsiteY49" fmla="*/ 3306135 h 5674537"/>
                <a:gd name="connsiteX50" fmla="*/ 83542 w 3176136"/>
                <a:gd name="connsiteY50" fmla="*/ 3358737 h 5674537"/>
                <a:gd name="connsiteX51" fmla="*/ 77246 w 3176136"/>
                <a:gd name="connsiteY51" fmla="*/ 3411242 h 5674537"/>
                <a:gd name="connsiteX52" fmla="*/ 71322 w 3176136"/>
                <a:gd name="connsiteY52" fmla="*/ 3463620 h 5674537"/>
                <a:gd name="connsiteX53" fmla="*/ 65785 w 3176136"/>
                <a:gd name="connsiteY53" fmla="*/ 3515841 h 5674537"/>
                <a:gd name="connsiteX54" fmla="*/ 60650 w 3176136"/>
                <a:gd name="connsiteY54" fmla="*/ 3567876 h 5674537"/>
                <a:gd name="connsiteX55" fmla="*/ 55930 w 3176136"/>
                <a:gd name="connsiteY55" fmla="*/ 3619695 h 5674537"/>
                <a:gd name="connsiteX56" fmla="*/ 51642 w 3176136"/>
                <a:gd name="connsiteY56" fmla="*/ 3671268 h 5674537"/>
                <a:gd name="connsiteX57" fmla="*/ 47799 w 3176136"/>
                <a:gd name="connsiteY57" fmla="*/ 3722565 h 5674537"/>
                <a:gd name="connsiteX58" fmla="*/ 44417 w 3176136"/>
                <a:gd name="connsiteY58" fmla="*/ 3773555 h 5674537"/>
                <a:gd name="connsiteX59" fmla="*/ 41509 w 3176136"/>
                <a:gd name="connsiteY59" fmla="*/ 3824211 h 5674537"/>
                <a:gd name="connsiteX60" fmla="*/ 0 w 3176136"/>
                <a:gd name="connsiteY60" fmla="*/ 5652253 h 5674537"/>
                <a:gd name="connsiteX61" fmla="*/ 2250325 w 3176136"/>
                <a:gd name="connsiteY61" fmla="*/ 5669196 h 5674537"/>
                <a:gd name="connsiteX62" fmla="*/ 2183301 w 3176136"/>
                <a:gd name="connsiteY62" fmla="*/ 2710358 h 5674537"/>
                <a:gd name="connsiteX63" fmla="*/ 2620301 w 3176136"/>
                <a:gd name="connsiteY63" fmla="*/ 1880458 h 5674537"/>
                <a:gd name="connsiteX64" fmla="*/ 3002438 w 3176136"/>
                <a:gd name="connsiteY64" fmla="*/ 1697356 h 5674537"/>
                <a:gd name="connsiteX65" fmla="*/ 3176136 w 3176136"/>
                <a:gd name="connsiteY65" fmla="*/ 1631975 h 5674537"/>
                <a:gd name="connsiteX66" fmla="*/ 1834216 w 3176136"/>
                <a:gd name="connsiteY66" fmla="*/ 0 h 5674537"/>
                <a:gd name="connsiteX0" fmla="*/ 1834216 w 3176136"/>
                <a:gd name="connsiteY0" fmla="*/ 0 h 5725430"/>
                <a:gd name="connsiteX1" fmla="*/ 967085 w 3176136"/>
                <a:gd name="connsiteY1" fmla="*/ 243585 h 5725430"/>
                <a:gd name="connsiteX2" fmla="*/ 916171 w 3176136"/>
                <a:gd name="connsiteY2" fmla="*/ 524700 h 5725430"/>
                <a:gd name="connsiteX3" fmla="*/ 891400 w 3176136"/>
                <a:gd name="connsiteY3" fmla="*/ 568524 h 5725430"/>
                <a:gd name="connsiteX4" fmla="*/ 867045 w 3176136"/>
                <a:gd name="connsiteY4" fmla="*/ 612565 h 5725430"/>
                <a:gd name="connsiteX5" fmla="*/ 843108 w 3176136"/>
                <a:gd name="connsiteY5" fmla="*/ 656819 h 5725430"/>
                <a:gd name="connsiteX6" fmla="*/ 819591 w 3176136"/>
                <a:gd name="connsiteY6" fmla="*/ 701283 h 5725430"/>
                <a:gd name="connsiteX7" fmla="*/ 796495 w 3176136"/>
                <a:gd name="connsiteY7" fmla="*/ 745955 h 5725430"/>
                <a:gd name="connsiteX8" fmla="*/ 773821 w 3176136"/>
                <a:gd name="connsiteY8" fmla="*/ 790831 h 5725430"/>
                <a:gd name="connsiteX9" fmla="*/ 751572 w 3176136"/>
                <a:gd name="connsiteY9" fmla="*/ 835908 h 5725430"/>
                <a:gd name="connsiteX10" fmla="*/ 729749 w 3176136"/>
                <a:gd name="connsiteY10" fmla="*/ 881184 h 5725430"/>
                <a:gd name="connsiteX11" fmla="*/ 708354 w 3176136"/>
                <a:gd name="connsiteY11" fmla="*/ 926656 h 5725430"/>
                <a:gd name="connsiteX12" fmla="*/ 687387 w 3176136"/>
                <a:gd name="connsiteY12" fmla="*/ 972320 h 5725430"/>
                <a:gd name="connsiteX13" fmla="*/ 666850 w 3176136"/>
                <a:gd name="connsiteY13" fmla="*/ 1018174 h 5725430"/>
                <a:gd name="connsiteX14" fmla="*/ 646746 w 3176136"/>
                <a:gd name="connsiteY14" fmla="*/ 1064214 h 5725430"/>
                <a:gd name="connsiteX15" fmla="*/ 627075 w 3176136"/>
                <a:gd name="connsiteY15" fmla="*/ 1110438 h 5725430"/>
                <a:gd name="connsiteX16" fmla="*/ 607839 w 3176136"/>
                <a:gd name="connsiteY16" fmla="*/ 1156843 h 5725430"/>
                <a:gd name="connsiteX17" fmla="*/ 589040 w 3176136"/>
                <a:gd name="connsiteY17" fmla="*/ 1203425 h 5725430"/>
                <a:gd name="connsiteX18" fmla="*/ 570680 w 3176136"/>
                <a:gd name="connsiteY18" fmla="*/ 1250182 h 5725430"/>
                <a:gd name="connsiteX19" fmla="*/ 552759 w 3176136"/>
                <a:gd name="connsiteY19" fmla="*/ 1297111 h 5725430"/>
                <a:gd name="connsiteX20" fmla="*/ 535279 w 3176136"/>
                <a:gd name="connsiteY20" fmla="*/ 1344209 h 5725430"/>
                <a:gd name="connsiteX21" fmla="*/ 518242 w 3176136"/>
                <a:gd name="connsiteY21" fmla="*/ 1391473 h 5725430"/>
                <a:gd name="connsiteX22" fmla="*/ 501650 w 3176136"/>
                <a:gd name="connsiteY22" fmla="*/ 1438899 h 5725430"/>
                <a:gd name="connsiteX23" fmla="*/ 485503 w 3176136"/>
                <a:gd name="connsiteY23" fmla="*/ 1486485 h 5725430"/>
                <a:gd name="connsiteX24" fmla="*/ 469804 w 3176136"/>
                <a:gd name="connsiteY24" fmla="*/ 1534229 h 5725430"/>
                <a:gd name="connsiteX25" fmla="*/ 454555 w 3176136"/>
                <a:gd name="connsiteY25" fmla="*/ 1582126 h 5725430"/>
                <a:gd name="connsiteX26" fmla="*/ 439755 w 3176136"/>
                <a:gd name="connsiteY26" fmla="*/ 1630174 h 5725430"/>
                <a:gd name="connsiteX27" fmla="*/ 425408 w 3176136"/>
                <a:gd name="connsiteY27" fmla="*/ 1678370 h 5725430"/>
                <a:gd name="connsiteX28" fmla="*/ 411515 w 3176136"/>
                <a:gd name="connsiteY28" fmla="*/ 1726712 h 5725430"/>
                <a:gd name="connsiteX29" fmla="*/ 398077 w 3176136"/>
                <a:gd name="connsiteY29" fmla="*/ 1775195 h 5725430"/>
                <a:gd name="connsiteX30" fmla="*/ 385096 w 3176136"/>
                <a:gd name="connsiteY30" fmla="*/ 1823818 h 5725430"/>
                <a:gd name="connsiteX31" fmla="*/ 372573 w 3176136"/>
                <a:gd name="connsiteY31" fmla="*/ 1872576 h 5725430"/>
                <a:gd name="connsiteX32" fmla="*/ 340503 w 3176136"/>
                <a:gd name="connsiteY32" fmla="*/ 2002167 h 5725430"/>
                <a:gd name="connsiteX33" fmla="*/ 318901 w 3176136"/>
                <a:gd name="connsiteY33" fmla="*/ 2092152 h 5725430"/>
                <a:gd name="connsiteX34" fmla="*/ 297260 w 3176136"/>
                <a:gd name="connsiteY34" fmla="*/ 2184733 h 5725430"/>
                <a:gd name="connsiteX35" fmla="*/ 275696 w 3176136"/>
                <a:gd name="connsiteY35" fmla="*/ 2279669 h 5725430"/>
                <a:gd name="connsiteX36" fmla="*/ 254327 w 3176136"/>
                <a:gd name="connsiteY36" fmla="*/ 2376724 h 5725430"/>
                <a:gd name="connsiteX37" fmla="*/ 233272 w 3176136"/>
                <a:gd name="connsiteY37" fmla="*/ 2475657 h 5725430"/>
                <a:gd name="connsiteX38" fmla="*/ 212646 w 3176136"/>
                <a:gd name="connsiteY38" fmla="*/ 2576231 h 5725430"/>
                <a:gd name="connsiteX39" fmla="*/ 192569 w 3176136"/>
                <a:gd name="connsiteY39" fmla="*/ 2678206 h 5725430"/>
                <a:gd name="connsiteX40" fmla="*/ 173157 w 3176136"/>
                <a:gd name="connsiteY40" fmla="*/ 2781345 h 5725430"/>
                <a:gd name="connsiteX41" fmla="*/ 154528 w 3176136"/>
                <a:gd name="connsiteY41" fmla="*/ 2885409 h 5725430"/>
                <a:gd name="connsiteX42" fmla="*/ 145544 w 3176136"/>
                <a:gd name="connsiteY42" fmla="*/ 2937712 h 5725430"/>
                <a:gd name="connsiteX43" fmla="*/ 136800 w 3176136"/>
                <a:gd name="connsiteY43" fmla="*/ 2990158 h 5725430"/>
                <a:gd name="connsiteX44" fmla="*/ 128311 w 3176136"/>
                <a:gd name="connsiteY44" fmla="*/ 3042715 h 5725430"/>
                <a:gd name="connsiteX45" fmla="*/ 120091 w 3176136"/>
                <a:gd name="connsiteY45" fmla="*/ 3095354 h 5725430"/>
                <a:gd name="connsiteX46" fmla="*/ 112154 w 3176136"/>
                <a:gd name="connsiteY46" fmla="*/ 3148046 h 5725430"/>
                <a:gd name="connsiteX47" fmla="*/ 104517 w 3176136"/>
                <a:gd name="connsiteY47" fmla="*/ 3200760 h 5725430"/>
                <a:gd name="connsiteX48" fmla="*/ 97192 w 3176136"/>
                <a:gd name="connsiteY48" fmla="*/ 3253466 h 5725430"/>
                <a:gd name="connsiteX49" fmla="*/ 90196 w 3176136"/>
                <a:gd name="connsiteY49" fmla="*/ 3306135 h 5725430"/>
                <a:gd name="connsiteX50" fmla="*/ 83542 w 3176136"/>
                <a:gd name="connsiteY50" fmla="*/ 3358737 h 5725430"/>
                <a:gd name="connsiteX51" fmla="*/ 77246 w 3176136"/>
                <a:gd name="connsiteY51" fmla="*/ 3411242 h 5725430"/>
                <a:gd name="connsiteX52" fmla="*/ 71322 w 3176136"/>
                <a:gd name="connsiteY52" fmla="*/ 3463620 h 5725430"/>
                <a:gd name="connsiteX53" fmla="*/ 65785 w 3176136"/>
                <a:gd name="connsiteY53" fmla="*/ 3515841 h 5725430"/>
                <a:gd name="connsiteX54" fmla="*/ 60650 w 3176136"/>
                <a:gd name="connsiteY54" fmla="*/ 3567876 h 5725430"/>
                <a:gd name="connsiteX55" fmla="*/ 55930 w 3176136"/>
                <a:gd name="connsiteY55" fmla="*/ 3619695 h 5725430"/>
                <a:gd name="connsiteX56" fmla="*/ 51642 w 3176136"/>
                <a:gd name="connsiteY56" fmla="*/ 3671268 h 5725430"/>
                <a:gd name="connsiteX57" fmla="*/ 47799 w 3176136"/>
                <a:gd name="connsiteY57" fmla="*/ 3722565 h 5725430"/>
                <a:gd name="connsiteX58" fmla="*/ 44417 w 3176136"/>
                <a:gd name="connsiteY58" fmla="*/ 3773555 h 5725430"/>
                <a:gd name="connsiteX59" fmla="*/ 41509 w 3176136"/>
                <a:gd name="connsiteY59" fmla="*/ 3824211 h 5725430"/>
                <a:gd name="connsiteX60" fmla="*/ 0 w 3176136"/>
                <a:gd name="connsiteY60" fmla="*/ 5725430 h 5725430"/>
                <a:gd name="connsiteX61" fmla="*/ 2250325 w 3176136"/>
                <a:gd name="connsiteY61" fmla="*/ 5669196 h 5725430"/>
                <a:gd name="connsiteX62" fmla="*/ 2183301 w 3176136"/>
                <a:gd name="connsiteY62" fmla="*/ 2710358 h 5725430"/>
                <a:gd name="connsiteX63" fmla="*/ 2620301 w 3176136"/>
                <a:gd name="connsiteY63" fmla="*/ 1880458 h 5725430"/>
                <a:gd name="connsiteX64" fmla="*/ 3002438 w 3176136"/>
                <a:gd name="connsiteY64" fmla="*/ 1697356 h 5725430"/>
                <a:gd name="connsiteX65" fmla="*/ 3176136 w 3176136"/>
                <a:gd name="connsiteY65" fmla="*/ 1631975 h 5725430"/>
                <a:gd name="connsiteX66" fmla="*/ 1834216 w 3176136"/>
                <a:gd name="connsiteY66" fmla="*/ 0 h 5725430"/>
                <a:gd name="connsiteX0" fmla="*/ 1834216 w 3176136"/>
                <a:gd name="connsiteY0" fmla="*/ 0 h 5757006"/>
                <a:gd name="connsiteX1" fmla="*/ 967085 w 3176136"/>
                <a:gd name="connsiteY1" fmla="*/ 243585 h 5757006"/>
                <a:gd name="connsiteX2" fmla="*/ 916171 w 3176136"/>
                <a:gd name="connsiteY2" fmla="*/ 524700 h 5757006"/>
                <a:gd name="connsiteX3" fmla="*/ 891400 w 3176136"/>
                <a:gd name="connsiteY3" fmla="*/ 568524 h 5757006"/>
                <a:gd name="connsiteX4" fmla="*/ 867045 w 3176136"/>
                <a:gd name="connsiteY4" fmla="*/ 612565 h 5757006"/>
                <a:gd name="connsiteX5" fmla="*/ 843108 w 3176136"/>
                <a:gd name="connsiteY5" fmla="*/ 656819 h 5757006"/>
                <a:gd name="connsiteX6" fmla="*/ 819591 w 3176136"/>
                <a:gd name="connsiteY6" fmla="*/ 701283 h 5757006"/>
                <a:gd name="connsiteX7" fmla="*/ 796495 w 3176136"/>
                <a:gd name="connsiteY7" fmla="*/ 745955 h 5757006"/>
                <a:gd name="connsiteX8" fmla="*/ 773821 w 3176136"/>
                <a:gd name="connsiteY8" fmla="*/ 790831 h 5757006"/>
                <a:gd name="connsiteX9" fmla="*/ 751572 w 3176136"/>
                <a:gd name="connsiteY9" fmla="*/ 835908 h 5757006"/>
                <a:gd name="connsiteX10" fmla="*/ 729749 w 3176136"/>
                <a:gd name="connsiteY10" fmla="*/ 881184 h 5757006"/>
                <a:gd name="connsiteX11" fmla="*/ 708354 w 3176136"/>
                <a:gd name="connsiteY11" fmla="*/ 926656 h 5757006"/>
                <a:gd name="connsiteX12" fmla="*/ 687387 w 3176136"/>
                <a:gd name="connsiteY12" fmla="*/ 972320 h 5757006"/>
                <a:gd name="connsiteX13" fmla="*/ 666850 w 3176136"/>
                <a:gd name="connsiteY13" fmla="*/ 1018174 h 5757006"/>
                <a:gd name="connsiteX14" fmla="*/ 646746 w 3176136"/>
                <a:gd name="connsiteY14" fmla="*/ 1064214 h 5757006"/>
                <a:gd name="connsiteX15" fmla="*/ 627075 w 3176136"/>
                <a:gd name="connsiteY15" fmla="*/ 1110438 h 5757006"/>
                <a:gd name="connsiteX16" fmla="*/ 607839 w 3176136"/>
                <a:gd name="connsiteY16" fmla="*/ 1156843 h 5757006"/>
                <a:gd name="connsiteX17" fmla="*/ 589040 w 3176136"/>
                <a:gd name="connsiteY17" fmla="*/ 1203425 h 5757006"/>
                <a:gd name="connsiteX18" fmla="*/ 570680 w 3176136"/>
                <a:gd name="connsiteY18" fmla="*/ 1250182 h 5757006"/>
                <a:gd name="connsiteX19" fmla="*/ 552759 w 3176136"/>
                <a:gd name="connsiteY19" fmla="*/ 1297111 h 5757006"/>
                <a:gd name="connsiteX20" fmla="*/ 535279 w 3176136"/>
                <a:gd name="connsiteY20" fmla="*/ 1344209 h 5757006"/>
                <a:gd name="connsiteX21" fmla="*/ 518242 w 3176136"/>
                <a:gd name="connsiteY21" fmla="*/ 1391473 h 5757006"/>
                <a:gd name="connsiteX22" fmla="*/ 501650 w 3176136"/>
                <a:gd name="connsiteY22" fmla="*/ 1438899 h 5757006"/>
                <a:gd name="connsiteX23" fmla="*/ 485503 w 3176136"/>
                <a:gd name="connsiteY23" fmla="*/ 1486485 h 5757006"/>
                <a:gd name="connsiteX24" fmla="*/ 469804 w 3176136"/>
                <a:gd name="connsiteY24" fmla="*/ 1534229 h 5757006"/>
                <a:gd name="connsiteX25" fmla="*/ 454555 w 3176136"/>
                <a:gd name="connsiteY25" fmla="*/ 1582126 h 5757006"/>
                <a:gd name="connsiteX26" fmla="*/ 439755 w 3176136"/>
                <a:gd name="connsiteY26" fmla="*/ 1630174 h 5757006"/>
                <a:gd name="connsiteX27" fmla="*/ 425408 w 3176136"/>
                <a:gd name="connsiteY27" fmla="*/ 1678370 h 5757006"/>
                <a:gd name="connsiteX28" fmla="*/ 411515 w 3176136"/>
                <a:gd name="connsiteY28" fmla="*/ 1726712 h 5757006"/>
                <a:gd name="connsiteX29" fmla="*/ 398077 w 3176136"/>
                <a:gd name="connsiteY29" fmla="*/ 1775195 h 5757006"/>
                <a:gd name="connsiteX30" fmla="*/ 385096 w 3176136"/>
                <a:gd name="connsiteY30" fmla="*/ 1823818 h 5757006"/>
                <a:gd name="connsiteX31" fmla="*/ 372573 w 3176136"/>
                <a:gd name="connsiteY31" fmla="*/ 1872576 h 5757006"/>
                <a:gd name="connsiteX32" fmla="*/ 340503 w 3176136"/>
                <a:gd name="connsiteY32" fmla="*/ 2002167 h 5757006"/>
                <a:gd name="connsiteX33" fmla="*/ 318901 w 3176136"/>
                <a:gd name="connsiteY33" fmla="*/ 2092152 h 5757006"/>
                <a:gd name="connsiteX34" fmla="*/ 297260 w 3176136"/>
                <a:gd name="connsiteY34" fmla="*/ 2184733 h 5757006"/>
                <a:gd name="connsiteX35" fmla="*/ 275696 w 3176136"/>
                <a:gd name="connsiteY35" fmla="*/ 2279669 h 5757006"/>
                <a:gd name="connsiteX36" fmla="*/ 254327 w 3176136"/>
                <a:gd name="connsiteY36" fmla="*/ 2376724 h 5757006"/>
                <a:gd name="connsiteX37" fmla="*/ 233272 w 3176136"/>
                <a:gd name="connsiteY37" fmla="*/ 2475657 h 5757006"/>
                <a:gd name="connsiteX38" fmla="*/ 212646 w 3176136"/>
                <a:gd name="connsiteY38" fmla="*/ 2576231 h 5757006"/>
                <a:gd name="connsiteX39" fmla="*/ 192569 w 3176136"/>
                <a:gd name="connsiteY39" fmla="*/ 2678206 h 5757006"/>
                <a:gd name="connsiteX40" fmla="*/ 173157 w 3176136"/>
                <a:gd name="connsiteY40" fmla="*/ 2781345 h 5757006"/>
                <a:gd name="connsiteX41" fmla="*/ 154528 w 3176136"/>
                <a:gd name="connsiteY41" fmla="*/ 2885409 h 5757006"/>
                <a:gd name="connsiteX42" fmla="*/ 145544 w 3176136"/>
                <a:gd name="connsiteY42" fmla="*/ 2937712 h 5757006"/>
                <a:gd name="connsiteX43" fmla="*/ 136800 w 3176136"/>
                <a:gd name="connsiteY43" fmla="*/ 2990158 h 5757006"/>
                <a:gd name="connsiteX44" fmla="*/ 128311 w 3176136"/>
                <a:gd name="connsiteY44" fmla="*/ 3042715 h 5757006"/>
                <a:gd name="connsiteX45" fmla="*/ 120091 w 3176136"/>
                <a:gd name="connsiteY45" fmla="*/ 3095354 h 5757006"/>
                <a:gd name="connsiteX46" fmla="*/ 112154 w 3176136"/>
                <a:gd name="connsiteY46" fmla="*/ 3148046 h 5757006"/>
                <a:gd name="connsiteX47" fmla="*/ 104517 w 3176136"/>
                <a:gd name="connsiteY47" fmla="*/ 3200760 h 5757006"/>
                <a:gd name="connsiteX48" fmla="*/ 97192 w 3176136"/>
                <a:gd name="connsiteY48" fmla="*/ 3253466 h 5757006"/>
                <a:gd name="connsiteX49" fmla="*/ 90196 w 3176136"/>
                <a:gd name="connsiteY49" fmla="*/ 3306135 h 5757006"/>
                <a:gd name="connsiteX50" fmla="*/ 83542 w 3176136"/>
                <a:gd name="connsiteY50" fmla="*/ 3358737 h 5757006"/>
                <a:gd name="connsiteX51" fmla="*/ 77246 w 3176136"/>
                <a:gd name="connsiteY51" fmla="*/ 3411242 h 5757006"/>
                <a:gd name="connsiteX52" fmla="*/ 71322 w 3176136"/>
                <a:gd name="connsiteY52" fmla="*/ 3463620 h 5757006"/>
                <a:gd name="connsiteX53" fmla="*/ 65785 w 3176136"/>
                <a:gd name="connsiteY53" fmla="*/ 3515841 h 5757006"/>
                <a:gd name="connsiteX54" fmla="*/ 60650 w 3176136"/>
                <a:gd name="connsiteY54" fmla="*/ 3567876 h 5757006"/>
                <a:gd name="connsiteX55" fmla="*/ 55930 w 3176136"/>
                <a:gd name="connsiteY55" fmla="*/ 3619695 h 5757006"/>
                <a:gd name="connsiteX56" fmla="*/ 51642 w 3176136"/>
                <a:gd name="connsiteY56" fmla="*/ 3671268 h 5757006"/>
                <a:gd name="connsiteX57" fmla="*/ 47799 w 3176136"/>
                <a:gd name="connsiteY57" fmla="*/ 3722565 h 5757006"/>
                <a:gd name="connsiteX58" fmla="*/ 44417 w 3176136"/>
                <a:gd name="connsiteY58" fmla="*/ 3773555 h 5757006"/>
                <a:gd name="connsiteX59" fmla="*/ 41509 w 3176136"/>
                <a:gd name="connsiteY59" fmla="*/ 3824211 h 5757006"/>
                <a:gd name="connsiteX60" fmla="*/ 0 w 3176136"/>
                <a:gd name="connsiteY60" fmla="*/ 5725430 h 5757006"/>
                <a:gd name="connsiteX61" fmla="*/ 2250325 w 3176136"/>
                <a:gd name="connsiteY61" fmla="*/ 5757006 h 5757006"/>
                <a:gd name="connsiteX62" fmla="*/ 2183301 w 3176136"/>
                <a:gd name="connsiteY62" fmla="*/ 2710358 h 5757006"/>
                <a:gd name="connsiteX63" fmla="*/ 2620301 w 3176136"/>
                <a:gd name="connsiteY63" fmla="*/ 1880458 h 5757006"/>
                <a:gd name="connsiteX64" fmla="*/ 3002438 w 3176136"/>
                <a:gd name="connsiteY64" fmla="*/ 1697356 h 5757006"/>
                <a:gd name="connsiteX65" fmla="*/ 3176136 w 3176136"/>
                <a:gd name="connsiteY65" fmla="*/ 1631975 h 5757006"/>
                <a:gd name="connsiteX66" fmla="*/ 1834216 w 3176136"/>
                <a:gd name="connsiteY66" fmla="*/ 0 h 5757006"/>
                <a:gd name="connsiteX0" fmla="*/ 1834216 w 3176136"/>
                <a:gd name="connsiteY0" fmla="*/ 0 h 5725430"/>
                <a:gd name="connsiteX1" fmla="*/ 967085 w 3176136"/>
                <a:gd name="connsiteY1" fmla="*/ 243585 h 5725430"/>
                <a:gd name="connsiteX2" fmla="*/ 916171 w 3176136"/>
                <a:gd name="connsiteY2" fmla="*/ 524700 h 5725430"/>
                <a:gd name="connsiteX3" fmla="*/ 891400 w 3176136"/>
                <a:gd name="connsiteY3" fmla="*/ 568524 h 5725430"/>
                <a:gd name="connsiteX4" fmla="*/ 867045 w 3176136"/>
                <a:gd name="connsiteY4" fmla="*/ 612565 h 5725430"/>
                <a:gd name="connsiteX5" fmla="*/ 843108 w 3176136"/>
                <a:gd name="connsiteY5" fmla="*/ 656819 h 5725430"/>
                <a:gd name="connsiteX6" fmla="*/ 819591 w 3176136"/>
                <a:gd name="connsiteY6" fmla="*/ 701283 h 5725430"/>
                <a:gd name="connsiteX7" fmla="*/ 796495 w 3176136"/>
                <a:gd name="connsiteY7" fmla="*/ 745955 h 5725430"/>
                <a:gd name="connsiteX8" fmla="*/ 773821 w 3176136"/>
                <a:gd name="connsiteY8" fmla="*/ 790831 h 5725430"/>
                <a:gd name="connsiteX9" fmla="*/ 751572 w 3176136"/>
                <a:gd name="connsiteY9" fmla="*/ 835908 h 5725430"/>
                <a:gd name="connsiteX10" fmla="*/ 729749 w 3176136"/>
                <a:gd name="connsiteY10" fmla="*/ 881184 h 5725430"/>
                <a:gd name="connsiteX11" fmla="*/ 708354 w 3176136"/>
                <a:gd name="connsiteY11" fmla="*/ 926656 h 5725430"/>
                <a:gd name="connsiteX12" fmla="*/ 687387 w 3176136"/>
                <a:gd name="connsiteY12" fmla="*/ 972320 h 5725430"/>
                <a:gd name="connsiteX13" fmla="*/ 666850 w 3176136"/>
                <a:gd name="connsiteY13" fmla="*/ 1018174 h 5725430"/>
                <a:gd name="connsiteX14" fmla="*/ 646746 w 3176136"/>
                <a:gd name="connsiteY14" fmla="*/ 1064214 h 5725430"/>
                <a:gd name="connsiteX15" fmla="*/ 627075 w 3176136"/>
                <a:gd name="connsiteY15" fmla="*/ 1110438 h 5725430"/>
                <a:gd name="connsiteX16" fmla="*/ 607839 w 3176136"/>
                <a:gd name="connsiteY16" fmla="*/ 1156843 h 5725430"/>
                <a:gd name="connsiteX17" fmla="*/ 589040 w 3176136"/>
                <a:gd name="connsiteY17" fmla="*/ 1203425 h 5725430"/>
                <a:gd name="connsiteX18" fmla="*/ 570680 w 3176136"/>
                <a:gd name="connsiteY18" fmla="*/ 1250182 h 5725430"/>
                <a:gd name="connsiteX19" fmla="*/ 552759 w 3176136"/>
                <a:gd name="connsiteY19" fmla="*/ 1297111 h 5725430"/>
                <a:gd name="connsiteX20" fmla="*/ 535279 w 3176136"/>
                <a:gd name="connsiteY20" fmla="*/ 1344209 h 5725430"/>
                <a:gd name="connsiteX21" fmla="*/ 518242 w 3176136"/>
                <a:gd name="connsiteY21" fmla="*/ 1391473 h 5725430"/>
                <a:gd name="connsiteX22" fmla="*/ 501650 w 3176136"/>
                <a:gd name="connsiteY22" fmla="*/ 1438899 h 5725430"/>
                <a:gd name="connsiteX23" fmla="*/ 485503 w 3176136"/>
                <a:gd name="connsiteY23" fmla="*/ 1486485 h 5725430"/>
                <a:gd name="connsiteX24" fmla="*/ 469804 w 3176136"/>
                <a:gd name="connsiteY24" fmla="*/ 1534229 h 5725430"/>
                <a:gd name="connsiteX25" fmla="*/ 454555 w 3176136"/>
                <a:gd name="connsiteY25" fmla="*/ 1582126 h 5725430"/>
                <a:gd name="connsiteX26" fmla="*/ 439755 w 3176136"/>
                <a:gd name="connsiteY26" fmla="*/ 1630174 h 5725430"/>
                <a:gd name="connsiteX27" fmla="*/ 425408 w 3176136"/>
                <a:gd name="connsiteY27" fmla="*/ 1678370 h 5725430"/>
                <a:gd name="connsiteX28" fmla="*/ 411515 w 3176136"/>
                <a:gd name="connsiteY28" fmla="*/ 1726712 h 5725430"/>
                <a:gd name="connsiteX29" fmla="*/ 398077 w 3176136"/>
                <a:gd name="connsiteY29" fmla="*/ 1775195 h 5725430"/>
                <a:gd name="connsiteX30" fmla="*/ 385096 w 3176136"/>
                <a:gd name="connsiteY30" fmla="*/ 1823818 h 5725430"/>
                <a:gd name="connsiteX31" fmla="*/ 372573 w 3176136"/>
                <a:gd name="connsiteY31" fmla="*/ 1872576 h 5725430"/>
                <a:gd name="connsiteX32" fmla="*/ 340503 w 3176136"/>
                <a:gd name="connsiteY32" fmla="*/ 2002167 h 5725430"/>
                <a:gd name="connsiteX33" fmla="*/ 318901 w 3176136"/>
                <a:gd name="connsiteY33" fmla="*/ 2092152 h 5725430"/>
                <a:gd name="connsiteX34" fmla="*/ 297260 w 3176136"/>
                <a:gd name="connsiteY34" fmla="*/ 2184733 h 5725430"/>
                <a:gd name="connsiteX35" fmla="*/ 275696 w 3176136"/>
                <a:gd name="connsiteY35" fmla="*/ 2279669 h 5725430"/>
                <a:gd name="connsiteX36" fmla="*/ 254327 w 3176136"/>
                <a:gd name="connsiteY36" fmla="*/ 2376724 h 5725430"/>
                <a:gd name="connsiteX37" fmla="*/ 233272 w 3176136"/>
                <a:gd name="connsiteY37" fmla="*/ 2475657 h 5725430"/>
                <a:gd name="connsiteX38" fmla="*/ 212646 w 3176136"/>
                <a:gd name="connsiteY38" fmla="*/ 2576231 h 5725430"/>
                <a:gd name="connsiteX39" fmla="*/ 192569 w 3176136"/>
                <a:gd name="connsiteY39" fmla="*/ 2678206 h 5725430"/>
                <a:gd name="connsiteX40" fmla="*/ 173157 w 3176136"/>
                <a:gd name="connsiteY40" fmla="*/ 2781345 h 5725430"/>
                <a:gd name="connsiteX41" fmla="*/ 154528 w 3176136"/>
                <a:gd name="connsiteY41" fmla="*/ 2885409 h 5725430"/>
                <a:gd name="connsiteX42" fmla="*/ 145544 w 3176136"/>
                <a:gd name="connsiteY42" fmla="*/ 2937712 h 5725430"/>
                <a:gd name="connsiteX43" fmla="*/ 136800 w 3176136"/>
                <a:gd name="connsiteY43" fmla="*/ 2990158 h 5725430"/>
                <a:gd name="connsiteX44" fmla="*/ 128311 w 3176136"/>
                <a:gd name="connsiteY44" fmla="*/ 3042715 h 5725430"/>
                <a:gd name="connsiteX45" fmla="*/ 120091 w 3176136"/>
                <a:gd name="connsiteY45" fmla="*/ 3095354 h 5725430"/>
                <a:gd name="connsiteX46" fmla="*/ 112154 w 3176136"/>
                <a:gd name="connsiteY46" fmla="*/ 3148046 h 5725430"/>
                <a:gd name="connsiteX47" fmla="*/ 104517 w 3176136"/>
                <a:gd name="connsiteY47" fmla="*/ 3200760 h 5725430"/>
                <a:gd name="connsiteX48" fmla="*/ 97192 w 3176136"/>
                <a:gd name="connsiteY48" fmla="*/ 3253466 h 5725430"/>
                <a:gd name="connsiteX49" fmla="*/ 90196 w 3176136"/>
                <a:gd name="connsiteY49" fmla="*/ 3306135 h 5725430"/>
                <a:gd name="connsiteX50" fmla="*/ 83542 w 3176136"/>
                <a:gd name="connsiteY50" fmla="*/ 3358737 h 5725430"/>
                <a:gd name="connsiteX51" fmla="*/ 77246 w 3176136"/>
                <a:gd name="connsiteY51" fmla="*/ 3411242 h 5725430"/>
                <a:gd name="connsiteX52" fmla="*/ 71322 w 3176136"/>
                <a:gd name="connsiteY52" fmla="*/ 3463620 h 5725430"/>
                <a:gd name="connsiteX53" fmla="*/ 65785 w 3176136"/>
                <a:gd name="connsiteY53" fmla="*/ 3515841 h 5725430"/>
                <a:gd name="connsiteX54" fmla="*/ 60650 w 3176136"/>
                <a:gd name="connsiteY54" fmla="*/ 3567876 h 5725430"/>
                <a:gd name="connsiteX55" fmla="*/ 55930 w 3176136"/>
                <a:gd name="connsiteY55" fmla="*/ 3619695 h 5725430"/>
                <a:gd name="connsiteX56" fmla="*/ 51642 w 3176136"/>
                <a:gd name="connsiteY56" fmla="*/ 3671268 h 5725430"/>
                <a:gd name="connsiteX57" fmla="*/ 47799 w 3176136"/>
                <a:gd name="connsiteY57" fmla="*/ 3722565 h 5725430"/>
                <a:gd name="connsiteX58" fmla="*/ 44417 w 3176136"/>
                <a:gd name="connsiteY58" fmla="*/ 3773555 h 5725430"/>
                <a:gd name="connsiteX59" fmla="*/ 41509 w 3176136"/>
                <a:gd name="connsiteY59" fmla="*/ 3824211 h 5725430"/>
                <a:gd name="connsiteX60" fmla="*/ 0 w 3176136"/>
                <a:gd name="connsiteY60" fmla="*/ 5725430 h 5725430"/>
                <a:gd name="connsiteX61" fmla="*/ 2250325 w 3176136"/>
                <a:gd name="connsiteY61" fmla="*/ 5678523 h 5725430"/>
                <a:gd name="connsiteX62" fmla="*/ 2183301 w 3176136"/>
                <a:gd name="connsiteY62" fmla="*/ 2710358 h 5725430"/>
                <a:gd name="connsiteX63" fmla="*/ 2620301 w 3176136"/>
                <a:gd name="connsiteY63" fmla="*/ 1880458 h 5725430"/>
                <a:gd name="connsiteX64" fmla="*/ 3002438 w 3176136"/>
                <a:gd name="connsiteY64" fmla="*/ 1697356 h 5725430"/>
                <a:gd name="connsiteX65" fmla="*/ 3176136 w 3176136"/>
                <a:gd name="connsiteY65" fmla="*/ 1631975 h 5725430"/>
                <a:gd name="connsiteX66" fmla="*/ 1834216 w 3176136"/>
                <a:gd name="connsiteY66" fmla="*/ 0 h 5725430"/>
                <a:gd name="connsiteX0" fmla="*/ 1834216 w 3176136"/>
                <a:gd name="connsiteY0" fmla="*/ 0 h 5678523"/>
                <a:gd name="connsiteX1" fmla="*/ 967085 w 3176136"/>
                <a:gd name="connsiteY1" fmla="*/ 243585 h 5678523"/>
                <a:gd name="connsiteX2" fmla="*/ 916171 w 3176136"/>
                <a:gd name="connsiteY2" fmla="*/ 524700 h 5678523"/>
                <a:gd name="connsiteX3" fmla="*/ 891400 w 3176136"/>
                <a:gd name="connsiteY3" fmla="*/ 568524 h 5678523"/>
                <a:gd name="connsiteX4" fmla="*/ 867045 w 3176136"/>
                <a:gd name="connsiteY4" fmla="*/ 612565 h 5678523"/>
                <a:gd name="connsiteX5" fmla="*/ 843108 w 3176136"/>
                <a:gd name="connsiteY5" fmla="*/ 656819 h 5678523"/>
                <a:gd name="connsiteX6" fmla="*/ 819591 w 3176136"/>
                <a:gd name="connsiteY6" fmla="*/ 701283 h 5678523"/>
                <a:gd name="connsiteX7" fmla="*/ 796495 w 3176136"/>
                <a:gd name="connsiteY7" fmla="*/ 745955 h 5678523"/>
                <a:gd name="connsiteX8" fmla="*/ 773821 w 3176136"/>
                <a:gd name="connsiteY8" fmla="*/ 790831 h 5678523"/>
                <a:gd name="connsiteX9" fmla="*/ 751572 w 3176136"/>
                <a:gd name="connsiteY9" fmla="*/ 835908 h 5678523"/>
                <a:gd name="connsiteX10" fmla="*/ 729749 w 3176136"/>
                <a:gd name="connsiteY10" fmla="*/ 881184 h 5678523"/>
                <a:gd name="connsiteX11" fmla="*/ 708354 w 3176136"/>
                <a:gd name="connsiteY11" fmla="*/ 926656 h 5678523"/>
                <a:gd name="connsiteX12" fmla="*/ 687387 w 3176136"/>
                <a:gd name="connsiteY12" fmla="*/ 972320 h 5678523"/>
                <a:gd name="connsiteX13" fmla="*/ 666850 w 3176136"/>
                <a:gd name="connsiteY13" fmla="*/ 1018174 h 5678523"/>
                <a:gd name="connsiteX14" fmla="*/ 646746 w 3176136"/>
                <a:gd name="connsiteY14" fmla="*/ 1064214 h 5678523"/>
                <a:gd name="connsiteX15" fmla="*/ 627075 w 3176136"/>
                <a:gd name="connsiteY15" fmla="*/ 1110438 h 5678523"/>
                <a:gd name="connsiteX16" fmla="*/ 607839 w 3176136"/>
                <a:gd name="connsiteY16" fmla="*/ 1156843 h 5678523"/>
                <a:gd name="connsiteX17" fmla="*/ 589040 w 3176136"/>
                <a:gd name="connsiteY17" fmla="*/ 1203425 h 5678523"/>
                <a:gd name="connsiteX18" fmla="*/ 570680 w 3176136"/>
                <a:gd name="connsiteY18" fmla="*/ 1250182 h 5678523"/>
                <a:gd name="connsiteX19" fmla="*/ 552759 w 3176136"/>
                <a:gd name="connsiteY19" fmla="*/ 1297111 h 5678523"/>
                <a:gd name="connsiteX20" fmla="*/ 535279 w 3176136"/>
                <a:gd name="connsiteY20" fmla="*/ 1344209 h 5678523"/>
                <a:gd name="connsiteX21" fmla="*/ 518242 w 3176136"/>
                <a:gd name="connsiteY21" fmla="*/ 1391473 h 5678523"/>
                <a:gd name="connsiteX22" fmla="*/ 501650 w 3176136"/>
                <a:gd name="connsiteY22" fmla="*/ 1438899 h 5678523"/>
                <a:gd name="connsiteX23" fmla="*/ 485503 w 3176136"/>
                <a:gd name="connsiteY23" fmla="*/ 1486485 h 5678523"/>
                <a:gd name="connsiteX24" fmla="*/ 469804 w 3176136"/>
                <a:gd name="connsiteY24" fmla="*/ 1534229 h 5678523"/>
                <a:gd name="connsiteX25" fmla="*/ 454555 w 3176136"/>
                <a:gd name="connsiteY25" fmla="*/ 1582126 h 5678523"/>
                <a:gd name="connsiteX26" fmla="*/ 439755 w 3176136"/>
                <a:gd name="connsiteY26" fmla="*/ 1630174 h 5678523"/>
                <a:gd name="connsiteX27" fmla="*/ 425408 w 3176136"/>
                <a:gd name="connsiteY27" fmla="*/ 1678370 h 5678523"/>
                <a:gd name="connsiteX28" fmla="*/ 411515 w 3176136"/>
                <a:gd name="connsiteY28" fmla="*/ 1726712 h 5678523"/>
                <a:gd name="connsiteX29" fmla="*/ 398077 w 3176136"/>
                <a:gd name="connsiteY29" fmla="*/ 1775195 h 5678523"/>
                <a:gd name="connsiteX30" fmla="*/ 385096 w 3176136"/>
                <a:gd name="connsiteY30" fmla="*/ 1823818 h 5678523"/>
                <a:gd name="connsiteX31" fmla="*/ 372573 w 3176136"/>
                <a:gd name="connsiteY31" fmla="*/ 1872576 h 5678523"/>
                <a:gd name="connsiteX32" fmla="*/ 340503 w 3176136"/>
                <a:gd name="connsiteY32" fmla="*/ 2002167 h 5678523"/>
                <a:gd name="connsiteX33" fmla="*/ 318901 w 3176136"/>
                <a:gd name="connsiteY33" fmla="*/ 2092152 h 5678523"/>
                <a:gd name="connsiteX34" fmla="*/ 297260 w 3176136"/>
                <a:gd name="connsiteY34" fmla="*/ 2184733 h 5678523"/>
                <a:gd name="connsiteX35" fmla="*/ 275696 w 3176136"/>
                <a:gd name="connsiteY35" fmla="*/ 2279669 h 5678523"/>
                <a:gd name="connsiteX36" fmla="*/ 254327 w 3176136"/>
                <a:gd name="connsiteY36" fmla="*/ 2376724 h 5678523"/>
                <a:gd name="connsiteX37" fmla="*/ 233272 w 3176136"/>
                <a:gd name="connsiteY37" fmla="*/ 2475657 h 5678523"/>
                <a:gd name="connsiteX38" fmla="*/ 212646 w 3176136"/>
                <a:gd name="connsiteY38" fmla="*/ 2576231 h 5678523"/>
                <a:gd name="connsiteX39" fmla="*/ 192569 w 3176136"/>
                <a:gd name="connsiteY39" fmla="*/ 2678206 h 5678523"/>
                <a:gd name="connsiteX40" fmla="*/ 173157 w 3176136"/>
                <a:gd name="connsiteY40" fmla="*/ 2781345 h 5678523"/>
                <a:gd name="connsiteX41" fmla="*/ 154528 w 3176136"/>
                <a:gd name="connsiteY41" fmla="*/ 2885409 h 5678523"/>
                <a:gd name="connsiteX42" fmla="*/ 145544 w 3176136"/>
                <a:gd name="connsiteY42" fmla="*/ 2937712 h 5678523"/>
                <a:gd name="connsiteX43" fmla="*/ 136800 w 3176136"/>
                <a:gd name="connsiteY43" fmla="*/ 2990158 h 5678523"/>
                <a:gd name="connsiteX44" fmla="*/ 128311 w 3176136"/>
                <a:gd name="connsiteY44" fmla="*/ 3042715 h 5678523"/>
                <a:gd name="connsiteX45" fmla="*/ 120091 w 3176136"/>
                <a:gd name="connsiteY45" fmla="*/ 3095354 h 5678523"/>
                <a:gd name="connsiteX46" fmla="*/ 112154 w 3176136"/>
                <a:gd name="connsiteY46" fmla="*/ 3148046 h 5678523"/>
                <a:gd name="connsiteX47" fmla="*/ 104517 w 3176136"/>
                <a:gd name="connsiteY47" fmla="*/ 3200760 h 5678523"/>
                <a:gd name="connsiteX48" fmla="*/ 97192 w 3176136"/>
                <a:gd name="connsiteY48" fmla="*/ 3253466 h 5678523"/>
                <a:gd name="connsiteX49" fmla="*/ 90196 w 3176136"/>
                <a:gd name="connsiteY49" fmla="*/ 3306135 h 5678523"/>
                <a:gd name="connsiteX50" fmla="*/ 83542 w 3176136"/>
                <a:gd name="connsiteY50" fmla="*/ 3358737 h 5678523"/>
                <a:gd name="connsiteX51" fmla="*/ 77246 w 3176136"/>
                <a:gd name="connsiteY51" fmla="*/ 3411242 h 5678523"/>
                <a:gd name="connsiteX52" fmla="*/ 71322 w 3176136"/>
                <a:gd name="connsiteY52" fmla="*/ 3463620 h 5678523"/>
                <a:gd name="connsiteX53" fmla="*/ 65785 w 3176136"/>
                <a:gd name="connsiteY53" fmla="*/ 3515841 h 5678523"/>
                <a:gd name="connsiteX54" fmla="*/ 60650 w 3176136"/>
                <a:gd name="connsiteY54" fmla="*/ 3567876 h 5678523"/>
                <a:gd name="connsiteX55" fmla="*/ 55930 w 3176136"/>
                <a:gd name="connsiteY55" fmla="*/ 3619695 h 5678523"/>
                <a:gd name="connsiteX56" fmla="*/ 51642 w 3176136"/>
                <a:gd name="connsiteY56" fmla="*/ 3671268 h 5678523"/>
                <a:gd name="connsiteX57" fmla="*/ 47799 w 3176136"/>
                <a:gd name="connsiteY57" fmla="*/ 3722565 h 5678523"/>
                <a:gd name="connsiteX58" fmla="*/ 44417 w 3176136"/>
                <a:gd name="connsiteY58" fmla="*/ 3773555 h 5678523"/>
                <a:gd name="connsiteX59" fmla="*/ 41509 w 3176136"/>
                <a:gd name="connsiteY59" fmla="*/ 3824211 h 5678523"/>
                <a:gd name="connsiteX60" fmla="*/ 0 w 3176136"/>
                <a:gd name="connsiteY60" fmla="*/ 5676379 h 5678523"/>
                <a:gd name="connsiteX61" fmla="*/ 2250325 w 3176136"/>
                <a:gd name="connsiteY61" fmla="*/ 5678523 h 5678523"/>
                <a:gd name="connsiteX62" fmla="*/ 2183301 w 3176136"/>
                <a:gd name="connsiteY62" fmla="*/ 2710358 h 5678523"/>
                <a:gd name="connsiteX63" fmla="*/ 2620301 w 3176136"/>
                <a:gd name="connsiteY63" fmla="*/ 1880458 h 5678523"/>
                <a:gd name="connsiteX64" fmla="*/ 3002438 w 3176136"/>
                <a:gd name="connsiteY64" fmla="*/ 1697356 h 5678523"/>
                <a:gd name="connsiteX65" fmla="*/ 3176136 w 3176136"/>
                <a:gd name="connsiteY65" fmla="*/ 1631975 h 5678523"/>
                <a:gd name="connsiteX66" fmla="*/ 1834216 w 3176136"/>
                <a:gd name="connsiteY66" fmla="*/ 0 h 5678523"/>
                <a:gd name="connsiteX0" fmla="*/ 1834216 w 3274239"/>
                <a:gd name="connsiteY0" fmla="*/ 0 h 5678523"/>
                <a:gd name="connsiteX1" fmla="*/ 967085 w 3274239"/>
                <a:gd name="connsiteY1" fmla="*/ 243585 h 5678523"/>
                <a:gd name="connsiteX2" fmla="*/ 916171 w 3274239"/>
                <a:gd name="connsiteY2" fmla="*/ 524700 h 5678523"/>
                <a:gd name="connsiteX3" fmla="*/ 891400 w 3274239"/>
                <a:gd name="connsiteY3" fmla="*/ 568524 h 5678523"/>
                <a:gd name="connsiteX4" fmla="*/ 867045 w 3274239"/>
                <a:gd name="connsiteY4" fmla="*/ 612565 h 5678523"/>
                <a:gd name="connsiteX5" fmla="*/ 843108 w 3274239"/>
                <a:gd name="connsiteY5" fmla="*/ 656819 h 5678523"/>
                <a:gd name="connsiteX6" fmla="*/ 819591 w 3274239"/>
                <a:gd name="connsiteY6" fmla="*/ 701283 h 5678523"/>
                <a:gd name="connsiteX7" fmla="*/ 796495 w 3274239"/>
                <a:gd name="connsiteY7" fmla="*/ 745955 h 5678523"/>
                <a:gd name="connsiteX8" fmla="*/ 773821 w 3274239"/>
                <a:gd name="connsiteY8" fmla="*/ 790831 h 5678523"/>
                <a:gd name="connsiteX9" fmla="*/ 751572 w 3274239"/>
                <a:gd name="connsiteY9" fmla="*/ 835908 h 5678523"/>
                <a:gd name="connsiteX10" fmla="*/ 729749 w 3274239"/>
                <a:gd name="connsiteY10" fmla="*/ 881184 h 5678523"/>
                <a:gd name="connsiteX11" fmla="*/ 708354 w 3274239"/>
                <a:gd name="connsiteY11" fmla="*/ 926656 h 5678523"/>
                <a:gd name="connsiteX12" fmla="*/ 687387 w 3274239"/>
                <a:gd name="connsiteY12" fmla="*/ 972320 h 5678523"/>
                <a:gd name="connsiteX13" fmla="*/ 666850 w 3274239"/>
                <a:gd name="connsiteY13" fmla="*/ 1018174 h 5678523"/>
                <a:gd name="connsiteX14" fmla="*/ 646746 w 3274239"/>
                <a:gd name="connsiteY14" fmla="*/ 1064214 h 5678523"/>
                <a:gd name="connsiteX15" fmla="*/ 627075 w 3274239"/>
                <a:gd name="connsiteY15" fmla="*/ 1110438 h 5678523"/>
                <a:gd name="connsiteX16" fmla="*/ 607839 w 3274239"/>
                <a:gd name="connsiteY16" fmla="*/ 1156843 h 5678523"/>
                <a:gd name="connsiteX17" fmla="*/ 589040 w 3274239"/>
                <a:gd name="connsiteY17" fmla="*/ 1203425 h 5678523"/>
                <a:gd name="connsiteX18" fmla="*/ 570680 w 3274239"/>
                <a:gd name="connsiteY18" fmla="*/ 1250182 h 5678523"/>
                <a:gd name="connsiteX19" fmla="*/ 552759 w 3274239"/>
                <a:gd name="connsiteY19" fmla="*/ 1297111 h 5678523"/>
                <a:gd name="connsiteX20" fmla="*/ 535279 w 3274239"/>
                <a:gd name="connsiteY20" fmla="*/ 1344209 h 5678523"/>
                <a:gd name="connsiteX21" fmla="*/ 518242 w 3274239"/>
                <a:gd name="connsiteY21" fmla="*/ 1391473 h 5678523"/>
                <a:gd name="connsiteX22" fmla="*/ 501650 w 3274239"/>
                <a:gd name="connsiteY22" fmla="*/ 1438899 h 5678523"/>
                <a:gd name="connsiteX23" fmla="*/ 485503 w 3274239"/>
                <a:gd name="connsiteY23" fmla="*/ 1486485 h 5678523"/>
                <a:gd name="connsiteX24" fmla="*/ 469804 w 3274239"/>
                <a:gd name="connsiteY24" fmla="*/ 1534229 h 5678523"/>
                <a:gd name="connsiteX25" fmla="*/ 454555 w 3274239"/>
                <a:gd name="connsiteY25" fmla="*/ 1582126 h 5678523"/>
                <a:gd name="connsiteX26" fmla="*/ 439755 w 3274239"/>
                <a:gd name="connsiteY26" fmla="*/ 1630174 h 5678523"/>
                <a:gd name="connsiteX27" fmla="*/ 425408 w 3274239"/>
                <a:gd name="connsiteY27" fmla="*/ 1678370 h 5678523"/>
                <a:gd name="connsiteX28" fmla="*/ 411515 w 3274239"/>
                <a:gd name="connsiteY28" fmla="*/ 1726712 h 5678523"/>
                <a:gd name="connsiteX29" fmla="*/ 398077 w 3274239"/>
                <a:gd name="connsiteY29" fmla="*/ 1775195 h 5678523"/>
                <a:gd name="connsiteX30" fmla="*/ 385096 w 3274239"/>
                <a:gd name="connsiteY30" fmla="*/ 1823818 h 5678523"/>
                <a:gd name="connsiteX31" fmla="*/ 372573 w 3274239"/>
                <a:gd name="connsiteY31" fmla="*/ 1872576 h 5678523"/>
                <a:gd name="connsiteX32" fmla="*/ 340503 w 3274239"/>
                <a:gd name="connsiteY32" fmla="*/ 2002167 h 5678523"/>
                <a:gd name="connsiteX33" fmla="*/ 318901 w 3274239"/>
                <a:gd name="connsiteY33" fmla="*/ 2092152 h 5678523"/>
                <a:gd name="connsiteX34" fmla="*/ 297260 w 3274239"/>
                <a:gd name="connsiteY34" fmla="*/ 2184733 h 5678523"/>
                <a:gd name="connsiteX35" fmla="*/ 275696 w 3274239"/>
                <a:gd name="connsiteY35" fmla="*/ 2279669 h 5678523"/>
                <a:gd name="connsiteX36" fmla="*/ 254327 w 3274239"/>
                <a:gd name="connsiteY36" fmla="*/ 2376724 h 5678523"/>
                <a:gd name="connsiteX37" fmla="*/ 233272 w 3274239"/>
                <a:gd name="connsiteY37" fmla="*/ 2475657 h 5678523"/>
                <a:gd name="connsiteX38" fmla="*/ 212646 w 3274239"/>
                <a:gd name="connsiteY38" fmla="*/ 2576231 h 5678523"/>
                <a:gd name="connsiteX39" fmla="*/ 192569 w 3274239"/>
                <a:gd name="connsiteY39" fmla="*/ 2678206 h 5678523"/>
                <a:gd name="connsiteX40" fmla="*/ 173157 w 3274239"/>
                <a:gd name="connsiteY40" fmla="*/ 2781345 h 5678523"/>
                <a:gd name="connsiteX41" fmla="*/ 154528 w 3274239"/>
                <a:gd name="connsiteY41" fmla="*/ 2885409 h 5678523"/>
                <a:gd name="connsiteX42" fmla="*/ 145544 w 3274239"/>
                <a:gd name="connsiteY42" fmla="*/ 2937712 h 5678523"/>
                <a:gd name="connsiteX43" fmla="*/ 136800 w 3274239"/>
                <a:gd name="connsiteY43" fmla="*/ 2990158 h 5678523"/>
                <a:gd name="connsiteX44" fmla="*/ 128311 w 3274239"/>
                <a:gd name="connsiteY44" fmla="*/ 3042715 h 5678523"/>
                <a:gd name="connsiteX45" fmla="*/ 120091 w 3274239"/>
                <a:gd name="connsiteY45" fmla="*/ 3095354 h 5678523"/>
                <a:gd name="connsiteX46" fmla="*/ 112154 w 3274239"/>
                <a:gd name="connsiteY46" fmla="*/ 3148046 h 5678523"/>
                <a:gd name="connsiteX47" fmla="*/ 104517 w 3274239"/>
                <a:gd name="connsiteY47" fmla="*/ 3200760 h 5678523"/>
                <a:gd name="connsiteX48" fmla="*/ 97192 w 3274239"/>
                <a:gd name="connsiteY48" fmla="*/ 3253466 h 5678523"/>
                <a:gd name="connsiteX49" fmla="*/ 90196 w 3274239"/>
                <a:gd name="connsiteY49" fmla="*/ 3306135 h 5678523"/>
                <a:gd name="connsiteX50" fmla="*/ 83542 w 3274239"/>
                <a:gd name="connsiteY50" fmla="*/ 3358737 h 5678523"/>
                <a:gd name="connsiteX51" fmla="*/ 77246 w 3274239"/>
                <a:gd name="connsiteY51" fmla="*/ 3411242 h 5678523"/>
                <a:gd name="connsiteX52" fmla="*/ 71322 w 3274239"/>
                <a:gd name="connsiteY52" fmla="*/ 3463620 h 5678523"/>
                <a:gd name="connsiteX53" fmla="*/ 65785 w 3274239"/>
                <a:gd name="connsiteY53" fmla="*/ 3515841 h 5678523"/>
                <a:gd name="connsiteX54" fmla="*/ 60650 w 3274239"/>
                <a:gd name="connsiteY54" fmla="*/ 3567876 h 5678523"/>
                <a:gd name="connsiteX55" fmla="*/ 55930 w 3274239"/>
                <a:gd name="connsiteY55" fmla="*/ 3619695 h 5678523"/>
                <a:gd name="connsiteX56" fmla="*/ 51642 w 3274239"/>
                <a:gd name="connsiteY56" fmla="*/ 3671268 h 5678523"/>
                <a:gd name="connsiteX57" fmla="*/ 47799 w 3274239"/>
                <a:gd name="connsiteY57" fmla="*/ 3722565 h 5678523"/>
                <a:gd name="connsiteX58" fmla="*/ 44417 w 3274239"/>
                <a:gd name="connsiteY58" fmla="*/ 3773555 h 5678523"/>
                <a:gd name="connsiteX59" fmla="*/ 41509 w 3274239"/>
                <a:gd name="connsiteY59" fmla="*/ 3824211 h 5678523"/>
                <a:gd name="connsiteX60" fmla="*/ 0 w 3274239"/>
                <a:gd name="connsiteY60" fmla="*/ 5676379 h 5678523"/>
                <a:gd name="connsiteX61" fmla="*/ 2250325 w 3274239"/>
                <a:gd name="connsiteY61" fmla="*/ 5678523 h 5678523"/>
                <a:gd name="connsiteX62" fmla="*/ 2183301 w 3274239"/>
                <a:gd name="connsiteY62" fmla="*/ 2710358 h 5678523"/>
                <a:gd name="connsiteX63" fmla="*/ 2620301 w 3274239"/>
                <a:gd name="connsiteY63" fmla="*/ 1880458 h 5678523"/>
                <a:gd name="connsiteX64" fmla="*/ 3002438 w 3274239"/>
                <a:gd name="connsiteY64" fmla="*/ 1697356 h 5678523"/>
                <a:gd name="connsiteX65" fmla="*/ 3274239 w 3274239"/>
                <a:gd name="connsiteY65" fmla="*/ 1573114 h 5678523"/>
                <a:gd name="connsiteX66" fmla="*/ 1834216 w 3274239"/>
                <a:gd name="connsiteY66" fmla="*/ 0 h 5678523"/>
                <a:gd name="connsiteX0" fmla="*/ 1834216 w 3274239"/>
                <a:gd name="connsiteY0" fmla="*/ 0 h 5728119"/>
                <a:gd name="connsiteX1" fmla="*/ 967085 w 3274239"/>
                <a:gd name="connsiteY1" fmla="*/ 243585 h 5728119"/>
                <a:gd name="connsiteX2" fmla="*/ 916171 w 3274239"/>
                <a:gd name="connsiteY2" fmla="*/ 524700 h 5728119"/>
                <a:gd name="connsiteX3" fmla="*/ 891400 w 3274239"/>
                <a:gd name="connsiteY3" fmla="*/ 568524 h 5728119"/>
                <a:gd name="connsiteX4" fmla="*/ 867045 w 3274239"/>
                <a:gd name="connsiteY4" fmla="*/ 612565 h 5728119"/>
                <a:gd name="connsiteX5" fmla="*/ 843108 w 3274239"/>
                <a:gd name="connsiteY5" fmla="*/ 656819 h 5728119"/>
                <a:gd name="connsiteX6" fmla="*/ 819591 w 3274239"/>
                <a:gd name="connsiteY6" fmla="*/ 701283 h 5728119"/>
                <a:gd name="connsiteX7" fmla="*/ 796495 w 3274239"/>
                <a:gd name="connsiteY7" fmla="*/ 745955 h 5728119"/>
                <a:gd name="connsiteX8" fmla="*/ 773821 w 3274239"/>
                <a:gd name="connsiteY8" fmla="*/ 790831 h 5728119"/>
                <a:gd name="connsiteX9" fmla="*/ 751572 w 3274239"/>
                <a:gd name="connsiteY9" fmla="*/ 835908 h 5728119"/>
                <a:gd name="connsiteX10" fmla="*/ 729749 w 3274239"/>
                <a:gd name="connsiteY10" fmla="*/ 881184 h 5728119"/>
                <a:gd name="connsiteX11" fmla="*/ 708354 w 3274239"/>
                <a:gd name="connsiteY11" fmla="*/ 926656 h 5728119"/>
                <a:gd name="connsiteX12" fmla="*/ 687387 w 3274239"/>
                <a:gd name="connsiteY12" fmla="*/ 972320 h 5728119"/>
                <a:gd name="connsiteX13" fmla="*/ 666850 w 3274239"/>
                <a:gd name="connsiteY13" fmla="*/ 1018174 h 5728119"/>
                <a:gd name="connsiteX14" fmla="*/ 646746 w 3274239"/>
                <a:gd name="connsiteY14" fmla="*/ 1064214 h 5728119"/>
                <a:gd name="connsiteX15" fmla="*/ 627075 w 3274239"/>
                <a:gd name="connsiteY15" fmla="*/ 1110438 h 5728119"/>
                <a:gd name="connsiteX16" fmla="*/ 607839 w 3274239"/>
                <a:gd name="connsiteY16" fmla="*/ 1156843 h 5728119"/>
                <a:gd name="connsiteX17" fmla="*/ 589040 w 3274239"/>
                <a:gd name="connsiteY17" fmla="*/ 1203425 h 5728119"/>
                <a:gd name="connsiteX18" fmla="*/ 570680 w 3274239"/>
                <a:gd name="connsiteY18" fmla="*/ 1250182 h 5728119"/>
                <a:gd name="connsiteX19" fmla="*/ 552759 w 3274239"/>
                <a:gd name="connsiteY19" fmla="*/ 1297111 h 5728119"/>
                <a:gd name="connsiteX20" fmla="*/ 535279 w 3274239"/>
                <a:gd name="connsiteY20" fmla="*/ 1344209 h 5728119"/>
                <a:gd name="connsiteX21" fmla="*/ 518242 w 3274239"/>
                <a:gd name="connsiteY21" fmla="*/ 1391473 h 5728119"/>
                <a:gd name="connsiteX22" fmla="*/ 501650 w 3274239"/>
                <a:gd name="connsiteY22" fmla="*/ 1438899 h 5728119"/>
                <a:gd name="connsiteX23" fmla="*/ 485503 w 3274239"/>
                <a:gd name="connsiteY23" fmla="*/ 1486485 h 5728119"/>
                <a:gd name="connsiteX24" fmla="*/ 469804 w 3274239"/>
                <a:gd name="connsiteY24" fmla="*/ 1534229 h 5728119"/>
                <a:gd name="connsiteX25" fmla="*/ 454555 w 3274239"/>
                <a:gd name="connsiteY25" fmla="*/ 1582126 h 5728119"/>
                <a:gd name="connsiteX26" fmla="*/ 439755 w 3274239"/>
                <a:gd name="connsiteY26" fmla="*/ 1630174 h 5728119"/>
                <a:gd name="connsiteX27" fmla="*/ 425408 w 3274239"/>
                <a:gd name="connsiteY27" fmla="*/ 1678370 h 5728119"/>
                <a:gd name="connsiteX28" fmla="*/ 411515 w 3274239"/>
                <a:gd name="connsiteY28" fmla="*/ 1726712 h 5728119"/>
                <a:gd name="connsiteX29" fmla="*/ 398077 w 3274239"/>
                <a:gd name="connsiteY29" fmla="*/ 1775195 h 5728119"/>
                <a:gd name="connsiteX30" fmla="*/ 385096 w 3274239"/>
                <a:gd name="connsiteY30" fmla="*/ 1823818 h 5728119"/>
                <a:gd name="connsiteX31" fmla="*/ 372573 w 3274239"/>
                <a:gd name="connsiteY31" fmla="*/ 1872576 h 5728119"/>
                <a:gd name="connsiteX32" fmla="*/ 340503 w 3274239"/>
                <a:gd name="connsiteY32" fmla="*/ 2002167 h 5728119"/>
                <a:gd name="connsiteX33" fmla="*/ 318901 w 3274239"/>
                <a:gd name="connsiteY33" fmla="*/ 2092152 h 5728119"/>
                <a:gd name="connsiteX34" fmla="*/ 297260 w 3274239"/>
                <a:gd name="connsiteY34" fmla="*/ 2184733 h 5728119"/>
                <a:gd name="connsiteX35" fmla="*/ 275696 w 3274239"/>
                <a:gd name="connsiteY35" fmla="*/ 2279669 h 5728119"/>
                <a:gd name="connsiteX36" fmla="*/ 254327 w 3274239"/>
                <a:gd name="connsiteY36" fmla="*/ 2376724 h 5728119"/>
                <a:gd name="connsiteX37" fmla="*/ 233272 w 3274239"/>
                <a:gd name="connsiteY37" fmla="*/ 2475657 h 5728119"/>
                <a:gd name="connsiteX38" fmla="*/ 212646 w 3274239"/>
                <a:gd name="connsiteY38" fmla="*/ 2576231 h 5728119"/>
                <a:gd name="connsiteX39" fmla="*/ 192569 w 3274239"/>
                <a:gd name="connsiteY39" fmla="*/ 2678206 h 5728119"/>
                <a:gd name="connsiteX40" fmla="*/ 173157 w 3274239"/>
                <a:gd name="connsiteY40" fmla="*/ 2781345 h 5728119"/>
                <a:gd name="connsiteX41" fmla="*/ 154528 w 3274239"/>
                <a:gd name="connsiteY41" fmla="*/ 2885409 h 5728119"/>
                <a:gd name="connsiteX42" fmla="*/ 145544 w 3274239"/>
                <a:gd name="connsiteY42" fmla="*/ 2937712 h 5728119"/>
                <a:gd name="connsiteX43" fmla="*/ 136800 w 3274239"/>
                <a:gd name="connsiteY43" fmla="*/ 2990158 h 5728119"/>
                <a:gd name="connsiteX44" fmla="*/ 128311 w 3274239"/>
                <a:gd name="connsiteY44" fmla="*/ 3042715 h 5728119"/>
                <a:gd name="connsiteX45" fmla="*/ 120091 w 3274239"/>
                <a:gd name="connsiteY45" fmla="*/ 3095354 h 5728119"/>
                <a:gd name="connsiteX46" fmla="*/ 112154 w 3274239"/>
                <a:gd name="connsiteY46" fmla="*/ 3148046 h 5728119"/>
                <a:gd name="connsiteX47" fmla="*/ 104517 w 3274239"/>
                <a:gd name="connsiteY47" fmla="*/ 3200760 h 5728119"/>
                <a:gd name="connsiteX48" fmla="*/ 97192 w 3274239"/>
                <a:gd name="connsiteY48" fmla="*/ 3253466 h 5728119"/>
                <a:gd name="connsiteX49" fmla="*/ 90196 w 3274239"/>
                <a:gd name="connsiteY49" fmla="*/ 3306135 h 5728119"/>
                <a:gd name="connsiteX50" fmla="*/ 83542 w 3274239"/>
                <a:gd name="connsiteY50" fmla="*/ 3358737 h 5728119"/>
                <a:gd name="connsiteX51" fmla="*/ 77246 w 3274239"/>
                <a:gd name="connsiteY51" fmla="*/ 3411242 h 5728119"/>
                <a:gd name="connsiteX52" fmla="*/ 71322 w 3274239"/>
                <a:gd name="connsiteY52" fmla="*/ 3463620 h 5728119"/>
                <a:gd name="connsiteX53" fmla="*/ 65785 w 3274239"/>
                <a:gd name="connsiteY53" fmla="*/ 3515841 h 5728119"/>
                <a:gd name="connsiteX54" fmla="*/ 60650 w 3274239"/>
                <a:gd name="connsiteY54" fmla="*/ 3567876 h 5728119"/>
                <a:gd name="connsiteX55" fmla="*/ 55930 w 3274239"/>
                <a:gd name="connsiteY55" fmla="*/ 3619695 h 5728119"/>
                <a:gd name="connsiteX56" fmla="*/ 51642 w 3274239"/>
                <a:gd name="connsiteY56" fmla="*/ 3671268 h 5728119"/>
                <a:gd name="connsiteX57" fmla="*/ 47799 w 3274239"/>
                <a:gd name="connsiteY57" fmla="*/ 3722565 h 5728119"/>
                <a:gd name="connsiteX58" fmla="*/ 44417 w 3274239"/>
                <a:gd name="connsiteY58" fmla="*/ 3773555 h 5728119"/>
                <a:gd name="connsiteX59" fmla="*/ 41509 w 3274239"/>
                <a:gd name="connsiteY59" fmla="*/ 3824211 h 5728119"/>
                <a:gd name="connsiteX60" fmla="*/ 0 w 3274239"/>
                <a:gd name="connsiteY60" fmla="*/ 5676379 h 5728119"/>
                <a:gd name="connsiteX61" fmla="*/ 2671893 w 3274239"/>
                <a:gd name="connsiteY61" fmla="*/ 5728119 h 5728119"/>
                <a:gd name="connsiteX62" fmla="*/ 2183301 w 3274239"/>
                <a:gd name="connsiteY62" fmla="*/ 2710358 h 5728119"/>
                <a:gd name="connsiteX63" fmla="*/ 2620301 w 3274239"/>
                <a:gd name="connsiteY63" fmla="*/ 1880458 h 5728119"/>
                <a:gd name="connsiteX64" fmla="*/ 3002438 w 3274239"/>
                <a:gd name="connsiteY64" fmla="*/ 1697356 h 5728119"/>
                <a:gd name="connsiteX65" fmla="*/ 3274239 w 3274239"/>
                <a:gd name="connsiteY65" fmla="*/ 1573114 h 5728119"/>
                <a:gd name="connsiteX66" fmla="*/ 1834216 w 3274239"/>
                <a:gd name="connsiteY66" fmla="*/ 0 h 5728119"/>
                <a:gd name="connsiteX0" fmla="*/ 1834216 w 3274239"/>
                <a:gd name="connsiteY0" fmla="*/ 0 h 5728119"/>
                <a:gd name="connsiteX1" fmla="*/ 967085 w 3274239"/>
                <a:gd name="connsiteY1" fmla="*/ 243585 h 5728119"/>
                <a:gd name="connsiteX2" fmla="*/ 916171 w 3274239"/>
                <a:gd name="connsiteY2" fmla="*/ 524700 h 5728119"/>
                <a:gd name="connsiteX3" fmla="*/ 891400 w 3274239"/>
                <a:gd name="connsiteY3" fmla="*/ 568524 h 5728119"/>
                <a:gd name="connsiteX4" fmla="*/ 867045 w 3274239"/>
                <a:gd name="connsiteY4" fmla="*/ 612565 h 5728119"/>
                <a:gd name="connsiteX5" fmla="*/ 843108 w 3274239"/>
                <a:gd name="connsiteY5" fmla="*/ 656819 h 5728119"/>
                <a:gd name="connsiteX6" fmla="*/ 819591 w 3274239"/>
                <a:gd name="connsiteY6" fmla="*/ 701283 h 5728119"/>
                <a:gd name="connsiteX7" fmla="*/ 796495 w 3274239"/>
                <a:gd name="connsiteY7" fmla="*/ 745955 h 5728119"/>
                <a:gd name="connsiteX8" fmla="*/ 773821 w 3274239"/>
                <a:gd name="connsiteY8" fmla="*/ 790831 h 5728119"/>
                <a:gd name="connsiteX9" fmla="*/ 751572 w 3274239"/>
                <a:gd name="connsiteY9" fmla="*/ 835908 h 5728119"/>
                <a:gd name="connsiteX10" fmla="*/ 729749 w 3274239"/>
                <a:gd name="connsiteY10" fmla="*/ 881184 h 5728119"/>
                <a:gd name="connsiteX11" fmla="*/ 708354 w 3274239"/>
                <a:gd name="connsiteY11" fmla="*/ 926656 h 5728119"/>
                <a:gd name="connsiteX12" fmla="*/ 687387 w 3274239"/>
                <a:gd name="connsiteY12" fmla="*/ 972320 h 5728119"/>
                <a:gd name="connsiteX13" fmla="*/ 666850 w 3274239"/>
                <a:gd name="connsiteY13" fmla="*/ 1018174 h 5728119"/>
                <a:gd name="connsiteX14" fmla="*/ 646746 w 3274239"/>
                <a:gd name="connsiteY14" fmla="*/ 1064214 h 5728119"/>
                <a:gd name="connsiteX15" fmla="*/ 627075 w 3274239"/>
                <a:gd name="connsiteY15" fmla="*/ 1110438 h 5728119"/>
                <a:gd name="connsiteX16" fmla="*/ 607839 w 3274239"/>
                <a:gd name="connsiteY16" fmla="*/ 1156843 h 5728119"/>
                <a:gd name="connsiteX17" fmla="*/ 589040 w 3274239"/>
                <a:gd name="connsiteY17" fmla="*/ 1203425 h 5728119"/>
                <a:gd name="connsiteX18" fmla="*/ 570680 w 3274239"/>
                <a:gd name="connsiteY18" fmla="*/ 1250182 h 5728119"/>
                <a:gd name="connsiteX19" fmla="*/ 552759 w 3274239"/>
                <a:gd name="connsiteY19" fmla="*/ 1297111 h 5728119"/>
                <a:gd name="connsiteX20" fmla="*/ 535279 w 3274239"/>
                <a:gd name="connsiteY20" fmla="*/ 1344209 h 5728119"/>
                <a:gd name="connsiteX21" fmla="*/ 518242 w 3274239"/>
                <a:gd name="connsiteY21" fmla="*/ 1391473 h 5728119"/>
                <a:gd name="connsiteX22" fmla="*/ 501650 w 3274239"/>
                <a:gd name="connsiteY22" fmla="*/ 1438899 h 5728119"/>
                <a:gd name="connsiteX23" fmla="*/ 485503 w 3274239"/>
                <a:gd name="connsiteY23" fmla="*/ 1486485 h 5728119"/>
                <a:gd name="connsiteX24" fmla="*/ 469804 w 3274239"/>
                <a:gd name="connsiteY24" fmla="*/ 1534229 h 5728119"/>
                <a:gd name="connsiteX25" fmla="*/ 454555 w 3274239"/>
                <a:gd name="connsiteY25" fmla="*/ 1582126 h 5728119"/>
                <a:gd name="connsiteX26" fmla="*/ 439755 w 3274239"/>
                <a:gd name="connsiteY26" fmla="*/ 1630174 h 5728119"/>
                <a:gd name="connsiteX27" fmla="*/ 425408 w 3274239"/>
                <a:gd name="connsiteY27" fmla="*/ 1678370 h 5728119"/>
                <a:gd name="connsiteX28" fmla="*/ 411515 w 3274239"/>
                <a:gd name="connsiteY28" fmla="*/ 1726712 h 5728119"/>
                <a:gd name="connsiteX29" fmla="*/ 398077 w 3274239"/>
                <a:gd name="connsiteY29" fmla="*/ 1775195 h 5728119"/>
                <a:gd name="connsiteX30" fmla="*/ 385096 w 3274239"/>
                <a:gd name="connsiteY30" fmla="*/ 1823818 h 5728119"/>
                <a:gd name="connsiteX31" fmla="*/ 372573 w 3274239"/>
                <a:gd name="connsiteY31" fmla="*/ 1872576 h 5728119"/>
                <a:gd name="connsiteX32" fmla="*/ 340503 w 3274239"/>
                <a:gd name="connsiteY32" fmla="*/ 2002167 h 5728119"/>
                <a:gd name="connsiteX33" fmla="*/ 318901 w 3274239"/>
                <a:gd name="connsiteY33" fmla="*/ 2092152 h 5728119"/>
                <a:gd name="connsiteX34" fmla="*/ 297260 w 3274239"/>
                <a:gd name="connsiteY34" fmla="*/ 2184733 h 5728119"/>
                <a:gd name="connsiteX35" fmla="*/ 275696 w 3274239"/>
                <a:gd name="connsiteY35" fmla="*/ 2279669 h 5728119"/>
                <a:gd name="connsiteX36" fmla="*/ 254327 w 3274239"/>
                <a:gd name="connsiteY36" fmla="*/ 2376724 h 5728119"/>
                <a:gd name="connsiteX37" fmla="*/ 233272 w 3274239"/>
                <a:gd name="connsiteY37" fmla="*/ 2475657 h 5728119"/>
                <a:gd name="connsiteX38" fmla="*/ 212646 w 3274239"/>
                <a:gd name="connsiteY38" fmla="*/ 2576231 h 5728119"/>
                <a:gd name="connsiteX39" fmla="*/ 192569 w 3274239"/>
                <a:gd name="connsiteY39" fmla="*/ 2678206 h 5728119"/>
                <a:gd name="connsiteX40" fmla="*/ 173157 w 3274239"/>
                <a:gd name="connsiteY40" fmla="*/ 2781345 h 5728119"/>
                <a:gd name="connsiteX41" fmla="*/ 154528 w 3274239"/>
                <a:gd name="connsiteY41" fmla="*/ 2885409 h 5728119"/>
                <a:gd name="connsiteX42" fmla="*/ 145544 w 3274239"/>
                <a:gd name="connsiteY42" fmla="*/ 2937712 h 5728119"/>
                <a:gd name="connsiteX43" fmla="*/ 136800 w 3274239"/>
                <a:gd name="connsiteY43" fmla="*/ 2990158 h 5728119"/>
                <a:gd name="connsiteX44" fmla="*/ 128311 w 3274239"/>
                <a:gd name="connsiteY44" fmla="*/ 3042715 h 5728119"/>
                <a:gd name="connsiteX45" fmla="*/ 120091 w 3274239"/>
                <a:gd name="connsiteY45" fmla="*/ 3095354 h 5728119"/>
                <a:gd name="connsiteX46" fmla="*/ 112154 w 3274239"/>
                <a:gd name="connsiteY46" fmla="*/ 3148046 h 5728119"/>
                <a:gd name="connsiteX47" fmla="*/ 104517 w 3274239"/>
                <a:gd name="connsiteY47" fmla="*/ 3200760 h 5728119"/>
                <a:gd name="connsiteX48" fmla="*/ 97192 w 3274239"/>
                <a:gd name="connsiteY48" fmla="*/ 3253466 h 5728119"/>
                <a:gd name="connsiteX49" fmla="*/ 90196 w 3274239"/>
                <a:gd name="connsiteY49" fmla="*/ 3306135 h 5728119"/>
                <a:gd name="connsiteX50" fmla="*/ 83542 w 3274239"/>
                <a:gd name="connsiteY50" fmla="*/ 3358737 h 5728119"/>
                <a:gd name="connsiteX51" fmla="*/ 77246 w 3274239"/>
                <a:gd name="connsiteY51" fmla="*/ 3411242 h 5728119"/>
                <a:gd name="connsiteX52" fmla="*/ 71322 w 3274239"/>
                <a:gd name="connsiteY52" fmla="*/ 3463620 h 5728119"/>
                <a:gd name="connsiteX53" fmla="*/ 65785 w 3274239"/>
                <a:gd name="connsiteY53" fmla="*/ 3515841 h 5728119"/>
                <a:gd name="connsiteX54" fmla="*/ 60650 w 3274239"/>
                <a:gd name="connsiteY54" fmla="*/ 3567876 h 5728119"/>
                <a:gd name="connsiteX55" fmla="*/ 55930 w 3274239"/>
                <a:gd name="connsiteY55" fmla="*/ 3619695 h 5728119"/>
                <a:gd name="connsiteX56" fmla="*/ 51642 w 3274239"/>
                <a:gd name="connsiteY56" fmla="*/ 3671268 h 5728119"/>
                <a:gd name="connsiteX57" fmla="*/ 47799 w 3274239"/>
                <a:gd name="connsiteY57" fmla="*/ 3722565 h 5728119"/>
                <a:gd name="connsiteX58" fmla="*/ 44417 w 3274239"/>
                <a:gd name="connsiteY58" fmla="*/ 3773555 h 5728119"/>
                <a:gd name="connsiteX59" fmla="*/ 41509 w 3274239"/>
                <a:gd name="connsiteY59" fmla="*/ 3824211 h 5728119"/>
                <a:gd name="connsiteX60" fmla="*/ 0 w 3274239"/>
                <a:gd name="connsiteY60" fmla="*/ 5676379 h 5728119"/>
                <a:gd name="connsiteX61" fmla="*/ 2671893 w 3274239"/>
                <a:gd name="connsiteY61" fmla="*/ 5728119 h 5728119"/>
                <a:gd name="connsiteX62" fmla="*/ 2505677 w 3274239"/>
                <a:gd name="connsiteY62" fmla="*/ 2685561 h 5728119"/>
                <a:gd name="connsiteX63" fmla="*/ 2620301 w 3274239"/>
                <a:gd name="connsiteY63" fmla="*/ 1880458 h 5728119"/>
                <a:gd name="connsiteX64" fmla="*/ 3002438 w 3274239"/>
                <a:gd name="connsiteY64" fmla="*/ 1697356 h 5728119"/>
                <a:gd name="connsiteX65" fmla="*/ 3274239 w 3274239"/>
                <a:gd name="connsiteY65" fmla="*/ 1573114 h 5728119"/>
                <a:gd name="connsiteX66" fmla="*/ 1834216 w 3274239"/>
                <a:gd name="connsiteY66" fmla="*/ 0 h 5728119"/>
                <a:gd name="connsiteX0" fmla="*/ 1834216 w 3274239"/>
                <a:gd name="connsiteY0" fmla="*/ 0 h 5728119"/>
                <a:gd name="connsiteX1" fmla="*/ 967085 w 3274239"/>
                <a:gd name="connsiteY1" fmla="*/ 243585 h 5728119"/>
                <a:gd name="connsiteX2" fmla="*/ 916171 w 3274239"/>
                <a:gd name="connsiteY2" fmla="*/ 524700 h 5728119"/>
                <a:gd name="connsiteX3" fmla="*/ 891400 w 3274239"/>
                <a:gd name="connsiteY3" fmla="*/ 568524 h 5728119"/>
                <a:gd name="connsiteX4" fmla="*/ 867045 w 3274239"/>
                <a:gd name="connsiteY4" fmla="*/ 612565 h 5728119"/>
                <a:gd name="connsiteX5" fmla="*/ 843108 w 3274239"/>
                <a:gd name="connsiteY5" fmla="*/ 656819 h 5728119"/>
                <a:gd name="connsiteX6" fmla="*/ 819591 w 3274239"/>
                <a:gd name="connsiteY6" fmla="*/ 701283 h 5728119"/>
                <a:gd name="connsiteX7" fmla="*/ 796495 w 3274239"/>
                <a:gd name="connsiteY7" fmla="*/ 745955 h 5728119"/>
                <a:gd name="connsiteX8" fmla="*/ 773821 w 3274239"/>
                <a:gd name="connsiteY8" fmla="*/ 790831 h 5728119"/>
                <a:gd name="connsiteX9" fmla="*/ 751572 w 3274239"/>
                <a:gd name="connsiteY9" fmla="*/ 835908 h 5728119"/>
                <a:gd name="connsiteX10" fmla="*/ 729749 w 3274239"/>
                <a:gd name="connsiteY10" fmla="*/ 881184 h 5728119"/>
                <a:gd name="connsiteX11" fmla="*/ 708354 w 3274239"/>
                <a:gd name="connsiteY11" fmla="*/ 926656 h 5728119"/>
                <a:gd name="connsiteX12" fmla="*/ 687387 w 3274239"/>
                <a:gd name="connsiteY12" fmla="*/ 972320 h 5728119"/>
                <a:gd name="connsiteX13" fmla="*/ 666850 w 3274239"/>
                <a:gd name="connsiteY13" fmla="*/ 1018174 h 5728119"/>
                <a:gd name="connsiteX14" fmla="*/ 646746 w 3274239"/>
                <a:gd name="connsiteY14" fmla="*/ 1064214 h 5728119"/>
                <a:gd name="connsiteX15" fmla="*/ 627075 w 3274239"/>
                <a:gd name="connsiteY15" fmla="*/ 1110438 h 5728119"/>
                <a:gd name="connsiteX16" fmla="*/ 607839 w 3274239"/>
                <a:gd name="connsiteY16" fmla="*/ 1156843 h 5728119"/>
                <a:gd name="connsiteX17" fmla="*/ 589040 w 3274239"/>
                <a:gd name="connsiteY17" fmla="*/ 1203425 h 5728119"/>
                <a:gd name="connsiteX18" fmla="*/ 570680 w 3274239"/>
                <a:gd name="connsiteY18" fmla="*/ 1250182 h 5728119"/>
                <a:gd name="connsiteX19" fmla="*/ 552759 w 3274239"/>
                <a:gd name="connsiteY19" fmla="*/ 1297111 h 5728119"/>
                <a:gd name="connsiteX20" fmla="*/ 535279 w 3274239"/>
                <a:gd name="connsiteY20" fmla="*/ 1344209 h 5728119"/>
                <a:gd name="connsiteX21" fmla="*/ 518242 w 3274239"/>
                <a:gd name="connsiteY21" fmla="*/ 1391473 h 5728119"/>
                <a:gd name="connsiteX22" fmla="*/ 501650 w 3274239"/>
                <a:gd name="connsiteY22" fmla="*/ 1438899 h 5728119"/>
                <a:gd name="connsiteX23" fmla="*/ 485503 w 3274239"/>
                <a:gd name="connsiteY23" fmla="*/ 1486485 h 5728119"/>
                <a:gd name="connsiteX24" fmla="*/ 469804 w 3274239"/>
                <a:gd name="connsiteY24" fmla="*/ 1534229 h 5728119"/>
                <a:gd name="connsiteX25" fmla="*/ 454555 w 3274239"/>
                <a:gd name="connsiteY25" fmla="*/ 1582126 h 5728119"/>
                <a:gd name="connsiteX26" fmla="*/ 439755 w 3274239"/>
                <a:gd name="connsiteY26" fmla="*/ 1630174 h 5728119"/>
                <a:gd name="connsiteX27" fmla="*/ 425408 w 3274239"/>
                <a:gd name="connsiteY27" fmla="*/ 1678370 h 5728119"/>
                <a:gd name="connsiteX28" fmla="*/ 411515 w 3274239"/>
                <a:gd name="connsiteY28" fmla="*/ 1726712 h 5728119"/>
                <a:gd name="connsiteX29" fmla="*/ 398077 w 3274239"/>
                <a:gd name="connsiteY29" fmla="*/ 1775195 h 5728119"/>
                <a:gd name="connsiteX30" fmla="*/ 385096 w 3274239"/>
                <a:gd name="connsiteY30" fmla="*/ 1823818 h 5728119"/>
                <a:gd name="connsiteX31" fmla="*/ 372573 w 3274239"/>
                <a:gd name="connsiteY31" fmla="*/ 1872576 h 5728119"/>
                <a:gd name="connsiteX32" fmla="*/ 340503 w 3274239"/>
                <a:gd name="connsiteY32" fmla="*/ 2002167 h 5728119"/>
                <a:gd name="connsiteX33" fmla="*/ 318901 w 3274239"/>
                <a:gd name="connsiteY33" fmla="*/ 2092152 h 5728119"/>
                <a:gd name="connsiteX34" fmla="*/ 297260 w 3274239"/>
                <a:gd name="connsiteY34" fmla="*/ 2184733 h 5728119"/>
                <a:gd name="connsiteX35" fmla="*/ 275696 w 3274239"/>
                <a:gd name="connsiteY35" fmla="*/ 2279669 h 5728119"/>
                <a:gd name="connsiteX36" fmla="*/ 254327 w 3274239"/>
                <a:gd name="connsiteY36" fmla="*/ 2376724 h 5728119"/>
                <a:gd name="connsiteX37" fmla="*/ 233272 w 3274239"/>
                <a:gd name="connsiteY37" fmla="*/ 2475657 h 5728119"/>
                <a:gd name="connsiteX38" fmla="*/ 212646 w 3274239"/>
                <a:gd name="connsiteY38" fmla="*/ 2576231 h 5728119"/>
                <a:gd name="connsiteX39" fmla="*/ 192569 w 3274239"/>
                <a:gd name="connsiteY39" fmla="*/ 2678206 h 5728119"/>
                <a:gd name="connsiteX40" fmla="*/ 173157 w 3274239"/>
                <a:gd name="connsiteY40" fmla="*/ 2781345 h 5728119"/>
                <a:gd name="connsiteX41" fmla="*/ 154528 w 3274239"/>
                <a:gd name="connsiteY41" fmla="*/ 2885409 h 5728119"/>
                <a:gd name="connsiteX42" fmla="*/ 145544 w 3274239"/>
                <a:gd name="connsiteY42" fmla="*/ 2937712 h 5728119"/>
                <a:gd name="connsiteX43" fmla="*/ 136800 w 3274239"/>
                <a:gd name="connsiteY43" fmla="*/ 2990158 h 5728119"/>
                <a:gd name="connsiteX44" fmla="*/ 128311 w 3274239"/>
                <a:gd name="connsiteY44" fmla="*/ 3042715 h 5728119"/>
                <a:gd name="connsiteX45" fmla="*/ 120091 w 3274239"/>
                <a:gd name="connsiteY45" fmla="*/ 3095354 h 5728119"/>
                <a:gd name="connsiteX46" fmla="*/ 112154 w 3274239"/>
                <a:gd name="connsiteY46" fmla="*/ 3148046 h 5728119"/>
                <a:gd name="connsiteX47" fmla="*/ 104517 w 3274239"/>
                <a:gd name="connsiteY47" fmla="*/ 3200760 h 5728119"/>
                <a:gd name="connsiteX48" fmla="*/ 97192 w 3274239"/>
                <a:gd name="connsiteY48" fmla="*/ 3253466 h 5728119"/>
                <a:gd name="connsiteX49" fmla="*/ 90196 w 3274239"/>
                <a:gd name="connsiteY49" fmla="*/ 3306135 h 5728119"/>
                <a:gd name="connsiteX50" fmla="*/ 83542 w 3274239"/>
                <a:gd name="connsiteY50" fmla="*/ 3358737 h 5728119"/>
                <a:gd name="connsiteX51" fmla="*/ 77246 w 3274239"/>
                <a:gd name="connsiteY51" fmla="*/ 3411242 h 5728119"/>
                <a:gd name="connsiteX52" fmla="*/ 71322 w 3274239"/>
                <a:gd name="connsiteY52" fmla="*/ 3463620 h 5728119"/>
                <a:gd name="connsiteX53" fmla="*/ 65785 w 3274239"/>
                <a:gd name="connsiteY53" fmla="*/ 3515841 h 5728119"/>
                <a:gd name="connsiteX54" fmla="*/ 60650 w 3274239"/>
                <a:gd name="connsiteY54" fmla="*/ 3567876 h 5728119"/>
                <a:gd name="connsiteX55" fmla="*/ 55930 w 3274239"/>
                <a:gd name="connsiteY55" fmla="*/ 3619695 h 5728119"/>
                <a:gd name="connsiteX56" fmla="*/ 51642 w 3274239"/>
                <a:gd name="connsiteY56" fmla="*/ 3671268 h 5728119"/>
                <a:gd name="connsiteX57" fmla="*/ 47799 w 3274239"/>
                <a:gd name="connsiteY57" fmla="*/ 3722565 h 5728119"/>
                <a:gd name="connsiteX58" fmla="*/ 44417 w 3274239"/>
                <a:gd name="connsiteY58" fmla="*/ 3773555 h 5728119"/>
                <a:gd name="connsiteX59" fmla="*/ 41509 w 3274239"/>
                <a:gd name="connsiteY59" fmla="*/ 3824211 h 5728119"/>
                <a:gd name="connsiteX60" fmla="*/ 0 w 3274239"/>
                <a:gd name="connsiteY60" fmla="*/ 5676379 h 5728119"/>
                <a:gd name="connsiteX61" fmla="*/ 2671893 w 3274239"/>
                <a:gd name="connsiteY61" fmla="*/ 5728119 h 5728119"/>
                <a:gd name="connsiteX62" fmla="*/ 2505677 w 3274239"/>
                <a:gd name="connsiteY62" fmla="*/ 2685561 h 5728119"/>
                <a:gd name="connsiteX63" fmla="*/ 2620301 w 3274239"/>
                <a:gd name="connsiteY63" fmla="*/ 1880458 h 5728119"/>
                <a:gd name="connsiteX64" fmla="*/ 3002438 w 3274239"/>
                <a:gd name="connsiteY64" fmla="*/ 1697356 h 5728119"/>
                <a:gd name="connsiteX65" fmla="*/ 3274239 w 3274239"/>
                <a:gd name="connsiteY65" fmla="*/ 1573114 h 5728119"/>
                <a:gd name="connsiteX66" fmla="*/ 1834216 w 3274239"/>
                <a:gd name="connsiteY66" fmla="*/ 0 h 5728119"/>
                <a:gd name="connsiteX0" fmla="*/ 1834216 w 3274239"/>
                <a:gd name="connsiteY0" fmla="*/ 0 h 5728119"/>
                <a:gd name="connsiteX1" fmla="*/ 967085 w 3274239"/>
                <a:gd name="connsiteY1" fmla="*/ 243585 h 5728119"/>
                <a:gd name="connsiteX2" fmla="*/ 916171 w 3274239"/>
                <a:gd name="connsiteY2" fmla="*/ 524700 h 5728119"/>
                <a:gd name="connsiteX3" fmla="*/ 891400 w 3274239"/>
                <a:gd name="connsiteY3" fmla="*/ 568524 h 5728119"/>
                <a:gd name="connsiteX4" fmla="*/ 867045 w 3274239"/>
                <a:gd name="connsiteY4" fmla="*/ 612565 h 5728119"/>
                <a:gd name="connsiteX5" fmla="*/ 843108 w 3274239"/>
                <a:gd name="connsiteY5" fmla="*/ 656819 h 5728119"/>
                <a:gd name="connsiteX6" fmla="*/ 819591 w 3274239"/>
                <a:gd name="connsiteY6" fmla="*/ 701283 h 5728119"/>
                <a:gd name="connsiteX7" fmla="*/ 796495 w 3274239"/>
                <a:gd name="connsiteY7" fmla="*/ 745955 h 5728119"/>
                <a:gd name="connsiteX8" fmla="*/ 773821 w 3274239"/>
                <a:gd name="connsiteY8" fmla="*/ 790831 h 5728119"/>
                <a:gd name="connsiteX9" fmla="*/ 751572 w 3274239"/>
                <a:gd name="connsiteY9" fmla="*/ 835908 h 5728119"/>
                <a:gd name="connsiteX10" fmla="*/ 729749 w 3274239"/>
                <a:gd name="connsiteY10" fmla="*/ 881184 h 5728119"/>
                <a:gd name="connsiteX11" fmla="*/ 708354 w 3274239"/>
                <a:gd name="connsiteY11" fmla="*/ 926656 h 5728119"/>
                <a:gd name="connsiteX12" fmla="*/ 687387 w 3274239"/>
                <a:gd name="connsiteY12" fmla="*/ 972320 h 5728119"/>
                <a:gd name="connsiteX13" fmla="*/ 666850 w 3274239"/>
                <a:gd name="connsiteY13" fmla="*/ 1018174 h 5728119"/>
                <a:gd name="connsiteX14" fmla="*/ 646746 w 3274239"/>
                <a:gd name="connsiteY14" fmla="*/ 1064214 h 5728119"/>
                <a:gd name="connsiteX15" fmla="*/ 627075 w 3274239"/>
                <a:gd name="connsiteY15" fmla="*/ 1110438 h 5728119"/>
                <a:gd name="connsiteX16" fmla="*/ 607839 w 3274239"/>
                <a:gd name="connsiteY16" fmla="*/ 1156843 h 5728119"/>
                <a:gd name="connsiteX17" fmla="*/ 589040 w 3274239"/>
                <a:gd name="connsiteY17" fmla="*/ 1203425 h 5728119"/>
                <a:gd name="connsiteX18" fmla="*/ 570680 w 3274239"/>
                <a:gd name="connsiteY18" fmla="*/ 1250182 h 5728119"/>
                <a:gd name="connsiteX19" fmla="*/ 552759 w 3274239"/>
                <a:gd name="connsiteY19" fmla="*/ 1297111 h 5728119"/>
                <a:gd name="connsiteX20" fmla="*/ 535279 w 3274239"/>
                <a:gd name="connsiteY20" fmla="*/ 1344209 h 5728119"/>
                <a:gd name="connsiteX21" fmla="*/ 518242 w 3274239"/>
                <a:gd name="connsiteY21" fmla="*/ 1391473 h 5728119"/>
                <a:gd name="connsiteX22" fmla="*/ 501650 w 3274239"/>
                <a:gd name="connsiteY22" fmla="*/ 1438899 h 5728119"/>
                <a:gd name="connsiteX23" fmla="*/ 485503 w 3274239"/>
                <a:gd name="connsiteY23" fmla="*/ 1486485 h 5728119"/>
                <a:gd name="connsiteX24" fmla="*/ 469804 w 3274239"/>
                <a:gd name="connsiteY24" fmla="*/ 1534229 h 5728119"/>
                <a:gd name="connsiteX25" fmla="*/ 454555 w 3274239"/>
                <a:gd name="connsiteY25" fmla="*/ 1582126 h 5728119"/>
                <a:gd name="connsiteX26" fmla="*/ 439755 w 3274239"/>
                <a:gd name="connsiteY26" fmla="*/ 1630174 h 5728119"/>
                <a:gd name="connsiteX27" fmla="*/ 425408 w 3274239"/>
                <a:gd name="connsiteY27" fmla="*/ 1678370 h 5728119"/>
                <a:gd name="connsiteX28" fmla="*/ 411515 w 3274239"/>
                <a:gd name="connsiteY28" fmla="*/ 1726712 h 5728119"/>
                <a:gd name="connsiteX29" fmla="*/ 398077 w 3274239"/>
                <a:gd name="connsiteY29" fmla="*/ 1775195 h 5728119"/>
                <a:gd name="connsiteX30" fmla="*/ 385096 w 3274239"/>
                <a:gd name="connsiteY30" fmla="*/ 1823818 h 5728119"/>
                <a:gd name="connsiteX31" fmla="*/ 372573 w 3274239"/>
                <a:gd name="connsiteY31" fmla="*/ 1872576 h 5728119"/>
                <a:gd name="connsiteX32" fmla="*/ 340503 w 3274239"/>
                <a:gd name="connsiteY32" fmla="*/ 2002167 h 5728119"/>
                <a:gd name="connsiteX33" fmla="*/ 318901 w 3274239"/>
                <a:gd name="connsiteY33" fmla="*/ 2092152 h 5728119"/>
                <a:gd name="connsiteX34" fmla="*/ 297260 w 3274239"/>
                <a:gd name="connsiteY34" fmla="*/ 2184733 h 5728119"/>
                <a:gd name="connsiteX35" fmla="*/ 275696 w 3274239"/>
                <a:gd name="connsiteY35" fmla="*/ 2279669 h 5728119"/>
                <a:gd name="connsiteX36" fmla="*/ 254327 w 3274239"/>
                <a:gd name="connsiteY36" fmla="*/ 2376724 h 5728119"/>
                <a:gd name="connsiteX37" fmla="*/ 233272 w 3274239"/>
                <a:gd name="connsiteY37" fmla="*/ 2475657 h 5728119"/>
                <a:gd name="connsiteX38" fmla="*/ 192569 w 3274239"/>
                <a:gd name="connsiteY38" fmla="*/ 2678206 h 5728119"/>
                <a:gd name="connsiteX39" fmla="*/ 173157 w 3274239"/>
                <a:gd name="connsiteY39" fmla="*/ 2781345 h 5728119"/>
                <a:gd name="connsiteX40" fmla="*/ 154528 w 3274239"/>
                <a:gd name="connsiteY40" fmla="*/ 2885409 h 5728119"/>
                <a:gd name="connsiteX41" fmla="*/ 145544 w 3274239"/>
                <a:gd name="connsiteY41" fmla="*/ 2937712 h 5728119"/>
                <a:gd name="connsiteX42" fmla="*/ 136800 w 3274239"/>
                <a:gd name="connsiteY42" fmla="*/ 2990158 h 5728119"/>
                <a:gd name="connsiteX43" fmla="*/ 128311 w 3274239"/>
                <a:gd name="connsiteY43" fmla="*/ 3042715 h 5728119"/>
                <a:gd name="connsiteX44" fmla="*/ 120091 w 3274239"/>
                <a:gd name="connsiteY44" fmla="*/ 3095354 h 5728119"/>
                <a:gd name="connsiteX45" fmla="*/ 112154 w 3274239"/>
                <a:gd name="connsiteY45" fmla="*/ 3148046 h 5728119"/>
                <a:gd name="connsiteX46" fmla="*/ 104517 w 3274239"/>
                <a:gd name="connsiteY46" fmla="*/ 3200760 h 5728119"/>
                <a:gd name="connsiteX47" fmla="*/ 97192 w 3274239"/>
                <a:gd name="connsiteY47" fmla="*/ 3253466 h 5728119"/>
                <a:gd name="connsiteX48" fmla="*/ 90196 w 3274239"/>
                <a:gd name="connsiteY48" fmla="*/ 3306135 h 5728119"/>
                <a:gd name="connsiteX49" fmla="*/ 83542 w 3274239"/>
                <a:gd name="connsiteY49" fmla="*/ 3358737 h 5728119"/>
                <a:gd name="connsiteX50" fmla="*/ 77246 w 3274239"/>
                <a:gd name="connsiteY50" fmla="*/ 3411242 h 5728119"/>
                <a:gd name="connsiteX51" fmla="*/ 71322 w 3274239"/>
                <a:gd name="connsiteY51" fmla="*/ 3463620 h 5728119"/>
                <a:gd name="connsiteX52" fmla="*/ 65785 w 3274239"/>
                <a:gd name="connsiteY52" fmla="*/ 3515841 h 5728119"/>
                <a:gd name="connsiteX53" fmla="*/ 60650 w 3274239"/>
                <a:gd name="connsiteY53" fmla="*/ 3567876 h 5728119"/>
                <a:gd name="connsiteX54" fmla="*/ 55930 w 3274239"/>
                <a:gd name="connsiteY54" fmla="*/ 3619695 h 5728119"/>
                <a:gd name="connsiteX55" fmla="*/ 51642 w 3274239"/>
                <a:gd name="connsiteY55" fmla="*/ 3671268 h 5728119"/>
                <a:gd name="connsiteX56" fmla="*/ 47799 w 3274239"/>
                <a:gd name="connsiteY56" fmla="*/ 3722565 h 5728119"/>
                <a:gd name="connsiteX57" fmla="*/ 44417 w 3274239"/>
                <a:gd name="connsiteY57" fmla="*/ 3773555 h 5728119"/>
                <a:gd name="connsiteX58" fmla="*/ 41509 w 3274239"/>
                <a:gd name="connsiteY58" fmla="*/ 3824211 h 5728119"/>
                <a:gd name="connsiteX59" fmla="*/ 0 w 3274239"/>
                <a:gd name="connsiteY59" fmla="*/ 5676379 h 5728119"/>
                <a:gd name="connsiteX60" fmla="*/ 2671893 w 3274239"/>
                <a:gd name="connsiteY60" fmla="*/ 5728119 h 5728119"/>
                <a:gd name="connsiteX61" fmla="*/ 2505677 w 3274239"/>
                <a:gd name="connsiteY61" fmla="*/ 2685561 h 5728119"/>
                <a:gd name="connsiteX62" fmla="*/ 2620301 w 3274239"/>
                <a:gd name="connsiteY62" fmla="*/ 1880458 h 5728119"/>
                <a:gd name="connsiteX63" fmla="*/ 3002438 w 3274239"/>
                <a:gd name="connsiteY63" fmla="*/ 1697356 h 5728119"/>
                <a:gd name="connsiteX64" fmla="*/ 3274239 w 3274239"/>
                <a:gd name="connsiteY64" fmla="*/ 1573114 h 5728119"/>
                <a:gd name="connsiteX65" fmla="*/ 1834216 w 3274239"/>
                <a:gd name="connsiteY65" fmla="*/ 0 h 5728119"/>
                <a:gd name="connsiteX0" fmla="*/ 1834216 w 3274239"/>
                <a:gd name="connsiteY0" fmla="*/ 0 h 5728119"/>
                <a:gd name="connsiteX1" fmla="*/ 967085 w 3274239"/>
                <a:gd name="connsiteY1" fmla="*/ 243585 h 5728119"/>
                <a:gd name="connsiteX2" fmla="*/ 916171 w 3274239"/>
                <a:gd name="connsiteY2" fmla="*/ 524700 h 5728119"/>
                <a:gd name="connsiteX3" fmla="*/ 891400 w 3274239"/>
                <a:gd name="connsiteY3" fmla="*/ 568524 h 5728119"/>
                <a:gd name="connsiteX4" fmla="*/ 867045 w 3274239"/>
                <a:gd name="connsiteY4" fmla="*/ 612565 h 5728119"/>
                <a:gd name="connsiteX5" fmla="*/ 843108 w 3274239"/>
                <a:gd name="connsiteY5" fmla="*/ 656819 h 5728119"/>
                <a:gd name="connsiteX6" fmla="*/ 819591 w 3274239"/>
                <a:gd name="connsiteY6" fmla="*/ 701283 h 5728119"/>
                <a:gd name="connsiteX7" fmla="*/ 796495 w 3274239"/>
                <a:gd name="connsiteY7" fmla="*/ 745955 h 5728119"/>
                <a:gd name="connsiteX8" fmla="*/ 773821 w 3274239"/>
                <a:gd name="connsiteY8" fmla="*/ 790831 h 5728119"/>
                <a:gd name="connsiteX9" fmla="*/ 751572 w 3274239"/>
                <a:gd name="connsiteY9" fmla="*/ 835908 h 5728119"/>
                <a:gd name="connsiteX10" fmla="*/ 729749 w 3274239"/>
                <a:gd name="connsiteY10" fmla="*/ 881184 h 5728119"/>
                <a:gd name="connsiteX11" fmla="*/ 708354 w 3274239"/>
                <a:gd name="connsiteY11" fmla="*/ 926656 h 5728119"/>
                <a:gd name="connsiteX12" fmla="*/ 687387 w 3274239"/>
                <a:gd name="connsiteY12" fmla="*/ 972320 h 5728119"/>
                <a:gd name="connsiteX13" fmla="*/ 666850 w 3274239"/>
                <a:gd name="connsiteY13" fmla="*/ 1018174 h 5728119"/>
                <a:gd name="connsiteX14" fmla="*/ 646746 w 3274239"/>
                <a:gd name="connsiteY14" fmla="*/ 1064214 h 5728119"/>
                <a:gd name="connsiteX15" fmla="*/ 627075 w 3274239"/>
                <a:gd name="connsiteY15" fmla="*/ 1110438 h 5728119"/>
                <a:gd name="connsiteX16" fmla="*/ 607839 w 3274239"/>
                <a:gd name="connsiteY16" fmla="*/ 1156843 h 5728119"/>
                <a:gd name="connsiteX17" fmla="*/ 589040 w 3274239"/>
                <a:gd name="connsiteY17" fmla="*/ 1203425 h 5728119"/>
                <a:gd name="connsiteX18" fmla="*/ 570680 w 3274239"/>
                <a:gd name="connsiteY18" fmla="*/ 1250182 h 5728119"/>
                <a:gd name="connsiteX19" fmla="*/ 552759 w 3274239"/>
                <a:gd name="connsiteY19" fmla="*/ 1297111 h 5728119"/>
                <a:gd name="connsiteX20" fmla="*/ 535279 w 3274239"/>
                <a:gd name="connsiteY20" fmla="*/ 1344209 h 5728119"/>
                <a:gd name="connsiteX21" fmla="*/ 518242 w 3274239"/>
                <a:gd name="connsiteY21" fmla="*/ 1391473 h 5728119"/>
                <a:gd name="connsiteX22" fmla="*/ 501650 w 3274239"/>
                <a:gd name="connsiteY22" fmla="*/ 1438899 h 5728119"/>
                <a:gd name="connsiteX23" fmla="*/ 485503 w 3274239"/>
                <a:gd name="connsiteY23" fmla="*/ 1486485 h 5728119"/>
                <a:gd name="connsiteX24" fmla="*/ 469804 w 3274239"/>
                <a:gd name="connsiteY24" fmla="*/ 1534229 h 5728119"/>
                <a:gd name="connsiteX25" fmla="*/ 454555 w 3274239"/>
                <a:gd name="connsiteY25" fmla="*/ 1582126 h 5728119"/>
                <a:gd name="connsiteX26" fmla="*/ 439755 w 3274239"/>
                <a:gd name="connsiteY26" fmla="*/ 1630174 h 5728119"/>
                <a:gd name="connsiteX27" fmla="*/ 425408 w 3274239"/>
                <a:gd name="connsiteY27" fmla="*/ 1678370 h 5728119"/>
                <a:gd name="connsiteX28" fmla="*/ 411515 w 3274239"/>
                <a:gd name="connsiteY28" fmla="*/ 1726712 h 5728119"/>
                <a:gd name="connsiteX29" fmla="*/ 398077 w 3274239"/>
                <a:gd name="connsiteY29" fmla="*/ 1775195 h 5728119"/>
                <a:gd name="connsiteX30" fmla="*/ 385096 w 3274239"/>
                <a:gd name="connsiteY30" fmla="*/ 1823818 h 5728119"/>
                <a:gd name="connsiteX31" fmla="*/ 372573 w 3274239"/>
                <a:gd name="connsiteY31" fmla="*/ 1872576 h 5728119"/>
                <a:gd name="connsiteX32" fmla="*/ 340503 w 3274239"/>
                <a:gd name="connsiteY32" fmla="*/ 2002167 h 5728119"/>
                <a:gd name="connsiteX33" fmla="*/ 318901 w 3274239"/>
                <a:gd name="connsiteY33" fmla="*/ 2092152 h 5728119"/>
                <a:gd name="connsiteX34" fmla="*/ 297260 w 3274239"/>
                <a:gd name="connsiteY34" fmla="*/ 2184733 h 5728119"/>
                <a:gd name="connsiteX35" fmla="*/ 275696 w 3274239"/>
                <a:gd name="connsiteY35" fmla="*/ 2279669 h 5728119"/>
                <a:gd name="connsiteX36" fmla="*/ 254327 w 3274239"/>
                <a:gd name="connsiteY36" fmla="*/ 2376724 h 5728119"/>
                <a:gd name="connsiteX37" fmla="*/ 233272 w 3274239"/>
                <a:gd name="connsiteY37" fmla="*/ 2475657 h 5728119"/>
                <a:gd name="connsiteX38" fmla="*/ 173157 w 3274239"/>
                <a:gd name="connsiteY38" fmla="*/ 2781345 h 5728119"/>
                <a:gd name="connsiteX39" fmla="*/ 154528 w 3274239"/>
                <a:gd name="connsiteY39" fmla="*/ 2885409 h 5728119"/>
                <a:gd name="connsiteX40" fmla="*/ 145544 w 3274239"/>
                <a:gd name="connsiteY40" fmla="*/ 2937712 h 5728119"/>
                <a:gd name="connsiteX41" fmla="*/ 136800 w 3274239"/>
                <a:gd name="connsiteY41" fmla="*/ 2990158 h 5728119"/>
                <a:gd name="connsiteX42" fmla="*/ 128311 w 3274239"/>
                <a:gd name="connsiteY42" fmla="*/ 3042715 h 5728119"/>
                <a:gd name="connsiteX43" fmla="*/ 120091 w 3274239"/>
                <a:gd name="connsiteY43" fmla="*/ 3095354 h 5728119"/>
                <a:gd name="connsiteX44" fmla="*/ 112154 w 3274239"/>
                <a:gd name="connsiteY44" fmla="*/ 3148046 h 5728119"/>
                <a:gd name="connsiteX45" fmla="*/ 104517 w 3274239"/>
                <a:gd name="connsiteY45" fmla="*/ 3200760 h 5728119"/>
                <a:gd name="connsiteX46" fmla="*/ 97192 w 3274239"/>
                <a:gd name="connsiteY46" fmla="*/ 3253466 h 5728119"/>
                <a:gd name="connsiteX47" fmla="*/ 90196 w 3274239"/>
                <a:gd name="connsiteY47" fmla="*/ 3306135 h 5728119"/>
                <a:gd name="connsiteX48" fmla="*/ 83542 w 3274239"/>
                <a:gd name="connsiteY48" fmla="*/ 3358737 h 5728119"/>
                <a:gd name="connsiteX49" fmla="*/ 77246 w 3274239"/>
                <a:gd name="connsiteY49" fmla="*/ 3411242 h 5728119"/>
                <a:gd name="connsiteX50" fmla="*/ 71322 w 3274239"/>
                <a:gd name="connsiteY50" fmla="*/ 3463620 h 5728119"/>
                <a:gd name="connsiteX51" fmla="*/ 65785 w 3274239"/>
                <a:gd name="connsiteY51" fmla="*/ 3515841 h 5728119"/>
                <a:gd name="connsiteX52" fmla="*/ 60650 w 3274239"/>
                <a:gd name="connsiteY52" fmla="*/ 3567876 h 5728119"/>
                <a:gd name="connsiteX53" fmla="*/ 55930 w 3274239"/>
                <a:gd name="connsiteY53" fmla="*/ 3619695 h 5728119"/>
                <a:gd name="connsiteX54" fmla="*/ 51642 w 3274239"/>
                <a:gd name="connsiteY54" fmla="*/ 3671268 h 5728119"/>
                <a:gd name="connsiteX55" fmla="*/ 47799 w 3274239"/>
                <a:gd name="connsiteY55" fmla="*/ 3722565 h 5728119"/>
                <a:gd name="connsiteX56" fmla="*/ 44417 w 3274239"/>
                <a:gd name="connsiteY56" fmla="*/ 3773555 h 5728119"/>
                <a:gd name="connsiteX57" fmla="*/ 41509 w 3274239"/>
                <a:gd name="connsiteY57" fmla="*/ 3824211 h 5728119"/>
                <a:gd name="connsiteX58" fmla="*/ 0 w 3274239"/>
                <a:gd name="connsiteY58" fmla="*/ 5676379 h 5728119"/>
                <a:gd name="connsiteX59" fmla="*/ 2671893 w 3274239"/>
                <a:gd name="connsiteY59" fmla="*/ 5728119 h 5728119"/>
                <a:gd name="connsiteX60" fmla="*/ 2505677 w 3274239"/>
                <a:gd name="connsiteY60" fmla="*/ 2685561 h 5728119"/>
                <a:gd name="connsiteX61" fmla="*/ 2620301 w 3274239"/>
                <a:gd name="connsiteY61" fmla="*/ 1880458 h 5728119"/>
                <a:gd name="connsiteX62" fmla="*/ 3002438 w 3274239"/>
                <a:gd name="connsiteY62" fmla="*/ 1697356 h 5728119"/>
                <a:gd name="connsiteX63" fmla="*/ 3274239 w 3274239"/>
                <a:gd name="connsiteY63" fmla="*/ 1573114 h 5728119"/>
                <a:gd name="connsiteX64" fmla="*/ 1834216 w 3274239"/>
                <a:gd name="connsiteY64" fmla="*/ 0 h 5728119"/>
                <a:gd name="connsiteX0" fmla="*/ 1834216 w 3274239"/>
                <a:gd name="connsiteY0" fmla="*/ 0 h 5728119"/>
                <a:gd name="connsiteX1" fmla="*/ 967085 w 3274239"/>
                <a:gd name="connsiteY1" fmla="*/ 243585 h 5728119"/>
                <a:gd name="connsiteX2" fmla="*/ 916171 w 3274239"/>
                <a:gd name="connsiteY2" fmla="*/ 524700 h 5728119"/>
                <a:gd name="connsiteX3" fmla="*/ 891400 w 3274239"/>
                <a:gd name="connsiteY3" fmla="*/ 568524 h 5728119"/>
                <a:gd name="connsiteX4" fmla="*/ 867045 w 3274239"/>
                <a:gd name="connsiteY4" fmla="*/ 612565 h 5728119"/>
                <a:gd name="connsiteX5" fmla="*/ 843108 w 3274239"/>
                <a:gd name="connsiteY5" fmla="*/ 656819 h 5728119"/>
                <a:gd name="connsiteX6" fmla="*/ 819591 w 3274239"/>
                <a:gd name="connsiteY6" fmla="*/ 701283 h 5728119"/>
                <a:gd name="connsiteX7" fmla="*/ 796495 w 3274239"/>
                <a:gd name="connsiteY7" fmla="*/ 745955 h 5728119"/>
                <a:gd name="connsiteX8" fmla="*/ 773821 w 3274239"/>
                <a:gd name="connsiteY8" fmla="*/ 790831 h 5728119"/>
                <a:gd name="connsiteX9" fmla="*/ 751572 w 3274239"/>
                <a:gd name="connsiteY9" fmla="*/ 835908 h 5728119"/>
                <a:gd name="connsiteX10" fmla="*/ 729749 w 3274239"/>
                <a:gd name="connsiteY10" fmla="*/ 881184 h 5728119"/>
                <a:gd name="connsiteX11" fmla="*/ 708354 w 3274239"/>
                <a:gd name="connsiteY11" fmla="*/ 926656 h 5728119"/>
                <a:gd name="connsiteX12" fmla="*/ 687387 w 3274239"/>
                <a:gd name="connsiteY12" fmla="*/ 972320 h 5728119"/>
                <a:gd name="connsiteX13" fmla="*/ 666850 w 3274239"/>
                <a:gd name="connsiteY13" fmla="*/ 1018174 h 5728119"/>
                <a:gd name="connsiteX14" fmla="*/ 646746 w 3274239"/>
                <a:gd name="connsiteY14" fmla="*/ 1064214 h 5728119"/>
                <a:gd name="connsiteX15" fmla="*/ 627075 w 3274239"/>
                <a:gd name="connsiteY15" fmla="*/ 1110438 h 5728119"/>
                <a:gd name="connsiteX16" fmla="*/ 607839 w 3274239"/>
                <a:gd name="connsiteY16" fmla="*/ 1156843 h 5728119"/>
                <a:gd name="connsiteX17" fmla="*/ 589040 w 3274239"/>
                <a:gd name="connsiteY17" fmla="*/ 1203425 h 5728119"/>
                <a:gd name="connsiteX18" fmla="*/ 570680 w 3274239"/>
                <a:gd name="connsiteY18" fmla="*/ 1250182 h 5728119"/>
                <a:gd name="connsiteX19" fmla="*/ 552759 w 3274239"/>
                <a:gd name="connsiteY19" fmla="*/ 1297111 h 5728119"/>
                <a:gd name="connsiteX20" fmla="*/ 535279 w 3274239"/>
                <a:gd name="connsiteY20" fmla="*/ 1344209 h 5728119"/>
                <a:gd name="connsiteX21" fmla="*/ 518242 w 3274239"/>
                <a:gd name="connsiteY21" fmla="*/ 1391473 h 5728119"/>
                <a:gd name="connsiteX22" fmla="*/ 501650 w 3274239"/>
                <a:gd name="connsiteY22" fmla="*/ 1438899 h 5728119"/>
                <a:gd name="connsiteX23" fmla="*/ 485503 w 3274239"/>
                <a:gd name="connsiteY23" fmla="*/ 1486485 h 5728119"/>
                <a:gd name="connsiteX24" fmla="*/ 469804 w 3274239"/>
                <a:gd name="connsiteY24" fmla="*/ 1534229 h 5728119"/>
                <a:gd name="connsiteX25" fmla="*/ 454555 w 3274239"/>
                <a:gd name="connsiteY25" fmla="*/ 1582126 h 5728119"/>
                <a:gd name="connsiteX26" fmla="*/ 439755 w 3274239"/>
                <a:gd name="connsiteY26" fmla="*/ 1630174 h 5728119"/>
                <a:gd name="connsiteX27" fmla="*/ 425408 w 3274239"/>
                <a:gd name="connsiteY27" fmla="*/ 1678370 h 5728119"/>
                <a:gd name="connsiteX28" fmla="*/ 411515 w 3274239"/>
                <a:gd name="connsiteY28" fmla="*/ 1726712 h 5728119"/>
                <a:gd name="connsiteX29" fmla="*/ 398077 w 3274239"/>
                <a:gd name="connsiteY29" fmla="*/ 1775195 h 5728119"/>
                <a:gd name="connsiteX30" fmla="*/ 385096 w 3274239"/>
                <a:gd name="connsiteY30" fmla="*/ 1823818 h 5728119"/>
                <a:gd name="connsiteX31" fmla="*/ 372573 w 3274239"/>
                <a:gd name="connsiteY31" fmla="*/ 1872576 h 5728119"/>
                <a:gd name="connsiteX32" fmla="*/ 340503 w 3274239"/>
                <a:gd name="connsiteY32" fmla="*/ 2002167 h 5728119"/>
                <a:gd name="connsiteX33" fmla="*/ 318901 w 3274239"/>
                <a:gd name="connsiteY33" fmla="*/ 2092152 h 5728119"/>
                <a:gd name="connsiteX34" fmla="*/ 297260 w 3274239"/>
                <a:gd name="connsiteY34" fmla="*/ 2184733 h 5728119"/>
                <a:gd name="connsiteX35" fmla="*/ 275696 w 3274239"/>
                <a:gd name="connsiteY35" fmla="*/ 2279669 h 5728119"/>
                <a:gd name="connsiteX36" fmla="*/ 254327 w 3274239"/>
                <a:gd name="connsiteY36" fmla="*/ 2376724 h 5728119"/>
                <a:gd name="connsiteX37" fmla="*/ 233272 w 3274239"/>
                <a:gd name="connsiteY37" fmla="*/ 2475657 h 5728119"/>
                <a:gd name="connsiteX38" fmla="*/ 154528 w 3274239"/>
                <a:gd name="connsiteY38" fmla="*/ 2885409 h 5728119"/>
                <a:gd name="connsiteX39" fmla="*/ 145544 w 3274239"/>
                <a:gd name="connsiteY39" fmla="*/ 2937712 h 5728119"/>
                <a:gd name="connsiteX40" fmla="*/ 136800 w 3274239"/>
                <a:gd name="connsiteY40" fmla="*/ 2990158 h 5728119"/>
                <a:gd name="connsiteX41" fmla="*/ 128311 w 3274239"/>
                <a:gd name="connsiteY41" fmla="*/ 3042715 h 5728119"/>
                <a:gd name="connsiteX42" fmla="*/ 120091 w 3274239"/>
                <a:gd name="connsiteY42" fmla="*/ 3095354 h 5728119"/>
                <a:gd name="connsiteX43" fmla="*/ 112154 w 3274239"/>
                <a:gd name="connsiteY43" fmla="*/ 3148046 h 5728119"/>
                <a:gd name="connsiteX44" fmla="*/ 104517 w 3274239"/>
                <a:gd name="connsiteY44" fmla="*/ 3200760 h 5728119"/>
                <a:gd name="connsiteX45" fmla="*/ 97192 w 3274239"/>
                <a:gd name="connsiteY45" fmla="*/ 3253466 h 5728119"/>
                <a:gd name="connsiteX46" fmla="*/ 90196 w 3274239"/>
                <a:gd name="connsiteY46" fmla="*/ 3306135 h 5728119"/>
                <a:gd name="connsiteX47" fmla="*/ 83542 w 3274239"/>
                <a:gd name="connsiteY47" fmla="*/ 3358737 h 5728119"/>
                <a:gd name="connsiteX48" fmla="*/ 77246 w 3274239"/>
                <a:gd name="connsiteY48" fmla="*/ 3411242 h 5728119"/>
                <a:gd name="connsiteX49" fmla="*/ 71322 w 3274239"/>
                <a:gd name="connsiteY49" fmla="*/ 3463620 h 5728119"/>
                <a:gd name="connsiteX50" fmla="*/ 65785 w 3274239"/>
                <a:gd name="connsiteY50" fmla="*/ 3515841 h 5728119"/>
                <a:gd name="connsiteX51" fmla="*/ 60650 w 3274239"/>
                <a:gd name="connsiteY51" fmla="*/ 3567876 h 5728119"/>
                <a:gd name="connsiteX52" fmla="*/ 55930 w 3274239"/>
                <a:gd name="connsiteY52" fmla="*/ 3619695 h 5728119"/>
                <a:gd name="connsiteX53" fmla="*/ 51642 w 3274239"/>
                <a:gd name="connsiteY53" fmla="*/ 3671268 h 5728119"/>
                <a:gd name="connsiteX54" fmla="*/ 47799 w 3274239"/>
                <a:gd name="connsiteY54" fmla="*/ 3722565 h 5728119"/>
                <a:gd name="connsiteX55" fmla="*/ 44417 w 3274239"/>
                <a:gd name="connsiteY55" fmla="*/ 3773555 h 5728119"/>
                <a:gd name="connsiteX56" fmla="*/ 41509 w 3274239"/>
                <a:gd name="connsiteY56" fmla="*/ 3824211 h 5728119"/>
                <a:gd name="connsiteX57" fmla="*/ 0 w 3274239"/>
                <a:gd name="connsiteY57" fmla="*/ 5676379 h 5728119"/>
                <a:gd name="connsiteX58" fmla="*/ 2671893 w 3274239"/>
                <a:gd name="connsiteY58" fmla="*/ 5728119 h 5728119"/>
                <a:gd name="connsiteX59" fmla="*/ 2505677 w 3274239"/>
                <a:gd name="connsiteY59" fmla="*/ 2685561 h 5728119"/>
                <a:gd name="connsiteX60" fmla="*/ 2620301 w 3274239"/>
                <a:gd name="connsiteY60" fmla="*/ 1880458 h 5728119"/>
                <a:gd name="connsiteX61" fmla="*/ 3002438 w 3274239"/>
                <a:gd name="connsiteY61" fmla="*/ 1697356 h 5728119"/>
                <a:gd name="connsiteX62" fmla="*/ 3274239 w 3274239"/>
                <a:gd name="connsiteY62" fmla="*/ 1573114 h 5728119"/>
                <a:gd name="connsiteX63" fmla="*/ 1834216 w 3274239"/>
                <a:gd name="connsiteY63" fmla="*/ 0 h 5728119"/>
                <a:gd name="connsiteX0" fmla="*/ 1834216 w 3274239"/>
                <a:gd name="connsiteY0" fmla="*/ 0 h 5728119"/>
                <a:gd name="connsiteX1" fmla="*/ 967085 w 3274239"/>
                <a:gd name="connsiteY1" fmla="*/ 243585 h 5728119"/>
                <a:gd name="connsiteX2" fmla="*/ 916171 w 3274239"/>
                <a:gd name="connsiteY2" fmla="*/ 524700 h 5728119"/>
                <a:gd name="connsiteX3" fmla="*/ 891400 w 3274239"/>
                <a:gd name="connsiteY3" fmla="*/ 568524 h 5728119"/>
                <a:gd name="connsiteX4" fmla="*/ 867045 w 3274239"/>
                <a:gd name="connsiteY4" fmla="*/ 612565 h 5728119"/>
                <a:gd name="connsiteX5" fmla="*/ 843108 w 3274239"/>
                <a:gd name="connsiteY5" fmla="*/ 656819 h 5728119"/>
                <a:gd name="connsiteX6" fmla="*/ 819591 w 3274239"/>
                <a:gd name="connsiteY6" fmla="*/ 701283 h 5728119"/>
                <a:gd name="connsiteX7" fmla="*/ 796495 w 3274239"/>
                <a:gd name="connsiteY7" fmla="*/ 745955 h 5728119"/>
                <a:gd name="connsiteX8" fmla="*/ 773821 w 3274239"/>
                <a:gd name="connsiteY8" fmla="*/ 790831 h 5728119"/>
                <a:gd name="connsiteX9" fmla="*/ 751572 w 3274239"/>
                <a:gd name="connsiteY9" fmla="*/ 835908 h 5728119"/>
                <a:gd name="connsiteX10" fmla="*/ 729749 w 3274239"/>
                <a:gd name="connsiteY10" fmla="*/ 881184 h 5728119"/>
                <a:gd name="connsiteX11" fmla="*/ 708354 w 3274239"/>
                <a:gd name="connsiteY11" fmla="*/ 926656 h 5728119"/>
                <a:gd name="connsiteX12" fmla="*/ 687387 w 3274239"/>
                <a:gd name="connsiteY12" fmla="*/ 972320 h 5728119"/>
                <a:gd name="connsiteX13" fmla="*/ 666850 w 3274239"/>
                <a:gd name="connsiteY13" fmla="*/ 1018174 h 5728119"/>
                <a:gd name="connsiteX14" fmla="*/ 646746 w 3274239"/>
                <a:gd name="connsiteY14" fmla="*/ 1064214 h 5728119"/>
                <a:gd name="connsiteX15" fmla="*/ 627075 w 3274239"/>
                <a:gd name="connsiteY15" fmla="*/ 1110438 h 5728119"/>
                <a:gd name="connsiteX16" fmla="*/ 607839 w 3274239"/>
                <a:gd name="connsiteY16" fmla="*/ 1156843 h 5728119"/>
                <a:gd name="connsiteX17" fmla="*/ 589040 w 3274239"/>
                <a:gd name="connsiteY17" fmla="*/ 1203425 h 5728119"/>
                <a:gd name="connsiteX18" fmla="*/ 570680 w 3274239"/>
                <a:gd name="connsiteY18" fmla="*/ 1250182 h 5728119"/>
                <a:gd name="connsiteX19" fmla="*/ 552759 w 3274239"/>
                <a:gd name="connsiteY19" fmla="*/ 1297111 h 5728119"/>
                <a:gd name="connsiteX20" fmla="*/ 535279 w 3274239"/>
                <a:gd name="connsiteY20" fmla="*/ 1344209 h 5728119"/>
                <a:gd name="connsiteX21" fmla="*/ 518242 w 3274239"/>
                <a:gd name="connsiteY21" fmla="*/ 1391473 h 5728119"/>
                <a:gd name="connsiteX22" fmla="*/ 501650 w 3274239"/>
                <a:gd name="connsiteY22" fmla="*/ 1438899 h 5728119"/>
                <a:gd name="connsiteX23" fmla="*/ 485503 w 3274239"/>
                <a:gd name="connsiteY23" fmla="*/ 1486485 h 5728119"/>
                <a:gd name="connsiteX24" fmla="*/ 469804 w 3274239"/>
                <a:gd name="connsiteY24" fmla="*/ 1534229 h 5728119"/>
                <a:gd name="connsiteX25" fmla="*/ 454555 w 3274239"/>
                <a:gd name="connsiteY25" fmla="*/ 1582126 h 5728119"/>
                <a:gd name="connsiteX26" fmla="*/ 439755 w 3274239"/>
                <a:gd name="connsiteY26" fmla="*/ 1630174 h 5728119"/>
                <a:gd name="connsiteX27" fmla="*/ 425408 w 3274239"/>
                <a:gd name="connsiteY27" fmla="*/ 1678370 h 5728119"/>
                <a:gd name="connsiteX28" fmla="*/ 411515 w 3274239"/>
                <a:gd name="connsiteY28" fmla="*/ 1726712 h 5728119"/>
                <a:gd name="connsiteX29" fmla="*/ 398077 w 3274239"/>
                <a:gd name="connsiteY29" fmla="*/ 1775195 h 5728119"/>
                <a:gd name="connsiteX30" fmla="*/ 385096 w 3274239"/>
                <a:gd name="connsiteY30" fmla="*/ 1823818 h 5728119"/>
                <a:gd name="connsiteX31" fmla="*/ 372573 w 3274239"/>
                <a:gd name="connsiteY31" fmla="*/ 1872576 h 5728119"/>
                <a:gd name="connsiteX32" fmla="*/ 340503 w 3274239"/>
                <a:gd name="connsiteY32" fmla="*/ 2002167 h 5728119"/>
                <a:gd name="connsiteX33" fmla="*/ 318901 w 3274239"/>
                <a:gd name="connsiteY33" fmla="*/ 2092152 h 5728119"/>
                <a:gd name="connsiteX34" fmla="*/ 297260 w 3274239"/>
                <a:gd name="connsiteY34" fmla="*/ 2184733 h 5728119"/>
                <a:gd name="connsiteX35" fmla="*/ 275696 w 3274239"/>
                <a:gd name="connsiteY35" fmla="*/ 2279669 h 5728119"/>
                <a:gd name="connsiteX36" fmla="*/ 254327 w 3274239"/>
                <a:gd name="connsiteY36" fmla="*/ 2376724 h 5728119"/>
                <a:gd name="connsiteX37" fmla="*/ 233272 w 3274239"/>
                <a:gd name="connsiteY37" fmla="*/ 2475657 h 5728119"/>
                <a:gd name="connsiteX38" fmla="*/ 145544 w 3274239"/>
                <a:gd name="connsiteY38" fmla="*/ 2937712 h 5728119"/>
                <a:gd name="connsiteX39" fmla="*/ 136800 w 3274239"/>
                <a:gd name="connsiteY39" fmla="*/ 2990158 h 5728119"/>
                <a:gd name="connsiteX40" fmla="*/ 128311 w 3274239"/>
                <a:gd name="connsiteY40" fmla="*/ 3042715 h 5728119"/>
                <a:gd name="connsiteX41" fmla="*/ 120091 w 3274239"/>
                <a:gd name="connsiteY41" fmla="*/ 3095354 h 5728119"/>
                <a:gd name="connsiteX42" fmla="*/ 112154 w 3274239"/>
                <a:gd name="connsiteY42" fmla="*/ 3148046 h 5728119"/>
                <a:gd name="connsiteX43" fmla="*/ 104517 w 3274239"/>
                <a:gd name="connsiteY43" fmla="*/ 3200760 h 5728119"/>
                <a:gd name="connsiteX44" fmla="*/ 97192 w 3274239"/>
                <a:gd name="connsiteY44" fmla="*/ 3253466 h 5728119"/>
                <a:gd name="connsiteX45" fmla="*/ 90196 w 3274239"/>
                <a:gd name="connsiteY45" fmla="*/ 3306135 h 5728119"/>
                <a:gd name="connsiteX46" fmla="*/ 83542 w 3274239"/>
                <a:gd name="connsiteY46" fmla="*/ 3358737 h 5728119"/>
                <a:gd name="connsiteX47" fmla="*/ 77246 w 3274239"/>
                <a:gd name="connsiteY47" fmla="*/ 3411242 h 5728119"/>
                <a:gd name="connsiteX48" fmla="*/ 71322 w 3274239"/>
                <a:gd name="connsiteY48" fmla="*/ 3463620 h 5728119"/>
                <a:gd name="connsiteX49" fmla="*/ 65785 w 3274239"/>
                <a:gd name="connsiteY49" fmla="*/ 3515841 h 5728119"/>
                <a:gd name="connsiteX50" fmla="*/ 60650 w 3274239"/>
                <a:gd name="connsiteY50" fmla="*/ 3567876 h 5728119"/>
                <a:gd name="connsiteX51" fmla="*/ 55930 w 3274239"/>
                <a:gd name="connsiteY51" fmla="*/ 3619695 h 5728119"/>
                <a:gd name="connsiteX52" fmla="*/ 51642 w 3274239"/>
                <a:gd name="connsiteY52" fmla="*/ 3671268 h 5728119"/>
                <a:gd name="connsiteX53" fmla="*/ 47799 w 3274239"/>
                <a:gd name="connsiteY53" fmla="*/ 3722565 h 5728119"/>
                <a:gd name="connsiteX54" fmla="*/ 44417 w 3274239"/>
                <a:gd name="connsiteY54" fmla="*/ 3773555 h 5728119"/>
                <a:gd name="connsiteX55" fmla="*/ 41509 w 3274239"/>
                <a:gd name="connsiteY55" fmla="*/ 3824211 h 5728119"/>
                <a:gd name="connsiteX56" fmla="*/ 0 w 3274239"/>
                <a:gd name="connsiteY56" fmla="*/ 5676379 h 5728119"/>
                <a:gd name="connsiteX57" fmla="*/ 2671893 w 3274239"/>
                <a:gd name="connsiteY57" fmla="*/ 5728119 h 5728119"/>
                <a:gd name="connsiteX58" fmla="*/ 2505677 w 3274239"/>
                <a:gd name="connsiteY58" fmla="*/ 2685561 h 5728119"/>
                <a:gd name="connsiteX59" fmla="*/ 2620301 w 3274239"/>
                <a:gd name="connsiteY59" fmla="*/ 1880458 h 5728119"/>
                <a:gd name="connsiteX60" fmla="*/ 3002438 w 3274239"/>
                <a:gd name="connsiteY60" fmla="*/ 1697356 h 5728119"/>
                <a:gd name="connsiteX61" fmla="*/ 3274239 w 3274239"/>
                <a:gd name="connsiteY61" fmla="*/ 1573114 h 5728119"/>
                <a:gd name="connsiteX62" fmla="*/ 1834216 w 3274239"/>
                <a:gd name="connsiteY62" fmla="*/ 0 h 5728119"/>
                <a:gd name="connsiteX0" fmla="*/ 1834216 w 3274239"/>
                <a:gd name="connsiteY0" fmla="*/ 0 h 5728119"/>
                <a:gd name="connsiteX1" fmla="*/ 967085 w 3274239"/>
                <a:gd name="connsiteY1" fmla="*/ 243585 h 5728119"/>
                <a:gd name="connsiteX2" fmla="*/ 916171 w 3274239"/>
                <a:gd name="connsiteY2" fmla="*/ 524700 h 5728119"/>
                <a:gd name="connsiteX3" fmla="*/ 891400 w 3274239"/>
                <a:gd name="connsiteY3" fmla="*/ 568524 h 5728119"/>
                <a:gd name="connsiteX4" fmla="*/ 867045 w 3274239"/>
                <a:gd name="connsiteY4" fmla="*/ 612565 h 5728119"/>
                <a:gd name="connsiteX5" fmla="*/ 843108 w 3274239"/>
                <a:gd name="connsiteY5" fmla="*/ 656819 h 5728119"/>
                <a:gd name="connsiteX6" fmla="*/ 819591 w 3274239"/>
                <a:gd name="connsiteY6" fmla="*/ 701283 h 5728119"/>
                <a:gd name="connsiteX7" fmla="*/ 796495 w 3274239"/>
                <a:gd name="connsiteY7" fmla="*/ 745955 h 5728119"/>
                <a:gd name="connsiteX8" fmla="*/ 773821 w 3274239"/>
                <a:gd name="connsiteY8" fmla="*/ 790831 h 5728119"/>
                <a:gd name="connsiteX9" fmla="*/ 751572 w 3274239"/>
                <a:gd name="connsiteY9" fmla="*/ 835908 h 5728119"/>
                <a:gd name="connsiteX10" fmla="*/ 729749 w 3274239"/>
                <a:gd name="connsiteY10" fmla="*/ 881184 h 5728119"/>
                <a:gd name="connsiteX11" fmla="*/ 708354 w 3274239"/>
                <a:gd name="connsiteY11" fmla="*/ 926656 h 5728119"/>
                <a:gd name="connsiteX12" fmla="*/ 687387 w 3274239"/>
                <a:gd name="connsiteY12" fmla="*/ 972320 h 5728119"/>
                <a:gd name="connsiteX13" fmla="*/ 666850 w 3274239"/>
                <a:gd name="connsiteY13" fmla="*/ 1018174 h 5728119"/>
                <a:gd name="connsiteX14" fmla="*/ 646746 w 3274239"/>
                <a:gd name="connsiteY14" fmla="*/ 1064214 h 5728119"/>
                <a:gd name="connsiteX15" fmla="*/ 627075 w 3274239"/>
                <a:gd name="connsiteY15" fmla="*/ 1110438 h 5728119"/>
                <a:gd name="connsiteX16" fmla="*/ 607839 w 3274239"/>
                <a:gd name="connsiteY16" fmla="*/ 1156843 h 5728119"/>
                <a:gd name="connsiteX17" fmla="*/ 589040 w 3274239"/>
                <a:gd name="connsiteY17" fmla="*/ 1203425 h 5728119"/>
                <a:gd name="connsiteX18" fmla="*/ 570680 w 3274239"/>
                <a:gd name="connsiteY18" fmla="*/ 1250182 h 5728119"/>
                <a:gd name="connsiteX19" fmla="*/ 552759 w 3274239"/>
                <a:gd name="connsiteY19" fmla="*/ 1297111 h 5728119"/>
                <a:gd name="connsiteX20" fmla="*/ 535279 w 3274239"/>
                <a:gd name="connsiteY20" fmla="*/ 1344209 h 5728119"/>
                <a:gd name="connsiteX21" fmla="*/ 518242 w 3274239"/>
                <a:gd name="connsiteY21" fmla="*/ 1391473 h 5728119"/>
                <a:gd name="connsiteX22" fmla="*/ 501650 w 3274239"/>
                <a:gd name="connsiteY22" fmla="*/ 1438899 h 5728119"/>
                <a:gd name="connsiteX23" fmla="*/ 485503 w 3274239"/>
                <a:gd name="connsiteY23" fmla="*/ 1486485 h 5728119"/>
                <a:gd name="connsiteX24" fmla="*/ 469804 w 3274239"/>
                <a:gd name="connsiteY24" fmla="*/ 1534229 h 5728119"/>
                <a:gd name="connsiteX25" fmla="*/ 454555 w 3274239"/>
                <a:gd name="connsiteY25" fmla="*/ 1582126 h 5728119"/>
                <a:gd name="connsiteX26" fmla="*/ 439755 w 3274239"/>
                <a:gd name="connsiteY26" fmla="*/ 1630174 h 5728119"/>
                <a:gd name="connsiteX27" fmla="*/ 425408 w 3274239"/>
                <a:gd name="connsiteY27" fmla="*/ 1678370 h 5728119"/>
                <a:gd name="connsiteX28" fmla="*/ 411515 w 3274239"/>
                <a:gd name="connsiteY28" fmla="*/ 1726712 h 5728119"/>
                <a:gd name="connsiteX29" fmla="*/ 398077 w 3274239"/>
                <a:gd name="connsiteY29" fmla="*/ 1775195 h 5728119"/>
                <a:gd name="connsiteX30" fmla="*/ 385096 w 3274239"/>
                <a:gd name="connsiteY30" fmla="*/ 1823818 h 5728119"/>
                <a:gd name="connsiteX31" fmla="*/ 372573 w 3274239"/>
                <a:gd name="connsiteY31" fmla="*/ 1872576 h 5728119"/>
                <a:gd name="connsiteX32" fmla="*/ 340503 w 3274239"/>
                <a:gd name="connsiteY32" fmla="*/ 2002167 h 5728119"/>
                <a:gd name="connsiteX33" fmla="*/ 318901 w 3274239"/>
                <a:gd name="connsiteY33" fmla="*/ 2092152 h 5728119"/>
                <a:gd name="connsiteX34" fmla="*/ 297260 w 3274239"/>
                <a:gd name="connsiteY34" fmla="*/ 2184733 h 5728119"/>
                <a:gd name="connsiteX35" fmla="*/ 275696 w 3274239"/>
                <a:gd name="connsiteY35" fmla="*/ 2279669 h 5728119"/>
                <a:gd name="connsiteX36" fmla="*/ 254327 w 3274239"/>
                <a:gd name="connsiteY36" fmla="*/ 2376724 h 5728119"/>
                <a:gd name="connsiteX37" fmla="*/ 233272 w 3274239"/>
                <a:gd name="connsiteY37" fmla="*/ 2475657 h 5728119"/>
                <a:gd name="connsiteX38" fmla="*/ 136800 w 3274239"/>
                <a:gd name="connsiteY38" fmla="*/ 2990158 h 5728119"/>
                <a:gd name="connsiteX39" fmla="*/ 128311 w 3274239"/>
                <a:gd name="connsiteY39" fmla="*/ 3042715 h 5728119"/>
                <a:gd name="connsiteX40" fmla="*/ 120091 w 3274239"/>
                <a:gd name="connsiteY40" fmla="*/ 3095354 h 5728119"/>
                <a:gd name="connsiteX41" fmla="*/ 112154 w 3274239"/>
                <a:gd name="connsiteY41" fmla="*/ 3148046 h 5728119"/>
                <a:gd name="connsiteX42" fmla="*/ 104517 w 3274239"/>
                <a:gd name="connsiteY42" fmla="*/ 3200760 h 5728119"/>
                <a:gd name="connsiteX43" fmla="*/ 97192 w 3274239"/>
                <a:gd name="connsiteY43" fmla="*/ 3253466 h 5728119"/>
                <a:gd name="connsiteX44" fmla="*/ 90196 w 3274239"/>
                <a:gd name="connsiteY44" fmla="*/ 3306135 h 5728119"/>
                <a:gd name="connsiteX45" fmla="*/ 83542 w 3274239"/>
                <a:gd name="connsiteY45" fmla="*/ 3358737 h 5728119"/>
                <a:gd name="connsiteX46" fmla="*/ 77246 w 3274239"/>
                <a:gd name="connsiteY46" fmla="*/ 3411242 h 5728119"/>
                <a:gd name="connsiteX47" fmla="*/ 71322 w 3274239"/>
                <a:gd name="connsiteY47" fmla="*/ 3463620 h 5728119"/>
                <a:gd name="connsiteX48" fmla="*/ 65785 w 3274239"/>
                <a:gd name="connsiteY48" fmla="*/ 3515841 h 5728119"/>
                <a:gd name="connsiteX49" fmla="*/ 60650 w 3274239"/>
                <a:gd name="connsiteY49" fmla="*/ 3567876 h 5728119"/>
                <a:gd name="connsiteX50" fmla="*/ 55930 w 3274239"/>
                <a:gd name="connsiteY50" fmla="*/ 3619695 h 5728119"/>
                <a:gd name="connsiteX51" fmla="*/ 51642 w 3274239"/>
                <a:gd name="connsiteY51" fmla="*/ 3671268 h 5728119"/>
                <a:gd name="connsiteX52" fmla="*/ 47799 w 3274239"/>
                <a:gd name="connsiteY52" fmla="*/ 3722565 h 5728119"/>
                <a:gd name="connsiteX53" fmla="*/ 44417 w 3274239"/>
                <a:gd name="connsiteY53" fmla="*/ 3773555 h 5728119"/>
                <a:gd name="connsiteX54" fmla="*/ 41509 w 3274239"/>
                <a:gd name="connsiteY54" fmla="*/ 3824211 h 5728119"/>
                <a:gd name="connsiteX55" fmla="*/ 0 w 3274239"/>
                <a:gd name="connsiteY55" fmla="*/ 5676379 h 5728119"/>
                <a:gd name="connsiteX56" fmla="*/ 2671893 w 3274239"/>
                <a:gd name="connsiteY56" fmla="*/ 5728119 h 5728119"/>
                <a:gd name="connsiteX57" fmla="*/ 2505677 w 3274239"/>
                <a:gd name="connsiteY57" fmla="*/ 2685561 h 5728119"/>
                <a:gd name="connsiteX58" fmla="*/ 2620301 w 3274239"/>
                <a:gd name="connsiteY58" fmla="*/ 1880458 h 5728119"/>
                <a:gd name="connsiteX59" fmla="*/ 3002438 w 3274239"/>
                <a:gd name="connsiteY59" fmla="*/ 1697356 h 5728119"/>
                <a:gd name="connsiteX60" fmla="*/ 3274239 w 3274239"/>
                <a:gd name="connsiteY60" fmla="*/ 1573114 h 5728119"/>
                <a:gd name="connsiteX61" fmla="*/ 1834216 w 3274239"/>
                <a:gd name="connsiteY61" fmla="*/ 0 h 5728119"/>
                <a:gd name="connsiteX0" fmla="*/ 1834216 w 3274239"/>
                <a:gd name="connsiteY0" fmla="*/ 0 h 5728119"/>
                <a:gd name="connsiteX1" fmla="*/ 967085 w 3274239"/>
                <a:gd name="connsiteY1" fmla="*/ 243585 h 5728119"/>
                <a:gd name="connsiteX2" fmla="*/ 916171 w 3274239"/>
                <a:gd name="connsiteY2" fmla="*/ 524700 h 5728119"/>
                <a:gd name="connsiteX3" fmla="*/ 891400 w 3274239"/>
                <a:gd name="connsiteY3" fmla="*/ 568524 h 5728119"/>
                <a:gd name="connsiteX4" fmla="*/ 867045 w 3274239"/>
                <a:gd name="connsiteY4" fmla="*/ 612565 h 5728119"/>
                <a:gd name="connsiteX5" fmla="*/ 843108 w 3274239"/>
                <a:gd name="connsiteY5" fmla="*/ 656819 h 5728119"/>
                <a:gd name="connsiteX6" fmla="*/ 819591 w 3274239"/>
                <a:gd name="connsiteY6" fmla="*/ 701283 h 5728119"/>
                <a:gd name="connsiteX7" fmla="*/ 796495 w 3274239"/>
                <a:gd name="connsiteY7" fmla="*/ 745955 h 5728119"/>
                <a:gd name="connsiteX8" fmla="*/ 773821 w 3274239"/>
                <a:gd name="connsiteY8" fmla="*/ 790831 h 5728119"/>
                <a:gd name="connsiteX9" fmla="*/ 751572 w 3274239"/>
                <a:gd name="connsiteY9" fmla="*/ 835908 h 5728119"/>
                <a:gd name="connsiteX10" fmla="*/ 729749 w 3274239"/>
                <a:gd name="connsiteY10" fmla="*/ 881184 h 5728119"/>
                <a:gd name="connsiteX11" fmla="*/ 708354 w 3274239"/>
                <a:gd name="connsiteY11" fmla="*/ 926656 h 5728119"/>
                <a:gd name="connsiteX12" fmla="*/ 687387 w 3274239"/>
                <a:gd name="connsiteY12" fmla="*/ 972320 h 5728119"/>
                <a:gd name="connsiteX13" fmla="*/ 666850 w 3274239"/>
                <a:gd name="connsiteY13" fmla="*/ 1018174 h 5728119"/>
                <a:gd name="connsiteX14" fmla="*/ 646746 w 3274239"/>
                <a:gd name="connsiteY14" fmla="*/ 1064214 h 5728119"/>
                <a:gd name="connsiteX15" fmla="*/ 627075 w 3274239"/>
                <a:gd name="connsiteY15" fmla="*/ 1110438 h 5728119"/>
                <a:gd name="connsiteX16" fmla="*/ 607839 w 3274239"/>
                <a:gd name="connsiteY16" fmla="*/ 1156843 h 5728119"/>
                <a:gd name="connsiteX17" fmla="*/ 589040 w 3274239"/>
                <a:gd name="connsiteY17" fmla="*/ 1203425 h 5728119"/>
                <a:gd name="connsiteX18" fmla="*/ 570680 w 3274239"/>
                <a:gd name="connsiteY18" fmla="*/ 1250182 h 5728119"/>
                <a:gd name="connsiteX19" fmla="*/ 552759 w 3274239"/>
                <a:gd name="connsiteY19" fmla="*/ 1297111 h 5728119"/>
                <a:gd name="connsiteX20" fmla="*/ 535279 w 3274239"/>
                <a:gd name="connsiteY20" fmla="*/ 1344209 h 5728119"/>
                <a:gd name="connsiteX21" fmla="*/ 518242 w 3274239"/>
                <a:gd name="connsiteY21" fmla="*/ 1391473 h 5728119"/>
                <a:gd name="connsiteX22" fmla="*/ 501650 w 3274239"/>
                <a:gd name="connsiteY22" fmla="*/ 1438899 h 5728119"/>
                <a:gd name="connsiteX23" fmla="*/ 485503 w 3274239"/>
                <a:gd name="connsiteY23" fmla="*/ 1486485 h 5728119"/>
                <a:gd name="connsiteX24" fmla="*/ 469804 w 3274239"/>
                <a:gd name="connsiteY24" fmla="*/ 1534229 h 5728119"/>
                <a:gd name="connsiteX25" fmla="*/ 454555 w 3274239"/>
                <a:gd name="connsiteY25" fmla="*/ 1582126 h 5728119"/>
                <a:gd name="connsiteX26" fmla="*/ 439755 w 3274239"/>
                <a:gd name="connsiteY26" fmla="*/ 1630174 h 5728119"/>
                <a:gd name="connsiteX27" fmla="*/ 425408 w 3274239"/>
                <a:gd name="connsiteY27" fmla="*/ 1678370 h 5728119"/>
                <a:gd name="connsiteX28" fmla="*/ 411515 w 3274239"/>
                <a:gd name="connsiteY28" fmla="*/ 1726712 h 5728119"/>
                <a:gd name="connsiteX29" fmla="*/ 398077 w 3274239"/>
                <a:gd name="connsiteY29" fmla="*/ 1775195 h 5728119"/>
                <a:gd name="connsiteX30" fmla="*/ 385096 w 3274239"/>
                <a:gd name="connsiteY30" fmla="*/ 1823818 h 5728119"/>
                <a:gd name="connsiteX31" fmla="*/ 372573 w 3274239"/>
                <a:gd name="connsiteY31" fmla="*/ 1872576 h 5728119"/>
                <a:gd name="connsiteX32" fmla="*/ 340503 w 3274239"/>
                <a:gd name="connsiteY32" fmla="*/ 2002167 h 5728119"/>
                <a:gd name="connsiteX33" fmla="*/ 318901 w 3274239"/>
                <a:gd name="connsiteY33" fmla="*/ 2092152 h 5728119"/>
                <a:gd name="connsiteX34" fmla="*/ 297260 w 3274239"/>
                <a:gd name="connsiteY34" fmla="*/ 2184733 h 5728119"/>
                <a:gd name="connsiteX35" fmla="*/ 275696 w 3274239"/>
                <a:gd name="connsiteY35" fmla="*/ 2279669 h 5728119"/>
                <a:gd name="connsiteX36" fmla="*/ 254327 w 3274239"/>
                <a:gd name="connsiteY36" fmla="*/ 2376724 h 5728119"/>
                <a:gd name="connsiteX37" fmla="*/ 233272 w 3274239"/>
                <a:gd name="connsiteY37" fmla="*/ 2475657 h 5728119"/>
                <a:gd name="connsiteX38" fmla="*/ 128311 w 3274239"/>
                <a:gd name="connsiteY38" fmla="*/ 3042715 h 5728119"/>
                <a:gd name="connsiteX39" fmla="*/ 120091 w 3274239"/>
                <a:gd name="connsiteY39" fmla="*/ 3095354 h 5728119"/>
                <a:gd name="connsiteX40" fmla="*/ 112154 w 3274239"/>
                <a:gd name="connsiteY40" fmla="*/ 3148046 h 5728119"/>
                <a:gd name="connsiteX41" fmla="*/ 104517 w 3274239"/>
                <a:gd name="connsiteY41" fmla="*/ 3200760 h 5728119"/>
                <a:gd name="connsiteX42" fmla="*/ 97192 w 3274239"/>
                <a:gd name="connsiteY42" fmla="*/ 3253466 h 5728119"/>
                <a:gd name="connsiteX43" fmla="*/ 90196 w 3274239"/>
                <a:gd name="connsiteY43" fmla="*/ 3306135 h 5728119"/>
                <a:gd name="connsiteX44" fmla="*/ 83542 w 3274239"/>
                <a:gd name="connsiteY44" fmla="*/ 3358737 h 5728119"/>
                <a:gd name="connsiteX45" fmla="*/ 77246 w 3274239"/>
                <a:gd name="connsiteY45" fmla="*/ 3411242 h 5728119"/>
                <a:gd name="connsiteX46" fmla="*/ 71322 w 3274239"/>
                <a:gd name="connsiteY46" fmla="*/ 3463620 h 5728119"/>
                <a:gd name="connsiteX47" fmla="*/ 65785 w 3274239"/>
                <a:gd name="connsiteY47" fmla="*/ 3515841 h 5728119"/>
                <a:gd name="connsiteX48" fmla="*/ 60650 w 3274239"/>
                <a:gd name="connsiteY48" fmla="*/ 3567876 h 5728119"/>
                <a:gd name="connsiteX49" fmla="*/ 55930 w 3274239"/>
                <a:gd name="connsiteY49" fmla="*/ 3619695 h 5728119"/>
                <a:gd name="connsiteX50" fmla="*/ 51642 w 3274239"/>
                <a:gd name="connsiteY50" fmla="*/ 3671268 h 5728119"/>
                <a:gd name="connsiteX51" fmla="*/ 47799 w 3274239"/>
                <a:gd name="connsiteY51" fmla="*/ 3722565 h 5728119"/>
                <a:gd name="connsiteX52" fmla="*/ 44417 w 3274239"/>
                <a:gd name="connsiteY52" fmla="*/ 3773555 h 5728119"/>
                <a:gd name="connsiteX53" fmla="*/ 41509 w 3274239"/>
                <a:gd name="connsiteY53" fmla="*/ 3824211 h 5728119"/>
                <a:gd name="connsiteX54" fmla="*/ 0 w 3274239"/>
                <a:gd name="connsiteY54" fmla="*/ 5676379 h 5728119"/>
                <a:gd name="connsiteX55" fmla="*/ 2671893 w 3274239"/>
                <a:gd name="connsiteY55" fmla="*/ 5728119 h 5728119"/>
                <a:gd name="connsiteX56" fmla="*/ 2505677 w 3274239"/>
                <a:gd name="connsiteY56" fmla="*/ 2685561 h 5728119"/>
                <a:gd name="connsiteX57" fmla="*/ 2620301 w 3274239"/>
                <a:gd name="connsiteY57" fmla="*/ 1880458 h 5728119"/>
                <a:gd name="connsiteX58" fmla="*/ 3002438 w 3274239"/>
                <a:gd name="connsiteY58" fmla="*/ 1697356 h 5728119"/>
                <a:gd name="connsiteX59" fmla="*/ 3274239 w 3274239"/>
                <a:gd name="connsiteY59" fmla="*/ 1573114 h 5728119"/>
                <a:gd name="connsiteX60" fmla="*/ 1834216 w 3274239"/>
                <a:gd name="connsiteY60" fmla="*/ 0 h 5728119"/>
                <a:gd name="connsiteX0" fmla="*/ 1834216 w 3274239"/>
                <a:gd name="connsiteY0" fmla="*/ 0 h 5728119"/>
                <a:gd name="connsiteX1" fmla="*/ 967085 w 3274239"/>
                <a:gd name="connsiteY1" fmla="*/ 243585 h 5728119"/>
                <a:gd name="connsiteX2" fmla="*/ 916171 w 3274239"/>
                <a:gd name="connsiteY2" fmla="*/ 524700 h 5728119"/>
                <a:gd name="connsiteX3" fmla="*/ 891400 w 3274239"/>
                <a:gd name="connsiteY3" fmla="*/ 568524 h 5728119"/>
                <a:gd name="connsiteX4" fmla="*/ 867045 w 3274239"/>
                <a:gd name="connsiteY4" fmla="*/ 612565 h 5728119"/>
                <a:gd name="connsiteX5" fmla="*/ 843108 w 3274239"/>
                <a:gd name="connsiteY5" fmla="*/ 656819 h 5728119"/>
                <a:gd name="connsiteX6" fmla="*/ 819591 w 3274239"/>
                <a:gd name="connsiteY6" fmla="*/ 701283 h 5728119"/>
                <a:gd name="connsiteX7" fmla="*/ 796495 w 3274239"/>
                <a:gd name="connsiteY7" fmla="*/ 745955 h 5728119"/>
                <a:gd name="connsiteX8" fmla="*/ 773821 w 3274239"/>
                <a:gd name="connsiteY8" fmla="*/ 790831 h 5728119"/>
                <a:gd name="connsiteX9" fmla="*/ 751572 w 3274239"/>
                <a:gd name="connsiteY9" fmla="*/ 835908 h 5728119"/>
                <a:gd name="connsiteX10" fmla="*/ 729749 w 3274239"/>
                <a:gd name="connsiteY10" fmla="*/ 881184 h 5728119"/>
                <a:gd name="connsiteX11" fmla="*/ 708354 w 3274239"/>
                <a:gd name="connsiteY11" fmla="*/ 926656 h 5728119"/>
                <a:gd name="connsiteX12" fmla="*/ 687387 w 3274239"/>
                <a:gd name="connsiteY12" fmla="*/ 972320 h 5728119"/>
                <a:gd name="connsiteX13" fmla="*/ 666850 w 3274239"/>
                <a:gd name="connsiteY13" fmla="*/ 1018174 h 5728119"/>
                <a:gd name="connsiteX14" fmla="*/ 646746 w 3274239"/>
                <a:gd name="connsiteY14" fmla="*/ 1064214 h 5728119"/>
                <a:gd name="connsiteX15" fmla="*/ 627075 w 3274239"/>
                <a:gd name="connsiteY15" fmla="*/ 1110438 h 5728119"/>
                <a:gd name="connsiteX16" fmla="*/ 607839 w 3274239"/>
                <a:gd name="connsiteY16" fmla="*/ 1156843 h 5728119"/>
                <a:gd name="connsiteX17" fmla="*/ 589040 w 3274239"/>
                <a:gd name="connsiteY17" fmla="*/ 1203425 h 5728119"/>
                <a:gd name="connsiteX18" fmla="*/ 570680 w 3274239"/>
                <a:gd name="connsiteY18" fmla="*/ 1250182 h 5728119"/>
                <a:gd name="connsiteX19" fmla="*/ 552759 w 3274239"/>
                <a:gd name="connsiteY19" fmla="*/ 1297111 h 5728119"/>
                <a:gd name="connsiteX20" fmla="*/ 535279 w 3274239"/>
                <a:gd name="connsiteY20" fmla="*/ 1344209 h 5728119"/>
                <a:gd name="connsiteX21" fmla="*/ 518242 w 3274239"/>
                <a:gd name="connsiteY21" fmla="*/ 1391473 h 5728119"/>
                <a:gd name="connsiteX22" fmla="*/ 501650 w 3274239"/>
                <a:gd name="connsiteY22" fmla="*/ 1438899 h 5728119"/>
                <a:gd name="connsiteX23" fmla="*/ 485503 w 3274239"/>
                <a:gd name="connsiteY23" fmla="*/ 1486485 h 5728119"/>
                <a:gd name="connsiteX24" fmla="*/ 469804 w 3274239"/>
                <a:gd name="connsiteY24" fmla="*/ 1534229 h 5728119"/>
                <a:gd name="connsiteX25" fmla="*/ 454555 w 3274239"/>
                <a:gd name="connsiteY25" fmla="*/ 1582126 h 5728119"/>
                <a:gd name="connsiteX26" fmla="*/ 439755 w 3274239"/>
                <a:gd name="connsiteY26" fmla="*/ 1630174 h 5728119"/>
                <a:gd name="connsiteX27" fmla="*/ 425408 w 3274239"/>
                <a:gd name="connsiteY27" fmla="*/ 1678370 h 5728119"/>
                <a:gd name="connsiteX28" fmla="*/ 411515 w 3274239"/>
                <a:gd name="connsiteY28" fmla="*/ 1726712 h 5728119"/>
                <a:gd name="connsiteX29" fmla="*/ 398077 w 3274239"/>
                <a:gd name="connsiteY29" fmla="*/ 1775195 h 5728119"/>
                <a:gd name="connsiteX30" fmla="*/ 385096 w 3274239"/>
                <a:gd name="connsiteY30" fmla="*/ 1823818 h 5728119"/>
                <a:gd name="connsiteX31" fmla="*/ 372573 w 3274239"/>
                <a:gd name="connsiteY31" fmla="*/ 1872576 h 5728119"/>
                <a:gd name="connsiteX32" fmla="*/ 340503 w 3274239"/>
                <a:gd name="connsiteY32" fmla="*/ 2002167 h 5728119"/>
                <a:gd name="connsiteX33" fmla="*/ 318901 w 3274239"/>
                <a:gd name="connsiteY33" fmla="*/ 2092152 h 5728119"/>
                <a:gd name="connsiteX34" fmla="*/ 297260 w 3274239"/>
                <a:gd name="connsiteY34" fmla="*/ 2184733 h 5728119"/>
                <a:gd name="connsiteX35" fmla="*/ 275696 w 3274239"/>
                <a:gd name="connsiteY35" fmla="*/ 2279669 h 5728119"/>
                <a:gd name="connsiteX36" fmla="*/ 254327 w 3274239"/>
                <a:gd name="connsiteY36" fmla="*/ 2376724 h 5728119"/>
                <a:gd name="connsiteX37" fmla="*/ 233272 w 3274239"/>
                <a:gd name="connsiteY37" fmla="*/ 2475657 h 5728119"/>
                <a:gd name="connsiteX38" fmla="*/ 120091 w 3274239"/>
                <a:gd name="connsiteY38" fmla="*/ 3095354 h 5728119"/>
                <a:gd name="connsiteX39" fmla="*/ 112154 w 3274239"/>
                <a:gd name="connsiteY39" fmla="*/ 3148046 h 5728119"/>
                <a:gd name="connsiteX40" fmla="*/ 104517 w 3274239"/>
                <a:gd name="connsiteY40" fmla="*/ 3200760 h 5728119"/>
                <a:gd name="connsiteX41" fmla="*/ 97192 w 3274239"/>
                <a:gd name="connsiteY41" fmla="*/ 3253466 h 5728119"/>
                <a:gd name="connsiteX42" fmla="*/ 90196 w 3274239"/>
                <a:gd name="connsiteY42" fmla="*/ 3306135 h 5728119"/>
                <a:gd name="connsiteX43" fmla="*/ 83542 w 3274239"/>
                <a:gd name="connsiteY43" fmla="*/ 3358737 h 5728119"/>
                <a:gd name="connsiteX44" fmla="*/ 77246 w 3274239"/>
                <a:gd name="connsiteY44" fmla="*/ 3411242 h 5728119"/>
                <a:gd name="connsiteX45" fmla="*/ 71322 w 3274239"/>
                <a:gd name="connsiteY45" fmla="*/ 3463620 h 5728119"/>
                <a:gd name="connsiteX46" fmla="*/ 65785 w 3274239"/>
                <a:gd name="connsiteY46" fmla="*/ 3515841 h 5728119"/>
                <a:gd name="connsiteX47" fmla="*/ 60650 w 3274239"/>
                <a:gd name="connsiteY47" fmla="*/ 3567876 h 5728119"/>
                <a:gd name="connsiteX48" fmla="*/ 55930 w 3274239"/>
                <a:gd name="connsiteY48" fmla="*/ 3619695 h 5728119"/>
                <a:gd name="connsiteX49" fmla="*/ 51642 w 3274239"/>
                <a:gd name="connsiteY49" fmla="*/ 3671268 h 5728119"/>
                <a:gd name="connsiteX50" fmla="*/ 47799 w 3274239"/>
                <a:gd name="connsiteY50" fmla="*/ 3722565 h 5728119"/>
                <a:gd name="connsiteX51" fmla="*/ 44417 w 3274239"/>
                <a:gd name="connsiteY51" fmla="*/ 3773555 h 5728119"/>
                <a:gd name="connsiteX52" fmla="*/ 41509 w 3274239"/>
                <a:gd name="connsiteY52" fmla="*/ 3824211 h 5728119"/>
                <a:gd name="connsiteX53" fmla="*/ 0 w 3274239"/>
                <a:gd name="connsiteY53" fmla="*/ 5676379 h 5728119"/>
                <a:gd name="connsiteX54" fmla="*/ 2671893 w 3274239"/>
                <a:gd name="connsiteY54" fmla="*/ 5728119 h 5728119"/>
                <a:gd name="connsiteX55" fmla="*/ 2505677 w 3274239"/>
                <a:gd name="connsiteY55" fmla="*/ 2685561 h 5728119"/>
                <a:gd name="connsiteX56" fmla="*/ 2620301 w 3274239"/>
                <a:gd name="connsiteY56" fmla="*/ 1880458 h 5728119"/>
                <a:gd name="connsiteX57" fmla="*/ 3002438 w 3274239"/>
                <a:gd name="connsiteY57" fmla="*/ 1697356 h 5728119"/>
                <a:gd name="connsiteX58" fmla="*/ 3274239 w 3274239"/>
                <a:gd name="connsiteY58" fmla="*/ 1573114 h 5728119"/>
                <a:gd name="connsiteX59" fmla="*/ 1834216 w 3274239"/>
                <a:gd name="connsiteY59" fmla="*/ 0 h 5728119"/>
                <a:gd name="connsiteX0" fmla="*/ 1834216 w 3274239"/>
                <a:gd name="connsiteY0" fmla="*/ 0 h 5728119"/>
                <a:gd name="connsiteX1" fmla="*/ 967085 w 3274239"/>
                <a:gd name="connsiteY1" fmla="*/ 243585 h 5728119"/>
                <a:gd name="connsiteX2" fmla="*/ 916171 w 3274239"/>
                <a:gd name="connsiteY2" fmla="*/ 524700 h 5728119"/>
                <a:gd name="connsiteX3" fmla="*/ 891400 w 3274239"/>
                <a:gd name="connsiteY3" fmla="*/ 568524 h 5728119"/>
                <a:gd name="connsiteX4" fmla="*/ 867045 w 3274239"/>
                <a:gd name="connsiteY4" fmla="*/ 612565 h 5728119"/>
                <a:gd name="connsiteX5" fmla="*/ 843108 w 3274239"/>
                <a:gd name="connsiteY5" fmla="*/ 656819 h 5728119"/>
                <a:gd name="connsiteX6" fmla="*/ 819591 w 3274239"/>
                <a:gd name="connsiteY6" fmla="*/ 701283 h 5728119"/>
                <a:gd name="connsiteX7" fmla="*/ 796495 w 3274239"/>
                <a:gd name="connsiteY7" fmla="*/ 745955 h 5728119"/>
                <a:gd name="connsiteX8" fmla="*/ 773821 w 3274239"/>
                <a:gd name="connsiteY8" fmla="*/ 790831 h 5728119"/>
                <a:gd name="connsiteX9" fmla="*/ 751572 w 3274239"/>
                <a:gd name="connsiteY9" fmla="*/ 835908 h 5728119"/>
                <a:gd name="connsiteX10" fmla="*/ 729749 w 3274239"/>
                <a:gd name="connsiteY10" fmla="*/ 881184 h 5728119"/>
                <a:gd name="connsiteX11" fmla="*/ 708354 w 3274239"/>
                <a:gd name="connsiteY11" fmla="*/ 926656 h 5728119"/>
                <a:gd name="connsiteX12" fmla="*/ 687387 w 3274239"/>
                <a:gd name="connsiteY12" fmla="*/ 972320 h 5728119"/>
                <a:gd name="connsiteX13" fmla="*/ 666850 w 3274239"/>
                <a:gd name="connsiteY13" fmla="*/ 1018174 h 5728119"/>
                <a:gd name="connsiteX14" fmla="*/ 646746 w 3274239"/>
                <a:gd name="connsiteY14" fmla="*/ 1064214 h 5728119"/>
                <a:gd name="connsiteX15" fmla="*/ 627075 w 3274239"/>
                <a:gd name="connsiteY15" fmla="*/ 1110438 h 5728119"/>
                <a:gd name="connsiteX16" fmla="*/ 607839 w 3274239"/>
                <a:gd name="connsiteY16" fmla="*/ 1156843 h 5728119"/>
                <a:gd name="connsiteX17" fmla="*/ 589040 w 3274239"/>
                <a:gd name="connsiteY17" fmla="*/ 1203425 h 5728119"/>
                <a:gd name="connsiteX18" fmla="*/ 570680 w 3274239"/>
                <a:gd name="connsiteY18" fmla="*/ 1250182 h 5728119"/>
                <a:gd name="connsiteX19" fmla="*/ 552759 w 3274239"/>
                <a:gd name="connsiteY19" fmla="*/ 1297111 h 5728119"/>
                <a:gd name="connsiteX20" fmla="*/ 535279 w 3274239"/>
                <a:gd name="connsiteY20" fmla="*/ 1344209 h 5728119"/>
                <a:gd name="connsiteX21" fmla="*/ 518242 w 3274239"/>
                <a:gd name="connsiteY21" fmla="*/ 1391473 h 5728119"/>
                <a:gd name="connsiteX22" fmla="*/ 501650 w 3274239"/>
                <a:gd name="connsiteY22" fmla="*/ 1438899 h 5728119"/>
                <a:gd name="connsiteX23" fmla="*/ 485503 w 3274239"/>
                <a:gd name="connsiteY23" fmla="*/ 1486485 h 5728119"/>
                <a:gd name="connsiteX24" fmla="*/ 469804 w 3274239"/>
                <a:gd name="connsiteY24" fmla="*/ 1534229 h 5728119"/>
                <a:gd name="connsiteX25" fmla="*/ 454555 w 3274239"/>
                <a:gd name="connsiteY25" fmla="*/ 1582126 h 5728119"/>
                <a:gd name="connsiteX26" fmla="*/ 439755 w 3274239"/>
                <a:gd name="connsiteY26" fmla="*/ 1630174 h 5728119"/>
                <a:gd name="connsiteX27" fmla="*/ 425408 w 3274239"/>
                <a:gd name="connsiteY27" fmla="*/ 1678370 h 5728119"/>
                <a:gd name="connsiteX28" fmla="*/ 411515 w 3274239"/>
                <a:gd name="connsiteY28" fmla="*/ 1726712 h 5728119"/>
                <a:gd name="connsiteX29" fmla="*/ 398077 w 3274239"/>
                <a:gd name="connsiteY29" fmla="*/ 1775195 h 5728119"/>
                <a:gd name="connsiteX30" fmla="*/ 385096 w 3274239"/>
                <a:gd name="connsiteY30" fmla="*/ 1823818 h 5728119"/>
                <a:gd name="connsiteX31" fmla="*/ 372573 w 3274239"/>
                <a:gd name="connsiteY31" fmla="*/ 1872576 h 5728119"/>
                <a:gd name="connsiteX32" fmla="*/ 340503 w 3274239"/>
                <a:gd name="connsiteY32" fmla="*/ 2002167 h 5728119"/>
                <a:gd name="connsiteX33" fmla="*/ 318901 w 3274239"/>
                <a:gd name="connsiteY33" fmla="*/ 2092152 h 5728119"/>
                <a:gd name="connsiteX34" fmla="*/ 297260 w 3274239"/>
                <a:gd name="connsiteY34" fmla="*/ 2184733 h 5728119"/>
                <a:gd name="connsiteX35" fmla="*/ 275696 w 3274239"/>
                <a:gd name="connsiteY35" fmla="*/ 2279669 h 5728119"/>
                <a:gd name="connsiteX36" fmla="*/ 254327 w 3274239"/>
                <a:gd name="connsiteY36" fmla="*/ 2376724 h 5728119"/>
                <a:gd name="connsiteX37" fmla="*/ 233272 w 3274239"/>
                <a:gd name="connsiteY37" fmla="*/ 2475657 h 5728119"/>
                <a:gd name="connsiteX38" fmla="*/ 112154 w 3274239"/>
                <a:gd name="connsiteY38" fmla="*/ 3148046 h 5728119"/>
                <a:gd name="connsiteX39" fmla="*/ 104517 w 3274239"/>
                <a:gd name="connsiteY39" fmla="*/ 3200760 h 5728119"/>
                <a:gd name="connsiteX40" fmla="*/ 97192 w 3274239"/>
                <a:gd name="connsiteY40" fmla="*/ 3253466 h 5728119"/>
                <a:gd name="connsiteX41" fmla="*/ 90196 w 3274239"/>
                <a:gd name="connsiteY41" fmla="*/ 3306135 h 5728119"/>
                <a:gd name="connsiteX42" fmla="*/ 83542 w 3274239"/>
                <a:gd name="connsiteY42" fmla="*/ 3358737 h 5728119"/>
                <a:gd name="connsiteX43" fmla="*/ 77246 w 3274239"/>
                <a:gd name="connsiteY43" fmla="*/ 3411242 h 5728119"/>
                <a:gd name="connsiteX44" fmla="*/ 71322 w 3274239"/>
                <a:gd name="connsiteY44" fmla="*/ 3463620 h 5728119"/>
                <a:gd name="connsiteX45" fmla="*/ 65785 w 3274239"/>
                <a:gd name="connsiteY45" fmla="*/ 3515841 h 5728119"/>
                <a:gd name="connsiteX46" fmla="*/ 60650 w 3274239"/>
                <a:gd name="connsiteY46" fmla="*/ 3567876 h 5728119"/>
                <a:gd name="connsiteX47" fmla="*/ 55930 w 3274239"/>
                <a:gd name="connsiteY47" fmla="*/ 3619695 h 5728119"/>
                <a:gd name="connsiteX48" fmla="*/ 51642 w 3274239"/>
                <a:gd name="connsiteY48" fmla="*/ 3671268 h 5728119"/>
                <a:gd name="connsiteX49" fmla="*/ 47799 w 3274239"/>
                <a:gd name="connsiteY49" fmla="*/ 3722565 h 5728119"/>
                <a:gd name="connsiteX50" fmla="*/ 44417 w 3274239"/>
                <a:gd name="connsiteY50" fmla="*/ 3773555 h 5728119"/>
                <a:gd name="connsiteX51" fmla="*/ 41509 w 3274239"/>
                <a:gd name="connsiteY51" fmla="*/ 3824211 h 5728119"/>
                <a:gd name="connsiteX52" fmla="*/ 0 w 3274239"/>
                <a:gd name="connsiteY52" fmla="*/ 5676379 h 5728119"/>
                <a:gd name="connsiteX53" fmla="*/ 2671893 w 3274239"/>
                <a:gd name="connsiteY53" fmla="*/ 5728119 h 5728119"/>
                <a:gd name="connsiteX54" fmla="*/ 2505677 w 3274239"/>
                <a:gd name="connsiteY54" fmla="*/ 2685561 h 5728119"/>
                <a:gd name="connsiteX55" fmla="*/ 2620301 w 3274239"/>
                <a:gd name="connsiteY55" fmla="*/ 1880458 h 5728119"/>
                <a:gd name="connsiteX56" fmla="*/ 3002438 w 3274239"/>
                <a:gd name="connsiteY56" fmla="*/ 1697356 h 5728119"/>
                <a:gd name="connsiteX57" fmla="*/ 3274239 w 3274239"/>
                <a:gd name="connsiteY57" fmla="*/ 1573114 h 5728119"/>
                <a:gd name="connsiteX58" fmla="*/ 1834216 w 3274239"/>
                <a:gd name="connsiteY58" fmla="*/ 0 h 5728119"/>
                <a:gd name="connsiteX0" fmla="*/ 1834216 w 3274239"/>
                <a:gd name="connsiteY0" fmla="*/ 0 h 5728119"/>
                <a:gd name="connsiteX1" fmla="*/ 967085 w 3274239"/>
                <a:gd name="connsiteY1" fmla="*/ 243585 h 5728119"/>
                <a:gd name="connsiteX2" fmla="*/ 916171 w 3274239"/>
                <a:gd name="connsiteY2" fmla="*/ 524700 h 5728119"/>
                <a:gd name="connsiteX3" fmla="*/ 891400 w 3274239"/>
                <a:gd name="connsiteY3" fmla="*/ 568524 h 5728119"/>
                <a:gd name="connsiteX4" fmla="*/ 867045 w 3274239"/>
                <a:gd name="connsiteY4" fmla="*/ 612565 h 5728119"/>
                <a:gd name="connsiteX5" fmla="*/ 843108 w 3274239"/>
                <a:gd name="connsiteY5" fmla="*/ 656819 h 5728119"/>
                <a:gd name="connsiteX6" fmla="*/ 819591 w 3274239"/>
                <a:gd name="connsiteY6" fmla="*/ 701283 h 5728119"/>
                <a:gd name="connsiteX7" fmla="*/ 796495 w 3274239"/>
                <a:gd name="connsiteY7" fmla="*/ 745955 h 5728119"/>
                <a:gd name="connsiteX8" fmla="*/ 773821 w 3274239"/>
                <a:gd name="connsiteY8" fmla="*/ 790831 h 5728119"/>
                <a:gd name="connsiteX9" fmla="*/ 751572 w 3274239"/>
                <a:gd name="connsiteY9" fmla="*/ 835908 h 5728119"/>
                <a:gd name="connsiteX10" fmla="*/ 729749 w 3274239"/>
                <a:gd name="connsiteY10" fmla="*/ 881184 h 5728119"/>
                <a:gd name="connsiteX11" fmla="*/ 708354 w 3274239"/>
                <a:gd name="connsiteY11" fmla="*/ 926656 h 5728119"/>
                <a:gd name="connsiteX12" fmla="*/ 687387 w 3274239"/>
                <a:gd name="connsiteY12" fmla="*/ 972320 h 5728119"/>
                <a:gd name="connsiteX13" fmla="*/ 666850 w 3274239"/>
                <a:gd name="connsiteY13" fmla="*/ 1018174 h 5728119"/>
                <a:gd name="connsiteX14" fmla="*/ 646746 w 3274239"/>
                <a:gd name="connsiteY14" fmla="*/ 1064214 h 5728119"/>
                <a:gd name="connsiteX15" fmla="*/ 627075 w 3274239"/>
                <a:gd name="connsiteY15" fmla="*/ 1110438 h 5728119"/>
                <a:gd name="connsiteX16" fmla="*/ 607839 w 3274239"/>
                <a:gd name="connsiteY16" fmla="*/ 1156843 h 5728119"/>
                <a:gd name="connsiteX17" fmla="*/ 589040 w 3274239"/>
                <a:gd name="connsiteY17" fmla="*/ 1203425 h 5728119"/>
                <a:gd name="connsiteX18" fmla="*/ 570680 w 3274239"/>
                <a:gd name="connsiteY18" fmla="*/ 1250182 h 5728119"/>
                <a:gd name="connsiteX19" fmla="*/ 552759 w 3274239"/>
                <a:gd name="connsiteY19" fmla="*/ 1297111 h 5728119"/>
                <a:gd name="connsiteX20" fmla="*/ 535279 w 3274239"/>
                <a:gd name="connsiteY20" fmla="*/ 1344209 h 5728119"/>
                <a:gd name="connsiteX21" fmla="*/ 518242 w 3274239"/>
                <a:gd name="connsiteY21" fmla="*/ 1391473 h 5728119"/>
                <a:gd name="connsiteX22" fmla="*/ 501650 w 3274239"/>
                <a:gd name="connsiteY22" fmla="*/ 1438899 h 5728119"/>
                <a:gd name="connsiteX23" fmla="*/ 485503 w 3274239"/>
                <a:gd name="connsiteY23" fmla="*/ 1486485 h 5728119"/>
                <a:gd name="connsiteX24" fmla="*/ 469804 w 3274239"/>
                <a:gd name="connsiteY24" fmla="*/ 1534229 h 5728119"/>
                <a:gd name="connsiteX25" fmla="*/ 454555 w 3274239"/>
                <a:gd name="connsiteY25" fmla="*/ 1582126 h 5728119"/>
                <a:gd name="connsiteX26" fmla="*/ 439755 w 3274239"/>
                <a:gd name="connsiteY26" fmla="*/ 1630174 h 5728119"/>
                <a:gd name="connsiteX27" fmla="*/ 425408 w 3274239"/>
                <a:gd name="connsiteY27" fmla="*/ 1678370 h 5728119"/>
                <a:gd name="connsiteX28" fmla="*/ 411515 w 3274239"/>
                <a:gd name="connsiteY28" fmla="*/ 1726712 h 5728119"/>
                <a:gd name="connsiteX29" fmla="*/ 398077 w 3274239"/>
                <a:gd name="connsiteY29" fmla="*/ 1775195 h 5728119"/>
                <a:gd name="connsiteX30" fmla="*/ 385096 w 3274239"/>
                <a:gd name="connsiteY30" fmla="*/ 1823818 h 5728119"/>
                <a:gd name="connsiteX31" fmla="*/ 372573 w 3274239"/>
                <a:gd name="connsiteY31" fmla="*/ 1872576 h 5728119"/>
                <a:gd name="connsiteX32" fmla="*/ 340503 w 3274239"/>
                <a:gd name="connsiteY32" fmla="*/ 2002167 h 5728119"/>
                <a:gd name="connsiteX33" fmla="*/ 318901 w 3274239"/>
                <a:gd name="connsiteY33" fmla="*/ 2092152 h 5728119"/>
                <a:gd name="connsiteX34" fmla="*/ 297260 w 3274239"/>
                <a:gd name="connsiteY34" fmla="*/ 2184733 h 5728119"/>
                <a:gd name="connsiteX35" fmla="*/ 275696 w 3274239"/>
                <a:gd name="connsiteY35" fmla="*/ 2279669 h 5728119"/>
                <a:gd name="connsiteX36" fmla="*/ 254327 w 3274239"/>
                <a:gd name="connsiteY36" fmla="*/ 2376724 h 5728119"/>
                <a:gd name="connsiteX37" fmla="*/ 233272 w 3274239"/>
                <a:gd name="connsiteY37" fmla="*/ 2475657 h 5728119"/>
                <a:gd name="connsiteX38" fmla="*/ 104517 w 3274239"/>
                <a:gd name="connsiteY38" fmla="*/ 3200760 h 5728119"/>
                <a:gd name="connsiteX39" fmla="*/ 97192 w 3274239"/>
                <a:gd name="connsiteY39" fmla="*/ 3253466 h 5728119"/>
                <a:gd name="connsiteX40" fmla="*/ 90196 w 3274239"/>
                <a:gd name="connsiteY40" fmla="*/ 3306135 h 5728119"/>
                <a:gd name="connsiteX41" fmla="*/ 83542 w 3274239"/>
                <a:gd name="connsiteY41" fmla="*/ 3358737 h 5728119"/>
                <a:gd name="connsiteX42" fmla="*/ 77246 w 3274239"/>
                <a:gd name="connsiteY42" fmla="*/ 3411242 h 5728119"/>
                <a:gd name="connsiteX43" fmla="*/ 71322 w 3274239"/>
                <a:gd name="connsiteY43" fmla="*/ 3463620 h 5728119"/>
                <a:gd name="connsiteX44" fmla="*/ 65785 w 3274239"/>
                <a:gd name="connsiteY44" fmla="*/ 3515841 h 5728119"/>
                <a:gd name="connsiteX45" fmla="*/ 60650 w 3274239"/>
                <a:gd name="connsiteY45" fmla="*/ 3567876 h 5728119"/>
                <a:gd name="connsiteX46" fmla="*/ 55930 w 3274239"/>
                <a:gd name="connsiteY46" fmla="*/ 3619695 h 5728119"/>
                <a:gd name="connsiteX47" fmla="*/ 51642 w 3274239"/>
                <a:gd name="connsiteY47" fmla="*/ 3671268 h 5728119"/>
                <a:gd name="connsiteX48" fmla="*/ 47799 w 3274239"/>
                <a:gd name="connsiteY48" fmla="*/ 3722565 h 5728119"/>
                <a:gd name="connsiteX49" fmla="*/ 44417 w 3274239"/>
                <a:gd name="connsiteY49" fmla="*/ 3773555 h 5728119"/>
                <a:gd name="connsiteX50" fmla="*/ 41509 w 3274239"/>
                <a:gd name="connsiteY50" fmla="*/ 3824211 h 5728119"/>
                <a:gd name="connsiteX51" fmla="*/ 0 w 3274239"/>
                <a:gd name="connsiteY51" fmla="*/ 5676379 h 5728119"/>
                <a:gd name="connsiteX52" fmla="*/ 2671893 w 3274239"/>
                <a:gd name="connsiteY52" fmla="*/ 5728119 h 5728119"/>
                <a:gd name="connsiteX53" fmla="*/ 2505677 w 3274239"/>
                <a:gd name="connsiteY53" fmla="*/ 2685561 h 5728119"/>
                <a:gd name="connsiteX54" fmla="*/ 2620301 w 3274239"/>
                <a:gd name="connsiteY54" fmla="*/ 1880458 h 5728119"/>
                <a:gd name="connsiteX55" fmla="*/ 3002438 w 3274239"/>
                <a:gd name="connsiteY55" fmla="*/ 1697356 h 5728119"/>
                <a:gd name="connsiteX56" fmla="*/ 3274239 w 3274239"/>
                <a:gd name="connsiteY56" fmla="*/ 1573114 h 5728119"/>
                <a:gd name="connsiteX57" fmla="*/ 1834216 w 3274239"/>
                <a:gd name="connsiteY57" fmla="*/ 0 h 5728119"/>
                <a:gd name="connsiteX0" fmla="*/ 1834216 w 3274239"/>
                <a:gd name="connsiteY0" fmla="*/ 0 h 5728119"/>
                <a:gd name="connsiteX1" fmla="*/ 967085 w 3274239"/>
                <a:gd name="connsiteY1" fmla="*/ 243585 h 5728119"/>
                <a:gd name="connsiteX2" fmla="*/ 916171 w 3274239"/>
                <a:gd name="connsiteY2" fmla="*/ 524700 h 5728119"/>
                <a:gd name="connsiteX3" fmla="*/ 891400 w 3274239"/>
                <a:gd name="connsiteY3" fmla="*/ 568524 h 5728119"/>
                <a:gd name="connsiteX4" fmla="*/ 867045 w 3274239"/>
                <a:gd name="connsiteY4" fmla="*/ 612565 h 5728119"/>
                <a:gd name="connsiteX5" fmla="*/ 843108 w 3274239"/>
                <a:gd name="connsiteY5" fmla="*/ 656819 h 5728119"/>
                <a:gd name="connsiteX6" fmla="*/ 819591 w 3274239"/>
                <a:gd name="connsiteY6" fmla="*/ 701283 h 5728119"/>
                <a:gd name="connsiteX7" fmla="*/ 796495 w 3274239"/>
                <a:gd name="connsiteY7" fmla="*/ 745955 h 5728119"/>
                <a:gd name="connsiteX8" fmla="*/ 773821 w 3274239"/>
                <a:gd name="connsiteY8" fmla="*/ 790831 h 5728119"/>
                <a:gd name="connsiteX9" fmla="*/ 751572 w 3274239"/>
                <a:gd name="connsiteY9" fmla="*/ 835908 h 5728119"/>
                <a:gd name="connsiteX10" fmla="*/ 729749 w 3274239"/>
                <a:gd name="connsiteY10" fmla="*/ 881184 h 5728119"/>
                <a:gd name="connsiteX11" fmla="*/ 708354 w 3274239"/>
                <a:gd name="connsiteY11" fmla="*/ 926656 h 5728119"/>
                <a:gd name="connsiteX12" fmla="*/ 687387 w 3274239"/>
                <a:gd name="connsiteY12" fmla="*/ 972320 h 5728119"/>
                <a:gd name="connsiteX13" fmla="*/ 666850 w 3274239"/>
                <a:gd name="connsiteY13" fmla="*/ 1018174 h 5728119"/>
                <a:gd name="connsiteX14" fmla="*/ 646746 w 3274239"/>
                <a:gd name="connsiteY14" fmla="*/ 1064214 h 5728119"/>
                <a:gd name="connsiteX15" fmla="*/ 627075 w 3274239"/>
                <a:gd name="connsiteY15" fmla="*/ 1110438 h 5728119"/>
                <a:gd name="connsiteX16" fmla="*/ 607839 w 3274239"/>
                <a:gd name="connsiteY16" fmla="*/ 1156843 h 5728119"/>
                <a:gd name="connsiteX17" fmla="*/ 589040 w 3274239"/>
                <a:gd name="connsiteY17" fmla="*/ 1203425 h 5728119"/>
                <a:gd name="connsiteX18" fmla="*/ 570680 w 3274239"/>
                <a:gd name="connsiteY18" fmla="*/ 1250182 h 5728119"/>
                <a:gd name="connsiteX19" fmla="*/ 552759 w 3274239"/>
                <a:gd name="connsiteY19" fmla="*/ 1297111 h 5728119"/>
                <a:gd name="connsiteX20" fmla="*/ 535279 w 3274239"/>
                <a:gd name="connsiteY20" fmla="*/ 1344209 h 5728119"/>
                <a:gd name="connsiteX21" fmla="*/ 518242 w 3274239"/>
                <a:gd name="connsiteY21" fmla="*/ 1391473 h 5728119"/>
                <a:gd name="connsiteX22" fmla="*/ 501650 w 3274239"/>
                <a:gd name="connsiteY22" fmla="*/ 1438899 h 5728119"/>
                <a:gd name="connsiteX23" fmla="*/ 485503 w 3274239"/>
                <a:gd name="connsiteY23" fmla="*/ 1486485 h 5728119"/>
                <a:gd name="connsiteX24" fmla="*/ 469804 w 3274239"/>
                <a:gd name="connsiteY24" fmla="*/ 1534229 h 5728119"/>
                <a:gd name="connsiteX25" fmla="*/ 454555 w 3274239"/>
                <a:gd name="connsiteY25" fmla="*/ 1582126 h 5728119"/>
                <a:gd name="connsiteX26" fmla="*/ 439755 w 3274239"/>
                <a:gd name="connsiteY26" fmla="*/ 1630174 h 5728119"/>
                <a:gd name="connsiteX27" fmla="*/ 425408 w 3274239"/>
                <a:gd name="connsiteY27" fmla="*/ 1678370 h 5728119"/>
                <a:gd name="connsiteX28" fmla="*/ 411515 w 3274239"/>
                <a:gd name="connsiteY28" fmla="*/ 1726712 h 5728119"/>
                <a:gd name="connsiteX29" fmla="*/ 398077 w 3274239"/>
                <a:gd name="connsiteY29" fmla="*/ 1775195 h 5728119"/>
                <a:gd name="connsiteX30" fmla="*/ 385096 w 3274239"/>
                <a:gd name="connsiteY30" fmla="*/ 1823818 h 5728119"/>
                <a:gd name="connsiteX31" fmla="*/ 372573 w 3274239"/>
                <a:gd name="connsiteY31" fmla="*/ 1872576 h 5728119"/>
                <a:gd name="connsiteX32" fmla="*/ 340503 w 3274239"/>
                <a:gd name="connsiteY32" fmla="*/ 2002167 h 5728119"/>
                <a:gd name="connsiteX33" fmla="*/ 318901 w 3274239"/>
                <a:gd name="connsiteY33" fmla="*/ 2092152 h 5728119"/>
                <a:gd name="connsiteX34" fmla="*/ 297260 w 3274239"/>
                <a:gd name="connsiteY34" fmla="*/ 2184733 h 5728119"/>
                <a:gd name="connsiteX35" fmla="*/ 275696 w 3274239"/>
                <a:gd name="connsiteY35" fmla="*/ 2279669 h 5728119"/>
                <a:gd name="connsiteX36" fmla="*/ 254327 w 3274239"/>
                <a:gd name="connsiteY36" fmla="*/ 2376724 h 5728119"/>
                <a:gd name="connsiteX37" fmla="*/ 233272 w 3274239"/>
                <a:gd name="connsiteY37" fmla="*/ 2475657 h 5728119"/>
                <a:gd name="connsiteX38" fmla="*/ 104517 w 3274239"/>
                <a:gd name="connsiteY38" fmla="*/ 3200760 h 5728119"/>
                <a:gd name="connsiteX39" fmla="*/ 90196 w 3274239"/>
                <a:gd name="connsiteY39" fmla="*/ 3306135 h 5728119"/>
                <a:gd name="connsiteX40" fmla="*/ 83542 w 3274239"/>
                <a:gd name="connsiteY40" fmla="*/ 3358737 h 5728119"/>
                <a:gd name="connsiteX41" fmla="*/ 77246 w 3274239"/>
                <a:gd name="connsiteY41" fmla="*/ 3411242 h 5728119"/>
                <a:gd name="connsiteX42" fmla="*/ 71322 w 3274239"/>
                <a:gd name="connsiteY42" fmla="*/ 3463620 h 5728119"/>
                <a:gd name="connsiteX43" fmla="*/ 65785 w 3274239"/>
                <a:gd name="connsiteY43" fmla="*/ 3515841 h 5728119"/>
                <a:gd name="connsiteX44" fmla="*/ 60650 w 3274239"/>
                <a:gd name="connsiteY44" fmla="*/ 3567876 h 5728119"/>
                <a:gd name="connsiteX45" fmla="*/ 55930 w 3274239"/>
                <a:gd name="connsiteY45" fmla="*/ 3619695 h 5728119"/>
                <a:gd name="connsiteX46" fmla="*/ 51642 w 3274239"/>
                <a:gd name="connsiteY46" fmla="*/ 3671268 h 5728119"/>
                <a:gd name="connsiteX47" fmla="*/ 47799 w 3274239"/>
                <a:gd name="connsiteY47" fmla="*/ 3722565 h 5728119"/>
                <a:gd name="connsiteX48" fmla="*/ 44417 w 3274239"/>
                <a:gd name="connsiteY48" fmla="*/ 3773555 h 5728119"/>
                <a:gd name="connsiteX49" fmla="*/ 41509 w 3274239"/>
                <a:gd name="connsiteY49" fmla="*/ 3824211 h 5728119"/>
                <a:gd name="connsiteX50" fmla="*/ 0 w 3274239"/>
                <a:gd name="connsiteY50" fmla="*/ 5676379 h 5728119"/>
                <a:gd name="connsiteX51" fmla="*/ 2671893 w 3274239"/>
                <a:gd name="connsiteY51" fmla="*/ 5728119 h 5728119"/>
                <a:gd name="connsiteX52" fmla="*/ 2505677 w 3274239"/>
                <a:gd name="connsiteY52" fmla="*/ 2685561 h 5728119"/>
                <a:gd name="connsiteX53" fmla="*/ 2620301 w 3274239"/>
                <a:gd name="connsiteY53" fmla="*/ 1880458 h 5728119"/>
                <a:gd name="connsiteX54" fmla="*/ 3002438 w 3274239"/>
                <a:gd name="connsiteY54" fmla="*/ 1697356 h 5728119"/>
                <a:gd name="connsiteX55" fmla="*/ 3274239 w 3274239"/>
                <a:gd name="connsiteY55" fmla="*/ 1573114 h 5728119"/>
                <a:gd name="connsiteX56" fmla="*/ 1834216 w 3274239"/>
                <a:gd name="connsiteY56" fmla="*/ 0 h 5728119"/>
                <a:gd name="connsiteX0" fmla="*/ 1834216 w 3274239"/>
                <a:gd name="connsiteY0" fmla="*/ 0 h 5728119"/>
                <a:gd name="connsiteX1" fmla="*/ 967085 w 3274239"/>
                <a:gd name="connsiteY1" fmla="*/ 243585 h 5728119"/>
                <a:gd name="connsiteX2" fmla="*/ 916171 w 3274239"/>
                <a:gd name="connsiteY2" fmla="*/ 524700 h 5728119"/>
                <a:gd name="connsiteX3" fmla="*/ 891400 w 3274239"/>
                <a:gd name="connsiteY3" fmla="*/ 568524 h 5728119"/>
                <a:gd name="connsiteX4" fmla="*/ 867045 w 3274239"/>
                <a:gd name="connsiteY4" fmla="*/ 612565 h 5728119"/>
                <a:gd name="connsiteX5" fmla="*/ 843108 w 3274239"/>
                <a:gd name="connsiteY5" fmla="*/ 656819 h 5728119"/>
                <a:gd name="connsiteX6" fmla="*/ 819591 w 3274239"/>
                <a:gd name="connsiteY6" fmla="*/ 701283 h 5728119"/>
                <a:gd name="connsiteX7" fmla="*/ 796495 w 3274239"/>
                <a:gd name="connsiteY7" fmla="*/ 745955 h 5728119"/>
                <a:gd name="connsiteX8" fmla="*/ 773821 w 3274239"/>
                <a:gd name="connsiteY8" fmla="*/ 790831 h 5728119"/>
                <a:gd name="connsiteX9" fmla="*/ 751572 w 3274239"/>
                <a:gd name="connsiteY9" fmla="*/ 835908 h 5728119"/>
                <a:gd name="connsiteX10" fmla="*/ 729749 w 3274239"/>
                <a:gd name="connsiteY10" fmla="*/ 881184 h 5728119"/>
                <a:gd name="connsiteX11" fmla="*/ 708354 w 3274239"/>
                <a:gd name="connsiteY11" fmla="*/ 926656 h 5728119"/>
                <a:gd name="connsiteX12" fmla="*/ 687387 w 3274239"/>
                <a:gd name="connsiteY12" fmla="*/ 972320 h 5728119"/>
                <a:gd name="connsiteX13" fmla="*/ 666850 w 3274239"/>
                <a:gd name="connsiteY13" fmla="*/ 1018174 h 5728119"/>
                <a:gd name="connsiteX14" fmla="*/ 646746 w 3274239"/>
                <a:gd name="connsiteY14" fmla="*/ 1064214 h 5728119"/>
                <a:gd name="connsiteX15" fmla="*/ 627075 w 3274239"/>
                <a:gd name="connsiteY15" fmla="*/ 1110438 h 5728119"/>
                <a:gd name="connsiteX16" fmla="*/ 607839 w 3274239"/>
                <a:gd name="connsiteY16" fmla="*/ 1156843 h 5728119"/>
                <a:gd name="connsiteX17" fmla="*/ 589040 w 3274239"/>
                <a:gd name="connsiteY17" fmla="*/ 1203425 h 5728119"/>
                <a:gd name="connsiteX18" fmla="*/ 570680 w 3274239"/>
                <a:gd name="connsiteY18" fmla="*/ 1250182 h 5728119"/>
                <a:gd name="connsiteX19" fmla="*/ 552759 w 3274239"/>
                <a:gd name="connsiteY19" fmla="*/ 1297111 h 5728119"/>
                <a:gd name="connsiteX20" fmla="*/ 535279 w 3274239"/>
                <a:gd name="connsiteY20" fmla="*/ 1344209 h 5728119"/>
                <a:gd name="connsiteX21" fmla="*/ 518242 w 3274239"/>
                <a:gd name="connsiteY21" fmla="*/ 1391473 h 5728119"/>
                <a:gd name="connsiteX22" fmla="*/ 501650 w 3274239"/>
                <a:gd name="connsiteY22" fmla="*/ 1438899 h 5728119"/>
                <a:gd name="connsiteX23" fmla="*/ 485503 w 3274239"/>
                <a:gd name="connsiteY23" fmla="*/ 1486485 h 5728119"/>
                <a:gd name="connsiteX24" fmla="*/ 469804 w 3274239"/>
                <a:gd name="connsiteY24" fmla="*/ 1534229 h 5728119"/>
                <a:gd name="connsiteX25" fmla="*/ 454555 w 3274239"/>
                <a:gd name="connsiteY25" fmla="*/ 1582126 h 5728119"/>
                <a:gd name="connsiteX26" fmla="*/ 439755 w 3274239"/>
                <a:gd name="connsiteY26" fmla="*/ 1630174 h 5728119"/>
                <a:gd name="connsiteX27" fmla="*/ 425408 w 3274239"/>
                <a:gd name="connsiteY27" fmla="*/ 1678370 h 5728119"/>
                <a:gd name="connsiteX28" fmla="*/ 411515 w 3274239"/>
                <a:gd name="connsiteY28" fmla="*/ 1726712 h 5728119"/>
                <a:gd name="connsiteX29" fmla="*/ 398077 w 3274239"/>
                <a:gd name="connsiteY29" fmla="*/ 1775195 h 5728119"/>
                <a:gd name="connsiteX30" fmla="*/ 385096 w 3274239"/>
                <a:gd name="connsiteY30" fmla="*/ 1823818 h 5728119"/>
                <a:gd name="connsiteX31" fmla="*/ 372573 w 3274239"/>
                <a:gd name="connsiteY31" fmla="*/ 1872576 h 5728119"/>
                <a:gd name="connsiteX32" fmla="*/ 340503 w 3274239"/>
                <a:gd name="connsiteY32" fmla="*/ 2002167 h 5728119"/>
                <a:gd name="connsiteX33" fmla="*/ 318901 w 3274239"/>
                <a:gd name="connsiteY33" fmla="*/ 2092152 h 5728119"/>
                <a:gd name="connsiteX34" fmla="*/ 297260 w 3274239"/>
                <a:gd name="connsiteY34" fmla="*/ 2184733 h 5728119"/>
                <a:gd name="connsiteX35" fmla="*/ 275696 w 3274239"/>
                <a:gd name="connsiteY35" fmla="*/ 2279669 h 5728119"/>
                <a:gd name="connsiteX36" fmla="*/ 254327 w 3274239"/>
                <a:gd name="connsiteY36" fmla="*/ 2376724 h 5728119"/>
                <a:gd name="connsiteX37" fmla="*/ 233272 w 3274239"/>
                <a:gd name="connsiteY37" fmla="*/ 2475657 h 5728119"/>
                <a:gd name="connsiteX38" fmla="*/ 90196 w 3274239"/>
                <a:gd name="connsiteY38" fmla="*/ 3306135 h 5728119"/>
                <a:gd name="connsiteX39" fmla="*/ 83542 w 3274239"/>
                <a:gd name="connsiteY39" fmla="*/ 3358737 h 5728119"/>
                <a:gd name="connsiteX40" fmla="*/ 77246 w 3274239"/>
                <a:gd name="connsiteY40" fmla="*/ 3411242 h 5728119"/>
                <a:gd name="connsiteX41" fmla="*/ 71322 w 3274239"/>
                <a:gd name="connsiteY41" fmla="*/ 3463620 h 5728119"/>
                <a:gd name="connsiteX42" fmla="*/ 65785 w 3274239"/>
                <a:gd name="connsiteY42" fmla="*/ 3515841 h 5728119"/>
                <a:gd name="connsiteX43" fmla="*/ 60650 w 3274239"/>
                <a:gd name="connsiteY43" fmla="*/ 3567876 h 5728119"/>
                <a:gd name="connsiteX44" fmla="*/ 55930 w 3274239"/>
                <a:gd name="connsiteY44" fmla="*/ 3619695 h 5728119"/>
                <a:gd name="connsiteX45" fmla="*/ 51642 w 3274239"/>
                <a:gd name="connsiteY45" fmla="*/ 3671268 h 5728119"/>
                <a:gd name="connsiteX46" fmla="*/ 47799 w 3274239"/>
                <a:gd name="connsiteY46" fmla="*/ 3722565 h 5728119"/>
                <a:gd name="connsiteX47" fmla="*/ 44417 w 3274239"/>
                <a:gd name="connsiteY47" fmla="*/ 3773555 h 5728119"/>
                <a:gd name="connsiteX48" fmla="*/ 41509 w 3274239"/>
                <a:gd name="connsiteY48" fmla="*/ 3824211 h 5728119"/>
                <a:gd name="connsiteX49" fmla="*/ 0 w 3274239"/>
                <a:gd name="connsiteY49" fmla="*/ 5676379 h 5728119"/>
                <a:gd name="connsiteX50" fmla="*/ 2671893 w 3274239"/>
                <a:gd name="connsiteY50" fmla="*/ 5728119 h 5728119"/>
                <a:gd name="connsiteX51" fmla="*/ 2505677 w 3274239"/>
                <a:gd name="connsiteY51" fmla="*/ 2685561 h 5728119"/>
                <a:gd name="connsiteX52" fmla="*/ 2620301 w 3274239"/>
                <a:gd name="connsiteY52" fmla="*/ 1880458 h 5728119"/>
                <a:gd name="connsiteX53" fmla="*/ 3002438 w 3274239"/>
                <a:gd name="connsiteY53" fmla="*/ 1697356 h 5728119"/>
                <a:gd name="connsiteX54" fmla="*/ 3274239 w 3274239"/>
                <a:gd name="connsiteY54" fmla="*/ 1573114 h 5728119"/>
                <a:gd name="connsiteX55" fmla="*/ 1834216 w 3274239"/>
                <a:gd name="connsiteY55" fmla="*/ 0 h 5728119"/>
                <a:gd name="connsiteX0" fmla="*/ 1834216 w 3274239"/>
                <a:gd name="connsiteY0" fmla="*/ 0 h 5728119"/>
                <a:gd name="connsiteX1" fmla="*/ 967085 w 3274239"/>
                <a:gd name="connsiteY1" fmla="*/ 243585 h 5728119"/>
                <a:gd name="connsiteX2" fmla="*/ 916171 w 3274239"/>
                <a:gd name="connsiteY2" fmla="*/ 524700 h 5728119"/>
                <a:gd name="connsiteX3" fmla="*/ 891400 w 3274239"/>
                <a:gd name="connsiteY3" fmla="*/ 568524 h 5728119"/>
                <a:gd name="connsiteX4" fmla="*/ 867045 w 3274239"/>
                <a:gd name="connsiteY4" fmla="*/ 612565 h 5728119"/>
                <a:gd name="connsiteX5" fmla="*/ 843108 w 3274239"/>
                <a:gd name="connsiteY5" fmla="*/ 656819 h 5728119"/>
                <a:gd name="connsiteX6" fmla="*/ 819591 w 3274239"/>
                <a:gd name="connsiteY6" fmla="*/ 701283 h 5728119"/>
                <a:gd name="connsiteX7" fmla="*/ 796495 w 3274239"/>
                <a:gd name="connsiteY7" fmla="*/ 745955 h 5728119"/>
                <a:gd name="connsiteX8" fmla="*/ 773821 w 3274239"/>
                <a:gd name="connsiteY8" fmla="*/ 790831 h 5728119"/>
                <a:gd name="connsiteX9" fmla="*/ 751572 w 3274239"/>
                <a:gd name="connsiteY9" fmla="*/ 835908 h 5728119"/>
                <a:gd name="connsiteX10" fmla="*/ 729749 w 3274239"/>
                <a:gd name="connsiteY10" fmla="*/ 881184 h 5728119"/>
                <a:gd name="connsiteX11" fmla="*/ 708354 w 3274239"/>
                <a:gd name="connsiteY11" fmla="*/ 926656 h 5728119"/>
                <a:gd name="connsiteX12" fmla="*/ 687387 w 3274239"/>
                <a:gd name="connsiteY12" fmla="*/ 972320 h 5728119"/>
                <a:gd name="connsiteX13" fmla="*/ 666850 w 3274239"/>
                <a:gd name="connsiteY13" fmla="*/ 1018174 h 5728119"/>
                <a:gd name="connsiteX14" fmla="*/ 646746 w 3274239"/>
                <a:gd name="connsiteY14" fmla="*/ 1064214 h 5728119"/>
                <a:gd name="connsiteX15" fmla="*/ 627075 w 3274239"/>
                <a:gd name="connsiteY15" fmla="*/ 1110438 h 5728119"/>
                <a:gd name="connsiteX16" fmla="*/ 607839 w 3274239"/>
                <a:gd name="connsiteY16" fmla="*/ 1156843 h 5728119"/>
                <a:gd name="connsiteX17" fmla="*/ 589040 w 3274239"/>
                <a:gd name="connsiteY17" fmla="*/ 1203425 h 5728119"/>
                <a:gd name="connsiteX18" fmla="*/ 570680 w 3274239"/>
                <a:gd name="connsiteY18" fmla="*/ 1250182 h 5728119"/>
                <a:gd name="connsiteX19" fmla="*/ 552759 w 3274239"/>
                <a:gd name="connsiteY19" fmla="*/ 1297111 h 5728119"/>
                <a:gd name="connsiteX20" fmla="*/ 535279 w 3274239"/>
                <a:gd name="connsiteY20" fmla="*/ 1344209 h 5728119"/>
                <a:gd name="connsiteX21" fmla="*/ 518242 w 3274239"/>
                <a:gd name="connsiteY21" fmla="*/ 1391473 h 5728119"/>
                <a:gd name="connsiteX22" fmla="*/ 501650 w 3274239"/>
                <a:gd name="connsiteY22" fmla="*/ 1438899 h 5728119"/>
                <a:gd name="connsiteX23" fmla="*/ 485503 w 3274239"/>
                <a:gd name="connsiteY23" fmla="*/ 1486485 h 5728119"/>
                <a:gd name="connsiteX24" fmla="*/ 469804 w 3274239"/>
                <a:gd name="connsiteY24" fmla="*/ 1534229 h 5728119"/>
                <a:gd name="connsiteX25" fmla="*/ 454555 w 3274239"/>
                <a:gd name="connsiteY25" fmla="*/ 1582126 h 5728119"/>
                <a:gd name="connsiteX26" fmla="*/ 439755 w 3274239"/>
                <a:gd name="connsiteY26" fmla="*/ 1630174 h 5728119"/>
                <a:gd name="connsiteX27" fmla="*/ 425408 w 3274239"/>
                <a:gd name="connsiteY27" fmla="*/ 1678370 h 5728119"/>
                <a:gd name="connsiteX28" fmla="*/ 411515 w 3274239"/>
                <a:gd name="connsiteY28" fmla="*/ 1726712 h 5728119"/>
                <a:gd name="connsiteX29" fmla="*/ 398077 w 3274239"/>
                <a:gd name="connsiteY29" fmla="*/ 1775195 h 5728119"/>
                <a:gd name="connsiteX30" fmla="*/ 385096 w 3274239"/>
                <a:gd name="connsiteY30" fmla="*/ 1823818 h 5728119"/>
                <a:gd name="connsiteX31" fmla="*/ 372573 w 3274239"/>
                <a:gd name="connsiteY31" fmla="*/ 1872576 h 5728119"/>
                <a:gd name="connsiteX32" fmla="*/ 340503 w 3274239"/>
                <a:gd name="connsiteY32" fmla="*/ 2002167 h 5728119"/>
                <a:gd name="connsiteX33" fmla="*/ 318901 w 3274239"/>
                <a:gd name="connsiteY33" fmla="*/ 2092152 h 5728119"/>
                <a:gd name="connsiteX34" fmla="*/ 297260 w 3274239"/>
                <a:gd name="connsiteY34" fmla="*/ 2184733 h 5728119"/>
                <a:gd name="connsiteX35" fmla="*/ 275696 w 3274239"/>
                <a:gd name="connsiteY35" fmla="*/ 2279669 h 5728119"/>
                <a:gd name="connsiteX36" fmla="*/ 254327 w 3274239"/>
                <a:gd name="connsiteY36" fmla="*/ 2376724 h 5728119"/>
                <a:gd name="connsiteX37" fmla="*/ 233272 w 3274239"/>
                <a:gd name="connsiteY37" fmla="*/ 2475657 h 5728119"/>
                <a:gd name="connsiteX38" fmla="*/ 83542 w 3274239"/>
                <a:gd name="connsiteY38" fmla="*/ 3358737 h 5728119"/>
                <a:gd name="connsiteX39" fmla="*/ 77246 w 3274239"/>
                <a:gd name="connsiteY39" fmla="*/ 3411242 h 5728119"/>
                <a:gd name="connsiteX40" fmla="*/ 71322 w 3274239"/>
                <a:gd name="connsiteY40" fmla="*/ 3463620 h 5728119"/>
                <a:gd name="connsiteX41" fmla="*/ 65785 w 3274239"/>
                <a:gd name="connsiteY41" fmla="*/ 3515841 h 5728119"/>
                <a:gd name="connsiteX42" fmla="*/ 60650 w 3274239"/>
                <a:gd name="connsiteY42" fmla="*/ 3567876 h 5728119"/>
                <a:gd name="connsiteX43" fmla="*/ 55930 w 3274239"/>
                <a:gd name="connsiteY43" fmla="*/ 3619695 h 5728119"/>
                <a:gd name="connsiteX44" fmla="*/ 51642 w 3274239"/>
                <a:gd name="connsiteY44" fmla="*/ 3671268 h 5728119"/>
                <a:gd name="connsiteX45" fmla="*/ 47799 w 3274239"/>
                <a:gd name="connsiteY45" fmla="*/ 3722565 h 5728119"/>
                <a:gd name="connsiteX46" fmla="*/ 44417 w 3274239"/>
                <a:gd name="connsiteY46" fmla="*/ 3773555 h 5728119"/>
                <a:gd name="connsiteX47" fmla="*/ 41509 w 3274239"/>
                <a:gd name="connsiteY47" fmla="*/ 3824211 h 5728119"/>
                <a:gd name="connsiteX48" fmla="*/ 0 w 3274239"/>
                <a:gd name="connsiteY48" fmla="*/ 5676379 h 5728119"/>
                <a:gd name="connsiteX49" fmla="*/ 2671893 w 3274239"/>
                <a:gd name="connsiteY49" fmla="*/ 5728119 h 5728119"/>
                <a:gd name="connsiteX50" fmla="*/ 2505677 w 3274239"/>
                <a:gd name="connsiteY50" fmla="*/ 2685561 h 5728119"/>
                <a:gd name="connsiteX51" fmla="*/ 2620301 w 3274239"/>
                <a:gd name="connsiteY51" fmla="*/ 1880458 h 5728119"/>
                <a:gd name="connsiteX52" fmla="*/ 3002438 w 3274239"/>
                <a:gd name="connsiteY52" fmla="*/ 1697356 h 5728119"/>
                <a:gd name="connsiteX53" fmla="*/ 3274239 w 3274239"/>
                <a:gd name="connsiteY53" fmla="*/ 1573114 h 5728119"/>
                <a:gd name="connsiteX54" fmla="*/ 1834216 w 3274239"/>
                <a:gd name="connsiteY54" fmla="*/ 0 h 5728119"/>
                <a:gd name="connsiteX0" fmla="*/ 1834216 w 3274239"/>
                <a:gd name="connsiteY0" fmla="*/ 0 h 5728119"/>
                <a:gd name="connsiteX1" fmla="*/ 967085 w 3274239"/>
                <a:gd name="connsiteY1" fmla="*/ 243585 h 5728119"/>
                <a:gd name="connsiteX2" fmla="*/ 916171 w 3274239"/>
                <a:gd name="connsiteY2" fmla="*/ 524700 h 5728119"/>
                <a:gd name="connsiteX3" fmla="*/ 891400 w 3274239"/>
                <a:gd name="connsiteY3" fmla="*/ 568524 h 5728119"/>
                <a:gd name="connsiteX4" fmla="*/ 867045 w 3274239"/>
                <a:gd name="connsiteY4" fmla="*/ 612565 h 5728119"/>
                <a:gd name="connsiteX5" fmla="*/ 843108 w 3274239"/>
                <a:gd name="connsiteY5" fmla="*/ 656819 h 5728119"/>
                <a:gd name="connsiteX6" fmla="*/ 819591 w 3274239"/>
                <a:gd name="connsiteY6" fmla="*/ 701283 h 5728119"/>
                <a:gd name="connsiteX7" fmla="*/ 796495 w 3274239"/>
                <a:gd name="connsiteY7" fmla="*/ 745955 h 5728119"/>
                <a:gd name="connsiteX8" fmla="*/ 773821 w 3274239"/>
                <a:gd name="connsiteY8" fmla="*/ 790831 h 5728119"/>
                <a:gd name="connsiteX9" fmla="*/ 751572 w 3274239"/>
                <a:gd name="connsiteY9" fmla="*/ 835908 h 5728119"/>
                <a:gd name="connsiteX10" fmla="*/ 729749 w 3274239"/>
                <a:gd name="connsiteY10" fmla="*/ 881184 h 5728119"/>
                <a:gd name="connsiteX11" fmla="*/ 708354 w 3274239"/>
                <a:gd name="connsiteY11" fmla="*/ 926656 h 5728119"/>
                <a:gd name="connsiteX12" fmla="*/ 687387 w 3274239"/>
                <a:gd name="connsiteY12" fmla="*/ 972320 h 5728119"/>
                <a:gd name="connsiteX13" fmla="*/ 666850 w 3274239"/>
                <a:gd name="connsiteY13" fmla="*/ 1018174 h 5728119"/>
                <a:gd name="connsiteX14" fmla="*/ 646746 w 3274239"/>
                <a:gd name="connsiteY14" fmla="*/ 1064214 h 5728119"/>
                <a:gd name="connsiteX15" fmla="*/ 627075 w 3274239"/>
                <a:gd name="connsiteY15" fmla="*/ 1110438 h 5728119"/>
                <a:gd name="connsiteX16" fmla="*/ 607839 w 3274239"/>
                <a:gd name="connsiteY16" fmla="*/ 1156843 h 5728119"/>
                <a:gd name="connsiteX17" fmla="*/ 589040 w 3274239"/>
                <a:gd name="connsiteY17" fmla="*/ 1203425 h 5728119"/>
                <a:gd name="connsiteX18" fmla="*/ 570680 w 3274239"/>
                <a:gd name="connsiteY18" fmla="*/ 1250182 h 5728119"/>
                <a:gd name="connsiteX19" fmla="*/ 552759 w 3274239"/>
                <a:gd name="connsiteY19" fmla="*/ 1297111 h 5728119"/>
                <a:gd name="connsiteX20" fmla="*/ 535279 w 3274239"/>
                <a:gd name="connsiteY20" fmla="*/ 1344209 h 5728119"/>
                <a:gd name="connsiteX21" fmla="*/ 518242 w 3274239"/>
                <a:gd name="connsiteY21" fmla="*/ 1391473 h 5728119"/>
                <a:gd name="connsiteX22" fmla="*/ 501650 w 3274239"/>
                <a:gd name="connsiteY22" fmla="*/ 1438899 h 5728119"/>
                <a:gd name="connsiteX23" fmla="*/ 485503 w 3274239"/>
                <a:gd name="connsiteY23" fmla="*/ 1486485 h 5728119"/>
                <a:gd name="connsiteX24" fmla="*/ 469804 w 3274239"/>
                <a:gd name="connsiteY24" fmla="*/ 1534229 h 5728119"/>
                <a:gd name="connsiteX25" fmla="*/ 454555 w 3274239"/>
                <a:gd name="connsiteY25" fmla="*/ 1582126 h 5728119"/>
                <a:gd name="connsiteX26" fmla="*/ 439755 w 3274239"/>
                <a:gd name="connsiteY26" fmla="*/ 1630174 h 5728119"/>
                <a:gd name="connsiteX27" fmla="*/ 425408 w 3274239"/>
                <a:gd name="connsiteY27" fmla="*/ 1678370 h 5728119"/>
                <a:gd name="connsiteX28" fmla="*/ 411515 w 3274239"/>
                <a:gd name="connsiteY28" fmla="*/ 1726712 h 5728119"/>
                <a:gd name="connsiteX29" fmla="*/ 398077 w 3274239"/>
                <a:gd name="connsiteY29" fmla="*/ 1775195 h 5728119"/>
                <a:gd name="connsiteX30" fmla="*/ 385096 w 3274239"/>
                <a:gd name="connsiteY30" fmla="*/ 1823818 h 5728119"/>
                <a:gd name="connsiteX31" fmla="*/ 372573 w 3274239"/>
                <a:gd name="connsiteY31" fmla="*/ 1872576 h 5728119"/>
                <a:gd name="connsiteX32" fmla="*/ 340503 w 3274239"/>
                <a:gd name="connsiteY32" fmla="*/ 2002167 h 5728119"/>
                <a:gd name="connsiteX33" fmla="*/ 318901 w 3274239"/>
                <a:gd name="connsiteY33" fmla="*/ 2092152 h 5728119"/>
                <a:gd name="connsiteX34" fmla="*/ 297260 w 3274239"/>
                <a:gd name="connsiteY34" fmla="*/ 2184733 h 5728119"/>
                <a:gd name="connsiteX35" fmla="*/ 275696 w 3274239"/>
                <a:gd name="connsiteY35" fmla="*/ 2279669 h 5728119"/>
                <a:gd name="connsiteX36" fmla="*/ 254327 w 3274239"/>
                <a:gd name="connsiteY36" fmla="*/ 2376724 h 5728119"/>
                <a:gd name="connsiteX37" fmla="*/ 233272 w 3274239"/>
                <a:gd name="connsiteY37" fmla="*/ 2475657 h 5728119"/>
                <a:gd name="connsiteX38" fmla="*/ 77246 w 3274239"/>
                <a:gd name="connsiteY38" fmla="*/ 3411242 h 5728119"/>
                <a:gd name="connsiteX39" fmla="*/ 71322 w 3274239"/>
                <a:gd name="connsiteY39" fmla="*/ 3463620 h 5728119"/>
                <a:gd name="connsiteX40" fmla="*/ 65785 w 3274239"/>
                <a:gd name="connsiteY40" fmla="*/ 3515841 h 5728119"/>
                <a:gd name="connsiteX41" fmla="*/ 60650 w 3274239"/>
                <a:gd name="connsiteY41" fmla="*/ 3567876 h 5728119"/>
                <a:gd name="connsiteX42" fmla="*/ 55930 w 3274239"/>
                <a:gd name="connsiteY42" fmla="*/ 3619695 h 5728119"/>
                <a:gd name="connsiteX43" fmla="*/ 51642 w 3274239"/>
                <a:gd name="connsiteY43" fmla="*/ 3671268 h 5728119"/>
                <a:gd name="connsiteX44" fmla="*/ 47799 w 3274239"/>
                <a:gd name="connsiteY44" fmla="*/ 3722565 h 5728119"/>
                <a:gd name="connsiteX45" fmla="*/ 44417 w 3274239"/>
                <a:gd name="connsiteY45" fmla="*/ 3773555 h 5728119"/>
                <a:gd name="connsiteX46" fmla="*/ 41509 w 3274239"/>
                <a:gd name="connsiteY46" fmla="*/ 3824211 h 5728119"/>
                <a:gd name="connsiteX47" fmla="*/ 0 w 3274239"/>
                <a:gd name="connsiteY47" fmla="*/ 5676379 h 5728119"/>
                <a:gd name="connsiteX48" fmla="*/ 2671893 w 3274239"/>
                <a:gd name="connsiteY48" fmla="*/ 5728119 h 5728119"/>
                <a:gd name="connsiteX49" fmla="*/ 2505677 w 3274239"/>
                <a:gd name="connsiteY49" fmla="*/ 2685561 h 5728119"/>
                <a:gd name="connsiteX50" fmla="*/ 2620301 w 3274239"/>
                <a:gd name="connsiteY50" fmla="*/ 1880458 h 5728119"/>
                <a:gd name="connsiteX51" fmla="*/ 3002438 w 3274239"/>
                <a:gd name="connsiteY51" fmla="*/ 1697356 h 5728119"/>
                <a:gd name="connsiteX52" fmla="*/ 3274239 w 3274239"/>
                <a:gd name="connsiteY52" fmla="*/ 1573114 h 5728119"/>
                <a:gd name="connsiteX53" fmla="*/ 1834216 w 3274239"/>
                <a:gd name="connsiteY53" fmla="*/ 0 h 5728119"/>
                <a:gd name="connsiteX0" fmla="*/ 1834216 w 3274239"/>
                <a:gd name="connsiteY0" fmla="*/ 0 h 5728119"/>
                <a:gd name="connsiteX1" fmla="*/ 967085 w 3274239"/>
                <a:gd name="connsiteY1" fmla="*/ 243585 h 5728119"/>
                <a:gd name="connsiteX2" fmla="*/ 916171 w 3274239"/>
                <a:gd name="connsiteY2" fmla="*/ 524700 h 5728119"/>
                <a:gd name="connsiteX3" fmla="*/ 891400 w 3274239"/>
                <a:gd name="connsiteY3" fmla="*/ 568524 h 5728119"/>
                <a:gd name="connsiteX4" fmla="*/ 867045 w 3274239"/>
                <a:gd name="connsiteY4" fmla="*/ 612565 h 5728119"/>
                <a:gd name="connsiteX5" fmla="*/ 843108 w 3274239"/>
                <a:gd name="connsiteY5" fmla="*/ 656819 h 5728119"/>
                <a:gd name="connsiteX6" fmla="*/ 819591 w 3274239"/>
                <a:gd name="connsiteY6" fmla="*/ 701283 h 5728119"/>
                <a:gd name="connsiteX7" fmla="*/ 796495 w 3274239"/>
                <a:gd name="connsiteY7" fmla="*/ 745955 h 5728119"/>
                <a:gd name="connsiteX8" fmla="*/ 773821 w 3274239"/>
                <a:gd name="connsiteY8" fmla="*/ 790831 h 5728119"/>
                <a:gd name="connsiteX9" fmla="*/ 751572 w 3274239"/>
                <a:gd name="connsiteY9" fmla="*/ 835908 h 5728119"/>
                <a:gd name="connsiteX10" fmla="*/ 729749 w 3274239"/>
                <a:gd name="connsiteY10" fmla="*/ 881184 h 5728119"/>
                <a:gd name="connsiteX11" fmla="*/ 708354 w 3274239"/>
                <a:gd name="connsiteY11" fmla="*/ 926656 h 5728119"/>
                <a:gd name="connsiteX12" fmla="*/ 687387 w 3274239"/>
                <a:gd name="connsiteY12" fmla="*/ 972320 h 5728119"/>
                <a:gd name="connsiteX13" fmla="*/ 666850 w 3274239"/>
                <a:gd name="connsiteY13" fmla="*/ 1018174 h 5728119"/>
                <a:gd name="connsiteX14" fmla="*/ 646746 w 3274239"/>
                <a:gd name="connsiteY14" fmla="*/ 1064214 h 5728119"/>
                <a:gd name="connsiteX15" fmla="*/ 627075 w 3274239"/>
                <a:gd name="connsiteY15" fmla="*/ 1110438 h 5728119"/>
                <a:gd name="connsiteX16" fmla="*/ 607839 w 3274239"/>
                <a:gd name="connsiteY16" fmla="*/ 1156843 h 5728119"/>
                <a:gd name="connsiteX17" fmla="*/ 589040 w 3274239"/>
                <a:gd name="connsiteY17" fmla="*/ 1203425 h 5728119"/>
                <a:gd name="connsiteX18" fmla="*/ 570680 w 3274239"/>
                <a:gd name="connsiteY18" fmla="*/ 1250182 h 5728119"/>
                <a:gd name="connsiteX19" fmla="*/ 552759 w 3274239"/>
                <a:gd name="connsiteY19" fmla="*/ 1297111 h 5728119"/>
                <a:gd name="connsiteX20" fmla="*/ 535279 w 3274239"/>
                <a:gd name="connsiteY20" fmla="*/ 1344209 h 5728119"/>
                <a:gd name="connsiteX21" fmla="*/ 518242 w 3274239"/>
                <a:gd name="connsiteY21" fmla="*/ 1391473 h 5728119"/>
                <a:gd name="connsiteX22" fmla="*/ 501650 w 3274239"/>
                <a:gd name="connsiteY22" fmla="*/ 1438899 h 5728119"/>
                <a:gd name="connsiteX23" fmla="*/ 485503 w 3274239"/>
                <a:gd name="connsiteY23" fmla="*/ 1486485 h 5728119"/>
                <a:gd name="connsiteX24" fmla="*/ 469804 w 3274239"/>
                <a:gd name="connsiteY24" fmla="*/ 1534229 h 5728119"/>
                <a:gd name="connsiteX25" fmla="*/ 454555 w 3274239"/>
                <a:gd name="connsiteY25" fmla="*/ 1582126 h 5728119"/>
                <a:gd name="connsiteX26" fmla="*/ 439755 w 3274239"/>
                <a:gd name="connsiteY26" fmla="*/ 1630174 h 5728119"/>
                <a:gd name="connsiteX27" fmla="*/ 425408 w 3274239"/>
                <a:gd name="connsiteY27" fmla="*/ 1678370 h 5728119"/>
                <a:gd name="connsiteX28" fmla="*/ 411515 w 3274239"/>
                <a:gd name="connsiteY28" fmla="*/ 1726712 h 5728119"/>
                <a:gd name="connsiteX29" fmla="*/ 398077 w 3274239"/>
                <a:gd name="connsiteY29" fmla="*/ 1775195 h 5728119"/>
                <a:gd name="connsiteX30" fmla="*/ 385096 w 3274239"/>
                <a:gd name="connsiteY30" fmla="*/ 1823818 h 5728119"/>
                <a:gd name="connsiteX31" fmla="*/ 372573 w 3274239"/>
                <a:gd name="connsiteY31" fmla="*/ 1872576 h 5728119"/>
                <a:gd name="connsiteX32" fmla="*/ 340503 w 3274239"/>
                <a:gd name="connsiteY32" fmla="*/ 2002167 h 5728119"/>
                <a:gd name="connsiteX33" fmla="*/ 318901 w 3274239"/>
                <a:gd name="connsiteY33" fmla="*/ 2092152 h 5728119"/>
                <a:gd name="connsiteX34" fmla="*/ 297260 w 3274239"/>
                <a:gd name="connsiteY34" fmla="*/ 2184733 h 5728119"/>
                <a:gd name="connsiteX35" fmla="*/ 275696 w 3274239"/>
                <a:gd name="connsiteY35" fmla="*/ 2279669 h 5728119"/>
                <a:gd name="connsiteX36" fmla="*/ 254327 w 3274239"/>
                <a:gd name="connsiteY36" fmla="*/ 2376724 h 5728119"/>
                <a:gd name="connsiteX37" fmla="*/ 233272 w 3274239"/>
                <a:gd name="connsiteY37" fmla="*/ 2475657 h 5728119"/>
                <a:gd name="connsiteX38" fmla="*/ 77246 w 3274239"/>
                <a:gd name="connsiteY38" fmla="*/ 3411242 h 5728119"/>
                <a:gd name="connsiteX39" fmla="*/ 65785 w 3274239"/>
                <a:gd name="connsiteY39" fmla="*/ 3515841 h 5728119"/>
                <a:gd name="connsiteX40" fmla="*/ 60650 w 3274239"/>
                <a:gd name="connsiteY40" fmla="*/ 3567876 h 5728119"/>
                <a:gd name="connsiteX41" fmla="*/ 55930 w 3274239"/>
                <a:gd name="connsiteY41" fmla="*/ 3619695 h 5728119"/>
                <a:gd name="connsiteX42" fmla="*/ 51642 w 3274239"/>
                <a:gd name="connsiteY42" fmla="*/ 3671268 h 5728119"/>
                <a:gd name="connsiteX43" fmla="*/ 47799 w 3274239"/>
                <a:gd name="connsiteY43" fmla="*/ 3722565 h 5728119"/>
                <a:gd name="connsiteX44" fmla="*/ 44417 w 3274239"/>
                <a:gd name="connsiteY44" fmla="*/ 3773555 h 5728119"/>
                <a:gd name="connsiteX45" fmla="*/ 41509 w 3274239"/>
                <a:gd name="connsiteY45" fmla="*/ 3824211 h 5728119"/>
                <a:gd name="connsiteX46" fmla="*/ 0 w 3274239"/>
                <a:gd name="connsiteY46" fmla="*/ 5676379 h 5728119"/>
                <a:gd name="connsiteX47" fmla="*/ 2671893 w 3274239"/>
                <a:gd name="connsiteY47" fmla="*/ 5728119 h 5728119"/>
                <a:gd name="connsiteX48" fmla="*/ 2505677 w 3274239"/>
                <a:gd name="connsiteY48" fmla="*/ 2685561 h 5728119"/>
                <a:gd name="connsiteX49" fmla="*/ 2620301 w 3274239"/>
                <a:gd name="connsiteY49" fmla="*/ 1880458 h 5728119"/>
                <a:gd name="connsiteX50" fmla="*/ 3002438 w 3274239"/>
                <a:gd name="connsiteY50" fmla="*/ 1697356 h 5728119"/>
                <a:gd name="connsiteX51" fmla="*/ 3274239 w 3274239"/>
                <a:gd name="connsiteY51" fmla="*/ 1573114 h 5728119"/>
                <a:gd name="connsiteX52" fmla="*/ 1834216 w 3274239"/>
                <a:gd name="connsiteY52" fmla="*/ 0 h 5728119"/>
                <a:gd name="connsiteX0" fmla="*/ 1834216 w 3274239"/>
                <a:gd name="connsiteY0" fmla="*/ 0 h 5728119"/>
                <a:gd name="connsiteX1" fmla="*/ 967085 w 3274239"/>
                <a:gd name="connsiteY1" fmla="*/ 243585 h 5728119"/>
                <a:gd name="connsiteX2" fmla="*/ 916171 w 3274239"/>
                <a:gd name="connsiteY2" fmla="*/ 524700 h 5728119"/>
                <a:gd name="connsiteX3" fmla="*/ 891400 w 3274239"/>
                <a:gd name="connsiteY3" fmla="*/ 568524 h 5728119"/>
                <a:gd name="connsiteX4" fmla="*/ 867045 w 3274239"/>
                <a:gd name="connsiteY4" fmla="*/ 612565 h 5728119"/>
                <a:gd name="connsiteX5" fmla="*/ 843108 w 3274239"/>
                <a:gd name="connsiteY5" fmla="*/ 656819 h 5728119"/>
                <a:gd name="connsiteX6" fmla="*/ 819591 w 3274239"/>
                <a:gd name="connsiteY6" fmla="*/ 701283 h 5728119"/>
                <a:gd name="connsiteX7" fmla="*/ 796495 w 3274239"/>
                <a:gd name="connsiteY7" fmla="*/ 745955 h 5728119"/>
                <a:gd name="connsiteX8" fmla="*/ 773821 w 3274239"/>
                <a:gd name="connsiteY8" fmla="*/ 790831 h 5728119"/>
                <a:gd name="connsiteX9" fmla="*/ 751572 w 3274239"/>
                <a:gd name="connsiteY9" fmla="*/ 835908 h 5728119"/>
                <a:gd name="connsiteX10" fmla="*/ 729749 w 3274239"/>
                <a:gd name="connsiteY10" fmla="*/ 881184 h 5728119"/>
                <a:gd name="connsiteX11" fmla="*/ 708354 w 3274239"/>
                <a:gd name="connsiteY11" fmla="*/ 926656 h 5728119"/>
                <a:gd name="connsiteX12" fmla="*/ 687387 w 3274239"/>
                <a:gd name="connsiteY12" fmla="*/ 972320 h 5728119"/>
                <a:gd name="connsiteX13" fmla="*/ 666850 w 3274239"/>
                <a:gd name="connsiteY13" fmla="*/ 1018174 h 5728119"/>
                <a:gd name="connsiteX14" fmla="*/ 646746 w 3274239"/>
                <a:gd name="connsiteY14" fmla="*/ 1064214 h 5728119"/>
                <a:gd name="connsiteX15" fmla="*/ 627075 w 3274239"/>
                <a:gd name="connsiteY15" fmla="*/ 1110438 h 5728119"/>
                <a:gd name="connsiteX16" fmla="*/ 607839 w 3274239"/>
                <a:gd name="connsiteY16" fmla="*/ 1156843 h 5728119"/>
                <a:gd name="connsiteX17" fmla="*/ 589040 w 3274239"/>
                <a:gd name="connsiteY17" fmla="*/ 1203425 h 5728119"/>
                <a:gd name="connsiteX18" fmla="*/ 570680 w 3274239"/>
                <a:gd name="connsiteY18" fmla="*/ 1250182 h 5728119"/>
                <a:gd name="connsiteX19" fmla="*/ 552759 w 3274239"/>
                <a:gd name="connsiteY19" fmla="*/ 1297111 h 5728119"/>
                <a:gd name="connsiteX20" fmla="*/ 535279 w 3274239"/>
                <a:gd name="connsiteY20" fmla="*/ 1344209 h 5728119"/>
                <a:gd name="connsiteX21" fmla="*/ 518242 w 3274239"/>
                <a:gd name="connsiteY21" fmla="*/ 1391473 h 5728119"/>
                <a:gd name="connsiteX22" fmla="*/ 501650 w 3274239"/>
                <a:gd name="connsiteY22" fmla="*/ 1438899 h 5728119"/>
                <a:gd name="connsiteX23" fmla="*/ 485503 w 3274239"/>
                <a:gd name="connsiteY23" fmla="*/ 1486485 h 5728119"/>
                <a:gd name="connsiteX24" fmla="*/ 469804 w 3274239"/>
                <a:gd name="connsiteY24" fmla="*/ 1534229 h 5728119"/>
                <a:gd name="connsiteX25" fmla="*/ 454555 w 3274239"/>
                <a:gd name="connsiteY25" fmla="*/ 1582126 h 5728119"/>
                <a:gd name="connsiteX26" fmla="*/ 439755 w 3274239"/>
                <a:gd name="connsiteY26" fmla="*/ 1630174 h 5728119"/>
                <a:gd name="connsiteX27" fmla="*/ 425408 w 3274239"/>
                <a:gd name="connsiteY27" fmla="*/ 1678370 h 5728119"/>
                <a:gd name="connsiteX28" fmla="*/ 411515 w 3274239"/>
                <a:gd name="connsiteY28" fmla="*/ 1726712 h 5728119"/>
                <a:gd name="connsiteX29" fmla="*/ 398077 w 3274239"/>
                <a:gd name="connsiteY29" fmla="*/ 1775195 h 5728119"/>
                <a:gd name="connsiteX30" fmla="*/ 385096 w 3274239"/>
                <a:gd name="connsiteY30" fmla="*/ 1823818 h 5728119"/>
                <a:gd name="connsiteX31" fmla="*/ 372573 w 3274239"/>
                <a:gd name="connsiteY31" fmla="*/ 1872576 h 5728119"/>
                <a:gd name="connsiteX32" fmla="*/ 340503 w 3274239"/>
                <a:gd name="connsiteY32" fmla="*/ 2002167 h 5728119"/>
                <a:gd name="connsiteX33" fmla="*/ 318901 w 3274239"/>
                <a:gd name="connsiteY33" fmla="*/ 2092152 h 5728119"/>
                <a:gd name="connsiteX34" fmla="*/ 297260 w 3274239"/>
                <a:gd name="connsiteY34" fmla="*/ 2184733 h 5728119"/>
                <a:gd name="connsiteX35" fmla="*/ 275696 w 3274239"/>
                <a:gd name="connsiteY35" fmla="*/ 2279669 h 5728119"/>
                <a:gd name="connsiteX36" fmla="*/ 254327 w 3274239"/>
                <a:gd name="connsiteY36" fmla="*/ 2376724 h 5728119"/>
                <a:gd name="connsiteX37" fmla="*/ 233272 w 3274239"/>
                <a:gd name="connsiteY37" fmla="*/ 2475657 h 5728119"/>
                <a:gd name="connsiteX38" fmla="*/ 65785 w 3274239"/>
                <a:gd name="connsiteY38" fmla="*/ 3515841 h 5728119"/>
                <a:gd name="connsiteX39" fmla="*/ 60650 w 3274239"/>
                <a:gd name="connsiteY39" fmla="*/ 3567876 h 5728119"/>
                <a:gd name="connsiteX40" fmla="*/ 55930 w 3274239"/>
                <a:gd name="connsiteY40" fmla="*/ 3619695 h 5728119"/>
                <a:gd name="connsiteX41" fmla="*/ 51642 w 3274239"/>
                <a:gd name="connsiteY41" fmla="*/ 3671268 h 5728119"/>
                <a:gd name="connsiteX42" fmla="*/ 47799 w 3274239"/>
                <a:gd name="connsiteY42" fmla="*/ 3722565 h 5728119"/>
                <a:gd name="connsiteX43" fmla="*/ 44417 w 3274239"/>
                <a:gd name="connsiteY43" fmla="*/ 3773555 h 5728119"/>
                <a:gd name="connsiteX44" fmla="*/ 41509 w 3274239"/>
                <a:gd name="connsiteY44" fmla="*/ 3824211 h 5728119"/>
                <a:gd name="connsiteX45" fmla="*/ 0 w 3274239"/>
                <a:gd name="connsiteY45" fmla="*/ 5676379 h 5728119"/>
                <a:gd name="connsiteX46" fmla="*/ 2671893 w 3274239"/>
                <a:gd name="connsiteY46" fmla="*/ 5728119 h 5728119"/>
                <a:gd name="connsiteX47" fmla="*/ 2505677 w 3274239"/>
                <a:gd name="connsiteY47" fmla="*/ 2685561 h 5728119"/>
                <a:gd name="connsiteX48" fmla="*/ 2620301 w 3274239"/>
                <a:gd name="connsiteY48" fmla="*/ 1880458 h 5728119"/>
                <a:gd name="connsiteX49" fmla="*/ 3002438 w 3274239"/>
                <a:gd name="connsiteY49" fmla="*/ 1697356 h 5728119"/>
                <a:gd name="connsiteX50" fmla="*/ 3274239 w 3274239"/>
                <a:gd name="connsiteY50" fmla="*/ 1573114 h 5728119"/>
                <a:gd name="connsiteX51" fmla="*/ 1834216 w 3274239"/>
                <a:gd name="connsiteY51" fmla="*/ 0 h 5728119"/>
                <a:gd name="connsiteX0" fmla="*/ 1834216 w 3274239"/>
                <a:gd name="connsiteY0" fmla="*/ 0 h 5728119"/>
                <a:gd name="connsiteX1" fmla="*/ 967085 w 3274239"/>
                <a:gd name="connsiteY1" fmla="*/ 243585 h 5728119"/>
                <a:gd name="connsiteX2" fmla="*/ 916171 w 3274239"/>
                <a:gd name="connsiteY2" fmla="*/ 524700 h 5728119"/>
                <a:gd name="connsiteX3" fmla="*/ 891400 w 3274239"/>
                <a:gd name="connsiteY3" fmla="*/ 568524 h 5728119"/>
                <a:gd name="connsiteX4" fmla="*/ 867045 w 3274239"/>
                <a:gd name="connsiteY4" fmla="*/ 612565 h 5728119"/>
                <a:gd name="connsiteX5" fmla="*/ 843108 w 3274239"/>
                <a:gd name="connsiteY5" fmla="*/ 656819 h 5728119"/>
                <a:gd name="connsiteX6" fmla="*/ 819591 w 3274239"/>
                <a:gd name="connsiteY6" fmla="*/ 701283 h 5728119"/>
                <a:gd name="connsiteX7" fmla="*/ 796495 w 3274239"/>
                <a:gd name="connsiteY7" fmla="*/ 745955 h 5728119"/>
                <a:gd name="connsiteX8" fmla="*/ 773821 w 3274239"/>
                <a:gd name="connsiteY8" fmla="*/ 790831 h 5728119"/>
                <a:gd name="connsiteX9" fmla="*/ 751572 w 3274239"/>
                <a:gd name="connsiteY9" fmla="*/ 835908 h 5728119"/>
                <a:gd name="connsiteX10" fmla="*/ 729749 w 3274239"/>
                <a:gd name="connsiteY10" fmla="*/ 881184 h 5728119"/>
                <a:gd name="connsiteX11" fmla="*/ 708354 w 3274239"/>
                <a:gd name="connsiteY11" fmla="*/ 926656 h 5728119"/>
                <a:gd name="connsiteX12" fmla="*/ 687387 w 3274239"/>
                <a:gd name="connsiteY12" fmla="*/ 972320 h 5728119"/>
                <a:gd name="connsiteX13" fmla="*/ 666850 w 3274239"/>
                <a:gd name="connsiteY13" fmla="*/ 1018174 h 5728119"/>
                <a:gd name="connsiteX14" fmla="*/ 646746 w 3274239"/>
                <a:gd name="connsiteY14" fmla="*/ 1064214 h 5728119"/>
                <a:gd name="connsiteX15" fmla="*/ 627075 w 3274239"/>
                <a:gd name="connsiteY15" fmla="*/ 1110438 h 5728119"/>
                <a:gd name="connsiteX16" fmla="*/ 607839 w 3274239"/>
                <a:gd name="connsiteY16" fmla="*/ 1156843 h 5728119"/>
                <a:gd name="connsiteX17" fmla="*/ 589040 w 3274239"/>
                <a:gd name="connsiteY17" fmla="*/ 1203425 h 5728119"/>
                <a:gd name="connsiteX18" fmla="*/ 570680 w 3274239"/>
                <a:gd name="connsiteY18" fmla="*/ 1250182 h 5728119"/>
                <a:gd name="connsiteX19" fmla="*/ 552759 w 3274239"/>
                <a:gd name="connsiteY19" fmla="*/ 1297111 h 5728119"/>
                <a:gd name="connsiteX20" fmla="*/ 535279 w 3274239"/>
                <a:gd name="connsiteY20" fmla="*/ 1344209 h 5728119"/>
                <a:gd name="connsiteX21" fmla="*/ 518242 w 3274239"/>
                <a:gd name="connsiteY21" fmla="*/ 1391473 h 5728119"/>
                <a:gd name="connsiteX22" fmla="*/ 501650 w 3274239"/>
                <a:gd name="connsiteY22" fmla="*/ 1438899 h 5728119"/>
                <a:gd name="connsiteX23" fmla="*/ 485503 w 3274239"/>
                <a:gd name="connsiteY23" fmla="*/ 1486485 h 5728119"/>
                <a:gd name="connsiteX24" fmla="*/ 469804 w 3274239"/>
                <a:gd name="connsiteY24" fmla="*/ 1534229 h 5728119"/>
                <a:gd name="connsiteX25" fmla="*/ 454555 w 3274239"/>
                <a:gd name="connsiteY25" fmla="*/ 1582126 h 5728119"/>
                <a:gd name="connsiteX26" fmla="*/ 439755 w 3274239"/>
                <a:gd name="connsiteY26" fmla="*/ 1630174 h 5728119"/>
                <a:gd name="connsiteX27" fmla="*/ 425408 w 3274239"/>
                <a:gd name="connsiteY27" fmla="*/ 1678370 h 5728119"/>
                <a:gd name="connsiteX28" fmla="*/ 411515 w 3274239"/>
                <a:gd name="connsiteY28" fmla="*/ 1726712 h 5728119"/>
                <a:gd name="connsiteX29" fmla="*/ 398077 w 3274239"/>
                <a:gd name="connsiteY29" fmla="*/ 1775195 h 5728119"/>
                <a:gd name="connsiteX30" fmla="*/ 385096 w 3274239"/>
                <a:gd name="connsiteY30" fmla="*/ 1823818 h 5728119"/>
                <a:gd name="connsiteX31" fmla="*/ 372573 w 3274239"/>
                <a:gd name="connsiteY31" fmla="*/ 1872576 h 5728119"/>
                <a:gd name="connsiteX32" fmla="*/ 340503 w 3274239"/>
                <a:gd name="connsiteY32" fmla="*/ 2002167 h 5728119"/>
                <a:gd name="connsiteX33" fmla="*/ 318901 w 3274239"/>
                <a:gd name="connsiteY33" fmla="*/ 2092152 h 5728119"/>
                <a:gd name="connsiteX34" fmla="*/ 297260 w 3274239"/>
                <a:gd name="connsiteY34" fmla="*/ 2184733 h 5728119"/>
                <a:gd name="connsiteX35" fmla="*/ 275696 w 3274239"/>
                <a:gd name="connsiteY35" fmla="*/ 2279669 h 5728119"/>
                <a:gd name="connsiteX36" fmla="*/ 254327 w 3274239"/>
                <a:gd name="connsiteY36" fmla="*/ 2376724 h 5728119"/>
                <a:gd name="connsiteX37" fmla="*/ 233272 w 3274239"/>
                <a:gd name="connsiteY37" fmla="*/ 2475657 h 5728119"/>
                <a:gd name="connsiteX38" fmla="*/ 60650 w 3274239"/>
                <a:gd name="connsiteY38" fmla="*/ 3567876 h 5728119"/>
                <a:gd name="connsiteX39" fmla="*/ 55930 w 3274239"/>
                <a:gd name="connsiteY39" fmla="*/ 3619695 h 5728119"/>
                <a:gd name="connsiteX40" fmla="*/ 51642 w 3274239"/>
                <a:gd name="connsiteY40" fmla="*/ 3671268 h 5728119"/>
                <a:gd name="connsiteX41" fmla="*/ 47799 w 3274239"/>
                <a:gd name="connsiteY41" fmla="*/ 3722565 h 5728119"/>
                <a:gd name="connsiteX42" fmla="*/ 44417 w 3274239"/>
                <a:gd name="connsiteY42" fmla="*/ 3773555 h 5728119"/>
                <a:gd name="connsiteX43" fmla="*/ 41509 w 3274239"/>
                <a:gd name="connsiteY43" fmla="*/ 3824211 h 5728119"/>
                <a:gd name="connsiteX44" fmla="*/ 0 w 3274239"/>
                <a:gd name="connsiteY44" fmla="*/ 5676379 h 5728119"/>
                <a:gd name="connsiteX45" fmla="*/ 2671893 w 3274239"/>
                <a:gd name="connsiteY45" fmla="*/ 5728119 h 5728119"/>
                <a:gd name="connsiteX46" fmla="*/ 2505677 w 3274239"/>
                <a:gd name="connsiteY46" fmla="*/ 2685561 h 5728119"/>
                <a:gd name="connsiteX47" fmla="*/ 2620301 w 3274239"/>
                <a:gd name="connsiteY47" fmla="*/ 1880458 h 5728119"/>
                <a:gd name="connsiteX48" fmla="*/ 3002438 w 3274239"/>
                <a:gd name="connsiteY48" fmla="*/ 1697356 h 5728119"/>
                <a:gd name="connsiteX49" fmla="*/ 3274239 w 3274239"/>
                <a:gd name="connsiteY49" fmla="*/ 1573114 h 5728119"/>
                <a:gd name="connsiteX50" fmla="*/ 1834216 w 3274239"/>
                <a:gd name="connsiteY50" fmla="*/ 0 h 5728119"/>
                <a:gd name="connsiteX0" fmla="*/ 1834216 w 3274239"/>
                <a:gd name="connsiteY0" fmla="*/ 0 h 5728119"/>
                <a:gd name="connsiteX1" fmla="*/ 967085 w 3274239"/>
                <a:gd name="connsiteY1" fmla="*/ 243585 h 5728119"/>
                <a:gd name="connsiteX2" fmla="*/ 916171 w 3274239"/>
                <a:gd name="connsiteY2" fmla="*/ 524700 h 5728119"/>
                <a:gd name="connsiteX3" fmla="*/ 891400 w 3274239"/>
                <a:gd name="connsiteY3" fmla="*/ 568524 h 5728119"/>
                <a:gd name="connsiteX4" fmla="*/ 867045 w 3274239"/>
                <a:gd name="connsiteY4" fmla="*/ 612565 h 5728119"/>
                <a:gd name="connsiteX5" fmla="*/ 843108 w 3274239"/>
                <a:gd name="connsiteY5" fmla="*/ 656819 h 5728119"/>
                <a:gd name="connsiteX6" fmla="*/ 819591 w 3274239"/>
                <a:gd name="connsiteY6" fmla="*/ 701283 h 5728119"/>
                <a:gd name="connsiteX7" fmla="*/ 796495 w 3274239"/>
                <a:gd name="connsiteY7" fmla="*/ 745955 h 5728119"/>
                <a:gd name="connsiteX8" fmla="*/ 773821 w 3274239"/>
                <a:gd name="connsiteY8" fmla="*/ 790831 h 5728119"/>
                <a:gd name="connsiteX9" fmla="*/ 751572 w 3274239"/>
                <a:gd name="connsiteY9" fmla="*/ 835908 h 5728119"/>
                <a:gd name="connsiteX10" fmla="*/ 729749 w 3274239"/>
                <a:gd name="connsiteY10" fmla="*/ 881184 h 5728119"/>
                <a:gd name="connsiteX11" fmla="*/ 708354 w 3274239"/>
                <a:gd name="connsiteY11" fmla="*/ 926656 h 5728119"/>
                <a:gd name="connsiteX12" fmla="*/ 687387 w 3274239"/>
                <a:gd name="connsiteY12" fmla="*/ 972320 h 5728119"/>
                <a:gd name="connsiteX13" fmla="*/ 666850 w 3274239"/>
                <a:gd name="connsiteY13" fmla="*/ 1018174 h 5728119"/>
                <a:gd name="connsiteX14" fmla="*/ 646746 w 3274239"/>
                <a:gd name="connsiteY14" fmla="*/ 1064214 h 5728119"/>
                <a:gd name="connsiteX15" fmla="*/ 627075 w 3274239"/>
                <a:gd name="connsiteY15" fmla="*/ 1110438 h 5728119"/>
                <a:gd name="connsiteX16" fmla="*/ 607839 w 3274239"/>
                <a:gd name="connsiteY16" fmla="*/ 1156843 h 5728119"/>
                <a:gd name="connsiteX17" fmla="*/ 589040 w 3274239"/>
                <a:gd name="connsiteY17" fmla="*/ 1203425 h 5728119"/>
                <a:gd name="connsiteX18" fmla="*/ 570680 w 3274239"/>
                <a:gd name="connsiteY18" fmla="*/ 1250182 h 5728119"/>
                <a:gd name="connsiteX19" fmla="*/ 552759 w 3274239"/>
                <a:gd name="connsiteY19" fmla="*/ 1297111 h 5728119"/>
                <a:gd name="connsiteX20" fmla="*/ 535279 w 3274239"/>
                <a:gd name="connsiteY20" fmla="*/ 1344209 h 5728119"/>
                <a:gd name="connsiteX21" fmla="*/ 518242 w 3274239"/>
                <a:gd name="connsiteY21" fmla="*/ 1391473 h 5728119"/>
                <a:gd name="connsiteX22" fmla="*/ 501650 w 3274239"/>
                <a:gd name="connsiteY22" fmla="*/ 1438899 h 5728119"/>
                <a:gd name="connsiteX23" fmla="*/ 485503 w 3274239"/>
                <a:gd name="connsiteY23" fmla="*/ 1486485 h 5728119"/>
                <a:gd name="connsiteX24" fmla="*/ 469804 w 3274239"/>
                <a:gd name="connsiteY24" fmla="*/ 1534229 h 5728119"/>
                <a:gd name="connsiteX25" fmla="*/ 454555 w 3274239"/>
                <a:gd name="connsiteY25" fmla="*/ 1582126 h 5728119"/>
                <a:gd name="connsiteX26" fmla="*/ 439755 w 3274239"/>
                <a:gd name="connsiteY26" fmla="*/ 1630174 h 5728119"/>
                <a:gd name="connsiteX27" fmla="*/ 425408 w 3274239"/>
                <a:gd name="connsiteY27" fmla="*/ 1678370 h 5728119"/>
                <a:gd name="connsiteX28" fmla="*/ 411515 w 3274239"/>
                <a:gd name="connsiteY28" fmla="*/ 1726712 h 5728119"/>
                <a:gd name="connsiteX29" fmla="*/ 398077 w 3274239"/>
                <a:gd name="connsiteY29" fmla="*/ 1775195 h 5728119"/>
                <a:gd name="connsiteX30" fmla="*/ 385096 w 3274239"/>
                <a:gd name="connsiteY30" fmla="*/ 1823818 h 5728119"/>
                <a:gd name="connsiteX31" fmla="*/ 372573 w 3274239"/>
                <a:gd name="connsiteY31" fmla="*/ 1872576 h 5728119"/>
                <a:gd name="connsiteX32" fmla="*/ 340503 w 3274239"/>
                <a:gd name="connsiteY32" fmla="*/ 2002167 h 5728119"/>
                <a:gd name="connsiteX33" fmla="*/ 318901 w 3274239"/>
                <a:gd name="connsiteY33" fmla="*/ 2092152 h 5728119"/>
                <a:gd name="connsiteX34" fmla="*/ 297260 w 3274239"/>
                <a:gd name="connsiteY34" fmla="*/ 2184733 h 5728119"/>
                <a:gd name="connsiteX35" fmla="*/ 275696 w 3274239"/>
                <a:gd name="connsiteY35" fmla="*/ 2279669 h 5728119"/>
                <a:gd name="connsiteX36" fmla="*/ 254327 w 3274239"/>
                <a:gd name="connsiteY36" fmla="*/ 2376724 h 5728119"/>
                <a:gd name="connsiteX37" fmla="*/ 233272 w 3274239"/>
                <a:gd name="connsiteY37" fmla="*/ 2475657 h 5728119"/>
                <a:gd name="connsiteX38" fmla="*/ 55930 w 3274239"/>
                <a:gd name="connsiteY38" fmla="*/ 3619695 h 5728119"/>
                <a:gd name="connsiteX39" fmla="*/ 51642 w 3274239"/>
                <a:gd name="connsiteY39" fmla="*/ 3671268 h 5728119"/>
                <a:gd name="connsiteX40" fmla="*/ 47799 w 3274239"/>
                <a:gd name="connsiteY40" fmla="*/ 3722565 h 5728119"/>
                <a:gd name="connsiteX41" fmla="*/ 44417 w 3274239"/>
                <a:gd name="connsiteY41" fmla="*/ 3773555 h 5728119"/>
                <a:gd name="connsiteX42" fmla="*/ 41509 w 3274239"/>
                <a:gd name="connsiteY42" fmla="*/ 3824211 h 5728119"/>
                <a:gd name="connsiteX43" fmla="*/ 0 w 3274239"/>
                <a:gd name="connsiteY43" fmla="*/ 5676379 h 5728119"/>
                <a:gd name="connsiteX44" fmla="*/ 2671893 w 3274239"/>
                <a:gd name="connsiteY44" fmla="*/ 5728119 h 5728119"/>
                <a:gd name="connsiteX45" fmla="*/ 2505677 w 3274239"/>
                <a:gd name="connsiteY45" fmla="*/ 2685561 h 5728119"/>
                <a:gd name="connsiteX46" fmla="*/ 2620301 w 3274239"/>
                <a:gd name="connsiteY46" fmla="*/ 1880458 h 5728119"/>
                <a:gd name="connsiteX47" fmla="*/ 3002438 w 3274239"/>
                <a:gd name="connsiteY47" fmla="*/ 1697356 h 5728119"/>
                <a:gd name="connsiteX48" fmla="*/ 3274239 w 3274239"/>
                <a:gd name="connsiteY48" fmla="*/ 1573114 h 5728119"/>
                <a:gd name="connsiteX49" fmla="*/ 1834216 w 3274239"/>
                <a:gd name="connsiteY49" fmla="*/ 0 h 5728119"/>
                <a:gd name="connsiteX0" fmla="*/ 1834216 w 3274239"/>
                <a:gd name="connsiteY0" fmla="*/ 0 h 5728119"/>
                <a:gd name="connsiteX1" fmla="*/ 967085 w 3274239"/>
                <a:gd name="connsiteY1" fmla="*/ 243585 h 5728119"/>
                <a:gd name="connsiteX2" fmla="*/ 916171 w 3274239"/>
                <a:gd name="connsiteY2" fmla="*/ 524700 h 5728119"/>
                <a:gd name="connsiteX3" fmla="*/ 891400 w 3274239"/>
                <a:gd name="connsiteY3" fmla="*/ 568524 h 5728119"/>
                <a:gd name="connsiteX4" fmla="*/ 867045 w 3274239"/>
                <a:gd name="connsiteY4" fmla="*/ 612565 h 5728119"/>
                <a:gd name="connsiteX5" fmla="*/ 843108 w 3274239"/>
                <a:gd name="connsiteY5" fmla="*/ 656819 h 5728119"/>
                <a:gd name="connsiteX6" fmla="*/ 819591 w 3274239"/>
                <a:gd name="connsiteY6" fmla="*/ 701283 h 5728119"/>
                <a:gd name="connsiteX7" fmla="*/ 796495 w 3274239"/>
                <a:gd name="connsiteY7" fmla="*/ 745955 h 5728119"/>
                <a:gd name="connsiteX8" fmla="*/ 773821 w 3274239"/>
                <a:gd name="connsiteY8" fmla="*/ 790831 h 5728119"/>
                <a:gd name="connsiteX9" fmla="*/ 751572 w 3274239"/>
                <a:gd name="connsiteY9" fmla="*/ 835908 h 5728119"/>
                <a:gd name="connsiteX10" fmla="*/ 729749 w 3274239"/>
                <a:gd name="connsiteY10" fmla="*/ 881184 h 5728119"/>
                <a:gd name="connsiteX11" fmla="*/ 708354 w 3274239"/>
                <a:gd name="connsiteY11" fmla="*/ 926656 h 5728119"/>
                <a:gd name="connsiteX12" fmla="*/ 687387 w 3274239"/>
                <a:gd name="connsiteY12" fmla="*/ 972320 h 5728119"/>
                <a:gd name="connsiteX13" fmla="*/ 666850 w 3274239"/>
                <a:gd name="connsiteY13" fmla="*/ 1018174 h 5728119"/>
                <a:gd name="connsiteX14" fmla="*/ 646746 w 3274239"/>
                <a:gd name="connsiteY14" fmla="*/ 1064214 h 5728119"/>
                <a:gd name="connsiteX15" fmla="*/ 627075 w 3274239"/>
                <a:gd name="connsiteY15" fmla="*/ 1110438 h 5728119"/>
                <a:gd name="connsiteX16" fmla="*/ 607839 w 3274239"/>
                <a:gd name="connsiteY16" fmla="*/ 1156843 h 5728119"/>
                <a:gd name="connsiteX17" fmla="*/ 589040 w 3274239"/>
                <a:gd name="connsiteY17" fmla="*/ 1203425 h 5728119"/>
                <a:gd name="connsiteX18" fmla="*/ 570680 w 3274239"/>
                <a:gd name="connsiteY18" fmla="*/ 1250182 h 5728119"/>
                <a:gd name="connsiteX19" fmla="*/ 552759 w 3274239"/>
                <a:gd name="connsiteY19" fmla="*/ 1297111 h 5728119"/>
                <a:gd name="connsiteX20" fmla="*/ 535279 w 3274239"/>
                <a:gd name="connsiteY20" fmla="*/ 1344209 h 5728119"/>
                <a:gd name="connsiteX21" fmla="*/ 518242 w 3274239"/>
                <a:gd name="connsiteY21" fmla="*/ 1391473 h 5728119"/>
                <a:gd name="connsiteX22" fmla="*/ 501650 w 3274239"/>
                <a:gd name="connsiteY22" fmla="*/ 1438899 h 5728119"/>
                <a:gd name="connsiteX23" fmla="*/ 485503 w 3274239"/>
                <a:gd name="connsiteY23" fmla="*/ 1486485 h 5728119"/>
                <a:gd name="connsiteX24" fmla="*/ 469804 w 3274239"/>
                <a:gd name="connsiteY24" fmla="*/ 1534229 h 5728119"/>
                <a:gd name="connsiteX25" fmla="*/ 454555 w 3274239"/>
                <a:gd name="connsiteY25" fmla="*/ 1582126 h 5728119"/>
                <a:gd name="connsiteX26" fmla="*/ 439755 w 3274239"/>
                <a:gd name="connsiteY26" fmla="*/ 1630174 h 5728119"/>
                <a:gd name="connsiteX27" fmla="*/ 425408 w 3274239"/>
                <a:gd name="connsiteY27" fmla="*/ 1678370 h 5728119"/>
                <a:gd name="connsiteX28" fmla="*/ 411515 w 3274239"/>
                <a:gd name="connsiteY28" fmla="*/ 1726712 h 5728119"/>
                <a:gd name="connsiteX29" fmla="*/ 398077 w 3274239"/>
                <a:gd name="connsiteY29" fmla="*/ 1775195 h 5728119"/>
                <a:gd name="connsiteX30" fmla="*/ 385096 w 3274239"/>
                <a:gd name="connsiteY30" fmla="*/ 1823818 h 5728119"/>
                <a:gd name="connsiteX31" fmla="*/ 372573 w 3274239"/>
                <a:gd name="connsiteY31" fmla="*/ 1872576 h 5728119"/>
                <a:gd name="connsiteX32" fmla="*/ 340503 w 3274239"/>
                <a:gd name="connsiteY32" fmla="*/ 2002167 h 5728119"/>
                <a:gd name="connsiteX33" fmla="*/ 318901 w 3274239"/>
                <a:gd name="connsiteY33" fmla="*/ 2092152 h 5728119"/>
                <a:gd name="connsiteX34" fmla="*/ 297260 w 3274239"/>
                <a:gd name="connsiteY34" fmla="*/ 2184733 h 5728119"/>
                <a:gd name="connsiteX35" fmla="*/ 275696 w 3274239"/>
                <a:gd name="connsiteY35" fmla="*/ 2279669 h 5728119"/>
                <a:gd name="connsiteX36" fmla="*/ 254327 w 3274239"/>
                <a:gd name="connsiteY36" fmla="*/ 2376724 h 5728119"/>
                <a:gd name="connsiteX37" fmla="*/ 233272 w 3274239"/>
                <a:gd name="connsiteY37" fmla="*/ 2475657 h 5728119"/>
                <a:gd name="connsiteX38" fmla="*/ 51642 w 3274239"/>
                <a:gd name="connsiteY38" fmla="*/ 3671268 h 5728119"/>
                <a:gd name="connsiteX39" fmla="*/ 47799 w 3274239"/>
                <a:gd name="connsiteY39" fmla="*/ 3722565 h 5728119"/>
                <a:gd name="connsiteX40" fmla="*/ 44417 w 3274239"/>
                <a:gd name="connsiteY40" fmla="*/ 3773555 h 5728119"/>
                <a:gd name="connsiteX41" fmla="*/ 41509 w 3274239"/>
                <a:gd name="connsiteY41" fmla="*/ 3824211 h 5728119"/>
                <a:gd name="connsiteX42" fmla="*/ 0 w 3274239"/>
                <a:gd name="connsiteY42" fmla="*/ 5676379 h 5728119"/>
                <a:gd name="connsiteX43" fmla="*/ 2671893 w 3274239"/>
                <a:gd name="connsiteY43" fmla="*/ 5728119 h 5728119"/>
                <a:gd name="connsiteX44" fmla="*/ 2505677 w 3274239"/>
                <a:gd name="connsiteY44" fmla="*/ 2685561 h 5728119"/>
                <a:gd name="connsiteX45" fmla="*/ 2620301 w 3274239"/>
                <a:gd name="connsiteY45" fmla="*/ 1880458 h 5728119"/>
                <a:gd name="connsiteX46" fmla="*/ 3002438 w 3274239"/>
                <a:gd name="connsiteY46" fmla="*/ 1697356 h 5728119"/>
                <a:gd name="connsiteX47" fmla="*/ 3274239 w 3274239"/>
                <a:gd name="connsiteY47" fmla="*/ 1573114 h 5728119"/>
                <a:gd name="connsiteX48" fmla="*/ 1834216 w 3274239"/>
                <a:gd name="connsiteY48" fmla="*/ 0 h 5728119"/>
                <a:gd name="connsiteX0" fmla="*/ 1834216 w 3274239"/>
                <a:gd name="connsiteY0" fmla="*/ 0 h 5728119"/>
                <a:gd name="connsiteX1" fmla="*/ 967085 w 3274239"/>
                <a:gd name="connsiteY1" fmla="*/ 243585 h 5728119"/>
                <a:gd name="connsiteX2" fmla="*/ 916171 w 3274239"/>
                <a:gd name="connsiteY2" fmla="*/ 524700 h 5728119"/>
                <a:gd name="connsiteX3" fmla="*/ 891400 w 3274239"/>
                <a:gd name="connsiteY3" fmla="*/ 568524 h 5728119"/>
                <a:gd name="connsiteX4" fmla="*/ 867045 w 3274239"/>
                <a:gd name="connsiteY4" fmla="*/ 612565 h 5728119"/>
                <a:gd name="connsiteX5" fmla="*/ 843108 w 3274239"/>
                <a:gd name="connsiteY5" fmla="*/ 656819 h 5728119"/>
                <a:gd name="connsiteX6" fmla="*/ 819591 w 3274239"/>
                <a:gd name="connsiteY6" fmla="*/ 701283 h 5728119"/>
                <a:gd name="connsiteX7" fmla="*/ 796495 w 3274239"/>
                <a:gd name="connsiteY7" fmla="*/ 745955 h 5728119"/>
                <a:gd name="connsiteX8" fmla="*/ 773821 w 3274239"/>
                <a:gd name="connsiteY8" fmla="*/ 790831 h 5728119"/>
                <a:gd name="connsiteX9" fmla="*/ 751572 w 3274239"/>
                <a:gd name="connsiteY9" fmla="*/ 835908 h 5728119"/>
                <a:gd name="connsiteX10" fmla="*/ 729749 w 3274239"/>
                <a:gd name="connsiteY10" fmla="*/ 881184 h 5728119"/>
                <a:gd name="connsiteX11" fmla="*/ 708354 w 3274239"/>
                <a:gd name="connsiteY11" fmla="*/ 926656 h 5728119"/>
                <a:gd name="connsiteX12" fmla="*/ 687387 w 3274239"/>
                <a:gd name="connsiteY12" fmla="*/ 972320 h 5728119"/>
                <a:gd name="connsiteX13" fmla="*/ 666850 w 3274239"/>
                <a:gd name="connsiteY13" fmla="*/ 1018174 h 5728119"/>
                <a:gd name="connsiteX14" fmla="*/ 646746 w 3274239"/>
                <a:gd name="connsiteY14" fmla="*/ 1064214 h 5728119"/>
                <a:gd name="connsiteX15" fmla="*/ 627075 w 3274239"/>
                <a:gd name="connsiteY15" fmla="*/ 1110438 h 5728119"/>
                <a:gd name="connsiteX16" fmla="*/ 607839 w 3274239"/>
                <a:gd name="connsiteY16" fmla="*/ 1156843 h 5728119"/>
                <a:gd name="connsiteX17" fmla="*/ 589040 w 3274239"/>
                <a:gd name="connsiteY17" fmla="*/ 1203425 h 5728119"/>
                <a:gd name="connsiteX18" fmla="*/ 570680 w 3274239"/>
                <a:gd name="connsiteY18" fmla="*/ 1250182 h 5728119"/>
                <a:gd name="connsiteX19" fmla="*/ 552759 w 3274239"/>
                <a:gd name="connsiteY19" fmla="*/ 1297111 h 5728119"/>
                <a:gd name="connsiteX20" fmla="*/ 535279 w 3274239"/>
                <a:gd name="connsiteY20" fmla="*/ 1344209 h 5728119"/>
                <a:gd name="connsiteX21" fmla="*/ 518242 w 3274239"/>
                <a:gd name="connsiteY21" fmla="*/ 1391473 h 5728119"/>
                <a:gd name="connsiteX22" fmla="*/ 501650 w 3274239"/>
                <a:gd name="connsiteY22" fmla="*/ 1438899 h 5728119"/>
                <a:gd name="connsiteX23" fmla="*/ 485503 w 3274239"/>
                <a:gd name="connsiteY23" fmla="*/ 1486485 h 5728119"/>
                <a:gd name="connsiteX24" fmla="*/ 469804 w 3274239"/>
                <a:gd name="connsiteY24" fmla="*/ 1534229 h 5728119"/>
                <a:gd name="connsiteX25" fmla="*/ 454555 w 3274239"/>
                <a:gd name="connsiteY25" fmla="*/ 1582126 h 5728119"/>
                <a:gd name="connsiteX26" fmla="*/ 439755 w 3274239"/>
                <a:gd name="connsiteY26" fmla="*/ 1630174 h 5728119"/>
                <a:gd name="connsiteX27" fmla="*/ 425408 w 3274239"/>
                <a:gd name="connsiteY27" fmla="*/ 1678370 h 5728119"/>
                <a:gd name="connsiteX28" fmla="*/ 411515 w 3274239"/>
                <a:gd name="connsiteY28" fmla="*/ 1726712 h 5728119"/>
                <a:gd name="connsiteX29" fmla="*/ 398077 w 3274239"/>
                <a:gd name="connsiteY29" fmla="*/ 1775195 h 5728119"/>
                <a:gd name="connsiteX30" fmla="*/ 385096 w 3274239"/>
                <a:gd name="connsiteY30" fmla="*/ 1823818 h 5728119"/>
                <a:gd name="connsiteX31" fmla="*/ 372573 w 3274239"/>
                <a:gd name="connsiteY31" fmla="*/ 1872576 h 5728119"/>
                <a:gd name="connsiteX32" fmla="*/ 340503 w 3274239"/>
                <a:gd name="connsiteY32" fmla="*/ 2002167 h 5728119"/>
                <a:gd name="connsiteX33" fmla="*/ 318901 w 3274239"/>
                <a:gd name="connsiteY33" fmla="*/ 2092152 h 5728119"/>
                <a:gd name="connsiteX34" fmla="*/ 297260 w 3274239"/>
                <a:gd name="connsiteY34" fmla="*/ 2184733 h 5728119"/>
                <a:gd name="connsiteX35" fmla="*/ 275696 w 3274239"/>
                <a:gd name="connsiteY35" fmla="*/ 2279669 h 5728119"/>
                <a:gd name="connsiteX36" fmla="*/ 254327 w 3274239"/>
                <a:gd name="connsiteY36" fmla="*/ 2376724 h 5728119"/>
                <a:gd name="connsiteX37" fmla="*/ 233272 w 3274239"/>
                <a:gd name="connsiteY37" fmla="*/ 2475657 h 5728119"/>
                <a:gd name="connsiteX38" fmla="*/ 47799 w 3274239"/>
                <a:gd name="connsiteY38" fmla="*/ 3722565 h 5728119"/>
                <a:gd name="connsiteX39" fmla="*/ 44417 w 3274239"/>
                <a:gd name="connsiteY39" fmla="*/ 3773555 h 5728119"/>
                <a:gd name="connsiteX40" fmla="*/ 41509 w 3274239"/>
                <a:gd name="connsiteY40" fmla="*/ 3824211 h 5728119"/>
                <a:gd name="connsiteX41" fmla="*/ 0 w 3274239"/>
                <a:gd name="connsiteY41" fmla="*/ 5676379 h 5728119"/>
                <a:gd name="connsiteX42" fmla="*/ 2671893 w 3274239"/>
                <a:gd name="connsiteY42" fmla="*/ 5728119 h 5728119"/>
                <a:gd name="connsiteX43" fmla="*/ 2505677 w 3274239"/>
                <a:gd name="connsiteY43" fmla="*/ 2685561 h 5728119"/>
                <a:gd name="connsiteX44" fmla="*/ 2620301 w 3274239"/>
                <a:gd name="connsiteY44" fmla="*/ 1880458 h 5728119"/>
                <a:gd name="connsiteX45" fmla="*/ 3002438 w 3274239"/>
                <a:gd name="connsiteY45" fmla="*/ 1697356 h 5728119"/>
                <a:gd name="connsiteX46" fmla="*/ 3274239 w 3274239"/>
                <a:gd name="connsiteY46" fmla="*/ 1573114 h 5728119"/>
                <a:gd name="connsiteX47" fmla="*/ 1834216 w 3274239"/>
                <a:gd name="connsiteY47" fmla="*/ 0 h 5728119"/>
                <a:gd name="connsiteX0" fmla="*/ 1834216 w 3274239"/>
                <a:gd name="connsiteY0" fmla="*/ 0 h 5728119"/>
                <a:gd name="connsiteX1" fmla="*/ 967085 w 3274239"/>
                <a:gd name="connsiteY1" fmla="*/ 243585 h 5728119"/>
                <a:gd name="connsiteX2" fmla="*/ 916171 w 3274239"/>
                <a:gd name="connsiteY2" fmla="*/ 524700 h 5728119"/>
                <a:gd name="connsiteX3" fmla="*/ 891400 w 3274239"/>
                <a:gd name="connsiteY3" fmla="*/ 568524 h 5728119"/>
                <a:gd name="connsiteX4" fmla="*/ 867045 w 3274239"/>
                <a:gd name="connsiteY4" fmla="*/ 612565 h 5728119"/>
                <a:gd name="connsiteX5" fmla="*/ 843108 w 3274239"/>
                <a:gd name="connsiteY5" fmla="*/ 656819 h 5728119"/>
                <a:gd name="connsiteX6" fmla="*/ 819591 w 3274239"/>
                <a:gd name="connsiteY6" fmla="*/ 701283 h 5728119"/>
                <a:gd name="connsiteX7" fmla="*/ 796495 w 3274239"/>
                <a:gd name="connsiteY7" fmla="*/ 745955 h 5728119"/>
                <a:gd name="connsiteX8" fmla="*/ 773821 w 3274239"/>
                <a:gd name="connsiteY8" fmla="*/ 790831 h 5728119"/>
                <a:gd name="connsiteX9" fmla="*/ 751572 w 3274239"/>
                <a:gd name="connsiteY9" fmla="*/ 835908 h 5728119"/>
                <a:gd name="connsiteX10" fmla="*/ 729749 w 3274239"/>
                <a:gd name="connsiteY10" fmla="*/ 881184 h 5728119"/>
                <a:gd name="connsiteX11" fmla="*/ 708354 w 3274239"/>
                <a:gd name="connsiteY11" fmla="*/ 926656 h 5728119"/>
                <a:gd name="connsiteX12" fmla="*/ 687387 w 3274239"/>
                <a:gd name="connsiteY12" fmla="*/ 972320 h 5728119"/>
                <a:gd name="connsiteX13" fmla="*/ 666850 w 3274239"/>
                <a:gd name="connsiteY13" fmla="*/ 1018174 h 5728119"/>
                <a:gd name="connsiteX14" fmla="*/ 646746 w 3274239"/>
                <a:gd name="connsiteY14" fmla="*/ 1064214 h 5728119"/>
                <a:gd name="connsiteX15" fmla="*/ 627075 w 3274239"/>
                <a:gd name="connsiteY15" fmla="*/ 1110438 h 5728119"/>
                <a:gd name="connsiteX16" fmla="*/ 607839 w 3274239"/>
                <a:gd name="connsiteY16" fmla="*/ 1156843 h 5728119"/>
                <a:gd name="connsiteX17" fmla="*/ 589040 w 3274239"/>
                <a:gd name="connsiteY17" fmla="*/ 1203425 h 5728119"/>
                <a:gd name="connsiteX18" fmla="*/ 570680 w 3274239"/>
                <a:gd name="connsiteY18" fmla="*/ 1250182 h 5728119"/>
                <a:gd name="connsiteX19" fmla="*/ 552759 w 3274239"/>
                <a:gd name="connsiteY19" fmla="*/ 1297111 h 5728119"/>
                <a:gd name="connsiteX20" fmla="*/ 535279 w 3274239"/>
                <a:gd name="connsiteY20" fmla="*/ 1344209 h 5728119"/>
                <a:gd name="connsiteX21" fmla="*/ 518242 w 3274239"/>
                <a:gd name="connsiteY21" fmla="*/ 1391473 h 5728119"/>
                <a:gd name="connsiteX22" fmla="*/ 501650 w 3274239"/>
                <a:gd name="connsiteY22" fmla="*/ 1438899 h 5728119"/>
                <a:gd name="connsiteX23" fmla="*/ 485503 w 3274239"/>
                <a:gd name="connsiteY23" fmla="*/ 1486485 h 5728119"/>
                <a:gd name="connsiteX24" fmla="*/ 469804 w 3274239"/>
                <a:gd name="connsiteY24" fmla="*/ 1534229 h 5728119"/>
                <a:gd name="connsiteX25" fmla="*/ 454555 w 3274239"/>
                <a:gd name="connsiteY25" fmla="*/ 1582126 h 5728119"/>
                <a:gd name="connsiteX26" fmla="*/ 439755 w 3274239"/>
                <a:gd name="connsiteY26" fmla="*/ 1630174 h 5728119"/>
                <a:gd name="connsiteX27" fmla="*/ 425408 w 3274239"/>
                <a:gd name="connsiteY27" fmla="*/ 1678370 h 5728119"/>
                <a:gd name="connsiteX28" fmla="*/ 411515 w 3274239"/>
                <a:gd name="connsiteY28" fmla="*/ 1726712 h 5728119"/>
                <a:gd name="connsiteX29" fmla="*/ 398077 w 3274239"/>
                <a:gd name="connsiteY29" fmla="*/ 1775195 h 5728119"/>
                <a:gd name="connsiteX30" fmla="*/ 385096 w 3274239"/>
                <a:gd name="connsiteY30" fmla="*/ 1823818 h 5728119"/>
                <a:gd name="connsiteX31" fmla="*/ 372573 w 3274239"/>
                <a:gd name="connsiteY31" fmla="*/ 1872576 h 5728119"/>
                <a:gd name="connsiteX32" fmla="*/ 340503 w 3274239"/>
                <a:gd name="connsiteY32" fmla="*/ 2002167 h 5728119"/>
                <a:gd name="connsiteX33" fmla="*/ 318901 w 3274239"/>
                <a:gd name="connsiteY33" fmla="*/ 2092152 h 5728119"/>
                <a:gd name="connsiteX34" fmla="*/ 297260 w 3274239"/>
                <a:gd name="connsiteY34" fmla="*/ 2184733 h 5728119"/>
                <a:gd name="connsiteX35" fmla="*/ 275696 w 3274239"/>
                <a:gd name="connsiteY35" fmla="*/ 2279669 h 5728119"/>
                <a:gd name="connsiteX36" fmla="*/ 254327 w 3274239"/>
                <a:gd name="connsiteY36" fmla="*/ 2376724 h 5728119"/>
                <a:gd name="connsiteX37" fmla="*/ 233272 w 3274239"/>
                <a:gd name="connsiteY37" fmla="*/ 2475657 h 5728119"/>
                <a:gd name="connsiteX38" fmla="*/ 44417 w 3274239"/>
                <a:gd name="connsiteY38" fmla="*/ 3773555 h 5728119"/>
                <a:gd name="connsiteX39" fmla="*/ 41509 w 3274239"/>
                <a:gd name="connsiteY39" fmla="*/ 3824211 h 5728119"/>
                <a:gd name="connsiteX40" fmla="*/ 0 w 3274239"/>
                <a:gd name="connsiteY40" fmla="*/ 5676379 h 5728119"/>
                <a:gd name="connsiteX41" fmla="*/ 2671893 w 3274239"/>
                <a:gd name="connsiteY41" fmla="*/ 5728119 h 5728119"/>
                <a:gd name="connsiteX42" fmla="*/ 2505677 w 3274239"/>
                <a:gd name="connsiteY42" fmla="*/ 2685561 h 5728119"/>
                <a:gd name="connsiteX43" fmla="*/ 2620301 w 3274239"/>
                <a:gd name="connsiteY43" fmla="*/ 1880458 h 5728119"/>
                <a:gd name="connsiteX44" fmla="*/ 3002438 w 3274239"/>
                <a:gd name="connsiteY44" fmla="*/ 1697356 h 5728119"/>
                <a:gd name="connsiteX45" fmla="*/ 3274239 w 3274239"/>
                <a:gd name="connsiteY45" fmla="*/ 1573114 h 5728119"/>
                <a:gd name="connsiteX46" fmla="*/ 1834216 w 3274239"/>
                <a:gd name="connsiteY46" fmla="*/ 0 h 5728119"/>
                <a:gd name="connsiteX0" fmla="*/ 1834216 w 3274239"/>
                <a:gd name="connsiteY0" fmla="*/ 0 h 5728119"/>
                <a:gd name="connsiteX1" fmla="*/ 967085 w 3274239"/>
                <a:gd name="connsiteY1" fmla="*/ 243585 h 5728119"/>
                <a:gd name="connsiteX2" fmla="*/ 916171 w 3274239"/>
                <a:gd name="connsiteY2" fmla="*/ 524700 h 5728119"/>
                <a:gd name="connsiteX3" fmla="*/ 891400 w 3274239"/>
                <a:gd name="connsiteY3" fmla="*/ 568524 h 5728119"/>
                <a:gd name="connsiteX4" fmla="*/ 867045 w 3274239"/>
                <a:gd name="connsiteY4" fmla="*/ 612565 h 5728119"/>
                <a:gd name="connsiteX5" fmla="*/ 843108 w 3274239"/>
                <a:gd name="connsiteY5" fmla="*/ 656819 h 5728119"/>
                <a:gd name="connsiteX6" fmla="*/ 819591 w 3274239"/>
                <a:gd name="connsiteY6" fmla="*/ 701283 h 5728119"/>
                <a:gd name="connsiteX7" fmla="*/ 796495 w 3274239"/>
                <a:gd name="connsiteY7" fmla="*/ 745955 h 5728119"/>
                <a:gd name="connsiteX8" fmla="*/ 773821 w 3274239"/>
                <a:gd name="connsiteY8" fmla="*/ 790831 h 5728119"/>
                <a:gd name="connsiteX9" fmla="*/ 751572 w 3274239"/>
                <a:gd name="connsiteY9" fmla="*/ 835908 h 5728119"/>
                <a:gd name="connsiteX10" fmla="*/ 729749 w 3274239"/>
                <a:gd name="connsiteY10" fmla="*/ 881184 h 5728119"/>
                <a:gd name="connsiteX11" fmla="*/ 708354 w 3274239"/>
                <a:gd name="connsiteY11" fmla="*/ 926656 h 5728119"/>
                <a:gd name="connsiteX12" fmla="*/ 687387 w 3274239"/>
                <a:gd name="connsiteY12" fmla="*/ 972320 h 5728119"/>
                <a:gd name="connsiteX13" fmla="*/ 666850 w 3274239"/>
                <a:gd name="connsiteY13" fmla="*/ 1018174 h 5728119"/>
                <a:gd name="connsiteX14" fmla="*/ 646746 w 3274239"/>
                <a:gd name="connsiteY14" fmla="*/ 1064214 h 5728119"/>
                <a:gd name="connsiteX15" fmla="*/ 627075 w 3274239"/>
                <a:gd name="connsiteY15" fmla="*/ 1110438 h 5728119"/>
                <a:gd name="connsiteX16" fmla="*/ 607839 w 3274239"/>
                <a:gd name="connsiteY16" fmla="*/ 1156843 h 5728119"/>
                <a:gd name="connsiteX17" fmla="*/ 589040 w 3274239"/>
                <a:gd name="connsiteY17" fmla="*/ 1203425 h 5728119"/>
                <a:gd name="connsiteX18" fmla="*/ 570680 w 3274239"/>
                <a:gd name="connsiteY18" fmla="*/ 1250182 h 5728119"/>
                <a:gd name="connsiteX19" fmla="*/ 552759 w 3274239"/>
                <a:gd name="connsiteY19" fmla="*/ 1297111 h 5728119"/>
                <a:gd name="connsiteX20" fmla="*/ 535279 w 3274239"/>
                <a:gd name="connsiteY20" fmla="*/ 1344209 h 5728119"/>
                <a:gd name="connsiteX21" fmla="*/ 518242 w 3274239"/>
                <a:gd name="connsiteY21" fmla="*/ 1391473 h 5728119"/>
                <a:gd name="connsiteX22" fmla="*/ 501650 w 3274239"/>
                <a:gd name="connsiteY22" fmla="*/ 1438899 h 5728119"/>
                <a:gd name="connsiteX23" fmla="*/ 485503 w 3274239"/>
                <a:gd name="connsiteY23" fmla="*/ 1486485 h 5728119"/>
                <a:gd name="connsiteX24" fmla="*/ 469804 w 3274239"/>
                <a:gd name="connsiteY24" fmla="*/ 1534229 h 5728119"/>
                <a:gd name="connsiteX25" fmla="*/ 454555 w 3274239"/>
                <a:gd name="connsiteY25" fmla="*/ 1582126 h 5728119"/>
                <a:gd name="connsiteX26" fmla="*/ 439755 w 3274239"/>
                <a:gd name="connsiteY26" fmla="*/ 1630174 h 5728119"/>
                <a:gd name="connsiteX27" fmla="*/ 425408 w 3274239"/>
                <a:gd name="connsiteY27" fmla="*/ 1678370 h 5728119"/>
                <a:gd name="connsiteX28" fmla="*/ 411515 w 3274239"/>
                <a:gd name="connsiteY28" fmla="*/ 1726712 h 5728119"/>
                <a:gd name="connsiteX29" fmla="*/ 398077 w 3274239"/>
                <a:gd name="connsiteY29" fmla="*/ 1775195 h 5728119"/>
                <a:gd name="connsiteX30" fmla="*/ 385096 w 3274239"/>
                <a:gd name="connsiteY30" fmla="*/ 1823818 h 5728119"/>
                <a:gd name="connsiteX31" fmla="*/ 372573 w 3274239"/>
                <a:gd name="connsiteY31" fmla="*/ 1872576 h 5728119"/>
                <a:gd name="connsiteX32" fmla="*/ 340503 w 3274239"/>
                <a:gd name="connsiteY32" fmla="*/ 2002167 h 5728119"/>
                <a:gd name="connsiteX33" fmla="*/ 318901 w 3274239"/>
                <a:gd name="connsiteY33" fmla="*/ 2092152 h 5728119"/>
                <a:gd name="connsiteX34" fmla="*/ 297260 w 3274239"/>
                <a:gd name="connsiteY34" fmla="*/ 2184733 h 5728119"/>
                <a:gd name="connsiteX35" fmla="*/ 275696 w 3274239"/>
                <a:gd name="connsiteY35" fmla="*/ 2279669 h 5728119"/>
                <a:gd name="connsiteX36" fmla="*/ 254327 w 3274239"/>
                <a:gd name="connsiteY36" fmla="*/ 2376724 h 5728119"/>
                <a:gd name="connsiteX37" fmla="*/ 233272 w 3274239"/>
                <a:gd name="connsiteY37" fmla="*/ 2475657 h 5728119"/>
                <a:gd name="connsiteX38" fmla="*/ 41509 w 3274239"/>
                <a:gd name="connsiteY38" fmla="*/ 3824211 h 5728119"/>
                <a:gd name="connsiteX39" fmla="*/ 0 w 3274239"/>
                <a:gd name="connsiteY39" fmla="*/ 5676379 h 5728119"/>
                <a:gd name="connsiteX40" fmla="*/ 2671893 w 3274239"/>
                <a:gd name="connsiteY40" fmla="*/ 5728119 h 5728119"/>
                <a:gd name="connsiteX41" fmla="*/ 2505677 w 3274239"/>
                <a:gd name="connsiteY41" fmla="*/ 2685561 h 5728119"/>
                <a:gd name="connsiteX42" fmla="*/ 2620301 w 3274239"/>
                <a:gd name="connsiteY42" fmla="*/ 1880458 h 5728119"/>
                <a:gd name="connsiteX43" fmla="*/ 3002438 w 3274239"/>
                <a:gd name="connsiteY43" fmla="*/ 1697356 h 5728119"/>
                <a:gd name="connsiteX44" fmla="*/ 3274239 w 3274239"/>
                <a:gd name="connsiteY44" fmla="*/ 1573114 h 5728119"/>
                <a:gd name="connsiteX45" fmla="*/ 1834216 w 3274239"/>
                <a:gd name="connsiteY45" fmla="*/ 0 h 5728119"/>
                <a:gd name="connsiteX0" fmla="*/ 1834216 w 3274239"/>
                <a:gd name="connsiteY0" fmla="*/ 0 h 5728119"/>
                <a:gd name="connsiteX1" fmla="*/ 967085 w 3274239"/>
                <a:gd name="connsiteY1" fmla="*/ 243585 h 5728119"/>
                <a:gd name="connsiteX2" fmla="*/ 916171 w 3274239"/>
                <a:gd name="connsiteY2" fmla="*/ 524700 h 5728119"/>
                <a:gd name="connsiteX3" fmla="*/ 891400 w 3274239"/>
                <a:gd name="connsiteY3" fmla="*/ 568524 h 5728119"/>
                <a:gd name="connsiteX4" fmla="*/ 867045 w 3274239"/>
                <a:gd name="connsiteY4" fmla="*/ 612565 h 5728119"/>
                <a:gd name="connsiteX5" fmla="*/ 843108 w 3274239"/>
                <a:gd name="connsiteY5" fmla="*/ 656819 h 5728119"/>
                <a:gd name="connsiteX6" fmla="*/ 819591 w 3274239"/>
                <a:gd name="connsiteY6" fmla="*/ 701283 h 5728119"/>
                <a:gd name="connsiteX7" fmla="*/ 796495 w 3274239"/>
                <a:gd name="connsiteY7" fmla="*/ 745955 h 5728119"/>
                <a:gd name="connsiteX8" fmla="*/ 773821 w 3274239"/>
                <a:gd name="connsiteY8" fmla="*/ 790831 h 5728119"/>
                <a:gd name="connsiteX9" fmla="*/ 751572 w 3274239"/>
                <a:gd name="connsiteY9" fmla="*/ 835908 h 5728119"/>
                <a:gd name="connsiteX10" fmla="*/ 729749 w 3274239"/>
                <a:gd name="connsiteY10" fmla="*/ 881184 h 5728119"/>
                <a:gd name="connsiteX11" fmla="*/ 708354 w 3274239"/>
                <a:gd name="connsiteY11" fmla="*/ 926656 h 5728119"/>
                <a:gd name="connsiteX12" fmla="*/ 687387 w 3274239"/>
                <a:gd name="connsiteY12" fmla="*/ 972320 h 5728119"/>
                <a:gd name="connsiteX13" fmla="*/ 666850 w 3274239"/>
                <a:gd name="connsiteY13" fmla="*/ 1018174 h 5728119"/>
                <a:gd name="connsiteX14" fmla="*/ 646746 w 3274239"/>
                <a:gd name="connsiteY14" fmla="*/ 1064214 h 5728119"/>
                <a:gd name="connsiteX15" fmla="*/ 627075 w 3274239"/>
                <a:gd name="connsiteY15" fmla="*/ 1110438 h 5728119"/>
                <a:gd name="connsiteX16" fmla="*/ 607839 w 3274239"/>
                <a:gd name="connsiteY16" fmla="*/ 1156843 h 5728119"/>
                <a:gd name="connsiteX17" fmla="*/ 589040 w 3274239"/>
                <a:gd name="connsiteY17" fmla="*/ 1203425 h 5728119"/>
                <a:gd name="connsiteX18" fmla="*/ 570680 w 3274239"/>
                <a:gd name="connsiteY18" fmla="*/ 1250182 h 5728119"/>
                <a:gd name="connsiteX19" fmla="*/ 552759 w 3274239"/>
                <a:gd name="connsiteY19" fmla="*/ 1297111 h 5728119"/>
                <a:gd name="connsiteX20" fmla="*/ 535279 w 3274239"/>
                <a:gd name="connsiteY20" fmla="*/ 1344209 h 5728119"/>
                <a:gd name="connsiteX21" fmla="*/ 518242 w 3274239"/>
                <a:gd name="connsiteY21" fmla="*/ 1391473 h 5728119"/>
                <a:gd name="connsiteX22" fmla="*/ 501650 w 3274239"/>
                <a:gd name="connsiteY22" fmla="*/ 1438899 h 5728119"/>
                <a:gd name="connsiteX23" fmla="*/ 485503 w 3274239"/>
                <a:gd name="connsiteY23" fmla="*/ 1486485 h 5728119"/>
                <a:gd name="connsiteX24" fmla="*/ 469804 w 3274239"/>
                <a:gd name="connsiteY24" fmla="*/ 1534229 h 5728119"/>
                <a:gd name="connsiteX25" fmla="*/ 454555 w 3274239"/>
                <a:gd name="connsiteY25" fmla="*/ 1582126 h 5728119"/>
                <a:gd name="connsiteX26" fmla="*/ 439755 w 3274239"/>
                <a:gd name="connsiteY26" fmla="*/ 1630174 h 5728119"/>
                <a:gd name="connsiteX27" fmla="*/ 425408 w 3274239"/>
                <a:gd name="connsiteY27" fmla="*/ 1678370 h 5728119"/>
                <a:gd name="connsiteX28" fmla="*/ 411515 w 3274239"/>
                <a:gd name="connsiteY28" fmla="*/ 1726712 h 5728119"/>
                <a:gd name="connsiteX29" fmla="*/ 398077 w 3274239"/>
                <a:gd name="connsiteY29" fmla="*/ 1775195 h 5728119"/>
                <a:gd name="connsiteX30" fmla="*/ 385096 w 3274239"/>
                <a:gd name="connsiteY30" fmla="*/ 1823818 h 5728119"/>
                <a:gd name="connsiteX31" fmla="*/ 372573 w 3274239"/>
                <a:gd name="connsiteY31" fmla="*/ 1872576 h 5728119"/>
                <a:gd name="connsiteX32" fmla="*/ 340503 w 3274239"/>
                <a:gd name="connsiteY32" fmla="*/ 2002167 h 5728119"/>
                <a:gd name="connsiteX33" fmla="*/ 318901 w 3274239"/>
                <a:gd name="connsiteY33" fmla="*/ 2092152 h 5728119"/>
                <a:gd name="connsiteX34" fmla="*/ 297260 w 3274239"/>
                <a:gd name="connsiteY34" fmla="*/ 2184733 h 5728119"/>
                <a:gd name="connsiteX35" fmla="*/ 275696 w 3274239"/>
                <a:gd name="connsiteY35" fmla="*/ 2279669 h 5728119"/>
                <a:gd name="connsiteX36" fmla="*/ 254327 w 3274239"/>
                <a:gd name="connsiteY36" fmla="*/ 2376724 h 5728119"/>
                <a:gd name="connsiteX37" fmla="*/ 233272 w 3274239"/>
                <a:gd name="connsiteY37" fmla="*/ 2475657 h 5728119"/>
                <a:gd name="connsiteX38" fmla="*/ 0 w 3274239"/>
                <a:gd name="connsiteY38" fmla="*/ 5676379 h 5728119"/>
                <a:gd name="connsiteX39" fmla="*/ 2671893 w 3274239"/>
                <a:gd name="connsiteY39" fmla="*/ 5728119 h 5728119"/>
                <a:gd name="connsiteX40" fmla="*/ 2505677 w 3274239"/>
                <a:gd name="connsiteY40" fmla="*/ 2685561 h 5728119"/>
                <a:gd name="connsiteX41" fmla="*/ 2620301 w 3274239"/>
                <a:gd name="connsiteY41" fmla="*/ 1880458 h 5728119"/>
                <a:gd name="connsiteX42" fmla="*/ 3002438 w 3274239"/>
                <a:gd name="connsiteY42" fmla="*/ 1697356 h 5728119"/>
                <a:gd name="connsiteX43" fmla="*/ 3274239 w 3274239"/>
                <a:gd name="connsiteY43" fmla="*/ 1573114 h 5728119"/>
                <a:gd name="connsiteX44" fmla="*/ 1834216 w 3274239"/>
                <a:gd name="connsiteY44" fmla="*/ 0 h 5728119"/>
                <a:gd name="connsiteX0" fmla="*/ 1738138 w 3178161"/>
                <a:gd name="connsiteY0" fmla="*/ 0 h 5728119"/>
                <a:gd name="connsiteX1" fmla="*/ 871007 w 3178161"/>
                <a:gd name="connsiteY1" fmla="*/ 243585 h 5728119"/>
                <a:gd name="connsiteX2" fmla="*/ 820093 w 3178161"/>
                <a:gd name="connsiteY2" fmla="*/ 524700 h 5728119"/>
                <a:gd name="connsiteX3" fmla="*/ 795322 w 3178161"/>
                <a:gd name="connsiteY3" fmla="*/ 568524 h 5728119"/>
                <a:gd name="connsiteX4" fmla="*/ 770967 w 3178161"/>
                <a:gd name="connsiteY4" fmla="*/ 612565 h 5728119"/>
                <a:gd name="connsiteX5" fmla="*/ 747030 w 3178161"/>
                <a:gd name="connsiteY5" fmla="*/ 656819 h 5728119"/>
                <a:gd name="connsiteX6" fmla="*/ 723513 w 3178161"/>
                <a:gd name="connsiteY6" fmla="*/ 701283 h 5728119"/>
                <a:gd name="connsiteX7" fmla="*/ 700417 w 3178161"/>
                <a:gd name="connsiteY7" fmla="*/ 745955 h 5728119"/>
                <a:gd name="connsiteX8" fmla="*/ 677743 w 3178161"/>
                <a:gd name="connsiteY8" fmla="*/ 790831 h 5728119"/>
                <a:gd name="connsiteX9" fmla="*/ 655494 w 3178161"/>
                <a:gd name="connsiteY9" fmla="*/ 835908 h 5728119"/>
                <a:gd name="connsiteX10" fmla="*/ 633671 w 3178161"/>
                <a:gd name="connsiteY10" fmla="*/ 881184 h 5728119"/>
                <a:gd name="connsiteX11" fmla="*/ 612276 w 3178161"/>
                <a:gd name="connsiteY11" fmla="*/ 926656 h 5728119"/>
                <a:gd name="connsiteX12" fmla="*/ 591309 w 3178161"/>
                <a:gd name="connsiteY12" fmla="*/ 972320 h 5728119"/>
                <a:gd name="connsiteX13" fmla="*/ 570772 w 3178161"/>
                <a:gd name="connsiteY13" fmla="*/ 1018174 h 5728119"/>
                <a:gd name="connsiteX14" fmla="*/ 550668 w 3178161"/>
                <a:gd name="connsiteY14" fmla="*/ 1064214 h 5728119"/>
                <a:gd name="connsiteX15" fmla="*/ 530997 w 3178161"/>
                <a:gd name="connsiteY15" fmla="*/ 1110438 h 5728119"/>
                <a:gd name="connsiteX16" fmla="*/ 511761 w 3178161"/>
                <a:gd name="connsiteY16" fmla="*/ 1156843 h 5728119"/>
                <a:gd name="connsiteX17" fmla="*/ 492962 w 3178161"/>
                <a:gd name="connsiteY17" fmla="*/ 1203425 h 5728119"/>
                <a:gd name="connsiteX18" fmla="*/ 474602 w 3178161"/>
                <a:gd name="connsiteY18" fmla="*/ 1250182 h 5728119"/>
                <a:gd name="connsiteX19" fmla="*/ 456681 w 3178161"/>
                <a:gd name="connsiteY19" fmla="*/ 1297111 h 5728119"/>
                <a:gd name="connsiteX20" fmla="*/ 439201 w 3178161"/>
                <a:gd name="connsiteY20" fmla="*/ 1344209 h 5728119"/>
                <a:gd name="connsiteX21" fmla="*/ 422164 w 3178161"/>
                <a:gd name="connsiteY21" fmla="*/ 1391473 h 5728119"/>
                <a:gd name="connsiteX22" fmla="*/ 405572 w 3178161"/>
                <a:gd name="connsiteY22" fmla="*/ 1438899 h 5728119"/>
                <a:gd name="connsiteX23" fmla="*/ 389425 w 3178161"/>
                <a:gd name="connsiteY23" fmla="*/ 1486485 h 5728119"/>
                <a:gd name="connsiteX24" fmla="*/ 373726 w 3178161"/>
                <a:gd name="connsiteY24" fmla="*/ 1534229 h 5728119"/>
                <a:gd name="connsiteX25" fmla="*/ 358477 w 3178161"/>
                <a:gd name="connsiteY25" fmla="*/ 1582126 h 5728119"/>
                <a:gd name="connsiteX26" fmla="*/ 343677 w 3178161"/>
                <a:gd name="connsiteY26" fmla="*/ 1630174 h 5728119"/>
                <a:gd name="connsiteX27" fmla="*/ 329330 w 3178161"/>
                <a:gd name="connsiteY27" fmla="*/ 1678370 h 5728119"/>
                <a:gd name="connsiteX28" fmla="*/ 315437 w 3178161"/>
                <a:gd name="connsiteY28" fmla="*/ 1726712 h 5728119"/>
                <a:gd name="connsiteX29" fmla="*/ 301999 w 3178161"/>
                <a:gd name="connsiteY29" fmla="*/ 1775195 h 5728119"/>
                <a:gd name="connsiteX30" fmla="*/ 289018 w 3178161"/>
                <a:gd name="connsiteY30" fmla="*/ 1823818 h 5728119"/>
                <a:gd name="connsiteX31" fmla="*/ 276495 w 3178161"/>
                <a:gd name="connsiteY31" fmla="*/ 1872576 h 5728119"/>
                <a:gd name="connsiteX32" fmla="*/ 244425 w 3178161"/>
                <a:gd name="connsiteY32" fmla="*/ 2002167 h 5728119"/>
                <a:gd name="connsiteX33" fmla="*/ 222823 w 3178161"/>
                <a:gd name="connsiteY33" fmla="*/ 2092152 h 5728119"/>
                <a:gd name="connsiteX34" fmla="*/ 201182 w 3178161"/>
                <a:gd name="connsiteY34" fmla="*/ 2184733 h 5728119"/>
                <a:gd name="connsiteX35" fmla="*/ 179618 w 3178161"/>
                <a:gd name="connsiteY35" fmla="*/ 2279669 h 5728119"/>
                <a:gd name="connsiteX36" fmla="*/ 158249 w 3178161"/>
                <a:gd name="connsiteY36" fmla="*/ 2376724 h 5728119"/>
                <a:gd name="connsiteX37" fmla="*/ 137194 w 3178161"/>
                <a:gd name="connsiteY37" fmla="*/ 2475657 h 5728119"/>
                <a:gd name="connsiteX38" fmla="*/ 0 w 3178161"/>
                <a:gd name="connsiteY38" fmla="*/ 5692392 h 5728119"/>
                <a:gd name="connsiteX39" fmla="*/ 2575815 w 3178161"/>
                <a:gd name="connsiteY39" fmla="*/ 5728119 h 5728119"/>
                <a:gd name="connsiteX40" fmla="*/ 2409599 w 3178161"/>
                <a:gd name="connsiteY40" fmla="*/ 2685561 h 5728119"/>
                <a:gd name="connsiteX41" fmla="*/ 2524223 w 3178161"/>
                <a:gd name="connsiteY41" fmla="*/ 1880458 h 5728119"/>
                <a:gd name="connsiteX42" fmla="*/ 2906360 w 3178161"/>
                <a:gd name="connsiteY42" fmla="*/ 1697356 h 5728119"/>
                <a:gd name="connsiteX43" fmla="*/ 3178161 w 3178161"/>
                <a:gd name="connsiteY43" fmla="*/ 1573114 h 5728119"/>
                <a:gd name="connsiteX44" fmla="*/ 1738138 w 3178161"/>
                <a:gd name="connsiteY44" fmla="*/ 0 h 5728119"/>
                <a:gd name="connsiteX0" fmla="*/ 1893345 w 3333368"/>
                <a:gd name="connsiteY0" fmla="*/ 0 h 5728119"/>
                <a:gd name="connsiteX1" fmla="*/ 1026214 w 3333368"/>
                <a:gd name="connsiteY1" fmla="*/ 243585 h 5728119"/>
                <a:gd name="connsiteX2" fmla="*/ 975300 w 3333368"/>
                <a:gd name="connsiteY2" fmla="*/ 524700 h 5728119"/>
                <a:gd name="connsiteX3" fmla="*/ 950529 w 3333368"/>
                <a:gd name="connsiteY3" fmla="*/ 568524 h 5728119"/>
                <a:gd name="connsiteX4" fmla="*/ 926174 w 3333368"/>
                <a:gd name="connsiteY4" fmla="*/ 612565 h 5728119"/>
                <a:gd name="connsiteX5" fmla="*/ 902237 w 3333368"/>
                <a:gd name="connsiteY5" fmla="*/ 656819 h 5728119"/>
                <a:gd name="connsiteX6" fmla="*/ 878720 w 3333368"/>
                <a:gd name="connsiteY6" fmla="*/ 701283 h 5728119"/>
                <a:gd name="connsiteX7" fmla="*/ 855624 w 3333368"/>
                <a:gd name="connsiteY7" fmla="*/ 745955 h 5728119"/>
                <a:gd name="connsiteX8" fmla="*/ 832950 w 3333368"/>
                <a:gd name="connsiteY8" fmla="*/ 790831 h 5728119"/>
                <a:gd name="connsiteX9" fmla="*/ 810701 w 3333368"/>
                <a:gd name="connsiteY9" fmla="*/ 835908 h 5728119"/>
                <a:gd name="connsiteX10" fmla="*/ 788878 w 3333368"/>
                <a:gd name="connsiteY10" fmla="*/ 881184 h 5728119"/>
                <a:gd name="connsiteX11" fmla="*/ 767483 w 3333368"/>
                <a:gd name="connsiteY11" fmla="*/ 926656 h 5728119"/>
                <a:gd name="connsiteX12" fmla="*/ 746516 w 3333368"/>
                <a:gd name="connsiteY12" fmla="*/ 972320 h 5728119"/>
                <a:gd name="connsiteX13" fmla="*/ 725979 w 3333368"/>
                <a:gd name="connsiteY13" fmla="*/ 1018174 h 5728119"/>
                <a:gd name="connsiteX14" fmla="*/ 705875 w 3333368"/>
                <a:gd name="connsiteY14" fmla="*/ 1064214 h 5728119"/>
                <a:gd name="connsiteX15" fmla="*/ 686204 w 3333368"/>
                <a:gd name="connsiteY15" fmla="*/ 1110438 h 5728119"/>
                <a:gd name="connsiteX16" fmla="*/ 666968 w 3333368"/>
                <a:gd name="connsiteY16" fmla="*/ 1156843 h 5728119"/>
                <a:gd name="connsiteX17" fmla="*/ 648169 w 3333368"/>
                <a:gd name="connsiteY17" fmla="*/ 1203425 h 5728119"/>
                <a:gd name="connsiteX18" fmla="*/ 629809 w 3333368"/>
                <a:gd name="connsiteY18" fmla="*/ 1250182 h 5728119"/>
                <a:gd name="connsiteX19" fmla="*/ 611888 w 3333368"/>
                <a:gd name="connsiteY19" fmla="*/ 1297111 h 5728119"/>
                <a:gd name="connsiteX20" fmla="*/ 594408 w 3333368"/>
                <a:gd name="connsiteY20" fmla="*/ 1344209 h 5728119"/>
                <a:gd name="connsiteX21" fmla="*/ 577371 w 3333368"/>
                <a:gd name="connsiteY21" fmla="*/ 1391473 h 5728119"/>
                <a:gd name="connsiteX22" fmla="*/ 560779 w 3333368"/>
                <a:gd name="connsiteY22" fmla="*/ 1438899 h 5728119"/>
                <a:gd name="connsiteX23" fmla="*/ 544632 w 3333368"/>
                <a:gd name="connsiteY23" fmla="*/ 1486485 h 5728119"/>
                <a:gd name="connsiteX24" fmla="*/ 528933 w 3333368"/>
                <a:gd name="connsiteY24" fmla="*/ 1534229 h 5728119"/>
                <a:gd name="connsiteX25" fmla="*/ 513684 w 3333368"/>
                <a:gd name="connsiteY25" fmla="*/ 1582126 h 5728119"/>
                <a:gd name="connsiteX26" fmla="*/ 498884 w 3333368"/>
                <a:gd name="connsiteY26" fmla="*/ 1630174 h 5728119"/>
                <a:gd name="connsiteX27" fmla="*/ 484537 w 3333368"/>
                <a:gd name="connsiteY27" fmla="*/ 1678370 h 5728119"/>
                <a:gd name="connsiteX28" fmla="*/ 470644 w 3333368"/>
                <a:gd name="connsiteY28" fmla="*/ 1726712 h 5728119"/>
                <a:gd name="connsiteX29" fmla="*/ 457206 w 3333368"/>
                <a:gd name="connsiteY29" fmla="*/ 1775195 h 5728119"/>
                <a:gd name="connsiteX30" fmla="*/ 444225 w 3333368"/>
                <a:gd name="connsiteY30" fmla="*/ 1823818 h 5728119"/>
                <a:gd name="connsiteX31" fmla="*/ 431702 w 3333368"/>
                <a:gd name="connsiteY31" fmla="*/ 1872576 h 5728119"/>
                <a:gd name="connsiteX32" fmla="*/ 399632 w 3333368"/>
                <a:gd name="connsiteY32" fmla="*/ 2002167 h 5728119"/>
                <a:gd name="connsiteX33" fmla="*/ 378030 w 3333368"/>
                <a:gd name="connsiteY33" fmla="*/ 2092152 h 5728119"/>
                <a:gd name="connsiteX34" fmla="*/ 356389 w 3333368"/>
                <a:gd name="connsiteY34" fmla="*/ 2184733 h 5728119"/>
                <a:gd name="connsiteX35" fmla="*/ 334825 w 3333368"/>
                <a:gd name="connsiteY35" fmla="*/ 2279669 h 5728119"/>
                <a:gd name="connsiteX36" fmla="*/ 313456 w 3333368"/>
                <a:gd name="connsiteY36" fmla="*/ 2376724 h 5728119"/>
                <a:gd name="connsiteX37" fmla="*/ 292401 w 3333368"/>
                <a:gd name="connsiteY37" fmla="*/ 2475657 h 5728119"/>
                <a:gd name="connsiteX38" fmla="*/ 155207 w 3333368"/>
                <a:gd name="connsiteY38" fmla="*/ 5692392 h 5728119"/>
                <a:gd name="connsiteX39" fmla="*/ 2731022 w 3333368"/>
                <a:gd name="connsiteY39" fmla="*/ 5728119 h 5728119"/>
                <a:gd name="connsiteX40" fmla="*/ 2564806 w 3333368"/>
                <a:gd name="connsiteY40" fmla="*/ 2685561 h 5728119"/>
                <a:gd name="connsiteX41" fmla="*/ 2679430 w 3333368"/>
                <a:gd name="connsiteY41" fmla="*/ 1880458 h 5728119"/>
                <a:gd name="connsiteX42" fmla="*/ 3061567 w 3333368"/>
                <a:gd name="connsiteY42" fmla="*/ 1697356 h 5728119"/>
                <a:gd name="connsiteX43" fmla="*/ 3333368 w 3333368"/>
                <a:gd name="connsiteY43" fmla="*/ 1573114 h 5728119"/>
                <a:gd name="connsiteX44" fmla="*/ 1893345 w 3333368"/>
                <a:gd name="connsiteY44" fmla="*/ 0 h 5728119"/>
                <a:gd name="connsiteX0" fmla="*/ 1898078 w 3338101"/>
                <a:gd name="connsiteY0" fmla="*/ 0 h 5728119"/>
                <a:gd name="connsiteX1" fmla="*/ 1030947 w 3338101"/>
                <a:gd name="connsiteY1" fmla="*/ 243585 h 5728119"/>
                <a:gd name="connsiteX2" fmla="*/ 980033 w 3338101"/>
                <a:gd name="connsiteY2" fmla="*/ 524700 h 5728119"/>
                <a:gd name="connsiteX3" fmla="*/ 955262 w 3338101"/>
                <a:gd name="connsiteY3" fmla="*/ 568524 h 5728119"/>
                <a:gd name="connsiteX4" fmla="*/ 930907 w 3338101"/>
                <a:gd name="connsiteY4" fmla="*/ 612565 h 5728119"/>
                <a:gd name="connsiteX5" fmla="*/ 906970 w 3338101"/>
                <a:gd name="connsiteY5" fmla="*/ 656819 h 5728119"/>
                <a:gd name="connsiteX6" fmla="*/ 883453 w 3338101"/>
                <a:gd name="connsiteY6" fmla="*/ 701283 h 5728119"/>
                <a:gd name="connsiteX7" fmla="*/ 860357 w 3338101"/>
                <a:gd name="connsiteY7" fmla="*/ 745955 h 5728119"/>
                <a:gd name="connsiteX8" fmla="*/ 837683 w 3338101"/>
                <a:gd name="connsiteY8" fmla="*/ 790831 h 5728119"/>
                <a:gd name="connsiteX9" fmla="*/ 815434 w 3338101"/>
                <a:gd name="connsiteY9" fmla="*/ 835908 h 5728119"/>
                <a:gd name="connsiteX10" fmla="*/ 793611 w 3338101"/>
                <a:gd name="connsiteY10" fmla="*/ 881184 h 5728119"/>
                <a:gd name="connsiteX11" fmla="*/ 772216 w 3338101"/>
                <a:gd name="connsiteY11" fmla="*/ 926656 h 5728119"/>
                <a:gd name="connsiteX12" fmla="*/ 751249 w 3338101"/>
                <a:gd name="connsiteY12" fmla="*/ 972320 h 5728119"/>
                <a:gd name="connsiteX13" fmla="*/ 730712 w 3338101"/>
                <a:gd name="connsiteY13" fmla="*/ 1018174 h 5728119"/>
                <a:gd name="connsiteX14" fmla="*/ 710608 w 3338101"/>
                <a:gd name="connsiteY14" fmla="*/ 1064214 h 5728119"/>
                <a:gd name="connsiteX15" fmla="*/ 690937 w 3338101"/>
                <a:gd name="connsiteY15" fmla="*/ 1110438 h 5728119"/>
                <a:gd name="connsiteX16" fmla="*/ 671701 w 3338101"/>
                <a:gd name="connsiteY16" fmla="*/ 1156843 h 5728119"/>
                <a:gd name="connsiteX17" fmla="*/ 652902 w 3338101"/>
                <a:gd name="connsiteY17" fmla="*/ 1203425 h 5728119"/>
                <a:gd name="connsiteX18" fmla="*/ 634542 w 3338101"/>
                <a:gd name="connsiteY18" fmla="*/ 1250182 h 5728119"/>
                <a:gd name="connsiteX19" fmla="*/ 616621 w 3338101"/>
                <a:gd name="connsiteY19" fmla="*/ 1297111 h 5728119"/>
                <a:gd name="connsiteX20" fmla="*/ 599141 w 3338101"/>
                <a:gd name="connsiteY20" fmla="*/ 1344209 h 5728119"/>
                <a:gd name="connsiteX21" fmla="*/ 582104 w 3338101"/>
                <a:gd name="connsiteY21" fmla="*/ 1391473 h 5728119"/>
                <a:gd name="connsiteX22" fmla="*/ 565512 w 3338101"/>
                <a:gd name="connsiteY22" fmla="*/ 1438899 h 5728119"/>
                <a:gd name="connsiteX23" fmla="*/ 549365 w 3338101"/>
                <a:gd name="connsiteY23" fmla="*/ 1486485 h 5728119"/>
                <a:gd name="connsiteX24" fmla="*/ 533666 w 3338101"/>
                <a:gd name="connsiteY24" fmla="*/ 1534229 h 5728119"/>
                <a:gd name="connsiteX25" fmla="*/ 518417 w 3338101"/>
                <a:gd name="connsiteY25" fmla="*/ 1582126 h 5728119"/>
                <a:gd name="connsiteX26" fmla="*/ 503617 w 3338101"/>
                <a:gd name="connsiteY26" fmla="*/ 1630174 h 5728119"/>
                <a:gd name="connsiteX27" fmla="*/ 489270 w 3338101"/>
                <a:gd name="connsiteY27" fmla="*/ 1678370 h 5728119"/>
                <a:gd name="connsiteX28" fmla="*/ 475377 w 3338101"/>
                <a:gd name="connsiteY28" fmla="*/ 1726712 h 5728119"/>
                <a:gd name="connsiteX29" fmla="*/ 461939 w 3338101"/>
                <a:gd name="connsiteY29" fmla="*/ 1775195 h 5728119"/>
                <a:gd name="connsiteX30" fmla="*/ 448958 w 3338101"/>
                <a:gd name="connsiteY30" fmla="*/ 1823818 h 5728119"/>
                <a:gd name="connsiteX31" fmla="*/ 436435 w 3338101"/>
                <a:gd name="connsiteY31" fmla="*/ 1872576 h 5728119"/>
                <a:gd name="connsiteX32" fmla="*/ 404365 w 3338101"/>
                <a:gd name="connsiteY32" fmla="*/ 2002167 h 5728119"/>
                <a:gd name="connsiteX33" fmla="*/ 382763 w 3338101"/>
                <a:gd name="connsiteY33" fmla="*/ 2092152 h 5728119"/>
                <a:gd name="connsiteX34" fmla="*/ 361122 w 3338101"/>
                <a:gd name="connsiteY34" fmla="*/ 2184733 h 5728119"/>
                <a:gd name="connsiteX35" fmla="*/ 339558 w 3338101"/>
                <a:gd name="connsiteY35" fmla="*/ 2279669 h 5728119"/>
                <a:gd name="connsiteX36" fmla="*/ 318189 w 3338101"/>
                <a:gd name="connsiteY36" fmla="*/ 2376724 h 5728119"/>
                <a:gd name="connsiteX37" fmla="*/ 273113 w 3338101"/>
                <a:gd name="connsiteY37" fmla="*/ 2940038 h 5728119"/>
                <a:gd name="connsiteX38" fmla="*/ 159940 w 3338101"/>
                <a:gd name="connsiteY38" fmla="*/ 5692392 h 5728119"/>
                <a:gd name="connsiteX39" fmla="*/ 2735755 w 3338101"/>
                <a:gd name="connsiteY39" fmla="*/ 5728119 h 5728119"/>
                <a:gd name="connsiteX40" fmla="*/ 2569539 w 3338101"/>
                <a:gd name="connsiteY40" fmla="*/ 2685561 h 5728119"/>
                <a:gd name="connsiteX41" fmla="*/ 2684163 w 3338101"/>
                <a:gd name="connsiteY41" fmla="*/ 1880458 h 5728119"/>
                <a:gd name="connsiteX42" fmla="*/ 3066300 w 3338101"/>
                <a:gd name="connsiteY42" fmla="*/ 1697356 h 5728119"/>
                <a:gd name="connsiteX43" fmla="*/ 3338101 w 3338101"/>
                <a:gd name="connsiteY43" fmla="*/ 1573114 h 5728119"/>
                <a:gd name="connsiteX44" fmla="*/ 1898078 w 3338101"/>
                <a:gd name="connsiteY44" fmla="*/ 0 h 5728119"/>
                <a:gd name="connsiteX0" fmla="*/ 1745318 w 3185341"/>
                <a:gd name="connsiteY0" fmla="*/ 0 h 5728119"/>
                <a:gd name="connsiteX1" fmla="*/ 878187 w 3185341"/>
                <a:gd name="connsiteY1" fmla="*/ 243585 h 5728119"/>
                <a:gd name="connsiteX2" fmla="*/ 827273 w 3185341"/>
                <a:gd name="connsiteY2" fmla="*/ 524700 h 5728119"/>
                <a:gd name="connsiteX3" fmla="*/ 802502 w 3185341"/>
                <a:gd name="connsiteY3" fmla="*/ 568524 h 5728119"/>
                <a:gd name="connsiteX4" fmla="*/ 778147 w 3185341"/>
                <a:gd name="connsiteY4" fmla="*/ 612565 h 5728119"/>
                <a:gd name="connsiteX5" fmla="*/ 754210 w 3185341"/>
                <a:gd name="connsiteY5" fmla="*/ 656819 h 5728119"/>
                <a:gd name="connsiteX6" fmla="*/ 730693 w 3185341"/>
                <a:gd name="connsiteY6" fmla="*/ 701283 h 5728119"/>
                <a:gd name="connsiteX7" fmla="*/ 707597 w 3185341"/>
                <a:gd name="connsiteY7" fmla="*/ 745955 h 5728119"/>
                <a:gd name="connsiteX8" fmla="*/ 684923 w 3185341"/>
                <a:gd name="connsiteY8" fmla="*/ 790831 h 5728119"/>
                <a:gd name="connsiteX9" fmla="*/ 662674 w 3185341"/>
                <a:gd name="connsiteY9" fmla="*/ 835908 h 5728119"/>
                <a:gd name="connsiteX10" fmla="*/ 640851 w 3185341"/>
                <a:gd name="connsiteY10" fmla="*/ 881184 h 5728119"/>
                <a:gd name="connsiteX11" fmla="*/ 619456 w 3185341"/>
                <a:gd name="connsiteY11" fmla="*/ 926656 h 5728119"/>
                <a:gd name="connsiteX12" fmla="*/ 598489 w 3185341"/>
                <a:gd name="connsiteY12" fmla="*/ 972320 h 5728119"/>
                <a:gd name="connsiteX13" fmla="*/ 577952 w 3185341"/>
                <a:gd name="connsiteY13" fmla="*/ 1018174 h 5728119"/>
                <a:gd name="connsiteX14" fmla="*/ 557848 w 3185341"/>
                <a:gd name="connsiteY14" fmla="*/ 1064214 h 5728119"/>
                <a:gd name="connsiteX15" fmla="*/ 538177 w 3185341"/>
                <a:gd name="connsiteY15" fmla="*/ 1110438 h 5728119"/>
                <a:gd name="connsiteX16" fmla="*/ 518941 w 3185341"/>
                <a:gd name="connsiteY16" fmla="*/ 1156843 h 5728119"/>
                <a:gd name="connsiteX17" fmla="*/ 500142 w 3185341"/>
                <a:gd name="connsiteY17" fmla="*/ 1203425 h 5728119"/>
                <a:gd name="connsiteX18" fmla="*/ 481782 w 3185341"/>
                <a:gd name="connsiteY18" fmla="*/ 1250182 h 5728119"/>
                <a:gd name="connsiteX19" fmla="*/ 463861 w 3185341"/>
                <a:gd name="connsiteY19" fmla="*/ 1297111 h 5728119"/>
                <a:gd name="connsiteX20" fmla="*/ 446381 w 3185341"/>
                <a:gd name="connsiteY20" fmla="*/ 1344209 h 5728119"/>
                <a:gd name="connsiteX21" fmla="*/ 429344 w 3185341"/>
                <a:gd name="connsiteY21" fmla="*/ 1391473 h 5728119"/>
                <a:gd name="connsiteX22" fmla="*/ 412752 w 3185341"/>
                <a:gd name="connsiteY22" fmla="*/ 1438899 h 5728119"/>
                <a:gd name="connsiteX23" fmla="*/ 396605 w 3185341"/>
                <a:gd name="connsiteY23" fmla="*/ 1486485 h 5728119"/>
                <a:gd name="connsiteX24" fmla="*/ 380906 w 3185341"/>
                <a:gd name="connsiteY24" fmla="*/ 1534229 h 5728119"/>
                <a:gd name="connsiteX25" fmla="*/ 365657 w 3185341"/>
                <a:gd name="connsiteY25" fmla="*/ 1582126 h 5728119"/>
                <a:gd name="connsiteX26" fmla="*/ 350857 w 3185341"/>
                <a:gd name="connsiteY26" fmla="*/ 1630174 h 5728119"/>
                <a:gd name="connsiteX27" fmla="*/ 336510 w 3185341"/>
                <a:gd name="connsiteY27" fmla="*/ 1678370 h 5728119"/>
                <a:gd name="connsiteX28" fmla="*/ 322617 w 3185341"/>
                <a:gd name="connsiteY28" fmla="*/ 1726712 h 5728119"/>
                <a:gd name="connsiteX29" fmla="*/ 309179 w 3185341"/>
                <a:gd name="connsiteY29" fmla="*/ 1775195 h 5728119"/>
                <a:gd name="connsiteX30" fmla="*/ 296198 w 3185341"/>
                <a:gd name="connsiteY30" fmla="*/ 1823818 h 5728119"/>
                <a:gd name="connsiteX31" fmla="*/ 283675 w 3185341"/>
                <a:gd name="connsiteY31" fmla="*/ 1872576 h 5728119"/>
                <a:gd name="connsiteX32" fmla="*/ 251605 w 3185341"/>
                <a:gd name="connsiteY32" fmla="*/ 2002167 h 5728119"/>
                <a:gd name="connsiteX33" fmla="*/ 230003 w 3185341"/>
                <a:gd name="connsiteY33" fmla="*/ 2092152 h 5728119"/>
                <a:gd name="connsiteX34" fmla="*/ 208362 w 3185341"/>
                <a:gd name="connsiteY34" fmla="*/ 2184733 h 5728119"/>
                <a:gd name="connsiteX35" fmla="*/ 186798 w 3185341"/>
                <a:gd name="connsiteY35" fmla="*/ 2279669 h 5728119"/>
                <a:gd name="connsiteX36" fmla="*/ 165429 w 3185341"/>
                <a:gd name="connsiteY36" fmla="*/ 2376724 h 5728119"/>
                <a:gd name="connsiteX37" fmla="*/ 120353 w 3185341"/>
                <a:gd name="connsiteY37" fmla="*/ 2940038 h 5728119"/>
                <a:gd name="connsiteX38" fmla="*/ 7180 w 3185341"/>
                <a:gd name="connsiteY38" fmla="*/ 5692392 h 5728119"/>
                <a:gd name="connsiteX39" fmla="*/ 2582995 w 3185341"/>
                <a:gd name="connsiteY39" fmla="*/ 5728119 h 5728119"/>
                <a:gd name="connsiteX40" fmla="*/ 2416779 w 3185341"/>
                <a:gd name="connsiteY40" fmla="*/ 2685561 h 5728119"/>
                <a:gd name="connsiteX41" fmla="*/ 2531403 w 3185341"/>
                <a:gd name="connsiteY41" fmla="*/ 1880458 h 5728119"/>
                <a:gd name="connsiteX42" fmla="*/ 2913540 w 3185341"/>
                <a:gd name="connsiteY42" fmla="*/ 1697356 h 5728119"/>
                <a:gd name="connsiteX43" fmla="*/ 3185341 w 3185341"/>
                <a:gd name="connsiteY43" fmla="*/ 1573114 h 5728119"/>
                <a:gd name="connsiteX44" fmla="*/ 1745318 w 3185341"/>
                <a:gd name="connsiteY44" fmla="*/ 0 h 5728119"/>
                <a:gd name="connsiteX0" fmla="*/ 1738138 w 3178161"/>
                <a:gd name="connsiteY0" fmla="*/ 0 h 5728119"/>
                <a:gd name="connsiteX1" fmla="*/ 871007 w 3178161"/>
                <a:gd name="connsiteY1" fmla="*/ 243585 h 5728119"/>
                <a:gd name="connsiteX2" fmla="*/ 820093 w 3178161"/>
                <a:gd name="connsiteY2" fmla="*/ 524700 h 5728119"/>
                <a:gd name="connsiteX3" fmla="*/ 795322 w 3178161"/>
                <a:gd name="connsiteY3" fmla="*/ 568524 h 5728119"/>
                <a:gd name="connsiteX4" fmla="*/ 770967 w 3178161"/>
                <a:gd name="connsiteY4" fmla="*/ 612565 h 5728119"/>
                <a:gd name="connsiteX5" fmla="*/ 747030 w 3178161"/>
                <a:gd name="connsiteY5" fmla="*/ 656819 h 5728119"/>
                <a:gd name="connsiteX6" fmla="*/ 723513 w 3178161"/>
                <a:gd name="connsiteY6" fmla="*/ 701283 h 5728119"/>
                <a:gd name="connsiteX7" fmla="*/ 700417 w 3178161"/>
                <a:gd name="connsiteY7" fmla="*/ 745955 h 5728119"/>
                <a:gd name="connsiteX8" fmla="*/ 677743 w 3178161"/>
                <a:gd name="connsiteY8" fmla="*/ 790831 h 5728119"/>
                <a:gd name="connsiteX9" fmla="*/ 655494 w 3178161"/>
                <a:gd name="connsiteY9" fmla="*/ 835908 h 5728119"/>
                <a:gd name="connsiteX10" fmla="*/ 633671 w 3178161"/>
                <a:gd name="connsiteY10" fmla="*/ 881184 h 5728119"/>
                <a:gd name="connsiteX11" fmla="*/ 612276 w 3178161"/>
                <a:gd name="connsiteY11" fmla="*/ 926656 h 5728119"/>
                <a:gd name="connsiteX12" fmla="*/ 591309 w 3178161"/>
                <a:gd name="connsiteY12" fmla="*/ 972320 h 5728119"/>
                <a:gd name="connsiteX13" fmla="*/ 570772 w 3178161"/>
                <a:gd name="connsiteY13" fmla="*/ 1018174 h 5728119"/>
                <a:gd name="connsiteX14" fmla="*/ 550668 w 3178161"/>
                <a:gd name="connsiteY14" fmla="*/ 1064214 h 5728119"/>
                <a:gd name="connsiteX15" fmla="*/ 530997 w 3178161"/>
                <a:gd name="connsiteY15" fmla="*/ 1110438 h 5728119"/>
                <a:gd name="connsiteX16" fmla="*/ 511761 w 3178161"/>
                <a:gd name="connsiteY16" fmla="*/ 1156843 h 5728119"/>
                <a:gd name="connsiteX17" fmla="*/ 492962 w 3178161"/>
                <a:gd name="connsiteY17" fmla="*/ 1203425 h 5728119"/>
                <a:gd name="connsiteX18" fmla="*/ 474602 w 3178161"/>
                <a:gd name="connsiteY18" fmla="*/ 1250182 h 5728119"/>
                <a:gd name="connsiteX19" fmla="*/ 456681 w 3178161"/>
                <a:gd name="connsiteY19" fmla="*/ 1297111 h 5728119"/>
                <a:gd name="connsiteX20" fmla="*/ 439201 w 3178161"/>
                <a:gd name="connsiteY20" fmla="*/ 1344209 h 5728119"/>
                <a:gd name="connsiteX21" fmla="*/ 422164 w 3178161"/>
                <a:gd name="connsiteY21" fmla="*/ 1391473 h 5728119"/>
                <a:gd name="connsiteX22" fmla="*/ 405572 w 3178161"/>
                <a:gd name="connsiteY22" fmla="*/ 1438899 h 5728119"/>
                <a:gd name="connsiteX23" fmla="*/ 389425 w 3178161"/>
                <a:gd name="connsiteY23" fmla="*/ 1486485 h 5728119"/>
                <a:gd name="connsiteX24" fmla="*/ 373726 w 3178161"/>
                <a:gd name="connsiteY24" fmla="*/ 1534229 h 5728119"/>
                <a:gd name="connsiteX25" fmla="*/ 358477 w 3178161"/>
                <a:gd name="connsiteY25" fmla="*/ 1582126 h 5728119"/>
                <a:gd name="connsiteX26" fmla="*/ 343677 w 3178161"/>
                <a:gd name="connsiteY26" fmla="*/ 1630174 h 5728119"/>
                <a:gd name="connsiteX27" fmla="*/ 329330 w 3178161"/>
                <a:gd name="connsiteY27" fmla="*/ 1678370 h 5728119"/>
                <a:gd name="connsiteX28" fmla="*/ 315437 w 3178161"/>
                <a:gd name="connsiteY28" fmla="*/ 1726712 h 5728119"/>
                <a:gd name="connsiteX29" fmla="*/ 301999 w 3178161"/>
                <a:gd name="connsiteY29" fmla="*/ 1775195 h 5728119"/>
                <a:gd name="connsiteX30" fmla="*/ 289018 w 3178161"/>
                <a:gd name="connsiteY30" fmla="*/ 1823818 h 5728119"/>
                <a:gd name="connsiteX31" fmla="*/ 276495 w 3178161"/>
                <a:gd name="connsiteY31" fmla="*/ 1872576 h 5728119"/>
                <a:gd name="connsiteX32" fmla="*/ 244425 w 3178161"/>
                <a:gd name="connsiteY32" fmla="*/ 2002167 h 5728119"/>
                <a:gd name="connsiteX33" fmla="*/ 222823 w 3178161"/>
                <a:gd name="connsiteY33" fmla="*/ 2092152 h 5728119"/>
                <a:gd name="connsiteX34" fmla="*/ 201182 w 3178161"/>
                <a:gd name="connsiteY34" fmla="*/ 2184733 h 5728119"/>
                <a:gd name="connsiteX35" fmla="*/ 179618 w 3178161"/>
                <a:gd name="connsiteY35" fmla="*/ 2279669 h 5728119"/>
                <a:gd name="connsiteX36" fmla="*/ 158249 w 3178161"/>
                <a:gd name="connsiteY36" fmla="*/ 2376724 h 5728119"/>
                <a:gd name="connsiteX37" fmla="*/ 113173 w 3178161"/>
                <a:gd name="connsiteY37" fmla="*/ 2940038 h 5728119"/>
                <a:gd name="connsiteX38" fmla="*/ 0 w 3178161"/>
                <a:gd name="connsiteY38" fmla="*/ 5692392 h 5728119"/>
                <a:gd name="connsiteX39" fmla="*/ 2575815 w 3178161"/>
                <a:gd name="connsiteY39" fmla="*/ 5728119 h 5728119"/>
                <a:gd name="connsiteX40" fmla="*/ 2409599 w 3178161"/>
                <a:gd name="connsiteY40" fmla="*/ 2685561 h 5728119"/>
                <a:gd name="connsiteX41" fmla="*/ 2524223 w 3178161"/>
                <a:gd name="connsiteY41" fmla="*/ 1880458 h 5728119"/>
                <a:gd name="connsiteX42" fmla="*/ 2906360 w 3178161"/>
                <a:gd name="connsiteY42" fmla="*/ 1697356 h 5728119"/>
                <a:gd name="connsiteX43" fmla="*/ 3178161 w 3178161"/>
                <a:gd name="connsiteY43" fmla="*/ 1573114 h 5728119"/>
                <a:gd name="connsiteX44" fmla="*/ 1738138 w 3178161"/>
                <a:gd name="connsiteY44" fmla="*/ 0 h 5728119"/>
                <a:gd name="connsiteX0" fmla="*/ 1738156 w 3178179"/>
                <a:gd name="connsiteY0" fmla="*/ 0 h 5728119"/>
                <a:gd name="connsiteX1" fmla="*/ 871025 w 3178179"/>
                <a:gd name="connsiteY1" fmla="*/ 243585 h 5728119"/>
                <a:gd name="connsiteX2" fmla="*/ 820111 w 3178179"/>
                <a:gd name="connsiteY2" fmla="*/ 524700 h 5728119"/>
                <a:gd name="connsiteX3" fmla="*/ 795340 w 3178179"/>
                <a:gd name="connsiteY3" fmla="*/ 568524 h 5728119"/>
                <a:gd name="connsiteX4" fmla="*/ 770985 w 3178179"/>
                <a:gd name="connsiteY4" fmla="*/ 612565 h 5728119"/>
                <a:gd name="connsiteX5" fmla="*/ 747048 w 3178179"/>
                <a:gd name="connsiteY5" fmla="*/ 656819 h 5728119"/>
                <a:gd name="connsiteX6" fmla="*/ 723531 w 3178179"/>
                <a:gd name="connsiteY6" fmla="*/ 701283 h 5728119"/>
                <a:gd name="connsiteX7" fmla="*/ 700435 w 3178179"/>
                <a:gd name="connsiteY7" fmla="*/ 745955 h 5728119"/>
                <a:gd name="connsiteX8" fmla="*/ 677761 w 3178179"/>
                <a:gd name="connsiteY8" fmla="*/ 790831 h 5728119"/>
                <a:gd name="connsiteX9" fmla="*/ 655512 w 3178179"/>
                <a:gd name="connsiteY9" fmla="*/ 835908 h 5728119"/>
                <a:gd name="connsiteX10" fmla="*/ 633689 w 3178179"/>
                <a:gd name="connsiteY10" fmla="*/ 881184 h 5728119"/>
                <a:gd name="connsiteX11" fmla="*/ 612294 w 3178179"/>
                <a:gd name="connsiteY11" fmla="*/ 926656 h 5728119"/>
                <a:gd name="connsiteX12" fmla="*/ 591327 w 3178179"/>
                <a:gd name="connsiteY12" fmla="*/ 972320 h 5728119"/>
                <a:gd name="connsiteX13" fmla="*/ 570790 w 3178179"/>
                <a:gd name="connsiteY13" fmla="*/ 1018174 h 5728119"/>
                <a:gd name="connsiteX14" fmla="*/ 550686 w 3178179"/>
                <a:gd name="connsiteY14" fmla="*/ 1064214 h 5728119"/>
                <a:gd name="connsiteX15" fmla="*/ 531015 w 3178179"/>
                <a:gd name="connsiteY15" fmla="*/ 1110438 h 5728119"/>
                <a:gd name="connsiteX16" fmla="*/ 511779 w 3178179"/>
                <a:gd name="connsiteY16" fmla="*/ 1156843 h 5728119"/>
                <a:gd name="connsiteX17" fmla="*/ 492980 w 3178179"/>
                <a:gd name="connsiteY17" fmla="*/ 1203425 h 5728119"/>
                <a:gd name="connsiteX18" fmla="*/ 474620 w 3178179"/>
                <a:gd name="connsiteY18" fmla="*/ 1250182 h 5728119"/>
                <a:gd name="connsiteX19" fmla="*/ 456699 w 3178179"/>
                <a:gd name="connsiteY19" fmla="*/ 1297111 h 5728119"/>
                <a:gd name="connsiteX20" fmla="*/ 439219 w 3178179"/>
                <a:gd name="connsiteY20" fmla="*/ 1344209 h 5728119"/>
                <a:gd name="connsiteX21" fmla="*/ 422182 w 3178179"/>
                <a:gd name="connsiteY21" fmla="*/ 1391473 h 5728119"/>
                <a:gd name="connsiteX22" fmla="*/ 405590 w 3178179"/>
                <a:gd name="connsiteY22" fmla="*/ 1438899 h 5728119"/>
                <a:gd name="connsiteX23" fmla="*/ 389443 w 3178179"/>
                <a:gd name="connsiteY23" fmla="*/ 1486485 h 5728119"/>
                <a:gd name="connsiteX24" fmla="*/ 373744 w 3178179"/>
                <a:gd name="connsiteY24" fmla="*/ 1534229 h 5728119"/>
                <a:gd name="connsiteX25" fmla="*/ 358495 w 3178179"/>
                <a:gd name="connsiteY25" fmla="*/ 1582126 h 5728119"/>
                <a:gd name="connsiteX26" fmla="*/ 343695 w 3178179"/>
                <a:gd name="connsiteY26" fmla="*/ 1630174 h 5728119"/>
                <a:gd name="connsiteX27" fmla="*/ 329348 w 3178179"/>
                <a:gd name="connsiteY27" fmla="*/ 1678370 h 5728119"/>
                <a:gd name="connsiteX28" fmla="*/ 315455 w 3178179"/>
                <a:gd name="connsiteY28" fmla="*/ 1726712 h 5728119"/>
                <a:gd name="connsiteX29" fmla="*/ 302017 w 3178179"/>
                <a:gd name="connsiteY29" fmla="*/ 1775195 h 5728119"/>
                <a:gd name="connsiteX30" fmla="*/ 289036 w 3178179"/>
                <a:gd name="connsiteY30" fmla="*/ 1823818 h 5728119"/>
                <a:gd name="connsiteX31" fmla="*/ 276513 w 3178179"/>
                <a:gd name="connsiteY31" fmla="*/ 1872576 h 5728119"/>
                <a:gd name="connsiteX32" fmla="*/ 244443 w 3178179"/>
                <a:gd name="connsiteY32" fmla="*/ 2002167 h 5728119"/>
                <a:gd name="connsiteX33" fmla="*/ 222841 w 3178179"/>
                <a:gd name="connsiteY33" fmla="*/ 2092152 h 5728119"/>
                <a:gd name="connsiteX34" fmla="*/ 201200 w 3178179"/>
                <a:gd name="connsiteY34" fmla="*/ 2184733 h 5728119"/>
                <a:gd name="connsiteX35" fmla="*/ 179636 w 3178179"/>
                <a:gd name="connsiteY35" fmla="*/ 2279669 h 5728119"/>
                <a:gd name="connsiteX36" fmla="*/ 158267 w 3178179"/>
                <a:gd name="connsiteY36" fmla="*/ 2376724 h 5728119"/>
                <a:gd name="connsiteX37" fmla="*/ 113191 w 3178179"/>
                <a:gd name="connsiteY37" fmla="*/ 2940038 h 5728119"/>
                <a:gd name="connsiteX38" fmla="*/ 18 w 3178179"/>
                <a:gd name="connsiteY38" fmla="*/ 5692392 h 5728119"/>
                <a:gd name="connsiteX39" fmla="*/ 2575833 w 3178179"/>
                <a:gd name="connsiteY39" fmla="*/ 5728119 h 5728119"/>
                <a:gd name="connsiteX40" fmla="*/ 2409617 w 3178179"/>
                <a:gd name="connsiteY40" fmla="*/ 2685561 h 5728119"/>
                <a:gd name="connsiteX41" fmla="*/ 2524241 w 3178179"/>
                <a:gd name="connsiteY41" fmla="*/ 1880458 h 5728119"/>
                <a:gd name="connsiteX42" fmla="*/ 2906378 w 3178179"/>
                <a:gd name="connsiteY42" fmla="*/ 1697356 h 5728119"/>
                <a:gd name="connsiteX43" fmla="*/ 3178179 w 3178179"/>
                <a:gd name="connsiteY43" fmla="*/ 1573114 h 5728119"/>
                <a:gd name="connsiteX44" fmla="*/ 1738156 w 3178179"/>
                <a:gd name="connsiteY44" fmla="*/ 0 h 5728119"/>
                <a:gd name="connsiteX0" fmla="*/ 1738156 w 3178179"/>
                <a:gd name="connsiteY0" fmla="*/ 0 h 5728119"/>
                <a:gd name="connsiteX1" fmla="*/ 871025 w 3178179"/>
                <a:gd name="connsiteY1" fmla="*/ 243585 h 5728119"/>
                <a:gd name="connsiteX2" fmla="*/ 820111 w 3178179"/>
                <a:gd name="connsiteY2" fmla="*/ 524700 h 5728119"/>
                <a:gd name="connsiteX3" fmla="*/ 795340 w 3178179"/>
                <a:gd name="connsiteY3" fmla="*/ 568524 h 5728119"/>
                <a:gd name="connsiteX4" fmla="*/ 770985 w 3178179"/>
                <a:gd name="connsiteY4" fmla="*/ 612565 h 5728119"/>
                <a:gd name="connsiteX5" fmla="*/ 747048 w 3178179"/>
                <a:gd name="connsiteY5" fmla="*/ 656819 h 5728119"/>
                <a:gd name="connsiteX6" fmla="*/ 723531 w 3178179"/>
                <a:gd name="connsiteY6" fmla="*/ 701283 h 5728119"/>
                <a:gd name="connsiteX7" fmla="*/ 700435 w 3178179"/>
                <a:gd name="connsiteY7" fmla="*/ 745955 h 5728119"/>
                <a:gd name="connsiteX8" fmla="*/ 677761 w 3178179"/>
                <a:gd name="connsiteY8" fmla="*/ 790831 h 5728119"/>
                <a:gd name="connsiteX9" fmla="*/ 655512 w 3178179"/>
                <a:gd name="connsiteY9" fmla="*/ 835908 h 5728119"/>
                <a:gd name="connsiteX10" fmla="*/ 633689 w 3178179"/>
                <a:gd name="connsiteY10" fmla="*/ 881184 h 5728119"/>
                <a:gd name="connsiteX11" fmla="*/ 612294 w 3178179"/>
                <a:gd name="connsiteY11" fmla="*/ 926656 h 5728119"/>
                <a:gd name="connsiteX12" fmla="*/ 591327 w 3178179"/>
                <a:gd name="connsiteY12" fmla="*/ 972320 h 5728119"/>
                <a:gd name="connsiteX13" fmla="*/ 550686 w 3178179"/>
                <a:gd name="connsiteY13" fmla="*/ 1064214 h 5728119"/>
                <a:gd name="connsiteX14" fmla="*/ 531015 w 3178179"/>
                <a:gd name="connsiteY14" fmla="*/ 1110438 h 5728119"/>
                <a:gd name="connsiteX15" fmla="*/ 511779 w 3178179"/>
                <a:gd name="connsiteY15" fmla="*/ 1156843 h 5728119"/>
                <a:gd name="connsiteX16" fmla="*/ 492980 w 3178179"/>
                <a:gd name="connsiteY16" fmla="*/ 1203425 h 5728119"/>
                <a:gd name="connsiteX17" fmla="*/ 474620 w 3178179"/>
                <a:gd name="connsiteY17" fmla="*/ 1250182 h 5728119"/>
                <a:gd name="connsiteX18" fmla="*/ 456699 w 3178179"/>
                <a:gd name="connsiteY18" fmla="*/ 1297111 h 5728119"/>
                <a:gd name="connsiteX19" fmla="*/ 439219 w 3178179"/>
                <a:gd name="connsiteY19" fmla="*/ 1344209 h 5728119"/>
                <a:gd name="connsiteX20" fmla="*/ 422182 w 3178179"/>
                <a:gd name="connsiteY20" fmla="*/ 1391473 h 5728119"/>
                <a:gd name="connsiteX21" fmla="*/ 405590 w 3178179"/>
                <a:gd name="connsiteY21" fmla="*/ 1438899 h 5728119"/>
                <a:gd name="connsiteX22" fmla="*/ 389443 w 3178179"/>
                <a:gd name="connsiteY22" fmla="*/ 1486485 h 5728119"/>
                <a:gd name="connsiteX23" fmla="*/ 373744 w 3178179"/>
                <a:gd name="connsiteY23" fmla="*/ 1534229 h 5728119"/>
                <a:gd name="connsiteX24" fmla="*/ 358495 w 3178179"/>
                <a:gd name="connsiteY24" fmla="*/ 1582126 h 5728119"/>
                <a:gd name="connsiteX25" fmla="*/ 343695 w 3178179"/>
                <a:gd name="connsiteY25" fmla="*/ 1630174 h 5728119"/>
                <a:gd name="connsiteX26" fmla="*/ 329348 w 3178179"/>
                <a:gd name="connsiteY26" fmla="*/ 1678370 h 5728119"/>
                <a:gd name="connsiteX27" fmla="*/ 315455 w 3178179"/>
                <a:gd name="connsiteY27" fmla="*/ 1726712 h 5728119"/>
                <a:gd name="connsiteX28" fmla="*/ 302017 w 3178179"/>
                <a:gd name="connsiteY28" fmla="*/ 1775195 h 5728119"/>
                <a:gd name="connsiteX29" fmla="*/ 289036 w 3178179"/>
                <a:gd name="connsiteY29" fmla="*/ 1823818 h 5728119"/>
                <a:gd name="connsiteX30" fmla="*/ 276513 w 3178179"/>
                <a:gd name="connsiteY30" fmla="*/ 1872576 h 5728119"/>
                <a:gd name="connsiteX31" fmla="*/ 244443 w 3178179"/>
                <a:gd name="connsiteY31" fmla="*/ 2002167 h 5728119"/>
                <a:gd name="connsiteX32" fmla="*/ 222841 w 3178179"/>
                <a:gd name="connsiteY32" fmla="*/ 2092152 h 5728119"/>
                <a:gd name="connsiteX33" fmla="*/ 201200 w 3178179"/>
                <a:gd name="connsiteY33" fmla="*/ 2184733 h 5728119"/>
                <a:gd name="connsiteX34" fmla="*/ 179636 w 3178179"/>
                <a:gd name="connsiteY34" fmla="*/ 2279669 h 5728119"/>
                <a:gd name="connsiteX35" fmla="*/ 158267 w 3178179"/>
                <a:gd name="connsiteY35" fmla="*/ 2376724 h 5728119"/>
                <a:gd name="connsiteX36" fmla="*/ 113191 w 3178179"/>
                <a:gd name="connsiteY36" fmla="*/ 2940038 h 5728119"/>
                <a:gd name="connsiteX37" fmla="*/ 18 w 3178179"/>
                <a:gd name="connsiteY37" fmla="*/ 5692392 h 5728119"/>
                <a:gd name="connsiteX38" fmla="*/ 2575833 w 3178179"/>
                <a:gd name="connsiteY38" fmla="*/ 5728119 h 5728119"/>
                <a:gd name="connsiteX39" fmla="*/ 2409617 w 3178179"/>
                <a:gd name="connsiteY39" fmla="*/ 2685561 h 5728119"/>
                <a:gd name="connsiteX40" fmla="*/ 2524241 w 3178179"/>
                <a:gd name="connsiteY40" fmla="*/ 1880458 h 5728119"/>
                <a:gd name="connsiteX41" fmla="*/ 2906378 w 3178179"/>
                <a:gd name="connsiteY41" fmla="*/ 1697356 h 5728119"/>
                <a:gd name="connsiteX42" fmla="*/ 3178179 w 3178179"/>
                <a:gd name="connsiteY42" fmla="*/ 1573114 h 5728119"/>
                <a:gd name="connsiteX43" fmla="*/ 1738156 w 3178179"/>
                <a:gd name="connsiteY43" fmla="*/ 0 h 5728119"/>
                <a:gd name="connsiteX0" fmla="*/ 1738156 w 3178179"/>
                <a:gd name="connsiteY0" fmla="*/ 0 h 5728119"/>
                <a:gd name="connsiteX1" fmla="*/ 871025 w 3178179"/>
                <a:gd name="connsiteY1" fmla="*/ 243585 h 5728119"/>
                <a:gd name="connsiteX2" fmla="*/ 820111 w 3178179"/>
                <a:gd name="connsiteY2" fmla="*/ 524700 h 5728119"/>
                <a:gd name="connsiteX3" fmla="*/ 795340 w 3178179"/>
                <a:gd name="connsiteY3" fmla="*/ 568524 h 5728119"/>
                <a:gd name="connsiteX4" fmla="*/ 770985 w 3178179"/>
                <a:gd name="connsiteY4" fmla="*/ 612565 h 5728119"/>
                <a:gd name="connsiteX5" fmla="*/ 747048 w 3178179"/>
                <a:gd name="connsiteY5" fmla="*/ 656819 h 5728119"/>
                <a:gd name="connsiteX6" fmla="*/ 723531 w 3178179"/>
                <a:gd name="connsiteY6" fmla="*/ 701283 h 5728119"/>
                <a:gd name="connsiteX7" fmla="*/ 700435 w 3178179"/>
                <a:gd name="connsiteY7" fmla="*/ 745955 h 5728119"/>
                <a:gd name="connsiteX8" fmla="*/ 677761 w 3178179"/>
                <a:gd name="connsiteY8" fmla="*/ 790831 h 5728119"/>
                <a:gd name="connsiteX9" fmla="*/ 655512 w 3178179"/>
                <a:gd name="connsiteY9" fmla="*/ 835908 h 5728119"/>
                <a:gd name="connsiteX10" fmla="*/ 633689 w 3178179"/>
                <a:gd name="connsiteY10" fmla="*/ 881184 h 5728119"/>
                <a:gd name="connsiteX11" fmla="*/ 612294 w 3178179"/>
                <a:gd name="connsiteY11" fmla="*/ 926656 h 5728119"/>
                <a:gd name="connsiteX12" fmla="*/ 591327 w 3178179"/>
                <a:gd name="connsiteY12" fmla="*/ 972320 h 5728119"/>
                <a:gd name="connsiteX13" fmla="*/ 550686 w 3178179"/>
                <a:gd name="connsiteY13" fmla="*/ 1064214 h 5728119"/>
                <a:gd name="connsiteX14" fmla="*/ 511779 w 3178179"/>
                <a:gd name="connsiteY14" fmla="*/ 1156843 h 5728119"/>
                <a:gd name="connsiteX15" fmla="*/ 492980 w 3178179"/>
                <a:gd name="connsiteY15" fmla="*/ 1203425 h 5728119"/>
                <a:gd name="connsiteX16" fmla="*/ 474620 w 3178179"/>
                <a:gd name="connsiteY16" fmla="*/ 1250182 h 5728119"/>
                <a:gd name="connsiteX17" fmla="*/ 456699 w 3178179"/>
                <a:gd name="connsiteY17" fmla="*/ 1297111 h 5728119"/>
                <a:gd name="connsiteX18" fmla="*/ 439219 w 3178179"/>
                <a:gd name="connsiteY18" fmla="*/ 1344209 h 5728119"/>
                <a:gd name="connsiteX19" fmla="*/ 422182 w 3178179"/>
                <a:gd name="connsiteY19" fmla="*/ 1391473 h 5728119"/>
                <a:gd name="connsiteX20" fmla="*/ 405590 w 3178179"/>
                <a:gd name="connsiteY20" fmla="*/ 1438899 h 5728119"/>
                <a:gd name="connsiteX21" fmla="*/ 389443 w 3178179"/>
                <a:gd name="connsiteY21" fmla="*/ 1486485 h 5728119"/>
                <a:gd name="connsiteX22" fmla="*/ 373744 w 3178179"/>
                <a:gd name="connsiteY22" fmla="*/ 1534229 h 5728119"/>
                <a:gd name="connsiteX23" fmla="*/ 358495 w 3178179"/>
                <a:gd name="connsiteY23" fmla="*/ 1582126 h 5728119"/>
                <a:gd name="connsiteX24" fmla="*/ 343695 w 3178179"/>
                <a:gd name="connsiteY24" fmla="*/ 1630174 h 5728119"/>
                <a:gd name="connsiteX25" fmla="*/ 329348 w 3178179"/>
                <a:gd name="connsiteY25" fmla="*/ 1678370 h 5728119"/>
                <a:gd name="connsiteX26" fmla="*/ 315455 w 3178179"/>
                <a:gd name="connsiteY26" fmla="*/ 1726712 h 5728119"/>
                <a:gd name="connsiteX27" fmla="*/ 302017 w 3178179"/>
                <a:gd name="connsiteY27" fmla="*/ 1775195 h 5728119"/>
                <a:gd name="connsiteX28" fmla="*/ 289036 w 3178179"/>
                <a:gd name="connsiteY28" fmla="*/ 1823818 h 5728119"/>
                <a:gd name="connsiteX29" fmla="*/ 276513 w 3178179"/>
                <a:gd name="connsiteY29" fmla="*/ 1872576 h 5728119"/>
                <a:gd name="connsiteX30" fmla="*/ 244443 w 3178179"/>
                <a:gd name="connsiteY30" fmla="*/ 2002167 h 5728119"/>
                <a:gd name="connsiteX31" fmla="*/ 222841 w 3178179"/>
                <a:gd name="connsiteY31" fmla="*/ 2092152 h 5728119"/>
                <a:gd name="connsiteX32" fmla="*/ 201200 w 3178179"/>
                <a:gd name="connsiteY32" fmla="*/ 2184733 h 5728119"/>
                <a:gd name="connsiteX33" fmla="*/ 179636 w 3178179"/>
                <a:gd name="connsiteY33" fmla="*/ 2279669 h 5728119"/>
                <a:gd name="connsiteX34" fmla="*/ 158267 w 3178179"/>
                <a:gd name="connsiteY34" fmla="*/ 2376724 h 5728119"/>
                <a:gd name="connsiteX35" fmla="*/ 113191 w 3178179"/>
                <a:gd name="connsiteY35" fmla="*/ 2940038 h 5728119"/>
                <a:gd name="connsiteX36" fmla="*/ 18 w 3178179"/>
                <a:gd name="connsiteY36" fmla="*/ 5692392 h 5728119"/>
                <a:gd name="connsiteX37" fmla="*/ 2575833 w 3178179"/>
                <a:gd name="connsiteY37" fmla="*/ 5728119 h 5728119"/>
                <a:gd name="connsiteX38" fmla="*/ 2409617 w 3178179"/>
                <a:gd name="connsiteY38" fmla="*/ 2685561 h 5728119"/>
                <a:gd name="connsiteX39" fmla="*/ 2524241 w 3178179"/>
                <a:gd name="connsiteY39" fmla="*/ 1880458 h 5728119"/>
                <a:gd name="connsiteX40" fmla="*/ 2906378 w 3178179"/>
                <a:gd name="connsiteY40" fmla="*/ 1697356 h 5728119"/>
                <a:gd name="connsiteX41" fmla="*/ 3178179 w 3178179"/>
                <a:gd name="connsiteY41" fmla="*/ 1573114 h 5728119"/>
                <a:gd name="connsiteX42" fmla="*/ 1738156 w 3178179"/>
                <a:gd name="connsiteY42" fmla="*/ 0 h 5728119"/>
                <a:gd name="connsiteX0" fmla="*/ 1738156 w 3178179"/>
                <a:gd name="connsiteY0" fmla="*/ 0 h 5728119"/>
                <a:gd name="connsiteX1" fmla="*/ 871025 w 3178179"/>
                <a:gd name="connsiteY1" fmla="*/ 243585 h 5728119"/>
                <a:gd name="connsiteX2" fmla="*/ 820111 w 3178179"/>
                <a:gd name="connsiteY2" fmla="*/ 524700 h 5728119"/>
                <a:gd name="connsiteX3" fmla="*/ 795340 w 3178179"/>
                <a:gd name="connsiteY3" fmla="*/ 568524 h 5728119"/>
                <a:gd name="connsiteX4" fmla="*/ 770985 w 3178179"/>
                <a:gd name="connsiteY4" fmla="*/ 612565 h 5728119"/>
                <a:gd name="connsiteX5" fmla="*/ 747048 w 3178179"/>
                <a:gd name="connsiteY5" fmla="*/ 656819 h 5728119"/>
                <a:gd name="connsiteX6" fmla="*/ 723531 w 3178179"/>
                <a:gd name="connsiteY6" fmla="*/ 701283 h 5728119"/>
                <a:gd name="connsiteX7" fmla="*/ 700435 w 3178179"/>
                <a:gd name="connsiteY7" fmla="*/ 745955 h 5728119"/>
                <a:gd name="connsiteX8" fmla="*/ 677761 w 3178179"/>
                <a:gd name="connsiteY8" fmla="*/ 790831 h 5728119"/>
                <a:gd name="connsiteX9" fmla="*/ 655512 w 3178179"/>
                <a:gd name="connsiteY9" fmla="*/ 835908 h 5728119"/>
                <a:gd name="connsiteX10" fmla="*/ 633689 w 3178179"/>
                <a:gd name="connsiteY10" fmla="*/ 881184 h 5728119"/>
                <a:gd name="connsiteX11" fmla="*/ 612294 w 3178179"/>
                <a:gd name="connsiteY11" fmla="*/ 926656 h 5728119"/>
                <a:gd name="connsiteX12" fmla="*/ 591327 w 3178179"/>
                <a:gd name="connsiteY12" fmla="*/ 972320 h 5728119"/>
                <a:gd name="connsiteX13" fmla="*/ 550686 w 3178179"/>
                <a:gd name="connsiteY13" fmla="*/ 1064214 h 5728119"/>
                <a:gd name="connsiteX14" fmla="*/ 511779 w 3178179"/>
                <a:gd name="connsiteY14" fmla="*/ 1156843 h 5728119"/>
                <a:gd name="connsiteX15" fmla="*/ 474620 w 3178179"/>
                <a:gd name="connsiteY15" fmla="*/ 1250182 h 5728119"/>
                <a:gd name="connsiteX16" fmla="*/ 456699 w 3178179"/>
                <a:gd name="connsiteY16" fmla="*/ 1297111 h 5728119"/>
                <a:gd name="connsiteX17" fmla="*/ 439219 w 3178179"/>
                <a:gd name="connsiteY17" fmla="*/ 1344209 h 5728119"/>
                <a:gd name="connsiteX18" fmla="*/ 422182 w 3178179"/>
                <a:gd name="connsiteY18" fmla="*/ 1391473 h 5728119"/>
                <a:gd name="connsiteX19" fmla="*/ 405590 w 3178179"/>
                <a:gd name="connsiteY19" fmla="*/ 1438899 h 5728119"/>
                <a:gd name="connsiteX20" fmla="*/ 389443 w 3178179"/>
                <a:gd name="connsiteY20" fmla="*/ 1486485 h 5728119"/>
                <a:gd name="connsiteX21" fmla="*/ 373744 w 3178179"/>
                <a:gd name="connsiteY21" fmla="*/ 1534229 h 5728119"/>
                <a:gd name="connsiteX22" fmla="*/ 358495 w 3178179"/>
                <a:gd name="connsiteY22" fmla="*/ 1582126 h 5728119"/>
                <a:gd name="connsiteX23" fmla="*/ 343695 w 3178179"/>
                <a:gd name="connsiteY23" fmla="*/ 1630174 h 5728119"/>
                <a:gd name="connsiteX24" fmla="*/ 329348 w 3178179"/>
                <a:gd name="connsiteY24" fmla="*/ 1678370 h 5728119"/>
                <a:gd name="connsiteX25" fmla="*/ 315455 w 3178179"/>
                <a:gd name="connsiteY25" fmla="*/ 1726712 h 5728119"/>
                <a:gd name="connsiteX26" fmla="*/ 302017 w 3178179"/>
                <a:gd name="connsiteY26" fmla="*/ 1775195 h 5728119"/>
                <a:gd name="connsiteX27" fmla="*/ 289036 w 3178179"/>
                <a:gd name="connsiteY27" fmla="*/ 1823818 h 5728119"/>
                <a:gd name="connsiteX28" fmla="*/ 276513 w 3178179"/>
                <a:gd name="connsiteY28" fmla="*/ 1872576 h 5728119"/>
                <a:gd name="connsiteX29" fmla="*/ 244443 w 3178179"/>
                <a:gd name="connsiteY29" fmla="*/ 2002167 h 5728119"/>
                <a:gd name="connsiteX30" fmla="*/ 222841 w 3178179"/>
                <a:gd name="connsiteY30" fmla="*/ 2092152 h 5728119"/>
                <a:gd name="connsiteX31" fmla="*/ 201200 w 3178179"/>
                <a:gd name="connsiteY31" fmla="*/ 2184733 h 5728119"/>
                <a:gd name="connsiteX32" fmla="*/ 179636 w 3178179"/>
                <a:gd name="connsiteY32" fmla="*/ 2279669 h 5728119"/>
                <a:gd name="connsiteX33" fmla="*/ 158267 w 3178179"/>
                <a:gd name="connsiteY33" fmla="*/ 2376724 h 5728119"/>
                <a:gd name="connsiteX34" fmla="*/ 113191 w 3178179"/>
                <a:gd name="connsiteY34" fmla="*/ 2940038 h 5728119"/>
                <a:gd name="connsiteX35" fmla="*/ 18 w 3178179"/>
                <a:gd name="connsiteY35" fmla="*/ 5692392 h 5728119"/>
                <a:gd name="connsiteX36" fmla="*/ 2575833 w 3178179"/>
                <a:gd name="connsiteY36" fmla="*/ 5728119 h 5728119"/>
                <a:gd name="connsiteX37" fmla="*/ 2409617 w 3178179"/>
                <a:gd name="connsiteY37" fmla="*/ 2685561 h 5728119"/>
                <a:gd name="connsiteX38" fmla="*/ 2524241 w 3178179"/>
                <a:gd name="connsiteY38" fmla="*/ 1880458 h 5728119"/>
                <a:gd name="connsiteX39" fmla="*/ 2906378 w 3178179"/>
                <a:gd name="connsiteY39" fmla="*/ 1697356 h 5728119"/>
                <a:gd name="connsiteX40" fmla="*/ 3178179 w 3178179"/>
                <a:gd name="connsiteY40" fmla="*/ 1573114 h 5728119"/>
                <a:gd name="connsiteX41" fmla="*/ 1738156 w 3178179"/>
                <a:gd name="connsiteY41" fmla="*/ 0 h 5728119"/>
                <a:gd name="connsiteX0" fmla="*/ 1738156 w 3178179"/>
                <a:gd name="connsiteY0" fmla="*/ 0 h 5728119"/>
                <a:gd name="connsiteX1" fmla="*/ 871025 w 3178179"/>
                <a:gd name="connsiteY1" fmla="*/ 243585 h 5728119"/>
                <a:gd name="connsiteX2" fmla="*/ 820111 w 3178179"/>
                <a:gd name="connsiteY2" fmla="*/ 524700 h 5728119"/>
                <a:gd name="connsiteX3" fmla="*/ 795340 w 3178179"/>
                <a:gd name="connsiteY3" fmla="*/ 568524 h 5728119"/>
                <a:gd name="connsiteX4" fmla="*/ 770985 w 3178179"/>
                <a:gd name="connsiteY4" fmla="*/ 612565 h 5728119"/>
                <a:gd name="connsiteX5" fmla="*/ 747048 w 3178179"/>
                <a:gd name="connsiteY5" fmla="*/ 656819 h 5728119"/>
                <a:gd name="connsiteX6" fmla="*/ 723531 w 3178179"/>
                <a:gd name="connsiteY6" fmla="*/ 701283 h 5728119"/>
                <a:gd name="connsiteX7" fmla="*/ 700435 w 3178179"/>
                <a:gd name="connsiteY7" fmla="*/ 745955 h 5728119"/>
                <a:gd name="connsiteX8" fmla="*/ 677761 w 3178179"/>
                <a:gd name="connsiteY8" fmla="*/ 790831 h 5728119"/>
                <a:gd name="connsiteX9" fmla="*/ 655512 w 3178179"/>
                <a:gd name="connsiteY9" fmla="*/ 835908 h 5728119"/>
                <a:gd name="connsiteX10" fmla="*/ 633689 w 3178179"/>
                <a:gd name="connsiteY10" fmla="*/ 881184 h 5728119"/>
                <a:gd name="connsiteX11" fmla="*/ 612294 w 3178179"/>
                <a:gd name="connsiteY11" fmla="*/ 926656 h 5728119"/>
                <a:gd name="connsiteX12" fmla="*/ 591327 w 3178179"/>
                <a:gd name="connsiteY12" fmla="*/ 972320 h 5728119"/>
                <a:gd name="connsiteX13" fmla="*/ 550686 w 3178179"/>
                <a:gd name="connsiteY13" fmla="*/ 1064214 h 5728119"/>
                <a:gd name="connsiteX14" fmla="*/ 474620 w 3178179"/>
                <a:gd name="connsiteY14" fmla="*/ 1250182 h 5728119"/>
                <a:gd name="connsiteX15" fmla="*/ 456699 w 3178179"/>
                <a:gd name="connsiteY15" fmla="*/ 1297111 h 5728119"/>
                <a:gd name="connsiteX16" fmla="*/ 439219 w 3178179"/>
                <a:gd name="connsiteY16" fmla="*/ 1344209 h 5728119"/>
                <a:gd name="connsiteX17" fmla="*/ 422182 w 3178179"/>
                <a:gd name="connsiteY17" fmla="*/ 1391473 h 5728119"/>
                <a:gd name="connsiteX18" fmla="*/ 405590 w 3178179"/>
                <a:gd name="connsiteY18" fmla="*/ 1438899 h 5728119"/>
                <a:gd name="connsiteX19" fmla="*/ 389443 w 3178179"/>
                <a:gd name="connsiteY19" fmla="*/ 1486485 h 5728119"/>
                <a:gd name="connsiteX20" fmla="*/ 373744 w 3178179"/>
                <a:gd name="connsiteY20" fmla="*/ 1534229 h 5728119"/>
                <a:gd name="connsiteX21" fmla="*/ 358495 w 3178179"/>
                <a:gd name="connsiteY21" fmla="*/ 1582126 h 5728119"/>
                <a:gd name="connsiteX22" fmla="*/ 343695 w 3178179"/>
                <a:gd name="connsiteY22" fmla="*/ 1630174 h 5728119"/>
                <a:gd name="connsiteX23" fmla="*/ 329348 w 3178179"/>
                <a:gd name="connsiteY23" fmla="*/ 1678370 h 5728119"/>
                <a:gd name="connsiteX24" fmla="*/ 315455 w 3178179"/>
                <a:gd name="connsiteY24" fmla="*/ 1726712 h 5728119"/>
                <a:gd name="connsiteX25" fmla="*/ 302017 w 3178179"/>
                <a:gd name="connsiteY25" fmla="*/ 1775195 h 5728119"/>
                <a:gd name="connsiteX26" fmla="*/ 289036 w 3178179"/>
                <a:gd name="connsiteY26" fmla="*/ 1823818 h 5728119"/>
                <a:gd name="connsiteX27" fmla="*/ 276513 w 3178179"/>
                <a:gd name="connsiteY27" fmla="*/ 1872576 h 5728119"/>
                <a:gd name="connsiteX28" fmla="*/ 244443 w 3178179"/>
                <a:gd name="connsiteY28" fmla="*/ 2002167 h 5728119"/>
                <a:gd name="connsiteX29" fmla="*/ 222841 w 3178179"/>
                <a:gd name="connsiteY29" fmla="*/ 2092152 h 5728119"/>
                <a:gd name="connsiteX30" fmla="*/ 201200 w 3178179"/>
                <a:gd name="connsiteY30" fmla="*/ 2184733 h 5728119"/>
                <a:gd name="connsiteX31" fmla="*/ 179636 w 3178179"/>
                <a:gd name="connsiteY31" fmla="*/ 2279669 h 5728119"/>
                <a:gd name="connsiteX32" fmla="*/ 158267 w 3178179"/>
                <a:gd name="connsiteY32" fmla="*/ 2376724 h 5728119"/>
                <a:gd name="connsiteX33" fmla="*/ 113191 w 3178179"/>
                <a:gd name="connsiteY33" fmla="*/ 2940038 h 5728119"/>
                <a:gd name="connsiteX34" fmla="*/ 18 w 3178179"/>
                <a:gd name="connsiteY34" fmla="*/ 5692392 h 5728119"/>
                <a:gd name="connsiteX35" fmla="*/ 2575833 w 3178179"/>
                <a:gd name="connsiteY35" fmla="*/ 5728119 h 5728119"/>
                <a:gd name="connsiteX36" fmla="*/ 2409617 w 3178179"/>
                <a:gd name="connsiteY36" fmla="*/ 2685561 h 5728119"/>
                <a:gd name="connsiteX37" fmla="*/ 2524241 w 3178179"/>
                <a:gd name="connsiteY37" fmla="*/ 1880458 h 5728119"/>
                <a:gd name="connsiteX38" fmla="*/ 2906378 w 3178179"/>
                <a:gd name="connsiteY38" fmla="*/ 1697356 h 5728119"/>
                <a:gd name="connsiteX39" fmla="*/ 3178179 w 3178179"/>
                <a:gd name="connsiteY39" fmla="*/ 1573114 h 5728119"/>
                <a:gd name="connsiteX40" fmla="*/ 1738156 w 3178179"/>
                <a:gd name="connsiteY40" fmla="*/ 0 h 5728119"/>
                <a:gd name="connsiteX0" fmla="*/ 1738156 w 3178179"/>
                <a:gd name="connsiteY0" fmla="*/ 0 h 5728119"/>
                <a:gd name="connsiteX1" fmla="*/ 871025 w 3178179"/>
                <a:gd name="connsiteY1" fmla="*/ 243585 h 5728119"/>
                <a:gd name="connsiteX2" fmla="*/ 820111 w 3178179"/>
                <a:gd name="connsiteY2" fmla="*/ 524700 h 5728119"/>
                <a:gd name="connsiteX3" fmla="*/ 795340 w 3178179"/>
                <a:gd name="connsiteY3" fmla="*/ 568524 h 5728119"/>
                <a:gd name="connsiteX4" fmla="*/ 770985 w 3178179"/>
                <a:gd name="connsiteY4" fmla="*/ 612565 h 5728119"/>
                <a:gd name="connsiteX5" fmla="*/ 747048 w 3178179"/>
                <a:gd name="connsiteY5" fmla="*/ 656819 h 5728119"/>
                <a:gd name="connsiteX6" fmla="*/ 723531 w 3178179"/>
                <a:gd name="connsiteY6" fmla="*/ 701283 h 5728119"/>
                <a:gd name="connsiteX7" fmla="*/ 700435 w 3178179"/>
                <a:gd name="connsiteY7" fmla="*/ 745955 h 5728119"/>
                <a:gd name="connsiteX8" fmla="*/ 677761 w 3178179"/>
                <a:gd name="connsiteY8" fmla="*/ 790831 h 5728119"/>
                <a:gd name="connsiteX9" fmla="*/ 655512 w 3178179"/>
                <a:gd name="connsiteY9" fmla="*/ 835908 h 5728119"/>
                <a:gd name="connsiteX10" fmla="*/ 633689 w 3178179"/>
                <a:gd name="connsiteY10" fmla="*/ 881184 h 5728119"/>
                <a:gd name="connsiteX11" fmla="*/ 612294 w 3178179"/>
                <a:gd name="connsiteY11" fmla="*/ 926656 h 5728119"/>
                <a:gd name="connsiteX12" fmla="*/ 591327 w 3178179"/>
                <a:gd name="connsiteY12" fmla="*/ 972320 h 5728119"/>
                <a:gd name="connsiteX13" fmla="*/ 550686 w 3178179"/>
                <a:gd name="connsiteY13" fmla="*/ 1064214 h 5728119"/>
                <a:gd name="connsiteX14" fmla="*/ 474620 w 3178179"/>
                <a:gd name="connsiteY14" fmla="*/ 1250182 h 5728119"/>
                <a:gd name="connsiteX15" fmla="*/ 439219 w 3178179"/>
                <a:gd name="connsiteY15" fmla="*/ 1344209 h 5728119"/>
                <a:gd name="connsiteX16" fmla="*/ 422182 w 3178179"/>
                <a:gd name="connsiteY16" fmla="*/ 1391473 h 5728119"/>
                <a:gd name="connsiteX17" fmla="*/ 405590 w 3178179"/>
                <a:gd name="connsiteY17" fmla="*/ 1438899 h 5728119"/>
                <a:gd name="connsiteX18" fmla="*/ 389443 w 3178179"/>
                <a:gd name="connsiteY18" fmla="*/ 1486485 h 5728119"/>
                <a:gd name="connsiteX19" fmla="*/ 373744 w 3178179"/>
                <a:gd name="connsiteY19" fmla="*/ 1534229 h 5728119"/>
                <a:gd name="connsiteX20" fmla="*/ 358495 w 3178179"/>
                <a:gd name="connsiteY20" fmla="*/ 1582126 h 5728119"/>
                <a:gd name="connsiteX21" fmla="*/ 343695 w 3178179"/>
                <a:gd name="connsiteY21" fmla="*/ 1630174 h 5728119"/>
                <a:gd name="connsiteX22" fmla="*/ 329348 w 3178179"/>
                <a:gd name="connsiteY22" fmla="*/ 1678370 h 5728119"/>
                <a:gd name="connsiteX23" fmla="*/ 315455 w 3178179"/>
                <a:gd name="connsiteY23" fmla="*/ 1726712 h 5728119"/>
                <a:gd name="connsiteX24" fmla="*/ 302017 w 3178179"/>
                <a:gd name="connsiteY24" fmla="*/ 1775195 h 5728119"/>
                <a:gd name="connsiteX25" fmla="*/ 289036 w 3178179"/>
                <a:gd name="connsiteY25" fmla="*/ 1823818 h 5728119"/>
                <a:gd name="connsiteX26" fmla="*/ 276513 w 3178179"/>
                <a:gd name="connsiteY26" fmla="*/ 1872576 h 5728119"/>
                <a:gd name="connsiteX27" fmla="*/ 244443 w 3178179"/>
                <a:gd name="connsiteY27" fmla="*/ 2002167 h 5728119"/>
                <a:gd name="connsiteX28" fmla="*/ 222841 w 3178179"/>
                <a:gd name="connsiteY28" fmla="*/ 2092152 h 5728119"/>
                <a:gd name="connsiteX29" fmla="*/ 201200 w 3178179"/>
                <a:gd name="connsiteY29" fmla="*/ 2184733 h 5728119"/>
                <a:gd name="connsiteX30" fmla="*/ 179636 w 3178179"/>
                <a:gd name="connsiteY30" fmla="*/ 2279669 h 5728119"/>
                <a:gd name="connsiteX31" fmla="*/ 158267 w 3178179"/>
                <a:gd name="connsiteY31" fmla="*/ 2376724 h 5728119"/>
                <a:gd name="connsiteX32" fmla="*/ 113191 w 3178179"/>
                <a:gd name="connsiteY32" fmla="*/ 2940038 h 5728119"/>
                <a:gd name="connsiteX33" fmla="*/ 18 w 3178179"/>
                <a:gd name="connsiteY33" fmla="*/ 5692392 h 5728119"/>
                <a:gd name="connsiteX34" fmla="*/ 2575833 w 3178179"/>
                <a:gd name="connsiteY34" fmla="*/ 5728119 h 5728119"/>
                <a:gd name="connsiteX35" fmla="*/ 2409617 w 3178179"/>
                <a:gd name="connsiteY35" fmla="*/ 2685561 h 5728119"/>
                <a:gd name="connsiteX36" fmla="*/ 2524241 w 3178179"/>
                <a:gd name="connsiteY36" fmla="*/ 1880458 h 5728119"/>
                <a:gd name="connsiteX37" fmla="*/ 2906378 w 3178179"/>
                <a:gd name="connsiteY37" fmla="*/ 1697356 h 5728119"/>
                <a:gd name="connsiteX38" fmla="*/ 3178179 w 3178179"/>
                <a:gd name="connsiteY38" fmla="*/ 1573114 h 5728119"/>
                <a:gd name="connsiteX39" fmla="*/ 1738156 w 3178179"/>
                <a:gd name="connsiteY39" fmla="*/ 0 h 5728119"/>
                <a:gd name="connsiteX0" fmla="*/ 1738156 w 3178179"/>
                <a:gd name="connsiteY0" fmla="*/ 0 h 5728119"/>
                <a:gd name="connsiteX1" fmla="*/ 871025 w 3178179"/>
                <a:gd name="connsiteY1" fmla="*/ 243585 h 5728119"/>
                <a:gd name="connsiteX2" fmla="*/ 820111 w 3178179"/>
                <a:gd name="connsiteY2" fmla="*/ 524700 h 5728119"/>
                <a:gd name="connsiteX3" fmla="*/ 795340 w 3178179"/>
                <a:gd name="connsiteY3" fmla="*/ 568524 h 5728119"/>
                <a:gd name="connsiteX4" fmla="*/ 770985 w 3178179"/>
                <a:gd name="connsiteY4" fmla="*/ 612565 h 5728119"/>
                <a:gd name="connsiteX5" fmla="*/ 747048 w 3178179"/>
                <a:gd name="connsiteY5" fmla="*/ 656819 h 5728119"/>
                <a:gd name="connsiteX6" fmla="*/ 723531 w 3178179"/>
                <a:gd name="connsiteY6" fmla="*/ 701283 h 5728119"/>
                <a:gd name="connsiteX7" fmla="*/ 700435 w 3178179"/>
                <a:gd name="connsiteY7" fmla="*/ 745955 h 5728119"/>
                <a:gd name="connsiteX8" fmla="*/ 677761 w 3178179"/>
                <a:gd name="connsiteY8" fmla="*/ 790831 h 5728119"/>
                <a:gd name="connsiteX9" fmla="*/ 655512 w 3178179"/>
                <a:gd name="connsiteY9" fmla="*/ 835908 h 5728119"/>
                <a:gd name="connsiteX10" fmla="*/ 633689 w 3178179"/>
                <a:gd name="connsiteY10" fmla="*/ 881184 h 5728119"/>
                <a:gd name="connsiteX11" fmla="*/ 612294 w 3178179"/>
                <a:gd name="connsiteY11" fmla="*/ 926656 h 5728119"/>
                <a:gd name="connsiteX12" fmla="*/ 591327 w 3178179"/>
                <a:gd name="connsiteY12" fmla="*/ 972320 h 5728119"/>
                <a:gd name="connsiteX13" fmla="*/ 550686 w 3178179"/>
                <a:gd name="connsiteY13" fmla="*/ 1064214 h 5728119"/>
                <a:gd name="connsiteX14" fmla="*/ 439219 w 3178179"/>
                <a:gd name="connsiteY14" fmla="*/ 1344209 h 5728119"/>
                <a:gd name="connsiteX15" fmla="*/ 422182 w 3178179"/>
                <a:gd name="connsiteY15" fmla="*/ 1391473 h 5728119"/>
                <a:gd name="connsiteX16" fmla="*/ 405590 w 3178179"/>
                <a:gd name="connsiteY16" fmla="*/ 1438899 h 5728119"/>
                <a:gd name="connsiteX17" fmla="*/ 389443 w 3178179"/>
                <a:gd name="connsiteY17" fmla="*/ 1486485 h 5728119"/>
                <a:gd name="connsiteX18" fmla="*/ 373744 w 3178179"/>
                <a:gd name="connsiteY18" fmla="*/ 1534229 h 5728119"/>
                <a:gd name="connsiteX19" fmla="*/ 358495 w 3178179"/>
                <a:gd name="connsiteY19" fmla="*/ 1582126 h 5728119"/>
                <a:gd name="connsiteX20" fmla="*/ 343695 w 3178179"/>
                <a:gd name="connsiteY20" fmla="*/ 1630174 h 5728119"/>
                <a:gd name="connsiteX21" fmla="*/ 329348 w 3178179"/>
                <a:gd name="connsiteY21" fmla="*/ 1678370 h 5728119"/>
                <a:gd name="connsiteX22" fmla="*/ 315455 w 3178179"/>
                <a:gd name="connsiteY22" fmla="*/ 1726712 h 5728119"/>
                <a:gd name="connsiteX23" fmla="*/ 302017 w 3178179"/>
                <a:gd name="connsiteY23" fmla="*/ 1775195 h 5728119"/>
                <a:gd name="connsiteX24" fmla="*/ 289036 w 3178179"/>
                <a:gd name="connsiteY24" fmla="*/ 1823818 h 5728119"/>
                <a:gd name="connsiteX25" fmla="*/ 276513 w 3178179"/>
                <a:gd name="connsiteY25" fmla="*/ 1872576 h 5728119"/>
                <a:gd name="connsiteX26" fmla="*/ 244443 w 3178179"/>
                <a:gd name="connsiteY26" fmla="*/ 2002167 h 5728119"/>
                <a:gd name="connsiteX27" fmla="*/ 222841 w 3178179"/>
                <a:gd name="connsiteY27" fmla="*/ 2092152 h 5728119"/>
                <a:gd name="connsiteX28" fmla="*/ 201200 w 3178179"/>
                <a:gd name="connsiteY28" fmla="*/ 2184733 h 5728119"/>
                <a:gd name="connsiteX29" fmla="*/ 179636 w 3178179"/>
                <a:gd name="connsiteY29" fmla="*/ 2279669 h 5728119"/>
                <a:gd name="connsiteX30" fmla="*/ 158267 w 3178179"/>
                <a:gd name="connsiteY30" fmla="*/ 2376724 h 5728119"/>
                <a:gd name="connsiteX31" fmla="*/ 113191 w 3178179"/>
                <a:gd name="connsiteY31" fmla="*/ 2940038 h 5728119"/>
                <a:gd name="connsiteX32" fmla="*/ 18 w 3178179"/>
                <a:gd name="connsiteY32" fmla="*/ 5692392 h 5728119"/>
                <a:gd name="connsiteX33" fmla="*/ 2575833 w 3178179"/>
                <a:gd name="connsiteY33" fmla="*/ 5728119 h 5728119"/>
                <a:gd name="connsiteX34" fmla="*/ 2409617 w 3178179"/>
                <a:gd name="connsiteY34" fmla="*/ 2685561 h 5728119"/>
                <a:gd name="connsiteX35" fmla="*/ 2524241 w 3178179"/>
                <a:gd name="connsiteY35" fmla="*/ 1880458 h 5728119"/>
                <a:gd name="connsiteX36" fmla="*/ 2906378 w 3178179"/>
                <a:gd name="connsiteY36" fmla="*/ 1697356 h 5728119"/>
                <a:gd name="connsiteX37" fmla="*/ 3178179 w 3178179"/>
                <a:gd name="connsiteY37" fmla="*/ 1573114 h 5728119"/>
                <a:gd name="connsiteX38" fmla="*/ 1738156 w 3178179"/>
                <a:gd name="connsiteY38" fmla="*/ 0 h 5728119"/>
                <a:gd name="connsiteX0" fmla="*/ 1738156 w 3178179"/>
                <a:gd name="connsiteY0" fmla="*/ 0 h 5728119"/>
                <a:gd name="connsiteX1" fmla="*/ 871025 w 3178179"/>
                <a:gd name="connsiteY1" fmla="*/ 243585 h 5728119"/>
                <a:gd name="connsiteX2" fmla="*/ 820111 w 3178179"/>
                <a:gd name="connsiteY2" fmla="*/ 524700 h 5728119"/>
                <a:gd name="connsiteX3" fmla="*/ 795340 w 3178179"/>
                <a:gd name="connsiteY3" fmla="*/ 568524 h 5728119"/>
                <a:gd name="connsiteX4" fmla="*/ 770985 w 3178179"/>
                <a:gd name="connsiteY4" fmla="*/ 612565 h 5728119"/>
                <a:gd name="connsiteX5" fmla="*/ 747048 w 3178179"/>
                <a:gd name="connsiteY5" fmla="*/ 656819 h 5728119"/>
                <a:gd name="connsiteX6" fmla="*/ 723531 w 3178179"/>
                <a:gd name="connsiteY6" fmla="*/ 701283 h 5728119"/>
                <a:gd name="connsiteX7" fmla="*/ 700435 w 3178179"/>
                <a:gd name="connsiteY7" fmla="*/ 745955 h 5728119"/>
                <a:gd name="connsiteX8" fmla="*/ 677761 w 3178179"/>
                <a:gd name="connsiteY8" fmla="*/ 790831 h 5728119"/>
                <a:gd name="connsiteX9" fmla="*/ 655512 w 3178179"/>
                <a:gd name="connsiteY9" fmla="*/ 835908 h 5728119"/>
                <a:gd name="connsiteX10" fmla="*/ 633689 w 3178179"/>
                <a:gd name="connsiteY10" fmla="*/ 881184 h 5728119"/>
                <a:gd name="connsiteX11" fmla="*/ 612294 w 3178179"/>
                <a:gd name="connsiteY11" fmla="*/ 926656 h 5728119"/>
                <a:gd name="connsiteX12" fmla="*/ 591327 w 3178179"/>
                <a:gd name="connsiteY12" fmla="*/ 972320 h 5728119"/>
                <a:gd name="connsiteX13" fmla="*/ 550686 w 3178179"/>
                <a:gd name="connsiteY13" fmla="*/ 1064214 h 5728119"/>
                <a:gd name="connsiteX14" fmla="*/ 422182 w 3178179"/>
                <a:gd name="connsiteY14" fmla="*/ 1391473 h 5728119"/>
                <a:gd name="connsiteX15" fmla="*/ 405590 w 3178179"/>
                <a:gd name="connsiteY15" fmla="*/ 1438899 h 5728119"/>
                <a:gd name="connsiteX16" fmla="*/ 389443 w 3178179"/>
                <a:gd name="connsiteY16" fmla="*/ 1486485 h 5728119"/>
                <a:gd name="connsiteX17" fmla="*/ 373744 w 3178179"/>
                <a:gd name="connsiteY17" fmla="*/ 1534229 h 5728119"/>
                <a:gd name="connsiteX18" fmla="*/ 358495 w 3178179"/>
                <a:gd name="connsiteY18" fmla="*/ 1582126 h 5728119"/>
                <a:gd name="connsiteX19" fmla="*/ 343695 w 3178179"/>
                <a:gd name="connsiteY19" fmla="*/ 1630174 h 5728119"/>
                <a:gd name="connsiteX20" fmla="*/ 329348 w 3178179"/>
                <a:gd name="connsiteY20" fmla="*/ 1678370 h 5728119"/>
                <a:gd name="connsiteX21" fmla="*/ 315455 w 3178179"/>
                <a:gd name="connsiteY21" fmla="*/ 1726712 h 5728119"/>
                <a:gd name="connsiteX22" fmla="*/ 302017 w 3178179"/>
                <a:gd name="connsiteY22" fmla="*/ 1775195 h 5728119"/>
                <a:gd name="connsiteX23" fmla="*/ 289036 w 3178179"/>
                <a:gd name="connsiteY23" fmla="*/ 1823818 h 5728119"/>
                <a:gd name="connsiteX24" fmla="*/ 276513 w 3178179"/>
                <a:gd name="connsiteY24" fmla="*/ 1872576 h 5728119"/>
                <a:gd name="connsiteX25" fmla="*/ 244443 w 3178179"/>
                <a:gd name="connsiteY25" fmla="*/ 2002167 h 5728119"/>
                <a:gd name="connsiteX26" fmla="*/ 222841 w 3178179"/>
                <a:gd name="connsiteY26" fmla="*/ 2092152 h 5728119"/>
                <a:gd name="connsiteX27" fmla="*/ 201200 w 3178179"/>
                <a:gd name="connsiteY27" fmla="*/ 2184733 h 5728119"/>
                <a:gd name="connsiteX28" fmla="*/ 179636 w 3178179"/>
                <a:gd name="connsiteY28" fmla="*/ 2279669 h 5728119"/>
                <a:gd name="connsiteX29" fmla="*/ 158267 w 3178179"/>
                <a:gd name="connsiteY29" fmla="*/ 2376724 h 5728119"/>
                <a:gd name="connsiteX30" fmla="*/ 113191 w 3178179"/>
                <a:gd name="connsiteY30" fmla="*/ 2940038 h 5728119"/>
                <a:gd name="connsiteX31" fmla="*/ 18 w 3178179"/>
                <a:gd name="connsiteY31" fmla="*/ 5692392 h 5728119"/>
                <a:gd name="connsiteX32" fmla="*/ 2575833 w 3178179"/>
                <a:gd name="connsiteY32" fmla="*/ 5728119 h 5728119"/>
                <a:gd name="connsiteX33" fmla="*/ 2409617 w 3178179"/>
                <a:gd name="connsiteY33" fmla="*/ 2685561 h 5728119"/>
                <a:gd name="connsiteX34" fmla="*/ 2524241 w 3178179"/>
                <a:gd name="connsiteY34" fmla="*/ 1880458 h 5728119"/>
                <a:gd name="connsiteX35" fmla="*/ 2906378 w 3178179"/>
                <a:gd name="connsiteY35" fmla="*/ 1697356 h 5728119"/>
                <a:gd name="connsiteX36" fmla="*/ 3178179 w 3178179"/>
                <a:gd name="connsiteY36" fmla="*/ 1573114 h 5728119"/>
                <a:gd name="connsiteX37" fmla="*/ 1738156 w 3178179"/>
                <a:gd name="connsiteY37" fmla="*/ 0 h 5728119"/>
                <a:gd name="connsiteX0" fmla="*/ 1738156 w 3178179"/>
                <a:gd name="connsiteY0" fmla="*/ 0 h 5728119"/>
                <a:gd name="connsiteX1" fmla="*/ 871025 w 3178179"/>
                <a:gd name="connsiteY1" fmla="*/ 243585 h 5728119"/>
                <a:gd name="connsiteX2" fmla="*/ 820111 w 3178179"/>
                <a:gd name="connsiteY2" fmla="*/ 524700 h 5728119"/>
                <a:gd name="connsiteX3" fmla="*/ 795340 w 3178179"/>
                <a:gd name="connsiteY3" fmla="*/ 568524 h 5728119"/>
                <a:gd name="connsiteX4" fmla="*/ 770985 w 3178179"/>
                <a:gd name="connsiteY4" fmla="*/ 612565 h 5728119"/>
                <a:gd name="connsiteX5" fmla="*/ 747048 w 3178179"/>
                <a:gd name="connsiteY5" fmla="*/ 656819 h 5728119"/>
                <a:gd name="connsiteX6" fmla="*/ 723531 w 3178179"/>
                <a:gd name="connsiteY6" fmla="*/ 701283 h 5728119"/>
                <a:gd name="connsiteX7" fmla="*/ 700435 w 3178179"/>
                <a:gd name="connsiteY7" fmla="*/ 745955 h 5728119"/>
                <a:gd name="connsiteX8" fmla="*/ 677761 w 3178179"/>
                <a:gd name="connsiteY8" fmla="*/ 790831 h 5728119"/>
                <a:gd name="connsiteX9" fmla="*/ 655512 w 3178179"/>
                <a:gd name="connsiteY9" fmla="*/ 835908 h 5728119"/>
                <a:gd name="connsiteX10" fmla="*/ 633689 w 3178179"/>
                <a:gd name="connsiteY10" fmla="*/ 881184 h 5728119"/>
                <a:gd name="connsiteX11" fmla="*/ 612294 w 3178179"/>
                <a:gd name="connsiteY11" fmla="*/ 926656 h 5728119"/>
                <a:gd name="connsiteX12" fmla="*/ 591327 w 3178179"/>
                <a:gd name="connsiteY12" fmla="*/ 972320 h 5728119"/>
                <a:gd name="connsiteX13" fmla="*/ 550686 w 3178179"/>
                <a:gd name="connsiteY13" fmla="*/ 1064214 h 5728119"/>
                <a:gd name="connsiteX14" fmla="*/ 422182 w 3178179"/>
                <a:gd name="connsiteY14" fmla="*/ 1391473 h 5728119"/>
                <a:gd name="connsiteX15" fmla="*/ 405590 w 3178179"/>
                <a:gd name="connsiteY15" fmla="*/ 1438899 h 5728119"/>
                <a:gd name="connsiteX16" fmla="*/ 389443 w 3178179"/>
                <a:gd name="connsiteY16" fmla="*/ 1486485 h 5728119"/>
                <a:gd name="connsiteX17" fmla="*/ 373744 w 3178179"/>
                <a:gd name="connsiteY17" fmla="*/ 1534229 h 5728119"/>
                <a:gd name="connsiteX18" fmla="*/ 358495 w 3178179"/>
                <a:gd name="connsiteY18" fmla="*/ 1582126 h 5728119"/>
                <a:gd name="connsiteX19" fmla="*/ 343695 w 3178179"/>
                <a:gd name="connsiteY19" fmla="*/ 1630174 h 5728119"/>
                <a:gd name="connsiteX20" fmla="*/ 329348 w 3178179"/>
                <a:gd name="connsiteY20" fmla="*/ 1678370 h 5728119"/>
                <a:gd name="connsiteX21" fmla="*/ 315455 w 3178179"/>
                <a:gd name="connsiteY21" fmla="*/ 1726712 h 5728119"/>
                <a:gd name="connsiteX22" fmla="*/ 302017 w 3178179"/>
                <a:gd name="connsiteY22" fmla="*/ 1775195 h 5728119"/>
                <a:gd name="connsiteX23" fmla="*/ 289036 w 3178179"/>
                <a:gd name="connsiteY23" fmla="*/ 1823818 h 5728119"/>
                <a:gd name="connsiteX24" fmla="*/ 276513 w 3178179"/>
                <a:gd name="connsiteY24" fmla="*/ 1872576 h 5728119"/>
                <a:gd name="connsiteX25" fmla="*/ 222841 w 3178179"/>
                <a:gd name="connsiteY25" fmla="*/ 2092152 h 5728119"/>
                <a:gd name="connsiteX26" fmla="*/ 201200 w 3178179"/>
                <a:gd name="connsiteY26" fmla="*/ 2184733 h 5728119"/>
                <a:gd name="connsiteX27" fmla="*/ 179636 w 3178179"/>
                <a:gd name="connsiteY27" fmla="*/ 2279669 h 5728119"/>
                <a:gd name="connsiteX28" fmla="*/ 158267 w 3178179"/>
                <a:gd name="connsiteY28" fmla="*/ 2376724 h 5728119"/>
                <a:gd name="connsiteX29" fmla="*/ 113191 w 3178179"/>
                <a:gd name="connsiteY29" fmla="*/ 2940038 h 5728119"/>
                <a:gd name="connsiteX30" fmla="*/ 18 w 3178179"/>
                <a:gd name="connsiteY30" fmla="*/ 5692392 h 5728119"/>
                <a:gd name="connsiteX31" fmla="*/ 2575833 w 3178179"/>
                <a:gd name="connsiteY31" fmla="*/ 5728119 h 5728119"/>
                <a:gd name="connsiteX32" fmla="*/ 2409617 w 3178179"/>
                <a:gd name="connsiteY32" fmla="*/ 2685561 h 5728119"/>
                <a:gd name="connsiteX33" fmla="*/ 2524241 w 3178179"/>
                <a:gd name="connsiteY33" fmla="*/ 1880458 h 5728119"/>
                <a:gd name="connsiteX34" fmla="*/ 2906378 w 3178179"/>
                <a:gd name="connsiteY34" fmla="*/ 1697356 h 5728119"/>
                <a:gd name="connsiteX35" fmla="*/ 3178179 w 3178179"/>
                <a:gd name="connsiteY35" fmla="*/ 1573114 h 5728119"/>
                <a:gd name="connsiteX36" fmla="*/ 1738156 w 3178179"/>
                <a:gd name="connsiteY36" fmla="*/ 0 h 5728119"/>
                <a:gd name="connsiteX0" fmla="*/ 1738156 w 3178179"/>
                <a:gd name="connsiteY0" fmla="*/ 0 h 5728119"/>
                <a:gd name="connsiteX1" fmla="*/ 871025 w 3178179"/>
                <a:gd name="connsiteY1" fmla="*/ 243585 h 5728119"/>
                <a:gd name="connsiteX2" fmla="*/ 820111 w 3178179"/>
                <a:gd name="connsiteY2" fmla="*/ 524700 h 5728119"/>
                <a:gd name="connsiteX3" fmla="*/ 795340 w 3178179"/>
                <a:gd name="connsiteY3" fmla="*/ 568524 h 5728119"/>
                <a:gd name="connsiteX4" fmla="*/ 770985 w 3178179"/>
                <a:gd name="connsiteY4" fmla="*/ 612565 h 5728119"/>
                <a:gd name="connsiteX5" fmla="*/ 747048 w 3178179"/>
                <a:gd name="connsiteY5" fmla="*/ 656819 h 5728119"/>
                <a:gd name="connsiteX6" fmla="*/ 723531 w 3178179"/>
                <a:gd name="connsiteY6" fmla="*/ 701283 h 5728119"/>
                <a:gd name="connsiteX7" fmla="*/ 700435 w 3178179"/>
                <a:gd name="connsiteY7" fmla="*/ 745955 h 5728119"/>
                <a:gd name="connsiteX8" fmla="*/ 677761 w 3178179"/>
                <a:gd name="connsiteY8" fmla="*/ 790831 h 5728119"/>
                <a:gd name="connsiteX9" fmla="*/ 655512 w 3178179"/>
                <a:gd name="connsiteY9" fmla="*/ 835908 h 5728119"/>
                <a:gd name="connsiteX10" fmla="*/ 633689 w 3178179"/>
                <a:gd name="connsiteY10" fmla="*/ 881184 h 5728119"/>
                <a:gd name="connsiteX11" fmla="*/ 612294 w 3178179"/>
                <a:gd name="connsiteY11" fmla="*/ 926656 h 5728119"/>
                <a:gd name="connsiteX12" fmla="*/ 591327 w 3178179"/>
                <a:gd name="connsiteY12" fmla="*/ 972320 h 5728119"/>
                <a:gd name="connsiteX13" fmla="*/ 550686 w 3178179"/>
                <a:gd name="connsiteY13" fmla="*/ 1064214 h 5728119"/>
                <a:gd name="connsiteX14" fmla="*/ 422182 w 3178179"/>
                <a:gd name="connsiteY14" fmla="*/ 1391473 h 5728119"/>
                <a:gd name="connsiteX15" fmla="*/ 405590 w 3178179"/>
                <a:gd name="connsiteY15" fmla="*/ 1438899 h 5728119"/>
                <a:gd name="connsiteX16" fmla="*/ 389443 w 3178179"/>
                <a:gd name="connsiteY16" fmla="*/ 1486485 h 5728119"/>
                <a:gd name="connsiteX17" fmla="*/ 373744 w 3178179"/>
                <a:gd name="connsiteY17" fmla="*/ 1534229 h 5728119"/>
                <a:gd name="connsiteX18" fmla="*/ 358495 w 3178179"/>
                <a:gd name="connsiteY18" fmla="*/ 1582126 h 5728119"/>
                <a:gd name="connsiteX19" fmla="*/ 343695 w 3178179"/>
                <a:gd name="connsiteY19" fmla="*/ 1630174 h 5728119"/>
                <a:gd name="connsiteX20" fmla="*/ 329348 w 3178179"/>
                <a:gd name="connsiteY20" fmla="*/ 1678370 h 5728119"/>
                <a:gd name="connsiteX21" fmla="*/ 315455 w 3178179"/>
                <a:gd name="connsiteY21" fmla="*/ 1726712 h 5728119"/>
                <a:gd name="connsiteX22" fmla="*/ 302017 w 3178179"/>
                <a:gd name="connsiteY22" fmla="*/ 1775195 h 5728119"/>
                <a:gd name="connsiteX23" fmla="*/ 289036 w 3178179"/>
                <a:gd name="connsiteY23" fmla="*/ 1823818 h 5728119"/>
                <a:gd name="connsiteX24" fmla="*/ 276513 w 3178179"/>
                <a:gd name="connsiteY24" fmla="*/ 1872576 h 5728119"/>
                <a:gd name="connsiteX25" fmla="*/ 201200 w 3178179"/>
                <a:gd name="connsiteY25" fmla="*/ 2184733 h 5728119"/>
                <a:gd name="connsiteX26" fmla="*/ 179636 w 3178179"/>
                <a:gd name="connsiteY26" fmla="*/ 2279669 h 5728119"/>
                <a:gd name="connsiteX27" fmla="*/ 158267 w 3178179"/>
                <a:gd name="connsiteY27" fmla="*/ 2376724 h 5728119"/>
                <a:gd name="connsiteX28" fmla="*/ 113191 w 3178179"/>
                <a:gd name="connsiteY28" fmla="*/ 2940038 h 5728119"/>
                <a:gd name="connsiteX29" fmla="*/ 18 w 3178179"/>
                <a:gd name="connsiteY29" fmla="*/ 5692392 h 5728119"/>
                <a:gd name="connsiteX30" fmla="*/ 2575833 w 3178179"/>
                <a:gd name="connsiteY30" fmla="*/ 5728119 h 5728119"/>
                <a:gd name="connsiteX31" fmla="*/ 2409617 w 3178179"/>
                <a:gd name="connsiteY31" fmla="*/ 2685561 h 5728119"/>
                <a:gd name="connsiteX32" fmla="*/ 2524241 w 3178179"/>
                <a:gd name="connsiteY32" fmla="*/ 1880458 h 5728119"/>
                <a:gd name="connsiteX33" fmla="*/ 2906378 w 3178179"/>
                <a:gd name="connsiteY33" fmla="*/ 1697356 h 5728119"/>
                <a:gd name="connsiteX34" fmla="*/ 3178179 w 3178179"/>
                <a:gd name="connsiteY34" fmla="*/ 1573114 h 5728119"/>
                <a:gd name="connsiteX35" fmla="*/ 1738156 w 3178179"/>
                <a:gd name="connsiteY35" fmla="*/ 0 h 5728119"/>
                <a:gd name="connsiteX0" fmla="*/ 1738156 w 3178179"/>
                <a:gd name="connsiteY0" fmla="*/ 0 h 5728119"/>
                <a:gd name="connsiteX1" fmla="*/ 871025 w 3178179"/>
                <a:gd name="connsiteY1" fmla="*/ 243585 h 5728119"/>
                <a:gd name="connsiteX2" fmla="*/ 820111 w 3178179"/>
                <a:gd name="connsiteY2" fmla="*/ 524700 h 5728119"/>
                <a:gd name="connsiteX3" fmla="*/ 795340 w 3178179"/>
                <a:gd name="connsiteY3" fmla="*/ 568524 h 5728119"/>
                <a:gd name="connsiteX4" fmla="*/ 770985 w 3178179"/>
                <a:gd name="connsiteY4" fmla="*/ 612565 h 5728119"/>
                <a:gd name="connsiteX5" fmla="*/ 747048 w 3178179"/>
                <a:gd name="connsiteY5" fmla="*/ 656819 h 5728119"/>
                <a:gd name="connsiteX6" fmla="*/ 723531 w 3178179"/>
                <a:gd name="connsiteY6" fmla="*/ 701283 h 5728119"/>
                <a:gd name="connsiteX7" fmla="*/ 700435 w 3178179"/>
                <a:gd name="connsiteY7" fmla="*/ 745955 h 5728119"/>
                <a:gd name="connsiteX8" fmla="*/ 677761 w 3178179"/>
                <a:gd name="connsiteY8" fmla="*/ 790831 h 5728119"/>
                <a:gd name="connsiteX9" fmla="*/ 655512 w 3178179"/>
                <a:gd name="connsiteY9" fmla="*/ 835908 h 5728119"/>
                <a:gd name="connsiteX10" fmla="*/ 633689 w 3178179"/>
                <a:gd name="connsiteY10" fmla="*/ 881184 h 5728119"/>
                <a:gd name="connsiteX11" fmla="*/ 612294 w 3178179"/>
                <a:gd name="connsiteY11" fmla="*/ 926656 h 5728119"/>
                <a:gd name="connsiteX12" fmla="*/ 591327 w 3178179"/>
                <a:gd name="connsiteY12" fmla="*/ 972320 h 5728119"/>
                <a:gd name="connsiteX13" fmla="*/ 550686 w 3178179"/>
                <a:gd name="connsiteY13" fmla="*/ 1064214 h 5728119"/>
                <a:gd name="connsiteX14" fmla="*/ 422182 w 3178179"/>
                <a:gd name="connsiteY14" fmla="*/ 1391473 h 5728119"/>
                <a:gd name="connsiteX15" fmla="*/ 405590 w 3178179"/>
                <a:gd name="connsiteY15" fmla="*/ 1438899 h 5728119"/>
                <a:gd name="connsiteX16" fmla="*/ 389443 w 3178179"/>
                <a:gd name="connsiteY16" fmla="*/ 1486485 h 5728119"/>
                <a:gd name="connsiteX17" fmla="*/ 373744 w 3178179"/>
                <a:gd name="connsiteY17" fmla="*/ 1534229 h 5728119"/>
                <a:gd name="connsiteX18" fmla="*/ 358495 w 3178179"/>
                <a:gd name="connsiteY18" fmla="*/ 1582126 h 5728119"/>
                <a:gd name="connsiteX19" fmla="*/ 343695 w 3178179"/>
                <a:gd name="connsiteY19" fmla="*/ 1630174 h 5728119"/>
                <a:gd name="connsiteX20" fmla="*/ 329348 w 3178179"/>
                <a:gd name="connsiteY20" fmla="*/ 1678370 h 5728119"/>
                <a:gd name="connsiteX21" fmla="*/ 315455 w 3178179"/>
                <a:gd name="connsiteY21" fmla="*/ 1726712 h 5728119"/>
                <a:gd name="connsiteX22" fmla="*/ 302017 w 3178179"/>
                <a:gd name="connsiteY22" fmla="*/ 1775195 h 5728119"/>
                <a:gd name="connsiteX23" fmla="*/ 289036 w 3178179"/>
                <a:gd name="connsiteY23" fmla="*/ 1823818 h 5728119"/>
                <a:gd name="connsiteX24" fmla="*/ 276513 w 3178179"/>
                <a:gd name="connsiteY24" fmla="*/ 1872576 h 5728119"/>
                <a:gd name="connsiteX25" fmla="*/ 179636 w 3178179"/>
                <a:gd name="connsiteY25" fmla="*/ 2279669 h 5728119"/>
                <a:gd name="connsiteX26" fmla="*/ 158267 w 3178179"/>
                <a:gd name="connsiteY26" fmla="*/ 2376724 h 5728119"/>
                <a:gd name="connsiteX27" fmla="*/ 113191 w 3178179"/>
                <a:gd name="connsiteY27" fmla="*/ 2940038 h 5728119"/>
                <a:gd name="connsiteX28" fmla="*/ 18 w 3178179"/>
                <a:gd name="connsiteY28" fmla="*/ 5692392 h 5728119"/>
                <a:gd name="connsiteX29" fmla="*/ 2575833 w 3178179"/>
                <a:gd name="connsiteY29" fmla="*/ 5728119 h 5728119"/>
                <a:gd name="connsiteX30" fmla="*/ 2409617 w 3178179"/>
                <a:gd name="connsiteY30" fmla="*/ 2685561 h 5728119"/>
                <a:gd name="connsiteX31" fmla="*/ 2524241 w 3178179"/>
                <a:gd name="connsiteY31" fmla="*/ 1880458 h 5728119"/>
                <a:gd name="connsiteX32" fmla="*/ 2906378 w 3178179"/>
                <a:gd name="connsiteY32" fmla="*/ 1697356 h 5728119"/>
                <a:gd name="connsiteX33" fmla="*/ 3178179 w 3178179"/>
                <a:gd name="connsiteY33" fmla="*/ 1573114 h 5728119"/>
                <a:gd name="connsiteX34" fmla="*/ 1738156 w 3178179"/>
                <a:gd name="connsiteY34" fmla="*/ 0 h 5728119"/>
                <a:gd name="connsiteX0" fmla="*/ 1738156 w 3178179"/>
                <a:gd name="connsiteY0" fmla="*/ 0 h 5728119"/>
                <a:gd name="connsiteX1" fmla="*/ 871025 w 3178179"/>
                <a:gd name="connsiteY1" fmla="*/ 243585 h 5728119"/>
                <a:gd name="connsiteX2" fmla="*/ 820111 w 3178179"/>
                <a:gd name="connsiteY2" fmla="*/ 524700 h 5728119"/>
                <a:gd name="connsiteX3" fmla="*/ 795340 w 3178179"/>
                <a:gd name="connsiteY3" fmla="*/ 568524 h 5728119"/>
                <a:gd name="connsiteX4" fmla="*/ 770985 w 3178179"/>
                <a:gd name="connsiteY4" fmla="*/ 612565 h 5728119"/>
                <a:gd name="connsiteX5" fmla="*/ 747048 w 3178179"/>
                <a:gd name="connsiteY5" fmla="*/ 656819 h 5728119"/>
                <a:gd name="connsiteX6" fmla="*/ 723531 w 3178179"/>
                <a:gd name="connsiteY6" fmla="*/ 701283 h 5728119"/>
                <a:gd name="connsiteX7" fmla="*/ 700435 w 3178179"/>
                <a:gd name="connsiteY7" fmla="*/ 745955 h 5728119"/>
                <a:gd name="connsiteX8" fmla="*/ 677761 w 3178179"/>
                <a:gd name="connsiteY8" fmla="*/ 790831 h 5728119"/>
                <a:gd name="connsiteX9" fmla="*/ 655512 w 3178179"/>
                <a:gd name="connsiteY9" fmla="*/ 835908 h 5728119"/>
                <a:gd name="connsiteX10" fmla="*/ 633689 w 3178179"/>
                <a:gd name="connsiteY10" fmla="*/ 881184 h 5728119"/>
                <a:gd name="connsiteX11" fmla="*/ 612294 w 3178179"/>
                <a:gd name="connsiteY11" fmla="*/ 926656 h 5728119"/>
                <a:gd name="connsiteX12" fmla="*/ 591327 w 3178179"/>
                <a:gd name="connsiteY12" fmla="*/ 972320 h 5728119"/>
                <a:gd name="connsiteX13" fmla="*/ 550686 w 3178179"/>
                <a:gd name="connsiteY13" fmla="*/ 1064214 h 5728119"/>
                <a:gd name="connsiteX14" fmla="*/ 422182 w 3178179"/>
                <a:gd name="connsiteY14" fmla="*/ 1391473 h 5728119"/>
                <a:gd name="connsiteX15" fmla="*/ 405590 w 3178179"/>
                <a:gd name="connsiteY15" fmla="*/ 1438899 h 5728119"/>
                <a:gd name="connsiteX16" fmla="*/ 389443 w 3178179"/>
                <a:gd name="connsiteY16" fmla="*/ 1486485 h 5728119"/>
                <a:gd name="connsiteX17" fmla="*/ 373744 w 3178179"/>
                <a:gd name="connsiteY17" fmla="*/ 1534229 h 5728119"/>
                <a:gd name="connsiteX18" fmla="*/ 358495 w 3178179"/>
                <a:gd name="connsiteY18" fmla="*/ 1582126 h 5728119"/>
                <a:gd name="connsiteX19" fmla="*/ 343695 w 3178179"/>
                <a:gd name="connsiteY19" fmla="*/ 1630174 h 5728119"/>
                <a:gd name="connsiteX20" fmla="*/ 329348 w 3178179"/>
                <a:gd name="connsiteY20" fmla="*/ 1678370 h 5728119"/>
                <a:gd name="connsiteX21" fmla="*/ 315455 w 3178179"/>
                <a:gd name="connsiteY21" fmla="*/ 1726712 h 5728119"/>
                <a:gd name="connsiteX22" fmla="*/ 302017 w 3178179"/>
                <a:gd name="connsiteY22" fmla="*/ 1775195 h 5728119"/>
                <a:gd name="connsiteX23" fmla="*/ 289036 w 3178179"/>
                <a:gd name="connsiteY23" fmla="*/ 1823818 h 5728119"/>
                <a:gd name="connsiteX24" fmla="*/ 276513 w 3178179"/>
                <a:gd name="connsiteY24" fmla="*/ 1872576 h 5728119"/>
                <a:gd name="connsiteX25" fmla="*/ 158267 w 3178179"/>
                <a:gd name="connsiteY25" fmla="*/ 2376724 h 5728119"/>
                <a:gd name="connsiteX26" fmla="*/ 113191 w 3178179"/>
                <a:gd name="connsiteY26" fmla="*/ 2940038 h 5728119"/>
                <a:gd name="connsiteX27" fmla="*/ 18 w 3178179"/>
                <a:gd name="connsiteY27" fmla="*/ 5692392 h 5728119"/>
                <a:gd name="connsiteX28" fmla="*/ 2575833 w 3178179"/>
                <a:gd name="connsiteY28" fmla="*/ 5728119 h 5728119"/>
                <a:gd name="connsiteX29" fmla="*/ 2409617 w 3178179"/>
                <a:gd name="connsiteY29" fmla="*/ 2685561 h 5728119"/>
                <a:gd name="connsiteX30" fmla="*/ 2524241 w 3178179"/>
                <a:gd name="connsiteY30" fmla="*/ 1880458 h 5728119"/>
                <a:gd name="connsiteX31" fmla="*/ 2906378 w 3178179"/>
                <a:gd name="connsiteY31" fmla="*/ 1697356 h 5728119"/>
                <a:gd name="connsiteX32" fmla="*/ 3178179 w 3178179"/>
                <a:gd name="connsiteY32" fmla="*/ 1573114 h 5728119"/>
                <a:gd name="connsiteX33" fmla="*/ 1738156 w 3178179"/>
                <a:gd name="connsiteY33" fmla="*/ 0 h 5728119"/>
                <a:gd name="connsiteX0" fmla="*/ 1738156 w 3178179"/>
                <a:gd name="connsiteY0" fmla="*/ 0 h 5728119"/>
                <a:gd name="connsiteX1" fmla="*/ 871025 w 3178179"/>
                <a:gd name="connsiteY1" fmla="*/ 243585 h 5728119"/>
                <a:gd name="connsiteX2" fmla="*/ 820111 w 3178179"/>
                <a:gd name="connsiteY2" fmla="*/ 524700 h 5728119"/>
                <a:gd name="connsiteX3" fmla="*/ 795340 w 3178179"/>
                <a:gd name="connsiteY3" fmla="*/ 568524 h 5728119"/>
                <a:gd name="connsiteX4" fmla="*/ 770985 w 3178179"/>
                <a:gd name="connsiteY4" fmla="*/ 612565 h 5728119"/>
                <a:gd name="connsiteX5" fmla="*/ 747048 w 3178179"/>
                <a:gd name="connsiteY5" fmla="*/ 656819 h 5728119"/>
                <a:gd name="connsiteX6" fmla="*/ 723531 w 3178179"/>
                <a:gd name="connsiteY6" fmla="*/ 701283 h 5728119"/>
                <a:gd name="connsiteX7" fmla="*/ 700435 w 3178179"/>
                <a:gd name="connsiteY7" fmla="*/ 745955 h 5728119"/>
                <a:gd name="connsiteX8" fmla="*/ 677761 w 3178179"/>
                <a:gd name="connsiteY8" fmla="*/ 790831 h 5728119"/>
                <a:gd name="connsiteX9" fmla="*/ 655512 w 3178179"/>
                <a:gd name="connsiteY9" fmla="*/ 835908 h 5728119"/>
                <a:gd name="connsiteX10" fmla="*/ 633689 w 3178179"/>
                <a:gd name="connsiteY10" fmla="*/ 881184 h 5728119"/>
                <a:gd name="connsiteX11" fmla="*/ 612294 w 3178179"/>
                <a:gd name="connsiteY11" fmla="*/ 926656 h 5728119"/>
                <a:gd name="connsiteX12" fmla="*/ 591327 w 3178179"/>
                <a:gd name="connsiteY12" fmla="*/ 972320 h 5728119"/>
                <a:gd name="connsiteX13" fmla="*/ 550686 w 3178179"/>
                <a:gd name="connsiteY13" fmla="*/ 1064214 h 5728119"/>
                <a:gd name="connsiteX14" fmla="*/ 422182 w 3178179"/>
                <a:gd name="connsiteY14" fmla="*/ 1391473 h 5728119"/>
                <a:gd name="connsiteX15" fmla="*/ 405590 w 3178179"/>
                <a:gd name="connsiteY15" fmla="*/ 1438899 h 5728119"/>
                <a:gd name="connsiteX16" fmla="*/ 389443 w 3178179"/>
                <a:gd name="connsiteY16" fmla="*/ 1486485 h 5728119"/>
                <a:gd name="connsiteX17" fmla="*/ 373744 w 3178179"/>
                <a:gd name="connsiteY17" fmla="*/ 1534229 h 5728119"/>
                <a:gd name="connsiteX18" fmla="*/ 358495 w 3178179"/>
                <a:gd name="connsiteY18" fmla="*/ 1582126 h 5728119"/>
                <a:gd name="connsiteX19" fmla="*/ 343695 w 3178179"/>
                <a:gd name="connsiteY19" fmla="*/ 1630174 h 5728119"/>
                <a:gd name="connsiteX20" fmla="*/ 329348 w 3178179"/>
                <a:gd name="connsiteY20" fmla="*/ 1678370 h 5728119"/>
                <a:gd name="connsiteX21" fmla="*/ 315455 w 3178179"/>
                <a:gd name="connsiteY21" fmla="*/ 1726712 h 5728119"/>
                <a:gd name="connsiteX22" fmla="*/ 302017 w 3178179"/>
                <a:gd name="connsiteY22" fmla="*/ 1775195 h 5728119"/>
                <a:gd name="connsiteX23" fmla="*/ 289036 w 3178179"/>
                <a:gd name="connsiteY23" fmla="*/ 1823818 h 5728119"/>
                <a:gd name="connsiteX24" fmla="*/ 158267 w 3178179"/>
                <a:gd name="connsiteY24" fmla="*/ 2376724 h 5728119"/>
                <a:gd name="connsiteX25" fmla="*/ 113191 w 3178179"/>
                <a:gd name="connsiteY25" fmla="*/ 2940038 h 5728119"/>
                <a:gd name="connsiteX26" fmla="*/ 18 w 3178179"/>
                <a:gd name="connsiteY26" fmla="*/ 5692392 h 5728119"/>
                <a:gd name="connsiteX27" fmla="*/ 2575833 w 3178179"/>
                <a:gd name="connsiteY27" fmla="*/ 5728119 h 5728119"/>
                <a:gd name="connsiteX28" fmla="*/ 2409617 w 3178179"/>
                <a:gd name="connsiteY28" fmla="*/ 2685561 h 5728119"/>
                <a:gd name="connsiteX29" fmla="*/ 2524241 w 3178179"/>
                <a:gd name="connsiteY29" fmla="*/ 1880458 h 5728119"/>
                <a:gd name="connsiteX30" fmla="*/ 2906378 w 3178179"/>
                <a:gd name="connsiteY30" fmla="*/ 1697356 h 5728119"/>
                <a:gd name="connsiteX31" fmla="*/ 3178179 w 3178179"/>
                <a:gd name="connsiteY31" fmla="*/ 1573114 h 5728119"/>
                <a:gd name="connsiteX32" fmla="*/ 1738156 w 3178179"/>
                <a:gd name="connsiteY32" fmla="*/ 0 h 5728119"/>
                <a:gd name="connsiteX0" fmla="*/ 1738156 w 3178179"/>
                <a:gd name="connsiteY0" fmla="*/ 0 h 5728119"/>
                <a:gd name="connsiteX1" fmla="*/ 871025 w 3178179"/>
                <a:gd name="connsiteY1" fmla="*/ 243585 h 5728119"/>
                <a:gd name="connsiteX2" fmla="*/ 820111 w 3178179"/>
                <a:gd name="connsiteY2" fmla="*/ 524700 h 5728119"/>
                <a:gd name="connsiteX3" fmla="*/ 795340 w 3178179"/>
                <a:gd name="connsiteY3" fmla="*/ 568524 h 5728119"/>
                <a:gd name="connsiteX4" fmla="*/ 770985 w 3178179"/>
                <a:gd name="connsiteY4" fmla="*/ 612565 h 5728119"/>
                <a:gd name="connsiteX5" fmla="*/ 747048 w 3178179"/>
                <a:gd name="connsiteY5" fmla="*/ 656819 h 5728119"/>
                <a:gd name="connsiteX6" fmla="*/ 723531 w 3178179"/>
                <a:gd name="connsiteY6" fmla="*/ 701283 h 5728119"/>
                <a:gd name="connsiteX7" fmla="*/ 700435 w 3178179"/>
                <a:gd name="connsiteY7" fmla="*/ 745955 h 5728119"/>
                <a:gd name="connsiteX8" fmla="*/ 677761 w 3178179"/>
                <a:gd name="connsiteY8" fmla="*/ 790831 h 5728119"/>
                <a:gd name="connsiteX9" fmla="*/ 655512 w 3178179"/>
                <a:gd name="connsiteY9" fmla="*/ 835908 h 5728119"/>
                <a:gd name="connsiteX10" fmla="*/ 633689 w 3178179"/>
                <a:gd name="connsiteY10" fmla="*/ 881184 h 5728119"/>
                <a:gd name="connsiteX11" fmla="*/ 612294 w 3178179"/>
                <a:gd name="connsiteY11" fmla="*/ 926656 h 5728119"/>
                <a:gd name="connsiteX12" fmla="*/ 591327 w 3178179"/>
                <a:gd name="connsiteY12" fmla="*/ 972320 h 5728119"/>
                <a:gd name="connsiteX13" fmla="*/ 550686 w 3178179"/>
                <a:gd name="connsiteY13" fmla="*/ 1064214 h 5728119"/>
                <a:gd name="connsiteX14" fmla="*/ 422182 w 3178179"/>
                <a:gd name="connsiteY14" fmla="*/ 1391473 h 5728119"/>
                <a:gd name="connsiteX15" fmla="*/ 405590 w 3178179"/>
                <a:gd name="connsiteY15" fmla="*/ 1438899 h 5728119"/>
                <a:gd name="connsiteX16" fmla="*/ 389443 w 3178179"/>
                <a:gd name="connsiteY16" fmla="*/ 1486485 h 5728119"/>
                <a:gd name="connsiteX17" fmla="*/ 373744 w 3178179"/>
                <a:gd name="connsiteY17" fmla="*/ 1534229 h 5728119"/>
                <a:gd name="connsiteX18" fmla="*/ 358495 w 3178179"/>
                <a:gd name="connsiteY18" fmla="*/ 1582126 h 5728119"/>
                <a:gd name="connsiteX19" fmla="*/ 343695 w 3178179"/>
                <a:gd name="connsiteY19" fmla="*/ 1630174 h 5728119"/>
                <a:gd name="connsiteX20" fmla="*/ 329348 w 3178179"/>
                <a:gd name="connsiteY20" fmla="*/ 1678370 h 5728119"/>
                <a:gd name="connsiteX21" fmla="*/ 315455 w 3178179"/>
                <a:gd name="connsiteY21" fmla="*/ 1726712 h 5728119"/>
                <a:gd name="connsiteX22" fmla="*/ 302017 w 3178179"/>
                <a:gd name="connsiteY22" fmla="*/ 1775195 h 5728119"/>
                <a:gd name="connsiteX23" fmla="*/ 158267 w 3178179"/>
                <a:gd name="connsiteY23" fmla="*/ 2376724 h 5728119"/>
                <a:gd name="connsiteX24" fmla="*/ 113191 w 3178179"/>
                <a:gd name="connsiteY24" fmla="*/ 2940038 h 5728119"/>
                <a:gd name="connsiteX25" fmla="*/ 18 w 3178179"/>
                <a:gd name="connsiteY25" fmla="*/ 5692392 h 5728119"/>
                <a:gd name="connsiteX26" fmla="*/ 2575833 w 3178179"/>
                <a:gd name="connsiteY26" fmla="*/ 5728119 h 5728119"/>
                <a:gd name="connsiteX27" fmla="*/ 2409617 w 3178179"/>
                <a:gd name="connsiteY27" fmla="*/ 2685561 h 5728119"/>
                <a:gd name="connsiteX28" fmla="*/ 2524241 w 3178179"/>
                <a:gd name="connsiteY28" fmla="*/ 1880458 h 5728119"/>
                <a:gd name="connsiteX29" fmla="*/ 2906378 w 3178179"/>
                <a:gd name="connsiteY29" fmla="*/ 1697356 h 5728119"/>
                <a:gd name="connsiteX30" fmla="*/ 3178179 w 3178179"/>
                <a:gd name="connsiteY30" fmla="*/ 1573114 h 5728119"/>
                <a:gd name="connsiteX31" fmla="*/ 1738156 w 3178179"/>
                <a:gd name="connsiteY31" fmla="*/ 0 h 5728119"/>
                <a:gd name="connsiteX0" fmla="*/ 1738156 w 3178179"/>
                <a:gd name="connsiteY0" fmla="*/ 0 h 5728119"/>
                <a:gd name="connsiteX1" fmla="*/ 871025 w 3178179"/>
                <a:gd name="connsiteY1" fmla="*/ 243585 h 5728119"/>
                <a:gd name="connsiteX2" fmla="*/ 820111 w 3178179"/>
                <a:gd name="connsiteY2" fmla="*/ 524700 h 5728119"/>
                <a:gd name="connsiteX3" fmla="*/ 795340 w 3178179"/>
                <a:gd name="connsiteY3" fmla="*/ 568524 h 5728119"/>
                <a:gd name="connsiteX4" fmla="*/ 770985 w 3178179"/>
                <a:gd name="connsiteY4" fmla="*/ 612565 h 5728119"/>
                <a:gd name="connsiteX5" fmla="*/ 747048 w 3178179"/>
                <a:gd name="connsiteY5" fmla="*/ 656819 h 5728119"/>
                <a:gd name="connsiteX6" fmla="*/ 723531 w 3178179"/>
                <a:gd name="connsiteY6" fmla="*/ 701283 h 5728119"/>
                <a:gd name="connsiteX7" fmla="*/ 700435 w 3178179"/>
                <a:gd name="connsiteY7" fmla="*/ 745955 h 5728119"/>
                <a:gd name="connsiteX8" fmla="*/ 677761 w 3178179"/>
                <a:gd name="connsiteY8" fmla="*/ 790831 h 5728119"/>
                <a:gd name="connsiteX9" fmla="*/ 655512 w 3178179"/>
                <a:gd name="connsiteY9" fmla="*/ 835908 h 5728119"/>
                <a:gd name="connsiteX10" fmla="*/ 633689 w 3178179"/>
                <a:gd name="connsiteY10" fmla="*/ 881184 h 5728119"/>
                <a:gd name="connsiteX11" fmla="*/ 612294 w 3178179"/>
                <a:gd name="connsiteY11" fmla="*/ 926656 h 5728119"/>
                <a:gd name="connsiteX12" fmla="*/ 591327 w 3178179"/>
                <a:gd name="connsiteY12" fmla="*/ 972320 h 5728119"/>
                <a:gd name="connsiteX13" fmla="*/ 550686 w 3178179"/>
                <a:gd name="connsiteY13" fmla="*/ 1064214 h 5728119"/>
                <a:gd name="connsiteX14" fmla="*/ 422182 w 3178179"/>
                <a:gd name="connsiteY14" fmla="*/ 1391473 h 5728119"/>
                <a:gd name="connsiteX15" fmla="*/ 405590 w 3178179"/>
                <a:gd name="connsiteY15" fmla="*/ 1438899 h 5728119"/>
                <a:gd name="connsiteX16" fmla="*/ 389443 w 3178179"/>
                <a:gd name="connsiteY16" fmla="*/ 1486485 h 5728119"/>
                <a:gd name="connsiteX17" fmla="*/ 373744 w 3178179"/>
                <a:gd name="connsiteY17" fmla="*/ 1534229 h 5728119"/>
                <a:gd name="connsiteX18" fmla="*/ 358495 w 3178179"/>
                <a:gd name="connsiteY18" fmla="*/ 1582126 h 5728119"/>
                <a:gd name="connsiteX19" fmla="*/ 343695 w 3178179"/>
                <a:gd name="connsiteY19" fmla="*/ 1630174 h 5728119"/>
                <a:gd name="connsiteX20" fmla="*/ 329348 w 3178179"/>
                <a:gd name="connsiteY20" fmla="*/ 1678370 h 5728119"/>
                <a:gd name="connsiteX21" fmla="*/ 315455 w 3178179"/>
                <a:gd name="connsiteY21" fmla="*/ 1726712 h 5728119"/>
                <a:gd name="connsiteX22" fmla="*/ 158267 w 3178179"/>
                <a:gd name="connsiteY22" fmla="*/ 2376724 h 5728119"/>
                <a:gd name="connsiteX23" fmla="*/ 113191 w 3178179"/>
                <a:gd name="connsiteY23" fmla="*/ 2940038 h 5728119"/>
                <a:gd name="connsiteX24" fmla="*/ 18 w 3178179"/>
                <a:gd name="connsiteY24" fmla="*/ 5692392 h 5728119"/>
                <a:gd name="connsiteX25" fmla="*/ 2575833 w 3178179"/>
                <a:gd name="connsiteY25" fmla="*/ 5728119 h 5728119"/>
                <a:gd name="connsiteX26" fmla="*/ 2409617 w 3178179"/>
                <a:gd name="connsiteY26" fmla="*/ 2685561 h 5728119"/>
                <a:gd name="connsiteX27" fmla="*/ 2524241 w 3178179"/>
                <a:gd name="connsiteY27" fmla="*/ 1880458 h 5728119"/>
                <a:gd name="connsiteX28" fmla="*/ 2906378 w 3178179"/>
                <a:gd name="connsiteY28" fmla="*/ 1697356 h 5728119"/>
                <a:gd name="connsiteX29" fmla="*/ 3178179 w 3178179"/>
                <a:gd name="connsiteY29" fmla="*/ 1573114 h 5728119"/>
                <a:gd name="connsiteX30" fmla="*/ 1738156 w 3178179"/>
                <a:gd name="connsiteY30" fmla="*/ 0 h 5728119"/>
                <a:gd name="connsiteX0" fmla="*/ 1738156 w 3178179"/>
                <a:gd name="connsiteY0" fmla="*/ 0 h 5728119"/>
                <a:gd name="connsiteX1" fmla="*/ 871025 w 3178179"/>
                <a:gd name="connsiteY1" fmla="*/ 243585 h 5728119"/>
                <a:gd name="connsiteX2" fmla="*/ 820111 w 3178179"/>
                <a:gd name="connsiteY2" fmla="*/ 524700 h 5728119"/>
                <a:gd name="connsiteX3" fmla="*/ 795340 w 3178179"/>
                <a:gd name="connsiteY3" fmla="*/ 568524 h 5728119"/>
                <a:gd name="connsiteX4" fmla="*/ 770985 w 3178179"/>
                <a:gd name="connsiteY4" fmla="*/ 612565 h 5728119"/>
                <a:gd name="connsiteX5" fmla="*/ 747048 w 3178179"/>
                <a:gd name="connsiteY5" fmla="*/ 656819 h 5728119"/>
                <a:gd name="connsiteX6" fmla="*/ 723531 w 3178179"/>
                <a:gd name="connsiteY6" fmla="*/ 701283 h 5728119"/>
                <a:gd name="connsiteX7" fmla="*/ 700435 w 3178179"/>
                <a:gd name="connsiteY7" fmla="*/ 745955 h 5728119"/>
                <a:gd name="connsiteX8" fmla="*/ 677761 w 3178179"/>
                <a:gd name="connsiteY8" fmla="*/ 790831 h 5728119"/>
                <a:gd name="connsiteX9" fmla="*/ 655512 w 3178179"/>
                <a:gd name="connsiteY9" fmla="*/ 835908 h 5728119"/>
                <a:gd name="connsiteX10" fmla="*/ 633689 w 3178179"/>
                <a:gd name="connsiteY10" fmla="*/ 881184 h 5728119"/>
                <a:gd name="connsiteX11" fmla="*/ 612294 w 3178179"/>
                <a:gd name="connsiteY11" fmla="*/ 926656 h 5728119"/>
                <a:gd name="connsiteX12" fmla="*/ 591327 w 3178179"/>
                <a:gd name="connsiteY12" fmla="*/ 972320 h 5728119"/>
                <a:gd name="connsiteX13" fmla="*/ 550686 w 3178179"/>
                <a:gd name="connsiteY13" fmla="*/ 1064214 h 5728119"/>
                <a:gd name="connsiteX14" fmla="*/ 422182 w 3178179"/>
                <a:gd name="connsiteY14" fmla="*/ 1391473 h 5728119"/>
                <a:gd name="connsiteX15" fmla="*/ 405590 w 3178179"/>
                <a:gd name="connsiteY15" fmla="*/ 1438899 h 5728119"/>
                <a:gd name="connsiteX16" fmla="*/ 389443 w 3178179"/>
                <a:gd name="connsiteY16" fmla="*/ 1486485 h 5728119"/>
                <a:gd name="connsiteX17" fmla="*/ 373744 w 3178179"/>
                <a:gd name="connsiteY17" fmla="*/ 1534229 h 5728119"/>
                <a:gd name="connsiteX18" fmla="*/ 358495 w 3178179"/>
                <a:gd name="connsiteY18" fmla="*/ 1582126 h 5728119"/>
                <a:gd name="connsiteX19" fmla="*/ 343695 w 3178179"/>
                <a:gd name="connsiteY19" fmla="*/ 1630174 h 5728119"/>
                <a:gd name="connsiteX20" fmla="*/ 329348 w 3178179"/>
                <a:gd name="connsiteY20" fmla="*/ 1678370 h 5728119"/>
                <a:gd name="connsiteX21" fmla="*/ 158267 w 3178179"/>
                <a:gd name="connsiteY21" fmla="*/ 2376724 h 5728119"/>
                <a:gd name="connsiteX22" fmla="*/ 113191 w 3178179"/>
                <a:gd name="connsiteY22" fmla="*/ 2940038 h 5728119"/>
                <a:gd name="connsiteX23" fmla="*/ 18 w 3178179"/>
                <a:gd name="connsiteY23" fmla="*/ 5692392 h 5728119"/>
                <a:gd name="connsiteX24" fmla="*/ 2575833 w 3178179"/>
                <a:gd name="connsiteY24" fmla="*/ 5728119 h 5728119"/>
                <a:gd name="connsiteX25" fmla="*/ 2409617 w 3178179"/>
                <a:gd name="connsiteY25" fmla="*/ 2685561 h 5728119"/>
                <a:gd name="connsiteX26" fmla="*/ 2524241 w 3178179"/>
                <a:gd name="connsiteY26" fmla="*/ 1880458 h 5728119"/>
                <a:gd name="connsiteX27" fmla="*/ 2906378 w 3178179"/>
                <a:gd name="connsiteY27" fmla="*/ 1697356 h 5728119"/>
                <a:gd name="connsiteX28" fmla="*/ 3178179 w 3178179"/>
                <a:gd name="connsiteY28" fmla="*/ 1573114 h 5728119"/>
                <a:gd name="connsiteX29" fmla="*/ 1738156 w 3178179"/>
                <a:gd name="connsiteY29" fmla="*/ 0 h 5728119"/>
                <a:gd name="connsiteX0" fmla="*/ 1738156 w 3178179"/>
                <a:gd name="connsiteY0" fmla="*/ 0 h 5728119"/>
                <a:gd name="connsiteX1" fmla="*/ 871025 w 3178179"/>
                <a:gd name="connsiteY1" fmla="*/ 243585 h 5728119"/>
                <a:gd name="connsiteX2" fmla="*/ 820111 w 3178179"/>
                <a:gd name="connsiteY2" fmla="*/ 524700 h 5728119"/>
                <a:gd name="connsiteX3" fmla="*/ 795340 w 3178179"/>
                <a:gd name="connsiteY3" fmla="*/ 568524 h 5728119"/>
                <a:gd name="connsiteX4" fmla="*/ 770985 w 3178179"/>
                <a:gd name="connsiteY4" fmla="*/ 612565 h 5728119"/>
                <a:gd name="connsiteX5" fmla="*/ 747048 w 3178179"/>
                <a:gd name="connsiteY5" fmla="*/ 656819 h 5728119"/>
                <a:gd name="connsiteX6" fmla="*/ 723531 w 3178179"/>
                <a:gd name="connsiteY6" fmla="*/ 701283 h 5728119"/>
                <a:gd name="connsiteX7" fmla="*/ 700435 w 3178179"/>
                <a:gd name="connsiteY7" fmla="*/ 745955 h 5728119"/>
                <a:gd name="connsiteX8" fmla="*/ 677761 w 3178179"/>
                <a:gd name="connsiteY8" fmla="*/ 790831 h 5728119"/>
                <a:gd name="connsiteX9" fmla="*/ 655512 w 3178179"/>
                <a:gd name="connsiteY9" fmla="*/ 835908 h 5728119"/>
                <a:gd name="connsiteX10" fmla="*/ 633689 w 3178179"/>
                <a:gd name="connsiteY10" fmla="*/ 881184 h 5728119"/>
                <a:gd name="connsiteX11" fmla="*/ 612294 w 3178179"/>
                <a:gd name="connsiteY11" fmla="*/ 926656 h 5728119"/>
                <a:gd name="connsiteX12" fmla="*/ 591327 w 3178179"/>
                <a:gd name="connsiteY12" fmla="*/ 972320 h 5728119"/>
                <a:gd name="connsiteX13" fmla="*/ 550686 w 3178179"/>
                <a:gd name="connsiteY13" fmla="*/ 1064214 h 5728119"/>
                <a:gd name="connsiteX14" fmla="*/ 422182 w 3178179"/>
                <a:gd name="connsiteY14" fmla="*/ 1391473 h 5728119"/>
                <a:gd name="connsiteX15" fmla="*/ 405590 w 3178179"/>
                <a:gd name="connsiteY15" fmla="*/ 1438899 h 5728119"/>
                <a:gd name="connsiteX16" fmla="*/ 389443 w 3178179"/>
                <a:gd name="connsiteY16" fmla="*/ 1486485 h 5728119"/>
                <a:gd name="connsiteX17" fmla="*/ 373744 w 3178179"/>
                <a:gd name="connsiteY17" fmla="*/ 1534229 h 5728119"/>
                <a:gd name="connsiteX18" fmla="*/ 358495 w 3178179"/>
                <a:gd name="connsiteY18" fmla="*/ 1582126 h 5728119"/>
                <a:gd name="connsiteX19" fmla="*/ 343695 w 3178179"/>
                <a:gd name="connsiteY19" fmla="*/ 1630174 h 5728119"/>
                <a:gd name="connsiteX20" fmla="*/ 158267 w 3178179"/>
                <a:gd name="connsiteY20" fmla="*/ 2376724 h 5728119"/>
                <a:gd name="connsiteX21" fmla="*/ 113191 w 3178179"/>
                <a:gd name="connsiteY21" fmla="*/ 2940038 h 5728119"/>
                <a:gd name="connsiteX22" fmla="*/ 18 w 3178179"/>
                <a:gd name="connsiteY22" fmla="*/ 5692392 h 5728119"/>
                <a:gd name="connsiteX23" fmla="*/ 2575833 w 3178179"/>
                <a:gd name="connsiteY23" fmla="*/ 5728119 h 5728119"/>
                <a:gd name="connsiteX24" fmla="*/ 2409617 w 3178179"/>
                <a:gd name="connsiteY24" fmla="*/ 2685561 h 5728119"/>
                <a:gd name="connsiteX25" fmla="*/ 2524241 w 3178179"/>
                <a:gd name="connsiteY25" fmla="*/ 1880458 h 5728119"/>
                <a:gd name="connsiteX26" fmla="*/ 2906378 w 3178179"/>
                <a:gd name="connsiteY26" fmla="*/ 1697356 h 5728119"/>
                <a:gd name="connsiteX27" fmla="*/ 3178179 w 3178179"/>
                <a:gd name="connsiteY27" fmla="*/ 1573114 h 5728119"/>
                <a:gd name="connsiteX28" fmla="*/ 1738156 w 3178179"/>
                <a:gd name="connsiteY28" fmla="*/ 0 h 5728119"/>
                <a:gd name="connsiteX0" fmla="*/ 1738156 w 3178179"/>
                <a:gd name="connsiteY0" fmla="*/ 0 h 5728119"/>
                <a:gd name="connsiteX1" fmla="*/ 871025 w 3178179"/>
                <a:gd name="connsiteY1" fmla="*/ 243585 h 5728119"/>
                <a:gd name="connsiteX2" fmla="*/ 820111 w 3178179"/>
                <a:gd name="connsiteY2" fmla="*/ 524700 h 5728119"/>
                <a:gd name="connsiteX3" fmla="*/ 795340 w 3178179"/>
                <a:gd name="connsiteY3" fmla="*/ 568524 h 5728119"/>
                <a:gd name="connsiteX4" fmla="*/ 770985 w 3178179"/>
                <a:gd name="connsiteY4" fmla="*/ 612565 h 5728119"/>
                <a:gd name="connsiteX5" fmla="*/ 747048 w 3178179"/>
                <a:gd name="connsiteY5" fmla="*/ 656819 h 5728119"/>
                <a:gd name="connsiteX6" fmla="*/ 723531 w 3178179"/>
                <a:gd name="connsiteY6" fmla="*/ 701283 h 5728119"/>
                <a:gd name="connsiteX7" fmla="*/ 700435 w 3178179"/>
                <a:gd name="connsiteY7" fmla="*/ 745955 h 5728119"/>
                <a:gd name="connsiteX8" fmla="*/ 677761 w 3178179"/>
                <a:gd name="connsiteY8" fmla="*/ 790831 h 5728119"/>
                <a:gd name="connsiteX9" fmla="*/ 655512 w 3178179"/>
                <a:gd name="connsiteY9" fmla="*/ 835908 h 5728119"/>
                <a:gd name="connsiteX10" fmla="*/ 633689 w 3178179"/>
                <a:gd name="connsiteY10" fmla="*/ 881184 h 5728119"/>
                <a:gd name="connsiteX11" fmla="*/ 612294 w 3178179"/>
                <a:gd name="connsiteY11" fmla="*/ 926656 h 5728119"/>
                <a:gd name="connsiteX12" fmla="*/ 591327 w 3178179"/>
                <a:gd name="connsiteY12" fmla="*/ 972320 h 5728119"/>
                <a:gd name="connsiteX13" fmla="*/ 550686 w 3178179"/>
                <a:gd name="connsiteY13" fmla="*/ 1064214 h 5728119"/>
                <a:gd name="connsiteX14" fmla="*/ 422182 w 3178179"/>
                <a:gd name="connsiteY14" fmla="*/ 1391473 h 5728119"/>
                <a:gd name="connsiteX15" fmla="*/ 405590 w 3178179"/>
                <a:gd name="connsiteY15" fmla="*/ 1438899 h 5728119"/>
                <a:gd name="connsiteX16" fmla="*/ 389443 w 3178179"/>
                <a:gd name="connsiteY16" fmla="*/ 1486485 h 5728119"/>
                <a:gd name="connsiteX17" fmla="*/ 373744 w 3178179"/>
                <a:gd name="connsiteY17" fmla="*/ 1534229 h 5728119"/>
                <a:gd name="connsiteX18" fmla="*/ 358495 w 3178179"/>
                <a:gd name="connsiteY18" fmla="*/ 1582126 h 5728119"/>
                <a:gd name="connsiteX19" fmla="*/ 158267 w 3178179"/>
                <a:gd name="connsiteY19" fmla="*/ 2376724 h 5728119"/>
                <a:gd name="connsiteX20" fmla="*/ 113191 w 3178179"/>
                <a:gd name="connsiteY20" fmla="*/ 2940038 h 5728119"/>
                <a:gd name="connsiteX21" fmla="*/ 18 w 3178179"/>
                <a:gd name="connsiteY21" fmla="*/ 5692392 h 5728119"/>
                <a:gd name="connsiteX22" fmla="*/ 2575833 w 3178179"/>
                <a:gd name="connsiteY22" fmla="*/ 5728119 h 5728119"/>
                <a:gd name="connsiteX23" fmla="*/ 2409617 w 3178179"/>
                <a:gd name="connsiteY23" fmla="*/ 2685561 h 5728119"/>
                <a:gd name="connsiteX24" fmla="*/ 2524241 w 3178179"/>
                <a:gd name="connsiteY24" fmla="*/ 1880458 h 5728119"/>
                <a:gd name="connsiteX25" fmla="*/ 2906378 w 3178179"/>
                <a:gd name="connsiteY25" fmla="*/ 1697356 h 5728119"/>
                <a:gd name="connsiteX26" fmla="*/ 3178179 w 3178179"/>
                <a:gd name="connsiteY26" fmla="*/ 1573114 h 5728119"/>
                <a:gd name="connsiteX27" fmla="*/ 1738156 w 3178179"/>
                <a:gd name="connsiteY27" fmla="*/ 0 h 5728119"/>
                <a:gd name="connsiteX0" fmla="*/ 1738156 w 3178179"/>
                <a:gd name="connsiteY0" fmla="*/ 0 h 5728119"/>
                <a:gd name="connsiteX1" fmla="*/ 871025 w 3178179"/>
                <a:gd name="connsiteY1" fmla="*/ 243585 h 5728119"/>
                <a:gd name="connsiteX2" fmla="*/ 820111 w 3178179"/>
                <a:gd name="connsiteY2" fmla="*/ 524700 h 5728119"/>
                <a:gd name="connsiteX3" fmla="*/ 795340 w 3178179"/>
                <a:gd name="connsiteY3" fmla="*/ 568524 h 5728119"/>
                <a:gd name="connsiteX4" fmla="*/ 770985 w 3178179"/>
                <a:gd name="connsiteY4" fmla="*/ 612565 h 5728119"/>
                <a:gd name="connsiteX5" fmla="*/ 747048 w 3178179"/>
                <a:gd name="connsiteY5" fmla="*/ 656819 h 5728119"/>
                <a:gd name="connsiteX6" fmla="*/ 723531 w 3178179"/>
                <a:gd name="connsiteY6" fmla="*/ 701283 h 5728119"/>
                <a:gd name="connsiteX7" fmla="*/ 700435 w 3178179"/>
                <a:gd name="connsiteY7" fmla="*/ 745955 h 5728119"/>
                <a:gd name="connsiteX8" fmla="*/ 677761 w 3178179"/>
                <a:gd name="connsiteY8" fmla="*/ 790831 h 5728119"/>
                <a:gd name="connsiteX9" fmla="*/ 655512 w 3178179"/>
                <a:gd name="connsiteY9" fmla="*/ 835908 h 5728119"/>
                <a:gd name="connsiteX10" fmla="*/ 633689 w 3178179"/>
                <a:gd name="connsiteY10" fmla="*/ 881184 h 5728119"/>
                <a:gd name="connsiteX11" fmla="*/ 612294 w 3178179"/>
                <a:gd name="connsiteY11" fmla="*/ 926656 h 5728119"/>
                <a:gd name="connsiteX12" fmla="*/ 591327 w 3178179"/>
                <a:gd name="connsiteY12" fmla="*/ 972320 h 5728119"/>
                <a:gd name="connsiteX13" fmla="*/ 550686 w 3178179"/>
                <a:gd name="connsiteY13" fmla="*/ 1064214 h 5728119"/>
                <a:gd name="connsiteX14" fmla="*/ 422182 w 3178179"/>
                <a:gd name="connsiteY14" fmla="*/ 1391473 h 5728119"/>
                <a:gd name="connsiteX15" fmla="*/ 405590 w 3178179"/>
                <a:gd name="connsiteY15" fmla="*/ 1438899 h 5728119"/>
                <a:gd name="connsiteX16" fmla="*/ 389443 w 3178179"/>
                <a:gd name="connsiteY16" fmla="*/ 1486485 h 5728119"/>
                <a:gd name="connsiteX17" fmla="*/ 373744 w 3178179"/>
                <a:gd name="connsiteY17" fmla="*/ 1534229 h 5728119"/>
                <a:gd name="connsiteX18" fmla="*/ 158267 w 3178179"/>
                <a:gd name="connsiteY18" fmla="*/ 2376724 h 5728119"/>
                <a:gd name="connsiteX19" fmla="*/ 113191 w 3178179"/>
                <a:gd name="connsiteY19" fmla="*/ 2940038 h 5728119"/>
                <a:gd name="connsiteX20" fmla="*/ 18 w 3178179"/>
                <a:gd name="connsiteY20" fmla="*/ 5692392 h 5728119"/>
                <a:gd name="connsiteX21" fmla="*/ 2575833 w 3178179"/>
                <a:gd name="connsiteY21" fmla="*/ 5728119 h 5728119"/>
                <a:gd name="connsiteX22" fmla="*/ 2409617 w 3178179"/>
                <a:gd name="connsiteY22" fmla="*/ 2685561 h 5728119"/>
                <a:gd name="connsiteX23" fmla="*/ 2524241 w 3178179"/>
                <a:gd name="connsiteY23" fmla="*/ 1880458 h 5728119"/>
                <a:gd name="connsiteX24" fmla="*/ 2906378 w 3178179"/>
                <a:gd name="connsiteY24" fmla="*/ 1697356 h 5728119"/>
                <a:gd name="connsiteX25" fmla="*/ 3178179 w 3178179"/>
                <a:gd name="connsiteY25" fmla="*/ 1573114 h 5728119"/>
                <a:gd name="connsiteX26" fmla="*/ 1738156 w 3178179"/>
                <a:gd name="connsiteY26" fmla="*/ 0 h 5728119"/>
                <a:gd name="connsiteX0" fmla="*/ 1738156 w 3178179"/>
                <a:gd name="connsiteY0" fmla="*/ 0 h 5728119"/>
                <a:gd name="connsiteX1" fmla="*/ 871025 w 3178179"/>
                <a:gd name="connsiteY1" fmla="*/ 243585 h 5728119"/>
                <a:gd name="connsiteX2" fmla="*/ 820111 w 3178179"/>
                <a:gd name="connsiteY2" fmla="*/ 524700 h 5728119"/>
                <a:gd name="connsiteX3" fmla="*/ 795340 w 3178179"/>
                <a:gd name="connsiteY3" fmla="*/ 568524 h 5728119"/>
                <a:gd name="connsiteX4" fmla="*/ 770985 w 3178179"/>
                <a:gd name="connsiteY4" fmla="*/ 612565 h 5728119"/>
                <a:gd name="connsiteX5" fmla="*/ 747048 w 3178179"/>
                <a:gd name="connsiteY5" fmla="*/ 656819 h 5728119"/>
                <a:gd name="connsiteX6" fmla="*/ 723531 w 3178179"/>
                <a:gd name="connsiteY6" fmla="*/ 701283 h 5728119"/>
                <a:gd name="connsiteX7" fmla="*/ 700435 w 3178179"/>
                <a:gd name="connsiteY7" fmla="*/ 745955 h 5728119"/>
                <a:gd name="connsiteX8" fmla="*/ 677761 w 3178179"/>
                <a:gd name="connsiteY8" fmla="*/ 790831 h 5728119"/>
                <a:gd name="connsiteX9" fmla="*/ 655512 w 3178179"/>
                <a:gd name="connsiteY9" fmla="*/ 835908 h 5728119"/>
                <a:gd name="connsiteX10" fmla="*/ 633689 w 3178179"/>
                <a:gd name="connsiteY10" fmla="*/ 881184 h 5728119"/>
                <a:gd name="connsiteX11" fmla="*/ 612294 w 3178179"/>
                <a:gd name="connsiteY11" fmla="*/ 926656 h 5728119"/>
                <a:gd name="connsiteX12" fmla="*/ 591327 w 3178179"/>
                <a:gd name="connsiteY12" fmla="*/ 972320 h 5728119"/>
                <a:gd name="connsiteX13" fmla="*/ 550686 w 3178179"/>
                <a:gd name="connsiteY13" fmla="*/ 1064214 h 5728119"/>
                <a:gd name="connsiteX14" fmla="*/ 422182 w 3178179"/>
                <a:gd name="connsiteY14" fmla="*/ 1391473 h 5728119"/>
                <a:gd name="connsiteX15" fmla="*/ 405590 w 3178179"/>
                <a:gd name="connsiteY15" fmla="*/ 1438899 h 5728119"/>
                <a:gd name="connsiteX16" fmla="*/ 389443 w 3178179"/>
                <a:gd name="connsiteY16" fmla="*/ 1486485 h 5728119"/>
                <a:gd name="connsiteX17" fmla="*/ 158267 w 3178179"/>
                <a:gd name="connsiteY17" fmla="*/ 2376724 h 5728119"/>
                <a:gd name="connsiteX18" fmla="*/ 113191 w 3178179"/>
                <a:gd name="connsiteY18" fmla="*/ 2940038 h 5728119"/>
                <a:gd name="connsiteX19" fmla="*/ 18 w 3178179"/>
                <a:gd name="connsiteY19" fmla="*/ 5692392 h 5728119"/>
                <a:gd name="connsiteX20" fmla="*/ 2575833 w 3178179"/>
                <a:gd name="connsiteY20" fmla="*/ 5728119 h 5728119"/>
                <a:gd name="connsiteX21" fmla="*/ 2409617 w 3178179"/>
                <a:gd name="connsiteY21" fmla="*/ 2685561 h 5728119"/>
                <a:gd name="connsiteX22" fmla="*/ 2524241 w 3178179"/>
                <a:gd name="connsiteY22" fmla="*/ 1880458 h 5728119"/>
                <a:gd name="connsiteX23" fmla="*/ 2906378 w 3178179"/>
                <a:gd name="connsiteY23" fmla="*/ 1697356 h 5728119"/>
                <a:gd name="connsiteX24" fmla="*/ 3178179 w 3178179"/>
                <a:gd name="connsiteY24" fmla="*/ 1573114 h 5728119"/>
                <a:gd name="connsiteX25" fmla="*/ 1738156 w 3178179"/>
                <a:gd name="connsiteY25" fmla="*/ 0 h 5728119"/>
                <a:gd name="connsiteX0" fmla="*/ 1738156 w 3178179"/>
                <a:gd name="connsiteY0" fmla="*/ 0 h 5728119"/>
                <a:gd name="connsiteX1" fmla="*/ 871025 w 3178179"/>
                <a:gd name="connsiteY1" fmla="*/ 243585 h 5728119"/>
                <a:gd name="connsiteX2" fmla="*/ 820111 w 3178179"/>
                <a:gd name="connsiteY2" fmla="*/ 524700 h 5728119"/>
                <a:gd name="connsiteX3" fmla="*/ 795340 w 3178179"/>
                <a:gd name="connsiteY3" fmla="*/ 568524 h 5728119"/>
                <a:gd name="connsiteX4" fmla="*/ 770985 w 3178179"/>
                <a:gd name="connsiteY4" fmla="*/ 612565 h 5728119"/>
                <a:gd name="connsiteX5" fmla="*/ 747048 w 3178179"/>
                <a:gd name="connsiteY5" fmla="*/ 656819 h 5728119"/>
                <a:gd name="connsiteX6" fmla="*/ 723531 w 3178179"/>
                <a:gd name="connsiteY6" fmla="*/ 701283 h 5728119"/>
                <a:gd name="connsiteX7" fmla="*/ 700435 w 3178179"/>
                <a:gd name="connsiteY7" fmla="*/ 745955 h 5728119"/>
                <a:gd name="connsiteX8" fmla="*/ 677761 w 3178179"/>
                <a:gd name="connsiteY8" fmla="*/ 790831 h 5728119"/>
                <a:gd name="connsiteX9" fmla="*/ 655512 w 3178179"/>
                <a:gd name="connsiteY9" fmla="*/ 835908 h 5728119"/>
                <a:gd name="connsiteX10" fmla="*/ 633689 w 3178179"/>
                <a:gd name="connsiteY10" fmla="*/ 881184 h 5728119"/>
                <a:gd name="connsiteX11" fmla="*/ 612294 w 3178179"/>
                <a:gd name="connsiteY11" fmla="*/ 926656 h 5728119"/>
                <a:gd name="connsiteX12" fmla="*/ 591327 w 3178179"/>
                <a:gd name="connsiteY12" fmla="*/ 972320 h 5728119"/>
                <a:gd name="connsiteX13" fmla="*/ 550686 w 3178179"/>
                <a:gd name="connsiteY13" fmla="*/ 1064214 h 5728119"/>
                <a:gd name="connsiteX14" fmla="*/ 422182 w 3178179"/>
                <a:gd name="connsiteY14" fmla="*/ 1391473 h 5728119"/>
                <a:gd name="connsiteX15" fmla="*/ 405590 w 3178179"/>
                <a:gd name="connsiteY15" fmla="*/ 1438899 h 5728119"/>
                <a:gd name="connsiteX16" fmla="*/ 158267 w 3178179"/>
                <a:gd name="connsiteY16" fmla="*/ 2376724 h 5728119"/>
                <a:gd name="connsiteX17" fmla="*/ 113191 w 3178179"/>
                <a:gd name="connsiteY17" fmla="*/ 2940038 h 5728119"/>
                <a:gd name="connsiteX18" fmla="*/ 18 w 3178179"/>
                <a:gd name="connsiteY18" fmla="*/ 5692392 h 5728119"/>
                <a:gd name="connsiteX19" fmla="*/ 2575833 w 3178179"/>
                <a:gd name="connsiteY19" fmla="*/ 5728119 h 5728119"/>
                <a:gd name="connsiteX20" fmla="*/ 2409617 w 3178179"/>
                <a:gd name="connsiteY20" fmla="*/ 2685561 h 5728119"/>
                <a:gd name="connsiteX21" fmla="*/ 2524241 w 3178179"/>
                <a:gd name="connsiteY21" fmla="*/ 1880458 h 5728119"/>
                <a:gd name="connsiteX22" fmla="*/ 2906378 w 3178179"/>
                <a:gd name="connsiteY22" fmla="*/ 1697356 h 5728119"/>
                <a:gd name="connsiteX23" fmla="*/ 3178179 w 3178179"/>
                <a:gd name="connsiteY23" fmla="*/ 1573114 h 5728119"/>
                <a:gd name="connsiteX24" fmla="*/ 1738156 w 3178179"/>
                <a:gd name="connsiteY24" fmla="*/ 0 h 5728119"/>
                <a:gd name="connsiteX0" fmla="*/ 1738156 w 3178179"/>
                <a:gd name="connsiteY0" fmla="*/ 0 h 5728119"/>
                <a:gd name="connsiteX1" fmla="*/ 871025 w 3178179"/>
                <a:gd name="connsiteY1" fmla="*/ 243585 h 5728119"/>
                <a:gd name="connsiteX2" fmla="*/ 820111 w 3178179"/>
                <a:gd name="connsiteY2" fmla="*/ 524700 h 5728119"/>
                <a:gd name="connsiteX3" fmla="*/ 795340 w 3178179"/>
                <a:gd name="connsiteY3" fmla="*/ 568524 h 5728119"/>
                <a:gd name="connsiteX4" fmla="*/ 770985 w 3178179"/>
                <a:gd name="connsiteY4" fmla="*/ 612565 h 5728119"/>
                <a:gd name="connsiteX5" fmla="*/ 747048 w 3178179"/>
                <a:gd name="connsiteY5" fmla="*/ 656819 h 5728119"/>
                <a:gd name="connsiteX6" fmla="*/ 723531 w 3178179"/>
                <a:gd name="connsiteY6" fmla="*/ 701283 h 5728119"/>
                <a:gd name="connsiteX7" fmla="*/ 700435 w 3178179"/>
                <a:gd name="connsiteY7" fmla="*/ 745955 h 5728119"/>
                <a:gd name="connsiteX8" fmla="*/ 677761 w 3178179"/>
                <a:gd name="connsiteY8" fmla="*/ 790831 h 5728119"/>
                <a:gd name="connsiteX9" fmla="*/ 655512 w 3178179"/>
                <a:gd name="connsiteY9" fmla="*/ 835908 h 5728119"/>
                <a:gd name="connsiteX10" fmla="*/ 633689 w 3178179"/>
                <a:gd name="connsiteY10" fmla="*/ 881184 h 5728119"/>
                <a:gd name="connsiteX11" fmla="*/ 612294 w 3178179"/>
                <a:gd name="connsiteY11" fmla="*/ 926656 h 5728119"/>
                <a:gd name="connsiteX12" fmla="*/ 591327 w 3178179"/>
                <a:gd name="connsiteY12" fmla="*/ 972320 h 5728119"/>
                <a:gd name="connsiteX13" fmla="*/ 550686 w 3178179"/>
                <a:gd name="connsiteY13" fmla="*/ 1064214 h 5728119"/>
                <a:gd name="connsiteX14" fmla="*/ 422182 w 3178179"/>
                <a:gd name="connsiteY14" fmla="*/ 1391473 h 5728119"/>
                <a:gd name="connsiteX15" fmla="*/ 158267 w 3178179"/>
                <a:gd name="connsiteY15" fmla="*/ 2376724 h 5728119"/>
                <a:gd name="connsiteX16" fmla="*/ 113191 w 3178179"/>
                <a:gd name="connsiteY16" fmla="*/ 2940038 h 5728119"/>
                <a:gd name="connsiteX17" fmla="*/ 18 w 3178179"/>
                <a:gd name="connsiteY17" fmla="*/ 5692392 h 5728119"/>
                <a:gd name="connsiteX18" fmla="*/ 2575833 w 3178179"/>
                <a:gd name="connsiteY18" fmla="*/ 5728119 h 5728119"/>
                <a:gd name="connsiteX19" fmla="*/ 2409617 w 3178179"/>
                <a:gd name="connsiteY19" fmla="*/ 2685561 h 5728119"/>
                <a:gd name="connsiteX20" fmla="*/ 2524241 w 3178179"/>
                <a:gd name="connsiteY20" fmla="*/ 1880458 h 5728119"/>
                <a:gd name="connsiteX21" fmla="*/ 2906378 w 3178179"/>
                <a:gd name="connsiteY21" fmla="*/ 1697356 h 5728119"/>
                <a:gd name="connsiteX22" fmla="*/ 3178179 w 3178179"/>
                <a:gd name="connsiteY22" fmla="*/ 1573114 h 5728119"/>
                <a:gd name="connsiteX23" fmla="*/ 1738156 w 3178179"/>
                <a:gd name="connsiteY23" fmla="*/ 0 h 5728119"/>
                <a:gd name="connsiteX0" fmla="*/ 1738156 w 3178179"/>
                <a:gd name="connsiteY0" fmla="*/ 0 h 5728119"/>
                <a:gd name="connsiteX1" fmla="*/ 871025 w 3178179"/>
                <a:gd name="connsiteY1" fmla="*/ 243585 h 5728119"/>
                <a:gd name="connsiteX2" fmla="*/ 820111 w 3178179"/>
                <a:gd name="connsiteY2" fmla="*/ 524700 h 5728119"/>
                <a:gd name="connsiteX3" fmla="*/ 795340 w 3178179"/>
                <a:gd name="connsiteY3" fmla="*/ 568524 h 5728119"/>
                <a:gd name="connsiteX4" fmla="*/ 770985 w 3178179"/>
                <a:gd name="connsiteY4" fmla="*/ 612565 h 5728119"/>
                <a:gd name="connsiteX5" fmla="*/ 747048 w 3178179"/>
                <a:gd name="connsiteY5" fmla="*/ 656819 h 5728119"/>
                <a:gd name="connsiteX6" fmla="*/ 723531 w 3178179"/>
                <a:gd name="connsiteY6" fmla="*/ 701283 h 5728119"/>
                <a:gd name="connsiteX7" fmla="*/ 700435 w 3178179"/>
                <a:gd name="connsiteY7" fmla="*/ 745955 h 5728119"/>
                <a:gd name="connsiteX8" fmla="*/ 677761 w 3178179"/>
                <a:gd name="connsiteY8" fmla="*/ 790831 h 5728119"/>
                <a:gd name="connsiteX9" fmla="*/ 655512 w 3178179"/>
                <a:gd name="connsiteY9" fmla="*/ 835908 h 5728119"/>
                <a:gd name="connsiteX10" fmla="*/ 633689 w 3178179"/>
                <a:gd name="connsiteY10" fmla="*/ 881184 h 5728119"/>
                <a:gd name="connsiteX11" fmla="*/ 612294 w 3178179"/>
                <a:gd name="connsiteY11" fmla="*/ 926656 h 5728119"/>
                <a:gd name="connsiteX12" fmla="*/ 591327 w 3178179"/>
                <a:gd name="connsiteY12" fmla="*/ 972320 h 5728119"/>
                <a:gd name="connsiteX13" fmla="*/ 550686 w 3178179"/>
                <a:gd name="connsiteY13" fmla="*/ 1064214 h 5728119"/>
                <a:gd name="connsiteX14" fmla="*/ 158267 w 3178179"/>
                <a:gd name="connsiteY14" fmla="*/ 2376724 h 5728119"/>
                <a:gd name="connsiteX15" fmla="*/ 113191 w 3178179"/>
                <a:gd name="connsiteY15" fmla="*/ 2940038 h 5728119"/>
                <a:gd name="connsiteX16" fmla="*/ 18 w 3178179"/>
                <a:gd name="connsiteY16" fmla="*/ 5692392 h 5728119"/>
                <a:gd name="connsiteX17" fmla="*/ 2575833 w 3178179"/>
                <a:gd name="connsiteY17" fmla="*/ 5728119 h 5728119"/>
                <a:gd name="connsiteX18" fmla="*/ 2409617 w 3178179"/>
                <a:gd name="connsiteY18" fmla="*/ 2685561 h 5728119"/>
                <a:gd name="connsiteX19" fmla="*/ 2524241 w 3178179"/>
                <a:gd name="connsiteY19" fmla="*/ 1880458 h 5728119"/>
                <a:gd name="connsiteX20" fmla="*/ 2906378 w 3178179"/>
                <a:gd name="connsiteY20" fmla="*/ 1697356 h 5728119"/>
                <a:gd name="connsiteX21" fmla="*/ 3178179 w 3178179"/>
                <a:gd name="connsiteY21" fmla="*/ 1573114 h 5728119"/>
                <a:gd name="connsiteX22" fmla="*/ 1738156 w 3178179"/>
                <a:gd name="connsiteY22" fmla="*/ 0 h 5728119"/>
                <a:gd name="connsiteX0" fmla="*/ 1738156 w 3178179"/>
                <a:gd name="connsiteY0" fmla="*/ 0 h 5728119"/>
                <a:gd name="connsiteX1" fmla="*/ 871025 w 3178179"/>
                <a:gd name="connsiteY1" fmla="*/ 243585 h 5728119"/>
                <a:gd name="connsiteX2" fmla="*/ 820111 w 3178179"/>
                <a:gd name="connsiteY2" fmla="*/ 524700 h 5728119"/>
                <a:gd name="connsiteX3" fmla="*/ 795340 w 3178179"/>
                <a:gd name="connsiteY3" fmla="*/ 568524 h 5728119"/>
                <a:gd name="connsiteX4" fmla="*/ 770985 w 3178179"/>
                <a:gd name="connsiteY4" fmla="*/ 612565 h 5728119"/>
                <a:gd name="connsiteX5" fmla="*/ 747048 w 3178179"/>
                <a:gd name="connsiteY5" fmla="*/ 656819 h 5728119"/>
                <a:gd name="connsiteX6" fmla="*/ 723531 w 3178179"/>
                <a:gd name="connsiteY6" fmla="*/ 701283 h 5728119"/>
                <a:gd name="connsiteX7" fmla="*/ 700435 w 3178179"/>
                <a:gd name="connsiteY7" fmla="*/ 745955 h 5728119"/>
                <a:gd name="connsiteX8" fmla="*/ 677761 w 3178179"/>
                <a:gd name="connsiteY8" fmla="*/ 790831 h 5728119"/>
                <a:gd name="connsiteX9" fmla="*/ 655512 w 3178179"/>
                <a:gd name="connsiteY9" fmla="*/ 835908 h 5728119"/>
                <a:gd name="connsiteX10" fmla="*/ 633689 w 3178179"/>
                <a:gd name="connsiteY10" fmla="*/ 881184 h 5728119"/>
                <a:gd name="connsiteX11" fmla="*/ 612294 w 3178179"/>
                <a:gd name="connsiteY11" fmla="*/ 926656 h 5728119"/>
                <a:gd name="connsiteX12" fmla="*/ 591327 w 3178179"/>
                <a:gd name="connsiteY12" fmla="*/ 972320 h 5728119"/>
                <a:gd name="connsiteX13" fmla="*/ 550686 w 3178179"/>
                <a:gd name="connsiteY13" fmla="*/ 1064214 h 5728119"/>
                <a:gd name="connsiteX14" fmla="*/ 113191 w 3178179"/>
                <a:gd name="connsiteY14" fmla="*/ 2940038 h 5728119"/>
                <a:gd name="connsiteX15" fmla="*/ 18 w 3178179"/>
                <a:gd name="connsiteY15" fmla="*/ 5692392 h 5728119"/>
                <a:gd name="connsiteX16" fmla="*/ 2575833 w 3178179"/>
                <a:gd name="connsiteY16" fmla="*/ 5728119 h 5728119"/>
                <a:gd name="connsiteX17" fmla="*/ 2409617 w 3178179"/>
                <a:gd name="connsiteY17" fmla="*/ 2685561 h 5728119"/>
                <a:gd name="connsiteX18" fmla="*/ 2524241 w 3178179"/>
                <a:gd name="connsiteY18" fmla="*/ 1880458 h 5728119"/>
                <a:gd name="connsiteX19" fmla="*/ 2906378 w 3178179"/>
                <a:gd name="connsiteY19" fmla="*/ 1697356 h 5728119"/>
                <a:gd name="connsiteX20" fmla="*/ 3178179 w 3178179"/>
                <a:gd name="connsiteY20" fmla="*/ 1573114 h 5728119"/>
                <a:gd name="connsiteX21" fmla="*/ 1738156 w 3178179"/>
                <a:gd name="connsiteY21" fmla="*/ 0 h 5728119"/>
                <a:gd name="connsiteX0" fmla="*/ 1738193 w 3178216"/>
                <a:gd name="connsiteY0" fmla="*/ 0 h 5728119"/>
                <a:gd name="connsiteX1" fmla="*/ 871062 w 3178216"/>
                <a:gd name="connsiteY1" fmla="*/ 243585 h 5728119"/>
                <a:gd name="connsiteX2" fmla="*/ 820148 w 3178216"/>
                <a:gd name="connsiteY2" fmla="*/ 524700 h 5728119"/>
                <a:gd name="connsiteX3" fmla="*/ 795377 w 3178216"/>
                <a:gd name="connsiteY3" fmla="*/ 568524 h 5728119"/>
                <a:gd name="connsiteX4" fmla="*/ 771022 w 3178216"/>
                <a:gd name="connsiteY4" fmla="*/ 612565 h 5728119"/>
                <a:gd name="connsiteX5" fmla="*/ 747085 w 3178216"/>
                <a:gd name="connsiteY5" fmla="*/ 656819 h 5728119"/>
                <a:gd name="connsiteX6" fmla="*/ 723568 w 3178216"/>
                <a:gd name="connsiteY6" fmla="*/ 701283 h 5728119"/>
                <a:gd name="connsiteX7" fmla="*/ 700472 w 3178216"/>
                <a:gd name="connsiteY7" fmla="*/ 745955 h 5728119"/>
                <a:gd name="connsiteX8" fmla="*/ 677798 w 3178216"/>
                <a:gd name="connsiteY8" fmla="*/ 790831 h 5728119"/>
                <a:gd name="connsiteX9" fmla="*/ 655549 w 3178216"/>
                <a:gd name="connsiteY9" fmla="*/ 835908 h 5728119"/>
                <a:gd name="connsiteX10" fmla="*/ 633726 w 3178216"/>
                <a:gd name="connsiteY10" fmla="*/ 881184 h 5728119"/>
                <a:gd name="connsiteX11" fmla="*/ 612331 w 3178216"/>
                <a:gd name="connsiteY11" fmla="*/ 926656 h 5728119"/>
                <a:gd name="connsiteX12" fmla="*/ 591364 w 3178216"/>
                <a:gd name="connsiteY12" fmla="*/ 972320 h 5728119"/>
                <a:gd name="connsiteX13" fmla="*/ 550723 w 3178216"/>
                <a:gd name="connsiteY13" fmla="*/ 1064214 h 5728119"/>
                <a:gd name="connsiteX14" fmla="*/ 113228 w 3178216"/>
                <a:gd name="connsiteY14" fmla="*/ 2940038 h 5728119"/>
                <a:gd name="connsiteX15" fmla="*/ 55 w 3178216"/>
                <a:gd name="connsiteY15" fmla="*/ 5692392 h 5728119"/>
                <a:gd name="connsiteX16" fmla="*/ 2575870 w 3178216"/>
                <a:gd name="connsiteY16" fmla="*/ 5728119 h 5728119"/>
                <a:gd name="connsiteX17" fmla="*/ 2409654 w 3178216"/>
                <a:gd name="connsiteY17" fmla="*/ 2685561 h 5728119"/>
                <a:gd name="connsiteX18" fmla="*/ 2524278 w 3178216"/>
                <a:gd name="connsiteY18" fmla="*/ 1880458 h 5728119"/>
                <a:gd name="connsiteX19" fmla="*/ 2906415 w 3178216"/>
                <a:gd name="connsiteY19" fmla="*/ 1697356 h 5728119"/>
                <a:gd name="connsiteX20" fmla="*/ 3178216 w 3178216"/>
                <a:gd name="connsiteY20" fmla="*/ 1573114 h 5728119"/>
                <a:gd name="connsiteX21" fmla="*/ 1738193 w 3178216"/>
                <a:gd name="connsiteY21" fmla="*/ 0 h 5728119"/>
                <a:gd name="connsiteX0" fmla="*/ 1738193 w 3178216"/>
                <a:gd name="connsiteY0" fmla="*/ 0 h 5728119"/>
                <a:gd name="connsiteX1" fmla="*/ 871062 w 3178216"/>
                <a:gd name="connsiteY1" fmla="*/ 243585 h 5728119"/>
                <a:gd name="connsiteX2" fmla="*/ 820148 w 3178216"/>
                <a:gd name="connsiteY2" fmla="*/ 524700 h 5728119"/>
                <a:gd name="connsiteX3" fmla="*/ 795377 w 3178216"/>
                <a:gd name="connsiteY3" fmla="*/ 568524 h 5728119"/>
                <a:gd name="connsiteX4" fmla="*/ 771022 w 3178216"/>
                <a:gd name="connsiteY4" fmla="*/ 612565 h 5728119"/>
                <a:gd name="connsiteX5" fmla="*/ 747085 w 3178216"/>
                <a:gd name="connsiteY5" fmla="*/ 656819 h 5728119"/>
                <a:gd name="connsiteX6" fmla="*/ 723568 w 3178216"/>
                <a:gd name="connsiteY6" fmla="*/ 701283 h 5728119"/>
                <a:gd name="connsiteX7" fmla="*/ 700472 w 3178216"/>
                <a:gd name="connsiteY7" fmla="*/ 745955 h 5728119"/>
                <a:gd name="connsiteX8" fmla="*/ 677798 w 3178216"/>
                <a:gd name="connsiteY8" fmla="*/ 790831 h 5728119"/>
                <a:gd name="connsiteX9" fmla="*/ 655549 w 3178216"/>
                <a:gd name="connsiteY9" fmla="*/ 835908 h 5728119"/>
                <a:gd name="connsiteX10" fmla="*/ 633726 w 3178216"/>
                <a:gd name="connsiteY10" fmla="*/ 881184 h 5728119"/>
                <a:gd name="connsiteX11" fmla="*/ 612331 w 3178216"/>
                <a:gd name="connsiteY11" fmla="*/ 926656 h 5728119"/>
                <a:gd name="connsiteX12" fmla="*/ 591364 w 3178216"/>
                <a:gd name="connsiteY12" fmla="*/ 972320 h 5728119"/>
                <a:gd name="connsiteX13" fmla="*/ 113228 w 3178216"/>
                <a:gd name="connsiteY13" fmla="*/ 2940038 h 5728119"/>
                <a:gd name="connsiteX14" fmla="*/ 55 w 3178216"/>
                <a:gd name="connsiteY14" fmla="*/ 5692392 h 5728119"/>
                <a:gd name="connsiteX15" fmla="*/ 2575870 w 3178216"/>
                <a:gd name="connsiteY15" fmla="*/ 5728119 h 5728119"/>
                <a:gd name="connsiteX16" fmla="*/ 2409654 w 3178216"/>
                <a:gd name="connsiteY16" fmla="*/ 2685561 h 5728119"/>
                <a:gd name="connsiteX17" fmla="*/ 2524278 w 3178216"/>
                <a:gd name="connsiteY17" fmla="*/ 1880458 h 5728119"/>
                <a:gd name="connsiteX18" fmla="*/ 2906415 w 3178216"/>
                <a:gd name="connsiteY18" fmla="*/ 1697356 h 5728119"/>
                <a:gd name="connsiteX19" fmla="*/ 3178216 w 3178216"/>
                <a:gd name="connsiteY19" fmla="*/ 1573114 h 5728119"/>
                <a:gd name="connsiteX20" fmla="*/ 1738193 w 3178216"/>
                <a:gd name="connsiteY20" fmla="*/ 0 h 5728119"/>
                <a:gd name="connsiteX0" fmla="*/ 1738193 w 3178216"/>
                <a:gd name="connsiteY0" fmla="*/ 0 h 5728119"/>
                <a:gd name="connsiteX1" fmla="*/ 871062 w 3178216"/>
                <a:gd name="connsiteY1" fmla="*/ 243585 h 5728119"/>
                <a:gd name="connsiteX2" fmla="*/ 820148 w 3178216"/>
                <a:gd name="connsiteY2" fmla="*/ 524700 h 5728119"/>
                <a:gd name="connsiteX3" fmla="*/ 795377 w 3178216"/>
                <a:gd name="connsiteY3" fmla="*/ 568524 h 5728119"/>
                <a:gd name="connsiteX4" fmla="*/ 771022 w 3178216"/>
                <a:gd name="connsiteY4" fmla="*/ 612565 h 5728119"/>
                <a:gd name="connsiteX5" fmla="*/ 747085 w 3178216"/>
                <a:gd name="connsiteY5" fmla="*/ 656819 h 5728119"/>
                <a:gd name="connsiteX6" fmla="*/ 723568 w 3178216"/>
                <a:gd name="connsiteY6" fmla="*/ 701283 h 5728119"/>
                <a:gd name="connsiteX7" fmla="*/ 700472 w 3178216"/>
                <a:gd name="connsiteY7" fmla="*/ 745955 h 5728119"/>
                <a:gd name="connsiteX8" fmla="*/ 677798 w 3178216"/>
                <a:gd name="connsiteY8" fmla="*/ 790831 h 5728119"/>
                <a:gd name="connsiteX9" fmla="*/ 655549 w 3178216"/>
                <a:gd name="connsiteY9" fmla="*/ 835908 h 5728119"/>
                <a:gd name="connsiteX10" fmla="*/ 633726 w 3178216"/>
                <a:gd name="connsiteY10" fmla="*/ 881184 h 5728119"/>
                <a:gd name="connsiteX11" fmla="*/ 612331 w 3178216"/>
                <a:gd name="connsiteY11" fmla="*/ 926656 h 5728119"/>
                <a:gd name="connsiteX12" fmla="*/ 113228 w 3178216"/>
                <a:gd name="connsiteY12" fmla="*/ 2940038 h 5728119"/>
                <a:gd name="connsiteX13" fmla="*/ 55 w 3178216"/>
                <a:gd name="connsiteY13" fmla="*/ 5692392 h 5728119"/>
                <a:gd name="connsiteX14" fmla="*/ 2575870 w 3178216"/>
                <a:gd name="connsiteY14" fmla="*/ 5728119 h 5728119"/>
                <a:gd name="connsiteX15" fmla="*/ 2409654 w 3178216"/>
                <a:gd name="connsiteY15" fmla="*/ 2685561 h 5728119"/>
                <a:gd name="connsiteX16" fmla="*/ 2524278 w 3178216"/>
                <a:gd name="connsiteY16" fmla="*/ 1880458 h 5728119"/>
                <a:gd name="connsiteX17" fmla="*/ 2906415 w 3178216"/>
                <a:gd name="connsiteY17" fmla="*/ 1697356 h 5728119"/>
                <a:gd name="connsiteX18" fmla="*/ 3178216 w 3178216"/>
                <a:gd name="connsiteY18" fmla="*/ 1573114 h 5728119"/>
                <a:gd name="connsiteX19" fmla="*/ 1738193 w 3178216"/>
                <a:gd name="connsiteY19" fmla="*/ 0 h 5728119"/>
                <a:gd name="connsiteX0" fmla="*/ 1738193 w 3178216"/>
                <a:gd name="connsiteY0" fmla="*/ 0 h 5728119"/>
                <a:gd name="connsiteX1" fmla="*/ 871062 w 3178216"/>
                <a:gd name="connsiteY1" fmla="*/ 243585 h 5728119"/>
                <a:gd name="connsiteX2" fmla="*/ 820148 w 3178216"/>
                <a:gd name="connsiteY2" fmla="*/ 524700 h 5728119"/>
                <a:gd name="connsiteX3" fmla="*/ 795377 w 3178216"/>
                <a:gd name="connsiteY3" fmla="*/ 568524 h 5728119"/>
                <a:gd name="connsiteX4" fmla="*/ 771022 w 3178216"/>
                <a:gd name="connsiteY4" fmla="*/ 612565 h 5728119"/>
                <a:gd name="connsiteX5" fmla="*/ 747085 w 3178216"/>
                <a:gd name="connsiteY5" fmla="*/ 656819 h 5728119"/>
                <a:gd name="connsiteX6" fmla="*/ 723568 w 3178216"/>
                <a:gd name="connsiteY6" fmla="*/ 701283 h 5728119"/>
                <a:gd name="connsiteX7" fmla="*/ 700472 w 3178216"/>
                <a:gd name="connsiteY7" fmla="*/ 745955 h 5728119"/>
                <a:gd name="connsiteX8" fmla="*/ 677798 w 3178216"/>
                <a:gd name="connsiteY8" fmla="*/ 790831 h 5728119"/>
                <a:gd name="connsiteX9" fmla="*/ 655549 w 3178216"/>
                <a:gd name="connsiteY9" fmla="*/ 835908 h 5728119"/>
                <a:gd name="connsiteX10" fmla="*/ 633726 w 3178216"/>
                <a:gd name="connsiteY10" fmla="*/ 881184 h 5728119"/>
                <a:gd name="connsiteX11" fmla="*/ 113228 w 3178216"/>
                <a:gd name="connsiteY11" fmla="*/ 2940038 h 5728119"/>
                <a:gd name="connsiteX12" fmla="*/ 55 w 3178216"/>
                <a:gd name="connsiteY12" fmla="*/ 5692392 h 5728119"/>
                <a:gd name="connsiteX13" fmla="*/ 2575870 w 3178216"/>
                <a:gd name="connsiteY13" fmla="*/ 5728119 h 5728119"/>
                <a:gd name="connsiteX14" fmla="*/ 2409654 w 3178216"/>
                <a:gd name="connsiteY14" fmla="*/ 2685561 h 5728119"/>
                <a:gd name="connsiteX15" fmla="*/ 2524278 w 3178216"/>
                <a:gd name="connsiteY15" fmla="*/ 1880458 h 5728119"/>
                <a:gd name="connsiteX16" fmla="*/ 2906415 w 3178216"/>
                <a:gd name="connsiteY16" fmla="*/ 1697356 h 5728119"/>
                <a:gd name="connsiteX17" fmla="*/ 3178216 w 3178216"/>
                <a:gd name="connsiteY17" fmla="*/ 1573114 h 5728119"/>
                <a:gd name="connsiteX18" fmla="*/ 1738193 w 3178216"/>
                <a:gd name="connsiteY18" fmla="*/ 0 h 5728119"/>
                <a:gd name="connsiteX0" fmla="*/ 1738197 w 3178220"/>
                <a:gd name="connsiteY0" fmla="*/ 0 h 5728119"/>
                <a:gd name="connsiteX1" fmla="*/ 871066 w 3178220"/>
                <a:gd name="connsiteY1" fmla="*/ 243585 h 5728119"/>
                <a:gd name="connsiteX2" fmla="*/ 820152 w 3178220"/>
                <a:gd name="connsiteY2" fmla="*/ 524700 h 5728119"/>
                <a:gd name="connsiteX3" fmla="*/ 795381 w 3178220"/>
                <a:gd name="connsiteY3" fmla="*/ 568524 h 5728119"/>
                <a:gd name="connsiteX4" fmla="*/ 771026 w 3178220"/>
                <a:gd name="connsiteY4" fmla="*/ 612565 h 5728119"/>
                <a:gd name="connsiteX5" fmla="*/ 747089 w 3178220"/>
                <a:gd name="connsiteY5" fmla="*/ 656819 h 5728119"/>
                <a:gd name="connsiteX6" fmla="*/ 723572 w 3178220"/>
                <a:gd name="connsiteY6" fmla="*/ 701283 h 5728119"/>
                <a:gd name="connsiteX7" fmla="*/ 700476 w 3178220"/>
                <a:gd name="connsiteY7" fmla="*/ 745955 h 5728119"/>
                <a:gd name="connsiteX8" fmla="*/ 677802 w 3178220"/>
                <a:gd name="connsiteY8" fmla="*/ 790831 h 5728119"/>
                <a:gd name="connsiteX9" fmla="*/ 655553 w 3178220"/>
                <a:gd name="connsiteY9" fmla="*/ 835908 h 5728119"/>
                <a:gd name="connsiteX10" fmla="*/ 540980 w 3178220"/>
                <a:gd name="connsiteY10" fmla="*/ 997124 h 5728119"/>
                <a:gd name="connsiteX11" fmla="*/ 113232 w 3178220"/>
                <a:gd name="connsiteY11" fmla="*/ 2940038 h 5728119"/>
                <a:gd name="connsiteX12" fmla="*/ 59 w 3178220"/>
                <a:gd name="connsiteY12" fmla="*/ 5692392 h 5728119"/>
                <a:gd name="connsiteX13" fmla="*/ 2575874 w 3178220"/>
                <a:gd name="connsiteY13" fmla="*/ 5728119 h 5728119"/>
                <a:gd name="connsiteX14" fmla="*/ 2409658 w 3178220"/>
                <a:gd name="connsiteY14" fmla="*/ 2685561 h 5728119"/>
                <a:gd name="connsiteX15" fmla="*/ 2524282 w 3178220"/>
                <a:gd name="connsiteY15" fmla="*/ 1880458 h 5728119"/>
                <a:gd name="connsiteX16" fmla="*/ 2906419 w 3178220"/>
                <a:gd name="connsiteY16" fmla="*/ 1697356 h 5728119"/>
                <a:gd name="connsiteX17" fmla="*/ 3178220 w 3178220"/>
                <a:gd name="connsiteY17" fmla="*/ 1573114 h 5728119"/>
                <a:gd name="connsiteX18" fmla="*/ 1738197 w 3178220"/>
                <a:gd name="connsiteY18" fmla="*/ 0 h 5728119"/>
                <a:gd name="connsiteX0" fmla="*/ 1738154 w 3178177"/>
                <a:gd name="connsiteY0" fmla="*/ 0 h 5728119"/>
                <a:gd name="connsiteX1" fmla="*/ 871023 w 3178177"/>
                <a:gd name="connsiteY1" fmla="*/ 243585 h 5728119"/>
                <a:gd name="connsiteX2" fmla="*/ 820109 w 3178177"/>
                <a:gd name="connsiteY2" fmla="*/ 524700 h 5728119"/>
                <a:gd name="connsiteX3" fmla="*/ 795338 w 3178177"/>
                <a:gd name="connsiteY3" fmla="*/ 568524 h 5728119"/>
                <a:gd name="connsiteX4" fmla="*/ 770983 w 3178177"/>
                <a:gd name="connsiteY4" fmla="*/ 612565 h 5728119"/>
                <a:gd name="connsiteX5" fmla="*/ 747046 w 3178177"/>
                <a:gd name="connsiteY5" fmla="*/ 656819 h 5728119"/>
                <a:gd name="connsiteX6" fmla="*/ 723529 w 3178177"/>
                <a:gd name="connsiteY6" fmla="*/ 701283 h 5728119"/>
                <a:gd name="connsiteX7" fmla="*/ 700433 w 3178177"/>
                <a:gd name="connsiteY7" fmla="*/ 745955 h 5728119"/>
                <a:gd name="connsiteX8" fmla="*/ 677759 w 3178177"/>
                <a:gd name="connsiteY8" fmla="*/ 790831 h 5728119"/>
                <a:gd name="connsiteX9" fmla="*/ 655510 w 3178177"/>
                <a:gd name="connsiteY9" fmla="*/ 835908 h 5728119"/>
                <a:gd name="connsiteX10" fmla="*/ 540937 w 3178177"/>
                <a:gd name="connsiteY10" fmla="*/ 997124 h 5728119"/>
                <a:gd name="connsiteX11" fmla="*/ 182752 w 3178177"/>
                <a:gd name="connsiteY11" fmla="*/ 2951633 h 5728119"/>
                <a:gd name="connsiteX12" fmla="*/ 16 w 3178177"/>
                <a:gd name="connsiteY12" fmla="*/ 5692392 h 5728119"/>
                <a:gd name="connsiteX13" fmla="*/ 2575831 w 3178177"/>
                <a:gd name="connsiteY13" fmla="*/ 5728119 h 5728119"/>
                <a:gd name="connsiteX14" fmla="*/ 2409615 w 3178177"/>
                <a:gd name="connsiteY14" fmla="*/ 2685561 h 5728119"/>
                <a:gd name="connsiteX15" fmla="*/ 2524239 w 3178177"/>
                <a:gd name="connsiteY15" fmla="*/ 1880458 h 5728119"/>
                <a:gd name="connsiteX16" fmla="*/ 2906376 w 3178177"/>
                <a:gd name="connsiteY16" fmla="*/ 1697356 h 5728119"/>
                <a:gd name="connsiteX17" fmla="*/ 3178177 w 3178177"/>
                <a:gd name="connsiteY17" fmla="*/ 1573114 h 5728119"/>
                <a:gd name="connsiteX18" fmla="*/ 1738154 w 3178177"/>
                <a:gd name="connsiteY18" fmla="*/ 0 h 5728119"/>
                <a:gd name="connsiteX0" fmla="*/ 1738154 w 3178177"/>
                <a:gd name="connsiteY0" fmla="*/ 0 h 5728119"/>
                <a:gd name="connsiteX1" fmla="*/ 871023 w 3178177"/>
                <a:gd name="connsiteY1" fmla="*/ 243585 h 5728119"/>
                <a:gd name="connsiteX2" fmla="*/ 820109 w 3178177"/>
                <a:gd name="connsiteY2" fmla="*/ 524700 h 5728119"/>
                <a:gd name="connsiteX3" fmla="*/ 795338 w 3178177"/>
                <a:gd name="connsiteY3" fmla="*/ 568524 h 5728119"/>
                <a:gd name="connsiteX4" fmla="*/ 770983 w 3178177"/>
                <a:gd name="connsiteY4" fmla="*/ 612565 h 5728119"/>
                <a:gd name="connsiteX5" fmla="*/ 747046 w 3178177"/>
                <a:gd name="connsiteY5" fmla="*/ 656819 h 5728119"/>
                <a:gd name="connsiteX6" fmla="*/ 723529 w 3178177"/>
                <a:gd name="connsiteY6" fmla="*/ 701283 h 5728119"/>
                <a:gd name="connsiteX7" fmla="*/ 700433 w 3178177"/>
                <a:gd name="connsiteY7" fmla="*/ 745955 h 5728119"/>
                <a:gd name="connsiteX8" fmla="*/ 677759 w 3178177"/>
                <a:gd name="connsiteY8" fmla="*/ 790831 h 5728119"/>
                <a:gd name="connsiteX9" fmla="*/ 585946 w 3178177"/>
                <a:gd name="connsiteY9" fmla="*/ 812720 h 5728119"/>
                <a:gd name="connsiteX10" fmla="*/ 540937 w 3178177"/>
                <a:gd name="connsiteY10" fmla="*/ 997124 h 5728119"/>
                <a:gd name="connsiteX11" fmla="*/ 182752 w 3178177"/>
                <a:gd name="connsiteY11" fmla="*/ 2951633 h 5728119"/>
                <a:gd name="connsiteX12" fmla="*/ 16 w 3178177"/>
                <a:gd name="connsiteY12" fmla="*/ 5692392 h 5728119"/>
                <a:gd name="connsiteX13" fmla="*/ 2575831 w 3178177"/>
                <a:gd name="connsiteY13" fmla="*/ 5728119 h 5728119"/>
                <a:gd name="connsiteX14" fmla="*/ 2409615 w 3178177"/>
                <a:gd name="connsiteY14" fmla="*/ 2685561 h 5728119"/>
                <a:gd name="connsiteX15" fmla="*/ 2524239 w 3178177"/>
                <a:gd name="connsiteY15" fmla="*/ 1880458 h 5728119"/>
                <a:gd name="connsiteX16" fmla="*/ 2906376 w 3178177"/>
                <a:gd name="connsiteY16" fmla="*/ 1697356 h 5728119"/>
                <a:gd name="connsiteX17" fmla="*/ 3178177 w 3178177"/>
                <a:gd name="connsiteY17" fmla="*/ 1573114 h 5728119"/>
                <a:gd name="connsiteX18" fmla="*/ 1738154 w 3178177"/>
                <a:gd name="connsiteY18" fmla="*/ 0 h 5728119"/>
                <a:gd name="connsiteX0" fmla="*/ 1738154 w 3178177"/>
                <a:gd name="connsiteY0" fmla="*/ 0 h 5728119"/>
                <a:gd name="connsiteX1" fmla="*/ 871023 w 3178177"/>
                <a:gd name="connsiteY1" fmla="*/ 243585 h 5728119"/>
                <a:gd name="connsiteX2" fmla="*/ 820109 w 3178177"/>
                <a:gd name="connsiteY2" fmla="*/ 524700 h 5728119"/>
                <a:gd name="connsiteX3" fmla="*/ 795338 w 3178177"/>
                <a:gd name="connsiteY3" fmla="*/ 568524 h 5728119"/>
                <a:gd name="connsiteX4" fmla="*/ 770983 w 3178177"/>
                <a:gd name="connsiteY4" fmla="*/ 612565 h 5728119"/>
                <a:gd name="connsiteX5" fmla="*/ 747046 w 3178177"/>
                <a:gd name="connsiteY5" fmla="*/ 656819 h 5728119"/>
                <a:gd name="connsiteX6" fmla="*/ 723529 w 3178177"/>
                <a:gd name="connsiteY6" fmla="*/ 701283 h 5728119"/>
                <a:gd name="connsiteX7" fmla="*/ 700433 w 3178177"/>
                <a:gd name="connsiteY7" fmla="*/ 745955 h 5728119"/>
                <a:gd name="connsiteX8" fmla="*/ 585946 w 3178177"/>
                <a:gd name="connsiteY8" fmla="*/ 812720 h 5728119"/>
                <a:gd name="connsiteX9" fmla="*/ 540937 w 3178177"/>
                <a:gd name="connsiteY9" fmla="*/ 997124 h 5728119"/>
                <a:gd name="connsiteX10" fmla="*/ 182752 w 3178177"/>
                <a:gd name="connsiteY10" fmla="*/ 2951633 h 5728119"/>
                <a:gd name="connsiteX11" fmla="*/ 16 w 3178177"/>
                <a:gd name="connsiteY11" fmla="*/ 5692392 h 5728119"/>
                <a:gd name="connsiteX12" fmla="*/ 2575831 w 3178177"/>
                <a:gd name="connsiteY12" fmla="*/ 5728119 h 5728119"/>
                <a:gd name="connsiteX13" fmla="*/ 2409615 w 3178177"/>
                <a:gd name="connsiteY13" fmla="*/ 2685561 h 5728119"/>
                <a:gd name="connsiteX14" fmla="*/ 2524239 w 3178177"/>
                <a:gd name="connsiteY14" fmla="*/ 1880458 h 5728119"/>
                <a:gd name="connsiteX15" fmla="*/ 2906376 w 3178177"/>
                <a:gd name="connsiteY15" fmla="*/ 1697356 h 5728119"/>
                <a:gd name="connsiteX16" fmla="*/ 3178177 w 3178177"/>
                <a:gd name="connsiteY16" fmla="*/ 1573114 h 5728119"/>
                <a:gd name="connsiteX17" fmla="*/ 1738154 w 3178177"/>
                <a:gd name="connsiteY17" fmla="*/ 0 h 5728119"/>
                <a:gd name="connsiteX0" fmla="*/ 1738154 w 3178177"/>
                <a:gd name="connsiteY0" fmla="*/ 0 h 5728119"/>
                <a:gd name="connsiteX1" fmla="*/ 871023 w 3178177"/>
                <a:gd name="connsiteY1" fmla="*/ 243585 h 5728119"/>
                <a:gd name="connsiteX2" fmla="*/ 820109 w 3178177"/>
                <a:gd name="connsiteY2" fmla="*/ 524700 h 5728119"/>
                <a:gd name="connsiteX3" fmla="*/ 795338 w 3178177"/>
                <a:gd name="connsiteY3" fmla="*/ 568524 h 5728119"/>
                <a:gd name="connsiteX4" fmla="*/ 770983 w 3178177"/>
                <a:gd name="connsiteY4" fmla="*/ 612565 h 5728119"/>
                <a:gd name="connsiteX5" fmla="*/ 747046 w 3178177"/>
                <a:gd name="connsiteY5" fmla="*/ 656819 h 5728119"/>
                <a:gd name="connsiteX6" fmla="*/ 723529 w 3178177"/>
                <a:gd name="connsiteY6" fmla="*/ 701283 h 5728119"/>
                <a:gd name="connsiteX7" fmla="*/ 585946 w 3178177"/>
                <a:gd name="connsiteY7" fmla="*/ 812720 h 5728119"/>
                <a:gd name="connsiteX8" fmla="*/ 540937 w 3178177"/>
                <a:gd name="connsiteY8" fmla="*/ 997124 h 5728119"/>
                <a:gd name="connsiteX9" fmla="*/ 182752 w 3178177"/>
                <a:gd name="connsiteY9" fmla="*/ 2951633 h 5728119"/>
                <a:gd name="connsiteX10" fmla="*/ 16 w 3178177"/>
                <a:gd name="connsiteY10" fmla="*/ 5692392 h 5728119"/>
                <a:gd name="connsiteX11" fmla="*/ 2575831 w 3178177"/>
                <a:gd name="connsiteY11" fmla="*/ 5728119 h 5728119"/>
                <a:gd name="connsiteX12" fmla="*/ 2409615 w 3178177"/>
                <a:gd name="connsiteY12" fmla="*/ 2685561 h 5728119"/>
                <a:gd name="connsiteX13" fmla="*/ 2524239 w 3178177"/>
                <a:gd name="connsiteY13" fmla="*/ 1880458 h 5728119"/>
                <a:gd name="connsiteX14" fmla="*/ 2906376 w 3178177"/>
                <a:gd name="connsiteY14" fmla="*/ 1697356 h 5728119"/>
                <a:gd name="connsiteX15" fmla="*/ 3178177 w 3178177"/>
                <a:gd name="connsiteY15" fmla="*/ 1573114 h 5728119"/>
                <a:gd name="connsiteX16" fmla="*/ 1738154 w 3178177"/>
                <a:gd name="connsiteY16" fmla="*/ 0 h 5728119"/>
                <a:gd name="connsiteX0" fmla="*/ 1738154 w 3178177"/>
                <a:gd name="connsiteY0" fmla="*/ 0 h 5728119"/>
                <a:gd name="connsiteX1" fmla="*/ 871023 w 3178177"/>
                <a:gd name="connsiteY1" fmla="*/ 243585 h 5728119"/>
                <a:gd name="connsiteX2" fmla="*/ 820109 w 3178177"/>
                <a:gd name="connsiteY2" fmla="*/ 524700 h 5728119"/>
                <a:gd name="connsiteX3" fmla="*/ 795338 w 3178177"/>
                <a:gd name="connsiteY3" fmla="*/ 568524 h 5728119"/>
                <a:gd name="connsiteX4" fmla="*/ 770983 w 3178177"/>
                <a:gd name="connsiteY4" fmla="*/ 612565 h 5728119"/>
                <a:gd name="connsiteX5" fmla="*/ 747046 w 3178177"/>
                <a:gd name="connsiteY5" fmla="*/ 656819 h 5728119"/>
                <a:gd name="connsiteX6" fmla="*/ 585946 w 3178177"/>
                <a:gd name="connsiteY6" fmla="*/ 812720 h 5728119"/>
                <a:gd name="connsiteX7" fmla="*/ 540937 w 3178177"/>
                <a:gd name="connsiteY7" fmla="*/ 997124 h 5728119"/>
                <a:gd name="connsiteX8" fmla="*/ 182752 w 3178177"/>
                <a:gd name="connsiteY8" fmla="*/ 2951633 h 5728119"/>
                <a:gd name="connsiteX9" fmla="*/ 16 w 3178177"/>
                <a:gd name="connsiteY9" fmla="*/ 5692392 h 5728119"/>
                <a:gd name="connsiteX10" fmla="*/ 2575831 w 3178177"/>
                <a:gd name="connsiteY10" fmla="*/ 5728119 h 5728119"/>
                <a:gd name="connsiteX11" fmla="*/ 2409615 w 3178177"/>
                <a:gd name="connsiteY11" fmla="*/ 2685561 h 5728119"/>
                <a:gd name="connsiteX12" fmla="*/ 2524239 w 3178177"/>
                <a:gd name="connsiteY12" fmla="*/ 1880458 h 5728119"/>
                <a:gd name="connsiteX13" fmla="*/ 2906376 w 3178177"/>
                <a:gd name="connsiteY13" fmla="*/ 1697356 h 5728119"/>
                <a:gd name="connsiteX14" fmla="*/ 3178177 w 3178177"/>
                <a:gd name="connsiteY14" fmla="*/ 1573114 h 5728119"/>
                <a:gd name="connsiteX15" fmla="*/ 1738154 w 3178177"/>
                <a:gd name="connsiteY15" fmla="*/ 0 h 5728119"/>
                <a:gd name="connsiteX0" fmla="*/ 1738154 w 3178177"/>
                <a:gd name="connsiteY0" fmla="*/ 0 h 5728119"/>
                <a:gd name="connsiteX1" fmla="*/ 871023 w 3178177"/>
                <a:gd name="connsiteY1" fmla="*/ 243585 h 5728119"/>
                <a:gd name="connsiteX2" fmla="*/ 820109 w 3178177"/>
                <a:gd name="connsiteY2" fmla="*/ 524700 h 5728119"/>
                <a:gd name="connsiteX3" fmla="*/ 795338 w 3178177"/>
                <a:gd name="connsiteY3" fmla="*/ 568524 h 5728119"/>
                <a:gd name="connsiteX4" fmla="*/ 770983 w 3178177"/>
                <a:gd name="connsiteY4" fmla="*/ 612565 h 5728119"/>
                <a:gd name="connsiteX5" fmla="*/ 585946 w 3178177"/>
                <a:gd name="connsiteY5" fmla="*/ 812720 h 5728119"/>
                <a:gd name="connsiteX6" fmla="*/ 540937 w 3178177"/>
                <a:gd name="connsiteY6" fmla="*/ 997124 h 5728119"/>
                <a:gd name="connsiteX7" fmla="*/ 182752 w 3178177"/>
                <a:gd name="connsiteY7" fmla="*/ 2951633 h 5728119"/>
                <a:gd name="connsiteX8" fmla="*/ 16 w 3178177"/>
                <a:gd name="connsiteY8" fmla="*/ 5692392 h 5728119"/>
                <a:gd name="connsiteX9" fmla="*/ 2575831 w 3178177"/>
                <a:gd name="connsiteY9" fmla="*/ 5728119 h 5728119"/>
                <a:gd name="connsiteX10" fmla="*/ 2409615 w 3178177"/>
                <a:gd name="connsiteY10" fmla="*/ 2685561 h 5728119"/>
                <a:gd name="connsiteX11" fmla="*/ 2524239 w 3178177"/>
                <a:gd name="connsiteY11" fmla="*/ 1880458 h 5728119"/>
                <a:gd name="connsiteX12" fmla="*/ 2906376 w 3178177"/>
                <a:gd name="connsiteY12" fmla="*/ 1697356 h 5728119"/>
                <a:gd name="connsiteX13" fmla="*/ 3178177 w 3178177"/>
                <a:gd name="connsiteY13" fmla="*/ 1573114 h 5728119"/>
                <a:gd name="connsiteX14" fmla="*/ 1738154 w 3178177"/>
                <a:gd name="connsiteY14" fmla="*/ 0 h 5728119"/>
                <a:gd name="connsiteX0" fmla="*/ 1738154 w 3178177"/>
                <a:gd name="connsiteY0" fmla="*/ 0 h 5728119"/>
                <a:gd name="connsiteX1" fmla="*/ 871023 w 3178177"/>
                <a:gd name="connsiteY1" fmla="*/ 243585 h 5728119"/>
                <a:gd name="connsiteX2" fmla="*/ 820109 w 3178177"/>
                <a:gd name="connsiteY2" fmla="*/ 524700 h 5728119"/>
                <a:gd name="connsiteX3" fmla="*/ 795338 w 3178177"/>
                <a:gd name="connsiteY3" fmla="*/ 568524 h 5728119"/>
                <a:gd name="connsiteX4" fmla="*/ 585946 w 3178177"/>
                <a:gd name="connsiteY4" fmla="*/ 812720 h 5728119"/>
                <a:gd name="connsiteX5" fmla="*/ 540937 w 3178177"/>
                <a:gd name="connsiteY5" fmla="*/ 997124 h 5728119"/>
                <a:gd name="connsiteX6" fmla="*/ 182752 w 3178177"/>
                <a:gd name="connsiteY6" fmla="*/ 2951633 h 5728119"/>
                <a:gd name="connsiteX7" fmla="*/ 16 w 3178177"/>
                <a:gd name="connsiteY7" fmla="*/ 5692392 h 5728119"/>
                <a:gd name="connsiteX8" fmla="*/ 2575831 w 3178177"/>
                <a:gd name="connsiteY8" fmla="*/ 5728119 h 5728119"/>
                <a:gd name="connsiteX9" fmla="*/ 2409615 w 3178177"/>
                <a:gd name="connsiteY9" fmla="*/ 2685561 h 5728119"/>
                <a:gd name="connsiteX10" fmla="*/ 2524239 w 3178177"/>
                <a:gd name="connsiteY10" fmla="*/ 1880458 h 5728119"/>
                <a:gd name="connsiteX11" fmla="*/ 2906376 w 3178177"/>
                <a:gd name="connsiteY11" fmla="*/ 1697356 h 5728119"/>
                <a:gd name="connsiteX12" fmla="*/ 3178177 w 3178177"/>
                <a:gd name="connsiteY12" fmla="*/ 1573114 h 5728119"/>
                <a:gd name="connsiteX13" fmla="*/ 1738154 w 3178177"/>
                <a:gd name="connsiteY13" fmla="*/ 0 h 5728119"/>
                <a:gd name="connsiteX0" fmla="*/ 1738154 w 3178177"/>
                <a:gd name="connsiteY0" fmla="*/ 0 h 5728119"/>
                <a:gd name="connsiteX1" fmla="*/ 871023 w 3178177"/>
                <a:gd name="connsiteY1" fmla="*/ 243585 h 5728119"/>
                <a:gd name="connsiteX2" fmla="*/ 820109 w 3178177"/>
                <a:gd name="connsiteY2" fmla="*/ 524700 h 5728119"/>
                <a:gd name="connsiteX3" fmla="*/ 585946 w 3178177"/>
                <a:gd name="connsiteY3" fmla="*/ 812720 h 5728119"/>
                <a:gd name="connsiteX4" fmla="*/ 540937 w 3178177"/>
                <a:gd name="connsiteY4" fmla="*/ 997124 h 5728119"/>
                <a:gd name="connsiteX5" fmla="*/ 182752 w 3178177"/>
                <a:gd name="connsiteY5" fmla="*/ 2951633 h 5728119"/>
                <a:gd name="connsiteX6" fmla="*/ 16 w 3178177"/>
                <a:gd name="connsiteY6" fmla="*/ 5692392 h 5728119"/>
                <a:gd name="connsiteX7" fmla="*/ 2575831 w 3178177"/>
                <a:gd name="connsiteY7" fmla="*/ 5728119 h 5728119"/>
                <a:gd name="connsiteX8" fmla="*/ 2409615 w 3178177"/>
                <a:gd name="connsiteY8" fmla="*/ 2685561 h 5728119"/>
                <a:gd name="connsiteX9" fmla="*/ 2524239 w 3178177"/>
                <a:gd name="connsiteY9" fmla="*/ 1880458 h 5728119"/>
                <a:gd name="connsiteX10" fmla="*/ 2906376 w 3178177"/>
                <a:gd name="connsiteY10" fmla="*/ 1697356 h 5728119"/>
                <a:gd name="connsiteX11" fmla="*/ 3178177 w 3178177"/>
                <a:gd name="connsiteY11" fmla="*/ 1573114 h 5728119"/>
                <a:gd name="connsiteX12" fmla="*/ 1738154 w 3178177"/>
                <a:gd name="connsiteY12" fmla="*/ 0 h 5728119"/>
                <a:gd name="connsiteX0" fmla="*/ 1738154 w 3178177"/>
                <a:gd name="connsiteY0" fmla="*/ 0 h 5728119"/>
                <a:gd name="connsiteX1" fmla="*/ 871023 w 3178177"/>
                <a:gd name="connsiteY1" fmla="*/ 243585 h 5728119"/>
                <a:gd name="connsiteX2" fmla="*/ 585946 w 3178177"/>
                <a:gd name="connsiteY2" fmla="*/ 812720 h 5728119"/>
                <a:gd name="connsiteX3" fmla="*/ 540937 w 3178177"/>
                <a:gd name="connsiteY3" fmla="*/ 997124 h 5728119"/>
                <a:gd name="connsiteX4" fmla="*/ 182752 w 3178177"/>
                <a:gd name="connsiteY4" fmla="*/ 2951633 h 5728119"/>
                <a:gd name="connsiteX5" fmla="*/ 16 w 3178177"/>
                <a:gd name="connsiteY5" fmla="*/ 5692392 h 5728119"/>
                <a:gd name="connsiteX6" fmla="*/ 2575831 w 3178177"/>
                <a:gd name="connsiteY6" fmla="*/ 5728119 h 5728119"/>
                <a:gd name="connsiteX7" fmla="*/ 2409615 w 3178177"/>
                <a:gd name="connsiteY7" fmla="*/ 2685561 h 5728119"/>
                <a:gd name="connsiteX8" fmla="*/ 2524239 w 3178177"/>
                <a:gd name="connsiteY8" fmla="*/ 1880458 h 5728119"/>
                <a:gd name="connsiteX9" fmla="*/ 2906376 w 3178177"/>
                <a:gd name="connsiteY9" fmla="*/ 1697356 h 5728119"/>
                <a:gd name="connsiteX10" fmla="*/ 3178177 w 3178177"/>
                <a:gd name="connsiteY10" fmla="*/ 1573114 h 5728119"/>
                <a:gd name="connsiteX11" fmla="*/ 1738154 w 3178177"/>
                <a:gd name="connsiteY11" fmla="*/ 0 h 5728119"/>
                <a:gd name="connsiteX0" fmla="*/ 1738154 w 3178177"/>
                <a:gd name="connsiteY0" fmla="*/ 0 h 5728119"/>
                <a:gd name="connsiteX1" fmla="*/ 871023 w 3178177"/>
                <a:gd name="connsiteY1" fmla="*/ 243585 h 5728119"/>
                <a:gd name="connsiteX2" fmla="*/ 678939 w 3178177"/>
                <a:gd name="connsiteY2" fmla="*/ 620535 h 5728119"/>
                <a:gd name="connsiteX3" fmla="*/ 540937 w 3178177"/>
                <a:gd name="connsiteY3" fmla="*/ 997124 h 5728119"/>
                <a:gd name="connsiteX4" fmla="*/ 182752 w 3178177"/>
                <a:gd name="connsiteY4" fmla="*/ 2951633 h 5728119"/>
                <a:gd name="connsiteX5" fmla="*/ 16 w 3178177"/>
                <a:gd name="connsiteY5" fmla="*/ 5692392 h 5728119"/>
                <a:gd name="connsiteX6" fmla="*/ 2575831 w 3178177"/>
                <a:gd name="connsiteY6" fmla="*/ 5728119 h 5728119"/>
                <a:gd name="connsiteX7" fmla="*/ 2409615 w 3178177"/>
                <a:gd name="connsiteY7" fmla="*/ 2685561 h 5728119"/>
                <a:gd name="connsiteX8" fmla="*/ 2524239 w 3178177"/>
                <a:gd name="connsiteY8" fmla="*/ 1880458 h 5728119"/>
                <a:gd name="connsiteX9" fmla="*/ 2906376 w 3178177"/>
                <a:gd name="connsiteY9" fmla="*/ 1697356 h 5728119"/>
                <a:gd name="connsiteX10" fmla="*/ 3178177 w 3178177"/>
                <a:gd name="connsiteY10" fmla="*/ 1573114 h 5728119"/>
                <a:gd name="connsiteX11" fmla="*/ 1738154 w 3178177"/>
                <a:gd name="connsiteY11" fmla="*/ 0 h 5728119"/>
                <a:gd name="connsiteX0" fmla="*/ 1738154 w 3178177"/>
                <a:gd name="connsiteY0" fmla="*/ 0 h 5728119"/>
                <a:gd name="connsiteX1" fmla="*/ 871023 w 3178177"/>
                <a:gd name="connsiteY1" fmla="*/ 243585 h 5728119"/>
                <a:gd name="connsiteX2" fmla="*/ 678939 w 3178177"/>
                <a:gd name="connsiteY2" fmla="*/ 620535 h 5728119"/>
                <a:gd name="connsiteX3" fmla="*/ 540937 w 3178177"/>
                <a:gd name="connsiteY3" fmla="*/ 997124 h 5728119"/>
                <a:gd name="connsiteX4" fmla="*/ 182752 w 3178177"/>
                <a:gd name="connsiteY4" fmla="*/ 2951633 h 5728119"/>
                <a:gd name="connsiteX5" fmla="*/ 16 w 3178177"/>
                <a:gd name="connsiteY5" fmla="*/ 5692392 h 5728119"/>
                <a:gd name="connsiteX6" fmla="*/ 2575831 w 3178177"/>
                <a:gd name="connsiteY6" fmla="*/ 5728119 h 5728119"/>
                <a:gd name="connsiteX7" fmla="*/ 2409615 w 3178177"/>
                <a:gd name="connsiteY7" fmla="*/ 2685561 h 5728119"/>
                <a:gd name="connsiteX8" fmla="*/ 2524239 w 3178177"/>
                <a:gd name="connsiteY8" fmla="*/ 1880458 h 5728119"/>
                <a:gd name="connsiteX9" fmla="*/ 2906376 w 3178177"/>
                <a:gd name="connsiteY9" fmla="*/ 1697356 h 5728119"/>
                <a:gd name="connsiteX10" fmla="*/ 3178177 w 3178177"/>
                <a:gd name="connsiteY10" fmla="*/ 1573114 h 5728119"/>
                <a:gd name="connsiteX11" fmla="*/ 1738154 w 3178177"/>
                <a:gd name="connsiteY11" fmla="*/ 0 h 5728119"/>
                <a:gd name="connsiteX0" fmla="*/ 1738154 w 3178177"/>
                <a:gd name="connsiteY0" fmla="*/ 0 h 5728119"/>
                <a:gd name="connsiteX1" fmla="*/ 871023 w 3178177"/>
                <a:gd name="connsiteY1" fmla="*/ 243585 h 5728119"/>
                <a:gd name="connsiteX2" fmla="*/ 678939 w 3178177"/>
                <a:gd name="connsiteY2" fmla="*/ 620535 h 5728119"/>
                <a:gd name="connsiteX3" fmla="*/ 540937 w 3178177"/>
                <a:gd name="connsiteY3" fmla="*/ 997124 h 5728119"/>
                <a:gd name="connsiteX4" fmla="*/ 182752 w 3178177"/>
                <a:gd name="connsiteY4" fmla="*/ 2951633 h 5728119"/>
                <a:gd name="connsiteX5" fmla="*/ 16 w 3178177"/>
                <a:gd name="connsiteY5" fmla="*/ 5692392 h 5728119"/>
                <a:gd name="connsiteX6" fmla="*/ 2575831 w 3178177"/>
                <a:gd name="connsiteY6" fmla="*/ 5728119 h 5728119"/>
                <a:gd name="connsiteX7" fmla="*/ 2409615 w 3178177"/>
                <a:gd name="connsiteY7" fmla="*/ 2685561 h 5728119"/>
                <a:gd name="connsiteX8" fmla="*/ 2524239 w 3178177"/>
                <a:gd name="connsiteY8" fmla="*/ 1880458 h 5728119"/>
                <a:gd name="connsiteX9" fmla="*/ 2906376 w 3178177"/>
                <a:gd name="connsiteY9" fmla="*/ 1697356 h 5728119"/>
                <a:gd name="connsiteX10" fmla="*/ 3178177 w 3178177"/>
                <a:gd name="connsiteY10" fmla="*/ 1573114 h 5728119"/>
                <a:gd name="connsiteX11" fmla="*/ 1738154 w 3178177"/>
                <a:gd name="connsiteY11" fmla="*/ 0 h 5728119"/>
                <a:gd name="connsiteX0" fmla="*/ 1738154 w 3178177"/>
                <a:gd name="connsiteY0" fmla="*/ 0 h 5728119"/>
                <a:gd name="connsiteX1" fmla="*/ 1125204 w 3178177"/>
                <a:gd name="connsiteY1" fmla="*/ 237386 h 5728119"/>
                <a:gd name="connsiteX2" fmla="*/ 678939 w 3178177"/>
                <a:gd name="connsiteY2" fmla="*/ 620535 h 5728119"/>
                <a:gd name="connsiteX3" fmla="*/ 540937 w 3178177"/>
                <a:gd name="connsiteY3" fmla="*/ 997124 h 5728119"/>
                <a:gd name="connsiteX4" fmla="*/ 182752 w 3178177"/>
                <a:gd name="connsiteY4" fmla="*/ 2951633 h 5728119"/>
                <a:gd name="connsiteX5" fmla="*/ 16 w 3178177"/>
                <a:gd name="connsiteY5" fmla="*/ 5692392 h 5728119"/>
                <a:gd name="connsiteX6" fmla="*/ 2575831 w 3178177"/>
                <a:gd name="connsiteY6" fmla="*/ 5728119 h 5728119"/>
                <a:gd name="connsiteX7" fmla="*/ 2409615 w 3178177"/>
                <a:gd name="connsiteY7" fmla="*/ 2685561 h 5728119"/>
                <a:gd name="connsiteX8" fmla="*/ 2524239 w 3178177"/>
                <a:gd name="connsiteY8" fmla="*/ 1880458 h 5728119"/>
                <a:gd name="connsiteX9" fmla="*/ 2906376 w 3178177"/>
                <a:gd name="connsiteY9" fmla="*/ 1697356 h 5728119"/>
                <a:gd name="connsiteX10" fmla="*/ 3178177 w 3178177"/>
                <a:gd name="connsiteY10" fmla="*/ 1573114 h 5728119"/>
                <a:gd name="connsiteX11" fmla="*/ 1738154 w 3178177"/>
                <a:gd name="connsiteY11" fmla="*/ 0 h 5728119"/>
                <a:gd name="connsiteX0" fmla="*/ 1738154 w 3178177"/>
                <a:gd name="connsiteY0" fmla="*/ 53992 h 5782111"/>
                <a:gd name="connsiteX1" fmla="*/ 1199598 w 3178177"/>
                <a:gd name="connsiteY1" fmla="*/ 0 h 5782111"/>
                <a:gd name="connsiteX2" fmla="*/ 678939 w 3178177"/>
                <a:gd name="connsiteY2" fmla="*/ 674527 h 5782111"/>
                <a:gd name="connsiteX3" fmla="*/ 540937 w 3178177"/>
                <a:gd name="connsiteY3" fmla="*/ 1051116 h 5782111"/>
                <a:gd name="connsiteX4" fmla="*/ 182752 w 3178177"/>
                <a:gd name="connsiteY4" fmla="*/ 3005625 h 5782111"/>
                <a:gd name="connsiteX5" fmla="*/ 16 w 3178177"/>
                <a:gd name="connsiteY5" fmla="*/ 5746384 h 5782111"/>
                <a:gd name="connsiteX6" fmla="*/ 2575831 w 3178177"/>
                <a:gd name="connsiteY6" fmla="*/ 5782111 h 5782111"/>
                <a:gd name="connsiteX7" fmla="*/ 2409615 w 3178177"/>
                <a:gd name="connsiteY7" fmla="*/ 2739553 h 5782111"/>
                <a:gd name="connsiteX8" fmla="*/ 2524239 w 3178177"/>
                <a:gd name="connsiteY8" fmla="*/ 1934450 h 5782111"/>
                <a:gd name="connsiteX9" fmla="*/ 2906376 w 3178177"/>
                <a:gd name="connsiteY9" fmla="*/ 1751348 h 5782111"/>
                <a:gd name="connsiteX10" fmla="*/ 3178177 w 3178177"/>
                <a:gd name="connsiteY10" fmla="*/ 1627106 h 5782111"/>
                <a:gd name="connsiteX11" fmla="*/ 1738154 w 3178177"/>
                <a:gd name="connsiteY11" fmla="*/ 53992 h 5782111"/>
                <a:gd name="connsiteX0" fmla="*/ 1738154 w 3178177"/>
                <a:gd name="connsiteY0" fmla="*/ 53992 h 5782111"/>
                <a:gd name="connsiteX1" fmla="*/ 1199598 w 3178177"/>
                <a:gd name="connsiteY1" fmla="*/ 0 h 5782111"/>
                <a:gd name="connsiteX2" fmla="*/ 678939 w 3178177"/>
                <a:gd name="connsiteY2" fmla="*/ 674527 h 5782111"/>
                <a:gd name="connsiteX3" fmla="*/ 182752 w 3178177"/>
                <a:gd name="connsiteY3" fmla="*/ 3005625 h 5782111"/>
                <a:gd name="connsiteX4" fmla="*/ 16 w 3178177"/>
                <a:gd name="connsiteY4" fmla="*/ 5746384 h 5782111"/>
                <a:gd name="connsiteX5" fmla="*/ 2575831 w 3178177"/>
                <a:gd name="connsiteY5" fmla="*/ 5782111 h 5782111"/>
                <a:gd name="connsiteX6" fmla="*/ 2409615 w 3178177"/>
                <a:gd name="connsiteY6" fmla="*/ 2739553 h 5782111"/>
                <a:gd name="connsiteX7" fmla="*/ 2524239 w 3178177"/>
                <a:gd name="connsiteY7" fmla="*/ 1934450 h 5782111"/>
                <a:gd name="connsiteX8" fmla="*/ 2906376 w 3178177"/>
                <a:gd name="connsiteY8" fmla="*/ 1751348 h 5782111"/>
                <a:gd name="connsiteX9" fmla="*/ 3178177 w 3178177"/>
                <a:gd name="connsiteY9" fmla="*/ 1627106 h 5782111"/>
                <a:gd name="connsiteX10" fmla="*/ 1738154 w 3178177"/>
                <a:gd name="connsiteY10" fmla="*/ 53992 h 5782111"/>
                <a:gd name="connsiteX0" fmla="*/ 1738154 w 3178177"/>
                <a:gd name="connsiteY0" fmla="*/ 53992 h 5751113"/>
                <a:gd name="connsiteX1" fmla="*/ 1199598 w 3178177"/>
                <a:gd name="connsiteY1" fmla="*/ 0 h 5751113"/>
                <a:gd name="connsiteX2" fmla="*/ 678939 w 3178177"/>
                <a:gd name="connsiteY2" fmla="*/ 674527 h 5751113"/>
                <a:gd name="connsiteX3" fmla="*/ 182752 w 3178177"/>
                <a:gd name="connsiteY3" fmla="*/ 3005625 h 5751113"/>
                <a:gd name="connsiteX4" fmla="*/ 16 w 3178177"/>
                <a:gd name="connsiteY4" fmla="*/ 5746384 h 5751113"/>
                <a:gd name="connsiteX5" fmla="*/ 2582030 w 3178177"/>
                <a:gd name="connsiteY5" fmla="*/ 5751113 h 5751113"/>
                <a:gd name="connsiteX6" fmla="*/ 2409615 w 3178177"/>
                <a:gd name="connsiteY6" fmla="*/ 2739553 h 5751113"/>
                <a:gd name="connsiteX7" fmla="*/ 2524239 w 3178177"/>
                <a:gd name="connsiteY7" fmla="*/ 1934450 h 5751113"/>
                <a:gd name="connsiteX8" fmla="*/ 2906376 w 3178177"/>
                <a:gd name="connsiteY8" fmla="*/ 1751348 h 5751113"/>
                <a:gd name="connsiteX9" fmla="*/ 3178177 w 3178177"/>
                <a:gd name="connsiteY9" fmla="*/ 1627106 h 5751113"/>
                <a:gd name="connsiteX10" fmla="*/ 1738154 w 3178177"/>
                <a:gd name="connsiteY10" fmla="*/ 53992 h 5751113"/>
                <a:gd name="connsiteX0" fmla="*/ 1738160 w 3178183"/>
                <a:gd name="connsiteY0" fmla="*/ 53992 h 5752583"/>
                <a:gd name="connsiteX1" fmla="*/ 1199604 w 3178183"/>
                <a:gd name="connsiteY1" fmla="*/ 0 h 5752583"/>
                <a:gd name="connsiteX2" fmla="*/ 678945 w 3178183"/>
                <a:gd name="connsiteY2" fmla="*/ 674527 h 5752583"/>
                <a:gd name="connsiteX3" fmla="*/ 182758 w 3178183"/>
                <a:gd name="connsiteY3" fmla="*/ 3005625 h 5752583"/>
                <a:gd name="connsiteX4" fmla="*/ 22 w 3178183"/>
                <a:gd name="connsiteY4" fmla="*/ 5752583 h 5752583"/>
                <a:gd name="connsiteX5" fmla="*/ 2582036 w 3178183"/>
                <a:gd name="connsiteY5" fmla="*/ 5751113 h 5752583"/>
                <a:gd name="connsiteX6" fmla="*/ 2409621 w 3178183"/>
                <a:gd name="connsiteY6" fmla="*/ 2739553 h 5752583"/>
                <a:gd name="connsiteX7" fmla="*/ 2524245 w 3178183"/>
                <a:gd name="connsiteY7" fmla="*/ 1934450 h 5752583"/>
                <a:gd name="connsiteX8" fmla="*/ 2906382 w 3178183"/>
                <a:gd name="connsiteY8" fmla="*/ 1751348 h 5752583"/>
                <a:gd name="connsiteX9" fmla="*/ 3178183 w 3178183"/>
                <a:gd name="connsiteY9" fmla="*/ 1627106 h 5752583"/>
                <a:gd name="connsiteX10" fmla="*/ 1738160 w 3178183"/>
                <a:gd name="connsiteY10" fmla="*/ 53992 h 5752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8183" h="5752583">
                  <a:moveTo>
                    <a:pt x="1738160" y="53992"/>
                  </a:moveTo>
                  <a:lnTo>
                    <a:pt x="1199604" y="0"/>
                  </a:lnTo>
                  <a:cubicBezTo>
                    <a:pt x="1023068" y="103423"/>
                    <a:pt x="848419" y="173590"/>
                    <a:pt x="678945" y="674527"/>
                  </a:cubicBezTo>
                  <a:cubicBezTo>
                    <a:pt x="509471" y="1175465"/>
                    <a:pt x="295912" y="2159282"/>
                    <a:pt x="182758" y="3005625"/>
                  </a:cubicBezTo>
                  <a:cubicBezTo>
                    <a:pt x="69604" y="3851968"/>
                    <a:pt x="-1425" y="4994327"/>
                    <a:pt x="22" y="5752583"/>
                  </a:cubicBezTo>
                  <a:lnTo>
                    <a:pt x="2582036" y="5751113"/>
                  </a:lnTo>
                  <a:cubicBezTo>
                    <a:pt x="2533703" y="5212014"/>
                    <a:pt x="2419253" y="3375663"/>
                    <a:pt x="2409621" y="2739553"/>
                  </a:cubicBezTo>
                  <a:cubicBezTo>
                    <a:pt x="2399989" y="2103443"/>
                    <a:pt x="2384674" y="2104403"/>
                    <a:pt x="2524245" y="1934450"/>
                  </a:cubicBezTo>
                  <a:lnTo>
                    <a:pt x="2906382" y="1751348"/>
                  </a:lnTo>
                  <a:lnTo>
                    <a:pt x="3178183" y="1627106"/>
                  </a:lnTo>
                  <a:lnTo>
                    <a:pt x="1738160" y="53992"/>
                  </a:lnTo>
                  <a:close/>
                </a:path>
              </a:pathLst>
            </a:custGeom>
            <a:solidFill>
              <a:srgbClr val="FAA789"/>
            </a:solidFill>
          </p:spPr>
          <p:txBody>
            <a:bodyPr wrap="square" lIns="0" tIns="0" rIns="0" bIns="0" rtlCol="0"/>
            <a:lstStyle/>
            <a:p>
              <a:endParaRPr dirty="0"/>
            </a:p>
          </p:txBody>
        </p:sp>
        <p:sp>
          <p:nvSpPr>
            <p:cNvPr id="42" name="object 9">
              <a:extLst>
                <a:ext uri="{FF2B5EF4-FFF2-40B4-BE49-F238E27FC236}">
                  <a16:creationId xmlns:a16="http://schemas.microsoft.com/office/drawing/2014/main" id="{0CF44D10-5108-FB45-BFE4-767F10BF0F55}"/>
                </a:ext>
              </a:extLst>
            </p:cNvPr>
            <p:cNvSpPr/>
            <p:nvPr/>
          </p:nvSpPr>
          <p:spPr>
            <a:xfrm>
              <a:off x="3336247" y="4239336"/>
              <a:ext cx="5620677" cy="1635821"/>
            </a:xfrm>
            <a:custGeom>
              <a:avLst/>
              <a:gdLst>
                <a:gd name="connsiteX0" fmla="*/ 5120375 w 5618122"/>
                <a:gd name="connsiteY0" fmla="*/ 0 h 1635821"/>
                <a:gd name="connsiteX1" fmla="*/ 5070154 w 5618122"/>
                <a:gd name="connsiteY1" fmla="*/ 1473 h 1635821"/>
                <a:gd name="connsiteX2" fmla="*/ 5019515 w 5618122"/>
                <a:gd name="connsiteY2" fmla="*/ 5123 h 1635821"/>
                <a:gd name="connsiteX3" fmla="*/ 4968651 w 5618122"/>
                <a:gd name="connsiteY3" fmla="*/ 10712 h 1635821"/>
                <a:gd name="connsiteX4" fmla="*/ 4917755 w 5618122"/>
                <a:gd name="connsiteY4" fmla="*/ 18003 h 1635821"/>
                <a:gd name="connsiteX5" fmla="*/ 4867021 w 5618122"/>
                <a:gd name="connsiteY5" fmla="*/ 26756 h 1635821"/>
                <a:gd name="connsiteX6" fmla="*/ 4182694 w 5618122"/>
                <a:gd name="connsiteY6" fmla="*/ 154048 h 1635821"/>
                <a:gd name="connsiteX7" fmla="*/ 3980110 w 5618122"/>
                <a:gd name="connsiteY7" fmla="*/ 179357 h 1635821"/>
                <a:gd name="connsiteX8" fmla="*/ 3446103 w 5618122"/>
                <a:gd name="connsiteY8" fmla="*/ 232333 h 1635821"/>
                <a:gd name="connsiteX9" fmla="*/ 2691293 w 5618122"/>
                <a:gd name="connsiteY9" fmla="*/ 278548 h 1635821"/>
                <a:gd name="connsiteX10" fmla="*/ 1826298 w 5618122"/>
                <a:gd name="connsiteY10" fmla="*/ 283576 h 1635821"/>
                <a:gd name="connsiteX11" fmla="*/ 1169102 w 5618122"/>
                <a:gd name="connsiteY11" fmla="*/ 277086 h 1635821"/>
                <a:gd name="connsiteX12" fmla="*/ 773210 w 5618122"/>
                <a:gd name="connsiteY12" fmla="*/ 360295 h 1635821"/>
                <a:gd name="connsiteX13" fmla="*/ 479479 w 5618122"/>
                <a:gd name="connsiteY13" fmla="*/ 610036 h 1635821"/>
                <a:gd name="connsiteX14" fmla="*/ 128765 w 5618122"/>
                <a:gd name="connsiteY14" fmla="*/ 1103145 h 1635821"/>
                <a:gd name="connsiteX15" fmla="*/ 0 w 5618122"/>
                <a:gd name="connsiteY15" fmla="*/ 1635821 h 1635821"/>
                <a:gd name="connsiteX16" fmla="*/ 596214 w 5618122"/>
                <a:gd name="connsiteY16" fmla="*/ 1364016 h 1635821"/>
                <a:gd name="connsiteX17" fmla="*/ 2823781 w 5618122"/>
                <a:gd name="connsiteY17" fmla="*/ 1516987 h 1635821"/>
                <a:gd name="connsiteX18" fmla="*/ 2874947 w 5618122"/>
                <a:gd name="connsiteY18" fmla="*/ 1519813 h 1635821"/>
                <a:gd name="connsiteX19" fmla="*/ 2926092 w 5618122"/>
                <a:gd name="connsiteY19" fmla="*/ 1521263 h 1635821"/>
                <a:gd name="connsiteX20" fmla="*/ 2977189 w 5618122"/>
                <a:gd name="connsiteY20" fmla="*/ 1521342 h 1635821"/>
                <a:gd name="connsiteX21" fmla="*/ 3028210 w 5618122"/>
                <a:gd name="connsiteY21" fmla="*/ 1520056 h 1635821"/>
                <a:gd name="connsiteX22" fmla="*/ 3079129 w 5618122"/>
                <a:gd name="connsiteY22" fmla="*/ 1517410 h 1635821"/>
                <a:gd name="connsiteX23" fmla="*/ 3129919 w 5618122"/>
                <a:gd name="connsiteY23" fmla="*/ 1513408 h 1635821"/>
                <a:gd name="connsiteX24" fmla="*/ 3180553 w 5618122"/>
                <a:gd name="connsiteY24" fmla="*/ 1508055 h 1635821"/>
                <a:gd name="connsiteX25" fmla="*/ 3231005 w 5618122"/>
                <a:gd name="connsiteY25" fmla="*/ 1501358 h 1635821"/>
                <a:gd name="connsiteX26" fmla="*/ 3281247 w 5618122"/>
                <a:gd name="connsiteY26" fmla="*/ 1493319 h 1635821"/>
                <a:gd name="connsiteX27" fmla="*/ 3331253 w 5618122"/>
                <a:gd name="connsiteY27" fmla="*/ 1483946 h 1635821"/>
                <a:gd name="connsiteX28" fmla="*/ 3380995 w 5618122"/>
                <a:gd name="connsiteY28" fmla="*/ 1473242 h 1635821"/>
                <a:gd name="connsiteX29" fmla="*/ 3430447 w 5618122"/>
                <a:gd name="connsiteY29" fmla="*/ 1461214 h 1635821"/>
                <a:gd name="connsiteX30" fmla="*/ 3479583 w 5618122"/>
                <a:gd name="connsiteY30" fmla="*/ 1447865 h 1635821"/>
                <a:gd name="connsiteX31" fmla="*/ 3528374 w 5618122"/>
                <a:gd name="connsiteY31" fmla="*/ 1433201 h 1635821"/>
                <a:gd name="connsiteX32" fmla="*/ 3576795 w 5618122"/>
                <a:gd name="connsiteY32" fmla="*/ 1417226 h 1635821"/>
                <a:gd name="connsiteX33" fmla="*/ 3624819 w 5618122"/>
                <a:gd name="connsiteY33" fmla="*/ 1399947 h 1635821"/>
                <a:gd name="connsiteX34" fmla="*/ 3672418 w 5618122"/>
                <a:gd name="connsiteY34" fmla="*/ 1381368 h 1635821"/>
                <a:gd name="connsiteX35" fmla="*/ 3719565 w 5618122"/>
                <a:gd name="connsiteY35" fmla="*/ 1361494 h 1635821"/>
                <a:gd name="connsiteX36" fmla="*/ 3766235 w 5618122"/>
                <a:gd name="connsiteY36" fmla="*/ 1340330 h 1635821"/>
                <a:gd name="connsiteX37" fmla="*/ 4280014 w 5618122"/>
                <a:gd name="connsiteY37" fmla="*/ 1098979 h 1635821"/>
                <a:gd name="connsiteX38" fmla="*/ 4326570 w 5618122"/>
                <a:gd name="connsiteY38" fmla="*/ 1086956 h 1635821"/>
                <a:gd name="connsiteX39" fmla="*/ 4372230 w 5618122"/>
                <a:gd name="connsiteY39" fmla="*/ 1072118 h 1635821"/>
                <a:gd name="connsiteX40" fmla="*/ 4416870 w 5618122"/>
                <a:gd name="connsiteY40" fmla="*/ 1054516 h 1635821"/>
                <a:gd name="connsiteX41" fmla="*/ 4460366 w 5618122"/>
                <a:gd name="connsiteY41" fmla="*/ 1034200 h 1635821"/>
                <a:gd name="connsiteX42" fmla="*/ 4502594 w 5618122"/>
                <a:gd name="connsiteY42" fmla="*/ 1011222 h 1635821"/>
                <a:gd name="connsiteX43" fmla="*/ 5551906 w 5618122"/>
                <a:gd name="connsiteY43" fmla="*/ 392999 h 1635821"/>
                <a:gd name="connsiteX44" fmla="*/ 5587423 w 5618122"/>
                <a:gd name="connsiteY44" fmla="*/ 362919 h 1635821"/>
                <a:gd name="connsiteX45" fmla="*/ 5609745 w 5618122"/>
                <a:gd name="connsiteY45" fmla="*/ 324239 h 1635821"/>
                <a:gd name="connsiteX46" fmla="*/ 5618122 w 5618122"/>
                <a:gd name="connsiteY46" fmla="*/ 280849 h 1635821"/>
                <a:gd name="connsiteX47" fmla="*/ 5611805 w 5618122"/>
                <a:gd name="connsiteY47" fmla="*/ 236639 h 1635821"/>
                <a:gd name="connsiteX48" fmla="*/ 5590032 w 5618122"/>
                <a:gd name="connsiteY48" fmla="*/ 195476 h 1635821"/>
                <a:gd name="connsiteX49" fmla="*/ 5557145 w 5618122"/>
                <a:gd name="connsiteY49" fmla="*/ 157308 h 1635821"/>
                <a:gd name="connsiteX50" fmla="*/ 5521718 w 5618122"/>
                <a:gd name="connsiteY50" fmla="*/ 123934 h 1635821"/>
                <a:gd name="connsiteX51" fmla="*/ 5483942 w 5618122"/>
                <a:gd name="connsiteY51" fmla="*/ 95114 h 1635821"/>
                <a:gd name="connsiteX52" fmla="*/ 5444012 w 5618122"/>
                <a:gd name="connsiteY52" fmla="*/ 70612 h 1635821"/>
                <a:gd name="connsiteX53" fmla="*/ 5402120 w 5618122"/>
                <a:gd name="connsiteY53" fmla="*/ 50189 h 1635821"/>
                <a:gd name="connsiteX54" fmla="*/ 5358459 w 5618122"/>
                <a:gd name="connsiteY54" fmla="*/ 33607 h 1635821"/>
                <a:gd name="connsiteX55" fmla="*/ 5313222 w 5618122"/>
                <a:gd name="connsiteY55" fmla="*/ 20630 h 1635821"/>
                <a:gd name="connsiteX56" fmla="*/ 5266602 w 5618122"/>
                <a:gd name="connsiteY56" fmla="*/ 11018 h 1635821"/>
                <a:gd name="connsiteX57" fmla="*/ 5218792 w 5618122"/>
                <a:gd name="connsiteY57" fmla="*/ 4534 h 1635821"/>
                <a:gd name="connsiteX58" fmla="*/ 5169986 w 5618122"/>
                <a:gd name="connsiteY58" fmla="*/ 941 h 1635821"/>
                <a:gd name="connsiteX59" fmla="*/ 5120375 w 5618122"/>
                <a:gd name="connsiteY59" fmla="*/ 0 h 1635821"/>
                <a:gd name="connsiteX0" fmla="*/ 5120375 w 5618122"/>
                <a:gd name="connsiteY0" fmla="*/ 0 h 1635821"/>
                <a:gd name="connsiteX1" fmla="*/ 5070154 w 5618122"/>
                <a:gd name="connsiteY1" fmla="*/ 1473 h 1635821"/>
                <a:gd name="connsiteX2" fmla="*/ 5019515 w 5618122"/>
                <a:gd name="connsiteY2" fmla="*/ 5123 h 1635821"/>
                <a:gd name="connsiteX3" fmla="*/ 4968651 w 5618122"/>
                <a:gd name="connsiteY3" fmla="*/ 10712 h 1635821"/>
                <a:gd name="connsiteX4" fmla="*/ 4917755 w 5618122"/>
                <a:gd name="connsiteY4" fmla="*/ 18003 h 1635821"/>
                <a:gd name="connsiteX5" fmla="*/ 4867021 w 5618122"/>
                <a:gd name="connsiteY5" fmla="*/ 26756 h 1635821"/>
                <a:gd name="connsiteX6" fmla="*/ 4182694 w 5618122"/>
                <a:gd name="connsiteY6" fmla="*/ 154048 h 1635821"/>
                <a:gd name="connsiteX7" fmla="*/ 3980110 w 5618122"/>
                <a:gd name="connsiteY7" fmla="*/ 179357 h 1635821"/>
                <a:gd name="connsiteX8" fmla="*/ 3446103 w 5618122"/>
                <a:gd name="connsiteY8" fmla="*/ 232333 h 1635821"/>
                <a:gd name="connsiteX9" fmla="*/ 2691293 w 5618122"/>
                <a:gd name="connsiteY9" fmla="*/ 278548 h 1635821"/>
                <a:gd name="connsiteX10" fmla="*/ 1826298 w 5618122"/>
                <a:gd name="connsiteY10" fmla="*/ 283576 h 1635821"/>
                <a:gd name="connsiteX11" fmla="*/ 1169102 w 5618122"/>
                <a:gd name="connsiteY11" fmla="*/ 277086 h 1635821"/>
                <a:gd name="connsiteX12" fmla="*/ 479479 w 5618122"/>
                <a:gd name="connsiteY12" fmla="*/ 610036 h 1635821"/>
                <a:gd name="connsiteX13" fmla="*/ 128765 w 5618122"/>
                <a:gd name="connsiteY13" fmla="*/ 1103145 h 1635821"/>
                <a:gd name="connsiteX14" fmla="*/ 0 w 5618122"/>
                <a:gd name="connsiteY14" fmla="*/ 1635821 h 1635821"/>
                <a:gd name="connsiteX15" fmla="*/ 596214 w 5618122"/>
                <a:gd name="connsiteY15" fmla="*/ 1364016 h 1635821"/>
                <a:gd name="connsiteX16" fmla="*/ 2823781 w 5618122"/>
                <a:gd name="connsiteY16" fmla="*/ 1516987 h 1635821"/>
                <a:gd name="connsiteX17" fmla="*/ 2874947 w 5618122"/>
                <a:gd name="connsiteY17" fmla="*/ 1519813 h 1635821"/>
                <a:gd name="connsiteX18" fmla="*/ 2926092 w 5618122"/>
                <a:gd name="connsiteY18" fmla="*/ 1521263 h 1635821"/>
                <a:gd name="connsiteX19" fmla="*/ 2977189 w 5618122"/>
                <a:gd name="connsiteY19" fmla="*/ 1521342 h 1635821"/>
                <a:gd name="connsiteX20" fmla="*/ 3028210 w 5618122"/>
                <a:gd name="connsiteY20" fmla="*/ 1520056 h 1635821"/>
                <a:gd name="connsiteX21" fmla="*/ 3079129 w 5618122"/>
                <a:gd name="connsiteY21" fmla="*/ 1517410 h 1635821"/>
                <a:gd name="connsiteX22" fmla="*/ 3129919 w 5618122"/>
                <a:gd name="connsiteY22" fmla="*/ 1513408 h 1635821"/>
                <a:gd name="connsiteX23" fmla="*/ 3180553 w 5618122"/>
                <a:gd name="connsiteY23" fmla="*/ 1508055 h 1635821"/>
                <a:gd name="connsiteX24" fmla="*/ 3231005 w 5618122"/>
                <a:gd name="connsiteY24" fmla="*/ 1501358 h 1635821"/>
                <a:gd name="connsiteX25" fmla="*/ 3281247 w 5618122"/>
                <a:gd name="connsiteY25" fmla="*/ 1493319 h 1635821"/>
                <a:gd name="connsiteX26" fmla="*/ 3331253 w 5618122"/>
                <a:gd name="connsiteY26" fmla="*/ 1483946 h 1635821"/>
                <a:gd name="connsiteX27" fmla="*/ 3380995 w 5618122"/>
                <a:gd name="connsiteY27" fmla="*/ 1473242 h 1635821"/>
                <a:gd name="connsiteX28" fmla="*/ 3430447 w 5618122"/>
                <a:gd name="connsiteY28" fmla="*/ 1461214 h 1635821"/>
                <a:gd name="connsiteX29" fmla="*/ 3479583 w 5618122"/>
                <a:gd name="connsiteY29" fmla="*/ 1447865 h 1635821"/>
                <a:gd name="connsiteX30" fmla="*/ 3528374 w 5618122"/>
                <a:gd name="connsiteY30" fmla="*/ 1433201 h 1635821"/>
                <a:gd name="connsiteX31" fmla="*/ 3576795 w 5618122"/>
                <a:gd name="connsiteY31" fmla="*/ 1417226 h 1635821"/>
                <a:gd name="connsiteX32" fmla="*/ 3624819 w 5618122"/>
                <a:gd name="connsiteY32" fmla="*/ 1399947 h 1635821"/>
                <a:gd name="connsiteX33" fmla="*/ 3672418 w 5618122"/>
                <a:gd name="connsiteY33" fmla="*/ 1381368 h 1635821"/>
                <a:gd name="connsiteX34" fmla="*/ 3719565 w 5618122"/>
                <a:gd name="connsiteY34" fmla="*/ 1361494 h 1635821"/>
                <a:gd name="connsiteX35" fmla="*/ 3766235 w 5618122"/>
                <a:gd name="connsiteY35" fmla="*/ 1340330 h 1635821"/>
                <a:gd name="connsiteX36" fmla="*/ 4280014 w 5618122"/>
                <a:gd name="connsiteY36" fmla="*/ 1098979 h 1635821"/>
                <a:gd name="connsiteX37" fmla="*/ 4326570 w 5618122"/>
                <a:gd name="connsiteY37" fmla="*/ 1086956 h 1635821"/>
                <a:gd name="connsiteX38" fmla="*/ 4372230 w 5618122"/>
                <a:gd name="connsiteY38" fmla="*/ 1072118 h 1635821"/>
                <a:gd name="connsiteX39" fmla="*/ 4416870 w 5618122"/>
                <a:gd name="connsiteY39" fmla="*/ 1054516 h 1635821"/>
                <a:gd name="connsiteX40" fmla="*/ 4460366 w 5618122"/>
                <a:gd name="connsiteY40" fmla="*/ 1034200 h 1635821"/>
                <a:gd name="connsiteX41" fmla="*/ 4502594 w 5618122"/>
                <a:gd name="connsiteY41" fmla="*/ 1011222 h 1635821"/>
                <a:gd name="connsiteX42" fmla="*/ 5551906 w 5618122"/>
                <a:gd name="connsiteY42" fmla="*/ 392999 h 1635821"/>
                <a:gd name="connsiteX43" fmla="*/ 5587423 w 5618122"/>
                <a:gd name="connsiteY43" fmla="*/ 362919 h 1635821"/>
                <a:gd name="connsiteX44" fmla="*/ 5609745 w 5618122"/>
                <a:gd name="connsiteY44" fmla="*/ 324239 h 1635821"/>
                <a:gd name="connsiteX45" fmla="*/ 5618122 w 5618122"/>
                <a:gd name="connsiteY45" fmla="*/ 280849 h 1635821"/>
                <a:gd name="connsiteX46" fmla="*/ 5611805 w 5618122"/>
                <a:gd name="connsiteY46" fmla="*/ 236639 h 1635821"/>
                <a:gd name="connsiteX47" fmla="*/ 5590032 w 5618122"/>
                <a:gd name="connsiteY47" fmla="*/ 195476 h 1635821"/>
                <a:gd name="connsiteX48" fmla="*/ 5557145 w 5618122"/>
                <a:gd name="connsiteY48" fmla="*/ 157308 h 1635821"/>
                <a:gd name="connsiteX49" fmla="*/ 5521718 w 5618122"/>
                <a:gd name="connsiteY49" fmla="*/ 123934 h 1635821"/>
                <a:gd name="connsiteX50" fmla="*/ 5483942 w 5618122"/>
                <a:gd name="connsiteY50" fmla="*/ 95114 h 1635821"/>
                <a:gd name="connsiteX51" fmla="*/ 5444012 w 5618122"/>
                <a:gd name="connsiteY51" fmla="*/ 70612 h 1635821"/>
                <a:gd name="connsiteX52" fmla="*/ 5402120 w 5618122"/>
                <a:gd name="connsiteY52" fmla="*/ 50189 h 1635821"/>
                <a:gd name="connsiteX53" fmla="*/ 5358459 w 5618122"/>
                <a:gd name="connsiteY53" fmla="*/ 33607 h 1635821"/>
                <a:gd name="connsiteX54" fmla="*/ 5313222 w 5618122"/>
                <a:gd name="connsiteY54" fmla="*/ 20630 h 1635821"/>
                <a:gd name="connsiteX55" fmla="*/ 5266602 w 5618122"/>
                <a:gd name="connsiteY55" fmla="*/ 11018 h 1635821"/>
                <a:gd name="connsiteX56" fmla="*/ 5218792 w 5618122"/>
                <a:gd name="connsiteY56" fmla="*/ 4534 h 1635821"/>
                <a:gd name="connsiteX57" fmla="*/ 5169986 w 5618122"/>
                <a:gd name="connsiteY57" fmla="*/ 941 h 1635821"/>
                <a:gd name="connsiteX58" fmla="*/ 5120375 w 5618122"/>
                <a:gd name="connsiteY58" fmla="*/ 0 h 1635821"/>
                <a:gd name="connsiteX0" fmla="*/ 5121264 w 5619011"/>
                <a:gd name="connsiteY0" fmla="*/ 0 h 1635821"/>
                <a:gd name="connsiteX1" fmla="*/ 5071043 w 5619011"/>
                <a:gd name="connsiteY1" fmla="*/ 1473 h 1635821"/>
                <a:gd name="connsiteX2" fmla="*/ 5020404 w 5619011"/>
                <a:gd name="connsiteY2" fmla="*/ 5123 h 1635821"/>
                <a:gd name="connsiteX3" fmla="*/ 4969540 w 5619011"/>
                <a:gd name="connsiteY3" fmla="*/ 10712 h 1635821"/>
                <a:gd name="connsiteX4" fmla="*/ 4918644 w 5619011"/>
                <a:gd name="connsiteY4" fmla="*/ 18003 h 1635821"/>
                <a:gd name="connsiteX5" fmla="*/ 4867910 w 5619011"/>
                <a:gd name="connsiteY5" fmla="*/ 26756 h 1635821"/>
                <a:gd name="connsiteX6" fmla="*/ 4183583 w 5619011"/>
                <a:gd name="connsiteY6" fmla="*/ 154048 h 1635821"/>
                <a:gd name="connsiteX7" fmla="*/ 3980999 w 5619011"/>
                <a:gd name="connsiteY7" fmla="*/ 179357 h 1635821"/>
                <a:gd name="connsiteX8" fmla="*/ 3446992 w 5619011"/>
                <a:gd name="connsiteY8" fmla="*/ 232333 h 1635821"/>
                <a:gd name="connsiteX9" fmla="*/ 2692182 w 5619011"/>
                <a:gd name="connsiteY9" fmla="*/ 278548 h 1635821"/>
                <a:gd name="connsiteX10" fmla="*/ 1827187 w 5619011"/>
                <a:gd name="connsiteY10" fmla="*/ 283576 h 1635821"/>
                <a:gd name="connsiteX11" fmla="*/ 1169991 w 5619011"/>
                <a:gd name="connsiteY11" fmla="*/ 277086 h 1635821"/>
                <a:gd name="connsiteX12" fmla="*/ 480368 w 5619011"/>
                <a:gd name="connsiteY12" fmla="*/ 610036 h 1635821"/>
                <a:gd name="connsiteX13" fmla="*/ 889 w 5619011"/>
                <a:gd name="connsiteY13" fmla="*/ 1635821 h 1635821"/>
                <a:gd name="connsiteX14" fmla="*/ 597103 w 5619011"/>
                <a:gd name="connsiteY14" fmla="*/ 1364016 h 1635821"/>
                <a:gd name="connsiteX15" fmla="*/ 2824670 w 5619011"/>
                <a:gd name="connsiteY15" fmla="*/ 1516987 h 1635821"/>
                <a:gd name="connsiteX16" fmla="*/ 2875836 w 5619011"/>
                <a:gd name="connsiteY16" fmla="*/ 1519813 h 1635821"/>
                <a:gd name="connsiteX17" fmla="*/ 2926981 w 5619011"/>
                <a:gd name="connsiteY17" fmla="*/ 1521263 h 1635821"/>
                <a:gd name="connsiteX18" fmla="*/ 2978078 w 5619011"/>
                <a:gd name="connsiteY18" fmla="*/ 1521342 h 1635821"/>
                <a:gd name="connsiteX19" fmla="*/ 3029099 w 5619011"/>
                <a:gd name="connsiteY19" fmla="*/ 1520056 h 1635821"/>
                <a:gd name="connsiteX20" fmla="*/ 3080018 w 5619011"/>
                <a:gd name="connsiteY20" fmla="*/ 1517410 h 1635821"/>
                <a:gd name="connsiteX21" fmla="*/ 3130808 w 5619011"/>
                <a:gd name="connsiteY21" fmla="*/ 1513408 h 1635821"/>
                <a:gd name="connsiteX22" fmla="*/ 3181442 w 5619011"/>
                <a:gd name="connsiteY22" fmla="*/ 1508055 h 1635821"/>
                <a:gd name="connsiteX23" fmla="*/ 3231894 w 5619011"/>
                <a:gd name="connsiteY23" fmla="*/ 1501358 h 1635821"/>
                <a:gd name="connsiteX24" fmla="*/ 3282136 w 5619011"/>
                <a:gd name="connsiteY24" fmla="*/ 1493319 h 1635821"/>
                <a:gd name="connsiteX25" fmla="*/ 3332142 w 5619011"/>
                <a:gd name="connsiteY25" fmla="*/ 1483946 h 1635821"/>
                <a:gd name="connsiteX26" fmla="*/ 3381884 w 5619011"/>
                <a:gd name="connsiteY26" fmla="*/ 1473242 h 1635821"/>
                <a:gd name="connsiteX27" fmla="*/ 3431336 w 5619011"/>
                <a:gd name="connsiteY27" fmla="*/ 1461214 h 1635821"/>
                <a:gd name="connsiteX28" fmla="*/ 3480472 w 5619011"/>
                <a:gd name="connsiteY28" fmla="*/ 1447865 h 1635821"/>
                <a:gd name="connsiteX29" fmla="*/ 3529263 w 5619011"/>
                <a:gd name="connsiteY29" fmla="*/ 1433201 h 1635821"/>
                <a:gd name="connsiteX30" fmla="*/ 3577684 w 5619011"/>
                <a:gd name="connsiteY30" fmla="*/ 1417226 h 1635821"/>
                <a:gd name="connsiteX31" fmla="*/ 3625708 w 5619011"/>
                <a:gd name="connsiteY31" fmla="*/ 1399947 h 1635821"/>
                <a:gd name="connsiteX32" fmla="*/ 3673307 w 5619011"/>
                <a:gd name="connsiteY32" fmla="*/ 1381368 h 1635821"/>
                <a:gd name="connsiteX33" fmla="*/ 3720454 w 5619011"/>
                <a:gd name="connsiteY33" fmla="*/ 1361494 h 1635821"/>
                <a:gd name="connsiteX34" fmla="*/ 3767124 w 5619011"/>
                <a:gd name="connsiteY34" fmla="*/ 1340330 h 1635821"/>
                <a:gd name="connsiteX35" fmla="*/ 4280903 w 5619011"/>
                <a:gd name="connsiteY35" fmla="*/ 1098979 h 1635821"/>
                <a:gd name="connsiteX36" fmla="*/ 4327459 w 5619011"/>
                <a:gd name="connsiteY36" fmla="*/ 1086956 h 1635821"/>
                <a:gd name="connsiteX37" fmla="*/ 4373119 w 5619011"/>
                <a:gd name="connsiteY37" fmla="*/ 1072118 h 1635821"/>
                <a:gd name="connsiteX38" fmla="*/ 4417759 w 5619011"/>
                <a:gd name="connsiteY38" fmla="*/ 1054516 h 1635821"/>
                <a:gd name="connsiteX39" fmla="*/ 4461255 w 5619011"/>
                <a:gd name="connsiteY39" fmla="*/ 1034200 h 1635821"/>
                <a:gd name="connsiteX40" fmla="*/ 4503483 w 5619011"/>
                <a:gd name="connsiteY40" fmla="*/ 1011222 h 1635821"/>
                <a:gd name="connsiteX41" fmla="*/ 5552795 w 5619011"/>
                <a:gd name="connsiteY41" fmla="*/ 392999 h 1635821"/>
                <a:gd name="connsiteX42" fmla="*/ 5588312 w 5619011"/>
                <a:gd name="connsiteY42" fmla="*/ 362919 h 1635821"/>
                <a:gd name="connsiteX43" fmla="*/ 5610634 w 5619011"/>
                <a:gd name="connsiteY43" fmla="*/ 324239 h 1635821"/>
                <a:gd name="connsiteX44" fmla="*/ 5619011 w 5619011"/>
                <a:gd name="connsiteY44" fmla="*/ 280849 h 1635821"/>
                <a:gd name="connsiteX45" fmla="*/ 5612694 w 5619011"/>
                <a:gd name="connsiteY45" fmla="*/ 236639 h 1635821"/>
                <a:gd name="connsiteX46" fmla="*/ 5590921 w 5619011"/>
                <a:gd name="connsiteY46" fmla="*/ 195476 h 1635821"/>
                <a:gd name="connsiteX47" fmla="*/ 5558034 w 5619011"/>
                <a:gd name="connsiteY47" fmla="*/ 157308 h 1635821"/>
                <a:gd name="connsiteX48" fmla="*/ 5522607 w 5619011"/>
                <a:gd name="connsiteY48" fmla="*/ 123934 h 1635821"/>
                <a:gd name="connsiteX49" fmla="*/ 5484831 w 5619011"/>
                <a:gd name="connsiteY49" fmla="*/ 95114 h 1635821"/>
                <a:gd name="connsiteX50" fmla="*/ 5444901 w 5619011"/>
                <a:gd name="connsiteY50" fmla="*/ 70612 h 1635821"/>
                <a:gd name="connsiteX51" fmla="*/ 5403009 w 5619011"/>
                <a:gd name="connsiteY51" fmla="*/ 50189 h 1635821"/>
                <a:gd name="connsiteX52" fmla="*/ 5359348 w 5619011"/>
                <a:gd name="connsiteY52" fmla="*/ 33607 h 1635821"/>
                <a:gd name="connsiteX53" fmla="*/ 5314111 w 5619011"/>
                <a:gd name="connsiteY53" fmla="*/ 20630 h 1635821"/>
                <a:gd name="connsiteX54" fmla="*/ 5267491 w 5619011"/>
                <a:gd name="connsiteY54" fmla="*/ 11018 h 1635821"/>
                <a:gd name="connsiteX55" fmla="*/ 5219681 w 5619011"/>
                <a:gd name="connsiteY55" fmla="*/ 4534 h 1635821"/>
                <a:gd name="connsiteX56" fmla="*/ 5170875 w 5619011"/>
                <a:gd name="connsiteY56" fmla="*/ 941 h 1635821"/>
                <a:gd name="connsiteX57" fmla="*/ 5121264 w 5619011"/>
                <a:gd name="connsiteY57" fmla="*/ 0 h 1635821"/>
                <a:gd name="connsiteX0" fmla="*/ 5121264 w 5619011"/>
                <a:gd name="connsiteY0" fmla="*/ 0 h 1635821"/>
                <a:gd name="connsiteX1" fmla="*/ 5071043 w 5619011"/>
                <a:gd name="connsiteY1" fmla="*/ 1473 h 1635821"/>
                <a:gd name="connsiteX2" fmla="*/ 5020404 w 5619011"/>
                <a:gd name="connsiteY2" fmla="*/ 5123 h 1635821"/>
                <a:gd name="connsiteX3" fmla="*/ 4969540 w 5619011"/>
                <a:gd name="connsiteY3" fmla="*/ 10712 h 1635821"/>
                <a:gd name="connsiteX4" fmla="*/ 4918644 w 5619011"/>
                <a:gd name="connsiteY4" fmla="*/ 18003 h 1635821"/>
                <a:gd name="connsiteX5" fmla="*/ 4867910 w 5619011"/>
                <a:gd name="connsiteY5" fmla="*/ 26756 h 1635821"/>
                <a:gd name="connsiteX6" fmla="*/ 4183583 w 5619011"/>
                <a:gd name="connsiteY6" fmla="*/ 154048 h 1635821"/>
                <a:gd name="connsiteX7" fmla="*/ 3980999 w 5619011"/>
                <a:gd name="connsiteY7" fmla="*/ 179357 h 1635821"/>
                <a:gd name="connsiteX8" fmla="*/ 3446992 w 5619011"/>
                <a:gd name="connsiteY8" fmla="*/ 232333 h 1635821"/>
                <a:gd name="connsiteX9" fmla="*/ 2692182 w 5619011"/>
                <a:gd name="connsiteY9" fmla="*/ 278548 h 1635821"/>
                <a:gd name="connsiteX10" fmla="*/ 1827187 w 5619011"/>
                <a:gd name="connsiteY10" fmla="*/ 283576 h 1635821"/>
                <a:gd name="connsiteX11" fmla="*/ 1169991 w 5619011"/>
                <a:gd name="connsiteY11" fmla="*/ 277086 h 1635821"/>
                <a:gd name="connsiteX12" fmla="*/ 480368 w 5619011"/>
                <a:gd name="connsiteY12" fmla="*/ 610036 h 1635821"/>
                <a:gd name="connsiteX13" fmla="*/ 889 w 5619011"/>
                <a:gd name="connsiteY13" fmla="*/ 1635821 h 1635821"/>
                <a:gd name="connsiteX14" fmla="*/ 597103 w 5619011"/>
                <a:gd name="connsiteY14" fmla="*/ 1364016 h 1635821"/>
                <a:gd name="connsiteX15" fmla="*/ 2824670 w 5619011"/>
                <a:gd name="connsiteY15" fmla="*/ 1516987 h 1635821"/>
                <a:gd name="connsiteX16" fmla="*/ 2875836 w 5619011"/>
                <a:gd name="connsiteY16" fmla="*/ 1519813 h 1635821"/>
                <a:gd name="connsiteX17" fmla="*/ 2926981 w 5619011"/>
                <a:gd name="connsiteY17" fmla="*/ 1521263 h 1635821"/>
                <a:gd name="connsiteX18" fmla="*/ 2978078 w 5619011"/>
                <a:gd name="connsiteY18" fmla="*/ 1521342 h 1635821"/>
                <a:gd name="connsiteX19" fmla="*/ 3029099 w 5619011"/>
                <a:gd name="connsiteY19" fmla="*/ 1520056 h 1635821"/>
                <a:gd name="connsiteX20" fmla="*/ 3080018 w 5619011"/>
                <a:gd name="connsiteY20" fmla="*/ 1517410 h 1635821"/>
                <a:gd name="connsiteX21" fmla="*/ 3130808 w 5619011"/>
                <a:gd name="connsiteY21" fmla="*/ 1513408 h 1635821"/>
                <a:gd name="connsiteX22" fmla="*/ 3181442 w 5619011"/>
                <a:gd name="connsiteY22" fmla="*/ 1508055 h 1635821"/>
                <a:gd name="connsiteX23" fmla="*/ 3231894 w 5619011"/>
                <a:gd name="connsiteY23" fmla="*/ 1501358 h 1635821"/>
                <a:gd name="connsiteX24" fmla="*/ 3282136 w 5619011"/>
                <a:gd name="connsiteY24" fmla="*/ 1493319 h 1635821"/>
                <a:gd name="connsiteX25" fmla="*/ 3332142 w 5619011"/>
                <a:gd name="connsiteY25" fmla="*/ 1483946 h 1635821"/>
                <a:gd name="connsiteX26" fmla="*/ 3381884 w 5619011"/>
                <a:gd name="connsiteY26" fmla="*/ 1473242 h 1635821"/>
                <a:gd name="connsiteX27" fmla="*/ 3431336 w 5619011"/>
                <a:gd name="connsiteY27" fmla="*/ 1461214 h 1635821"/>
                <a:gd name="connsiteX28" fmla="*/ 3480472 w 5619011"/>
                <a:gd name="connsiteY28" fmla="*/ 1447865 h 1635821"/>
                <a:gd name="connsiteX29" fmla="*/ 3529263 w 5619011"/>
                <a:gd name="connsiteY29" fmla="*/ 1433201 h 1635821"/>
                <a:gd name="connsiteX30" fmla="*/ 3577684 w 5619011"/>
                <a:gd name="connsiteY30" fmla="*/ 1417226 h 1635821"/>
                <a:gd name="connsiteX31" fmla="*/ 3625708 w 5619011"/>
                <a:gd name="connsiteY31" fmla="*/ 1399947 h 1635821"/>
                <a:gd name="connsiteX32" fmla="*/ 3673307 w 5619011"/>
                <a:gd name="connsiteY32" fmla="*/ 1381368 h 1635821"/>
                <a:gd name="connsiteX33" fmla="*/ 3720454 w 5619011"/>
                <a:gd name="connsiteY33" fmla="*/ 1361494 h 1635821"/>
                <a:gd name="connsiteX34" fmla="*/ 3767124 w 5619011"/>
                <a:gd name="connsiteY34" fmla="*/ 1340330 h 1635821"/>
                <a:gd name="connsiteX35" fmla="*/ 4280903 w 5619011"/>
                <a:gd name="connsiteY35" fmla="*/ 1098979 h 1635821"/>
                <a:gd name="connsiteX36" fmla="*/ 4327459 w 5619011"/>
                <a:gd name="connsiteY36" fmla="*/ 1086956 h 1635821"/>
                <a:gd name="connsiteX37" fmla="*/ 4373119 w 5619011"/>
                <a:gd name="connsiteY37" fmla="*/ 1072118 h 1635821"/>
                <a:gd name="connsiteX38" fmla="*/ 4417759 w 5619011"/>
                <a:gd name="connsiteY38" fmla="*/ 1054516 h 1635821"/>
                <a:gd name="connsiteX39" fmla="*/ 4461255 w 5619011"/>
                <a:gd name="connsiteY39" fmla="*/ 1034200 h 1635821"/>
                <a:gd name="connsiteX40" fmla="*/ 4503483 w 5619011"/>
                <a:gd name="connsiteY40" fmla="*/ 1011222 h 1635821"/>
                <a:gd name="connsiteX41" fmla="*/ 5552795 w 5619011"/>
                <a:gd name="connsiteY41" fmla="*/ 392999 h 1635821"/>
                <a:gd name="connsiteX42" fmla="*/ 5588312 w 5619011"/>
                <a:gd name="connsiteY42" fmla="*/ 362919 h 1635821"/>
                <a:gd name="connsiteX43" fmla="*/ 5610634 w 5619011"/>
                <a:gd name="connsiteY43" fmla="*/ 324239 h 1635821"/>
                <a:gd name="connsiteX44" fmla="*/ 5619011 w 5619011"/>
                <a:gd name="connsiteY44" fmla="*/ 280849 h 1635821"/>
                <a:gd name="connsiteX45" fmla="*/ 5612694 w 5619011"/>
                <a:gd name="connsiteY45" fmla="*/ 236639 h 1635821"/>
                <a:gd name="connsiteX46" fmla="*/ 5590921 w 5619011"/>
                <a:gd name="connsiteY46" fmla="*/ 195476 h 1635821"/>
                <a:gd name="connsiteX47" fmla="*/ 5558034 w 5619011"/>
                <a:gd name="connsiteY47" fmla="*/ 157308 h 1635821"/>
                <a:gd name="connsiteX48" fmla="*/ 5522607 w 5619011"/>
                <a:gd name="connsiteY48" fmla="*/ 123934 h 1635821"/>
                <a:gd name="connsiteX49" fmla="*/ 5484831 w 5619011"/>
                <a:gd name="connsiteY49" fmla="*/ 95114 h 1635821"/>
                <a:gd name="connsiteX50" fmla="*/ 5444901 w 5619011"/>
                <a:gd name="connsiteY50" fmla="*/ 70612 h 1635821"/>
                <a:gd name="connsiteX51" fmla="*/ 5403009 w 5619011"/>
                <a:gd name="connsiteY51" fmla="*/ 50189 h 1635821"/>
                <a:gd name="connsiteX52" fmla="*/ 5359348 w 5619011"/>
                <a:gd name="connsiteY52" fmla="*/ 33607 h 1635821"/>
                <a:gd name="connsiteX53" fmla="*/ 5314111 w 5619011"/>
                <a:gd name="connsiteY53" fmla="*/ 20630 h 1635821"/>
                <a:gd name="connsiteX54" fmla="*/ 5267491 w 5619011"/>
                <a:gd name="connsiteY54" fmla="*/ 11018 h 1635821"/>
                <a:gd name="connsiteX55" fmla="*/ 5219681 w 5619011"/>
                <a:gd name="connsiteY55" fmla="*/ 4534 h 1635821"/>
                <a:gd name="connsiteX56" fmla="*/ 5170875 w 5619011"/>
                <a:gd name="connsiteY56" fmla="*/ 941 h 1635821"/>
                <a:gd name="connsiteX57" fmla="*/ 5121264 w 5619011"/>
                <a:gd name="connsiteY57" fmla="*/ 0 h 1635821"/>
                <a:gd name="connsiteX0" fmla="*/ 5121782 w 5619529"/>
                <a:gd name="connsiteY0" fmla="*/ 0 h 1635821"/>
                <a:gd name="connsiteX1" fmla="*/ 5071561 w 5619529"/>
                <a:gd name="connsiteY1" fmla="*/ 1473 h 1635821"/>
                <a:gd name="connsiteX2" fmla="*/ 5020922 w 5619529"/>
                <a:gd name="connsiteY2" fmla="*/ 5123 h 1635821"/>
                <a:gd name="connsiteX3" fmla="*/ 4970058 w 5619529"/>
                <a:gd name="connsiteY3" fmla="*/ 10712 h 1635821"/>
                <a:gd name="connsiteX4" fmla="*/ 4919162 w 5619529"/>
                <a:gd name="connsiteY4" fmla="*/ 18003 h 1635821"/>
                <a:gd name="connsiteX5" fmla="*/ 4868428 w 5619529"/>
                <a:gd name="connsiteY5" fmla="*/ 26756 h 1635821"/>
                <a:gd name="connsiteX6" fmla="*/ 4184101 w 5619529"/>
                <a:gd name="connsiteY6" fmla="*/ 154048 h 1635821"/>
                <a:gd name="connsiteX7" fmla="*/ 3981517 w 5619529"/>
                <a:gd name="connsiteY7" fmla="*/ 179357 h 1635821"/>
                <a:gd name="connsiteX8" fmla="*/ 3447510 w 5619529"/>
                <a:gd name="connsiteY8" fmla="*/ 232333 h 1635821"/>
                <a:gd name="connsiteX9" fmla="*/ 2692700 w 5619529"/>
                <a:gd name="connsiteY9" fmla="*/ 278548 h 1635821"/>
                <a:gd name="connsiteX10" fmla="*/ 1827705 w 5619529"/>
                <a:gd name="connsiteY10" fmla="*/ 283576 h 1635821"/>
                <a:gd name="connsiteX11" fmla="*/ 1170509 w 5619529"/>
                <a:gd name="connsiteY11" fmla="*/ 277086 h 1635821"/>
                <a:gd name="connsiteX12" fmla="*/ 480886 w 5619529"/>
                <a:gd name="connsiteY12" fmla="*/ 610036 h 1635821"/>
                <a:gd name="connsiteX13" fmla="*/ 1407 w 5619529"/>
                <a:gd name="connsiteY13" fmla="*/ 1635821 h 1635821"/>
                <a:gd name="connsiteX14" fmla="*/ 597621 w 5619529"/>
                <a:gd name="connsiteY14" fmla="*/ 1364016 h 1635821"/>
                <a:gd name="connsiteX15" fmla="*/ 2825188 w 5619529"/>
                <a:gd name="connsiteY15" fmla="*/ 1516987 h 1635821"/>
                <a:gd name="connsiteX16" fmla="*/ 2876354 w 5619529"/>
                <a:gd name="connsiteY16" fmla="*/ 1519813 h 1635821"/>
                <a:gd name="connsiteX17" fmla="*/ 2927499 w 5619529"/>
                <a:gd name="connsiteY17" fmla="*/ 1521263 h 1635821"/>
                <a:gd name="connsiteX18" fmla="*/ 2978596 w 5619529"/>
                <a:gd name="connsiteY18" fmla="*/ 1521342 h 1635821"/>
                <a:gd name="connsiteX19" fmla="*/ 3029617 w 5619529"/>
                <a:gd name="connsiteY19" fmla="*/ 1520056 h 1635821"/>
                <a:gd name="connsiteX20" fmla="*/ 3080536 w 5619529"/>
                <a:gd name="connsiteY20" fmla="*/ 1517410 h 1635821"/>
                <a:gd name="connsiteX21" fmla="*/ 3131326 w 5619529"/>
                <a:gd name="connsiteY21" fmla="*/ 1513408 h 1635821"/>
                <a:gd name="connsiteX22" fmla="*/ 3181960 w 5619529"/>
                <a:gd name="connsiteY22" fmla="*/ 1508055 h 1635821"/>
                <a:gd name="connsiteX23" fmla="*/ 3232412 w 5619529"/>
                <a:gd name="connsiteY23" fmla="*/ 1501358 h 1635821"/>
                <a:gd name="connsiteX24" fmla="*/ 3282654 w 5619529"/>
                <a:gd name="connsiteY24" fmla="*/ 1493319 h 1635821"/>
                <a:gd name="connsiteX25" fmla="*/ 3332660 w 5619529"/>
                <a:gd name="connsiteY25" fmla="*/ 1483946 h 1635821"/>
                <a:gd name="connsiteX26" fmla="*/ 3382402 w 5619529"/>
                <a:gd name="connsiteY26" fmla="*/ 1473242 h 1635821"/>
                <a:gd name="connsiteX27" fmla="*/ 3431854 w 5619529"/>
                <a:gd name="connsiteY27" fmla="*/ 1461214 h 1635821"/>
                <a:gd name="connsiteX28" fmla="*/ 3480990 w 5619529"/>
                <a:gd name="connsiteY28" fmla="*/ 1447865 h 1635821"/>
                <a:gd name="connsiteX29" fmla="*/ 3529781 w 5619529"/>
                <a:gd name="connsiteY29" fmla="*/ 1433201 h 1635821"/>
                <a:gd name="connsiteX30" fmla="*/ 3578202 w 5619529"/>
                <a:gd name="connsiteY30" fmla="*/ 1417226 h 1635821"/>
                <a:gd name="connsiteX31" fmla="*/ 3626226 w 5619529"/>
                <a:gd name="connsiteY31" fmla="*/ 1399947 h 1635821"/>
                <a:gd name="connsiteX32" fmla="*/ 3673825 w 5619529"/>
                <a:gd name="connsiteY32" fmla="*/ 1381368 h 1635821"/>
                <a:gd name="connsiteX33" fmla="*/ 3720972 w 5619529"/>
                <a:gd name="connsiteY33" fmla="*/ 1361494 h 1635821"/>
                <a:gd name="connsiteX34" fmla="*/ 3767642 w 5619529"/>
                <a:gd name="connsiteY34" fmla="*/ 1340330 h 1635821"/>
                <a:gd name="connsiteX35" fmla="*/ 4281421 w 5619529"/>
                <a:gd name="connsiteY35" fmla="*/ 1098979 h 1635821"/>
                <a:gd name="connsiteX36" fmla="*/ 4327977 w 5619529"/>
                <a:gd name="connsiteY36" fmla="*/ 1086956 h 1635821"/>
                <a:gd name="connsiteX37" fmla="*/ 4373637 w 5619529"/>
                <a:gd name="connsiteY37" fmla="*/ 1072118 h 1635821"/>
                <a:gd name="connsiteX38" fmla="*/ 4418277 w 5619529"/>
                <a:gd name="connsiteY38" fmla="*/ 1054516 h 1635821"/>
                <a:gd name="connsiteX39" fmla="*/ 4461773 w 5619529"/>
                <a:gd name="connsiteY39" fmla="*/ 1034200 h 1635821"/>
                <a:gd name="connsiteX40" fmla="*/ 4504001 w 5619529"/>
                <a:gd name="connsiteY40" fmla="*/ 1011222 h 1635821"/>
                <a:gd name="connsiteX41" fmla="*/ 5553313 w 5619529"/>
                <a:gd name="connsiteY41" fmla="*/ 392999 h 1635821"/>
                <a:gd name="connsiteX42" fmla="*/ 5588830 w 5619529"/>
                <a:gd name="connsiteY42" fmla="*/ 362919 h 1635821"/>
                <a:gd name="connsiteX43" fmla="*/ 5611152 w 5619529"/>
                <a:gd name="connsiteY43" fmla="*/ 324239 h 1635821"/>
                <a:gd name="connsiteX44" fmla="*/ 5619529 w 5619529"/>
                <a:gd name="connsiteY44" fmla="*/ 280849 h 1635821"/>
                <a:gd name="connsiteX45" fmla="*/ 5613212 w 5619529"/>
                <a:gd name="connsiteY45" fmla="*/ 236639 h 1635821"/>
                <a:gd name="connsiteX46" fmla="*/ 5591439 w 5619529"/>
                <a:gd name="connsiteY46" fmla="*/ 195476 h 1635821"/>
                <a:gd name="connsiteX47" fmla="*/ 5558552 w 5619529"/>
                <a:gd name="connsiteY47" fmla="*/ 157308 h 1635821"/>
                <a:gd name="connsiteX48" fmla="*/ 5523125 w 5619529"/>
                <a:gd name="connsiteY48" fmla="*/ 123934 h 1635821"/>
                <a:gd name="connsiteX49" fmla="*/ 5485349 w 5619529"/>
                <a:gd name="connsiteY49" fmla="*/ 95114 h 1635821"/>
                <a:gd name="connsiteX50" fmla="*/ 5445419 w 5619529"/>
                <a:gd name="connsiteY50" fmla="*/ 70612 h 1635821"/>
                <a:gd name="connsiteX51" fmla="*/ 5403527 w 5619529"/>
                <a:gd name="connsiteY51" fmla="*/ 50189 h 1635821"/>
                <a:gd name="connsiteX52" fmla="*/ 5359866 w 5619529"/>
                <a:gd name="connsiteY52" fmla="*/ 33607 h 1635821"/>
                <a:gd name="connsiteX53" fmla="*/ 5314629 w 5619529"/>
                <a:gd name="connsiteY53" fmla="*/ 20630 h 1635821"/>
                <a:gd name="connsiteX54" fmla="*/ 5268009 w 5619529"/>
                <a:gd name="connsiteY54" fmla="*/ 11018 h 1635821"/>
                <a:gd name="connsiteX55" fmla="*/ 5220199 w 5619529"/>
                <a:gd name="connsiteY55" fmla="*/ 4534 h 1635821"/>
                <a:gd name="connsiteX56" fmla="*/ 5171393 w 5619529"/>
                <a:gd name="connsiteY56" fmla="*/ 941 h 1635821"/>
                <a:gd name="connsiteX57" fmla="*/ 5121782 w 5619529"/>
                <a:gd name="connsiteY57" fmla="*/ 0 h 1635821"/>
                <a:gd name="connsiteX0" fmla="*/ 5122930 w 5620677"/>
                <a:gd name="connsiteY0" fmla="*/ 0 h 1635821"/>
                <a:gd name="connsiteX1" fmla="*/ 5072709 w 5620677"/>
                <a:gd name="connsiteY1" fmla="*/ 1473 h 1635821"/>
                <a:gd name="connsiteX2" fmla="*/ 5022070 w 5620677"/>
                <a:gd name="connsiteY2" fmla="*/ 5123 h 1635821"/>
                <a:gd name="connsiteX3" fmla="*/ 4971206 w 5620677"/>
                <a:gd name="connsiteY3" fmla="*/ 10712 h 1635821"/>
                <a:gd name="connsiteX4" fmla="*/ 4920310 w 5620677"/>
                <a:gd name="connsiteY4" fmla="*/ 18003 h 1635821"/>
                <a:gd name="connsiteX5" fmla="*/ 4869576 w 5620677"/>
                <a:gd name="connsiteY5" fmla="*/ 26756 h 1635821"/>
                <a:gd name="connsiteX6" fmla="*/ 4185249 w 5620677"/>
                <a:gd name="connsiteY6" fmla="*/ 154048 h 1635821"/>
                <a:gd name="connsiteX7" fmla="*/ 3982665 w 5620677"/>
                <a:gd name="connsiteY7" fmla="*/ 179357 h 1635821"/>
                <a:gd name="connsiteX8" fmla="*/ 3448658 w 5620677"/>
                <a:gd name="connsiteY8" fmla="*/ 232333 h 1635821"/>
                <a:gd name="connsiteX9" fmla="*/ 2693848 w 5620677"/>
                <a:gd name="connsiteY9" fmla="*/ 278548 h 1635821"/>
                <a:gd name="connsiteX10" fmla="*/ 1828853 w 5620677"/>
                <a:gd name="connsiteY10" fmla="*/ 283576 h 1635821"/>
                <a:gd name="connsiteX11" fmla="*/ 1171657 w 5620677"/>
                <a:gd name="connsiteY11" fmla="*/ 277086 h 1635821"/>
                <a:gd name="connsiteX12" fmla="*/ 386784 w 5620677"/>
                <a:gd name="connsiteY12" fmla="*/ 775136 h 1635821"/>
                <a:gd name="connsiteX13" fmla="*/ 2555 w 5620677"/>
                <a:gd name="connsiteY13" fmla="*/ 1635821 h 1635821"/>
                <a:gd name="connsiteX14" fmla="*/ 598769 w 5620677"/>
                <a:gd name="connsiteY14" fmla="*/ 1364016 h 1635821"/>
                <a:gd name="connsiteX15" fmla="*/ 2826336 w 5620677"/>
                <a:gd name="connsiteY15" fmla="*/ 1516987 h 1635821"/>
                <a:gd name="connsiteX16" fmla="*/ 2877502 w 5620677"/>
                <a:gd name="connsiteY16" fmla="*/ 1519813 h 1635821"/>
                <a:gd name="connsiteX17" fmla="*/ 2928647 w 5620677"/>
                <a:gd name="connsiteY17" fmla="*/ 1521263 h 1635821"/>
                <a:gd name="connsiteX18" fmla="*/ 2979744 w 5620677"/>
                <a:gd name="connsiteY18" fmla="*/ 1521342 h 1635821"/>
                <a:gd name="connsiteX19" fmla="*/ 3030765 w 5620677"/>
                <a:gd name="connsiteY19" fmla="*/ 1520056 h 1635821"/>
                <a:gd name="connsiteX20" fmla="*/ 3081684 w 5620677"/>
                <a:gd name="connsiteY20" fmla="*/ 1517410 h 1635821"/>
                <a:gd name="connsiteX21" fmla="*/ 3132474 w 5620677"/>
                <a:gd name="connsiteY21" fmla="*/ 1513408 h 1635821"/>
                <a:gd name="connsiteX22" fmla="*/ 3183108 w 5620677"/>
                <a:gd name="connsiteY22" fmla="*/ 1508055 h 1635821"/>
                <a:gd name="connsiteX23" fmla="*/ 3233560 w 5620677"/>
                <a:gd name="connsiteY23" fmla="*/ 1501358 h 1635821"/>
                <a:gd name="connsiteX24" fmla="*/ 3283802 w 5620677"/>
                <a:gd name="connsiteY24" fmla="*/ 1493319 h 1635821"/>
                <a:gd name="connsiteX25" fmla="*/ 3333808 w 5620677"/>
                <a:gd name="connsiteY25" fmla="*/ 1483946 h 1635821"/>
                <a:gd name="connsiteX26" fmla="*/ 3383550 w 5620677"/>
                <a:gd name="connsiteY26" fmla="*/ 1473242 h 1635821"/>
                <a:gd name="connsiteX27" fmla="*/ 3433002 w 5620677"/>
                <a:gd name="connsiteY27" fmla="*/ 1461214 h 1635821"/>
                <a:gd name="connsiteX28" fmla="*/ 3482138 w 5620677"/>
                <a:gd name="connsiteY28" fmla="*/ 1447865 h 1635821"/>
                <a:gd name="connsiteX29" fmla="*/ 3530929 w 5620677"/>
                <a:gd name="connsiteY29" fmla="*/ 1433201 h 1635821"/>
                <a:gd name="connsiteX30" fmla="*/ 3579350 w 5620677"/>
                <a:gd name="connsiteY30" fmla="*/ 1417226 h 1635821"/>
                <a:gd name="connsiteX31" fmla="*/ 3627374 w 5620677"/>
                <a:gd name="connsiteY31" fmla="*/ 1399947 h 1635821"/>
                <a:gd name="connsiteX32" fmla="*/ 3674973 w 5620677"/>
                <a:gd name="connsiteY32" fmla="*/ 1381368 h 1635821"/>
                <a:gd name="connsiteX33" fmla="*/ 3722120 w 5620677"/>
                <a:gd name="connsiteY33" fmla="*/ 1361494 h 1635821"/>
                <a:gd name="connsiteX34" fmla="*/ 3768790 w 5620677"/>
                <a:gd name="connsiteY34" fmla="*/ 1340330 h 1635821"/>
                <a:gd name="connsiteX35" fmla="*/ 4282569 w 5620677"/>
                <a:gd name="connsiteY35" fmla="*/ 1098979 h 1635821"/>
                <a:gd name="connsiteX36" fmla="*/ 4329125 w 5620677"/>
                <a:gd name="connsiteY36" fmla="*/ 1086956 h 1635821"/>
                <a:gd name="connsiteX37" fmla="*/ 4374785 w 5620677"/>
                <a:gd name="connsiteY37" fmla="*/ 1072118 h 1635821"/>
                <a:gd name="connsiteX38" fmla="*/ 4419425 w 5620677"/>
                <a:gd name="connsiteY38" fmla="*/ 1054516 h 1635821"/>
                <a:gd name="connsiteX39" fmla="*/ 4462921 w 5620677"/>
                <a:gd name="connsiteY39" fmla="*/ 1034200 h 1635821"/>
                <a:gd name="connsiteX40" fmla="*/ 4505149 w 5620677"/>
                <a:gd name="connsiteY40" fmla="*/ 1011222 h 1635821"/>
                <a:gd name="connsiteX41" fmla="*/ 5554461 w 5620677"/>
                <a:gd name="connsiteY41" fmla="*/ 392999 h 1635821"/>
                <a:gd name="connsiteX42" fmla="*/ 5589978 w 5620677"/>
                <a:gd name="connsiteY42" fmla="*/ 362919 h 1635821"/>
                <a:gd name="connsiteX43" fmla="*/ 5612300 w 5620677"/>
                <a:gd name="connsiteY43" fmla="*/ 324239 h 1635821"/>
                <a:gd name="connsiteX44" fmla="*/ 5620677 w 5620677"/>
                <a:gd name="connsiteY44" fmla="*/ 280849 h 1635821"/>
                <a:gd name="connsiteX45" fmla="*/ 5614360 w 5620677"/>
                <a:gd name="connsiteY45" fmla="*/ 236639 h 1635821"/>
                <a:gd name="connsiteX46" fmla="*/ 5592587 w 5620677"/>
                <a:gd name="connsiteY46" fmla="*/ 195476 h 1635821"/>
                <a:gd name="connsiteX47" fmla="*/ 5559700 w 5620677"/>
                <a:gd name="connsiteY47" fmla="*/ 157308 h 1635821"/>
                <a:gd name="connsiteX48" fmla="*/ 5524273 w 5620677"/>
                <a:gd name="connsiteY48" fmla="*/ 123934 h 1635821"/>
                <a:gd name="connsiteX49" fmla="*/ 5486497 w 5620677"/>
                <a:gd name="connsiteY49" fmla="*/ 95114 h 1635821"/>
                <a:gd name="connsiteX50" fmla="*/ 5446567 w 5620677"/>
                <a:gd name="connsiteY50" fmla="*/ 70612 h 1635821"/>
                <a:gd name="connsiteX51" fmla="*/ 5404675 w 5620677"/>
                <a:gd name="connsiteY51" fmla="*/ 50189 h 1635821"/>
                <a:gd name="connsiteX52" fmla="*/ 5361014 w 5620677"/>
                <a:gd name="connsiteY52" fmla="*/ 33607 h 1635821"/>
                <a:gd name="connsiteX53" fmla="*/ 5315777 w 5620677"/>
                <a:gd name="connsiteY53" fmla="*/ 20630 h 1635821"/>
                <a:gd name="connsiteX54" fmla="*/ 5269157 w 5620677"/>
                <a:gd name="connsiteY54" fmla="*/ 11018 h 1635821"/>
                <a:gd name="connsiteX55" fmla="*/ 5221347 w 5620677"/>
                <a:gd name="connsiteY55" fmla="*/ 4534 h 1635821"/>
                <a:gd name="connsiteX56" fmla="*/ 5172541 w 5620677"/>
                <a:gd name="connsiteY56" fmla="*/ 941 h 1635821"/>
                <a:gd name="connsiteX57" fmla="*/ 5122930 w 5620677"/>
                <a:gd name="connsiteY57" fmla="*/ 0 h 1635821"/>
                <a:gd name="connsiteX0" fmla="*/ 5122930 w 5620677"/>
                <a:gd name="connsiteY0" fmla="*/ 0 h 1635821"/>
                <a:gd name="connsiteX1" fmla="*/ 5072709 w 5620677"/>
                <a:gd name="connsiteY1" fmla="*/ 1473 h 1635821"/>
                <a:gd name="connsiteX2" fmla="*/ 5022070 w 5620677"/>
                <a:gd name="connsiteY2" fmla="*/ 5123 h 1635821"/>
                <a:gd name="connsiteX3" fmla="*/ 4971206 w 5620677"/>
                <a:gd name="connsiteY3" fmla="*/ 10712 h 1635821"/>
                <a:gd name="connsiteX4" fmla="*/ 4920310 w 5620677"/>
                <a:gd name="connsiteY4" fmla="*/ 18003 h 1635821"/>
                <a:gd name="connsiteX5" fmla="*/ 4869576 w 5620677"/>
                <a:gd name="connsiteY5" fmla="*/ 26756 h 1635821"/>
                <a:gd name="connsiteX6" fmla="*/ 4185249 w 5620677"/>
                <a:gd name="connsiteY6" fmla="*/ 154048 h 1635821"/>
                <a:gd name="connsiteX7" fmla="*/ 3982665 w 5620677"/>
                <a:gd name="connsiteY7" fmla="*/ 179357 h 1635821"/>
                <a:gd name="connsiteX8" fmla="*/ 3448658 w 5620677"/>
                <a:gd name="connsiteY8" fmla="*/ 232333 h 1635821"/>
                <a:gd name="connsiteX9" fmla="*/ 2693848 w 5620677"/>
                <a:gd name="connsiteY9" fmla="*/ 278548 h 1635821"/>
                <a:gd name="connsiteX10" fmla="*/ 1828853 w 5620677"/>
                <a:gd name="connsiteY10" fmla="*/ 283576 h 1635821"/>
                <a:gd name="connsiteX11" fmla="*/ 1171657 w 5620677"/>
                <a:gd name="connsiteY11" fmla="*/ 277086 h 1635821"/>
                <a:gd name="connsiteX12" fmla="*/ 386784 w 5620677"/>
                <a:gd name="connsiteY12" fmla="*/ 775136 h 1635821"/>
                <a:gd name="connsiteX13" fmla="*/ 2555 w 5620677"/>
                <a:gd name="connsiteY13" fmla="*/ 1635821 h 1635821"/>
                <a:gd name="connsiteX14" fmla="*/ 598769 w 5620677"/>
                <a:gd name="connsiteY14" fmla="*/ 1364016 h 1635821"/>
                <a:gd name="connsiteX15" fmla="*/ 2826336 w 5620677"/>
                <a:gd name="connsiteY15" fmla="*/ 1516987 h 1635821"/>
                <a:gd name="connsiteX16" fmla="*/ 2877502 w 5620677"/>
                <a:gd name="connsiteY16" fmla="*/ 1519813 h 1635821"/>
                <a:gd name="connsiteX17" fmla="*/ 2928647 w 5620677"/>
                <a:gd name="connsiteY17" fmla="*/ 1521263 h 1635821"/>
                <a:gd name="connsiteX18" fmla="*/ 2979744 w 5620677"/>
                <a:gd name="connsiteY18" fmla="*/ 1521342 h 1635821"/>
                <a:gd name="connsiteX19" fmla="*/ 3030765 w 5620677"/>
                <a:gd name="connsiteY19" fmla="*/ 1520056 h 1635821"/>
                <a:gd name="connsiteX20" fmla="*/ 3081684 w 5620677"/>
                <a:gd name="connsiteY20" fmla="*/ 1517410 h 1635821"/>
                <a:gd name="connsiteX21" fmla="*/ 3132474 w 5620677"/>
                <a:gd name="connsiteY21" fmla="*/ 1513408 h 1635821"/>
                <a:gd name="connsiteX22" fmla="*/ 3183108 w 5620677"/>
                <a:gd name="connsiteY22" fmla="*/ 1508055 h 1635821"/>
                <a:gd name="connsiteX23" fmla="*/ 3233560 w 5620677"/>
                <a:gd name="connsiteY23" fmla="*/ 1501358 h 1635821"/>
                <a:gd name="connsiteX24" fmla="*/ 3283802 w 5620677"/>
                <a:gd name="connsiteY24" fmla="*/ 1493319 h 1635821"/>
                <a:gd name="connsiteX25" fmla="*/ 3333808 w 5620677"/>
                <a:gd name="connsiteY25" fmla="*/ 1483946 h 1635821"/>
                <a:gd name="connsiteX26" fmla="*/ 3383550 w 5620677"/>
                <a:gd name="connsiteY26" fmla="*/ 1473242 h 1635821"/>
                <a:gd name="connsiteX27" fmla="*/ 3433002 w 5620677"/>
                <a:gd name="connsiteY27" fmla="*/ 1461214 h 1635821"/>
                <a:gd name="connsiteX28" fmla="*/ 3482138 w 5620677"/>
                <a:gd name="connsiteY28" fmla="*/ 1447865 h 1635821"/>
                <a:gd name="connsiteX29" fmla="*/ 3530929 w 5620677"/>
                <a:gd name="connsiteY29" fmla="*/ 1433201 h 1635821"/>
                <a:gd name="connsiteX30" fmla="*/ 3579350 w 5620677"/>
                <a:gd name="connsiteY30" fmla="*/ 1417226 h 1635821"/>
                <a:gd name="connsiteX31" fmla="*/ 3627374 w 5620677"/>
                <a:gd name="connsiteY31" fmla="*/ 1399947 h 1635821"/>
                <a:gd name="connsiteX32" fmla="*/ 3674973 w 5620677"/>
                <a:gd name="connsiteY32" fmla="*/ 1381368 h 1635821"/>
                <a:gd name="connsiteX33" fmla="*/ 3722120 w 5620677"/>
                <a:gd name="connsiteY33" fmla="*/ 1361494 h 1635821"/>
                <a:gd name="connsiteX34" fmla="*/ 3768790 w 5620677"/>
                <a:gd name="connsiteY34" fmla="*/ 1340330 h 1635821"/>
                <a:gd name="connsiteX35" fmla="*/ 4282569 w 5620677"/>
                <a:gd name="connsiteY35" fmla="*/ 1098979 h 1635821"/>
                <a:gd name="connsiteX36" fmla="*/ 4329125 w 5620677"/>
                <a:gd name="connsiteY36" fmla="*/ 1086956 h 1635821"/>
                <a:gd name="connsiteX37" fmla="*/ 4374785 w 5620677"/>
                <a:gd name="connsiteY37" fmla="*/ 1072118 h 1635821"/>
                <a:gd name="connsiteX38" fmla="*/ 4419425 w 5620677"/>
                <a:gd name="connsiteY38" fmla="*/ 1054516 h 1635821"/>
                <a:gd name="connsiteX39" fmla="*/ 4462921 w 5620677"/>
                <a:gd name="connsiteY39" fmla="*/ 1034200 h 1635821"/>
                <a:gd name="connsiteX40" fmla="*/ 5554461 w 5620677"/>
                <a:gd name="connsiteY40" fmla="*/ 392999 h 1635821"/>
                <a:gd name="connsiteX41" fmla="*/ 5589978 w 5620677"/>
                <a:gd name="connsiteY41" fmla="*/ 362919 h 1635821"/>
                <a:gd name="connsiteX42" fmla="*/ 5612300 w 5620677"/>
                <a:gd name="connsiteY42" fmla="*/ 324239 h 1635821"/>
                <a:gd name="connsiteX43" fmla="*/ 5620677 w 5620677"/>
                <a:gd name="connsiteY43" fmla="*/ 280849 h 1635821"/>
                <a:gd name="connsiteX44" fmla="*/ 5614360 w 5620677"/>
                <a:gd name="connsiteY44" fmla="*/ 236639 h 1635821"/>
                <a:gd name="connsiteX45" fmla="*/ 5592587 w 5620677"/>
                <a:gd name="connsiteY45" fmla="*/ 195476 h 1635821"/>
                <a:gd name="connsiteX46" fmla="*/ 5559700 w 5620677"/>
                <a:gd name="connsiteY46" fmla="*/ 157308 h 1635821"/>
                <a:gd name="connsiteX47" fmla="*/ 5524273 w 5620677"/>
                <a:gd name="connsiteY47" fmla="*/ 123934 h 1635821"/>
                <a:gd name="connsiteX48" fmla="*/ 5486497 w 5620677"/>
                <a:gd name="connsiteY48" fmla="*/ 95114 h 1635821"/>
                <a:gd name="connsiteX49" fmla="*/ 5446567 w 5620677"/>
                <a:gd name="connsiteY49" fmla="*/ 70612 h 1635821"/>
                <a:gd name="connsiteX50" fmla="*/ 5404675 w 5620677"/>
                <a:gd name="connsiteY50" fmla="*/ 50189 h 1635821"/>
                <a:gd name="connsiteX51" fmla="*/ 5361014 w 5620677"/>
                <a:gd name="connsiteY51" fmla="*/ 33607 h 1635821"/>
                <a:gd name="connsiteX52" fmla="*/ 5315777 w 5620677"/>
                <a:gd name="connsiteY52" fmla="*/ 20630 h 1635821"/>
                <a:gd name="connsiteX53" fmla="*/ 5269157 w 5620677"/>
                <a:gd name="connsiteY53" fmla="*/ 11018 h 1635821"/>
                <a:gd name="connsiteX54" fmla="*/ 5221347 w 5620677"/>
                <a:gd name="connsiteY54" fmla="*/ 4534 h 1635821"/>
                <a:gd name="connsiteX55" fmla="*/ 5172541 w 5620677"/>
                <a:gd name="connsiteY55" fmla="*/ 941 h 1635821"/>
                <a:gd name="connsiteX56" fmla="*/ 5122930 w 5620677"/>
                <a:gd name="connsiteY56" fmla="*/ 0 h 1635821"/>
                <a:gd name="connsiteX0" fmla="*/ 5122930 w 5620677"/>
                <a:gd name="connsiteY0" fmla="*/ 0 h 1635821"/>
                <a:gd name="connsiteX1" fmla="*/ 5072709 w 5620677"/>
                <a:gd name="connsiteY1" fmla="*/ 1473 h 1635821"/>
                <a:gd name="connsiteX2" fmla="*/ 5022070 w 5620677"/>
                <a:gd name="connsiteY2" fmla="*/ 5123 h 1635821"/>
                <a:gd name="connsiteX3" fmla="*/ 4971206 w 5620677"/>
                <a:gd name="connsiteY3" fmla="*/ 10712 h 1635821"/>
                <a:gd name="connsiteX4" fmla="*/ 4920310 w 5620677"/>
                <a:gd name="connsiteY4" fmla="*/ 18003 h 1635821"/>
                <a:gd name="connsiteX5" fmla="*/ 4869576 w 5620677"/>
                <a:gd name="connsiteY5" fmla="*/ 26756 h 1635821"/>
                <a:gd name="connsiteX6" fmla="*/ 4185249 w 5620677"/>
                <a:gd name="connsiteY6" fmla="*/ 154048 h 1635821"/>
                <a:gd name="connsiteX7" fmla="*/ 3982665 w 5620677"/>
                <a:gd name="connsiteY7" fmla="*/ 179357 h 1635821"/>
                <a:gd name="connsiteX8" fmla="*/ 3448658 w 5620677"/>
                <a:gd name="connsiteY8" fmla="*/ 232333 h 1635821"/>
                <a:gd name="connsiteX9" fmla="*/ 2693848 w 5620677"/>
                <a:gd name="connsiteY9" fmla="*/ 278548 h 1635821"/>
                <a:gd name="connsiteX10" fmla="*/ 1828853 w 5620677"/>
                <a:gd name="connsiteY10" fmla="*/ 283576 h 1635821"/>
                <a:gd name="connsiteX11" fmla="*/ 1171657 w 5620677"/>
                <a:gd name="connsiteY11" fmla="*/ 277086 h 1635821"/>
                <a:gd name="connsiteX12" fmla="*/ 386784 w 5620677"/>
                <a:gd name="connsiteY12" fmla="*/ 775136 h 1635821"/>
                <a:gd name="connsiteX13" fmla="*/ 2555 w 5620677"/>
                <a:gd name="connsiteY13" fmla="*/ 1635821 h 1635821"/>
                <a:gd name="connsiteX14" fmla="*/ 598769 w 5620677"/>
                <a:gd name="connsiteY14" fmla="*/ 1364016 h 1635821"/>
                <a:gd name="connsiteX15" fmla="*/ 2826336 w 5620677"/>
                <a:gd name="connsiteY15" fmla="*/ 1516987 h 1635821"/>
                <a:gd name="connsiteX16" fmla="*/ 2877502 w 5620677"/>
                <a:gd name="connsiteY16" fmla="*/ 1519813 h 1635821"/>
                <a:gd name="connsiteX17" fmla="*/ 2928647 w 5620677"/>
                <a:gd name="connsiteY17" fmla="*/ 1521263 h 1635821"/>
                <a:gd name="connsiteX18" fmla="*/ 2979744 w 5620677"/>
                <a:gd name="connsiteY18" fmla="*/ 1521342 h 1635821"/>
                <a:gd name="connsiteX19" fmla="*/ 3030765 w 5620677"/>
                <a:gd name="connsiteY19" fmla="*/ 1520056 h 1635821"/>
                <a:gd name="connsiteX20" fmla="*/ 3081684 w 5620677"/>
                <a:gd name="connsiteY20" fmla="*/ 1517410 h 1635821"/>
                <a:gd name="connsiteX21" fmla="*/ 3132474 w 5620677"/>
                <a:gd name="connsiteY21" fmla="*/ 1513408 h 1635821"/>
                <a:gd name="connsiteX22" fmla="*/ 3183108 w 5620677"/>
                <a:gd name="connsiteY22" fmla="*/ 1508055 h 1635821"/>
                <a:gd name="connsiteX23" fmla="*/ 3233560 w 5620677"/>
                <a:gd name="connsiteY23" fmla="*/ 1501358 h 1635821"/>
                <a:gd name="connsiteX24" fmla="*/ 3283802 w 5620677"/>
                <a:gd name="connsiteY24" fmla="*/ 1493319 h 1635821"/>
                <a:gd name="connsiteX25" fmla="*/ 3333808 w 5620677"/>
                <a:gd name="connsiteY25" fmla="*/ 1483946 h 1635821"/>
                <a:gd name="connsiteX26" fmla="*/ 3383550 w 5620677"/>
                <a:gd name="connsiteY26" fmla="*/ 1473242 h 1635821"/>
                <a:gd name="connsiteX27" fmla="*/ 3433002 w 5620677"/>
                <a:gd name="connsiteY27" fmla="*/ 1461214 h 1635821"/>
                <a:gd name="connsiteX28" fmla="*/ 3482138 w 5620677"/>
                <a:gd name="connsiteY28" fmla="*/ 1447865 h 1635821"/>
                <a:gd name="connsiteX29" fmla="*/ 3530929 w 5620677"/>
                <a:gd name="connsiteY29" fmla="*/ 1433201 h 1635821"/>
                <a:gd name="connsiteX30" fmla="*/ 3579350 w 5620677"/>
                <a:gd name="connsiteY30" fmla="*/ 1417226 h 1635821"/>
                <a:gd name="connsiteX31" fmla="*/ 3627374 w 5620677"/>
                <a:gd name="connsiteY31" fmla="*/ 1399947 h 1635821"/>
                <a:gd name="connsiteX32" fmla="*/ 3674973 w 5620677"/>
                <a:gd name="connsiteY32" fmla="*/ 1381368 h 1635821"/>
                <a:gd name="connsiteX33" fmla="*/ 3722120 w 5620677"/>
                <a:gd name="connsiteY33" fmla="*/ 1361494 h 1635821"/>
                <a:gd name="connsiteX34" fmla="*/ 3768790 w 5620677"/>
                <a:gd name="connsiteY34" fmla="*/ 1340330 h 1635821"/>
                <a:gd name="connsiteX35" fmla="*/ 4282569 w 5620677"/>
                <a:gd name="connsiteY35" fmla="*/ 1098979 h 1635821"/>
                <a:gd name="connsiteX36" fmla="*/ 4329125 w 5620677"/>
                <a:gd name="connsiteY36" fmla="*/ 1086956 h 1635821"/>
                <a:gd name="connsiteX37" fmla="*/ 4374785 w 5620677"/>
                <a:gd name="connsiteY37" fmla="*/ 1072118 h 1635821"/>
                <a:gd name="connsiteX38" fmla="*/ 4419425 w 5620677"/>
                <a:gd name="connsiteY38" fmla="*/ 1054516 h 1635821"/>
                <a:gd name="connsiteX39" fmla="*/ 5554461 w 5620677"/>
                <a:gd name="connsiteY39" fmla="*/ 392999 h 1635821"/>
                <a:gd name="connsiteX40" fmla="*/ 5589978 w 5620677"/>
                <a:gd name="connsiteY40" fmla="*/ 362919 h 1635821"/>
                <a:gd name="connsiteX41" fmla="*/ 5612300 w 5620677"/>
                <a:gd name="connsiteY41" fmla="*/ 324239 h 1635821"/>
                <a:gd name="connsiteX42" fmla="*/ 5620677 w 5620677"/>
                <a:gd name="connsiteY42" fmla="*/ 280849 h 1635821"/>
                <a:gd name="connsiteX43" fmla="*/ 5614360 w 5620677"/>
                <a:gd name="connsiteY43" fmla="*/ 236639 h 1635821"/>
                <a:gd name="connsiteX44" fmla="*/ 5592587 w 5620677"/>
                <a:gd name="connsiteY44" fmla="*/ 195476 h 1635821"/>
                <a:gd name="connsiteX45" fmla="*/ 5559700 w 5620677"/>
                <a:gd name="connsiteY45" fmla="*/ 157308 h 1635821"/>
                <a:gd name="connsiteX46" fmla="*/ 5524273 w 5620677"/>
                <a:gd name="connsiteY46" fmla="*/ 123934 h 1635821"/>
                <a:gd name="connsiteX47" fmla="*/ 5486497 w 5620677"/>
                <a:gd name="connsiteY47" fmla="*/ 95114 h 1635821"/>
                <a:gd name="connsiteX48" fmla="*/ 5446567 w 5620677"/>
                <a:gd name="connsiteY48" fmla="*/ 70612 h 1635821"/>
                <a:gd name="connsiteX49" fmla="*/ 5404675 w 5620677"/>
                <a:gd name="connsiteY49" fmla="*/ 50189 h 1635821"/>
                <a:gd name="connsiteX50" fmla="*/ 5361014 w 5620677"/>
                <a:gd name="connsiteY50" fmla="*/ 33607 h 1635821"/>
                <a:gd name="connsiteX51" fmla="*/ 5315777 w 5620677"/>
                <a:gd name="connsiteY51" fmla="*/ 20630 h 1635821"/>
                <a:gd name="connsiteX52" fmla="*/ 5269157 w 5620677"/>
                <a:gd name="connsiteY52" fmla="*/ 11018 h 1635821"/>
                <a:gd name="connsiteX53" fmla="*/ 5221347 w 5620677"/>
                <a:gd name="connsiteY53" fmla="*/ 4534 h 1635821"/>
                <a:gd name="connsiteX54" fmla="*/ 5172541 w 5620677"/>
                <a:gd name="connsiteY54" fmla="*/ 941 h 1635821"/>
                <a:gd name="connsiteX55" fmla="*/ 5122930 w 5620677"/>
                <a:gd name="connsiteY55" fmla="*/ 0 h 1635821"/>
                <a:gd name="connsiteX0" fmla="*/ 5122930 w 5620677"/>
                <a:gd name="connsiteY0" fmla="*/ 0 h 1635821"/>
                <a:gd name="connsiteX1" fmla="*/ 5072709 w 5620677"/>
                <a:gd name="connsiteY1" fmla="*/ 1473 h 1635821"/>
                <a:gd name="connsiteX2" fmla="*/ 5022070 w 5620677"/>
                <a:gd name="connsiteY2" fmla="*/ 5123 h 1635821"/>
                <a:gd name="connsiteX3" fmla="*/ 4971206 w 5620677"/>
                <a:gd name="connsiteY3" fmla="*/ 10712 h 1635821"/>
                <a:gd name="connsiteX4" fmla="*/ 4920310 w 5620677"/>
                <a:gd name="connsiteY4" fmla="*/ 18003 h 1635821"/>
                <a:gd name="connsiteX5" fmla="*/ 4869576 w 5620677"/>
                <a:gd name="connsiteY5" fmla="*/ 26756 h 1635821"/>
                <a:gd name="connsiteX6" fmla="*/ 4185249 w 5620677"/>
                <a:gd name="connsiteY6" fmla="*/ 154048 h 1635821"/>
                <a:gd name="connsiteX7" fmla="*/ 3982665 w 5620677"/>
                <a:gd name="connsiteY7" fmla="*/ 179357 h 1635821"/>
                <a:gd name="connsiteX8" fmla="*/ 3448658 w 5620677"/>
                <a:gd name="connsiteY8" fmla="*/ 232333 h 1635821"/>
                <a:gd name="connsiteX9" fmla="*/ 2693848 w 5620677"/>
                <a:gd name="connsiteY9" fmla="*/ 278548 h 1635821"/>
                <a:gd name="connsiteX10" fmla="*/ 1828853 w 5620677"/>
                <a:gd name="connsiteY10" fmla="*/ 283576 h 1635821"/>
                <a:gd name="connsiteX11" fmla="*/ 1171657 w 5620677"/>
                <a:gd name="connsiteY11" fmla="*/ 277086 h 1635821"/>
                <a:gd name="connsiteX12" fmla="*/ 386784 w 5620677"/>
                <a:gd name="connsiteY12" fmla="*/ 775136 h 1635821"/>
                <a:gd name="connsiteX13" fmla="*/ 2555 w 5620677"/>
                <a:gd name="connsiteY13" fmla="*/ 1635821 h 1635821"/>
                <a:gd name="connsiteX14" fmla="*/ 598769 w 5620677"/>
                <a:gd name="connsiteY14" fmla="*/ 1364016 h 1635821"/>
                <a:gd name="connsiteX15" fmla="*/ 2826336 w 5620677"/>
                <a:gd name="connsiteY15" fmla="*/ 1516987 h 1635821"/>
                <a:gd name="connsiteX16" fmla="*/ 2877502 w 5620677"/>
                <a:gd name="connsiteY16" fmla="*/ 1519813 h 1635821"/>
                <a:gd name="connsiteX17" fmla="*/ 2928647 w 5620677"/>
                <a:gd name="connsiteY17" fmla="*/ 1521263 h 1635821"/>
                <a:gd name="connsiteX18" fmla="*/ 2979744 w 5620677"/>
                <a:gd name="connsiteY18" fmla="*/ 1521342 h 1635821"/>
                <a:gd name="connsiteX19" fmla="*/ 3030765 w 5620677"/>
                <a:gd name="connsiteY19" fmla="*/ 1520056 h 1635821"/>
                <a:gd name="connsiteX20" fmla="*/ 3081684 w 5620677"/>
                <a:gd name="connsiteY20" fmla="*/ 1517410 h 1635821"/>
                <a:gd name="connsiteX21" fmla="*/ 3132474 w 5620677"/>
                <a:gd name="connsiteY21" fmla="*/ 1513408 h 1635821"/>
                <a:gd name="connsiteX22" fmla="*/ 3183108 w 5620677"/>
                <a:gd name="connsiteY22" fmla="*/ 1508055 h 1635821"/>
                <a:gd name="connsiteX23" fmla="*/ 3233560 w 5620677"/>
                <a:gd name="connsiteY23" fmla="*/ 1501358 h 1635821"/>
                <a:gd name="connsiteX24" fmla="*/ 3283802 w 5620677"/>
                <a:gd name="connsiteY24" fmla="*/ 1493319 h 1635821"/>
                <a:gd name="connsiteX25" fmla="*/ 3333808 w 5620677"/>
                <a:gd name="connsiteY25" fmla="*/ 1483946 h 1635821"/>
                <a:gd name="connsiteX26" fmla="*/ 3383550 w 5620677"/>
                <a:gd name="connsiteY26" fmla="*/ 1473242 h 1635821"/>
                <a:gd name="connsiteX27" fmla="*/ 3433002 w 5620677"/>
                <a:gd name="connsiteY27" fmla="*/ 1461214 h 1635821"/>
                <a:gd name="connsiteX28" fmla="*/ 3482138 w 5620677"/>
                <a:gd name="connsiteY28" fmla="*/ 1447865 h 1635821"/>
                <a:gd name="connsiteX29" fmla="*/ 3530929 w 5620677"/>
                <a:gd name="connsiteY29" fmla="*/ 1433201 h 1635821"/>
                <a:gd name="connsiteX30" fmla="*/ 3579350 w 5620677"/>
                <a:gd name="connsiteY30" fmla="*/ 1417226 h 1635821"/>
                <a:gd name="connsiteX31" fmla="*/ 3627374 w 5620677"/>
                <a:gd name="connsiteY31" fmla="*/ 1399947 h 1635821"/>
                <a:gd name="connsiteX32" fmla="*/ 3674973 w 5620677"/>
                <a:gd name="connsiteY32" fmla="*/ 1381368 h 1635821"/>
                <a:gd name="connsiteX33" fmla="*/ 3722120 w 5620677"/>
                <a:gd name="connsiteY33" fmla="*/ 1361494 h 1635821"/>
                <a:gd name="connsiteX34" fmla="*/ 3768790 w 5620677"/>
                <a:gd name="connsiteY34" fmla="*/ 1340330 h 1635821"/>
                <a:gd name="connsiteX35" fmla="*/ 4282569 w 5620677"/>
                <a:gd name="connsiteY35" fmla="*/ 1098979 h 1635821"/>
                <a:gd name="connsiteX36" fmla="*/ 4329125 w 5620677"/>
                <a:gd name="connsiteY36" fmla="*/ 1086956 h 1635821"/>
                <a:gd name="connsiteX37" fmla="*/ 4374785 w 5620677"/>
                <a:gd name="connsiteY37" fmla="*/ 1072118 h 1635821"/>
                <a:gd name="connsiteX38" fmla="*/ 5554461 w 5620677"/>
                <a:gd name="connsiteY38" fmla="*/ 392999 h 1635821"/>
                <a:gd name="connsiteX39" fmla="*/ 5589978 w 5620677"/>
                <a:gd name="connsiteY39" fmla="*/ 362919 h 1635821"/>
                <a:gd name="connsiteX40" fmla="*/ 5612300 w 5620677"/>
                <a:gd name="connsiteY40" fmla="*/ 324239 h 1635821"/>
                <a:gd name="connsiteX41" fmla="*/ 5620677 w 5620677"/>
                <a:gd name="connsiteY41" fmla="*/ 280849 h 1635821"/>
                <a:gd name="connsiteX42" fmla="*/ 5614360 w 5620677"/>
                <a:gd name="connsiteY42" fmla="*/ 236639 h 1635821"/>
                <a:gd name="connsiteX43" fmla="*/ 5592587 w 5620677"/>
                <a:gd name="connsiteY43" fmla="*/ 195476 h 1635821"/>
                <a:gd name="connsiteX44" fmla="*/ 5559700 w 5620677"/>
                <a:gd name="connsiteY44" fmla="*/ 157308 h 1635821"/>
                <a:gd name="connsiteX45" fmla="*/ 5524273 w 5620677"/>
                <a:gd name="connsiteY45" fmla="*/ 123934 h 1635821"/>
                <a:gd name="connsiteX46" fmla="*/ 5486497 w 5620677"/>
                <a:gd name="connsiteY46" fmla="*/ 95114 h 1635821"/>
                <a:gd name="connsiteX47" fmla="*/ 5446567 w 5620677"/>
                <a:gd name="connsiteY47" fmla="*/ 70612 h 1635821"/>
                <a:gd name="connsiteX48" fmla="*/ 5404675 w 5620677"/>
                <a:gd name="connsiteY48" fmla="*/ 50189 h 1635821"/>
                <a:gd name="connsiteX49" fmla="*/ 5361014 w 5620677"/>
                <a:gd name="connsiteY49" fmla="*/ 33607 h 1635821"/>
                <a:gd name="connsiteX50" fmla="*/ 5315777 w 5620677"/>
                <a:gd name="connsiteY50" fmla="*/ 20630 h 1635821"/>
                <a:gd name="connsiteX51" fmla="*/ 5269157 w 5620677"/>
                <a:gd name="connsiteY51" fmla="*/ 11018 h 1635821"/>
                <a:gd name="connsiteX52" fmla="*/ 5221347 w 5620677"/>
                <a:gd name="connsiteY52" fmla="*/ 4534 h 1635821"/>
                <a:gd name="connsiteX53" fmla="*/ 5172541 w 5620677"/>
                <a:gd name="connsiteY53" fmla="*/ 941 h 1635821"/>
                <a:gd name="connsiteX54" fmla="*/ 5122930 w 5620677"/>
                <a:gd name="connsiteY54" fmla="*/ 0 h 1635821"/>
                <a:gd name="connsiteX0" fmla="*/ 5122930 w 5620677"/>
                <a:gd name="connsiteY0" fmla="*/ 0 h 1635821"/>
                <a:gd name="connsiteX1" fmla="*/ 5072709 w 5620677"/>
                <a:gd name="connsiteY1" fmla="*/ 1473 h 1635821"/>
                <a:gd name="connsiteX2" fmla="*/ 5022070 w 5620677"/>
                <a:gd name="connsiteY2" fmla="*/ 5123 h 1635821"/>
                <a:gd name="connsiteX3" fmla="*/ 4971206 w 5620677"/>
                <a:gd name="connsiteY3" fmla="*/ 10712 h 1635821"/>
                <a:gd name="connsiteX4" fmla="*/ 4920310 w 5620677"/>
                <a:gd name="connsiteY4" fmla="*/ 18003 h 1635821"/>
                <a:gd name="connsiteX5" fmla="*/ 4869576 w 5620677"/>
                <a:gd name="connsiteY5" fmla="*/ 26756 h 1635821"/>
                <a:gd name="connsiteX6" fmla="*/ 4185249 w 5620677"/>
                <a:gd name="connsiteY6" fmla="*/ 154048 h 1635821"/>
                <a:gd name="connsiteX7" fmla="*/ 3982665 w 5620677"/>
                <a:gd name="connsiteY7" fmla="*/ 179357 h 1635821"/>
                <a:gd name="connsiteX8" fmla="*/ 3448658 w 5620677"/>
                <a:gd name="connsiteY8" fmla="*/ 232333 h 1635821"/>
                <a:gd name="connsiteX9" fmla="*/ 2693848 w 5620677"/>
                <a:gd name="connsiteY9" fmla="*/ 278548 h 1635821"/>
                <a:gd name="connsiteX10" fmla="*/ 1828853 w 5620677"/>
                <a:gd name="connsiteY10" fmla="*/ 283576 h 1635821"/>
                <a:gd name="connsiteX11" fmla="*/ 1171657 w 5620677"/>
                <a:gd name="connsiteY11" fmla="*/ 277086 h 1635821"/>
                <a:gd name="connsiteX12" fmla="*/ 386784 w 5620677"/>
                <a:gd name="connsiteY12" fmla="*/ 775136 h 1635821"/>
                <a:gd name="connsiteX13" fmla="*/ 2555 w 5620677"/>
                <a:gd name="connsiteY13" fmla="*/ 1635821 h 1635821"/>
                <a:gd name="connsiteX14" fmla="*/ 598769 w 5620677"/>
                <a:gd name="connsiteY14" fmla="*/ 1364016 h 1635821"/>
                <a:gd name="connsiteX15" fmla="*/ 2826336 w 5620677"/>
                <a:gd name="connsiteY15" fmla="*/ 1516987 h 1635821"/>
                <a:gd name="connsiteX16" fmla="*/ 2877502 w 5620677"/>
                <a:gd name="connsiteY16" fmla="*/ 1519813 h 1635821"/>
                <a:gd name="connsiteX17" fmla="*/ 2928647 w 5620677"/>
                <a:gd name="connsiteY17" fmla="*/ 1521263 h 1635821"/>
                <a:gd name="connsiteX18" fmla="*/ 2979744 w 5620677"/>
                <a:gd name="connsiteY18" fmla="*/ 1521342 h 1635821"/>
                <a:gd name="connsiteX19" fmla="*/ 3030765 w 5620677"/>
                <a:gd name="connsiteY19" fmla="*/ 1520056 h 1635821"/>
                <a:gd name="connsiteX20" fmla="*/ 3081684 w 5620677"/>
                <a:gd name="connsiteY20" fmla="*/ 1517410 h 1635821"/>
                <a:gd name="connsiteX21" fmla="*/ 3132474 w 5620677"/>
                <a:gd name="connsiteY21" fmla="*/ 1513408 h 1635821"/>
                <a:gd name="connsiteX22" fmla="*/ 3183108 w 5620677"/>
                <a:gd name="connsiteY22" fmla="*/ 1508055 h 1635821"/>
                <a:gd name="connsiteX23" fmla="*/ 3233560 w 5620677"/>
                <a:gd name="connsiteY23" fmla="*/ 1501358 h 1635821"/>
                <a:gd name="connsiteX24" fmla="*/ 3283802 w 5620677"/>
                <a:gd name="connsiteY24" fmla="*/ 1493319 h 1635821"/>
                <a:gd name="connsiteX25" fmla="*/ 3333808 w 5620677"/>
                <a:gd name="connsiteY25" fmla="*/ 1483946 h 1635821"/>
                <a:gd name="connsiteX26" fmla="*/ 3383550 w 5620677"/>
                <a:gd name="connsiteY26" fmla="*/ 1473242 h 1635821"/>
                <a:gd name="connsiteX27" fmla="*/ 3433002 w 5620677"/>
                <a:gd name="connsiteY27" fmla="*/ 1461214 h 1635821"/>
                <a:gd name="connsiteX28" fmla="*/ 3482138 w 5620677"/>
                <a:gd name="connsiteY28" fmla="*/ 1447865 h 1635821"/>
                <a:gd name="connsiteX29" fmla="*/ 3530929 w 5620677"/>
                <a:gd name="connsiteY29" fmla="*/ 1433201 h 1635821"/>
                <a:gd name="connsiteX30" fmla="*/ 3579350 w 5620677"/>
                <a:gd name="connsiteY30" fmla="*/ 1417226 h 1635821"/>
                <a:gd name="connsiteX31" fmla="*/ 3627374 w 5620677"/>
                <a:gd name="connsiteY31" fmla="*/ 1399947 h 1635821"/>
                <a:gd name="connsiteX32" fmla="*/ 3674973 w 5620677"/>
                <a:gd name="connsiteY32" fmla="*/ 1381368 h 1635821"/>
                <a:gd name="connsiteX33" fmla="*/ 3722120 w 5620677"/>
                <a:gd name="connsiteY33" fmla="*/ 1361494 h 1635821"/>
                <a:gd name="connsiteX34" fmla="*/ 3768790 w 5620677"/>
                <a:gd name="connsiteY34" fmla="*/ 1340330 h 1635821"/>
                <a:gd name="connsiteX35" fmla="*/ 4282569 w 5620677"/>
                <a:gd name="connsiteY35" fmla="*/ 1098979 h 1635821"/>
                <a:gd name="connsiteX36" fmla="*/ 4329125 w 5620677"/>
                <a:gd name="connsiteY36" fmla="*/ 1086956 h 1635821"/>
                <a:gd name="connsiteX37" fmla="*/ 5554461 w 5620677"/>
                <a:gd name="connsiteY37" fmla="*/ 392999 h 1635821"/>
                <a:gd name="connsiteX38" fmla="*/ 5589978 w 5620677"/>
                <a:gd name="connsiteY38" fmla="*/ 362919 h 1635821"/>
                <a:gd name="connsiteX39" fmla="*/ 5612300 w 5620677"/>
                <a:gd name="connsiteY39" fmla="*/ 324239 h 1635821"/>
                <a:gd name="connsiteX40" fmla="*/ 5620677 w 5620677"/>
                <a:gd name="connsiteY40" fmla="*/ 280849 h 1635821"/>
                <a:gd name="connsiteX41" fmla="*/ 5614360 w 5620677"/>
                <a:gd name="connsiteY41" fmla="*/ 236639 h 1635821"/>
                <a:gd name="connsiteX42" fmla="*/ 5592587 w 5620677"/>
                <a:gd name="connsiteY42" fmla="*/ 195476 h 1635821"/>
                <a:gd name="connsiteX43" fmla="*/ 5559700 w 5620677"/>
                <a:gd name="connsiteY43" fmla="*/ 157308 h 1635821"/>
                <a:gd name="connsiteX44" fmla="*/ 5524273 w 5620677"/>
                <a:gd name="connsiteY44" fmla="*/ 123934 h 1635821"/>
                <a:gd name="connsiteX45" fmla="*/ 5486497 w 5620677"/>
                <a:gd name="connsiteY45" fmla="*/ 95114 h 1635821"/>
                <a:gd name="connsiteX46" fmla="*/ 5446567 w 5620677"/>
                <a:gd name="connsiteY46" fmla="*/ 70612 h 1635821"/>
                <a:gd name="connsiteX47" fmla="*/ 5404675 w 5620677"/>
                <a:gd name="connsiteY47" fmla="*/ 50189 h 1635821"/>
                <a:gd name="connsiteX48" fmla="*/ 5361014 w 5620677"/>
                <a:gd name="connsiteY48" fmla="*/ 33607 h 1635821"/>
                <a:gd name="connsiteX49" fmla="*/ 5315777 w 5620677"/>
                <a:gd name="connsiteY49" fmla="*/ 20630 h 1635821"/>
                <a:gd name="connsiteX50" fmla="*/ 5269157 w 5620677"/>
                <a:gd name="connsiteY50" fmla="*/ 11018 h 1635821"/>
                <a:gd name="connsiteX51" fmla="*/ 5221347 w 5620677"/>
                <a:gd name="connsiteY51" fmla="*/ 4534 h 1635821"/>
                <a:gd name="connsiteX52" fmla="*/ 5172541 w 5620677"/>
                <a:gd name="connsiteY52" fmla="*/ 941 h 1635821"/>
                <a:gd name="connsiteX53" fmla="*/ 5122930 w 5620677"/>
                <a:gd name="connsiteY53" fmla="*/ 0 h 1635821"/>
                <a:gd name="connsiteX0" fmla="*/ 5122930 w 5620677"/>
                <a:gd name="connsiteY0" fmla="*/ 0 h 1635821"/>
                <a:gd name="connsiteX1" fmla="*/ 5072709 w 5620677"/>
                <a:gd name="connsiteY1" fmla="*/ 1473 h 1635821"/>
                <a:gd name="connsiteX2" fmla="*/ 5022070 w 5620677"/>
                <a:gd name="connsiteY2" fmla="*/ 5123 h 1635821"/>
                <a:gd name="connsiteX3" fmla="*/ 4971206 w 5620677"/>
                <a:gd name="connsiteY3" fmla="*/ 10712 h 1635821"/>
                <a:gd name="connsiteX4" fmla="*/ 4920310 w 5620677"/>
                <a:gd name="connsiteY4" fmla="*/ 18003 h 1635821"/>
                <a:gd name="connsiteX5" fmla="*/ 4869576 w 5620677"/>
                <a:gd name="connsiteY5" fmla="*/ 26756 h 1635821"/>
                <a:gd name="connsiteX6" fmla="*/ 4185249 w 5620677"/>
                <a:gd name="connsiteY6" fmla="*/ 154048 h 1635821"/>
                <a:gd name="connsiteX7" fmla="*/ 3982665 w 5620677"/>
                <a:gd name="connsiteY7" fmla="*/ 179357 h 1635821"/>
                <a:gd name="connsiteX8" fmla="*/ 3448658 w 5620677"/>
                <a:gd name="connsiteY8" fmla="*/ 232333 h 1635821"/>
                <a:gd name="connsiteX9" fmla="*/ 2693848 w 5620677"/>
                <a:gd name="connsiteY9" fmla="*/ 278548 h 1635821"/>
                <a:gd name="connsiteX10" fmla="*/ 1828853 w 5620677"/>
                <a:gd name="connsiteY10" fmla="*/ 283576 h 1635821"/>
                <a:gd name="connsiteX11" fmla="*/ 1171657 w 5620677"/>
                <a:gd name="connsiteY11" fmla="*/ 277086 h 1635821"/>
                <a:gd name="connsiteX12" fmla="*/ 386784 w 5620677"/>
                <a:gd name="connsiteY12" fmla="*/ 775136 h 1635821"/>
                <a:gd name="connsiteX13" fmla="*/ 2555 w 5620677"/>
                <a:gd name="connsiteY13" fmla="*/ 1635821 h 1635821"/>
                <a:gd name="connsiteX14" fmla="*/ 598769 w 5620677"/>
                <a:gd name="connsiteY14" fmla="*/ 1364016 h 1635821"/>
                <a:gd name="connsiteX15" fmla="*/ 2826336 w 5620677"/>
                <a:gd name="connsiteY15" fmla="*/ 1516987 h 1635821"/>
                <a:gd name="connsiteX16" fmla="*/ 2877502 w 5620677"/>
                <a:gd name="connsiteY16" fmla="*/ 1519813 h 1635821"/>
                <a:gd name="connsiteX17" fmla="*/ 2928647 w 5620677"/>
                <a:gd name="connsiteY17" fmla="*/ 1521263 h 1635821"/>
                <a:gd name="connsiteX18" fmla="*/ 2979744 w 5620677"/>
                <a:gd name="connsiteY18" fmla="*/ 1521342 h 1635821"/>
                <a:gd name="connsiteX19" fmla="*/ 3030765 w 5620677"/>
                <a:gd name="connsiteY19" fmla="*/ 1520056 h 1635821"/>
                <a:gd name="connsiteX20" fmla="*/ 3081684 w 5620677"/>
                <a:gd name="connsiteY20" fmla="*/ 1517410 h 1635821"/>
                <a:gd name="connsiteX21" fmla="*/ 3132474 w 5620677"/>
                <a:gd name="connsiteY21" fmla="*/ 1513408 h 1635821"/>
                <a:gd name="connsiteX22" fmla="*/ 3183108 w 5620677"/>
                <a:gd name="connsiteY22" fmla="*/ 1508055 h 1635821"/>
                <a:gd name="connsiteX23" fmla="*/ 3233560 w 5620677"/>
                <a:gd name="connsiteY23" fmla="*/ 1501358 h 1635821"/>
                <a:gd name="connsiteX24" fmla="*/ 3283802 w 5620677"/>
                <a:gd name="connsiteY24" fmla="*/ 1493319 h 1635821"/>
                <a:gd name="connsiteX25" fmla="*/ 3333808 w 5620677"/>
                <a:gd name="connsiteY25" fmla="*/ 1483946 h 1635821"/>
                <a:gd name="connsiteX26" fmla="*/ 3383550 w 5620677"/>
                <a:gd name="connsiteY26" fmla="*/ 1473242 h 1635821"/>
                <a:gd name="connsiteX27" fmla="*/ 3433002 w 5620677"/>
                <a:gd name="connsiteY27" fmla="*/ 1461214 h 1635821"/>
                <a:gd name="connsiteX28" fmla="*/ 3482138 w 5620677"/>
                <a:gd name="connsiteY28" fmla="*/ 1447865 h 1635821"/>
                <a:gd name="connsiteX29" fmla="*/ 3530929 w 5620677"/>
                <a:gd name="connsiteY29" fmla="*/ 1433201 h 1635821"/>
                <a:gd name="connsiteX30" fmla="*/ 3579350 w 5620677"/>
                <a:gd name="connsiteY30" fmla="*/ 1417226 h 1635821"/>
                <a:gd name="connsiteX31" fmla="*/ 3627374 w 5620677"/>
                <a:gd name="connsiteY31" fmla="*/ 1399947 h 1635821"/>
                <a:gd name="connsiteX32" fmla="*/ 3674973 w 5620677"/>
                <a:gd name="connsiteY32" fmla="*/ 1381368 h 1635821"/>
                <a:gd name="connsiteX33" fmla="*/ 3722120 w 5620677"/>
                <a:gd name="connsiteY33" fmla="*/ 1361494 h 1635821"/>
                <a:gd name="connsiteX34" fmla="*/ 3768790 w 5620677"/>
                <a:gd name="connsiteY34" fmla="*/ 1340330 h 1635821"/>
                <a:gd name="connsiteX35" fmla="*/ 4282569 w 5620677"/>
                <a:gd name="connsiteY35" fmla="*/ 1098979 h 1635821"/>
                <a:gd name="connsiteX36" fmla="*/ 4356557 w 5620677"/>
                <a:gd name="connsiteY36" fmla="*/ 958940 h 1635821"/>
                <a:gd name="connsiteX37" fmla="*/ 5554461 w 5620677"/>
                <a:gd name="connsiteY37" fmla="*/ 392999 h 1635821"/>
                <a:gd name="connsiteX38" fmla="*/ 5589978 w 5620677"/>
                <a:gd name="connsiteY38" fmla="*/ 362919 h 1635821"/>
                <a:gd name="connsiteX39" fmla="*/ 5612300 w 5620677"/>
                <a:gd name="connsiteY39" fmla="*/ 324239 h 1635821"/>
                <a:gd name="connsiteX40" fmla="*/ 5620677 w 5620677"/>
                <a:gd name="connsiteY40" fmla="*/ 280849 h 1635821"/>
                <a:gd name="connsiteX41" fmla="*/ 5614360 w 5620677"/>
                <a:gd name="connsiteY41" fmla="*/ 236639 h 1635821"/>
                <a:gd name="connsiteX42" fmla="*/ 5592587 w 5620677"/>
                <a:gd name="connsiteY42" fmla="*/ 195476 h 1635821"/>
                <a:gd name="connsiteX43" fmla="*/ 5559700 w 5620677"/>
                <a:gd name="connsiteY43" fmla="*/ 157308 h 1635821"/>
                <a:gd name="connsiteX44" fmla="*/ 5524273 w 5620677"/>
                <a:gd name="connsiteY44" fmla="*/ 123934 h 1635821"/>
                <a:gd name="connsiteX45" fmla="*/ 5486497 w 5620677"/>
                <a:gd name="connsiteY45" fmla="*/ 95114 h 1635821"/>
                <a:gd name="connsiteX46" fmla="*/ 5446567 w 5620677"/>
                <a:gd name="connsiteY46" fmla="*/ 70612 h 1635821"/>
                <a:gd name="connsiteX47" fmla="*/ 5404675 w 5620677"/>
                <a:gd name="connsiteY47" fmla="*/ 50189 h 1635821"/>
                <a:gd name="connsiteX48" fmla="*/ 5361014 w 5620677"/>
                <a:gd name="connsiteY48" fmla="*/ 33607 h 1635821"/>
                <a:gd name="connsiteX49" fmla="*/ 5315777 w 5620677"/>
                <a:gd name="connsiteY49" fmla="*/ 20630 h 1635821"/>
                <a:gd name="connsiteX50" fmla="*/ 5269157 w 5620677"/>
                <a:gd name="connsiteY50" fmla="*/ 11018 h 1635821"/>
                <a:gd name="connsiteX51" fmla="*/ 5221347 w 5620677"/>
                <a:gd name="connsiteY51" fmla="*/ 4534 h 1635821"/>
                <a:gd name="connsiteX52" fmla="*/ 5172541 w 5620677"/>
                <a:gd name="connsiteY52" fmla="*/ 941 h 1635821"/>
                <a:gd name="connsiteX53" fmla="*/ 5122930 w 5620677"/>
                <a:gd name="connsiteY53" fmla="*/ 0 h 1635821"/>
                <a:gd name="connsiteX0" fmla="*/ 5122930 w 5620677"/>
                <a:gd name="connsiteY0" fmla="*/ 0 h 1635821"/>
                <a:gd name="connsiteX1" fmla="*/ 5072709 w 5620677"/>
                <a:gd name="connsiteY1" fmla="*/ 1473 h 1635821"/>
                <a:gd name="connsiteX2" fmla="*/ 5022070 w 5620677"/>
                <a:gd name="connsiteY2" fmla="*/ 5123 h 1635821"/>
                <a:gd name="connsiteX3" fmla="*/ 4971206 w 5620677"/>
                <a:gd name="connsiteY3" fmla="*/ 10712 h 1635821"/>
                <a:gd name="connsiteX4" fmla="*/ 4920310 w 5620677"/>
                <a:gd name="connsiteY4" fmla="*/ 18003 h 1635821"/>
                <a:gd name="connsiteX5" fmla="*/ 4869576 w 5620677"/>
                <a:gd name="connsiteY5" fmla="*/ 26756 h 1635821"/>
                <a:gd name="connsiteX6" fmla="*/ 4185249 w 5620677"/>
                <a:gd name="connsiteY6" fmla="*/ 154048 h 1635821"/>
                <a:gd name="connsiteX7" fmla="*/ 3982665 w 5620677"/>
                <a:gd name="connsiteY7" fmla="*/ 179357 h 1635821"/>
                <a:gd name="connsiteX8" fmla="*/ 3448658 w 5620677"/>
                <a:gd name="connsiteY8" fmla="*/ 232333 h 1635821"/>
                <a:gd name="connsiteX9" fmla="*/ 2693848 w 5620677"/>
                <a:gd name="connsiteY9" fmla="*/ 278548 h 1635821"/>
                <a:gd name="connsiteX10" fmla="*/ 1828853 w 5620677"/>
                <a:gd name="connsiteY10" fmla="*/ 283576 h 1635821"/>
                <a:gd name="connsiteX11" fmla="*/ 1171657 w 5620677"/>
                <a:gd name="connsiteY11" fmla="*/ 277086 h 1635821"/>
                <a:gd name="connsiteX12" fmla="*/ 386784 w 5620677"/>
                <a:gd name="connsiteY12" fmla="*/ 775136 h 1635821"/>
                <a:gd name="connsiteX13" fmla="*/ 2555 w 5620677"/>
                <a:gd name="connsiteY13" fmla="*/ 1635821 h 1635821"/>
                <a:gd name="connsiteX14" fmla="*/ 598769 w 5620677"/>
                <a:gd name="connsiteY14" fmla="*/ 1364016 h 1635821"/>
                <a:gd name="connsiteX15" fmla="*/ 2826336 w 5620677"/>
                <a:gd name="connsiteY15" fmla="*/ 1516987 h 1635821"/>
                <a:gd name="connsiteX16" fmla="*/ 2877502 w 5620677"/>
                <a:gd name="connsiteY16" fmla="*/ 1519813 h 1635821"/>
                <a:gd name="connsiteX17" fmla="*/ 2928647 w 5620677"/>
                <a:gd name="connsiteY17" fmla="*/ 1521263 h 1635821"/>
                <a:gd name="connsiteX18" fmla="*/ 2979744 w 5620677"/>
                <a:gd name="connsiteY18" fmla="*/ 1521342 h 1635821"/>
                <a:gd name="connsiteX19" fmla="*/ 3030765 w 5620677"/>
                <a:gd name="connsiteY19" fmla="*/ 1520056 h 1635821"/>
                <a:gd name="connsiteX20" fmla="*/ 3081684 w 5620677"/>
                <a:gd name="connsiteY20" fmla="*/ 1517410 h 1635821"/>
                <a:gd name="connsiteX21" fmla="*/ 3132474 w 5620677"/>
                <a:gd name="connsiteY21" fmla="*/ 1513408 h 1635821"/>
                <a:gd name="connsiteX22" fmla="*/ 3183108 w 5620677"/>
                <a:gd name="connsiteY22" fmla="*/ 1508055 h 1635821"/>
                <a:gd name="connsiteX23" fmla="*/ 3233560 w 5620677"/>
                <a:gd name="connsiteY23" fmla="*/ 1501358 h 1635821"/>
                <a:gd name="connsiteX24" fmla="*/ 3283802 w 5620677"/>
                <a:gd name="connsiteY24" fmla="*/ 1493319 h 1635821"/>
                <a:gd name="connsiteX25" fmla="*/ 3333808 w 5620677"/>
                <a:gd name="connsiteY25" fmla="*/ 1483946 h 1635821"/>
                <a:gd name="connsiteX26" fmla="*/ 3383550 w 5620677"/>
                <a:gd name="connsiteY26" fmla="*/ 1473242 h 1635821"/>
                <a:gd name="connsiteX27" fmla="*/ 3433002 w 5620677"/>
                <a:gd name="connsiteY27" fmla="*/ 1461214 h 1635821"/>
                <a:gd name="connsiteX28" fmla="*/ 3482138 w 5620677"/>
                <a:gd name="connsiteY28" fmla="*/ 1447865 h 1635821"/>
                <a:gd name="connsiteX29" fmla="*/ 3530929 w 5620677"/>
                <a:gd name="connsiteY29" fmla="*/ 1433201 h 1635821"/>
                <a:gd name="connsiteX30" fmla="*/ 3579350 w 5620677"/>
                <a:gd name="connsiteY30" fmla="*/ 1417226 h 1635821"/>
                <a:gd name="connsiteX31" fmla="*/ 3627374 w 5620677"/>
                <a:gd name="connsiteY31" fmla="*/ 1399947 h 1635821"/>
                <a:gd name="connsiteX32" fmla="*/ 3674973 w 5620677"/>
                <a:gd name="connsiteY32" fmla="*/ 1381368 h 1635821"/>
                <a:gd name="connsiteX33" fmla="*/ 3722120 w 5620677"/>
                <a:gd name="connsiteY33" fmla="*/ 1361494 h 1635821"/>
                <a:gd name="connsiteX34" fmla="*/ 3768790 w 5620677"/>
                <a:gd name="connsiteY34" fmla="*/ 1340330 h 1635821"/>
                <a:gd name="connsiteX35" fmla="*/ 4282569 w 5620677"/>
                <a:gd name="connsiteY35" fmla="*/ 1098979 h 1635821"/>
                <a:gd name="connsiteX36" fmla="*/ 4365701 w 5620677"/>
                <a:gd name="connsiteY36" fmla="*/ 1013804 h 1635821"/>
                <a:gd name="connsiteX37" fmla="*/ 5554461 w 5620677"/>
                <a:gd name="connsiteY37" fmla="*/ 392999 h 1635821"/>
                <a:gd name="connsiteX38" fmla="*/ 5589978 w 5620677"/>
                <a:gd name="connsiteY38" fmla="*/ 362919 h 1635821"/>
                <a:gd name="connsiteX39" fmla="*/ 5612300 w 5620677"/>
                <a:gd name="connsiteY39" fmla="*/ 324239 h 1635821"/>
                <a:gd name="connsiteX40" fmla="*/ 5620677 w 5620677"/>
                <a:gd name="connsiteY40" fmla="*/ 280849 h 1635821"/>
                <a:gd name="connsiteX41" fmla="*/ 5614360 w 5620677"/>
                <a:gd name="connsiteY41" fmla="*/ 236639 h 1635821"/>
                <a:gd name="connsiteX42" fmla="*/ 5592587 w 5620677"/>
                <a:gd name="connsiteY42" fmla="*/ 195476 h 1635821"/>
                <a:gd name="connsiteX43" fmla="*/ 5559700 w 5620677"/>
                <a:gd name="connsiteY43" fmla="*/ 157308 h 1635821"/>
                <a:gd name="connsiteX44" fmla="*/ 5524273 w 5620677"/>
                <a:gd name="connsiteY44" fmla="*/ 123934 h 1635821"/>
                <a:gd name="connsiteX45" fmla="*/ 5486497 w 5620677"/>
                <a:gd name="connsiteY45" fmla="*/ 95114 h 1635821"/>
                <a:gd name="connsiteX46" fmla="*/ 5446567 w 5620677"/>
                <a:gd name="connsiteY46" fmla="*/ 70612 h 1635821"/>
                <a:gd name="connsiteX47" fmla="*/ 5404675 w 5620677"/>
                <a:gd name="connsiteY47" fmla="*/ 50189 h 1635821"/>
                <a:gd name="connsiteX48" fmla="*/ 5361014 w 5620677"/>
                <a:gd name="connsiteY48" fmla="*/ 33607 h 1635821"/>
                <a:gd name="connsiteX49" fmla="*/ 5315777 w 5620677"/>
                <a:gd name="connsiteY49" fmla="*/ 20630 h 1635821"/>
                <a:gd name="connsiteX50" fmla="*/ 5269157 w 5620677"/>
                <a:gd name="connsiteY50" fmla="*/ 11018 h 1635821"/>
                <a:gd name="connsiteX51" fmla="*/ 5221347 w 5620677"/>
                <a:gd name="connsiteY51" fmla="*/ 4534 h 1635821"/>
                <a:gd name="connsiteX52" fmla="*/ 5172541 w 5620677"/>
                <a:gd name="connsiteY52" fmla="*/ 941 h 1635821"/>
                <a:gd name="connsiteX53" fmla="*/ 5122930 w 5620677"/>
                <a:gd name="connsiteY53" fmla="*/ 0 h 1635821"/>
                <a:gd name="connsiteX0" fmla="*/ 5122930 w 5620677"/>
                <a:gd name="connsiteY0" fmla="*/ 0 h 1635821"/>
                <a:gd name="connsiteX1" fmla="*/ 5072709 w 5620677"/>
                <a:gd name="connsiteY1" fmla="*/ 1473 h 1635821"/>
                <a:gd name="connsiteX2" fmla="*/ 5022070 w 5620677"/>
                <a:gd name="connsiteY2" fmla="*/ 5123 h 1635821"/>
                <a:gd name="connsiteX3" fmla="*/ 4971206 w 5620677"/>
                <a:gd name="connsiteY3" fmla="*/ 10712 h 1635821"/>
                <a:gd name="connsiteX4" fmla="*/ 4920310 w 5620677"/>
                <a:gd name="connsiteY4" fmla="*/ 18003 h 1635821"/>
                <a:gd name="connsiteX5" fmla="*/ 4869576 w 5620677"/>
                <a:gd name="connsiteY5" fmla="*/ 26756 h 1635821"/>
                <a:gd name="connsiteX6" fmla="*/ 4185249 w 5620677"/>
                <a:gd name="connsiteY6" fmla="*/ 154048 h 1635821"/>
                <a:gd name="connsiteX7" fmla="*/ 3982665 w 5620677"/>
                <a:gd name="connsiteY7" fmla="*/ 179357 h 1635821"/>
                <a:gd name="connsiteX8" fmla="*/ 3448658 w 5620677"/>
                <a:gd name="connsiteY8" fmla="*/ 232333 h 1635821"/>
                <a:gd name="connsiteX9" fmla="*/ 2693848 w 5620677"/>
                <a:gd name="connsiteY9" fmla="*/ 278548 h 1635821"/>
                <a:gd name="connsiteX10" fmla="*/ 1828853 w 5620677"/>
                <a:gd name="connsiteY10" fmla="*/ 283576 h 1635821"/>
                <a:gd name="connsiteX11" fmla="*/ 1171657 w 5620677"/>
                <a:gd name="connsiteY11" fmla="*/ 277086 h 1635821"/>
                <a:gd name="connsiteX12" fmla="*/ 386784 w 5620677"/>
                <a:gd name="connsiteY12" fmla="*/ 775136 h 1635821"/>
                <a:gd name="connsiteX13" fmla="*/ 2555 w 5620677"/>
                <a:gd name="connsiteY13" fmla="*/ 1635821 h 1635821"/>
                <a:gd name="connsiteX14" fmla="*/ 598769 w 5620677"/>
                <a:gd name="connsiteY14" fmla="*/ 1364016 h 1635821"/>
                <a:gd name="connsiteX15" fmla="*/ 2826336 w 5620677"/>
                <a:gd name="connsiteY15" fmla="*/ 1516987 h 1635821"/>
                <a:gd name="connsiteX16" fmla="*/ 2877502 w 5620677"/>
                <a:gd name="connsiteY16" fmla="*/ 1519813 h 1635821"/>
                <a:gd name="connsiteX17" fmla="*/ 2928647 w 5620677"/>
                <a:gd name="connsiteY17" fmla="*/ 1521263 h 1635821"/>
                <a:gd name="connsiteX18" fmla="*/ 2979744 w 5620677"/>
                <a:gd name="connsiteY18" fmla="*/ 1521342 h 1635821"/>
                <a:gd name="connsiteX19" fmla="*/ 3030765 w 5620677"/>
                <a:gd name="connsiteY19" fmla="*/ 1520056 h 1635821"/>
                <a:gd name="connsiteX20" fmla="*/ 3081684 w 5620677"/>
                <a:gd name="connsiteY20" fmla="*/ 1517410 h 1635821"/>
                <a:gd name="connsiteX21" fmla="*/ 3132474 w 5620677"/>
                <a:gd name="connsiteY21" fmla="*/ 1513408 h 1635821"/>
                <a:gd name="connsiteX22" fmla="*/ 3183108 w 5620677"/>
                <a:gd name="connsiteY22" fmla="*/ 1508055 h 1635821"/>
                <a:gd name="connsiteX23" fmla="*/ 3233560 w 5620677"/>
                <a:gd name="connsiteY23" fmla="*/ 1501358 h 1635821"/>
                <a:gd name="connsiteX24" fmla="*/ 3283802 w 5620677"/>
                <a:gd name="connsiteY24" fmla="*/ 1493319 h 1635821"/>
                <a:gd name="connsiteX25" fmla="*/ 3333808 w 5620677"/>
                <a:gd name="connsiteY25" fmla="*/ 1483946 h 1635821"/>
                <a:gd name="connsiteX26" fmla="*/ 3383550 w 5620677"/>
                <a:gd name="connsiteY26" fmla="*/ 1473242 h 1635821"/>
                <a:gd name="connsiteX27" fmla="*/ 3433002 w 5620677"/>
                <a:gd name="connsiteY27" fmla="*/ 1461214 h 1635821"/>
                <a:gd name="connsiteX28" fmla="*/ 3482138 w 5620677"/>
                <a:gd name="connsiteY28" fmla="*/ 1447865 h 1635821"/>
                <a:gd name="connsiteX29" fmla="*/ 3530929 w 5620677"/>
                <a:gd name="connsiteY29" fmla="*/ 1433201 h 1635821"/>
                <a:gd name="connsiteX30" fmla="*/ 3579350 w 5620677"/>
                <a:gd name="connsiteY30" fmla="*/ 1417226 h 1635821"/>
                <a:gd name="connsiteX31" fmla="*/ 3627374 w 5620677"/>
                <a:gd name="connsiteY31" fmla="*/ 1399947 h 1635821"/>
                <a:gd name="connsiteX32" fmla="*/ 3674973 w 5620677"/>
                <a:gd name="connsiteY32" fmla="*/ 1381368 h 1635821"/>
                <a:gd name="connsiteX33" fmla="*/ 3722120 w 5620677"/>
                <a:gd name="connsiteY33" fmla="*/ 1361494 h 1635821"/>
                <a:gd name="connsiteX34" fmla="*/ 3768790 w 5620677"/>
                <a:gd name="connsiteY34" fmla="*/ 1340330 h 1635821"/>
                <a:gd name="connsiteX35" fmla="*/ 4227705 w 5620677"/>
                <a:gd name="connsiteY35" fmla="*/ 1034971 h 1635821"/>
                <a:gd name="connsiteX36" fmla="*/ 4365701 w 5620677"/>
                <a:gd name="connsiteY36" fmla="*/ 1013804 h 1635821"/>
                <a:gd name="connsiteX37" fmla="*/ 5554461 w 5620677"/>
                <a:gd name="connsiteY37" fmla="*/ 392999 h 1635821"/>
                <a:gd name="connsiteX38" fmla="*/ 5589978 w 5620677"/>
                <a:gd name="connsiteY38" fmla="*/ 362919 h 1635821"/>
                <a:gd name="connsiteX39" fmla="*/ 5612300 w 5620677"/>
                <a:gd name="connsiteY39" fmla="*/ 324239 h 1635821"/>
                <a:gd name="connsiteX40" fmla="*/ 5620677 w 5620677"/>
                <a:gd name="connsiteY40" fmla="*/ 280849 h 1635821"/>
                <a:gd name="connsiteX41" fmla="*/ 5614360 w 5620677"/>
                <a:gd name="connsiteY41" fmla="*/ 236639 h 1635821"/>
                <a:gd name="connsiteX42" fmla="*/ 5592587 w 5620677"/>
                <a:gd name="connsiteY42" fmla="*/ 195476 h 1635821"/>
                <a:gd name="connsiteX43" fmla="*/ 5559700 w 5620677"/>
                <a:gd name="connsiteY43" fmla="*/ 157308 h 1635821"/>
                <a:gd name="connsiteX44" fmla="*/ 5524273 w 5620677"/>
                <a:gd name="connsiteY44" fmla="*/ 123934 h 1635821"/>
                <a:gd name="connsiteX45" fmla="*/ 5486497 w 5620677"/>
                <a:gd name="connsiteY45" fmla="*/ 95114 h 1635821"/>
                <a:gd name="connsiteX46" fmla="*/ 5446567 w 5620677"/>
                <a:gd name="connsiteY46" fmla="*/ 70612 h 1635821"/>
                <a:gd name="connsiteX47" fmla="*/ 5404675 w 5620677"/>
                <a:gd name="connsiteY47" fmla="*/ 50189 h 1635821"/>
                <a:gd name="connsiteX48" fmla="*/ 5361014 w 5620677"/>
                <a:gd name="connsiteY48" fmla="*/ 33607 h 1635821"/>
                <a:gd name="connsiteX49" fmla="*/ 5315777 w 5620677"/>
                <a:gd name="connsiteY49" fmla="*/ 20630 h 1635821"/>
                <a:gd name="connsiteX50" fmla="*/ 5269157 w 5620677"/>
                <a:gd name="connsiteY50" fmla="*/ 11018 h 1635821"/>
                <a:gd name="connsiteX51" fmla="*/ 5221347 w 5620677"/>
                <a:gd name="connsiteY51" fmla="*/ 4534 h 1635821"/>
                <a:gd name="connsiteX52" fmla="*/ 5172541 w 5620677"/>
                <a:gd name="connsiteY52" fmla="*/ 941 h 1635821"/>
                <a:gd name="connsiteX53" fmla="*/ 5122930 w 5620677"/>
                <a:gd name="connsiteY53" fmla="*/ 0 h 1635821"/>
                <a:gd name="connsiteX0" fmla="*/ 5122930 w 5620677"/>
                <a:gd name="connsiteY0" fmla="*/ 0 h 1635821"/>
                <a:gd name="connsiteX1" fmla="*/ 5072709 w 5620677"/>
                <a:gd name="connsiteY1" fmla="*/ 1473 h 1635821"/>
                <a:gd name="connsiteX2" fmla="*/ 5022070 w 5620677"/>
                <a:gd name="connsiteY2" fmla="*/ 5123 h 1635821"/>
                <a:gd name="connsiteX3" fmla="*/ 4971206 w 5620677"/>
                <a:gd name="connsiteY3" fmla="*/ 10712 h 1635821"/>
                <a:gd name="connsiteX4" fmla="*/ 4920310 w 5620677"/>
                <a:gd name="connsiteY4" fmla="*/ 18003 h 1635821"/>
                <a:gd name="connsiteX5" fmla="*/ 4869576 w 5620677"/>
                <a:gd name="connsiteY5" fmla="*/ 26756 h 1635821"/>
                <a:gd name="connsiteX6" fmla="*/ 4185249 w 5620677"/>
                <a:gd name="connsiteY6" fmla="*/ 154048 h 1635821"/>
                <a:gd name="connsiteX7" fmla="*/ 3982665 w 5620677"/>
                <a:gd name="connsiteY7" fmla="*/ 179357 h 1635821"/>
                <a:gd name="connsiteX8" fmla="*/ 3448658 w 5620677"/>
                <a:gd name="connsiteY8" fmla="*/ 232333 h 1635821"/>
                <a:gd name="connsiteX9" fmla="*/ 2693848 w 5620677"/>
                <a:gd name="connsiteY9" fmla="*/ 278548 h 1635821"/>
                <a:gd name="connsiteX10" fmla="*/ 1828853 w 5620677"/>
                <a:gd name="connsiteY10" fmla="*/ 283576 h 1635821"/>
                <a:gd name="connsiteX11" fmla="*/ 1171657 w 5620677"/>
                <a:gd name="connsiteY11" fmla="*/ 277086 h 1635821"/>
                <a:gd name="connsiteX12" fmla="*/ 386784 w 5620677"/>
                <a:gd name="connsiteY12" fmla="*/ 775136 h 1635821"/>
                <a:gd name="connsiteX13" fmla="*/ 2555 w 5620677"/>
                <a:gd name="connsiteY13" fmla="*/ 1635821 h 1635821"/>
                <a:gd name="connsiteX14" fmla="*/ 598769 w 5620677"/>
                <a:gd name="connsiteY14" fmla="*/ 1364016 h 1635821"/>
                <a:gd name="connsiteX15" fmla="*/ 2826336 w 5620677"/>
                <a:gd name="connsiteY15" fmla="*/ 1516987 h 1635821"/>
                <a:gd name="connsiteX16" fmla="*/ 2877502 w 5620677"/>
                <a:gd name="connsiteY16" fmla="*/ 1519813 h 1635821"/>
                <a:gd name="connsiteX17" fmla="*/ 2928647 w 5620677"/>
                <a:gd name="connsiteY17" fmla="*/ 1521263 h 1635821"/>
                <a:gd name="connsiteX18" fmla="*/ 2979744 w 5620677"/>
                <a:gd name="connsiteY18" fmla="*/ 1521342 h 1635821"/>
                <a:gd name="connsiteX19" fmla="*/ 3030765 w 5620677"/>
                <a:gd name="connsiteY19" fmla="*/ 1520056 h 1635821"/>
                <a:gd name="connsiteX20" fmla="*/ 3081684 w 5620677"/>
                <a:gd name="connsiteY20" fmla="*/ 1517410 h 1635821"/>
                <a:gd name="connsiteX21" fmla="*/ 3132474 w 5620677"/>
                <a:gd name="connsiteY21" fmla="*/ 1513408 h 1635821"/>
                <a:gd name="connsiteX22" fmla="*/ 3183108 w 5620677"/>
                <a:gd name="connsiteY22" fmla="*/ 1508055 h 1635821"/>
                <a:gd name="connsiteX23" fmla="*/ 3233560 w 5620677"/>
                <a:gd name="connsiteY23" fmla="*/ 1501358 h 1635821"/>
                <a:gd name="connsiteX24" fmla="*/ 3283802 w 5620677"/>
                <a:gd name="connsiteY24" fmla="*/ 1493319 h 1635821"/>
                <a:gd name="connsiteX25" fmla="*/ 3333808 w 5620677"/>
                <a:gd name="connsiteY25" fmla="*/ 1483946 h 1635821"/>
                <a:gd name="connsiteX26" fmla="*/ 3383550 w 5620677"/>
                <a:gd name="connsiteY26" fmla="*/ 1473242 h 1635821"/>
                <a:gd name="connsiteX27" fmla="*/ 3433002 w 5620677"/>
                <a:gd name="connsiteY27" fmla="*/ 1461214 h 1635821"/>
                <a:gd name="connsiteX28" fmla="*/ 3482138 w 5620677"/>
                <a:gd name="connsiteY28" fmla="*/ 1447865 h 1635821"/>
                <a:gd name="connsiteX29" fmla="*/ 3530929 w 5620677"/>
                <a:gd name="connsiteY29" fmla="*/ 1433201 h 1635821"/>
                <a:gd name="connsiteX30" fmla="*/ 3579350 w 5620677"/>
                <a:gd name="connsiteY30" fmla="*/ 1417226 h 1635821"/>
                <a:gd name="connsiteX31" fmla="*/ 3627374 w 5620677"/>
                <a:gd name="connsiteY31" fmla="*/ 1399947 h 1635821"/>
                <a:gd name="connsiteX32" fmla="*/ 3674973 w 5620677"/>
                <a:gd name="connsiteY32" fmla="*/ 1381368 h 1635821"/>
                <a:gd name="connsiteX33" fmla="*/ 3722120 w 5620677"/>
                <a:gd name="connsiteY33" fmla="*/ 1361494 h 1635821"/>
                <a:gd name="connsiteX34" fmla="*/ 3768790 w 5620677"/>
                <a:gd name="connsiteY34" fmla="*/ 1340330 h 1635821"/>
                <a:gd name="connsiteX35" fmla="*/ 4245993 w 5620677"/>
                <a:gd name="connsiteY35" fmla="*/ 1089835 h 1635821"/>
                <a:gd name="connsiteX36" fmla="*/ 4365701 w 5620677"/>
                <a:gd name="connsiteY36" fmla="*/ 1013804 h 1635821"/>
                <a:gd name="connsiteX37" fmla="*/ 5554461 w 5620677"/>
                <a:gd name="connsiteY37" fmla="*/ 392999 h 1635821"/>
                <a:gd name="connsiteX38" fmla="*/ 5589978 w 5620677"/>
                <a:gd name="connsiteY38" fmla="*/ 362919 h 1635821"/>
                <a:gd name="connsiteX39" fmla="*/ 5612300 w 5620677"/>
                <a:gd name="connsiteY39" fmla="*/ 324239 h 1635821"/>
                <a:gd name="connsiteX40" fmla="*/ 5620677 w 5620677"/>
                <a:gd name="connsiteY40" fmla="*/ 280849 h 1635821"/>
                <a:gd name="connsiteX41" fmla="*/ 5614360 w 5620677"/>
                <a:gd name="connsiteY41" fmla="*/ 236639 h 1635821"/>
                <a:gd name="connsiteX42" fmla="*/ 5592587 w 5620677"/>
                <a:gd name="connsiteY42" fmla="*/ 195476 h 1635821"/>
                <a:gd name="connsiteX43" fmla="*/ 5559700 w 5620677"/>
                <a:gd name="connsiteY43" fmla="*/ 157308 h 1635821"/>
                <a:gd name="connsiteX44" fmla="*/ 5524273 w 5620677"/>
                <a:gd name="connsiteY44" fmla="*/ 123934 h 1635821"/>
                <a:gd name="connsiteX45" fmla="*/ 5486497 w 5620677"/>
                <a:gd name="connsiteY45" fmla="*/ 95114 h 1635821"/>
                <a:gd name="connsiteX46" fmla="*/ 5446567 w 5620677"/>
                <a:gd name="connsiteY46" fmla="*/ 70612 h 1635821"/>
                <a:gd name="connsiteX47" fmla="*/ 5404675 w 5620677"/>
                <a:gd name="connsiteY47" fmla="*/ 50189 h 1635821"/>
                <a:gd name="connsiteX48" fmla="*/ 5361014 w 5620677"/>
                <a:gd name="connsiteY48" fmla="*/ 33607 h 1635821"/>
                <a:gd name="connsiteX49" fmla="*/ 5315777 w 5620677"/>
                <a:gd name="connsiteY49" fmla="*/ 20630 h 1635821"/>
                <a:gd name="connsiteX50" fmla="*/ 5269157 w 5620677"/>
                <a:gd name="connsiteY50" fmla="*/ 11018 h 1635821"/>
                <a:gd name="connsiteX51" fmla="*/ 5221347 w 5620677"/>
                <a:gd name="connsiteY51" fmla="*/ 4534 h 1635821"/>
                <a:gd name="connsiteX52" fmla="*/ 5172541 w 5620677"/>
                <a:gd name="connsiteY52" fmla="*/ 941 h 1635821"/>
                <a:gd name="connsiteX53" fmla="*/ 5122930 w 5620677"/>
                <a:gd name="connsiteY53" fmla="*/ 0 h 1635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620677" h="1635821">
                  <a:moveTo>
                    <a:pt x="5122930" y="0"/>
                  </a:moveTo>
                  <a:lnTo>
                    <a:pt x="5072709" y="1473"/>
                  </a:lnTo>
                  <a:lnTo>
                    <a:pt x="5022070" y="5123"/>
                  </a:lnTo>
                  <a:lnTo>
                    <a:pt x="4971206" y="10712"/>
                  </a:lnTo>
                  <a:lnTo>
                    <a:pt x="4920310" y="18003"/>
                  </a:lnTo>
                  <a:lnTo>
                    <a:pt x="4869576" y="26756"/>
                  </a:lnTo>
                  <a:lnTo>
                    <a:pt x="4185249" y="154048"/>
                  </a:lnTo>
                  <a:lnTo>
                    <a:pt x="3982665" y="179357"/>
                  </a:lnTo>
                  <a:lnTo>
                    <a:pt x="3448658" y="232333"/>
                  </a:lnTo>
                  <a:lnTo>
                    <a:pt x="2693848" y="278548"/>
                  </a:lnTo>
                  <a:lnTo>
                    <a:pt x="1828853" y="283576"/>
                  </a:lnTo>
                  <a:lnTo>
                    <a:pt x="1171657" y="277086"/>
                  </a:lnTo>
                  <a:cubicBezTo>
                    <a:pt x="947187" y="331496"/>
                    <a:pt x="702284" y="370880"/>
                    <a:pt x="386784" y="775136"/>
                  </a:cubicBezTo>
                  <a:cubicBezTo>
                    <a:pt x="71284" y="1179392"/>
                    <a:pt x="-16901" y="1510158"/>
                    <a:pt x="2555" y="1635821"/>
                  </a:cubicBezTo>
                  <a:lnTo>
                    <a:pt x="598769" y="1364016"/>
                  </a:lnTo>
                  <a:lnTo>
                    <a:pt x="2826336" y="1516987"/>
                  </a:lnTo>
                  <a:lnTo>
                    <a:pt x="2877502" y="1519813"/>
                  </a:lnTo>
                  <a:lnTo>
                    <a:pt x="2928647" y="1521263"/>
                  </a:lnTo>
                  <a:lnTo>
                    <a:pt x="2979744" y="1521342"/>
                  </a:lnTo>
                  <a:lnTo>
                    <a:pt x="3030765" y="1520056"/>
                  </a:lnTo>
                  <a:lnTo>
                    <a:pt x="3081684" y="1517410"/>
                  </a:lnTo>
                  <a:lnTo>
                    <a:pt x="3132474" y="1513408"/>
                  </a:lnTo>
                  <a:lnTo>
                    <a:pt x="3183108" y="1508055"/>
                  </a:lnTo>
                  <a:lnTo>
                    <a:pt x="3233560" y="1501358"/>
                  </a:lnTo>
                  <a:lnTo>
                    <a:pt x="3283802" y="1493319"/>
                  </a:lnTo>
                  <a:lnTo>
                    <a:pt x="3333808" y="1483946"/>
                  </a:lnTo>
                  <a:lnTo>
                    <a:pt x="3383550" y="1473242"/>
                  </a:lnTo>
                  <a:lnTo>
                    <a:pt x="3433002" y="1461214"/>
                  </a:lnTo>
                  <a:lnTo>
                    <a:pt x="3482138" y="1447865"/>
                  </a:lnTo>
                  <a:lnTo>
                    <a:pt x="3530929" y="1433201"/>
                  </a:lnTo>
                  <a:lnTo>
                    <a:pt x="3579350" y="1417226"/>
                  </a:lnTo>
                  <a:lnTo>
                    <a:pt x="3627374" y="1399947"/>
                  </a:lnTo>
                  <a:lnTo>
                    <a:pt x="3674973" y="1381368"/>
                  </a:lnTo>
                  <a:lnTo>
                    <a:pt x="3722120" y="1361494"/>
                  </a:lnTo>
                  <a:lnTo>
                    <a:pt x="3768790" y="1340330"/>
                  </a:lnTo>
                  <a:lnTo>
                    <a:pt x="4245993" y="1089835"/>
                  </a:lnTo>
                  <a:lnTo>
                    <a:pt x="4365701" y="1013804"/>
                  </a:lnTo>
                  <a:lnTo>
                    <a:pt x="5554461" y="392999"/>
                  </a:lnTo>
                  <a:lnTo>
                    <a:pt x="5589978" y="362919"/>
                  </a:lnTo>
                  <a:lnTo>
                    <a:pt x="5612300" y="324239"/>
                  </a:lnTo>
                  <a:lnTo>
                    <a:pt x="5620677" y="280849"/>
                  </a:lnTo>
                  <a:lnTo>
                    <a:pt x="5614360" y="236639"/>
                  </a:lnTo>
                  <a:lnTo>
                    <a:pt x="5592587" y="195476"/>
                  </a:lnTo>
                  <a:lnTo>
                    <a:pt x="5559700" y="157308"/>
                  </a:lnTo>
                  <a:lnTo>
                    <a:pt x="5524273" y="123934"/>
                  </a:lnTo>
                  <a:lnTo>
                    <a:pt x="5486497" y="95114"/>
                  </a:lnTo>
                  <a:lnTo>
                    <a:pt x="5446567" y="70612"/>
                  </a:lnTo>
                  <a:lnTo>
                    <a:pt x="5404675" y="50189"/>
                  </a:lnTo>
                  <a:lnTo>
                    <a:pt x="5361014" y="33607"/>
                  </a:lnTo>
                  <a:lnTo>
                    <a:pt x="5315777" y="20630"/>
                  </a:lnTo>
                  <a:lnTo>
                    <a:pt x="5269157" y="11018"/>
                  </a:lnTo>
                  <a:lnTo>
                    <a:pt x="5221347" y="4534"/>
                  </a:lnTo>
                  <a:lnTo>
                    <a:pt x="5172541" y="941"/>
                  </a:lnTo>
                  <a:lnTo>
                    <a:pt x="5122930" y="0"/>
                  </a:lnTo>
                  <a:close/>
                </a:path>
              </a:pathLst>
            </a:custGeom>
            <a:solidFill>
              <a:srgbClr val="FFB09C"/>
            </a:solidFill>
          </p:spPr>
          <p:txBody>
            <a:bodyPr wrap="square" lIns="0" tIns="0" rIns="0" bIns="0" rtlCol="0"/>
            <a:lstStyle/>
            <a:p>
              <a:endParaRPr dirty="0"/>
            </a:p>
          </p:txBody>
        </p:sp>
      </p:grpSp>
      <p:grpSp>
        <p:nvGrpSpPr>
          <p:cNvPr id="3" name="Grupo 2">
            <a:extLst>
              <a:ext uri="{FF2B5EF4-FFF2-40B4-BE49-F238E27FC236}">
                <a16:creationId xmlns:a16="http://schemas.microsoft.com/office/drawing/2014/main" id="{DA23ADE6-9DAD-514C-8FAD-141D7B1A7D86}"/>
              </a:ext>
            </a:extLst>
          </p:cNvPr>
          <p:cNvGrpSpPr/>
          <p:nvPr/>
        </p:nvGrpSpPr>
        <p:grpSpPr>
          <a:xfrm>
            <a:off x="8380815" y="370216"/>
            <a:ext cx="1696049" cy="2565672"/>
            <a:chOff x="4019841" y="1083977"/>
            <a:chExt cx="1147053" cy="1735187"/>
          </a:xfrm>
        </p:grpSpPr>
        <p:sp>
          <p:nvSpPr>
            <p:cNvPr id="9" name="Shape">
              <a:extLst>
                <a:ext uri="{FF2B5EF4-FFF2-40B4-BE49-F238E27FC236}">
                  <a16:creationId xmlns:a16="http://schemas.microsoft.com/office/drawing/2014/main" id="{1FCC4749-8700-0A43-AE0C-05915A4FD770}"/>
                </a:ext>
              </a:extLst>
            </p:cNvPr>
            <p:cNvSpPr/>
            <p:nvPr/>
          </p:nvSpPr>
          <p:spPr>
            <a:xfrm>
              <a:off x="4525223" y="1187163"/>
              <a:ext cx="435287" cy="1368519"/>
            </a:xfrm>
            <a:custGeom>
              <a:avLst/>
              <a:gdLst/>
              <a:ahLst/>
              <a:cxnLst>
                <a:cxn ang="0">
                  <a:pos x="wd2" y="hd2"/>
                </a:cxn>
                <a:cxn ang="5400000">
                  <a:pos x="wd2" y="hd2"/>
                </a:cxn>
                <a:cxn ang="10800000">
                  <a:pos x="wd2" y="hd2"/>
                </a:cxn>
                <a:cxn ang="16200000">
                  <a:pos x="wd2" y="hd2"/>
                </a:cxn>
              </a:cxnLst>
              <a:rect l="0" t="0" r="r" b="b"/>
              <a:pathLst>
                <a:path w="21600" h="21570" extrusionOk="0">
                  <a:moveTo>
                    <a:pt x="20481" y="5082"/>
                  </a:moveTo>
                  <a:cubicBezTo>
                    <a:pt x="20481" y="5082"/>
                    <a:pt x="20481" y="5082"/>
                    <a:pt x="20481" y="5082"/>
                  </a:cubicBezTo>
                  <a:cubicBezTo>
                    <a:pt x="20481" y="5032"/>
                    <a:pt x="20481" y="4981"/>
                    <a:pt x="20481" y="4981"/>
                  </a:cubicBezTo>
                  <a:cubicBezTo>
                    <a:pt x="20481" y="4930"/>
                    <a:pt x="20481" y="4879"/>
                    <a:pt x="20481" y="4828"/>
                  </a:cubicBezTo>
                  <a:cubicBezTo>
                    <a:pt x="20481" y="4828"/>
                    <a:pt x="20481" y="4778"/>
                    <a:pt x="20481" y="4778"/>
                  </a:cubicBezTo>
                  <a:cubicBezTo>
                    <a:pt x="20481" y="4828"/>
                    <a:pt x="20481" y="4879"/>
                    <a:pt x="20481" y="4930"/>
                  </a:cubicBezTo>
                  <a:cubicBezTo>
                    <a:pt x="20481" y="4930"/>
                    <a:pt x="20481" y="4930"/>
                    <a:pt x="20481" y="4930"/>
                  </a:cubicBezTo>
                  <a:cubicBezTo>
                    <a:pt x="20481" y="4879"/>
                    <a:pt x="20481" y="4828"/>
                    <a:pt x="20481" y="4778"/>
                  </a:cubicBezTo>
                  <a:lnTo>
                    <a:pt x="20481" y="4778"/>
                  </a:lnTo>
                  <a:cubicBezTo>
                    <a:pt x="20481" y="4778"/>
                    <a:pt x="20481" y="4778"/>
                    <a:pt x="20481" y="4778"/>
                  </a:cubicBezTo>
                  <a:lnTo>
                    <a:pt x="20481" y="4778"/>
                  </a:lnTo>
                  <a:cubicBezTo>
                    <a:pt x="20481" y="4778"/>
                    <a:pt x="20481" y="4778"/>
                    <a:pt x="20481" y="4778"/>
                  </a:cubicBezTo>
                  <a:lnTo>
                    <a:pt x="20481" y="4778"/>
                  </a:lnTo>
                  <a:cubicBezTo>
                    <a:pt x="20481" y="4828"/>
                    <a:pt x="20481" y="4879"/>
                    <a:pt x="20481" y="4930"/>
                  </a:cubicBezTo>
                  <a:cubicBezTo>
                    <a:pt x="20481" y="4930"/>
                    <a:pt x="20481" y="4930"/>
                    <a:pt x="20481" y="4981"/>
                  </a:cubicBezTo>
                  <a:cubicBezTo>
                    <a:pt x="20481" y="5032"/>
                    <a:pt x="20481" y="5032"/>
                    <a:pt x="20481" y="5082"/>
                  </a:cubicBezTo>
                  <a:cubicBezTo>
                    <a:pt x="20481" y="5082"/>
                    <a:pt x="20481" y="5082"/>
                    <a:pt x="20481" y="5133"/>
                  </a:cubicBezTo>
                  <a:cubicBezTo>
                    <a:pt x="20481" y="5184"/>
                    <a:pt x="20481" y="5235"/>
                    <a:pt x="20481" y="5286"/>
                  </a:cubicBezTo>
                  <a:cubicBezTo>
                    <a:pt x="20481" y="5286"/>
                    <a:pt x="20481" y="5286"/>
                    <a:pt x="20481" y="5337"/>
                  </a:cubicBezTo>
                  <a:cubicBezTo>
                    <a:pt x="20481" y="5387"/>
                    <a:pt x="20481" y="5387"/>
                    <a:pt x="20481" y="5438"/>
                  </a:cubicBezTo>
                  <a:cubicBezTo>
                    <a:pt x="20481" y="5438"/>
                    <a:pt x="20481" y="5489"/>
                    <a:pt x="20481" y="5489"/>
                  </a:cubicBezTo>
                  <a:cubicBezTo>
                    <a:pt x="20481" y="5540"/>
                    <a:pt x="20481" y="5540"/>
                    <a:pt x="20321" y="5591"/>
                  </a:cubicBezTo>
                  <a:cubicBezTo>
                    <a:pt x="20321" y="5591"/>
                    <a:pt x="20321" y="5591"/>
                    <a:pt x="20321" y="5641"/>
                  </a:cubicBezTo>
                  <a:cubicBezTo>
                    <a:pt x="20161" y="5794"/>
                    <a:pt x="20001" y="5896"/>
                    <a:pt x="19841" y="6048"/>
                  </a:cubicBezTo>
                  <a:cubicBezTo>
                    <a:pt x="18721" y="6760"/>
                    <a:pt x="16961" y="7319"/>
                    <a:pt x="16321" y="8081"/>
                  </a:cubicBezTo>
                  <a:cubicBezTo>
                    <a:pt x="16321" y="8081"/>
                    <a:pt x="16321" y="8081"/>
                    <a:pt x="16321" y="8081"/>
                  </a:cubicBezTo>
                  <a:cubicBezTo>
                    <a:pt x="16321" y="8132"/>
                    <a:pt x="16161" y="8183"/>
                    <a:pt x="16161" y="8233"/>
                  </a:cubicBezTo>
                  <a:cubicBezTo>
                    <a:pt x="16161" y="8233"/>
                    <a:pt x="16161" y="8233"/>
                    <a:pt x="16161" y="8233"/>
                  </a:cubicBezTo>
                  <a:cubicBezTo>
                    <a:pt x="16161" y="8284"/>
                    <a:pt x="16161" y="8335"/>
                    <a:pt x="16161" y="8335"/>
                  </a:cubicBezTo>
                  <a:cubicBezTo>
                    <a:pt x="16161" y="8335"/>
                    <a:pt x="16161" y="8335"/>
                    <a:pt x="16161" y="8386"/>
                  </a:cubicBezTo>
                  <a:cubicBezTo>
                    <a:pt x="16161" y="8386"/>
                    <a:pt x="16161" y="8386"/>
                    <a:pt x="16161" y="8386"/>
                  </a:cubicBezTo>
                  <a:lnTo>
                    <a:pt x="16161" y="8386"/>
                  </a:lnTo>
                  <a:cubicBezTo>
                    <a:pt x="16161" y="8437"/>
                    <a:pt x="16161" y="8437"/>
                    <a:pt x="16161" y="8488"/>
                  </a:cubicBezTo>
                  <a:cubicBezTo>
                    <a:pt x="16161" y="8488"/>
                    <a:pt x="16161" y="8538"/>
                    <a:pt x="16161" y="8538"/>
                  </a:cubicBezTo>
                  <a:cubicBezTo>
                    <a:pt x="16161" y="8589"/>
                    <a:pt x="16161" y="8589"/>
                    <a:pt x="16161" y="8640"/>
                  </a:cubicBezTo>
                  <a:cubicBezTo>
                    <a:pt x="16161" y="8640"/>
                    <a:pt x="16161" y="8640"/>
                    <a:pt x="16161" y="8640"/>
                  </a:cubicBezTo>
                  <a:cubicBezTo>
                    <a:pt x="16161" y="8742"/>
                    <a:pt x="16161" y="8843"/>
                    <a:pt x="16161" y="8945"/>
                  </a:cubicBezTo>
                  <a:cubicBezTo>
                    <a:pt x="16161" y="8945"/>
                    <a:pt x="16161" y="8945"/>
                    <a:pt x="16161" y="8996"/>
                  </a:cubicBezTo>
                  <a:cubicBezTo>
                    <a:pt x="16161" y="9047"/>
                    <a:pt x="16161" y="9047"/>
                    <a:pt x="16161" y="9097"/>
                  </a:cubicBezTo>
                  <a:cubicBezTo>
                    <a:pt x="16161" y="9097"/>
                    <a:pt x="16161" y="9148"/>
                    <a:pt x="16161" y="9148"/>
                  </a:cubicBezTo>
                  <a:cubicBezTo>
                    <a:pt x="16161" y="9148"/>
                    <a:pt x="16161" y="9199"/>
                    <a:pt x="16161" y="9199"/>
                  </a:cubicBezTo>
                  <a:cubicBezTo>
                    <a:pt x="16161" y="9199"/>
                    <a:pt x="16161" y="9250"/>
                    <a:pt x="16161" y="9250"/>
                  </a:cubicBezTo>
                  <a:cubicBezTo>
                    <a:pt x="16161" y="9250"/>
                    <a:pt x="16161" y="9301"/>
                    <a:pt x="16161" y="9301"/>
                  </a:cubicBezTo>
                  <a:cubicBezTo>
                    <a:pt x="16161" y="9301"/>
                    <a:pt x="16161" y="9352"/>
                    <a:pt x="16161" y="9352"/>
                  </a:cubicBezTo>
                  <a:cubicBezTo>
                    <a:pt x="16161" y="9352"/>
                    <a:pt x="16161" y="9402"/>
                    <a:pt x="16161" y="9402"/>
                  </a:cubicBezTo>
                  <a:cubicBezTo>
                    <a:pt x="16161" y="9402"/>
                    <a:pt x="16161" y="9453"/>
                    <a:pt x="16161" y="9453"/>
                  </a:cubicBezTo>
                  <a:cubicBezTo>
                    <a:pt x="16161" y="9453"/>
                    <a:pt x="16161" y="9504"/>
                    <a:pt x="16161" y="9504"/>
                  </a:cubicBezTo>
                  <a:cubicBezTo>
                    <a:pt x="16161" y="9504"/>
                    <a:pt x="16161" y="9555"/>
                    <a:pt x="16161" y="9555"/>
                  </a:cubicBezTo>
                  <a:cubicBezTo>
                    <a:pt x="16161" y="9555"/>
                    <a:pt x="16161" y="9606"/>
                    <a:pt x="16161" y="9606"/>
                  </a:cubicBezTo>
                  <a:cubicBezTo>
                    <a:pt x="16161" y="9606"/>
                    <a:pt x="16161" y="9656"/>
                    <a:pt x="16161" y="9656"/>
                  </a:cubicBezTo>
                  <a:cubicBezTo>
                    <a:pt x="16161" y="9656"/>
                    <a:pt x="16161" y="9707"/>
                    <a:pt x="16161" y="9707"/>
                  </a:cubicBezTo>
                  <a:cubicBezTo>
                    <a:pt x="16161" y="9707"/>
                    <a:pt x="16161" y="9758"/>
                    <a:pt x="16161" y="9758"/>
                  </a:cubicBezTo>
                  <a:cubicBezTo>
                    <a:pt x="16161" y="9758"/>
                    <a:pt x="16161" y="9809"/>
                    <a:pt x="16161" y="9809"/>
                  </a:cubicBezTo>
                  <a:cubicBezTo>
                    <a:pt x="16161" y="9809"/>
                    <a:pt x="16161" y="9860"/>
                    <a:pt x="16161" y="9860"/>
                  </a:cubicBezTo>
                  <a:cubicBezTo>
                    <a:pt x="16161" y="9860"/>
                    <a:pt x="16161" y="9910"/>
                    <a:pt x="16161" y="9910"/>
                  </a:cubicBezTo>
                  <a:cubicBezTo>
                    <a:pt x="16161" y="9910"/>
                    <a:pt x="16161" y="9961"/>
                    <a:pt x="16161" y="9961"/>
                  </a:cubicBezTo>
                  <a:cubicBezTo>
                    <a:pt x="16161" y="10012"/>
                    <a:pt x="16161" y="10012"/>
                    <a:pt x="16001" y="10063"/>
                  </a:cubicBezTo>
                  <a:cubicBezTo>
                    <a:pt x="16001" y="10114"/>
                    <a:pt x="16001" y="10114"/>
                    <a:pt x="15841" y="10165"/>
                  </a:cubicBezTo>
                  <a:cubicBezTo>
                    <a:pt x="14881" y="10825"/>
                    <a:pt x="13601" y="11384"/>
                    <a:pt x="12481" y="11994"/>
                  </a:cubicBezTo>
                  <a:cubicBezTo>
                    <a:pt x="12481" y="11537"/>
                    <a:pt x="12481" y="11130"/>
                    <a:pt x="12161" y="10673"/>
                  </a:cubicBezTo>
                  <a:cubicBezTo>
                    <a:pt x="12001" y="10419"/>
                    <a:pt x="11841" y="10215"/>
                    <a:pt x="11681" y="10012"/>
                  </a:cubicBezTo>
                  <a:cubicBezTo>
                    <a:pt x="11681" y="10012"/>
                    <a:pt x="11681" y="10012"/>
                    <a:pt x="11681" y="10012"/>
                  </a:cubicBezTo>
                  <a:cubicBezTo>
                    <a:pt x="11521" y="9860"/>
                    <a:pt x="11361" y="9707"/>
                    <a:pt x="11201" y="9605"/>
                  </a:cubicBezTo>
                  <a:cubicBezTo>
                    <a:pt x="9761" y="8437"/>
                    <a:pt x="7361" y="7623"/>
                    <a:pt x="8801" y="6048"/>
                  </a:cubicBezTo>
                  <a:cubicBezTo>
                    <a:pt x="8801" y="6048"/>
                    <a:pt x="8801" y="5997"/>
                    <a:pt x="8801" y="5997"/>
                  </a:cubicBezTo>
                  <a:cubicBezTo>
                    <a:pt x="8801" y="5946"/>
                    <a:pt x="8961" y="5895"/>
                    <a:pt x="8961" y="5845"/>
                  </a:cubicBezTo>
                  <a:cubicBezTo>
                    <a:pt x="8961" y="5845"/>
                    <a:pt x="8961" y="5794"/>
                    <a:pt x="9121" y="5794"/>
                  </a:cubicBezTo>
                  <a:cubicBezTo>
                    <a:pt x="9121" y="5743"/>
                    <a:pt x="9281" y="5692"/>
                    <a:pt x="9281" y="5641"/>
                  </a:cubicBezTo>
                  <a:cubicBezTo>
                    <a:pt x="9281" y="5641"/>
                    <a:pt x="9281" y="5591"/>
                    <a:pt x="9281" y="5591"/>
                  </a:cubicBezTo>
                  <a:cubicBezTo>
                    <a:pt x="9441" y="5540"/>
                    <a:pt x="9441" y="5438"/>
                    <a:pt x="9601" y="5387"/>
                  </a:cubicBezTo>
                  <a:cubicBezTo>
                    <a:pt x="10081" y="5133"/>
                    <a:pt x="10401" y="4879"/>
                    <a:pt x="10881" y="4625"/>
                  </a:cubicBezTo>
                  <a:cubicBezTo>
                    <a:pt x="10881" y="4625"/>
                    <a:pt x="10881" y="4625"/>
                    <a:pt x="10881" y="4625"/>
                  </a:cubicBezTo>
                  <a:cubicBezTo>
                    <a:pt x="11201" y="4422"/>
                    <a:pt x="11521" y="4218"/>
                    <a:pt x="11841" y="3964"/>
                  </a:cubicBezTo>
                  <a:cubicBezTo>
                    <a:pt x="11841" y="3964"/>
                    <a:pt x="11841" y="3964"/>
                    <a:pt x="11841" y="3964"/>
                  </a:cubicBezTo>
                  <a:cubicBezTo>
                    <a:pt x="12001" y="3812"/>
                    <a:pt x="12321" y="3659"/>
                    <a:pt x="12481" y="3456"/>
                  </a:cubicBezTo>
                  <a:cubicBezTo>
                    <a:pt x="12481" y="3456"/>
                    <a:pt x="12481" y="3456"/>
                    <a:pt x="12481" y="3456"/>
                  </a:cubicBezTo>
                  <a:cubicBezTo>
                    <a:pt x="12481" y="3405"/>
                    <a:pt x="12641" y="3354"/>
                    <a:pt x="12641" y="3303"/>
                  </a:cubicBezTo>
                  <a:cubicBezTo>
                    <a:pt x="12641" y="3303"/>
                    <a:pt x="12641" y="3303"/>
                    <a:pt x="12641" y="3303"/>
                  </a:cubicBezTo>
                  <a:cubicBezTo>
                    <a:pt x="12801" y="3202"/>
                    <a:pt x="12801" y="3100"/>
                    <a:pt x="12961" y="2948"/>
                  </a:cubicBezTo>
                  <a:cubicBezTo>
                    <a:pt x="12961" y="2948"/>
                    <a:pt x="12961" y="2948"/>
                    <a:pt x="12961" y="2948"/>
                  </a:cubicBezTo>
                  <a:cubicBezTo>
                    <a:pt x="12961" y="2897"/>
                    <a:pt x="12961" y="2846"/>
                    <a:pt x="13121" y="2795"/>
                  </a:cubicBezTo>
                  <a:cubicBezTo>
                    <a:pt x="13121" y="2795"/>
                    <a:pt x="13121" y="2795"/>
                    <a:pt x="13121" y="2795"/>
                  </a:cubicBezTo>
                  <a:cubicBezTo>
                    <a:pt x="13121" y="2795"/>
                    <a:pt x="13121" y="2795"/>
                    <a:pt x="13121" y="2795"/>
                  </a:cubicBezTo>
                  <a:cubicBezTo>
                    <a:pt x="13441" y="2287"/>
                    <a:pt x="13441" y="1728"/>
                    <a:pt x="12961" y="1220"/>
                  </a:cubicBezTo>
                  <a:cubicBezTo>
                    <a:pt x="12801" y="1067"/>
                    <a:pt x="12641" y="915"/>
                    <a:pt x="12481" y="762"/>
                  </a:cubicBezTo>
                  <a:cubicBezTo>
                    <a:pt x="12481" y="762"/>
                    <a:pt x="12481" y="762"/>
                    <a:pt x="12481" y="762"/>
                  </a:cubicBezTo>
                  <a:cubicBezTo>
                    <a:pt x="12481" y="762"/>
                    <a:pt x="12481" y="762"/>
                    <a:pt x="12481" y="762"/>
                  </a:cubicBezTo>
                  <a:cubicBezTo>
                    <a:pt x="12481" y="711"/>
                    <a:pt x="12321" y="661"/>
                    <a:pt x="12161" y="610"/>
                  </a:cubicBezTo>
                  <a:cubicBezTo>
                    <a:pt x="12161" y="610"/>
                    <a:pt x="12161" y="610"/>
                    <a:pt x="12161" y="559"/>
                  </a:cubicBezTo>
                  <a:cubicBezTo>
                    <a:pt x="12161" y="508"/>
                    <a:pt x="12001" y="457"/>
                    <a:pt x="12001" y="407"/>
                  </a:cubicBezTo>
                  <a:cubicBezTo>
                    <a:pt x="12001" y="407"/>
                    <a:pt x="12001" y="356"/>
                    <a:pt x="11841" y="356"/>
                  </a:cubicBezTo>
                  <a:cubicBezTo>
                    <a:pt x="11841" y="356"/>
                    <a:pt x="11841" y="356"/>
                    <a:pt x="11841" y="305"/>
                  </a:cubicBezTo>
                  <a:cubicBezTo>
                    <a:pt x="11841" y="305"/>
                    <a:pt x="11841" y="254"/>
                    <a:pt x="11841" y="254"/>
                  </a:cubicBezTo>
                  <a:cubicBezTo>
                    <a:pt x="11841" y="203"/>
                    <a:pt x="11361" y="51"/>
                    <a:pt x="11361" y="0"/>
                  </a:cubicBezTo>
                  <a:lnTo>
                    <a:pt x="11361" y="0"/>
                  </a:lnTo>
                  <a:cubicBezTo>
                    <a:pt x="11361" y="0"/>
                    <a:pt x="11361" y="0"/>
                    <a:pt x="11361" y="0"/>
                  </a:cubicBezTo>
                  <a:lnTo>
                    <a:pt x="11361" y="0"/>
                  </a:lnTo>
                  <a:cubicBezTo>
                    <a:pt x="11361" y="0"/>
                    <a:pt x="11361" y="0"/>
                    <a:pt x="11361" y="0"/>
                  </a:cubicBezTo>
                  <a:cubicBezTo>
                    <a:pt x="11361" y="0"/>
                    <a:pt x="11361" y="0"/>
                    <a:pt x="11361" y="0"/>
                  </a:cubicBezTo>
                  <a:lnTo>
                    <a:pt x="11361" y="0"/>
                  </a:lnTo>
                  <a:cubicBezTo>
                    <a:pt x="11361" y="0"/>
                    <a:pt x="11361" y="0"/>
                    <a:pt x="11361" y="0"/>
                  </a:cubicBezTo>
                  <a:cubicBezTo>
                    <a:pt x="11521" y="51"/>
                    <a:pt x="11521" y="102"/>
                    <a:pt x="11681" y="203"/>
                  </a:cubicBezTo>
                  <a:cubicBezTo>
                    <a:pt x="11681" y="203"/>
                    <a:pt x="11681" y="254"/>
                    <a:pt x="11681" y="254"/>
                  </a:cubicBezTo>
                  <a:cubicBezTo>
                    <a:pt x="11681" y="305"/>
                    <a:pt x="11841" y="356"/>
                    <a:pt x="11841" y="407"/>
                  </a:cubicBezTo>
                  <a:cubicBezTo>
                    <a:pt x="11841" y="407"/>
                    <a:pt x="11841" y="407"/>
                    <a:pt x="11841" y="407"/>
                  </a:cubicBezTo>
                  <a:cubicBezTo>
                    <a:pt x="11841" y="457"/>
                    <a:pt x="12001" y="559"/>
                    <a:pt x="12001" y="610"/>
                  </a:cubicBezTo>
                  <a:cubicBezTo>
                    <a:pt x="12001" y="610"/>
                    <a:pt x="12001" y="661"/>
                    <a:pt x="12001" y="661"/>
                  </a:cubicBezTo>
                  <a:cubicBezTo>
                    <a:pt x="12001" y="712"/>
                    <a:pt x="12161" y="762"/>
                    <a:pt x="12161" y="864"/>
                  </a:cubicBezTo>
                  <a:cubicBezTo>
                    <a:pt x="12161" y="864"/>
                    <a:pt x="12161" y="864"/>
                    <a:pt x="12161" y="864"/>
                  </a:cubicBezTo>
                  <a:cubicBezTo>
                    <a:pt x="12161" y="915"/>
                    <a:pt x="12161" y="1016"/>
                    <a:pt x="12161" y="1067"/>
                  </a:cubicBezTo>
                  <a:cubicBezTo>
                    <a:pt x="12161" y="1067"/>
                    <a:pt x="12161" y="1067"/>
                    <a:pt x="12161" y="1118"/>
                  </a:cubicBezTo>
                  <a:cubicBezTo>
                    <a:pt x="12161" y="1169"/>
                    <a:pt x="12161" y="1271"/>
                    <a:pt x="12161" y="1321"/>
                  </a:cubicBezTo>
                  <a:cubicBezTo>
                    <a:pt x="12161" y="1321"/>
                    <a:pt x="12161" y="1321"/>
                    <a:pt x="12161" y="1321"/>
                  </a:cubicBezTo>
                  <a:cubicBezTo>
                    <a:pt x="12161" y="1372"/>
                    <a:pt x="12161" y="1474"/>
                    <a:pt x="12161" y="1525"/>
                  </a:cubicBezTo>
                  <a:cubicBezTo>
                    <a:pt x="12161" y="1525"/>
                    <a:pt x="12161" y="1525"/>
                    <a:pt x="12161" y="1576"/>
                  </a:cubicBezTo>
                  <a:cubicBezTo>
                    <a:pt x="12161" y="1626"/>
                    <a:pt x="12161" y="1728"/>
                    <a:pt x="12161" y="1779"/>
                  </a:cubicBezTo>
                  <a:cubicBezTo>
                    <a:pt x="12001" y="2033"/>
                    <a:pt x="11841" y="2236"/>
                    <a:pt x="11521" y="2440"/>
                  </a:cubicBezTo>
                  <a:cubicBezTo>
                    <a:pt x="9921" y="4015"/>
                    <a:pt x="6401" y="5387"/>
                    <a:pt x="5921" y="7064"/>
                  </a:cubicBezTo>
                  <a:cubicBezTo>
                    <a:pt x="5441" y="6861"/>
                    <a:pt x="5121" y="6607"/>
                    <a:pt x="4801" y="6353"/>
                  </a:cubicBezTo>
                  <a:cubicBezTo>
                    <a:pt x="4801" y="6302"/>
                    <a:pt x="4801" y="6302"/>
                    <a:pt x="4641" y="6251"/>
                  </a:cubicBezTo>
                  <a:cubicBezTo>
                    <a:pt x="4641" y="6200"/>
                    <a:pt x="4641" y="6200"/>
                    <a:pt x="4481" y="6150"/>
                  </a:cubicBezTo>
                  <a:cubicBezTo>
                    <a:pt x="4481" y="6150"/>
                    <a:pt x="4481" y="6099"/>
                    <a:pt x="4481" y="6099"/>
                  </a:cubicBezTo>
                  <a:cubicBezTo>
                    <a:pt x="4481" y="6099"/>
                    <a:pt x="4481" y="6048"/>
                    <a:pt x="4481" y="6048"/>
                  </a:cubicBezTo>
                  <a:cubicBezTo>
                    <a:pt x="4481" y="6048"/>
                    <a:pt x="4481" y="5997"/>
                    <a:pt x="4481" y="5997"/>
                  </a:cubicBezTo>
                  <a:cubicBezTo>
                    <a:pt x="4481" y="5997"/>
                    <a:pt x="4481" y="5946"/>
                    <a:pt x="4481" y="5946"/>
                  </a:cubicBezTo>
                  <a:cubicBezTo>
                    <a:pt x="4481" y="5946"/>
                    <a:pt x="4481" y="5896"/>
                    <a:pt x="4481" y="5896"/>
                  </a:cubicBezTo>
                  <a:cubicBezTo>
                    <a:pt x="4481" y="5896"/>
                    <a:pt x="4481" y="5845"/>
                    <a:pt x="4481" y="5845"/>
                  </a:cubicBezTo>
                  <a:cubicBezTo>
                    <a:pt x="4481" y="5845"/>
                    <a:pt x="4481" y="5794"/>
                    <a:pt x="4481" y="5794"/>
                  </a:cubicBezTo>
                  <a:cubicBezTo>
                    <a:pt x="4481" y="5794"/>
                    <a:pt x="4481" y="5743"/>
                    <a:pt x="4481" y="5743"/>
                  </a:cubicBezTo>
                  <a:cubicBezTo>
                    <a:pt x="4481" y="5743"/>
                    <a:pt x="4481" y="5692"/>
                    <a:pt x="4481" y="5692"/>
                  </a:cubicBezTo>
                  <a:cubicBezTo>
                    <a:pt x="4481" y="5692"/>
                    <a:pt x="4481" y="5641"/>
                    <a:pt x="4481" y="5641"/>
                  </a:cubicBezTo>
                  <a:cubicBezTo>
                    <a:pt x="4481" y="5641"/>
                    <a:pt x="4481" y="5591"/>
                    <a:pt x="4481" y="5591"/>
                  </a:cubicBezTo>
                  <a:cubicBezTo>
                    <a:pt x="4481" y="5591"/>
                    <a:pt x="4481" y="5540"/>
                    <a:pt x="4481" y="5540"/>
                  </a:cubicBezTo>
                  <a:cubicBezTo>
                    <a:pt x="4481" y="5540"/>
                    <a:pt x="4481" y="5489"/>
                    <a:pt x="4481" y="5489"/>
                  </a:cubicBezTo>
                  <a:cubicBezTo>
                    <a:pt x="4481" y="5489"/>
                    <a:pt x="4481" y="5438"/>
                    <a:pt x="4481" y="5438"/>
                  </a:cubicBezTo>
                  <a:cubicBezTo>
                    <a:pt x="4481" y="5438"/>
                    <a:pt x="4481" y="5387"/>
                    <a:pt x="4481" y="5387"/>
                  </a:cubicBezTo>
                  <a:cubicBezTo>
                    <a:pt x="4481" y="5387"/>
                    <a:pt x="4481" y="5337"/>
                    <a:pt x="4481" y="5337"/>
                  </a:cubicBezTo>
                  <a:cubicBezTo>
                    <a:pt x="4481" y="5337"/>
                    <a:pt x="4481" y="5286"/>
                    <a:pt x="4481" y="5286"/>
                  </a:cubicBezTo>
                  <a:cubicBezTo>
                    <a:pt x="4481" y="5235"/>
                    <a:pt x="4481" y="5235"/>
                    <a:pt x="4481" y="5184"/>
                  </a:cubicBezTo>
                  <a:cubicBezTo>
                    <a:pt x="4481" y="5184"/>
                    <a:pt x="4481" y="5184"/>
                    <a:pt x="4481" y="5133"/>
                  </a:cubicBezTo>
                  <a:cubicBezTo>
                    <a:pt x="4481" y="5032"/>
                    <a:pt x="4481" y="4930"/>
                    <a:pt x="4481" y="4828"/>
                  </a:cubicBezTo>
                  <a:cubicBezTo>
                    <a:pt x="4481" y="4828"/>
                    <a:pt x="4481" y="4828"/>
                    <a:pt x="4481" y="4828"/>
                  </a:cubicBezTo>
                  <a:cubicBezTo>
                    <a:pt x="4481" y="4778"/>
                    <a:pt x="4481" y="4778"/>
                    <a:pt x="4481" y="4727"/>
                  </a:cubicBezTo>
                  <a:cubicBezTo>
                    <a:pt x="4481" y="4727"/>
                    <a:pt x="4481" y="4676"/>
                    <a:pt x="4481" y="4676"/>
                  </a:cubicBezTo>
                  <a:cubicBezTo>
                    <a:pt x="4481" y="4625"/>
                    <a:pt x="4481" y="4625"/>
                    <a:pt x="4481" y="4574"/>
                  </a:cubicBezTo>
                  <a:lnTo>
                    <a:pt x="4481" y="4574"/>
                  </a:lnTo>
                  <a:cubicBezTo>
                    <a:pt x="4481" y="4574"/>
                    <a:pt x="4481" y="4574"/>
                    <a:pt x="4481" y="4574"/>
                  </a:cubicBezTo>
                  <a:cubicBezTo>
                    <a:pt x="4481" y="4574"/>
                    <a:pt x="4481" y="4574"/>
                    <a:pt x="4481" y="4524"/>
                  </a:cubicBezTo>
                  <a:cubicBezTo>
                    <a:pt x="4481" y="4473"/>
                    <a:pt x="4481" y="4422"/>
                    <a:pt x="4481" y="4422"/>
                  </a:cubicBezTo>
                  <a:cubicBezTo>
                    <a:pt x="4481" y="4422"/>
                    <a:pt x="4481" y="4422"/>
                    <a:pt x="4481" y="4422"/>
                  </a:cubicBezTo>
                  <a:cubicBezTo>
                    <a:pt x="4481" y="4371"/>
                    <a:pt x="4321" y="4320"/>
                    <a:pt x="4321" y="4269"/>
                  </a:cubicBezTo>
                  <a:cubicBezTo>
                    <a:pt x="4321" y="4269"/>
                    <a:pt x="4321" y="4269"/>
                    <a:pt x="4321" y="4269"/>
                  </a:cubicBezTo>
                  <a:cubicBezTo>
                    <a:pt x="3521" y="3456"/>
                    <a:pt x="1921" y="2897"/>
                    <a:pt x="801" y="2236"/>
                  </a:cubicBezTo>
                  <a:cubicBezTo>
                    <a:pt x="641" y="2135"/>
                    <a:pt x="321" y="1982"/>
                    <a:pt x="321" y="1830"/>
                  </a:cubicBezTo>
                  <a:cubicBezTo>
                    <a:pt x="321" y="1830"/>
                    <a:pt x="321" y="1830"/>
                    <a:pt x="321" y="1779"/>
                  </a:cubicBezTo>
                  <a:cubicBezTo>
                    <a:pt x="321" y="1728"/>
                    <a:pt x="321" y="1728"/>
                    <a:pt x="161" y="1677"/>
                  </a:cubicBezTo>
                  <a:cubicBezTo>
                    <a:pt x="161" y="1677"/>
                    <a:pt x="161" y="1627"/>
                    <a:pt x="161" y="1627"/>
                  </a:cubicBezTo>
                  <a:cubicBezTo>
                    <a:pt x="161" y="1576"/>
                    <a:pt x="161" y="1576"/>
                    <a:pt x="161" y="1525"/>
                  </a:cubicBezTo>
                  <a:cubicBezTo>
                    <a:pt x="161" y="1525"/>
                    <a:pt x="161" y="1525"/>
                    <a:pt x="161" y="1474"/>
                  </a:cubicBezTo>
                  <a:cubicBezTo>
                    <a:pt x="161" y="1423"/>
                    <a:pt x="161" y="1372"/>
                    <a:pt x="161" y="1322"/>
                  </a:cubicBezTo>
                  <a:cubicBezTo>
                    <a:pt x="161" y="1322"/>
                    <a:pt x="161" y="1322"/>
                    <a:pt x="161" y="1271"/>
                  </a:cubicBezTo>
                  <a:cubicBezTo>
                    <a:pt x="161" y="1220"/>
                    <a:pt x="161" y="1220"/>
                    <a:pt x="161" y="1169"/>
                  </a:cubicBezTo>
                  <a:cubicBezTo>
                    <a:pt x="161" y="1169"/>
                    <a:pt x="161" y="1169"/>
                    <a:pt x="161" y="1118"/>
                  </a:cubicBezTo>
                  <a:cubicBezTo>
                    <a:pt x="161" y="1068"/>
                    <a:pt x="161" y="1017"/>
                    <a:pt x="161" y="966"/>
                  </a:cubicBezTo>
                  <a:lnTo>
                    <a:pt x="161" y="966"/>
                  </a:lnTo>
                  <a:cubicBezTo>
                    <a:pt x="161" y="966"/>
                    <a:pt x="161" y="966"/>
                    <a:pt x="161" y="966"/>
                  </a:cubicBezTo>
                  <a:lnTo>
                    <a:pt x="161" y="966"/>
                  </a:lnTo>
                  <a:cubicBezTo>
                    <a:pt x="161" y="966"/>
                    <a:pt x="161" y="966"/>
                    <a:pt x="161" y="966"/>
                  </a:cubicBezTo>
                  <a:lnTo>
                    <a:pt x="161" y="966"/>
                  </a:lnTo>
                  <a:cubicBezTo>
                    <a:pt x="161" y="1017"/>
                    <a:pt x="161" y="1068"/>
                    <a:pt x="161" y="1118"/>
                  </a:cubicBezTo>
                  <a:cubicBezTo>
                    <a:pt x="161" y="1118"/>
                    <a:pt x="161" y="1118"/>
                    <a:pt x="161" y="1118"/>
                  </a:cubicBezTo>
                  <a:cubicBezTo>
                    <a:pt x="161" y="1068"/>
                    <a:pt x="161" y="1017"/>
                    <a:pt x="161" y="966"/>
                  </a:cubicBezTo>
                  <a:cubicBezTo>
                    <a:pt x="161" y="966"/>
                    <a:pt x="161" y="1017"/>
                    <a:pt x="161" y="1017"/>
                  </a:cubicBezTo>
                  <a:cubicBezTo>
                    <a:pt x="161" y="1068"/>
                    <a:pt x="161" y="1118"/>
                    <a:pt x="161" y="1169"/>
                  </a:cubicBezTo>
                  <a:cubicBezTo>
                    <a:pt x="161" y="1169"/>
                    <a:pt x="161" y="1220"/>
                    <a:pt x="161" y="1220"/>
                  </a:cubicBezTo>
                  <a:cubicBezTo>
                    <a:pt x="161" y="1220"/>
                    <a:pt x="161" y="1220"/>
                    <a:pt x="161" y="1271"/>
                  </a:cubicBezTo>
                  <a:cubicBezTo>
                    <a:pt x="161" y="1271"/>
                    <a:pt x="161" y="1271"/>
                    <a:pt x="161" y="1271"/>
                  </a:cubicBezTo>
                  <a:cubicBezTo>
                    <a:pt x="161" y="1322"/>
                    <a:pt x="161" y="1423"/>
                    <a:pt x="161" y="1474"/>
                  </a:cubicBezTo>
                  <a:cubicBezTo>
                    <a:pt x="321" y="1728"/>
                    <a:pt x="481" y="1982"/>
                    <a:pt x="801" y="2186"/>
                  </a:cubicBezTo>
                  <a:cubicBezTo>
                    <a:pt x="801" y="2186"/>
                    <a:pt x="801" y="2186"/>
                    <a:pt x="801" y="2186"/>
                  </a:cubicBezTo>
                  <a:cubicBezTo>
                    <a:pt x="801" y="2186"/>
                    <a:pt x="801" y="2186"/>
                    <a:pt x="801" y="2186"/>
                  </a:cubicBezTo>
                  <a:cubicBezTo>
                    <a:pt x="961" y="2287"/>
                    <a:pt x="1121" y="2389"/>
                    <a:pt x="1281" y="2440"/>
                  </a:cubicBezTo>
                  <a:cubicBezTo>
                    <a:pt x="1281" y="2440"/>
                    <a:pt x="1281" y="2440"/>
                    <a:pt x="1281" y="2491"/>
                  </a:cubicBezTo>
                  <a:cubicBezTo>
                    <a:pt x="1281" y="2541"/>
                    <a:pt x="1441" y="2541"/>
                    <a:pt x="1441" y="2592"/>
                  </a:cubicBezTo>
                  <a:cubicBezTo>
                    <a:pt x="1441" y="2592"/>
                    <a:pt x="1441" y="2592"/>
                    <a:pt x="1441" y="2643"/>
                  </a:cubicBezTo>
                  <a:cubicBezTo>
                    <a:pt x="1441" y="2694"/>
                    <a:pt x="1601" y="2745"/>
                    <a:pt x="1601" y="2745"/>
                  </a:cubicBezTo>
                  <a:cubicBezTo>
                    <a:pt x="1601" y="2745"/>
                    <a:pt x="1601" y="2745"/>
                    <a:pt x="1601" y="2745"/>
                  </a:cubicBezTo>
                  <a:cubicBezTo>
                    <a:pt x="1761" y="2796"/>
                    <a:pt x="1761" y="2846"/>
                    <a:pt x="1921" y="2897"/>
                  </a:cubicBezTo>
                  <a:cubicBezTo>
                    <a:pt x="1921" y="2897"/>
                    <a:pt x="1921" y="2897"/>
                    <a:pt x="1921" y="2897"/>
                  </a:cubicBezTo>
                  <a:cubicBezTo>
                    <a:pt x="1921" y="2948"/>
                    <a:pt x="2081" y="2948"/>
                    <a:pt x="2081" y="2999"/>
                  </a:cubicBezTo>
                  <a:cubicBezTo>
                    <a:pt x="2081" y="2999"/>
                    <a:pt x="2081" y="2999"/>
                    <a:pt x="2081" y="3050"/>
                  </a:cubicBezTo>
                  <a:cubicBezTo>
                    <a:pt x="2081" y="3100"/>
                    <a:pt x="2241" y="3100"/>
                    <a:pt x="2241" y="3151"/>
                  </a:cubicBezTo>
                  <a:cubicBezTo>
                    <a:pt x="2241" y="3151"/>
                    <a:pt x="2241" y="3151"/>
                    <a:pt x="2241" y="3151"/>
                  </a:cubicBezTo>
                  <a:cubicBezTo>
                    <a:pt x="2400" y="3202"/>
                    <a:pt x="2400" y="3253"/>
                    <a:pt x="2561" y="3253"/>
                  </a:cubicBezTo>
                  <a:cubicBezTo>
                    <a:pt x="2721" y="3304"/>
                    <a:pt x="2721" y="3355"/>
                    <a:pt x="2881" y="3405"/>
                  </a:cubicBezTo>
                  <a:cubicBezTo>
                    <a:pt x="2881" y="3405"/>
                    <a:pt x="2881" y="3456"/>
                    <a:pt x="3041" y="3456"/>
                  </a:cubicBezTo>
                  <a:cubicBezTo>
                    <a:pt x="4161" y="4168"/>
                    <a:pt x="3841" y="4625"/>
                    <a:pt x="3841" y="5235"/>
                  </a:cubicBezTo>
                  <a:cubicBezTo>
                    <a:pt x="3841" y="5286"/>
                    <a:pt x="3841" y="5337"/>
                    <a:pt x="3841" y="5388"/>
                  </a:cubicBezTo>
                  <a:cubicBezTo>
                    <a:pt x="3841" y="5388"/>
                    <a:pt x="3841" y="5388"/>
                    <a:pt x="3841" y="5388"/>
                  </a:cubicBezTo>
                  <a:cubicBezTo>
                    <a:pt x="3841" y="5489"/>
                    <a:pt x="3841" y="5591"/>
                    <a:pt x="4001" y="5692"/>
                  </a:cubicBezTo>
                  <a:cubicBezTo>
                    <a:pt x="4161" y="6048"/>
                    <a:pt x="4481" y="6353"/>
                    <a:pt x="4801" y="6658"/>
                  </a:cubicBezTo>
                  <a:cubicBezTo>
                    <a:pt x="4801" y="6658"/>
                    <a:pt x="4801" y="6658"/>
                    <a:pt x="4801" y="6658"/>
                  </a:cubicBezTo>
                  <a:cubicBezTo>
                    <a:pt x="4801" y="6658"/>
                    <a:pt x="4801" y="6658"/>
                    <a:pt x="4801" y="6658"/>
                  </a:cubicBezTo>
                  <a:cubicBezTo>
                    <a:pt x="4961" y="6709"/>
                    <a:pt x="4961" y="6760"/>
                    <a:pt x="5121" y="6861"/>
                  </a:cubicBezTo>
                  <a:cubicBezTo>
                    <a:pt x="5121" y="6861"/>
                    <a:pt x="5121" y="6861"/>
                    <a:pt x="5121" y="6912"/>
                  </a:cubicBezTo>
                  <a:cubicBezTo>
                    <a:pt x="5121" y="6963"/>
                    <a:pt x="5281" y="7014"/>
                    <a:pt x="5281" y="7065"/>
                  </a:cubicBezTo>
                  <a:cubicBezTo>
                    <a:pt x="5281" y="7065"/>
                    <a:pt x="5281" y="7115"/>
                    <a:pt x="5441" y="7115"/>
                  </a:cubicBezTo>
                  <a:cubicBezTo>
                    <a:pt x="5441" y="7166"/>
                    <a:pt x="5600" y="7217"/>
                    <a:pt x="5600" y="7268"/>
                  </a:cubicBezTo>
                  <a:cubicBezTo>
                    <a:pt x="5600" y="7268"/>
                    <a:pt x="5600" y="7319"/>
                    <a:pt x="5600" y="7319"/>
                  </a:cubicBezTo>
                  <a:cubicBezTo>
                    <a:pt x="5760" y="7370"/>
                    <a:pt x="5760" y="7420"/>
                    <a:pt x="5921" y="7471"/>
                  </a:cubicBezTo>
                  <a:cubicBezTo>
                    <a:pt x="5921" y="7471"/>
                    <a:pt x="5921" y="7471"/>
                    <a:pt x="5921" y="7471"/>
                  </a:cubicBezTo>
                  <a:cubicBezTo>
                    <a:pt x="6080" y="7522"/>
                    <a:pt x="6080" y="7573"/>
                    <a:pt x="6241" y="7624"/>
                  </a:cubicBezTo>
                  <a:cubicBezTo>
                    <a:pt x="6241" y="7624"/>
                    <a:pt x="6241" y="7674"/>
                    <a:pt x="6401" y="7674"/>
                  </a:cubicBezTo>
                  <a:cubicBezTo>
                    <a:pt x="6560" y="7725"/>
                    <a:pt x="6560" y="7776"/>
                    <a:pt x="6721" y="7776"/>
                  </a:cubicBezTo>
                  <a:cubicBezTo>
                    <a:pt x="6721" y="7776"/>
                    <a:pt x="6721" y="7827"/>
                    <a:pt x="6881" y="7827"/>
                  </a:cubicBezTo>
                  <a:cubicBezTo>
                    <a:pt x="6881" y="7827"/>
                    <a:pt x="6881" y="7878"/>
                    <a:pt x="6881" y="7878"/>
                  </a:cubicBezTo>
                  <a:cubicBezTo>
                    <a:pt x="6881" y="7878"/>
                    <a:pt x="6881" y="7878"/>
                    <a:pt x="6881" y="7878"/>
                  </a:cubicBezTo>
                  <a:cubicBezTo>
                    <a:pt x="6881" y="7878"/>
                    <a:pt x="6881" y="7929"/>
                    <a:pt x="6881" y="7929"/>
                  </a:cubicBezTo>
                  <a:lnTo>
                    <a:pt x="6881" y="7929"/>
                  </a:lnTo>
                  <a:cubicBezTo>
                    <a:pt x="6881" y="7929"/>
                    <a:pt x="6881" y="7979"/>
                    <a:pt x="6881" y="7979"/>
                  </a:cubicBezTo>
                  <a:cubicBezTo>
                    <a:pt x="6881" y="7979"/>
                    <a:pt x="6881" y="8030"/>
                    <a:pt x="7040" y="8030"/>
                  </a:cubicBezTo>
                  <a:cubicBezTo>
                    <a:pt x="7040" y="8081"/>
                    <a:pt x="7040" y="8081"/>
                    <a:pt x="7200" y="8132"/>
                  </a:cubicBezTo>
                  <a:cubicBezTo>
                    <a:pt x="7200" y="8132"/>
                    <a:pt x="7200" y="8183"/>
                    <a:pt x="7200" y="8183"/>
                  </a:cubicBezTo>
                  <a:cubicBezTo>
                    <a:pt x="7200" y="8233"/>
                    <a:pt x="7360" y="8233"/>
                    <a:pt x="7360" y="8284"/>
                  </a:cubicBezTo>
                  <a:cubicBezTo>
                    <a:pt x="7360" y="8284"/>
                    <a:pt x="7360" y="8284"/>
                    <a:pt x="7360" y="8335"/>
                  </a:cubicBezTo>
                  <a:cubicBezTo>
                    <a:pt x="7360" y="8386"/>
                    <a:pt x="7520" y="8386"/>
                    <a:pt x="7520" y="8437"/>
                  </a:cubicBezTo>
                  <a:cubicBezTo>
                    <a:pt x="7520" y="8437"/>
                    <a:pt x="7520" y="8437"/>
                    <a:pt x="7520" y="8437"/>
                  </a:cubicBezTo>
                  <a:cubicBezTo>
                    <a:pt x="8000" y="8742"/>
                    <a:pt x="8480" y="8996"/>
                    <a:pt x="8800" y="9301"/>
                  </a:cubicBezTo>
                  <a:cubicBezTo>
                    <a:pt x="8800" y="9301"/>
                    <a:pt x="8800" y="9301"/>
                    <a:pt x="8800" y="9301"/>
                  </a:cubicBezTo>
                  <a:cubicBezTo>
                    <a:pt x="8800" y="9352"/>
                    <a:pt x="8960" y="9402"/>
                    <a:pt x="8960" y="9402"/>
                  </a:cubicBezTo>
                  <a:cubicBezTo>
                    <a:pt x="8960" y="9402"/>
                    <a:pt x="8960" y="9402"/>
                    <a:pt x="8960" y="9402"/>
                  </a:cubicBezTo>
                  <a:cubicBezTo>
                    <a:pt x="8960" y="9453"/>
                    <a:pt x="9120" y="9453"/>
                    <a:pt x="9120" y="9504"/>
                  </a:cubicBezTo>
                  <a:cubicBezTo>
                    <a:pt x="9120" y="9504"/>
                    <a:pt x="9120" y="9504"/>
                    <a:pt x="9120" y="9504"/>
                  </a:cubicBezTo>
                  <a:cubicBezTo>
                    <a:pt x="9120" y="9555"/>
                    <a:pt x="9280" y="9555"/>
                    <a:pt x="9280" y="9606"/>
                  </a:cubicBezTo>
                  <a:cubicBezTo>
                    <a:pt x="9280" y="9606"/>
                    <a:pt x="9280" y="9606"/>
                    <a:pt x="9280" y="9606"/>
                  </a:cubicBezTo>
                  <a:cubicBezTo>
                    <a:pt x="9280" y="9657"/>
                    <a:pt x="9440" y="9657"/>
                    <a:pt x="9440" y="9707"/>
                  </a:cubicBezTo>
                  <a:cubicBezTo>
                    <a:pt x="9440" y="9707"/>
                    <a:pt x="9440" y="9707"/>
                    <a:pt x="9440" y="9707"/>
                  </a:cubicBezTo>
                  <a:cubicBezTo>
                    <a:pt x="9440" y="9758"/>
                    <a:pt x="9440" y="9758"/>
                    <a:pt x="9600" y="9809"/>
                  </a:cubicBezTo>
                  <a:cubicBezTo>
                    <a:pt x="9600" y="9809"/>
                    <a:pt x="9600" y="9809"/>
                    <a:pt x="9600" y="9809"/>
                  </a:cubicBezTo>
                  <a:cubicBezTo>
                    <a:pt x="9600" y="9860"/>
                    <a:pt x="9600" y="9860"/>
                    <a:pt x="9760" y="9911"/>
                  </a:cubicBezTo>
                  <a:cubicBezTo>
                    <a:pt x="9760" y="9911"/>
                    <a:pt x="9760" y="9911"/>
                    <a:pt x="9760" y="9911"/>
                  </a:cubicBezTo>
                  <a:cubicBezTo>
                    <a:pt x="9760" y="9962"/>
                    <a:pt x="9760" y="9962"/>
                    <a:pt x="9920" y="10012"/>
                  </a:cubicBezTo>
                  <a:cubicBezTo>
                    <a:pt x="9920" y="10012"/>
                    <a:pt x="9920" y="10012"/>
                    <a:pt x="9920" y="10063"/>
                  </a:cubicBezTo>
                  <a:cubicBezTo>
                    <a:pt x="9920" y="10114"/>
                    <a:pt x="9920" y="10114"/>
                    <a:pt x="10080" y="10165"/>
                  </a:cubicBezTo>
                  <a:cubicBezTo>
                    <a:pt x="10080" y="10165"/>
                    <a:pt x="10080" y="10165"/>
                    <a:pt x="10080" y="10216"/>
                  </a:cubicBezTo>
                  <a:cubicBezTo>
                    <a:pt x="10080" y="10266"/>
                    <a:pt x="10080" y="10266"/>
                    <a:pt x="10080" y="10317"/>
                  </a:cubicBezTo>
                  <a:cubicBezTo>
                    <a:pt x="10080" y="10317"/>
                    <a:pt x="10080" y="10317"/>
                    <a:pt x="10080" y="10368"/>
                  </a:cubicBezTo>
                  <a:cubicBezTo>
                    <a:pt x="10080" y="10419"/>
                    <a:pt x="10080" y="10419"/>
                    <a:pt x="10080" y="10470"/>
                  </a:cubicBezTo>
                  <a:cubicBezTo>
                    <a:pt x="10080" y="10470"/>
                    <a:pt x="10080" y="10470"/>
                    <a:pt x="10080" y="10521"/>
                  </a:cubicBezTo>
                  <a:cubicBezTo>
                    <a:pt x="10080" y="10571"/>
                    <a:pt x="10080" y="10571"/>
                    <a:pt x="10080" y="10622"/>
                  </a:cubicBezTo>
                  <a:cubicBezTo>
                    <a:pt x="10080" y="10622"/>
                    <a:pt x="10080" y="10622"/>
                    <a:pt x="10080" y="10673"/>
                  </a:cubicBezTo>
                  <a:cubicBezTo>
                    <a:pt x="10080" y="10724"/>
                    <a:pt x="10080" y="10724"/>
                    <a:pt x="10080" y="10775"/>
                  </a:cubicBezTo>
                  <a:cubicBezTo>
                    <a:pt x="10080" y="10775"/>
                    <a:pt x="10080" y="10775"/>
                    <a:pt x="10080" y="10825"/>
                  </a:cubicBezTo>
                  <a:cubicBezTo>
                    <a:pt x="10080" y="10876"/>
                    <a:pt x="10080" y="10876"/>
                    <a:pt x="10080" y="10927"/>
                  </a:cubicBezTo>
                  <a:cubicBezTo>
                    <a:pt x="10080" y="10927"/>
                    <a:pt x="10080" y="10927"/>
                    <a:pt x="10080" y="10978"/>
                  </a:cubicBezTo>
                  <a:cubicBezTo>
                    <a:pt x="10080" y="11029"/>
                    <a:pt x="10080" y="11029"/>
                    <a:pt x="10080" y="11080"/>
                  </a:cubicBezTo>
                  <a:cubicBezTo>
                    <a:pt x="10080" y="11080"/>
                    <a:pt x="10080" y="11080"/>
                    <a:pt x="10080" y="11130"/>
                  </a:cubicBezTo>
                  <a:cubicBezTo>
                    <a:pt x="10080" y="11181"/>
                    <a:pt x="10080" y="11232"/>
                    <a:pt x="10080" y="11232"/>
                  </a:cubicBezTo>
                  <a:cubicBezTo>
                    <a:pt x="10080" y="11232"/>
                    <a:pt x="10080" y="11232"/>
                    <a:pt x="10080" y="11283"/>
                  </a:cubicBezTo>
                  <a:cubicBezTo>
                    <a:pt x="10080" y="11334"/>
                    <a:pt x="10080" y="11385"/>
                    <a:pt x="10080" y="11385"/>
                  </a:cubicBezTo>
                  <a:cubicBezTo>
                    <a:pt x="10080" y="11385"/>
                    <a:pt x="10080" y="11385"/>
                    <a:pt x="10080" y="11435"/>
                  </a:cubicBezTo>
                  <a:cubicBezTo>
                    <a:pt x="10080" y="11486"/>
                    <a:pt x="10080" y="11537"/>
                    <a:pt x="10080" y="11537"/>
                  </a:cubicBezTo>
                  <a:cubicBezTo>
                    <a:pt x="10080" y="11537"/>
                    <a:pt x="10080" y="11537"/>
                    <a:pt x="10080" y="11588"/>
                  </a:cubicBezTo>
                  <a:cubicBezTo>
                    <a:pt x="10080" y="11639"/>
                    <a:pt x="10080" y="11689"/>
                    <a:pt x="10080" y="11740"/>
                  </a:cubicBezTo>
                  <a:cubicBezTo>
                    <a:pt x="10080" y="11740"/>
                    <a:pt x="10080" y="11740"/>
                    <a:pt x="10080" y="11791"/>
                  </a:cubicBezTo>
                  <a:cubicBezTo>
                    <a:pt x="10080" y="11842"/>
                    <a:pt x="10080" y="11893"/>
                    <a:pt x="10080" y="11944"/>
                  </a:cubicBezTo>
                  <a:cubicBezTo>
                    <a:pt x="10080" y="11994"/>
                    <a:pt x="10080" y="12045"/>
                    <a:pt x="10080" y="12096"/>
                  </a:cubicBezTo>
                  <a:cubicBezTo>
                    <a:pt x="8320" y="14485"/>
                    <a:pt x="3200" y="16467"/>
                    <a:pt x="1280" y="18855"/>
                  </a:cubicBezTo>
                  <a:cubicBezTo>
                    <a:pt x="1280" y="18855"/>
                    <a:pt x="1280" y="18855"/>
                    <a:pt x="1280" y="18855"/>
                  </a:cubicBezTo>
                  <a:lnTo>
                    <a:pt x="1280" y="18855"/>
                  </a:lnTo>
                  <a:cubicBezTo>
                    <a:pt x="1280" y="18855"/>
                    <a:pt x="1280" y="18906"/>
                    <a:pt x="1280" y="18906"/>
                  </a:cubicBezTo>
                  <a:cubicBezTo>
                    <a:pt x="1280" y="18957"/>
                    <a:pt x="1120" y="19008"/>
                    <a:pt x="1120" y="19110"/>
                  </a:cubicBezTo>
                  <a:cubicBezTo>
                    <a:pt x="1120" y="19160"/>
                    <a:pt x="1120" y="19160"/>
                    <a:pt x="1120" y="19211"/>
                  </a:cubicBezTo>
                  <a:cubicBezTo>
                    <a:pt x="1120" y="19262"/>
                    <a:pt x="960" y="19364"/>
                    <a:pt x="960" y="19415"/>
                  </a:cubicBezTo>
                  <a:cubicBezTo>
                    <a:pt x="960" y="19465"/>
                    <a:pt x="960" y="19465"/>
                    <a:pt x="960" y="19516"/>
                  </a:cubicBezTo>
                  <a:cubicBezTo>
                    <a:pt x="960" y="19567"/>
                    <a:pt x="960" y="19669"/>
                    <a:pt x="800" y="19720"/>
                  </a:cubicBezTo>
                  <a:cubicBezTo>
                    <a:pt x="800" y="19770"/>
                    <a:pt x="800" y="19770"/>
                    <a:pt x="800" y="19821"/>
                  </a:cubicBezTo>
                  <a:cubicBezTo>
                    <a:pt x="800" y="19923"/>
                    <a:pt x="800" y="20024"/>
                    <a:pt x="640" y="20126"/>
                  </a:cubicBezTo>
                  <a:cubicBezTo>
                    <a:pt x="640" y="20126"/>
                    <a:pt x="640" y="20126"/>
                    <a:pt x="640" y="20126"/>
                  </a:cubicBezTo>
                  <a:cubicBezTo>
                    <a:pt x="480" y="20431"/>
                    <a:pt x="320" y="20634"/>
                    <a:pt x="160" y="20838"/>
                  </a:cubicBezTo>
                  <a:cubicBezTo>
                    <a:pt x="0" y="21092"/>
                    <a:pt x="0" y="21295"/>
                    <a:pt x="0" y="21549"/>
                  </a:cubicBezTo>
                  <a:cubicBezTo>
                    <a:pt x="0" y="21549"/>
                    <a:pt x="0" y="21549"/>
                    <a:pt x="0" y="21549"/>
                  </a:cubicBezTo>
                  <a:cubicBezTo>
                    <a:pt x="0" y="21549"/>
                    <a:pt x="0" y="21549"/>
                    <a:pt x="0" y="21549"/>
                  </a:cubicBezTo>
                  <a:cubicBezTo>
                    <a:pt x="160" y="21549"/>
                    <a:pt x="160" y="21549"/>
                    <a:pt x="160" y="21549"/>
                  </a:cubicBezTo>
                  <a:cubicBezTo>
                    <a:pt x="320" y="21549"/>
                    <a:pt x="480" y="21549"/>
                    <a:pt x="640" y="21549"/>
                  </a:cubicBezTo>
                  <a:cubicBezTo>
                    <a:pt x="640" y="21549"/>
                    <a:pt x="640" y="21549"/>
                    <a:pt x="640" y="21549"/>
                  </a:cubicBezTo>
                  <a:cubicBezTo>
                    <a:pt x="640" y="21549"/>
                    <a:pt x="640" y="21549"/>
                    <a:pt x="800" y="21549"/>
                  </a:cubicBezTo>
                  <a:cubicBezTo>
                    <a:pt x="1920" y="21600"/>
                    <a:pt x="3040" y="21549"/>
                    <a:pt x="3520" y="21498"/>
                  </a:cubicBezTo>
                  <a:cubicBezTo>
                    <a:pt x="4000" y="20431"/>
                    <a:pt x="4800" y="19313"/>
                    <a:pt x="5920" y="18195"/>
                  </a:cubicBezTo>
                  <a:cubicBezTo>
                    <a:pt x="6560" y="17585"/>
                    <a:pt x="7360" y="16975"/>
                    <a:pt x="8000" y="16518"/>
                  </a:cubicBezTo>
                  <a:cubicBezTo>
                    <a:pt x="8000" y="16518"/>
                    <a:pt x="8000" y="16467"/>
                    <a:pt x="8160" y="16467"/>
                  </a:cubicBezTo>
                  <a:cubicBezTo>
                    <a:pt x="8320" y="16416"/>
                    <a:pt x="8320" y="16365"/>
                    <a:pt x="8480" y="16264"/>
                  </a:cubicBezTo>
                  <a:cubicBezTo>
                    <a:pt x="8640" y="16213"/>
                    <a:pt x="8640" y="16162"/>
                    <a:pt x="8800" y="16111"/>
                  </a:cubicBezTo>
                  <a:cubicBezTo>
                    <a:pt x="8800" y="16111"/>
                    <a:pt x="8800" y="16111"/>
                    <a:pt x="8800" y="16111"/>
                  </a:cubicBezTo>
                  <a:cubicBezTo>
                    <a:pt x="8800" y="16060"/>
                    <a:pt x="8960" y="16060"/>
                    <a:pt x="8960" y="16009"/>
                  </a:cubicBezTo>
                  <a:cubicBezTo>
                    <a:pt x="8960" y="16009"/>
                    <a:pt x="9120" y="15959"/>
                    <a:pt x="9120" y="15959"/>
                  </a:cubicBezTo>
                  <a:cubicBezTo>
                    <a:pt x="9120" y="15908"/>
                    <a:pt x="9280" y="15908"/>
                    <a:pt x="9280" y="15857"/>
                  </a:cubicBezTo>
                  <a:cubicBezTo>
                    <a:pt x="9280" y="15806"/>
                    <a:pt x="9440" y="15806"/>
                    <a:pt x="9440" y="15755"/>
                  </a:cubicBezTo>
                  <a:cubicBezTo>
                    <a:pt x="9440" y="15705"/>
                    <a:pt x="9600" y="15705"/>
                    <a:pt x="9600" y="15654"/>
                  </a:cubicBezTo>
                  <a:cubicBezTo>
                    <a:pt x="9760" y="15603"/>
                    <a:pt x="9760" y="15552"/>
                    <a:pt x="9920" y="15450"/>
                  </a:cubicBezTo>
                  <a:cubicBezTo>
                    <a:pt x="9920" y="15450"/>
                    <a:pt x="9920" y="15400"/>
                    <a:pt x="9920" y="15400"/>
                  </a:cubicBezTo>
                  <a:cubicBezTo>
                    <a:pt x="9920" y="15349"/>
                    <a:pt x="10080" y="15298"/>
                    <a:pt x="10080" y="15247"/>
                  </a:cubicBezTo>
                  <a:cubicBezTo>
                    <a:pt x="10080" y="15247"/>
                    <a:pt x="10080" y="15196"/>
                    <a:pt x="10240" y="15196"/>
                  </a:cubicBezTo>
                  <a:cubicBezTo>
                    <a:pt x="10240" y="15145"/>
                    <a:pt x="10400" y="15095"/>
                    <a:pt x="10400" y="15044"/>
                  </a:cubicBezTo>
                  <a:cubicBezTo>
                    <a:pt x="10400" y="15044"/>
                    <a:pt x="10400" y="14993"/>
                    <a:pt x="10560" y="14993"/>
                  </a:cubicBezTo>
                  <a:cubicBezTo>
                    <a:pt x="10720" y="14942"/>
                    <a:pt x="10720" y="14891"/>
                    <a:pt x="10720" y="14841"/>
                  </a:cubicBezTo>
                  <a:cubicBezTo>
                    <a:pt x="10720" y="14841"/>
                    <a:pt x="10720" y="14841"/>
                    <a:pt x="10720" y="14790"/>
                  </a:cubicBezTo>
                  <a:cubicBezTo>
                    <a:pt x="10880" y="14739"/>
                    <a:pt x="10880" y="14637"/>
                    <a:pt x="11040" y="14586"/>
                  </a:cubicBezTo>
                  <a:cubicBezTo>
                    <a:pt x="11040" y="14586"/>
                    <a:pt x="11040" y="14586"/>
                    <a:pt x="11040" y="14586"/>
                  </a:cubicBezTo>
                  <a:cubicBezTo>
                    <a:pt x="11200" y="14536"/>
                    <a:pt x="11200" y="14434"/>
                    <a:pt x="11360" y="14383"/>
                  </a:cubicBezTo>
                  <a:cubicBezTo>
                    <a:pt x="11360" y="14383"/>
                    <a:pt x="11360" y="14383"/>
                    <a:pt x="11360" y="14332"/>
                  </a:cubicBezTo>
                  <a:cubicBezTo>
                    <a:pt x="11360" y="14282"/>
                    <a:pt x="11520" y="14231"/>
                    <a:pt x="11520" y="14180"/>
                  </a:cubicBezTo>
                  <a:cubicBezTo>
                    <a:pt x="11520" y="14180"/>
                    <a:pt x="11520" y="14180"/>
                    <a:pt x="11520" y="14129"/>
                  </a:cubicBezTo>
                  <a:cubicBezTo>
                    <a:pt x="11840" y="13926"/>
                    <a:pt x="12000" y="13722"/>
                    <a:pt x="12160" y="13468"/>
                  </a:cubicBezTo>
                  <a:cubicBezTo>
                    <a:pt x="12160" y="13468"/>
                    <a:pt x="12160" y="13468"/>
                    <a:pt x="12160" y="13418"/>
                  </a:cubicBezTo>
                  <a:cubicBezTo>
                    <a:pt x="12160" y="13367"/>
                    <a:pt x="12320" y="13265"/>
                    <a:pt x="12320" y="13214"/>
                  </a:cubicBezTo>
                  <a:cubicBezTo>
                    <a:pt x="12320" y="13214"/>
                    <a:pt x="12320" y="13214"/>
                    <a:pt x="12320" y="13214"/>
                  </a:cubicBezTo>
                  <a:cubicBezTo>
                    <a:pt x="12480" y="13062"/>
                    <a:pt x="12480" y="12909"/>
                    <a:pt x="12640" y="12757"/>
                  </a:cubicBezTo>
                  <a:cubicBezTo>
                    <a:pt x="12640" y="12757"/>
                    <a:pt x="12640" y="12757"/>
                    <a:pt x="12640" y="12757"/>
                  </a:cubicBezTo>
                  <a:cubicBezTo>
                    <a:pt x="12960" y="12655"/>
                    <a:pt x="13120" y="12503"/>
                    <a:pt x="13440" y="12401"/>
                  </a:cubicBezTo>
                  <a:cubicBezTo>
                    <a:pt x="13440" y="12401"/>
                    <a:pt x="13440" y="12350"/>
                    <a:pt x="13600" y="12350"/>
                  </a:cubicBezTo>
                  <a:cubicBezTo>
                    <a:pt x="13760" y="12299"/>
                    <a:pt x="13920" y="12249"/>
                    <a:pt x="13920" y="12198"/>
                  </a:cubicBezTo>
                  <a:cubicBezTo>
                    <a:pt x="14080" y="12147"/>
                    <a:pt x="14240" y="12096"/>
                    <a:pt x="14240" y="11994"/>
                  </a:cubicBezTo>
                  <a:cubicBezTo>
                    <a:pt x="14240" y="11994"/>
                    <a:pt x="14240" y="11994"/>
                    <a:pt x="14240" y="11994"/>
                  </a:cubicBezTo>
                  <a:cubicBezTo>
                    <a:pt x="14240" y="11994"/>
                    <a:pt x="14240" y="11994"/>
                    <a:pt x="14240" y="11994"/>
                  </a:cubicBezTo>
                  <a:cubicBezTo>
                    <a:pt x="14400" y="11944"/>
                    <a:pt x="14400" y="11893"/>
                    <a:pt x="14560" y="11842"/>
                  </a:cubicBezTo>
                  <a:cubicBezTo>
                    <a:pt x="14560" y="11842"/>
                    <a:pt x="14560" y="11791"/>
                    <a:pt x="14720" y="11791"/>
                  </a:cubicBezTo>
                  <a:cubicBezTo>
                    <a:pt x="14720" y="11740"/>
                    <a:pt x="14880" y="11740"/>
                    <a:pt x="14880" y="11690"/>
                  </a:cubicBezTo>
                  <a:cubicBezTo>
                    <a:pt x="14880" y="11690"/>
                    <a:pt x="14880" y="11639"/>
                    <a:pt x="15040" y="11639"/>
                  </a:cubicBezTo>
                  <a:cubicBezTo>
                    <a:pt x="15200" y="11588"/>
                    <a:pt x="15200" y="11537"/>
                    <a:pt x="15360" y="11537"/>
                  </a:cubicBezTo>
                  <a:cubicBezTo>
                    <a:pt x="15360" y="11537"/>
                    <a:pt x="15360" y="11486"/>
                    <a:pt x="15520" y="11486"/>
                  </a:cubicBezTo>
                  <a:cubicBezTo>
                    <a:pt x="15680" y="11435"/>
                    <a:pt x="15680" y="11385"/>
                    <a:pt x="15840" y="11334"/>
                  </a:cubicBezTo>
                  <a:cubicBezTo>
                    <a:pt x="15840" y="11334"/>
                    <a:pt x="15840" y="11334"/>
                    <a:pt x="15840" y="11334"/>
                  </a:cubicBezTo>
                  <a:cubicBezTo>
                    <a:pt x="16000" y="11283"/>
                    <a:pt x="16000" y="11232"/>
                    <a:pt x="16160" y="11181"/>
                  </a:cubicBezTo>
                  <a:cubicBezTo>
                    <a:pt x="16160" y="11181"/>
                    <a:pt x="16160" y="11131"/>
                    <a:pt x="16160" y="11131"/>
                  </a:cubicBezTo>
                  <a:cubicBezTo>
                    <a:pt x="16160" y="11080"/>
                    <a:pt x="16320" y="11029"/>
                    <a:pt x="16320" y="10978"/>
                  </a:cubicBezTo>
                  <a:cubicBezTo>
                    <a:pt x="16320" y="10978"/>
                    <a:pt x="16320" y="10927"/>
                    <a:pt x="16480" y="10927"/>
                  </a:cubicBezTo>
                  <a:cubicBezTo>
                    <a:pt x="16480" y="10876"/>
                    <a:pt x="16640" y="10826"/>
                    <a:pt x="16640" y="10775"/>
                  </a:cubicBezTo>
                  <a:cubicBezTo>
                    <a:pt x="16640" y="10775"/>
                    <a:pt x="16640" y="10775"/>
                    <a:pt x="16640" y="10724"/>
                  </a:cubicBezTo>
                  <a:cubicBezTo>
                    <a:pt x="16800" y="10673"/>
                    <a:pt x="16800" y="10622"/>
                    <a:pt x="16960" y="10521"/>
                  </a:cubicBezTo>
                  <a:cubicBezTo>
                    <a:pt x="16960" y="10521"/>
                    <a:pt x="16960" y="10521"/>
                    <a:pt x="16960" y="10521"/>
                  </a:cubicBezTo>
                  <a:cubicBezTo>
                    <a:pt x="16960" y="10521"/>
                    <a:pt x="16960" y="10521"/>
                    <a:pt x="16960" y="10521"/>
                  </a:cubicBezTo>
                  <a:cubicBezTo>
                    <a:pt x="17440" y="10216"/>
                    <a:pt x="17600" y="9860"/>
                    <a:pt x="17760" y="9555"/>
                  </a:cubicBezTo>
                  <a:cubicBezTo>
                    <a:pt x="17760" y="9453"/>
                    <a:pt x="17920" y="9352"/>
                    <a:pt x="17920" y="9250"/>
                  </a:cubicBezTo>
                  <a:cubicBezTo>
                    <a:pt x="17920" y="9250"/>
                    <a:pt x="17920" y="9250"/>
                    <a:pt x="17920" y="9250"/>
                  </a:cubicBezTo>
                  <a:cubicBezTo>
                    <a:pt x="17920" y="9199"/>
                    <a:pt x="17920" y="9148"/>
                    <a:pt x="17920" y="9098"/>
                  </a:cubicBezTo>
                  <a:cubicBezTo>
                    <a:pt x="17920" y="8488"/>
                    <a:pt x="17600" y="8030"/>
                    <a:pt x="18720" y="7319"/>
                  </a:cubicBezTo>
                  <a:cubicBezTo>
                    <a:pt x="18720" y="7319"/>
                    <a:pt x="18720" y="7268"/>
                    <a:pt x="18880" y="7268"/>
                  </a:cubicBezTo>
                  <a:cubicBezTo>
                    <a:pt x="19040" y="7217"/>
                    <a:pt x="19040" y="7166"/>
                    <a:pt x="19200" y="7116"/>
                  </a:cubicBezTo>
                  <a:cubicBezTo>
                    <a:pt x="19360" y="7065"/>
                    <a:pt x="19360" y="7014"/>
                    <a:pt x="19520" y="7014"/>
                  </a:cubicBezTo>
                  <a:cubicBezTo>
                    <a:pt x="19520" y="7014"/>
                    <a:pt x="19520" y="7014"/>
                    <a:pt x="19520" y="7014"/>
                  </a:cubicBezTo>
                  <a:cubicBezTo>
                    <a:pt x="19520" y="6963"/>
                    <a:pt x="19680" y="6963"/>
                    <a:pt x="19680" y="6912"/>
                  </a:cubicBezTo>
                  <a:cubicBezTo>
                    <a:pt x="19680" y="6912"/>
                    <a:pt x="19680" y="6912"/>
                    <a:pt x="19680" y="6861"/>
                  </a:cubicBezTo>
                  <a:cubicBezTo>
                    <a:pt x="19680" y="6811"/>
                    <a:pt x="19840" y="6811"/>
                    <a:pt x="19840" y="6760"/>
                  </a:cubicBezTo>
                  <a:cubicBezTo>
                    <a:pt x="19840" y="6760"/>
                    <a:pt x="19840" y="6760"/>
                    <a:pt x="19840" y="6760"/>
                  </a:cubicBezTo>
                  <a:cubicBezTo>
                    <a:pt x="20000" y="6709"/>
                    <a:pt x="20000" y="6658"/>
                    <a:pt x="20160" y="6607"/>
                  </a:cubicBezTo>
                  <a:cubicBezTo>
                    <a:pt x="20160" y="6607"/>
                    <a:pt x="20160" y="6607"/>
                    <a:pt x="20160" y="6607"/>
                  </a:cubicBezTo>
                  <a:cubicBezTo>
                    <a:pt x="20160" y="6556"/>
                    <a:pt x="20320" y="6556"/>
                    <a:pt x="20320" y="6506"/>
                  </a:cubicBezTo>
                  <a:cubicBezTo>
                    <a:pt x="20320" y="6506"/>
                    <a:pt x="20320" y="6506"/>
                    <a:pt x="20320" y="6455"/>
                  </a:cubicBezTo>
                  <a:cubicBezTo>
                    <a:pt x="20320" y="6404"/>
                    <a:pt x="20480" y="6404"/>
                    <a:pt x="20480" y="6353"/>
                  </a:cubicBezTo>
                  <a:cubicBezTo>
                    <a:pt x="20480" y="6353"/>
                    <a:pt x="20480" y="6353"/>
                    <a:pt x="20480" y="6302"/>
                  </a:cubicBezTo>
                  <a:cubicBezTo>
                    <a:pt x="20640" y="6201"/>
                    <a:pt x="20800" y="6099"/>
                    <a:pt x="20960" y="6048"/>
                  </a:cubicBezTo>
                  <a:cubicBezTo>
                    <a:pt x="20960" y="6048"/>
                    <a:pt x="20960" y="6048"/>
                    <a:pt x="20960" y="6048"/>
                  </a:cubicBezTo>
                  <a:cubicBezTo>
                    <a:pt x="20960" y="6048"/>
                    <a:pt x="20960" y="6048"/>
                    <a:pt x="20960" y="6048"/>
                  </a:cubicBezTo>
                  <a:cubicBezTo>
                    <a:pt x="21280" y="5794"/>
                    <a:pt x="21440" y="5591"/>
                    <a:pt x="21600" y="5337"/>
                  </a:cubicBezTo>
                  <a:cubicBezTo>
                    <a:pt x="20481" y="5235"/>
                    <a:pt x="20481" y="5184"/>
                    <a:pt x="20481" y="5082"/>
                  </a:cubicBezTo>
                  <a:cubicBezTo>
                    <a:pt x="20481" y="5082"/>
                    <a:pt x="20481" y="5082"/>
                    <a:pt x="20481" y="5082"/>
                  </a:cubicBezTo>
                  <a:close/>
                </a:path>
              </a:pathLst>
            </a:custGeom>
            <a:solidFill>
              <a:schemeClr val="accent2">
                <a:lumMod val="75000"/>
              </a:schemeClr>
            </a:solidFill>
            <a:ln w="12700">
              <a:miter lim="400000"/>
            </a:ln>
          </p:spPr>
          <p:txBody>
            <a:bodyPr lIns="38100" tIns="38100" rIns="38100" bIns="38100" anchor="ctr"/>
            <a:lstStyle/>
            <a:p>
              <a:pPr>
                <a:defRPr sz="3000">
                  <a:solidFill>
                    <a:srgbClr val="FFFFFF"/>
                  </a:solidFill>
                </a:defRPr>
              </a:pPr>
              <a:endParaRPr/>
            </a:p>
          </p:txBody>
        </p:sp>
        <p:sp>
          <p:nvSpPr>
            <p:cNvPr id="10" name="Freeform: Shape 137">
              <a:extLst>
                <a:ext uri="{FF2B5EF4-FFF2-40B4-BE49-F238E27FC236}">
                  <a16:creationId xmlns:a16="http://schemas.microsoft.com/office/drawing/2014/main" id="{26D6EA1F-C0E4-9946-88D0-F4C8C5EA75BC}"/>
                </a:ext>
              </a:extLst>
            </p:cNvPr>
            <p:cNvSpPr/>
            <p:nvPr/>
          </p:nvSpPr>
          <p:spPr>
            <a:xfrm>
              <a:off x="4138275" y="1083977"/>
              <a:ext cx="1028619" cy="1392973"/>
            </a:xfrm>
            <a:custGeom>
              <a:avLst/>
              <a:gdLst>
                <a:gd name="connsiteX0" fmla="*/ 1146121 w 1192950"/>
                <a:gd name="connsiteY0" fmla="*/ 1099800 h 1615513"/>
                <a:gd name="connsiteX1" fmla="*/ 1144803 w 1192950"/>
                <a:gd name="connsiteY1" fmla="*/ 1105057 h 1615513"/>
                <a:gd name="connsiteX2" fmla="*/ 1133108 w 1192950"/>
                <a:gd name="connsiteY2" fmla="*/ 1129351 h 1615513"/>
                <a:gd name="connsiteX3" fmla="*/ 1091967 w 1192950"/>
                <a:gd name="connsiteY3" fmla="*/ 1174244 h 1615513"/>
                <a:gd name="connsiteX4" fmla="*/ 818986 w 1192950"/>
                <a:gd name="connsiteY4" fmla="*/ 1372445 h 1615513"/>
                <a:gd name="connsiteX5" fmla="*/ 766628 w 1192950"/>
                <a:gd name="connsiteY5" fmla="*/ 1376186 h 1615513"/>
                <a:gd name="connsiteX6" fmla="*/ 747921 w 1192950"/>
                <a:gd name="connsiteY6" fmla="*/ 1413571 h 1615513"/>
                <a:gd name="connsiteX7" fmla="*/ 613311 w 1192950"/>
                <a:gd name="connsiteY7" fmla="*/ 1608031 h 1615513"/>
                <a:gd name="connsiteX8" fmla="*/ 542246 w 1192950"/>
                <a:gd name="connsiteY8" fmla="*/ 1540717 h 1615513"/>
                <a:gd name="connsiteX9" fmla="*/ 531029 w 1192950"/>
                <a:gd name="connsiteY9" fmla="*/ 1551940 h 1615513"/>
                <a:gd name="connsiteX10" fmla="*/ 489888 w 1192950"/>
                <a:gd name="connsiteY10" fmla="*/ 1615513 h 1615513"/>
                <a:gd name="connsiteX11" fmla="*/ 486159 w 1192950"/>
                <a:gd name="connsiteY11" fmla="*/ 1611772 h 1615513"/>
                <a:gd name="connsiteX12" fmla="*/ 486159 w 1192950"/>
                <a:gd name="connsiteY12" fmla="*/ 1608031 h 1615513"/>
                <a:gd name="connsiteX13" fmla="*/ 531029 w 1192950"/>
                <a:gd name="connsiteY13" fmla="*/ 1536976 h 1615513"/>
                <a:gd name="connsiteX14" fmla="*/ 587116 w 1192950"/>
                <a:gd name="connsiteY14" fmla="*/ 1398607 h 1615513"/>
                <a:gd name="connsiteX15" fmla="*/ 751681 w 1192950"/>
                <a:gd name="connsiteY15" fmla="*/ 1391151 h 1615513"/>
                <a:gd name="connsiteX16" fmla="*/ 759139 w 1192950"/>
                <a:gd name="connsiteY16" fmla="*/ 1376186 h 1615513"/>
                <a:gd name="connsiteX17" fmla="*/ 658181 w 1192950"/>
                <a:gd name="connsiteY17" fmla="*/ 1305131 h 1615513"/>
                <a:gd name="connsiteX18" fmla="*/ 632017 w 1192950"/>
                <a:gd name="connsiteY18" fmla="*/ 1316354 h 1615513"/>
                <a:gd name="connsiteX19" fmla="*/ 549735 w 1192950"/>
                <a:gd name="connsiteY19" fmla="*/ 1379927 h 1615513"/>
                <a:gd name="connsiteX20" fmla="*/ 546006 w 1192950"/>
                <a:gd name="connsiteY20" fmla="*/ 1376186 h 1615513"/>
                <a:gd name="connsiteX21" fmla="*/ 546006 w 1192950"/>
                <a:gd name="connsiteY21" fmla="*/ 1372445 h 1615513"/>
                <a:gd name="connsiteX22" fmla="*/ 643235 w 1192950"/>
                <a:gd name="connsiteY22" fmla="*/ 1301390 h 1615513"/>
                <a:gd name="connsiteX23" fmla="*/ 755410 w 1192950"/>
                <a:gd name="connsiteY23" fmla="*/ 1159280 h 1615513"/>
                <a:gd name="connsiteX24" fmla="*/ 1114433 w 1192950"/>
                <a:gd name="connsiteY24" fmla="*/ 1144316 h 1615513"/>
                <a:gd name="connsiteX25" fmla="*/ 1137330 w 1192950"/>
                <a:gd name="connsiteY25" fmla="*/ 1117673 h 1615513"/>
                <a:gd name="connsiteX26" fmla="*/ 336750 w 1192950"/>
                <a:gd name="connsiteY26" fmla="*/ 1090853 h 1615513"/>
                <a:gd name="connsiteX27" fmla="*/ 340784 w 1192950"/>
                <a:gd name="connsiteY27" fmla="*/ 1115952 h 1615513"/>
                <a:gd name="connsiteX28" fmla="*/ 347794 w 1192950"/>
                <a:gd name="connsiteY28" fmla="*/ 1142134 h 1615513"/>
                <a:gd name="connsiteX29" fmla="*/ 489901 w 1192950"/>
                <a:gd name="connsiteY29" fmla="*/ 1209451 h 1615513"/>
                <a:gd name="connsiteX30" fmla="*/ 523559 w 1192950"/>
                <a:gd name="connsiteY30" fmla="*/ 1351554 h 1615513"/>
                <a:gd name="connsiteX31" fmla="*/ 557217 w 1192950"/>
                <a:gd name="connsiteY31" fmla="*/ 1430072 h 1615513"/>
                <a:gd name="connsiteX32" fmla="*/ 557217 w 1192950"/>
                <a:gd name="connsiteY32" fmla="*/ 1433822 h 1615513"/>
                <a:gd name="connsiteX33" fmla="*/ 553478 w 1192950"/>
                <a:gd name="connsiteY33" fmla="*/ 1433822 h 1615513"/>
                <a:gd name="connsiteX34" fmla="*/ 523559 w 1192950"/>
                <a:gd name="connsiteY34" fmla="*/ 1366504 h 1615513"/>
                <a:gd name="connsiteX35" fmla="*/ 519820 w 1192950"/>
                <a:gd name="connsiteY35" fmla="*/ 1351554 h 1615513"/>
                <a:gd name="connsiteX36" fmla="*/ 452505 w 1192950"/>
                <a:gd name="connsiteY36" fmla="*/ 1385204 h 1615513"/>
                <a:gd name="connsiteX37" fmla="*/ 355281 w 1192950"/>
                <a:gd name="connsiteY37" fmla="*/ 1168317 h 1615513"/>
                <a:gd name="connsiteX38" fmla="*/ 340316 w 1192950"/>
                <a:gd name="connsiteY38" fmla="*/ 1123434 h 1615513"/>
                <a:gd name="connsiteX39" fmla="*/ 337045 w 1192950"/>
                <a:gd name="connsiteY39" fmla="*/ 1099127 h 1615513"/>
                <a:gd name="connsiteX40" fmla="*/ 336578 w 1192950"/>
                <a:gd name="connsiteY40" fmla="*/ 1086033 h 1615513"/>
                <a:gd name="connsiteX41" fmla="*/ 336750 w 1192950"/>
                <a:gd name="connsiteY41" fmla="*/ 1090853 h 1615513"/>
                <a:gd name="connsiteX42" fmla="*/ 336578 w 1192950"/>
                <a:gd name="connsiteY42" fmla="*/ 1089783 h 1615513"/>
                <a:gd name="connsiteX43" fmla="*/ 1151348 w 1192950"/>
                <a:gd name="connsiteY43" fmla="*/ 1084484 h 1615513"/>
                <a:gd name="connsiteX44" fmla="*/ 1151814 w 1192950"/>
                <a:gd name="connsiteY44" fmla="*/ 1088225 h 1615513"/>
                <a:gd name="connsiteX45" fmla="*/ 1146121 w 1192950"/>
                <a:gd name="connsiteY45" fmla="*/ 1099800 h 1615513"/>
                <a:gd name="connsiteX46" fmla="*/ 1148085 w 1192950"/>
                <a:gd name="connsiteY46" fmla="*/ 1091966 h 1615513"/>
                <a:gd name="connsiteX47" fmla="*/ 1151348 w 1192950"/>
                <a:gd name="connsiteY47" fmla="*/ 1084484 h 1615513"/>
                <a:gd name="connsiteX48" fmla="*/ 2803 w 1192950"/>
                <a:gd name="connsiteY48" fmla="*/ 1011235 h 1615513"/>
                <a:gd name="connsiteX49" fmla="*/ 2803 w 1192950"/>
                <a:gd name="connsiteY49" fmla="*/ 1014988 h 1615513"/>
                <a:gd name="connsiteX50" fmla="*/ 17755 w 1192950"/>
                <a:gd name="connsiteY50" fmla="*/ 1093508 h 1615513"/>
                <a:gd name="connsiteX51" fmla="*/ 324422 w 1192950"/>
                <a:gd name="connsiteY51" fmla="*/ 1231874 h 1615513"/>
                <a:gd name="connsiteX52" fmla="*/ 402941 w 1192950"/>
                <a:gd name="connsiteY52" fmla="*/ 1396420 h 1615513"/>
                <a:gd name="connsiteX53" fmla="*/ 474007 w 1192950"/>
                <a:gd name="connsiteY53" fmla="*/ 1497391 h 1615513"/>
                <a:gd name="connsiteX54" fmla="*/ 470269 w 1192950"/>
                <a:gd name="connsiteY54" fmla="*/ 1501144 h 1615513"/>
                <a:gd name="connsiteX55" fmla="*/ 466531 w 1192950"/>
                <a:gd name="connsiteY55" fmla="*/ 1504874 h 1615513"/>
                <a:gd name="connsiteX56" fmla="*/ 406701 w 1192950"/>
                <a:gd name="connsiteY56" fmla="*/ 1411387 h 1615513"/>
                <a:gd name="connsiteX57" fmla="*/ 384252 w 1192950"/>
                <a:gd name="connsiteY57" fmla="*/ 1392690 h 1615513"/>
                <a:gd name="connsiteX58" fmla="*/ 219715 w 1192950"/>
                <a:gd name="connsiteY58" fmla="*/ 1392690 h 1615513"/>
                <a:gd name="connsiteX59" fmla="*/ 25231 w 1192950"/>
                <a:gd name="connsiteY59" fmla="*/ 1123442 h 1615513"/>
                <a:gd name="connsiteX60" fmla="*/ 2803 w 1192950"/>
                <a:gd name="connsiteY60" fmla="*/ 1067350 h 1615513"/>
                <a:gd name="connsiteX61" fmla="*/ 2803 w 1192950"/>
                <a:gd name="connsiteY61" fmla="*/ 1011235 h 1615513"/>
                <a:gd name="connsiteX62" fmla="*/ 1192950 w 1192950"/>
                <a:gd name="connsiteY62" fmla="*/ 972299 h 1615513"/>
                <a:gd name="connsiteX63" fmla="*/ 1166767 w 1192950"/>
                <a:gd name="connsiteY63" fmla="*/ 1009698 h 1615513"/>
                <a:gd name="connsiteX64" fmla="*/ 1121885 w 1192950"/>
                <a:gd name="connsiteY64" fmla="*/ 1039619 h 1615513"/>
                <a:gd name="connsiteX65" fmla="*/ 848913 w 1192950"/>
                <a:gd name="connsiteY65" fmla="*/ 1140586 h 1615513"/>
                <a:gd name="connsiteX66" fmla="*/ 729236 w 1192950"/>
                <a:gd name="connsiteY66" fmla="*/ 1062053 h 1615513"/>
                <a:gd name="connsiteX67" fmla="*/ 703053 w 1192950"/>
                <a:gd name="connsiteY67" fmla="*/ 1065797 h 1615513"/>
                <a:gd name="connsiteX68" fmla="*/ 673140 w 1192950"/>
                <a:gd name="connsiteY68" fmla="*/ 1073275 h 1615513"/>
                <a:gd name="connsiteX69" fmla="*/ 673140 w 1192950"/>
                <a:gd name="connsiteY69" fmla="*/ 1069540 h 1615513"/>
                <a:gd name="connsiteX70" fmla="*/ 714267 w 1192950"/>
                <a:gd name="connsiteY70" fmla="*/ 1058318 h 1615513"/>
                <a:gd name="connsiteX71" fmla="*/ 852643 w 1192950"/>
                <a:gd name="connsiteY71" fmla="*/ 976042 h 1615513"/>
                <a:gd name="connsiteX72" fmla="*/ 1140584 w 1192950"/>
                <a:gd name="connsiteY72" fmla="*/ 1024663 h 1615513"/>
                <a:gd name="connsiteX73" fmla="*/ 1192950 w 1192950"/>
                <a:gd name="connsiteY73" fmla="*/ 972299 h 1615513"/>
                <a:gd name="connsiteX74" fmla="*/ 807763 w 1192950"/>
                <a:gd name="connsiteY74" fmla="*/ 815231 h 1615513"/>
                <a:gd name="connsiteX75" fmla="*/ 811511 w 1192950"/>
                <a:gd name="connsiteY75" fmla="*/ 818978 h 1615513"/>
                <a:gd name="connsiteX76" fmla="*/ 830206 w 1192950"/>
                <a:gd name="connsiteY76" fmla="*/ 852635 h 1615513"/>
                <a:gd name="connsiteX77" fmla="*/ 807766 w 1192950"/>
                <a:gd name="connsiteY77" fmla="*/ 815238 h 1615513"/>
                <a:gd name="connsiteX78" fmla="*/ 1105760 w 1192950"/>
                <a:gd name="connsiteY78" fmla="*/ 790240 h 1615513"/>
                <a:gd name="connsiteX79" fmla="*/ 1104137 w 1192950"/>
                <a:gd name="connsiteY79" fmla="*/ 797006 h 1615513"/>
                <a:gd name="connsiteX80" fmla="*/ 1095729 w 1192950"/>
                <a:gd name="connsiteY80" fmla="*/ 811498 h 1615513"/>
                <a:gd name="connsiteX81" fmla="*/ 1073290 w 1192950"/>
                <a:gd name="connsiteY81" fmla="*/ 833936 h 1615513"/>
                <a:gd name="connsiteX82" fmla="*/ 927435 w 1192950"/>
                <a:gd name="connsiteY82" fmla="*/ 919953 h 1615513"/>
                <a:gd name="connsiteX83" fmla="*/ 848908 w 1192950"/>
                <a:gd name="connsiteY83" fmla="*/ 886293 h 1615513"/>
                <a:gd name="connsiteX84" fmla="*/ 833944 w 1192950"/>
                <a:gd name="connsiteY84" fmla="*/ 890027 h 1615513"/>
                <a:gd name="connsiteX85" fmla="*/ 785331 w 1192950"/>
                <a:gd name="connsiteY85" fmla="*/ 923687 h 1615513"/>
                <a:gd name="connsiteX86" fmla="*/ 785331 w 1192950"/>
                <a:gd name="connsiteY86" fmla="*/ 919953 h 1615513"/>
                <a:gd name="connsiteX87" fmla="*/ 785331 w 1192950"/>
                <a:gd name="connsiteY87" fmla="*/ 916212 h 1615513"/>
                <a:gd name="connsiteX88" fmla="*/ 837682 w 1192950"/>
                <a:gd name="connsiteY88" fmla="*/ 882552 h 1615513"/>
                <a:gd name="connsiteX89" fmla="*/ 908749 w 1192950"/>
                <a:gd name="connsiteY89" fmla="*/ 818972 h 1615513"/>
                <a:gd name="connsiteX90" fmla="*/ 1080765 w 1192950"/>
                <a:gd name="connsiteY90" fmla="*/ 815238 h 1615513"/>
                <a:gd name="connsiteX91" fmla="*/ 1093853 w 1192950"/>
                <a:gd name="connsiteY91" fmla="*/ 802149 h 1615513"/>
                <a:gd name="connsiteX92" fmla="*/ 1106940 w 1192950"/>
                <a:gd name="connsiteY92" fmla="*/ 785319 h 1615513"/>
                <a:gd name="connsiteX93" fmla="*/ 1106940 w 1192950"/>
                <a:gd name="connsiteY93" fmla="*/ 789060 h 1615513"/>
                <a:gd name="connsiteX94" fmla="*/ 1105760 w 1192950"/>
                <a:gd name="connsiteY94" fmla="*/ 790240 h 1615513"/>
                <a:gd name="connsiteX95" fmla="*/ 79537 w 1192950"/>
                <a:gd name="connsiteY95" fmla="*/ 748530 h 1615513"/>
                <a:gd name="connsiteX96" fmla="*/ 80004 w 1192950"/>
                <a:gd name="connsiteY96" fmla="*/ 753195 h 1615513"/>
                <a:gd name="connsiteX97" fmla="*/ 106166 w 1192950"/>
                <a:gd name="connsiteY97" fmla="*/ 813040 h 1615513"/>
                <a:gd name="connsiteX98" fmla="*/ 453956 w 1192950"/>
                <a:gd name="connsiteY98" fmla="*/ 887828 h 1615513"/>
                <a:gd name="connsiteX99" fmla="*/ 539975 w 1192950"/>
                <a:gd name="connsiteY99" fmla="*/ 1044893 h 1615513"/>
                <a:gd name="connsiteX100" fmla="*/ 622252 w 1192950"/>
                <a:gd name="connsiteY100" fmla="*/ 1130916 h 1615513"/>
                <a:gd name="connsiteX101" fmla="*/ 622252 w 1192950"/>
                <a:gd name="connsiteY101" fmla="*/ 1134642 h 1615513"/>
                <a:gd name="connsiteX102" fmla="*/ 618511 w 1192950"/>
                <a:gd name="connsiteY102" fmla="*/ 1138387 h 1615513"/>
                <a:gd name="connsiteX103" fmla="*/ 547457 w 1192950"/>
                <a:gd name="connsiteY103" fmla="*/ 1059854 h 1615513"/>
                <a:gd name="connsiteX104" fmla="*/ 521295 w 1192950"/>
                <a:gd name="connsiteY104" fmla="*/ 1044893 h 1615513"/>
                <a:gd name="connsiteX105" fmla="*/ 356740 w 1192950"/>
                <a:gd name="connsiteY105" fmla="*/ 1082287 h 1615513"/>
                <a:gd name="connsiteX106" fmla="*/ 121130 w 1192950"/>
                <a:gd name="connsiteY106" fmla="*/ 839217 h 1615513"/>
                <a:gd name="connsiteX107" fmla="*/ 83746 w 1192950"/>
                <a:gd name="connsiteY107" fmla="*/ 790607 h 1615513"/>
                <a:gd name="connsiteX108" fmla="*/ 76263 w 1192950"/>
                <a:gd name="connsiteY108" fmla="*/ 749468 h 1615513"/>
                <a:gd name="connsiteX109" fmla="*/ 79537 w 1192950"/>
                <a:gd name="connsiteY109" fmla="*/ 748530 h 1615513"/>
                <a:gd name="connsiteX110" fmla="*/ 813804 w 1192950"/>
                <a:gd name="connsiteY110" fmla="*/ 705632 h 1615513"/>
                <a:gd name="connsiteX111" fmla="*/ 819923 w 1192950"/>
                <a:gd name="connsiteY111" fmla="*/ 707252 h 1615513"/>
                <a:gd name="connsiteX112" fmla="*/ 830206 w 1192950"/>
                <a:gd name="connsiteY112" fmla="*/ 714265 h 1615513"/>
                <a:gd name="connsiteX113" fmla="*/ 819923 w 1192950"/>
                <a:gd name="connsiteY113" fmla="*/ 709590 h 1615513"/>
                <a:gd name="connsiteX114" fmla="*/ 678033 w 1192950"/>
                <a:gd name="connsiteY114" fmla="*/ 704058 h 1615513"/>
                <a:gd name="connsiteX115" fmla="*/ 691663 w 1192950"/>
                <a:gd name="connsiteY115" fmla="*/ 715962 h 1615513"/>
                <a:gd name="connsiteX116" fmla="*/ 781588 w 1192950"/>
                <a:gd name="connsiteY116" fmla="*/ 755404 h 1615513"/>
                <a:gd name="connsiteX117" fmla="*/ 802099 w 1192950"/>
                <a:gd name="connsiteY117" fmla="*/ 802734 h 1615513"/>
                <a:gd name="connsiteX118" fmla="*/ 807763 w 1192950"/>
                <a:gd name="connsiteY118" fmla="*/ 815231 h 1615513"/>
                <a:gd name="connsiteX119" fmla="*/ 804028 w 1192950"/>
                <a:gd name="connsiteY119" fmla="*/ 811499 h 1615513"/>
                <a:gd name="connsiteX120" fmla="*/ 744190 w 1192950"/>
                <a:gd name="connsiteY120" fmla="*/ 807759 h 1615513"/>
                <a:gd name="connsiteX121" fmla="*/ 680622 w 1192950"/>
                <a:gd name="connsiteY121" fmla="*/ 710528 h 1615513"/>
                <a:gd name="connsiteX122" fmla="*/ 799629 w 1192950"/>
                <a:gd name="connsiteY122" fmla="*/ 699309 h 1615513"/>
                <a:gd name="connsiteX123" fmla="*/ 804028 w 1192950"/>
                <a:gd name="connsiteY123" fmla="*/ 699309 h 1615513"/>
                <a:gd name="connsiteX124" fmla="*/ 813804 w 1192950"/>
                <a:gd name="connsiteY124" fmla="*/ 705632 h 1615513"/>
                <a:gd name="connsiteX125" fmla="*/ 804028 w 1192950"/>
                <a:gd name="connsiteY125" fmla="*/ 703045 h 1615513"/>
                <a:gd name="connsiteX126" fmla="*/ 675905 w 1192950"/>
                <a:gd name="connsiteY126" fmla="*/ 698739 h 1615513"/>
                <a:gd name="connsiteX127" fmla="*/ 678033 w 1192950"/>
                <a:gd name="connsiteY127" fmla="*/ 704058 h 1615513"/>
                <a:gd name="connsiteX128" fmla="*/ 676877 w 1192950"/>
                <a:gd name="connsiteY128" fmla="*/ 703048 h 1615513"/>
                <a:gd name="connsiteX129" fmla="*/ 953728 w 1192950"/>
                <a:gd name="connsiteY129" fmla="*/ 698257 h 1615513"/>
                <a:gd name="connsiteX130" fmla="*/ 1037637 w 1192950"/>
                <a:gd name="connsiteY130" fmla="*/ 704568 h 1615513"/>
                <a:gd name="connsiteX131" fmla="*/ 1057297 w 1192950"/>
                <a:gd name="connsiteY131" fmla="*/ 700334 h 1615513"/>
                <a:gd name="connsiteX132" fmla="*/ 1050840 w 1192950"/>
                <a:gd name="connsiteY132" fmla="*/ 706788 h 1615513"/>
                <a:gd name="connsiteX133" fmla="*/ 934910 w 1192950"/>
                <a:gd name="connsiteY133" fmla="*/ 785322 h 1615513"/>
                <a:gd name="connsiteX134" fmla="*/ 871335 w 1192950"/>
                <a:gd name="connsiteY134" fmla="*/ 755404 h 1615513"/>
                <a:gd name="connsiteX135" fmla="*/ 860115 w 1192950"/>
                <a:gd name="connsiteY135" fmla="*/ 759144 h 1615513"/>
                <a:gd name="connsiteX136" fmla="*/ 826468 w 1192950"/>
                <a:gd name="connsiteY136" fmla="*/ 785322 h 1615513"/>
                <a:gd name="connsiteX137" fmla="*/ 822724 w 1192950"/>
                <a:gd name="connsiteY137" fmla="*/ 785322 h 1615513"/>
                <a:gd name="connsiteX138" fmla="*/ 863859 w 1192950"/>
                <a:gd name="connsiteY138" fmla="*/ 755404 h 1615513"/>
                <a:gd name="connsiteX139" fmla="*/ 912471 w 1192950"/>
                <a:gd name="connsiteY139" fmla="*/ 699309 h 1615513"/>
                <a:gd name="connsiteX140" fmla="*/ 953728 w 1192950"/>
                <a:gd name="connsiteY140" fmla="*/ 698257 h 1615513"/>
                <a:gd name="connsiteX141" fmla="*/ 1069530 w 1192950"/>
                <a:gd name="connsiteY141" fmla="*/ 688107 h 1615513"/>
                <a:gd name="connsiteX142" fmla="*/ 1062060 w 1192950"/>
                <a:gd name="connsiteY142" fmla="*/ 699309 h 1615513"/>
                <a:gd name="connsiteX143" fmla="*/ 1057297 w 1192950"/>
                <a:gd name="connsiteY143" fmla="*/ 700334 h 1615513"/>
                <a:gd name="connsiteX144" fmla="*/ 1069565 w 1192950"/>
                <a:gd name="connsiteY144" fmla="*/ 688055 h 1615513"/>
                <a:gd name="connsiteX145" fmla="*/ 1069547 w 1192950"/>
                <a:gd name="connsiteY145" fmla="*/ 688090 h 1615513"/>
                <a:gd name="connsiteX146" fmla="*/ 1069530 w 1192950"/>
                <a:gd name="connsiteY146" fmla="*/ 688107 h 1615513"/>
                <a:gd name="connsiteX147" fmla="*/ 673140 w 1192950"/>
                <a:gd name="connsiteY147" fmla="*/ 676871 h 1615513"/>
                <a:gd name="connsiteX148" fmla="*/ 673607 w 1192950"/>
                <a:gd name="connsiteY148" fmla="*/ 688557 h 1615513"/>
                <a:gd name="connsiteX149" fmla="*/ 675905 w 1192950"/>
                <a:gd name="connsiteY149" fmla="*/ 698739 h 1615513"/>
                <a:gd name="connsiteX150" fmla="*/ 673140 w 1192950"/>
                <a:gd name="connsiteY150" fmla="*/ 691829 h 1615513"/>
                <a:gd name="connsiteX151" fmla="*/ 673140 w 1192950"/>
                <a:gd name="connsiteY151" fmla="*/ 679675 h 1615513"/>
                <a:gd name="connsiteX152" fmla="*/ 1077023 w 1192950"/>
                <a:gd name="connsiteY152" fmla="*/ 673131 h 1615513"/>
                <a:gd name="connsiteX153" fmla="*/ 1077023 w 1192950"/>
                <a:gd name="connsiteY153" fmla="*/ 676871 h 1615513"/>
                <a:gd name="connsiteX154" fmla="*/ 1069565 w 1192950"/>
                <a:gd name="connsiteY154" fmla="*/ 688055 h 1615513"/>
                <a:gd name="connsiteX155" fmla="*/ 1074685 w 1192950"/>
                <a:gd name="connsiteY155" fmla="*/ 677806 h 1615513"/>
                <a:gd name="connsiteX156" fmla="*/ 1077023 w 1192950"/>
                <a:gd name="connsiteY156" fmla="*/ 673131 h 1615513"/>
                <a:gd name="connsiteX157" fmla="*/ 261783 w 1192950"/>
                <a:gd name="connsiteY157" fmla="*/ 673128 h 1615513"/>
                <a:gd name="connsiteX158" fmla="*/ 265522 w 1192950"/>
                <a:gd name="connsiteY158" fmla="*/ 676862 h 1615513"/>
                <a:gd name="connsiteX159" fmla="*/ 295439 w 1192950"/>
                <a:gd name="connsiteY159" fmla="*/ 729217 h 1615513"/>
                <a:gd name="connsiteX160" fmla="*/ 542253 w 1192950"/>
                <a:gd name="connsiteY160" fmla="*/ 755400 h 1615513"/>
                <a:gd name="connsiteX161" fmla="*/ 639482 w 1192950"/>
                <a:gd name="connsiteY161" fmla="*/ 852630 h 1615513"/>
                <a:gd name="connsiteX162" fmla="*/ 710535 w 1192950"/>
                <a:gd name="connsiteY162" fmla="*/ 904985 h 1615513"/>
                <a:gd name="connsiteX163" fmla="*/ 706795 w 1192950"/>
                <a:gd name="connsiteY163" fmla="*/ 908730 h 1615513"/>
                <a:gd name="connsiteX164" fmla="*/ 643222 w 1192950"/>
                <a:gd name="connsiteY164" fmla="*/ 856375 h 1615513"/>
                <a:gd name="connsiteX165" fmla="*/ 624524 w 1192950"/>
                <a:gd name="connsiteY165" fmla="*/ 848885 h 1615513"/>
                <a:gd name="connsiteX166" fmla="*/ 508596 w 1192950"/>
                <a:gd name="connsiteY166" fmla="*/ 886281 h 1615513"/>
                <a:gd name="connsiteX167" fmla="*/ 306658 w 1192950"/>
                <a:gd name="connsiteY167" fmla="*/ 744186 h 1615513"/>
                <a:gd name="connsiteX168" fmla="*/ 276741 w 1192950"/>
                <a:gd name="connsiteY168" fmla="*/ 710524 h 1615513"/>
                <a:gd name="connsiteX169" fmla="*/ 261783 w 1192950"/>
                <a:gd name="connsiteY169" fmla="*/ 673128 h 1615513"/>
                <a:gd name="connsiteX170" fmla="*/ 1005987 w 1192950"/>
                <a:gd name="connsiteY170" fmla="*/ 579625 h 1615513"/>
                <a:gd name="connsiteX171" fmla="*/ 1005974 w 1192950"/>
                <a:gd name="connsiteY171" fmla="*/ 579640 h 1615513"/>
                <a:gd name="connsiteX172" fmla="*/ 1005972 w 1192950"/>
                <a:gd name="connsiteY172" fmla="*/ 579641 h 1615513"/>
                <a:gd name="connsiteX173" fmla="*/ 1017192 w 1192950"/>
                <a:gd name="connsiteY173" fmla="*/ 560940 h 1615513"/>
                <a:gd name="connsiteX174" fmla="*/ 1013456 w 1192950"/>
                <a:gd name="connsiteY174" fmla="*/ 572158 h 1615513"/>
                <a:gd name="connsiteX175" fmla="*/ 1005987 w 1192950"/>
                <a:gd name="connsiteY175" fmla="*/ 579625 h 1615513"/>
                <a:gd name="connsiteX176" fmla="*/ 1012984 w 1192950"/>
                <a:gd name="connsiteY176" fmla="*/ 571693 h 1615513"/>
                <a:gd name="connsiteX177" fmla="*/ 1017192 w 1192950"/>
                <a:gd name="connsiteY177" fmla="*/ 560940 h 1615513"/>
                <a:gd name="connsiteX178" fmla="*/ 538517 w 1192950"/>
                <a:gd name="connsiteY178" fmla="*/ 549727 h 1615513"/>
                <a:gd name="connsiteX179" fmla="*/ 523555 w 1192950"/>
                <a:gd name="connsiteY179" fmla="*/ 572162 h 1615513"/>
                <a:gd name="connsiteX180" fmla="*/ 538517 w 1192950"/>
                <a:gd name="connsiteY180" fmla="*/ 549727 h 1615513"/>
                <a:gd name="connsiteX181" fmla="*/ 949870 w 1192950"/>
                <a:gd name="connsiteY181" fmla="*/ 523547 h 1615513"/>
                <a:gd name="connsiteX182" fmla="*/ 1017181 w 1192950"/>
                <a:gd name="connsiteY182" fmla="*/ 534765 h 1615513"/>
                <a:gd name="connsiteX183" fmla="*/ 1024662 w 1192950"/>
                <a:gd name="connsiteY183" fmla="*/ 527286 h 1615513"/>
                <a:gd name="connsiteX184" fmla="*/ 1020924 w 1192950"/>
                <a:gd name="connsiteY184" fmla="*/ 534765 h 1615513"/>
                <a:gd name="connsiteX185" fmla="*/ 1009705 w 1192950"/>
                <a:gd name="connsiteY185" fmla="*/ 542246 h 1615513"/>
                <a:gd name="connsiteX186" fmla="*/ 949870 w 1192950"/>
                <a:gd name="connsiteY186" fmla="*/ 568424 h 1615513"/>
                <a:gd name="connsiteX187" fmla="*/ 919955 w 1192950"/>
                <a:gd name="connsiteY187" fmla="*/ 549725 h 1615513"/>
                <a:gd name="connsiteX188" fmla="*/ 949870 w 1192950"/>
                <a:gd name="connsiteY188" fmla="*/ 523547 h 1615513"/>
                <a:gd name="connsiteX189" fmla="*/ 224390 w 1192950"/>
                <a:gd name="connsiteY189" fmla="*/ 523544 h 1615513"/>
                <a:gd name="connsiteX190" fmla="*/ 228123 w 1192950"/>
                <a:gd name="connsiteY190" fmla="*/ 527285 h 1615513"/>
                <a:gd name="connsiteX191" fmla="*/ 258041 w 1192950"/>
                <a:gd name="connsiteY191" fmla="*/ 568421 h 1615513"/>
                <a:gd name="connsiteX192" fmla="*/ 474936 w 1192950"/>
                <a:gd name="connsiteY192" fmla="*/ 572154 h 1615513"/>
                <a:gd name="connsiteX193" fmla="*/ 564691 w 1192950"/>
                <a:gd name="connsiteY193" fmla="*/ 650692 h 1615513"/>
                <a:gd name="connsiteX194" fmla="*/ 632013 w 1192950"/>
                <a:gd name="connsiteY194" fmla="*/ 691828 h 1615513"/>
                <a:gd name="connsiteX195" fmla="*/ 632013 w 1192950"/>
                <a:gd name="connsiteY195" fmla="*/ 695569 h 1615513"/>
                <a:gd name="connsiteX196" fmla="*/ 632013 w 1192950"/>
                <a:gd name="connsiteY196" fmla="*/ 699302 h 1615513"/>
                <a:gd name="connsiteX197" fmla="*/ 572176 w 1192950"/>
                <a:gd name="connsiteY197" fmla="*/ 658166 h 1615513"/>
                <a:gd name="connsiteX198" fmla="*/ 553474 w 1192950"/>
                <a:gd name="connsiteY198" fmla="*/ 650692 h 1615513"/>
                <a:gd name="connsiteX199" fmla="*/ 456254 w 1192950"/>
                <a:gd name="connsiteY199" fmla="*/ 691828 h 1615513"/>
                <a:gd name="connsiteX200" fmla="*/ 269258 w 1192950"/>
                <a:gd name="connsiteY200" fmla="*/ 583369 h 1615513"/>
                <a:gd name="connsiteX201" fmla="*/ 239359 w 1192950"/>
                <a:gd name="connsiteY201" fmla="*/ 557206 h 1615513"/>
                <a:gd name="connsiteX202" fmla="*/ 224390 w 1192950"/>
                <a:gd name="connsiteY202" fmla="*/ 523544 h 1615513"/>
                <a:gd name="connsiteX203" fmla="*/ 895443 w 1192950"/>
                <a:gd name="connsiteY203" fmla="*/ 497351 h 1615513"/>
                <a:gd name="connsiteX204" fmla="*/ 895437 w 1192950"/>
                <a:gd name="connsiteY204" fmla="*/ 497370 h 1615513"/>
                <a:gd name="connsiteX205" fmla="*/ 895431 w 1192950"/>
                <a:gd name="connsiteY205" fmla="*/ 497375 h 1615513"/>
                <a:gd name="connsiteX206" fmla="*/ 865517 w 1192950"/>
                <a:gd name="connsiteY206" fmla="*/ 493635 h 1615513"/>
                <a:gd name="connsiteX207" fmla="*/ 876740 w 1192950"/>
                <a:gd name="connsiteY207" fmla="*/ 512334 h 1615513"/>
                <a:gd name="connsiteX208" fmla="*/ 895431 w 1192950"/>
                <a:gd name="connsiteY208" fmla="*/ 497375 h 1615513"/>
                <a:gd name="connsiteX209" fmla="*/ 887951 w 1192950"/>
                <a:gd name="connsiteY209" fmla="*/ 512334 h 1615513"/>
                <a:gd name="connsiteX210" fmla="*/ 884214 w 1192950"/>
                <a:gd name="connsiteY210" fmla="*/ 523551 h 1615513"/>
                <a:gd name="connsiteX211" fmla="*/ 906648 w 1192950"/>
                <a:gd name="connsiteY211" fmla="*/ 549720 h 1615513"/>
                <a:gd name="connsiteX212" fmla="*/ 908041 w 1192950"/>
                <a:gd name="connsiteY212" fmla="*/ 555019 h 1615513"/>
                <a:gd name="connsiteX213" fmla="*/ 919955 w 1192950"/>
                <a:gd name="connsiteY213" fmla="*/ 549725 h 1615513"/>
                <a:gd name="connsiteX214" fmla="*/ 908041 w 1192950"/>
                <a:gd name="connsiteY214" fmla="*/ 555019 h 1615513"/>
                <a:gd name="connsiteX215" fmla="*/ 909690 w 1192950"/>
                <a:gd name="connsiteY215" fmla="*/ 561291 h 1615513"/>
                <a:gd name="connsiteX216" fmla="*/ 899175 w 1192950"/>
                <a:gd name="connsiteY216" fmla="*/ 583383 h 1615513"/>
                <a:gd name="connsiteX217" fmla="*/ 869254 w 1192950"/>
                <a:gd name="connsiteY217" fmla="*/ 568419 h 1615513"/>
                <a:gd name="connsiteX218" fmla="*/ 865517 w 1192950"/>
                <a:gd name="connsiteY218" fmla="*/ 557202 h 1615513"/>
                <a:gd name="connsiteX219" fmla="*/ 835597 w 1192950"/>
                <a:gd name="connsiteY219" fmla="*/ 594600 h 1615513"/>
                <a:gd name="connsiteX220" fmla="*/ 859199 w 1192950"/>
                <a:gd name="connsiteY220" fmla="*/ 624944 h 1615513"/>
                <a:gd name="connsiteX221" fmla="*/ 861117 w 1192950"/>
                <a:gd name="connsiteY221" fmla="*/ 622881 h 1615513"/>
                <a:gd name="connsiteX222" fmla="*/ 890042 w 1192950"/>
                <a:gd name="connsiteY222" fmla="*/ 587117 h 1615513"/>
                <a:gd name="connsiteX223" fmla="*/ 899965 w 1192950"/>
                <a:gd name="connsiteY223" fmla="*/ 586435 h 1615513"/>
                <a:gd name="connsiteX224" fmla="*/ 899175 w 1192950"/>
                <a:gd name="connsiteY224" fmla="*/ 583383 h 1615513"/>
                <a:gd name="connsiteX225" fmla="*/ 902083 w 1192950"/>
                <a:gd name="connsiteY225" fmla="*/ 586290 h 1615513"/>
                <a:gd name="connsiteX226" fmla="*/ 922356 w 1192950"/>
                <a:gd name="connsiteY226" fmla="*/ 584898 h 1615513"/>
                <a:gd name="connsiteX227" fmla="*/ 988383 w 1192950"/>
                <a:gd name="connsiteY227" fmla="*/ 586067 h 1615513"/>
                <a:gd name="connsiteX228" fmla="*/ 1005972 w 1192950"/>
                <a:gd name="connsiteY228" fmla="*/ 579641 h 1615513"/>
                <a:gd name="connsiteX229" fmla="*/ 998493 w 1192950"/>
                <a:gd name="connsiteY229" fmla="*/ 587117 h 1615513"/>
                <a:gd name="connsiteX230" fmla="*/ 908742 w 1192950"/>
                <a:gd name="connsiteY230" fmla="*/ 650692 h 1615513"/>
                <a:gd name="connsiteX231" fmla="*/ 876954 w 1192950"/>
                <a:gd name="connsiteY231" fmla="*/ 645086 h 1615513"/>
                <a:gd name="connsiteX232" fmla="*/ 863255 w 1192950"/>
                <a:gd name="connsiteY232" fmla="*/ 633875 h 1615513"/>
                <a:gd name="connsiteX233" fmla="*/ 864820 w 1192950"/>
                <a:gd name="connsiteY233" fmla="*/ 639832 h 1615513"/>
                <a:gd name="connsiteX234" fmla="*/ 854307 w 1192950"/>
                <a:gd name="connsiteY234" fmla="*/ 661914 h 1615513"/>
                <a:gd name="connsiteX235" fmla="*/ 839341 w 1192950"/>
                <a:gd name="connsiteY235" fmla="*/ 660045 h 1615513"/>
                <a:gd name="connsiteX236" fmla="*/ 827604 w 1192950"/>
                <a:gd name="connsiteY236" fmla="*/ 649777 h 1615513"/>
                <a:gd name="connsiteX237" fmla="*/ 822727 w 1192950"/>
                <a:gd name="connsiteY237" fmla="*/ 654433 h 1615513"/>
                <a:gd name="connsiteX238" fmla="*/ 827362 w 1192950"/>
                <a:gd name="connsiteY238" fmla="*/ 649565 h 1615513"/>
                <a:gd name="connsiteX239" fmla="*/ 824386 w 1192950"/>
                <a:gd name="connsiteY239" fmla="*/ 646962 h 1615513"/>
                <a:gd name="connsiteX240" fmla="*/ 820650 w 1192950"/>
                <a:gd name="connsiteY240" fmla="*/ 617046 h 1615513"/>
                <a:gd name="connsiteX241" fmla="*/ 764546 w 1192950"/>
                <a:gd name="connsiteY241" fmla="*/ 669396 h 1615513"/>
                <a:gd name="connsiteX242" fmla="*/ 734805 w 1192950"/>
                <a:gd name="connsiteY242" fmla="*/ 680523 h 1615513"/>
                <a:gd name="connsiteX243" fmla="*/ 770368 w 1192950"/>
                <a:gd name="connsiteY243" fmla="*/ 673128 h 1615513"/>
                <a:gd name="connsiteX244" fmla="*/ 796666 w 1192950"/>
                <a:gd name="connsiteY244" fmla="*/ 696793 h 1615513"/>
                <a:gd name="connsiteX245" fmla="*/ 799629 w 1192950"/>
                <a:gd name="connsiteY245" fmla="*/ 699309 h 1615513"/>
                <a:gd name="connsiteX246" fmla="*/ 796546 w 1192950"/>
                <a:gd name="connsiteY246" fmla="*/ 699309 h 1615513"/>
                <a:gd name="connsiteX247" fmla="*/ 762893 w 1192950"/>
                <a:gd name="connsiteY247" fmla="*/ 721748 h 1615513"/>
                <a:gd name="connsiteX248" fmla="*/ 688097 w 1192950"/>
                <a:gd name="connsiteY248" fmla="*/ 688089 h 1615513"/>
                <a:gd name="connsiteX249" fmla="*/ 676877 w 1192950"/>
                <a:gd name="connsiteY249" fmla="*/ 680608 h 1615513"/>
                <a:gd name="connsiteX250" fmla="*/ 673140 w 1192950"/>
                <a:gd name="connsiteY250" fmla="*/ 673128 h 1615513"/>
                <a:gd name="connsiteX251" fmla="*/ 684360 w 1192950"/>
                <a:gd name="connsiteY251" fmla="*/ 684346 h 1615513"/>
                <a:gd name="connsiteX252" fmla="*/ 723156 w 1192950"/>
                <a:gd name="connsiteY252" fmla="*/ 682945 h 1615513"/>
                <a:gd name="connsiteX253" fmla="*/ 731394 w 1192950"/>
                <a:gd name="connsiteY253" fmla="*/ 681232 h 1615513"/>
                <a:gd name="connsiteX254" fmla="*/ 707527 w 1192950"/>
                <a:gd name="connsiteY254" fmla="*/ 678274 h 1615513"/>
                <a:gd name="connsiteX255" fmla="*/ 667324 w 1192950"/>
                <a:gd name="connsiteY255" fmla="*/ 661914 h 1615513"/>
                <a:gd name="connsiteX256" fmla="*/ 652364 w 1192950"/>
                <a:gd name="connsiteY256" fmla="*/ 673131 h 1615513"/>
                <a:gd name="connsiteX257" fmla="*/ 637404 w 1192950"/>
                <a:gd name="connsiteY257" fmla="*/ 688095 h 1615513"/>
                <a:gd name="connsiteX258" fmla="*/ 663587 w 1192950"/>
                <a:gd name="connsiteY258" fmla="*/ 658179 h 1615513"/>
                <a:gd name="connsiteX259" fmla="*/ 715941 w 1192950"/>
                <a:gd name="connsiteY259" fmla="*/ 564684 h 1615513"/>
                <a:gd name="connsiteX260" fmla="*/ 865517 w 1192950"/>
                <a:gd name="connsiteY260" fmla="*/ 519804 h 1615513"/>
                <a:gd name="connsiteX261" fmla="*/ 865517 w 1192950"/>
                <a:gd name="connsiteY261" fmla="*/ 501105 h 1615513"/>
                <a:gd name="connsiteX262" fmla="*/ 869254 w 1192950"/>
                <a:gd name="connsiteY262" fmla="*/ 482418 h 1615513"/>
                <a:gd name="connsiteX263" fmla="*/ 865517 w 1192950"/>
                <a:gd name="connsiteY263" fmla="*/ 493635 h 1615513"/>
                <a:gd name="connsiteX264" fmla="*/ 865517 w 1192950"/>
                <a:gd name="connsiteY264" fmla="*/ 489888 h 1615513"/>
                <a:gd name="connsiteX265" fmla="*/ 869254 w 1192950"/>
                <a:gd name="connsiteY265" fmla="*/ 482418 h 1615513"/>
                <a:gd name="connsiteX266" fmla="*/ 463720 w 1192950"/>
                <a:gd name="connsiteY266" fmla="*/ 467448 h 1615513"/>
                <a:gd name="connsiteX267" fmla="*/ 512339 w 1192950"/>
                <a:gd name="connsiteY267" fmla="*/ 497371 h 1615513"/>
                <a:gd name="connsiteX268" fmla="*/ 504860 w 1192950"/>
                <a:gd name="connsiteY268" fmla="*/ 497371 h 1615513"/>
                <a:gd name="connsiteX269" fmla="*/ 463720 w 1192950"/>
                <a:gd name="connsiteY269" fmla="*/ 467448 h 1615513"/>
                <a:gd name="connsiteX270" fmla="*/ 617049 w 1192950"/>
                <a:gd name="connsiteY270" fmla="*/ 452490 h 1615513"/>
                <a:gd name="connsiteX271" fmla="*/ 620789 w 1192950"/>
                <a:gd name="connsiteY271" fmla="*/ 456234 h 1615513"/>
                <a:gd name="connsiteX272" fmla="*/ 625464 w 1192950"/>
                <a:gd name="connsiteY272" fmla="*/ 465586 h 1615513"/>
                <a:gd name="connsiteX273" fmla="*/ 624530 w 1192950"/>
                <a:gd name="connsiteY273" fmla="*/ 467456 h 1615513"/>
                <a:gd name="connsiteX274" fmla="*/ 617049 w 1192950"/>
                <a:gd name="connsiteY274" fmla="*/ 452499 h 1615513"/>
                <a:gd name="connsiteX275" fmla="*/ 617046 w 1192950"/>
                <a:gd name="connsiteY275" fmla="*/ 452490 h 1615513"/>
                <a:gd name="connsiteX276" fmla="*/ 632006 w 1192950"/>
                <a:gd name="connsiteY276" fmla="*/ 441277 h 1615513"/>
                <a:gd name="connsiteX277" fmla="*/ 632006 w 1192950"/>
                <a:gd name="connsiteY277" fmla="*/ 456234 h 1615513"/>
                <a:gd name="connsiteX278" fmla="*/ 628265 w 1192950"/>
                <a:gd name="connsiteY278" fmla="*/ 471200 h 1615513"/>
                <a:gd name="connsiteX279" fmla="*/ 583389 w 1192950"/>
                <a:gd name="connsiteY279" fmla="*/ 542249 h 1615513"/>
                <a:gd name="connsiteX280" fmla="*/ 542253 w 1192950"/>
                <a:gd name="connsiteY280" fmla="*/ 545983 h 1615513"/>
                <a:gd name="connsiteX281" fmla="*/ 538517 w 1192950"/>
                <a:gd name="connsiteY281" fmla="*/ 549727 h 1615513"/>
                <a:gd name="connsiteX282" fmla="*/ 560950 w 1192950"/>
                <a:gd name="connsiteY282" fmla="*/ 504848 h 1615513"/>
                <a:gd name="connsiteX283" fmla="*/ 628265 w 1192950"/>
                <a:gd name="connsiteY283" fmla="*/ 471191 h 1615513"/>
                <a:gd name="connsiteX284" fmla="*/ 625464 w 1192950"/>
                <a:gd name="connsiteY284" fmla="*/ 465586 h 1615513"/>
                <a:gd name="connsiteX285" fmla="*/ 628265 w 1192950"/>
                <a:gd name="connsiteY285" fmla="*/ 459978 h 1615513"/>
                <a:gd name="connsiteX286" fmla="*/ 632006 w 1192950"/>
                <a:gd name="connsiteY286" fmla="*/ 441277 h 1615513"/>
                <a:gd name="connsiteX287" fmla="*/ 938656 w 1192950"/>
                <a:gd name="connsiteY287" fmla="*/ 427267 h 1615513"/>
                <a:gd name="connsiteX288" fmla="*/ 942396 w 1192950"/>
                <a:gd name="connsiteY288" fmla="*/ 434747 h 1615513"/>
                <a:gd name="connsiteX289" fmla="*/ 938656 w 1192950"/>
                <a:gd name="connsiteY289" fmla="*/ 431009 h 1615513"/>
                <a:gd name="connsiteX290" fmla="*/ 900325 w 1192950"/>
                <a:gd name="connsiteY290" fmla="*/ 422576 h 1615513"/>
                <a:gd name="connsiteX291" fmla="*/ 930244 w 1192950"/>
                <a:gd name="connsiteY291" fmla="*/ 467453 h 1615513"/>
                <a:gd name="connsiteX292" fmla="*/ 922762 w 1192950"/>
                <a:gd name="connsiteY292" fmla="*/ 493632 h 1615513"/>
                <a:gd name="connsiteX293" fmla="*/ 910142 w 1192950"/>
                <a:gd name="connsiteY293" fmla="*/ 492230 h 1615513"/>
                <a:gd name="connsiteX294" fmla="*/ 902051 w 1192950"/>
                <a:gd name="connsiteY294" fmla="*/ 484139 h 1615513"/>
                <a:gd name="connsiteX295" fmla="*/ 895443 w 1192950"/>
                <a:gd name="connsiteY295" fmla="*/ 497351 h 1615513"/>
                <a:gd name="connsiteX296" fmla="*/ 900273 w 1192950"/>
                <a:gd name="connsiteY296" fmla="*/ 481885 h 1615513"/>
                <a:gd name="connsiteX297" fmla="*/ 897519 w 1192950"/>
                <a:gd name="connsiteY297" fmla="*/ 453896 h 1615513"/>
                <a:gd name="connsiteX298" fmla="*/ 900325 w 1192950"/>
                <a:gd name="connsiteY298" fmla="*/ 422576 h 1615513"/>
                <a:gd name="connsiteX299" fmla="*/ 942396 w 1192950"/>
                <a:gd name="connsiteY299" fmla="*/ 415112 h 1615513"/>
                <a:gd name="connsiteX300" fmla="*/ 943643 w 1192950"/>
                <a:gd name="connsiteY300" fmla="*/ 415423 h 1615513"/>
                <a:gd name="connsiteX301" fmla="*/ 942396 w 1192950"/>
                <a:gd name="connsiteY301" fmla="*/ 416047 h 1615513"/>
                <a:gd name="connsiteX302" fmla="*/ 938656 w 1192950"/>
                <a:gd name="connsiteY302" fmla="*/ 423527 h 1615513"/>
                <a:gd name="connsiteX303" fmla="*/ 938656 w 1192950"/>
                <a:gd name="connsiteY303" fmla="*/ 419787 h 1615513"/>
                <a:gd name="connsiteX304" fmla="*/ 942396 w 1192950"/>
                <a:gd name="connsiteY304" fmla="*/ 415112 h 1615513"/>
                <a:gd name="connsiteX305" fmla="*/ 949875 w 1192950"/>
                <a:gd name="connsiteY305" fmla="*/ 412309 h 1615513"/>
                <a:gd name="connsiteX306" fmla="*/ 972314 w 1192950"/>
                <a:gd name="connsiteY306" fmla="*/ 431009 h 1615513"/>
                <a:gd name="connsiteX307" fmla="*/ 972314 w 1192950"/>
                <a:gd name="connsiteY307" fmla="*/ 442227 h 1615513"/>
                <a:gd name="connsiteX308" fmla="*/ 949875 w 1192950"/>
                <a:gd name="connsiteY308" fmla="*/ 460927 h 1615513"/>
                <a:gd name="connsiteX309" fmla="*/ 934915 w 1192950"/>
                <a:gd name="connsiteY309" fmla="*/ 457189 h 1615513"/>
                <a:gd name="connsiteX310" fmla="*/ 934917 w 1192950"/>
                <a:gd name="connsiteY310" fmla="*/ 445967 h 1615513"/>
                <a:gd name="connsiteX311" fmla="*/ 946137 w 1192950"/>
                <a:gd name="connsiteY311" fmla="*/ 416047 h 1615513"/>
                <a:gd name="connsiteX312" fmla="*/ 943643 w 1192950"/>
                <a:gd name="connsiteY312" fmla="*/ 415423 h 1615513"/>
                <a:gd name="connsiteX313" fmla="*/ 904063 w 1192950"/>
                <a:gd name="connsiteY313" fmla="*/ 411356 h 1615513"/>
                <a:gd name="connsiteX314" fmla="*/ 900325 w 1192950"/>
                <a:gd name="connsiteY314" fmla="*/ 422576 h 1615513"/>
                <a:gd name="connsiteX315" fmla="*/ 900325 w 1192950"/>
                <a:gd name="connsiteY315" fmla="*/ 415096 h 1615513"/>
                <a:gd name="connsiteX316" fmla="*/ 904063 w 1192950"/>
                <a:gd name="connsiteY316" fmla="*/ 411356 h 1615513"/>
                <a:gd name="connsiteX317" fmla="*/ 226277 w 1192950"/>
                <a:gd name="connsiteY317" fmla="*/ 380579 h 1615513"/>
                <a:gd name="connsiteX318" fmla="*/ 234200 w 1192950"/>
                <a:gd name="connsiteY318" fmla="*/ 392657 h 1615513"/>
                <a:gd name="connsiteX319" fmla="*/ 246823 w 1192950"/>
                <a:gd name="connsiteY319" fmla="*/ 407615 h 1615513"/>
                <a:gd name="connsiteX320" fmla="*/ 400144 w 1192950"/>
                <a:gd name="connsiteY320" fmla="*/ 411354 h 1615513"/>
                <a:gd name="connsiteX321" fmla="*/ 463720 w 1192950"/>
                <a:gd name="connsiteY321" fmla="*/ 467448 h 1615513"/>
                <a:gd name="connsiteX322" fmla="*/ 452509 w 1192950"/>
                <a:gd name="connsiteY322" fmla="*/ 463709 h 1615513"/>
                <a:gd name="connsiteX323" fmla="*/ 385187 w 1192950"/>
                <a:gd name="connsiteY323" fmla="*/ 493632 h 1615513"/>
                <a:gd name="connsiteX324" fmla="*/ 254302 w 1192950"/>
                <a:gd name="connsiteY324" fmla="*/ 415099 h 1615513"/>
                <a:gd name="connsiteX325" fmla="*/ 235612 w 1192950"/>
                <a:gd name="connsiteY325" fmla="*/ 396399 h 1615513"/>
                <a:gd name="connsiteX326" fmla="*/ 227190 w 1192950"/>
                <a:gd name="connsiteY326" fmla="*/ 383777 h 1615513"/>
                <a:gd name="connsiteX327" fmla="*/ 224387 w 1192950"/>
                <a:gd name="connsiteY327" fmla="*/ 373960 h 1615513"/>
                <a:gd name="connsiteX328" fmla="*/ 226277 w 1192950"/>
                <a:gd name="connsiteY328" fmla="*/ 380579 h 1615513"/>
                <a:gd name="connsiteX329" fmla="*/ 224387 w 1192950"/>
                <a:gd name="connsiteY329" fmla="*/ 377699 h 1615513"/>
                <a:gd name="connsiteX330" fmla="*/ 224387 w 1192950"/>
                <a:gd name="connsiteY330" fmla="*/ 373960 h 1615513"/>
                <a:gd name="connsiteX331" fmla="*/ 994757 w 1192950"/>
                <a:gd name="connsiteY331" fmla="*/ 311623 h 1615513"/>
                <a:gd name="connsiteX332" fmla="*/ 991012 w 1192950"/>
                <a:gd name="connsiteY332" fmla="*/ 317868 h 1615513"/>
                <a:gd name="connsiteX333" fmla="*/ 968570 w 1192950"/>
                <a:gd name="connsiteY333" fmla="*/ 340305 h 1615513"/>
                <a:gd name="connsiteX334" fmla="*/ 815240 w 1192950"/>
                <a:gd name="connsiteY334" fmla="*/ 433795 h 1615513"/>
                <a:gd name="connsiteX335" fmla="*/ 736717 w 1192950"/>
                <a:gd name="connsiteY335" fmla="*/ 392661 h 1615513"/>
                <a:gd name="connsiteX336" fmla="*/ 721756 w 1192950"/>
                <a:gd name="connsiteY336" fmla="*/ 396401 h 1615513"/>
                <a:gd name="connsiteX337" fmla="*/ 676872 w 1192950"/>
                <a:gd name="connsiteY337" fmla="*/ 426313 h 1615513"/>
                <a:gd name="connsiteX338" fmla="*/ 673140 w 1192950"/>
                <a:gd name="connsiteY338" fmla="*/ 426313 h 1615513"/>
                <a:gd name="connsiteX339" fmla="*/ 725489 w 1192950"/>
                <a:gd name="connsiteY339" fmla="*/ 392661 h 1615513"/>
                <a:gd name="connsiteX340" fmla="*/ 789066 w 1192950"/>
                <a:gd name="connsiteY340" fmla="*/ 325349 h 1615513"/>
                <a:gd name="connsiteX341" fmla="*/ 979783 w 1192950"/>
                <a:gd name="connsiteY341" fmla="*/ 329090 h 1615513"/>
                <a:gd name="connsiteX342" fmla="*/ 224390 w 1192950"/>
                <a:gd name="connsiteY342" fmla="*/ 300832 h 1615513"/>
                <a:gd name="connsiteX343" fmla="*/ 250568 w 1192950"/>
                <a:gd name="connsiteY343" fmla="*/ 327010 h 1615513"/>
                <a:gd name="connsiteX344" fmla="*/ 400154 w 1192950"/>
                <a:gd name="connsiteY344" fmla="*/ 308311 h 1615513"/>
                <a:gd name="connsiteX345" fmla="*/ 471208 w 1192950"/>
                <a:gd name="connsiteY345" fmla="*/ 353187 h 1615513"/>
                <a:gd name="connsiteX346" fmla="*/ 523564 w 1192950"/>
                <a:gd name="connsiteY346" fmla="*/ 375625 h 1615513"/>
                <a:gd name="connsiteX347" fmla="*/ 523564 w 1192950"/>
                <a:gd name="connsiteY347" fmla="*/ 379365 h 1615513"/>
                <a:gd name="connsiteX348" fmla="*/ 523564 w 1192950"/>
                <a:gd name="connsiteY348" fmla="*/ 383104 h 1615513"/>
                <a:gd name="connsiteX349" fmla="*/ 478688 w 1192950"/>
                <a:gd name="connsiteY349" fmla="*/ 360667 h 1615513"/>
                <a:gd name="connsiteX350" fmla="*/ 463729 w 1192950"/>
                <a:gd name="connsiteY350" fmla="*/ 356927 h 1615513"/>
                <a:gd name="connsiteX351" fmla="*/ 400154 w 1192950"/>
                <a:gd name="connsiteY351" fmla="*/ 394323 h 1615513"/>
                <a:gd name="connsiteX352" fmla="*/ 261787 w 1192950"/>
                <a:gd name="connsiteY352" fmla="*/ 338229 h 1615513"/>
                <a:gd name="connsiteX353" fmla="*/ 239349 w 1192950"/>
                <a:gd name="connsiteY353" fmla="*/ 323270 h 1615513"/>
                <a:gd name="connsiteX354" fmla="*/ 224390 w 1192950"/>
                <a:gd name="connsiteY354" fmla="*/ 300832 h 1615513"/>
                <a:gd name="connsiteX355" fmla="*/ 1002225 w 1192950"/>
                <a:gd name="connsiteY355" fmla="*/ 299171 h 1615513"/>
                <a:gd name="connsiteX356" fmla="*/ 1002225 w 1192950"/>
                <a:gd name="connsiteY356" fmla="*/ 302912 h 1615513"/>
                <a:gd name="connsiteX357" fmla="*/ 994757 w 1192950"/>
                <a:gd name="connsiteY357" fmla="*/ 311623 h 1615513"/>
                <a:gd name="connsiteX358" fmla="*/ 494660 w 1192950"/>
                <a:gd name="connsiteY358" fmla="*/ 280480 h 1615513"/>
                <a:gd name="connsiteX359" fmla="*/ 487177 w 1192950"/>
                <a:gd name="connsiteY359" fmla="*/ 310393 h 1615513"/>
                <a:gd name="connsiteX360" fmla="*/ 494660 w 1192950"/>
                <a:gd name="connsiteY360" fmla="*/ 280480 h 1615513"/>
                <a:gd name="connsiteX361" fmla="*/ 714498 w 1192950"/>
                <a:gd name="connsiteY361" fmla="*/ 242288 h 1615513"/>
                <a:gd name="connsiteX362" fmla="*/ 714273 w 1192950"/>
                <a:gd name="connsiteY362" fmla="*/ 243075 h 1615513"/>
                <a:gd name="connsiteX363" fmla="*/ 635744 w 1192950"/>
                <a:gd name="connsiteY363" fmla="*/ 370223 h 1615513"/>
                <a:gd name="connsiteX364" fmla="*/ 560948 w 1192950"/>
                <a:gd name="connsiteY364" fmla="*/ 373962 h 1615513"/>
                <a:gd name="connsiteX365" fmla="*/ 553473 w 1192950"/>
                <a:gd name="connsiteY365" fmla="*/ 385181 h 1615513"/>
                <a:gd name="connsiteX366" fmla="*/ 552124 w 1192950"/>
                <a:gd name="connsiteY366" fmla="*/ 387608 h 1615513"/>
                <a:gd name="connsiteX367" fmla="*/ 558031 w 1192950"/>
                <a:gd name="connsiteY367" fmla="*/ 393596 h 1615513"/>
                <a:gd name="connsiteX368" fmla="*/ 609567 w 1192950"/>
                <a:gd name="connsiteY368" fmla="*/ 418842 h 1615513"/>
                <a:gd name="connsiteX369" fmla="*/ 615353 w 1192950"/>
                <a:gd name="connsiteY369" fmla="*/ 445659 h 1615513"/>
                <a:gd name="connsiteX370" fmla="*/ 617046 w 1192950"/>
                <a:gd name="connsiteY370" fmla="*/ 452490 h 1615513"/>
                <a:gd name="connsiteX371" fmla="*/ 601621 w 1192950"/>
                <a:gd name="connsiteY371" fmla="*/ 453427 h 1615513"/>
                <a:gd name="connsiteX372" fmla="*/ 583389 w 1192950"/>
                <a:gd name="connsiteY372" fmla="*/ 448756 h 1615513"/>
                <a:gd name="connsiteX373" fmla="*/ 553474 w 1192950"/>
                <a:gd name="connsiteY373" fmla="*/ 392663 h 1615513"/>
                <a:gd name="connsiteX374" fmla="*/ 551915 w 1192950"/>
                <a:gd name="connsiteY374" fmla="*/ 387985 h 1615513"/>
                <a:gd name="connsiteX375" fmla="*/ 539445 w 1192950"/>
                <a:gd name="connsiteY375" fmla="*/ 410424 h 1615513"/>
                <a:gd name="connsiteX376" fmla="*/ 531030 w 1192950"/>
                <a:gd name="connsiteY376" fmla="*/ 430057 h 1615513"/>
                <a:gd name="connsiteX377" fmla="*/ 527297 w 1192950"/>
                <a:gd name="connsiteY377" fmla="*/ 426317 h 1615513"/>
                <a:gd name="connsiteX378" fmla="*/ 523555 w 1192950"/>
                <a:gd name="connsiteY378" fmla="*/ 426317 h 1615513"/>
                <a:gd name="connsiteX379" fmla="*/ 532904 w 1192950"/>
                <a:gd name="connsiteY379" fmla="*/ 403412 h 1615513"/>
                <a:gd name="connsiteX380" fmla="*/ 549199 w 1192950"/>
                <a:gd name="connsiteY380" fmla="*/ 383045 h 1615513"/>
                <a:gd name="connsiteX381" fmla="*/ 548331 w 1192950"/>
                <a:gd name="connsiteY381" fmla="*/ 379571 h 1615513"/>
                <a:gd name="connsiteX382" fmla="*/ 549734 w 1192950"/>
                <a:gd name="connsiteY382" fmla="*/ 373963 h 1615513"/>
                <a:gd name="connsiteX383" fmla="*/ 549734 w 1192950"/>
                <a:gd name="connsiteY383" fmla="*/ 381441 h 1615513"/>
                <a:gd name="connsiteX384" fmla="*/ 549954 w 1192950"/>
                <a:gd name="connsiteY384" fmla="*/ 382101 h 1615513"/>
                <a:gd name="connsiteX385" fmla="*/ 553473 w 1192950"/>
                <a:gd name="connsiteY385" fmla="*/ 377702 h 1615513"/>
                <a:gd name="connsiteX386" fmla="*/ 590867 w 1192950"/>
                <a:gd name="connsiteY386" fmla="*/ 302909 h 1615513"/>
                <a:gd name="connsiteX387" fmla="*/ 706034 w 1192950"/>
                <a:gd name="connsiteY387" fmla="*/ 250321 h 1615513"/>
                <a:gd name="connsiteX388" fmla="*/ 403895 w 1192950"/>
                <a:gd name="connsiteY388" fmla="*/ 216900 h 1615513"/>
                <a:gd name="connsiteX389" fmla="*/ 407630 w 1192950"/>
                <a:gd name="connsiteY389" fmla="*/ 216900 h 1615513"/>
                <a:gd name="connsiteX390" fmla="*/ 433808 w 1192950"/>
                <a:gd name="connsiteY390" fmla="*/ 228121 h 1615513"/>
                <a:gd name="connsiteX391" fmla="*/ 403895 w 1192950"/>
                <a:gd name="connsiteY391" fmla="*/ 216900 h 1615513"/>
                <a:gd name="connsiteX392" fmla="*/ 729233 w 1192950"/>
                <a:gd name="connsiteY392" fmla="*/ 201939 h 1615513"/>
                <a:gd name="connsiteX393" fmla="*/ 725491 w 1192950"/>
                <a:gd name="connsiteY393" fmla="*/ 231856 h 1615513"/>
                <a:gd name="connsiteX394" fmla="*/ 714498 w 1192950"/>
                <a:gd name="connsiteY394" fmla="*/ 242288 h 1615513"/>
                <a:gd name="connsiteX395" fmla="*/ 721758 w 1192950"/>
                <a:gd name="connsiteY395" fmla="*/ 216897 h 1615513"/>
                <a:gd name="connsiteX396" fmla="*/ 721758 w 1192950"/>
                <a:gd name="connsiteY396" fmla="*/ 208534 h 1615513"/>
                <a:gd name="connsiteX397" fmla="*/ 276201 w 1192950"/>
                <a:gd name="connsiteY397" fmla="*/ 201403 h 1615513"/>
                <a:gd name="connsiteX398" fmla="*/ 277813 w 1192950"/>
                <a:gd name="connsiteY398" fmla="*/ 202147 h 1615513"/>
                <a:gd name="connsiteX399" fmla="*/ 276739 w 1192950"/>
                <a:gd name="connsiteY399" fmla="*/ 201941 h 1615513"/>
                <a:gd name="connsiteX400" fmla="*/ 362752 w 1192950"/>
                <a:gd name="connsiteY400" fmla="*/ 190720 h 1615513"/>
                <a:gd name="connsiteX401" fmla="*/ 403895 w 1192950"/>
                <a:gd name="connsiteY401" fmla="*/ 216900 h 1615513"/>
                <a:gd name="connsiteX402" fmla="*/ 400151 w 1192950"/>
                <a:gd name="connsiteY402" fmla="*/ 216900 h 1615513"/>
                <a:gd name="connsiteX403" fmla="*/ 366495 w 1192950"/>
                <a:gd name="connsiteY403" fmla="*/ 239340 h 1615513"/>
                <a:gd name="connsiteX404" fmla="*/ 287961 w 1192950"/>
                <a:gd name="connsiteY404" fmla="*/ 209422 h 1615513"/>
                <a:gd name="connsiteX405" fmla="*/ 281415 w 1192950"/>
                <a:gd name="connsiteY405" fmla="*/ 203810 h 1615513"/>
                <a:gd name="connsiteX406" fmla="*/ 277813 w 1192950"/>
                <a:gd name="connsiteY406" fmla="*/ 202147 h 1615513"/>
                <a:gd name="connsiteX407" fmla="*/ 292282 w 1192950"/>
                <a:gd name="connsiteY407" fmla="*/ 204921 h 1615513"/>
                <a:gd name="connsiteX408" fmla="*/ 362752 w 1192950"/>
                <a:gd name="connsiteY408" fmla="*/ 190720 h 1615513"/>
                <a:gd name="connsiteX409" fmla="*/ 261783 w 1192950"/>
                <a:gd name="connsiteY409" fmla="*/ 186980 h 1615513"/>
                <a:gd name="connsiteX410" fmla="*/ 276201 w 1192950"/>
                <a:gd name="connsiteY410" fmla="*/ 201403 h 1615513"/>
                <a:gd name="connsiteX411" fmla="*/ 269261 w 1192950"/>
                <a:gd name="connsiteY411" fmla="*/ 198199 h 1615513"/>
                <a:gd name="connsiteX412" fmla="*/ 261783 w 1192950"/>
                <a:gd name="connsiteY412" fmla="*/ 186980 h 1615513"/>
                <a:gd name="connsiteX413" fmla="*/ 938130 w 1192950"/>
                <a:gd name="connsiteY413" fmla="*/ 177890 h 1615513"/>
                <a:gd name="connsiteX414" fmla="*/ 934917 w 1192950"/>
                <a:gd name="connsiteY414" fmla="*/ 183245 h 1615513"/>
                <a:gd name="connsiteX415" fmla="*/ 848904 w 1192950"/>
                <a:gd name="connsiteY415" fmla="*/ 276739 h 1615513"/>
                <a:gd name="connsiteX416" fmla="*/ 785329 w 1192950"/>
                <a:gd name="connsiteY416" fmla="*/ 265518 h 1615513"/>
                <a:gd name="connsiteX417" fmla="*/ 777849 w 1192950"/>
                <a:gd name="connsiteY417" fmla="*/ 272994 h 1615513"/>
                <a:gd name="connsiteX418" fmla="*/ 747932 w 1192950"/>
                <a:gd name="connsiteY418" fmla="*/ 302917 h 1615513"/>
                <a:gd name="connsiteX419" fmla="*/ 781589 w 1192950"/>
                <a:gd name="connsiteY419" fmla="*/ 265511 h 1615513"/>
                <a:gd name="connsiteX420" fmla="*/ 811507 w 1192950"/>
                <a:gd name="connsiteY420" fmla="*/ 205679 h 1615513"/>
                <a:gd name="connsiteX421" fmla="*/ 921419 w 1192950"/>
                <a:gd name="connsiteY421" fmla="*/ 186221 h 1615513"/>
                <a:gd name="connsiteX422" fmla="*/ 565712 w 1192950"/>
                <a:gd name="connsiteY422" fmla="*/ 168288 h 1615513"/>
                <a:gd name="connsiteX423" fmla="*/ 565712 w 1192950"/>
                <a:gd name="connsiteY423" fmla="*/ 179507 h 1615513"/>
                <a:gd name="connsiteX424" fmla="*/ 539534 w 1192950"/>
                <a:gd name="connsiteY424" fmla="*/ 261779 h 1615513"/>
                <a:gd name="connsiteX425" fmla="*/ 498399 w 1192950"/>
                <a:gd name="connsiteY425" fmla="*/ 276735 h 1615513"/>
                <a:gd name="connsiteX426" fmla="*/ 494660 w 1192950"/>
                <a:gd name="connsiteY426" fmla="*/ 280480 h 1615513"/>
                <a:gd name="connsiteX427" fmla="*/ 502138 w 1192950"/>
                <a:gd name="connsiteY427" fmla="*/ 228121 h 1615513"/>
                <a:gd name="connsiteX428" fmla="*/ 565712 w 1192950"/>
                <a:gd name="connsiteY428" fmla="*/ 168288 h 1615513"/>
                <a:gd name="connsiteX429" fmla="*/ 718016 w 1192950"/>
                <a:gd name="connsiteY429" fmla="*/ 168282 h 1615513"/>
                <a:gd name="connsiteX430" fmla="*/ 718016 w 1192950"/>
                <a:gd name="connsiteY430" fmla="*/ 175761 h 1615513"/>
                <a:gd name="connsiteX431" fmla="*/ 714273 w 1192950"/>
                <a:gd name="connsiteY431" fmla="*/ 183241 h 1615513"/>
                <a:gd name="connsiteX432" fmla="*/ 714273 w 1192950"/>
                <a:gd name="connsiteY432" fmla="*/ 179501 h 1615513"/>
                <a:gd name="connsiteX433" fmla="*/ 718016 w 1192950"/>
                <a:gd name="connsiteY433" fmla="*/ 168282 h 1615513"/>
                <a:gd name="connsiteX434" fmla="*/ 407629 w 1192950"/>
                <a:gd name="connsiteY434" fmla="*/ 165496 h 1615513"/>
                <a:gd name="connsiteX435" fmla="*/ 407629 w 1192950"/>
                <a:gd name="connsiteY435" fmla="*/ 169236 h 1615513"/>
                <a:gd name="connsiteX436" fmla="*/ 403890 w 1192950"/>
                <a:gd name="connsiteY436" fmla="*/ 172976 h 1615513"/>
                <a:gd name="connsiteX437" fmla="*/ 407629 w 1192950"/>
                <a:gd name="connsiteY437" fmla="*/ 165496 h 1615513"/>
                <a:gd name="connsiteX438" fmla="*/ 946136 w 1192950"/>
                <a:gd name="connsiteY438" fmla="*/ 164543 h 1615513"/>
                <a:gd name="connsiteX439" fmla="*/ 942397 w 1192950"/>
                <a:gd name="connsiteY439" fmla="*/ 175762 h 1615513"/>
                <a:gd name="connsiteX440" fmla="*/ 938130 w 1192950"/>
                <a:gd name="connsiteY440" fmla="*/ 177890 h 1615513"/>
                <a:gd name="connsiteX441" fmla="*/ 946142 w 1192950"/>
                <a:gd name="connsiteY441" fmla="*/ 164525 h 1615513"/>
                <a:gd name="connsiteX442" fmla="*/ 946137 w 1192950"/>
                <a:gd name="connsiteY442" fmla="*/ 164542 h 1615513"/>
                <a:gd name="connsiteX443" fmla="*/ 946136 w 1192950"/>
                <a:gd name="connsiteY443" fmla="*/ 164543 h 1615513"/>
                <a:gd name="connsiteX444" fmla="*/ 405136 w 1192950"/>
                <a:gd name="connsiteY444" fmla="*/ 156770 h 1615513"/>
                <a:gd name="connsiteX445" fmla="*/ 407629 w 1192950"/>
                <a:gd name="connsiteY445" fmla="*/ 158016 h 1615513"/>
                <a:gd name="connsiteX446" fmla="*/ 407629 w 1192950"/>
                <a:gd name="connsiteY446" fmla="*/ 161756 h 1615513"/>
                <a:gd name="connsiteX447" fmla="*/ 396411 w 1192950"/>
                <a:gd name="connsiteY447" fmla="*/ 150539 h 1615513"/>
                <a:gd name="connsiteX448" fmla="*/ 403890 w 1192950"/>
                <a:gd name="connsiteY448" fmla="*/ 154276 h 1615513"/>
                <a:gd name="connsiteX449" fmla="*/ 405136 w 1192950"/>
                <a:gd name="connsiteY449" fmla="*/ 156770 h 1615513"/>
                <a:gd name="connsiteX450" fmla="*/ 400148 w 1192950"/>
                <a:gd name="connsiteY450" fmla="*/ 154276 h 1615513"/>
                <a:gd name="connsiteX451" fmla="*/ 411367 w 1192950"/>
                <a:gd name="connsiteY451" fmla="*/ 184196 h 1615513"/>
                <a:gd name="connsiteX452" fmla="*/ 411367 w 1192950"/>
                <a:gd name="connsiteY452" fmla="*/ 187933 h 1615513"/>
                <a:gd name="connsiteX453" fmla="*/ 411367 w 1192950"/>
                <a:gd name="connsiteY453" fmla="*/ 191673 h 1615513"/>
                <a:gd name="connsiteX454" fmla="*/ 396407 w 1192950"/>
                <a:gd name="connsiteY454" fmla="*/ 199153 h 1615513"/>
                <a:gd name="connsiteX455" fmla="*/ 377713 w 1192950"/>
                <a:gd name="connsiteY455" fmla="*/ 180456 h 1615513"/>
                <a:gd name="connsiteX456" fmla="*/ 373974 w 1192950"/>
                <a:gd name="connsiteY456" fmla="*/ 169236 h 1615513"/>
                <a:gd name="connsiteX457" fmla="*/ 396411 w 1192950"/>
                <a:gd name="connsiteY457" fmla="*/ 150539 h 1615513"/>
                <a:gd name="connsiteX458" fmla="*/ 561973 w 1192950"/>
                <a:gd name="connsiteY458" fmla="*/ 149587 h 1615513"/>
                <a:gd name="connsiteX459" fmla="*/ 565712 w 1192950"/>
                <a:gd name="connsiteY459" fmla="*/ 164543 h 1615513"/>
                <a:gd name="connsiteX460" fmla="*/ 565712 w 1192950"/>
                <a:gd name="connsiteY460" fmla="*/ 168288 h 1615513"/>
                <a:gd name="connsiteX461" fmla="*/ 561973 w 1192950"/>
                <a:gd name="connsiteY461" fmla="*/ 149587 h 1615513"/>
                <a:gd name="connsiteX462" fmla="*/ 949876 w 1192950"/>
                <a:gd name="connsiteY462" fmla="*/ 149584 h 1615513"/>
                <a:gd name="connsiteX463" fmla="*/ 949876 w 1192950"/>
                <a:gd name="connsiteY463" fmla="*/ 153322 h 1615513"/>
                <a:gd name="connsiteX464" fmla="*/ 946142 w 1192950"/>
                <a:gd name="connsiteY464" fmla="*/ 164525 h 1615513"/>
                <a:gd name="connsiteX465" fmla="*/ 949409 w 1192950"/>
                <a:gd name="connsiteY465" fmla="*/ 154260 h 1615513"/>
                <a:gd name="connsiteX466" fmla="*/ 949876 w 1192950"/>
                <a:gd name="connsiteY466" fmla="*/ 149584 h 1615513"/>
                <a:gd name="connsiteX467" fmla="*/ 699314 w 1192950"/>
                <a:gd name="connsiteY467" fmla="*/ 149584 h 1615513"/>
                <a:gd name="connsiteX468" fmla="*/ 710531 w 1192950"/>
                <a:gd name="connsiteY468" fmla="*/ 153324 h 1615513"/>
                <a:gd name="connsiteX469" fmla="*/ 718016 w 1192950"/>
                <a:gd name="connsiteY469" fmla="*/ 164542 h 1615513"/>
                <a:gd name="connsiteX470" fmla="*/ 718016 w 1192950"/>
                <a:gd name="connsiteY470" fmla="*/ 168282 h 1615513"/>
                <a:gd name="connsiteX471" fmla="*/ 714273 w 1192950"/>
                <a:gd name="connsiteY471" fmla="*/ 160803 h 1615513"/>
                <a:gd name="connsiteX472" fmla="*/ 703056 w 1192950"/>
                <a:gd name="connsiteY472" fmla="*/ 157063 h 1615513"/>
                <a:gd name="connsiteX473" fmla="*/ 721758 w 1192950"/>
                <a:gd name="connsiteY473" fmla="*/ 194460 h 1615513"/>
                <a:gd name="connsiteX474" fmla="*/ 721758 w 1192950"/>
                <a:gd name="connsiteY474" fmla="*/ 198199 h 1615513"/>
                <a:gd name="connsiteX475" fmla="*/ 721758 w 1192950"/>
                <a:gd name="connsiteY475" fmla="*/ 208534 h 1615513"/>
                <a:gd name="connsiteX476" fmla="*/ 721285 w 1192950"/>
                <a:gd name="connsiteY476" fmla="*/ 208951 h 1615513"/>
                <a:gd name="connsiteX477" fmla="*/ 710531 w 1192950"/>
                <a:gd name="connsiteY477" fmla="*/ 213158 h 1615513"/>
                <a:gd name="connsiteX478" fmla="*/ 673138 w 1192950"/>
                <a:gd name="connsiteY478" fmla="*/ 194460 h 1615513"/>
                <a:gd name="connsiteX479" fmla="*/ 669396 w 1192950"/>
                <a:gd name="connsiteY479" fmla="*/ 179501 h 1615513"/>
                <a:gd name="connsiteX480" fmla="*/ 699314 w 1192950"/>
                <a:gd name="connsiteY480" fmla="*/ 149584 h 1615513"/>
                <a:gd name="connsiteX481" fmla="*/ 504862 w 1192950"/>
                <a:gd name="connsiteY481" fmla="*/ 112188 h 1615513"/>
                <a:gd name="connsiteX482" fmla="*/ 508600 w 1192950"/>
                <a:gd name="connsiteY482" fmla="*/ 123405 h 1615513"/>
                <a:gd name="connsiteX483" fmla="*/ 508600 w 1192950"/>
                <a:gd name="connsiteY483" fmla="*/ 134628 h 1615513"/>
                <a:gd name="connsiteX484" fmla="*/ 489900 w 1192950"/>
                <a:gd name="connsiteY484" fmla="*/ 190718 h 1615513"/>
                <a:gd name="connsiteX485" fmla="*/ 459983 w 1192950"/>
                <a:gd name="connsiteY485" fmla="*/ 201935 h 1615513"/>
                <a:gd name="connsiteX486" fmla="*/ 456242 w 1192950"/>
                <a:gd name="connsiteY486" fmla="*/ 205676 h 1615513"/>
                <a:gd name="connsiteX487" fmla="*/ 448763 w 1192950"/>
                <a:gd name="connsiteY487" fmla="*/ 224375 h 1615513"/>
                <a:gd name="connsiteX488" fmla="*/ 456242 w 1192950"/>
                <a:gd name="connsiteY488" fmla="*/ 201941 h 1615513"/>
                <a:gd name="connsiteX489" fmla="*/ 459983 w 1192950"/>
                <a:gd name="connsiteY489" fmla="*/ 168284 h 1615513"/>
                <a:gd name="connsiteX490" fmla="*/ 504862 w 1192950"/>
                <a:gd name="connsiteY490" fmla="*/ 127146 h 1615513"/>
                <a:gd name="connsiteX491" fmla="*/ 504862 w 1192950"/>
                <a:gd name="connsiteY491" fmla="*/ 112188 h 1615513"/>
                <a:gd name="connsiteX492" fmla="*/ 690439 w 1192950"/>
                <a:gd name="connsiteY492" fmla="*/ 37467 h 1615513"/>
                <a:gd name="connsiteX493" fmla="*/ 706800 w 1192950"/>
                <a:gd name="connsiteY493" fmla="*/ 42610 h 1615513"/>
                <a:gd name="connsiteX494" fmla="*/ 714280 w 1192950"/>
                <a:gd name="connsiteY494" fmla="*/ 53829 h 1615513"/>
                <a:gd name="connsiteX495" fmla="*/ 706800 w 1192950"/>
                <a:gd name="connsiteY495" fmla="*/ 83749 h 1615513"/>
                <a:gd name="connsiteX496" fmla="*/ 691839 w 1192950"/>
                <a:gd name="connsiteY496" fmla="*/ 87489 h 1615513"/>
                <a:gd name="connsiteX497" fmla="*/ 691839 w 1192950"/>
                <a:gd name="connsiteY497" fmla="*/ 83749 h 1615513"/>
                <a:gd name="connsiteX498" fmla="*/ 691839 w 1192950"/>
                <a:gd name="connsiteY498" fmla="*/ 80011 h 1615513"/>
                <a:gd name="connsiteX499" fmla="*/ 680619 w 1192950"/>
                <a:gd name="connsiteY499" fmla="*/ 50091 h 1615513"/>
                <a:gd name="connsiteX500" fmla="*/ 676882 w 1192950"/>
                <a:gd name="connsiteY500" fmla="*/ 61309 h 1615513"/>
                <a:gd name="connsiteX501" fmla="*/ 680619 w 1192950"/>
                <a:gd name="connsiteY501" fmla="*/ 68790 h 1615513"/>
                <a:gd name="connsiteX502" fmla="*/ 676882 w 1192950"/>
                <a:gd name="connsiteY502" fmla="*/ 65050 h 1615513"/>
                <a:gd name="connsiteX503" fmla="*/ 673142 w 1192950"/>
                <a:gd name="connsiteY503" fmla="*/ 57569 h 1615513"/>
                <a:gd name="connsiteX504" fmla="*/ 676882 w 1192950"/>
                <a:gd name="connsiteY504" fmla="*/ 46350 h 1615513"/>
                <a:gd name="connsiteX505" fmla="*/ 690439 w 1192950"/>
                <a:gd name="connsiteY505" fmla="*/ 37467 h 1615513"/>
                <a:gd name="connsiteX506" fmla="*/ 876748 w 1192950"/>
                <a:gd name="connsiteY506" fmla="*/ 0 h 1615513"/>
                <a:gd name="connsiteX507" fmla="*/ 880488 w 1192950"/>
                <a:gd name="connsiteY507" fmla="*/ 18699 h 1615513"/>
                <a:gd name="connsiteX508" fmla="*/ 876748 w 1192950"/>
                <a:gd name="connsiteY508" fmla="*/ 37399 h 1615513"/>
                <a:gd name="connsiteX509" fmla="*/ 824393 w 1192950"/>
                <a:gd name="connsiteY509" fmla="*/ 130887 h 1615513"/>
                <a:gd name="connsiteX510" fmla="*/ 772037 w 1192950"/>
                <a:gd name="connsiteY510" fmla="*/ 138365 h 1615513"/>
                <a:gd name="connsiteX511" fmla="*/ 764558 w 1192950"/>
                <a:gd name="connsiteY511" fmla="*/ 145843 h 1615513"/>
                <a:gd name="connsiteX512" fmla="*/ 749599 w 1192950"/>
                <a:gd name="connsiteY512" fmla="*/ 175764 h 1615513"/>
                <a:gd name="connsiteX513" fmla="*/ 760824 w 1192950"/>
                <a:gd name="connsiteY513" fmla="*/ 138365 h 1615513"/>
                <a:gd name="connsiteX514" fmla="*/ 779523 w 1192950"/>
                <a:gd name="connsiteY514" fmla="*/ 82275 h 1615513"/>
                <a:gd name="connsiteX515" fmla="*/ 873008 w 1192950"/>
                <a:gd name="connsiteY515" fmla="*/ 26177 h 1615513"/>
                <a:gd name="connsiteX516" fmla="*/ 876748 w 1192950"/>
                <a:gd name="connsiteY516" fmla="*/ 0 h 161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Lst>
              <a:rect l="l" t="t" r="r" b="b"/>
              <a:pathLst>
                <a:path w="1192950" h="1615513">
                  <a:moveTo>
                    <a:pt x="1146121" y="1099800"/>
                  </a:moveTo>
                  <a:lnTo>
                    <a:pt x="1144803" y="1105057"/>
                  </a:lnTo>
                  <a:cubicBezTo>
                    <a:pt x="1142461" y="1111601"/>
                    <a:pt x="1138717" y="1120012"/>
                    <a:pt x="1133108" y="1129351"/>
                  </a:cubicBezTo>
                  <a:cubicBezTo>
                    <a:pt x="1121891" y="1144316"/>
                    <a:pt x="1110673" y="1159280"/>
                    <a:pt x="1091967" y="1174244"/>
                  </a:cubicBezTo>
                  <a:cubicBezTo>
                    <a:pt x="1073292" y="1207889"/>
                    <a:pt x="901269" y="1346258"/>
                    <a:pt x="818986" y="1372445"/>
                  </a:cubicBezTo>
                  <a:cubicBezTo>
                    <a:pt x="800280" y="1376186"/>
                    <a:pt x="781574" y="1379927"/>
                    <a:pt x="766628" y="1376186"/>
                  </a:cubicBezTo>
                  <a:cubicBezTo>
                    <a:pt x="759139" y="1391151"/>
                    <a:pt x="755410" y="1402348"/>
                    <a:pt x="747921" y="1413571"/>
                  </a:cubicBezTo>
                  <a:cubicBezTo>
                    <a:pt x="736704" y="1447241"/>
                    <a:pt x="650693" y="1585610"/>
                    <a:pt x="613311" y="1608031"/>
                  </a:cubicBezTo>
                  <a:cubicBezTo>
                    <a:pt x="568441" y="1634219"/>
                    <a:pt x="560952" y="1559422"/>
                    <a:pt x="542246" y="1540717"/>
                  </a:cubicBezTo>
                  <a:cubicBezTo>
                    <a:pt x="538517" y="1544458"/>
                    <a:pt x="534758" y="1548199"/>
                    <a:pt x="531029" y="1551940"/>
                  </a:cubicBezTo>
                  <a:cubicBezTo>
                    <a:pt x="512323" y="1570646"/>
                    <a:pt x="497376" y="1600549"/>
                    <a:pt x="489888" y="1615513"/>
                  </a:cubicBezTo>
                  <a:lnTo>
                    <a:pt x="486159" y="1611772"/>
                  </a:lnTo>
                  <a:lnTo>
                    <a:pt x="486159" y="1608031"/>
                  </a:lnTo>
                  <a:cubicBezTo>
                    <a:pt x="489888" y="1589351"/>
                    <a:pt x="508594" y="1555681"/>
                    <a:pt x="531029" y="1536976"/>
                  </a:cubicBezTo>
                  <a:cubicBezTo>
                    <a:pt x="557224" y="1514555"/>
                    <a:pt x="534789" y="1417313"/>
                    <a:pt x="587116" y="1398607"/>
                  </a:cubicBezTo>
                  <a:cubicBezTo>
                    <a:pt x="639475" y="1383668"/>
                    <a:pt x="729246" y="1436018"/>
                    <a:pt x="751681" y="1391151"/>
                  </a:cubicBezTo>
                  <a:cubicBezTo>
                    <a:pt x="755410" y="1387409"/>
                    <a:pt x="755410" y="1379927"/>
                    <a:pt x="759139" y="1376186"/>
                  </a:cubicBezTo>
                  <a:cubicBezTo>
                    <a:pt x="710540" y="1364963"/>
                    <a:pt x="688105" y="1316354"/>
                    <a:pt x="658181" y="1305131"/>
                  </a:cubicBezTo>
                  <a:cubicBezTo>
                    <a:pt x="650693" y="1308872"/>
                    <a:pt x="639475" y="1312613"/>
                    <a:pt x="632017" y="1316354"/>
                  </a:cubicBezTo>
                  <a:cubicBezTo>
                    <a:pt x="598334" y="1331293"/>
                    <a:pt x="560952" y="1364963"/>
                    <a:pt x="549735" y="1379927"/>
                  </a:cubicBezTo>
                  <a:lnTo>
                    <a:pt x="546006" y="1376186"/>
                  </a:lnTo>
                  <a:cubicBezTo>
                    <a:pt x="542246" y="1379927"/>
                    <a:pt x="542246" y="1376186"/>
                    <a:pt x="546006" y="1372445"/>
                  </a:cubicBezTo>
                  <a:cubicBezTo>
                    <a:pt x="553464" y="1353740"/>
                    <a:pt x="598334" y="1320096"/>
                    <a:pt x="643235" y="1301390"/>
                  </a:cubicBezTo>
                  <a:cubicBezTo>
                    <a:pt x="695594" y="1275203"/>
                    <a:pt x="643235" y="1177986"/>
                    <a:pt x="755410" y="1159280"/>
                  </a:cubicBezTo>
                  <a:cubicBezTo>
                    <a:pt x="871345" y="1140575"/>
                    <a:pt x="1069532" y="1189183"/>
                    <a:pt x="1114433" y="1144316"/>
                  </a:cubicBezTo>
                  <a:cubicBezTo>
                    <a:pt x="1121906" y="1136834"/>
                    <a:pt x="1130319" y="1127487"/>
                    <a:pt x="1137330" y="1117673"/>
                  </a:cubicBezTo>
                  <a:close/>
                  <a:moveTo>
                    <a:pt x="336750" y="1090853"/>
                  </a:moveTo>
                  <a:lnTo>
                    <a:pt x="340784" y="1115952"/>
                  </a:lnTo>
                  <a:cubicBezTo>
                    <a:pt x="343120" y="1125300"/>
                    <a:pt x="345924" y="1134650"/>
                    <a:pt x="347794" y="1142134"/>
                  </a:cubicBezTo>
                  <a:cubicBezTo>
                    <a:pt x="362758" y="1187001"/>
                    <a:pt x="445028" y="1175784"/>
                    <a:pt x="489901" y="1209451"/>
                  </a:cubicBezTo>
                  <a:cubicBezTo>
                    <a:pt x="531036" y="1243102"/>
                    <a:pt x="504866" y="1321637"/>
                    <a:pt x="523559" y="1351554"/>
                  </a:cubicBezTo>
                  <a:cubicBezTo>
                    <a:pt x="538514" y="1377721"/>
                    <a:pt x="553478" y="1411388"/>
                    <a:pt x="557217" y="1430072"/>
                  </a:cubicBezTo>
                  <a:lnTo>
                    <a:pt x="557217" y="1433822"/>
                  </a:lnTo>
                  <a:lnTo>
                    <a:pt x="553478" y="1433822"/>
                  </a:lnTo>
                  <a:cubicBezTo>
                    <a:pt x="549740" y="1418855"/>
                    <a:pt x="534775" y="1385204"/>
                    <a:pt x="523559" y="1366504"/>
                  </a:cubicBezTo>
                  <a:cubicBezTo>
                    <a:pt x="519820" y="1359021"/>
                    <a:pt x="516082" y="1355287"/>
                    <a:pt x="519820" y="1351554"/>
                  </a:cubicBezTo>
                  <a:cubicBezTo>
                    <a:pt x="501117" y="1359021"/>
                    <a:pt x="489901" y="1422605"/>
                    <a:pt x="452505" y="1385204"/>
                  </a:cubicBezTo>
                  <a:cubicBezTo>
                    <a:pt x="422586" y="1351554"/>
                    <a:pt x="359020" y="1201968"/>
                    <a:pt x="355281" y="1168317"/>
                  </a:cubicBezTo>
                  <a:cubicBezTo>
                    <a:pt x="347794" y="1153351"/>
                    <a:pt x="344055" y="1138400"/>
                    <a:pt x="340316" y="1123434"/>
                  </a:cubicBezTo>
                  <a:cubicBezTo>
                    <a:pt x="338447" y="1114083"/>
                    <a:pt x="337513" y="1105671"/>
                    <a:pt x="337045" y="1099127"/>
                  </a:cubicBezTo>
                  <a:close/>
                  <a:moveTo>
                    <a:pt x="336578" y="1086033"/>
                  </a:moveTo>
                  <a:lnTo>
                    <a:pt x="336750" y="1090853"/>
                  </a:lnTo>
                  <a:lnTo>
                    <a:pt x="336578" y="1089783"/>
                  </a:lnTo>
                  <a:close/>
                  <a:moveTo>
                    <a:pt x="1151348" y="1084484"/>
                  </a:moveTo>
                  <a:cubicBezTo>
                    <a:pt x="1151814" y="1084484"/>
                    <a:pt x="1151814" y="1086355"/>
                    <a:pt x="1151814" y="1088225"/>
                  </a:cubicBezTo>
                  <a:lnTo>
                    <a:pt x="1146121" y="1099800"/>
                  </a:lnTo>
                  <a:lnTo>
                    <a:pt x="1148085" y="1091966"/>
                  </a:lnTo>
                  <a:cubicBezTo>
                    <a:pt x="1149950" y="1086355"/>
                    <a:pt x="1150882" y="1084484"/>
                    <a:pt x="1151348" y="1084484"/>
                  </a:cubicBezTo>
                  <a:close/>
                  <a:moveTo>
                    <a:pt x="2803" y="1011235"/>
                  </a:moveTo>
                  <a:lnTo>
                    <a:pt x="2803" y="1014988"/>
                  </a:lnTo>
                  <a:cubicBezTo>
                    <a:pt x="-935" y="1033686"/>
                    <a:pt x="10279" y="1074811"/>
                    <a:pt x="17755" y="1093508"/>
                  </a:cubicBezTo>
                  <a:cubicBezTo>
                    <a:pt x="43943" y="1149600"/>
                    <a:pt x="223453" y="1175781"/>
                    <a:pt x="324422" y="1231874"/>
                  </a:cubicBezTo>
                  <a:cubicBezTo>
                    <a:pt x="421653" y="1287966"/>
                    <a:pt x="361824" y="1359025"/>
                    <a:pt x="402941" y="1396420"/>
                  </a:cubicBezTo>
                  <a:cubicBezTo>
                    <a:pt x="440343" y="1433815"/>
                    <a:pt x="474007" y="1478693"/>
                    <a:pt x="474007" y="1497391"/>
                  </a:cubicBezTo>
                  <a:cubicBezTo>
                    <a:pt x="474007" y="1501144"/>
                    <a:pt x="470269" y="1501144"/>
                    <a:pt x="470269" y="1501144"/>
                  </a:cubicBezTo>
                  <a:lnTo>
                    <a:pt x="466531" y="1504874"/>
                  </a:lnTo>
                  <a:cubicBezTo>
                    <a:pt x="459055" y="1486177"/>
                    <a:pt x="432867" y="1437568"/>
                    <a:pt x="406701" y="1411387"/>
                  </a:cubicBezTo>
                  <a:cubicBezTo>
                    <a:pt x="399225" y="1407634"/>
                    <a:pt x="391728" y="1400173"/>
                    <a:pt x="384252" y="1392690"/>
                  </a:cubicBezTo>
                  <a:cubicBezTo>
                    <a:pt x="339374" y="1396420"/>
                    <a:pt x="298235" y="1448782"/>
                    <a:pt x="219715" y="1392690"/>
                  </a:cubicBezTo>
                  <a:cubicBezTo>
                    <a:pt x="152388" y="1344081"/>
                    <a:pt x="36467" y="1164567"/>
                    <a:pt x="25231" y="1123442"/>
                  </a:cubicBezTo>
                  <a:cubicBezTo>
                    <a:pt x="14017" y="1104745"/>
                    <a:pt x="6541" y="1086047"/>
                    <a:pt x="2803" y="1067350"/>
                  </a:cubicBezTo>
                  <a:cubicBezTo>
                    <a:pt x="-935" y="1048653"/>
                    <a:pt x="-935" y="1014988"/>
                    <a:pt x="2803" y="1011235"/>
                  </a:cubicBezTo>
                  <a:close/>
                  <a:moveTo>
                    <a:pt x="1192950" y="972299"/>
                  </a:moveTo>
                  <a:cubicBezTo>
                    <a:pt x="1192950" y="979785"/>
                    <a:pt x="1177982" y="1002220"/>
                    <a:pt x="1166767" y="1009698"/>
                  </a:cubicBezTo>
                  <a:cubicBezTo>
                    <a:pt x="1155553" y="1020919"/>
                    <a:pt x="1140584" y="1032141"/>
                    <a:pt x="1121885" y="1039619"/>
                  </a:cubicBezTo>
                  <a:cubicBezTo>
                    <a:pt x="1095727" y="1065797"/>
                    <a:pt x="923708" y="1136851"/>
                    <a:pt x="848913" y="1140586"/>
                  </a:cubicBezTo>
                  <a:cubicBezTo>
                    <a:pt x="762903" y="1144329"/>
                    <a:pt x="759149" y="1084496"/>
                    <a:pt x="729236" y="1062053"/>
                  </a:cubicBezTo>
                  <a:cubicBezTo>
                    <a:pt x="718021" y="1062053"/>
                    <a:pt x="710537" y="1065797"/>
                    <a:pt x="703053" y="1065797"/>
                  </a:cubicBezTo>
                  <a:cubicBezTo>
                    <a:pt x="691838" y="1065797"/>
                    <a:pt x="684354" y="1069540"/>
                    <a:pt x="673140" y="1073275"/>
                  </a:cubicBezTo>
                  <a:cubicBezTo>
                    <a:pt x="673140" y="1073275"/>
                    <a:pt x="673140" y="1069540"/>
                    <a:pt x="673140" y="1069540"/>
                  </a:cubicBezTo>
                  <a:cubicBezTo>
                    <a:pt x="688108" y="1065797"/>
                    <a:pt x="699323" y="1062053"/>
                    <a:pt x="714267" y="1058318"/>
                  </a:cubicBezTo>
                  <a:cubicBezTo>
                    <a:pt x="762879" y="1047097"/>
                    <a:pt x="755419" y="968564"/>
                    <a:pt x="852643" y="976042"/>
                  </a:cubicBezTo>
                  <a:cubicBezTo>
                    <a:pt x="953621" y="983520"/>
                    <a:pt x="1091972" y="1054575"/>
                    <a:pt x="1140584" y="1024663"/>
                  </a:cubicBezTo>
                  <a:cubicBezTo>
                    <a:pt x="1155553" y="1017176"/>
                    <a:pt x="1181736" y="990999"/>
                    <a:pt x="1192950" y="972299"/>
                  </a:cubicBezTo>
                  <a:close/>
                  <a:moveTo>
                    <a:pt x="807763" y="815231"/>
                  </a:moveTo>
                  <a:lnTo>
                    <a:pt x="811511" y="818978"/>
                  </a:lnTo>
                  <a:cubicBezTo>
                    <a:pt x="818986" y="830197"/>
                    <a:pt x="830206" y="845156"/>
                    <a:pt x="830206" y="852635"/>
                  </a:cubicBezTo>
                  <a:cubicBezTo>
                    <a:pt x="830206" y="845156"/>
                    <a:pt x="818986" y="830197"/>
                    <a:pt x="807766" y="815238"/>
                  </a:cubicBezTo>
                  <a:close/>
                  <a:moveTo>
                    <a:pt x="1105760" y="790240"/>
                  </a:moveTo>
                  <a:lnTo>
                    <a:pt x="1104137" y="797006"/>
                  </a:lnTo>
                  <a:cubicBezTo>
                    <a:pt x="1102269" y="802147"/>
                    <a:pt x="1099466" y="807757"/>
                    <a:pt x="1095729" y="811498"/>
                  </a:cubicBezTo>
                  <a:cubicBezTo>
                    <a:pt x="1088239" y="818972"/>
                    <a:pt x="1080765" y="826454"/>
                    <a:pt x="1073290" y="833936"/>
                  </a:cubicBezTo>
                  <a:cubicBezTo>
                    <a:pt x="1062064" y="848892"/>
                    <a:pt x="968574" y="908731"/>
                    <a:pt x="927435" y="919953"/>
                  </a:cubicBezTo>
                  <a:cubicBezTo>
                    <a:pt x="878821" y="931169"/>
                    <a:pt x="871346" y="897508"/>
                    <a:pt x="848908" y="886293"/>
                  </a:cubicBezTo>
                  <a:cubicBezTo>
                    <a:pt x="841419" y="886293"/>
                    <a:pt x="837682" y="890027"/>
                    <a:pt x="833944" y="890027"/>
                  </a:cubicBezTo>
                  <a:cubicBezTo>
                    <a:pt x="815243" y="897508"/>
                    <a:pt x="792805" y="916206"/>
                    <a:pt x="785331" y="923687"/>
                  </a:cubicBezTo>
                  <a:lnTo>
                    <a:pt x="785331" y="919953"/>
                  </a:lnTo>
                  <a:cubicBezTo>
                    <a:pt x="785331" y="919953"/>
                    <a:pt x="785331" y="919953"/>
                    <a:pt x="785331" y="916212"/>
                  </a:cubicBezTo>
                  <a:cubicBezTo>
                    <a:pt x="789068" y="904990"/>
                    <a:pt x="815243" y="890034"/>
                    <a:pt x="837682" y="882552"/>
                  </a:cubicBezTo>
                  <a:cubicBezTo>
                    <a:pt x="863872" y="871337"/>
                    <a:pt x="852645" y="826454"/>
                    <a:pt x="908749" y="818972"/>
                  </a:cubicBezTo>
                  <a:cubicBezTo>
                    <a:pt x="968574" y="811498"/>
                    <a:pt x="1054589" y="837676"/>
                    <a:pt x="1080765" y="815238"/>
                  </a:cubicBezTo>
                  <a:cubicBezTo>
                    <a:pt x="1084502" y="813368"/>
                    <a:pt x="1089177" y="807759"/>
                    <a:pt x="1093853" y="802149"/>
                  </a:cubicBezTo>
                  <a:close/>
                  <a:moveTo>
                    <a:pt x="1106940" y="785319"/>
                  </a:moveTo>
                  <a:cubicBezTo>
                    <a:pt x="1106940" y="785319"/>
                    <a:pt x="1106940" y="785319"/>
                    <a:pt x="1106940" y="789060"/>
                  </a:cubicBezTo>
                  <a:lnTo>
                    <a:pt x="1105760" y="790240"/>
                  </a:lnTo>
                  <a:close/>
                  <a:moveTo>
                    <a:pt x="79537" y="748530"/>
                  </a:moveTo>
                  <a:cubicBezTo>
                    <a:pt x="80004" y="749464"/>
                    <a:pt x="80004" y="751332"/>
                    <a:pt x="80004" y="753195"/>
                  </a:cubicBezTo>
                  <a:cubicBezTo>
                    <a:pt x="83746" y="771901"/>
                    <a:pt x="94969" y="798079"/>
                    <a:pt x="106166" y="813040"/>
                  </a:cubicBezTo>
                  <a:cubicBezTo>
                    <a:pt x="139836" y="865395"/>
                    <a:pt x="345517" y="850434"/>
                    <a:pt x="453956" y="887828"/>
                  </a:cubicBezTo>
                  <a:cubicBezTo>
                    <a:pt x="562421" y="925222"/>
                    <a:pt x="491367" y="1011244"/>
                    <a:pt x="539975" y="1044893"/>
                  </a:cubicBezTo>
                  <a:cubicBezTo>
                    <a:pt x="581126" y="1071071"/>
                    <a:pt x="618511" y="1112210"/>
                    <a:pt x="622252" y="1130916"/>
                  </a:cubicBezTo>
                  <a:cubicBezTo>
                    <a:pt x="625993" y="1138387"/>
                    <a:pt x="622252" y="1138387"/>
                    <a:pt x="622252" y="1134642"/>
                  </a:cubicBezTo>
                  <a:lnTo>
                    <a:pt x="618511" y="1138387"/>
                  </a:lnTo>
                  <a:cubicBezTo>
                    <a:pt x="611029" y="1119681"/>
                    <a:pt x="577385" y="1082287"/>
                    <a:pt x="547457" y="1059854"/>
                  </a:cubicBezTo>
                  <a:cubicBezTo>
                    <a:pt x="539975" y="1056110"/>
                    <a:pt x="528751" y="1048638"/>
                    <a:pt x="521295" y="1044893"/>
                  </a:cubicBezTo>
                  <a:cubicBezTo>
                    <a:pt x="480143" y="1052383"/>
                    <a:pt x="446500" y="1123426"/>
                    <a:pt x="356740" y="1082287"/>
                  </a:cubicBezTo>
                  <a:cubicBezTo>
                    <a:pt x="281945" y="1041148"/>
                    <a:pt x="136095" y="876611"/>
                    <a:pt x="121130" y="839217"/>
                  </a:cubicBezTo>
                  <a:cubicBezTo>
                    <a:pt x="109907" y="824256"/>
                    <a:pt x="98710" y="809295"/>
                    <a:pt x="83746" y="790607"/>
                  </a:cubicBezTo>
                  <a:cubicBezTo>
                    <a:pt x="76263" y="771901"/>
                    <a:pt x="72522" y="756940"/>
                    <a:pt x="76263" y="749468"/>
                  </a:cubicBezTo>
                  <a:cubicBezTo>
                    <a:pt x="78134" y="747596"/>
                    <a:pt x="79069" y="747596"/>
                    <a:pt x="79537" y="748530"/>
                  </a:cubicBezTo>
                  <a:close/>
                  <a:moveTo>
                    <a:pt x="813804" y="705632"/>
                  </a:moveTo>
                  <a:lnTo>
                    <a:pt x="819923" y="707252"/>
                  </a:lnTo>
                  <a:cubicBezTo>
                    <a:pt x="824598" y="709590"/>
                    <a:pt x="828337" y="712395"/>
                    <a:pt x="830206" y="714265"/>
                  </a:cubicBezTo>
                  <a:cubicBezTo>
                    <a:pt x="828337" y="714265"/>
                    <a:pt x="824598" y="712395"/>
                    <a:pt x="819923" y="709590"/>
                  </a:cubicBezTo>
                  <a:close/>
                  <a:moveTo>
                    <a:pt x="678033" y="704058"/>
                  </a:moveTo>
                  <a:lnTo>
                    <a:pt x="691663" y="715962"/>
                  </a:lnTo>
                  <a:cubicBezTo>
                    <a:pt x="714277" y="728057"/>
                    <a:pt x="756349" y="738575"/>
                    <a:pt x="781588" y="755404"/>
                  </a:cubicBezTo>
                  <a:cubicBezTo>
                    <a:pt x="806833" y="772232"/>
                    <a:pt x="800522" y="789061"/>
                    <a:pt x="802099" y="802734"/>
                  </a:cubicBezTo>
                  <a:lnTo>
                    <a:pt x="807763" y="815231"/>
                  </a:lnTo>
                  <a:lnTo>
                    <a:pt x="804028" y="811499"/>
                  </a:lnTo>
                  <a:cubicBezTo>
                    <a:pt x="785326" y="811499"/>
                    <a:pt x="770368" y="830197"/>
                    <a:pt x="744190" y="807759"/>
                  </a:cubicBezTo>
                  <a:cubicBezTo>
                    <a:pt x="721750" y="789061"/>
                    <a:pt x="684353" y="725486"/>
                    <a:pt x="680622" y="710528"/>
                  </a:cubicBezTo>
                  <a:close/>
                  <a:moveTo>
                    <a:pt x="799629" y="699309"/>
                  </a:moveTo>
                  <a:lnTo>
                    <a:pt x="804028" y="699309"/>
                  </a:lnTo>
                  <a:lnTo>
                    <a:pt x="813804" y="705632"/>
                  </a:lnTo>
                  <a:lnTo>
                    <a:pt x="804028" y="703045"/>
                  </a:lnTo>
                  <a:close/>
                  <a:moveTo>
                    <a:pt x="675905" y="698739"/>
                  </a:moveTo>
                  <a:lnTo>
                    <a:pt x="678033" y="704058"/>
                  </a:lnTo>
                  <a:lnTo>
                    <a:pt x="676877" y="703048"/>
                  </a:lnTo>
                  <a:close/>
                  <a:moveTo>
                    <a:pt x="953728" y="698257"/>
                  </a:moveTo>
                  <a:cubicBezTo>
                    <a:pt x="983413" y="699893"/>
                    <a:pt x="1015433" y="704802"/>
                    <a:pt x="1037637" y="704568"/>
                  </a:cubicBezTo>
                  <a:lnTo>
                    <a:pt x="1057297" y="700334"/>
                  </a:lnTo>
                  <a:lnTo>
                    <a:pt x="1050840" y="706788"/>
                  </a:lnTo>
                  <a:cubicBezTo>
                    <a:pt x="1043364" y="718007"/>
                    <a:pt x="968569" y="774103"/>
                    <a:pt x="934910" y="785322"/>
                  </a:cubicBezTo>
                  <a:cubicBezTo>
                    <a:pt x="897518" y="792801"/>
                    <a:pt x="890042" y="762884"/>
                    <a:pt x="871335" y="755404"/>
                  </a:cubicBezTo>
                  <a:cubicBezTo>
                    <a:pt x="867603" y="755404"/>
                    <a:pt x="863859" y="759144"/>
                    <a:pt x="860115" y="759144"/>
                  </a:cubicBezTo>
                  <a:cubicBezTo>
                    <a:pt x="848895" y="766623"/>
                    <a:pt x="830200" y="777842"/>
                    <a:pt x="826468" y="785322"/>
                  </a:cubicBezTo>
                  <a:lnTo>
                    <a:pt x="822724" y="785322"/>
                  </a:lnTo>
                  <a:cubicBezTo>
                    <a:pt x="826468" y="777842"/>
                    <a:pt x="845163" y="762884"/>
                    <a:pt x="863859" y="755404"/>
                  </a:cubicBezTo>
                  <a:cubicBezTo>
                    <a:pt x="886299" y="747925"/>
                    <a:pt x="867603" y="706788"/>
                    <a:pt x="912471" y="699309"/>
                  </a:cubicBezTo>
                  <a:cubicBezTo>
                    <a:pt x="924627" y="697439"/>
                    <a:pt x="938885" y="697439"/>
                    <a:pt x="953728" y="698257"/>
                  </a:cubicBezTo>
                  <a:close/>
                  <a:moveTo>
                    <a:pt x="1069530" y="688107"/>
                  </a:moveTo>
                  <a:lnTo>
                    <a:pt x="1062060" y="699309"/>
                  </a:lnTo>
                  <a:lnTo>
                    <a:pt x="1057297" y="700334"/>
                  </a:lnTo>
                  <a:close/>
                  <a:moveTo>
                    <a:pt x="1069565" y="688055"/>
                  </a:moveTo>
                  <a:lnTo>
                    <a:pt x="1069547" y="688090"/>
                  </a:lnTo>
                  <a:lnTo>
                    <a:pt x="1069530" y="688107"/>
                  </a:lnTo>
                  <a:close/>
                  <a:moveTo>
                    <a:pt x="673140" y="676871"/>
                  </a:moveTo>
                  <a:cubicBezTo>
                    <a:pt x="673140" y="678741"/>
                    <a:pt x="673140" y="683415"/>
                    <a:pt x="673607" y="688557"/>
                  </a:cubicBezTo>
                  <a:lnTo>
                    <a:pt x="675905" y="698739"/>
                  </a:lnTo>
                  <a:lnTo>
                    <a:pt x="673140" y="691829"/>
                  </a:lnTo>
                  <a:cubicBezTo>
                    <a:pt x="673140" y="688090"/>
                    <a:pt x="673140" y="683415"/>
                    <a:pt x="673140" y="679675"/>
                  </a:cubicBezTo>
                  <a:close/>
                  <a:moveTo>
                    <a:pt x="1077023" y="673131"/>
                  </a:moveTo>
                  <a:cubicBezTo>
                    <a:pt x="1077023" y="673131"/>
                    <a:pt x="1077023" y="673131"/>
                    <a:pt x="1077023" y="676871"/>
                  </a:cubicBezTo>
                  <a:lnTo>
                    <a:pt x="1069565" y="688055"/>
                  </a:lnTo>
                  <a:lnTo>
                    <a:pt x="1074685" y="677806"/>
                  </a:lnTo>
                  <a:cubicBezTo>
                    <a:pt x="1076087" y="675001"/>
                    <a:pt x="1077023" y="673131"/>
                    <a:pt x="1077023" y="673131"/>
                  </a:cubicBezTo>
                  <a:close/>
                  <a:moveTo>
                    <a:pt x="261783" y="673128"/>
                  </a:moveTo>
                  <a:cubicBezTo>
                    <a:pt x="265522" y="673128"/>
                    <a:pt x="265522" y="673128"/>
                    <a:pt x="265522" y="676862"/>
                  </a:cubicBezTo>
                  <a:cubicBezTo>
                    <a:pt x="269262" y="691821"/>
                    <a:pt x="284220" y="718004"/>
                    <a:pt x="295439" y="729217"/>
                  </a:cubicBezTo>
                  <a:cubicBezTo>
                    <a:pt x="325356" y="762879"/>
                    <a:pt x="456242" y="740441"/>
                    <a:pt x="542253" y="755400"/>
                  </a:cubicBezTo>
                  <a:cubicBezTo>
                    <a:pt x="624524" y="770358"/>
                    <a:pt x="602086" y="833926"/>
                    <a:pt x="639482" y="852630"/>
                  </a:cubicBezTo>
                  <a:cubicBezTo>
                    <a:pt x="669399" y="867588"/>
                    <a:pt x="706795" y="890026"/>
                    <a:pt x="710535" y="904985"/>
                  </a:cubicBezTo>
                  <a:lnTo>
                    <a:pt x="706795" y="908730"/>
                  </a:lnTo>
                  <a:cubicBezTo>
                    <a:pt x="699316" y="897505"/>
                    <a:pt x="669399" y="867588"/>
                    <a:pt x="643222" y="856375"/>
                  </a:cubicBezTo>
                  <a:cubicBezTo>
                    <a:pt x="639482" y="856375"/>
                    <a:pt x="632003" y="852630"/>
                    <a:pt x="624524" y="848885"/>
                  </a:cubicBezTo>
                  <a:cubicBezTo>
                    <a:pt x="594607" y="860109"/>
                    <a:pt x="579649" y="908719"/>
                    <a:pt x="508596" y="886281"/>
                  </a:cubicBezTo>
                  <a:cubicBezTo>
                    <a:pt x="448763" y="867588"/>
                    <a:pt x="321616" y="770358"/>
                    <a:pt x="306658" y="744186"/>
                  </a:cubicBezTo>
                  <a:cubicBezTo>
                    <a:pt x="295439" y="732962"/>
                    <a:pt x="284220" y="721738"/>
                    <a:pt x="276741" y="710524"/>
                  </a:cubicBezTo>
                  <a:cubicBezTo>
                    <a:pt x="269262" y="699311"/>
                    <a:pt x="261783" y="676862"/>
                    <a:pt x="261783" y="673128"/>
                  </a:cubicBezTo>
                  <a:close/>
                  <a:moveTo>
                    <a:pt x="1005987" y="579625"/>
                  </a:moveTo>
                  <a:lnTo>
                    <a:pt x="1005974" y="579640"/>
                  </a:lnTo>
                  <a:lnTo>
                    <a:pt x="1005972" y="579641"/>
                  </a:lnTo>
                  <a:close/>
                  <a:moveTo>
                    <a:pt x="1017192" y="560940"/>
                  </a:moveTo>
                  <a:cubicBezTo>
                    <a:pt x="1017192" y="560940"/>
                    <a:pt x="1017192" y="564681"/>
                    <a:pt x="1013456" y="572158"/>
                  </a:cubicBezTo>
                  <a:lnTo>
                    <a:pt x="1005987" y="579625"/>
                  </a:lnTo>
                  <a:lnTo>
                    <a:pt x="1012984" y="571693"/>
                  </a:lnTo>
                  <a:cubicBezTo>
                    <a:pt x="1015322" y="568421"/>
                    <a:pt x="1017192" y="564681"/>
                    <a:pt x="1017192" y="560940"/>
                  </a:cubicBezTo>
                  <a:close/>
                  <a:moveTo>
                    <a:pt x="538517" y="549727"/>
                  </a:moveTo>
                  <a:cubicBezTo>
                    <a:pt x="534776" y="557205"/>
                    <a:pt x="527295" y="568427"/>
                    <a:pt x="523555" y="572162"/>
                  </a:cubicBezTo>
                  <a:cubicBezTo>
                    <a:pt x="523555" y="568427"/>
                    <a:pt x="531036" y="553462"/>
                    <a:pt x="538517" y="549727"/>
                  </a:cubicBezTo>
                  <a:close/>
                  <a:moveTo>
                    <a:pt x="949870" y="523547"/>
                  </a:moveTo>
                  <a:cubicBezTo>
                    <a:pt x="972303" y="523547"/>
                    <a:pt x="1005961" y="542246"/>
                    <a:pt x="1017181" y="534765"/>
                  </a:cubicBezTo>
                  <a:cubicBezTo>
                    <a:pt x="1020924" y="534765"/>
                    <a:pt x="1024662" y="531024"/>
                    <a:pt x="1024662" y="527286"/>
                  </a:cubicBezTo>
                  <a:cubicBezTo>
                    <a:pt x="1024662" y="527286"/>
                    <a:pt x="1024662" y="531026"/>
                    <a:pt x="1020924" y="534765"/>
                  </a:cubicBezTo>
                  <a:cubicBezTo>
                    <a:pt x="1017187" y="538508"/>
                    <a:pt x="1013443" y="538508"/>
                    <a:pt x="1009705" y="542246"/>
                  </a:cubicBezTo>
                  <a:cubicBezTo>
                    <a:pt x="1005967" y="545987"/>
                    <a:pt x="964833" y="568424"/>
                    <a:pt x="949870" y="568424"/>
                  </a:cubicBezTo>
                  <a:cubicBezTo>
                    <a:pt x="931175" y="572163"/>
                    <a:pt x="931175" y="557204"/>
                    <a:pt x="919955" y="549725"/>
                  </a:cubicBezTo>
                  <a:cubicBezTo>
                    <a:pt x="931175" y="545985"/>
                    <a:pt x="923693" y="523547"/>
                    <a:pt x="949870" y="523547"/>
                  </a:cubicBezTo>
                  <a:close/>
                  <a:moveTo>
                    <a:pt x="224390" y="523544"/>
                  </a:moveTo>
                  <a:cubicBezTo>
                    <a:pt x="228123" y="523544"/>
                    <a:pt x="228123" y="523544"/>
                    <a:pt x="228123" y="527285"/>
                  </a:cubicBezTo>
                  <a:cubicBezTo>
                    <a:pt x="231874" y="538500"/>
                    <a:pt x="246824" y="560939"/>
                    <a:pt x="258041" y="568421"/>
                  </a:cubicBezTo>
                  <a:cubicBezTo>
                    <a:pt x="287960" y="594592"/>
                    <a:pt x="400149" y="564680"/>
                    <a:pt x="474936" y="572154"/>
                  </a:cubicBezTo>
                  <a:cubicBezTo>
                    <a:pt x="545990" y="579636"/>
                    <a:pt x="531040" y="635728"/>
                    <a:pt x="564691" y="650692"/>
                  </a:cubicBezTo>
                  <a:cubicBezTo>
                    <a:pt x="594610" y="661907"/>
                    <a:pt x="624529" y="680605"/>
                    <a:pt x="632013" y="691828"/>
                  </a:cubicBezTo>
                  <a:cubicBezTo>
                    <a:pt x="635746" y="695569"/>
                    <a:pt x="632013" y="695569"/>
                    <a:pt x="632013" y="695569"/>
                  </a:cubicBezTo>
                  <a:lnTo>
                    <a:pt x="632013" y="699302"/>
                  </a:lnTo>
                  <a:cubicBezTo>
                    <a:pt x="624529" y="688087"/>
                    <a:pt x="594610" y="665649"/>
                    <a:pt x="572176" y="658166"/>
                  </a:cubicBezTo>
                  <a:cubicBezTo>
                    <a:pt x="564691" y="654425"/>
                    <a:pt x="560959" y="654425"/>
                    <a:pt x="553474" y="650692"/>
                  </a:cubicBezTo>
                  <a:cubicBezTo>
                    <a:pt x="527308" y="661907"/>
                    <a:pt x="519823" y="706784"/>
                    <a:pt x="456254" y="691828"/>
                  </a:cubicBezTo>
                  <a:cubicBezTo>
                    <a:pt x="403882" y="680605"/>
                    <a:pt x="284227" y="605807"/>
                    <a:pt x="269258" y="583369"/>
                  </a:cubicBezTo>
                  <a:cubicBezTo>
                    <a:pt x="258041" y="575895"/>
                    <a:pt x="250576" y="568412"/>
                    <a:pt x="239359" y="557206"/>
                  </a:cubicBezTo>
                  <a:cubicBezTo>
                    <a:pt x="231874" y="545983"/>
                    <a:pt x="224390" y="527285"/>
                    <a:pt x="224390" y="523544"/>
                  </a:cubicBezTo>
                  <a:close/>
                  <a:moveTo>
                    <a:pt x="895443" y="497351"/>
                  </a:moveTo>
                  <a:lnTo>
                    <a:pt x="895437" y="497370"/>
                  </a:lnTo>
                  <a:lnTo>
                    <a:pt x="895431" y="497375"/>
                  </a:lnTo>
                  <a:close/>
                  <a:moveTo>
                    <a:pt x="865517" y="493635"/>
                  </a:moveTo>
                  <a:cubicBezTo>
                    <a:pt x="865517" y="497370"/>
                    <a:pt x="869254" y="504852"/>
                    <a:pt x="876740" y="512334"/>
                  </a:cubicBezTo>
                  <a:lnTo>
                    <a:pt x="895431" y="497375"/>
                  </a:lnTo>
                  <a:lnTo>
                    <a:pt x="887951" y="512334"/>
                  </a:lnTo>
                  <a:cubicBezTo>
                    <a:pt x="887951" y="516069"/>
                    <a:pt x="887951" y="519804"/>
                    <a:pt x="884214" y="523551"/>
                  </a:cubicBezTo>
                  <a:cubicBezTo>
                    <a:pt x="891687" y="531021"/>
                    <a:pt x="902911" y="542250"/>
                    <a:pt x="906648" y="549720"/>
                  </a:cubicBezTo>
                  <a:lnTo>
                    <a:pt x="908041" y="555019"/>
                  </a:lnTo>
                  <a:lnTo>
                    <a:pt x="919955" y="549725"/>
                  </a:lnTo>
                  <a:lnTo>
                    <a:pt x="908041" y="555019"/>
                  </a:lnTo>
                  <a:lnTo>
                    <a:pt x="909690" y="561291"/>
                  </a:lnTo>
                  <a:cubicBezTo>
                    <a:pt x="908290" y="570760"/>
                    <a:pt x="896371" y="574970"/>
                    <a:pt x="899175" y="583383"/>
                  </a:cubicBezTo>
                  <a:cubicBezTo>
                    <a:pt x="891687" y="579636"/>
                    <a:pt x="876740" y="587118"/>
                    <a:pt x="869254" y="568419"/>
                  </a:cubicBezTo>
                  <a:cubicBezTo>
                    <a:pt x="869254" y="568419"/>
                    <a:pt x="865517" y="560949"/>
                    <a:pt x="865517" y="557202"/>
                  </a:cubicBezTo>
                  <a:cubicBezTo>
                    <a:pt x="854307" y="568419"/>
                    <a:pt x="846820" y="583383"/>
                    <a:pt x="835597" y="594600"/>
                  </a:cubicBezTo>
                  <a:lnTo>
                    <a:pt x="859199" y="624944"/>
                  </a:lnTo>
                  <a:lnTo>
                    <a:pt x="861117" y="622881"/>
                  </a:lnTo>
                  <a:cubicBezTo>
                    <a:pt x="865499" y="610959"/>
                    <a:pt x="861993" y="592728"/>
                    <a:pt x="890042" y="587117"/>
                  </a:cubicBezTo>
                  <a:lnTo>
                    <a:pt x="899965" y="586435"/>
                  </a:lnTo>
                  <a:lnTo>
                    <a:pt x="899175" y="583383"/>
                  </a:lnTo>
                  <a:lnTo>
                    <a:pt x="902083" y="586290"/>
                  </a:lnTo>
                  <a:lnTo>
                    <a:pt x="922356" y="584898"/>
                  </a:lnTo>
                  <a:cubicBezTo>
                    <a:pt x="945845" y="585132"/>
                    <a:pt x="971437" y="587703"/>
                    <a:pt x="988383" y="586067"/>
                  </a:cubicBezTo>
                  <a:lnTo>
                    <a:pt x="1005972" y="579641"/>
                  </a:lnTo>
                  <a:lnTo>
                    <a:pt x="998493" y="587117"/>
                  </a:lnTo>
                  <a:cubicBezTo>
                    <a:pt x="991011" y="598339"/>
                    <a:pt x="934923" y="643215"/>
                    <a:pt x="908742" y="650692"/>
                  </a:cubicBezTo>
                  <a:cubicBezTo>
                    <a:pt x="893783" y="654433"/>
                    <a:pt x="884433" y="650695"/>
                    <a:pt x="876954" y="645086"/>
                  </a:cubicBezTo>
                  <a:lnTo>
                    <a:pt x="863255" y="633875"/>
                  </a:lnTo>
                  <a:lnTo>
                    <a:pt x="864820" y="639832"/>
                  </a:lnTo>
                  <a:cubicBezTo>
                    <a:pt x="863418" y="649297"/>
                    <a:pt x="851494" y="653501"/>
                    <a:pt x="854307" y="661914"/>
                  </a:cubicBezTo>
                  <a:cubicBezTo>
                    <a:pt x="850563" y="660047"/>
                    <a:pt x="844952" y="660980"/>
                    <a:pt x="839341" y="660045"/>
                  </a:cubicBezTo>
                  <a:lnTo>
                    <a:pt x="827604" y="649777"/>
                  </a:lnTo>
                  <a:lnTo>
                    <a:pt x="822727" y="654433"/>
                  </a:lnTo>
                  <a:lnTo>
                    <a:pt x="827362" y="649565"/>
                  </a:lnTo>
                  <a:lnTo>
                    <a:pt x="824386" y="646962"/>
                  </a:lnTo>
                  <a:cubicBezTo>
                    <a:pt x="824386" y="639480"/>
                    <a:pt x="820650" y="628263"/>
                    <a:pt x="820650" y="617046"/>
                  </a:cubicBezTo>
                  <a:cubicBezTo>
                    <a:pt x="798203" y="639480"/>
                    <a:pt x="779506" y="658179"/>
                    <a:pt x="764546" y="669396"/>
                  </a:cubicBezTo>
                  <a:lnTo>
                    <a:pt x="734805" y="680523"/>
                  </a:lnTo>
                  <a:lnTo>
                    <a:pt x="770368" y="673128"/>
                  </a:lnTo>
                  <a:cubicBezTo>
                    <a:pt x="792810" y="673128"/>
                    <a:pt x="792109" y="687854"/>
                    <a:pt x="796666" y="696793"/>
                  </a:cubicBezTo>
                  <a:lnTo>
                    <a:pt x="799629" y="699309"/>
                  </a:lnTo>
                  <a:lnTo>
                    <a:pt x="796546" y="699309"/>
                  </a:lnTo>
                  <a:cubicBezTo>
                    <a:pt x="789070" y="706787"/>
                    <a:pt x="785326" y="725486"/>
                    <a:pt x="762893" y="721748"/>
                  </a:cubicBezTo>
                  <a:cubicBezTo>
                    <a:pt x="740453" y="721748"/>
                    <a:pt x="695580" y="695569"/>
                    <a:pt x="688097" y="688089"/>
                  </a:cubicBezTo>
                  <a:cubicBezTo>
                    <a:pt x="684360" y="688089"/>
                    <a:pt x="680615" y="684346"/>
                    <a:pt x="676877" y="680608"/>
                  </a:cubicBezTo>
                  <a:cubicBezTo>
                    <a:pt x="673140" y="676866"/>
                    <a:pt x="673140" y="673128"/>
                    <a:pt x="673140" y="673128"/>
                  </a:cubicBezTo>
                  <a:cubicBezTo>
                    <a:pt x="676877" y="676866"/>
                    <a:pt x="680622" y="680608"/>
                    <a:pt x="684360" y="684346"/>
                  </a:cubicBezTo>
                  <a:cubicBezTo>
                    <a:pt x="691839" y="689956"/>
                    <a:pt x="706796" y="687152"/>
                    <a:pt x="723156" y="682945"/>
                  </a:cubicBezTo>
                  <a:lnTo>
                    <a:pt x="731394" y="681232"/>
                  </a:lnTo>
                  <a:lnTo>
                    <a:pt x="707527" y="678274"/>
                  </a:lnTo>
                  <a:cubicBezTo>
                    <a:pt x="692570" y="673131"/>
                    <a:pt x="680416" y="663782"/>
                    <a:pt x="667324" y="661914"/>
                  </a:cubicBezTo>
                  <a:cubicBezTo>
                    <a:pt x="659850" y="665649"/>
                    <a:pt x="656101" y="669396"/>
                    <a:pt x="652364" y="673131"/>
                  </a:cubicBezTo>
                  <a:cubicBezTo>
                    <a:pt x="648627" y="676878"/>
                    <a:pt x="641140" y="684360"/>
                    <a:pt x="637404" y="688095"/>
                  </a:cubicBezTo>
                  <a:cubicBezTo>
                    <a:pt x="641140" y="676878"/>
                    <a:pt x="648627" y="669396"/>
                    <a:pt x="663587" y="658179"/>
                  </a:cubicBezTo>
                  <a:cubicBezTo>
                    <a:pt x="689758" y="635733"/>
                    <a:pt x="656101" y="594600"/>
                    <a:pt x="715941" y="564684"/>
                  </a:cubicBezTo>
                  <a:cubicBezTo>
                    <a:pt x="760809" y="545985"/>
                    <a:pt x="824386" y="534768"/>
                    <a:pt x="865517" y="519804"/>
                  </a:cubicBezTo>
                  <a:cubicBezTo>
                    <a:pt x="865517" y="512334"/>
                    <a:pt x="865517" y="504852"/>
                    <a:pt x="865517" y="501105"/>
                  </a:cubicBezTo>
                  <a:close/>
                  <a:moveTo>
                    <a:pt x="869254" y="482418"/>
                  </a:moveTo>
                  <a:cubicBezTo>
                    <a:pt x="865517" y="486153"/>
                    <a:pt x="865517" y="489888"/>
                    <a:pt x="865517" y="493635"/>
                  </a:cubicBezTo>
                  <a:lnTo>
                    <a:pt x="865517" y="489888"/>
                  </a:lnTo>
                  <a:cubicBezTo>
                    <a:pt x="865517" y="486153"/>
                    <a:pt x="869254" y="482418"/>
                    <a:pt x="869254" y="482418"/>
                  </a:cubicBezTo>
                  <a:close/>
                  <a:moveTo>
                    <a:pt x="463720" y="467448"/>
                  </a:moveTo>
                  <a:cubicBezTo>
                    <a:pt x="486156" y="474932"/>
                    <a:pt x="508606" y="489887"/>
                    <a:pt x="512339" y="497371"/>
                  </a:cubicBezTo>
                  <a:lnTo>
                    <a:pt x="504860" y="497371"/>
                  </a:lnTo>
                  <a:cubicBezTo>
                    <a:pt x="501114" y="489887"/>
                    <a:pt x="478678" y="474932"/>
                    <a:pt x="463720" y="467448"/>
                  </a:cubicBezTo>
                  <a:close/>
                  <a:moveTo>
                    <a:pt x="617049" y="452490"/>
                  </a:moveTo>
                  <a:cubicBezTo>
                    <a:pt x="617049" y="452490"/>
                    <a:pt x="620789" y="456234"/>
                    <a:pt x="620789" y="456234"/>
                  </a:cubicBezTo>
                  <a:lnTo>
                    <a:pt x="625464" y="465586"/>
                  </a:lnTo>
                  <a:lnTo>
                    <a:pt x="624530" y="467456"/>
                  </a:lnTo>
                  <a:cubicBezTo>
                    <a:pt x="624530" y="463712"/>
                    <a:pt x="620789" y="456234"/>
                    <a:pt x="617049" y="452499"/>
                  </a:cubicBezTo>
                  <a:lnTo>
                    <a:pt x="617046" y="452490"/>
                  </a:lnTo>
                  <a:close/>
                  <a:moveTo>
                    <a:pt x="632006" y="441277"/>
                  </a:moveTo>
                  <a:cubicBezTo>
                    <a:pt x="632006" y="445021"/>
                    <a:pt x="632006" y="452499"/>
                    <a:pt x="632006" y="456234"/>
                  </a:cubicBezTo>
                  <a:cubicBezTo>
                    <a:pt x="632006" y="459978"/>
                    <a:pt x="632006" y="467456"/>
                    <a:pt x="628265" y="471200"/>
                  </a:cubicBezTo>
                  <a:cubicBezTo>
                    <a:pt x="624525" y="482413"/>
                    <a:pt x="598351" y="527292"/>
                    <a:pt x="583389" y="542249"/>
                  </a:cubicBezTo>
                  <a:cubicBezTo>
                    <a:pt x="564691" y="557205"/>
                    <a:pt x="553474" y="545983"/>
                    <a:pt x="542253" y="545983"/>
                  </a:cubicBezTo>
                  <a:cubicBezTo>
                    <a:pt x="542253" y="545983"/>
                    <a:pt x="538517" y="549727"/>
                    <a:pt x="538517" y="549727"/>
                  </a:cubicBezTo>
                  <a:cubicBezTo>
                    <a:pt x="549734" y="534770"/>
                    <a:pt x="534776" y="516070"/>
                    <a:pt x="560950" y="504848"/>
                  </a:cubicBezTo>
                  <a:cubicBezTo>
                    <a:pt x="579653" y="489891"/>
                    <a:pt x="613308" y="482413"/>
                    <a:pt x="628265" y="471191"/>
                  </a:cubicBezTo>
                  <a:lnTo>
                    <a:pt x="625464" y="465586"/>
                  </a:lnTo>
                  <a:lnTo>
                    <a:pt x="628265" y="459978"/>
                  </a:lnTo>
                  <a:cubicBezTo>
                    <a:pt x="632006" y="456234"/>
                    <a:pt x="632006" y="445012"/>
                    <a:pt x="632006" y="441277"/>
                  </a:cubicBezTo>
                  <a:close/>
                  <a:moveTo>
                    <a:pt x="938656" y="427267"/>
                  </a:moveTo>
                  <a:cubicBezTo>
                    <a:pt x="938656" y="431009"/>
                    <a:pt x="942396" y="434747"/>
                    <a:pt x="942396" y="434747"/>
                  </a:cubicBezTo>
                  <a:cubicBezTo>
                    <a:pt x="938656" y="434747"/>
                    <a:pt x="938656" y="431009"/>
                    <a:pt x="938656" y="431009"/>
                  </a:cubicBezTo>
                  <a:close/>
                  <a:moveTo>
                    <a:pt x="900325" y="422576"/>
                  </a:moveTo>
                  <a:cubicBezTo>
                    <a:pt x="900325" y="433795"/>
                    <a:pt x="922762" y="452494"/>
                    <a:pt x="930244" y="467453"/>
                  </a:cubicBezTo>
                  <a:cubicBezTo>
                    <a:pt x="937723" y="482413"/>
                    <a:pt x="919024" y="486152"/>
                    <a:pt x="922762" y="493632"/>
                  </a:cubicBezTo>
                  <a:cubicBezTo>
                    <a:pt x="919024" y="491762"/>
                    <a:pt x="914349" y="492697"/>
                    <a:pt x="910142" y="492230"/>
                  </a:cubicBezTo>
                  <a:lnTo>
                    <a:pt x="902051" y="484139"/>
                  </a:lnTo>
                  <a:lnTo>
                    <a:pt x="895443" y="497351"/>
                  </a:lnTo>
                  <a:lnTo>
                    <a:pt x="900273" y="481885"/>
                  </a:lnTo>
                  <a:lnTo>
                    <a:pt x="897519" y="453896"/>
                  </a:lnTo>
                  <a:cubicBezTo>
                    <a:pt x="897519" y="442210"/>
                    <a:pt x="898455" y="430055"/>
                    <a:pt x="900325" y="422576"/>
                  </a:cubicBezTo>
                  <a:close/>
                  <a:moveTo>
                    <a:pt x="942396" y="415112"/>
                  </a:moveTo>
                  <a:lnTo>
                    <a:pt x="943643" y="415423"/>
                  </a:lnTo>
                  <a:lnTo>
                    <a:pt x="942396" y="416047"/>
                  </a:lnTo>
                  <a:cubicBezTo>
                    <a:pt x="938656" y="419787"/>
                    <a:pt x="938656" y="419787"/>
                    <a:pt x="938656" y="423527"/>
                  </a:cubicBezTo>
                  <a:lnTo>
                    <a:pt x="938656" y="419787"/>
                  </a:lnTo>
                  <a:cubicBezTo>
                    <a:pt x="940526" y="417917"/>
                    <a:pt x="941461" y="416047"/>
                    <a:pt x="942396" y="415112"/>
                  </a:cubicBezTo>
                  <a:close/>
                  <a:moveTo>
                    <a:pt x="949875" y="412309"/>
                  </a:moveTo>
                  <a:cubicBezTo>
                    <a:pt x="961095" y="408569"/>
                    <a:pt x="972314" y="416047"/>
                    <a:pt x="972314" y="431009"/>
                  </a:cubicBezTo>
                  <a:cubicBezTo>
                    <a:pt x="976053" y="434747"/>
                    <a:pt x="972314" y="438489"/>
                    <a:pt x="972314" y="442227"/>
                  </a:cubicBezTo>
                  <a:cubicBezTo>
                    <a:pt x="968576" y="453447"/>
                    <a:pt x="961095" y="460927"/>
                    <a:pt x="949875" y="460927"/>
                  </a:cubicBezTo>
                  <a:cubicBezTo>
                    <a:pt x="946135" y="464669"/>
                    <a:pt x="938654" y="460927"/>
                    <a:pt x="934915" y="457189"/>
                  </a:cubicBezTo>
                  <a:cubicBezTo>
                    <a:pt x="934915" y="453449"/>
                    <a:pt x="934915" y="449709"/>
                    <a:pt x="934917" y="445967"/>
                  </a:cubicBezTo>
                  <a:cubicBezTo>
                    <a:pt x="953618" y="445967"/>
                    <a:pt x="957356" y="419787"/>
                    <a:pt x="946137" y="416047"/>
                  </a:cubicBezTo>
                  <a:lnTo>
                    <a:pt x="943643" y="415423"/>
                  </a:lnTo>
                  <a:close/>
                  <a:moveTo>
                    <a:pt x="904063" y="411356"/>
                  </a:moveTo>
                  <a:cubicBezTo>
                    <a:pt x="900325" y="415096"/>
                    <a:pt x="900325" y="418836"/>
                    <a:pt x="900325" y="422576"/>
                  </a:cubicBezTo>
                  <a:cubicBezTo>
                    <a:pt x="900325" y="422576"/>
                    <a:pt x="900325" y="418836"/>
                    <a:pt x="900325" y="415096"/>
                  </a:cubicBezTo>
                  <a:cubicBezTo>
                    <a:pt x="900325" y="415096"/>
                    <a:pt x="904063" y="411356"/>
                    <a:pt x="904063" y="411356"/>
                  </a:cubicBezTo>
                  <a:close/>
                  <a:moveTo>
                    <a:pt x="226277" y="380579"/>
                  </a:moveTo>
                  <a:lnTo>
                    <a:pt x="234200" y="392657"/>
                  </a:lnTo>
                  <a:cubicBezTo>
                    <a:pt x="238408" y="398267"/>
                    <a:pt x="243084" y="403876"/>
                    <a:pt x="246823" y="407615"/>
                  </a:cubicBezTo>
                  <a:cubicBezTo>
                    <a:pt x="269259" y="426315"/>
                    <a:pt x="347793" y="407615"/>
                    <a:pt x="400144" y="411354"/>
                  </a:cubicBezTo>
                  <a:cubicBezTo>
                    <a:pt x="452509" y="418838"/>
                    <a:pt x="437551" y="456232"/>
                    <a:pt x="463720" y="467448"/>
                  </a:cubicBezTo>
                  <a:cubicBezTo>
                    <a:pt x="459987" y="467448"/>
                    <a:pt x="456241" y="463709"/>
                    <a:pt x="452509" y="463709"/>
                  </a:cubicBezTo>
                  <a:cubicBezTo>
                    <a:pt x="437551" y="471193"/>
                    <a:pt x="430072" y="504848"/>
                    <a:pt x="385187" y="493632"/>
                  </a:cubicBezTo>
                  <a:cubicBezTo>
                    <a:pt x="347793" y="482409"/>
                    <a:pt x="265527" y="430054"/>
                    <a:pt x="254302" y="415099"/>
                  </a:cubicBezTo>
                  <a:cubicBezTo>
                    <a:pt x="246823" y="411360"/>
                    <a:pt x="239344" y="403876"/>
                    <a:pt x="235612" y="396399"/>
                  </a:cubicBezTo>
                  <a:cubicBezTo>
                    <a:pt x="231866" y="392660"/>
                    <a:pt x="229059" y="387985"/>
                    <a:pt x="227190" y="383777"/>
                  </a:cubicBezTo>
                  <a:close/>
                  <a:moveTo>
                    <a:pt x="224387" y="373960"/>
                  </a:moveTo>
                  <a:lnTo>
                    <a:pt x="226277" y="380579"/>
                  </a:lnTo>
                  <a:lnTo>
                    <a:pt x="224387" y="377699"/>
                  </a:lnTo>
                  <a:cubicBezTo>
                    <a:pt x="224387" y="377699"/>
                    <a:pt x="224387" y="373960"/>
                    <a:pt x="224387" y="373960"/>
                  </a:cubicBezTo>
                  <a:close/>
                  <a:moveTo>
                    <a:pt x="994757" y="311623"/>
                  </a:moveTo>
                  <a:lnTo>
                    <a:pt x="991012" y="317868"/>
                  </a:lnTo>
                  <a:cubicBezTo>
                    <a:pt x="987264" y="325349"/>
                    <a:pt x="976051" y="332823"/>
                    <a:pt x="968570" y="340305"/>
                  </a:cubicBezTo>
                  <a:cubicBezTo>
                    <a:pt x="957357" y="359001"/>
                    <a:pt x="860124" y="422579"/>
                    <a:pt x="815240" y="433795"/>
                  </a:cubicBezTo>
                  <a:cubicBezTo>
                    <a:pt x="766624" y="445017"/>
                    <a:pt x="759144" y="403883"/>
                    <a:pt x="736717" y="392661"/>
                  </a:cubicBezTo>
                  <a:cubicBezTo>
                    <a:pt x="732969" y="392661"/>
                    <a:pt x="725489" y="396401"/>
                    <a:pt x="721756" y="396401"/>
                  </a:cubicBezTo>
                  <a:cubicBezTo>
                    <a:pt x="703062" y="403883"/>
                    <a:pt x="684353" y="418839"/>
                    <a:pt x="676872" y="426313"/>
                  </a:cubicBezTo>
                  <a:lnTo>
                    <a:pt x="673140" y="426313"/>
                  </a:lnTo>
                  <a:cubicBezTo>
                    <a:pt x="676888" y="415098"/>
                    <a:pt x="703062" y="400135"/>
                    <a:pt x="725489" y="392661"/>
                  </a:cubicBezTo>
                  <a:cubicBezTo>
                    <a:pt x="751678" y="385179"/>
                    <a:pt x="729237" y="329083"/>
                    <a:pt x="789066" y="325349"/>
                  </a:cubicBezTo>
                  <a:cubicBezTo>
                    <a:pt x="848911" y="321608"/>
                    <a:pt x="953609" y="355267"/>
                    <a:pt x="979783" y="329090"/>
                  </a:cubicBezTo>
                  <a:close/>
                  <a:moveTo>
                    <a:pt x="224390" y="300832"/>
                  </a:moveTo>
                  <a:cubicBezTo>
                    <a:pt x="228130" y="308311"/>
                    <a:pt x="243088" y="323270"/>
                    <a:pt x="250568" y="327010"/>
                  </a:cubicBezTo>
                  <a:cubicBezTo>
                    <a:pt x="273006" y="341968"/>
                    <a:pt x="347799" y="312051"/>
                    <a:pt x="400154" y="308311"/>
                  </a:cubicBezTo>
                  <a:cubicBezTo>
                    <a:pt x="452510" y="304572"/>
                    <a:pt x="445031" y="345708"/>
                    <a:pt x="471208" y="353187"/>
                  </a:cubicBezTo>
                  <a:cubicBezTo>
                    <a:pt x="493646" y="360667"/>
                    <a:pt x="519824" y="368146"/>
                    <a:pt x="523564" y="375625"/>
                  </a:cubicBezTo>
                  <a:cubicBezTo>
                    <a:pt x="523564" y="379365"/>
                    <a:pt x="523564" y="379365"/>
                    <a:pt x="523564" y="379365"/>
                  </a:cubicBezTo>
                  <a:lnTo>
                    <a:pt x="523564" y="383104"/>
                  </a:lnTo>
                  <a:cubicBezTo>
                    <a:pt x="516084" y="375625"/>
                    <a:pt x="493646" y="364406"/>
                    <a:pt x="478688" y="360667"/>
                  </a:cubicBezTo>
                  <a:cubicBezTo>
                    <a:pt x="471208" y="356927"/>
                    <a:pt x="467469" y="356927"/>
                    <a:pt x="463729" y="356927"/>
                  </a:cubicBezTo>
                  <a:cubicBezTo>
                    <a:pt x="448770" y="368146"/>
                    <a:pt x="445031" y="398063"/>
                    <a:pt x="400154" y="394323"/>
                  </a:cubicBezTo>
                  <a:cubicBezTo>
                    <a:pt x="362758" y="394323"/>
                    <a:pt x="273006" y="349448"/>
                    <a:pt x="261787" y="338229"/>
                  </a:cubicBezTo>
                  <a:cubicBezTo>
                    <a:pt x="250568" y="334489"/>
                    <a:pt x="243088" y="327010"/>
                    <a:pt x="239349" y="323270"/>
                  </a:cubicBezTo>
                  <a:cubicBezTo>
                    <a:pt x="231869" y="315791"/>
                    <a:pt x="224390" y="304572"/>
                    <a:pt x="224390" y="300832"/>
                  </a:cubicBezTo>
                  <a:close/>
                  <a:moveTo>
                    <a:pt x="1002225" y="299171"/>
                  </a:moveTo>
                  <a:cubicBezTo>
                    <a:pt x="1002225" y="299171"/>
                    <a:pt x="1002225" y="299171"/>
                    <a:pt x="1002225" y="302912"/>
                  </a:cubicBezTo>
                  <a:lnTo>
                    <a:pt x="994757" y="311623"/>
                  </a:lnTo>
                  <a:close/>
                  <a:moveTo>
                    <a:pt x="494660" y="280480"/>
                  </a:moveTo>
                  <a:cubicBezTo>
                    <a:pt x="490916" y="291692"/>
                    <a:pt x="487177" y="306656"/>
                    <a:pt x="487177" y="310393"/>
                  </a:cubicBezTo>
                  <a:cubicBezTo>
                    <a:pt x="483438" y="306656"/>
                    <a:pt x="490920" y="291692"/>
                    <a:pt x="494660" y="280480"/>
                  </a:cubicBezTo>
                  <a:close/>
                  <a:moveTo>
                    <a:pt x="714498" y="242288"/>
                  </a:moveTo>
                  <a:lnTo>
                    <a:pt x="714273" y="243075"/>
                  </a:lnTo>
                  <a:cubicBezTo>
                    <a:pt x="714273" y="258033"/>
                    <a:pt x="665663" y="344045"/>
                    <a:pt x="635744" y="370223"/>
                  </a:cubicBezTo>
                  <a:cubicBezTo>
                    <a:pt x="602084" y="396400"/>
                    <a:pt x="579650" y="373962"/>
                    <a:pt x="560948" y="373962"/>
                  </a:cubicBezTo>
                  <a:cubicBezTo>
                    <a:pt x="560948" y="377702"/>
                    <a:pt x="557206" y="381442"/>
                    <a:pt x="553473" y="385181"/>
                  </a:cubicBezTo>
                  <a:lnTo>
                    <a:pt x="552124" y="387608"/>
                  </a:lnTo>
                  <a:lnTo>
                    <a:pt x="558031" y="393596"/>
                  </a:lnTo>
                  <a:cubicBezTo>
                    <a:pt x="571003" y="402009"/>
                    <a:pt x="595544" y="410426"/>
                    <a:pt x="609567" y="418842"/>
                  </a:cubicBezTo>
                  <a:cubicBezTo>
                    <a:pt x="623591" y="427252"/>
                    <a:pt x="616579" y="437768"/>
                    <a:pt x="615353" y="445659"/>
                  </a:cubicBezTo>
                  <a:lnTo>
                    <a:pt x="617046" y="452490"/>
                  </a:lnTo>
                  <a:lnTo>
                    <a:pt x="601621" y="453427"/>
                  </a:lnTo>
                  <a:cubicBezTo>
                    <a:pt x="596479" y="454362"/>
                    <a:pt x="590870" y="454362"/>
                    <a:pt x="583389" y="448756"/>
                  </a:cubicBezTo>
                  <a:cubicBezTo>
                    <a:pt x="572172" y="437534"/>
                    <a:pt x="553474" y="400142"/>
                    <a:pt x="553474" y="392663"/>
                  </a:cubicBezTo>
                  <a:lnTo>
                    <a:pt x="551915" y="387985"/>
                  </a:lnTo>
                  <a:lnTo>
                    <a:pt x="539445" y="410424"/>
                  </a:lnTo>
                  <a:cubicBezTo>
                    <a:pt x="535705" y="418838"/>
                    <a:pt x="532901" y="426317"/>
                    <a:pt x="531030" y="430057"/>
                  </a:cubicBezTo>
                  <a:lnTo>
                    <a:pt x="527297" y="426317"/>
                  </a:lnTo>
                  <a:cubicBezTo>
                    <a:pt x="523555" y="430057"/>
                    <a:pt x="523555" y="430057"/>
                    <a:pt x="523555" y="426317"/>
                  </a:cubicBezTo>
                  <a:cubicBezTo>
                    <a:pt x="523555" y="420708"/>
                    <a:pt x="527295" y="412294"/>
                    <a:pt x="532904" y="403412"/>
                  </a:cubicBezTo>
                  <a:lnTo>
                    <a:pt x="549199" y="383045"/>
                  </a:lnTo>
                  <a:lnTo>
                    <a:pt x="548331" y="379571"/>
                  </a:lnTo>
                  <a:cubicBezTo>
                    <a:pt x="547864" y="377700"/>
                    <a:pt x="547864" y="375830"/>
                    <a:pt x="549734" y="373963"/>
                  </a:cubicBezTo>
                  <a:cubicBezTo>
                    <a:pt x="549734" y="373963"/>
                    <a:pt x="549734" y="377698"/>
                    <a:pt x="549734" y="381441"/>
                  </a:cubicBezTo>
                  <a:lnTo>
                    <a:pt x="549954" y="382101"/>
                  </a:lnTo>
                  <a:lnTo>
                    <a:pt x="553473" y="377702"/>
                  </a:lnTo>
                  <a:cubicBezTo>
                    <a:pt x="572175" y="359004"/>
                    <a:pt x="542256" y="329087"/>
                    <a:pt x="590867" y="302909"/>
                  </a:cubicBezTo>
                  <a:cubicBezTo>
                    <a:pt x="624525" y="283276"/>
                    <a:pt x="677112" y="267850"/>
                    <a:pt x="706034" y="250321"/>
                  </a:cubicBezTo>
                  <a:close/>
                  <a:moveTo>
                    <a:pt x="403895" y="216900"/>
                  </a:moveTo>
                  <a:lnTo>
                    <a:pt x="407630" y="216900"/>
                  </a:lnTo>
                  <a:cubicBezTo>
                    <a:pt x="418851" y="220641"/>
                    <a:pt x="430065" y="224381"/>
                    <a:pt x="433808" y="228121"/>
                  </a:cubicBezTo>
                  <a:cubicBezTo>
                    <a:pt x="430073" y="224381"/>
                    <a:pt x="418851" y="220641"/>
                    <a:pt x="403895" y="216900"/>
                  </a:cubicBezTo>
                  <a:close/>
                  <a:moveTo>
                    <a:pt x="729233" y="201939"/>
                  </a:moveTo>
                  <a:cubicBezTo>
                    <a:pt x="729233" y="209418"/>
                    <a:pt x="725491" y="224377"/>
                    <a:pt x="725491" y="231856"/>
                  </a:cubicBezTo>
                  <a:lnTo>
                    <a:pt x="714498" y="242288"/>
                  </a:lnTo>
                  <a:lnTo>
                    <a:pt x="721758" y="216897"/>
                  </a:lnTo>
                  <a:lnTo>
                    <a:pt x="721758" y="208534"/>
                  </a:lnTo>
                  <a:close/>
                  <a:moveTo>
                    <a:pt x="276201" y="201403"/>
                  </a:moveTo>
                  <a:lnTo>
                    <a:pt x="277813" y="202147"/>
                  </a:lnTo>
                  <a:lnTo>
                    <a:pt x="276739" y="201941"/>
                  </a:lnTo>
                  <a:close/>
                  <a:moveTo>
                    <a:pt x="362752" y="190720"/>
                  </a:moveTo>
                  <a:cubicBezTo>
                    <a:pt x="392673" y="190720"/>
                    <a:pt x="388930" y="213162"/>
                    <a:pt x="403895" y="216900"/>
                  </a:cubicBezTo>
                  <a:lnTo>
                    <a:pt x="400151" y="216900"/>
                  </a:lnTo>
                  <a:cubicBezTo>
                    <a:pt x="392673" y="224379"/>
                    <a:pt x="392673" y="239340"/>
                    <a:pt x="366495" y="239340"/>
                  </a:cubicBezTo>
                  <a:cubicBezTo>
                    <a:pt x="344052" y="239340"/>
                    <a:pt x="295439" y="216900"/>
                    <a:pt x="287961" y="209422"/>
                  </a:cubicBezTo>
                  <a:cubicBezTo>
                    <a:pt x="286089" y="207551"/>
                    <a:pt x="284220" y="205680"/>
                    <a:pt x="281415" y="203810"/>
                  </a:cubicBezTo>
                  <a:lnTo>
                    <a:pt x="277813" y="202147"/>
                  </a:lnTo>
                  <a:lnTo>
                    <a:pt x="292282" y="204921"/>
                  </a:lnTo>
                  <a:cubicBezTo>
                    <a:pt x="311566" y="203343"/>
                    <a:pt x="340317" y="190720"/>
                    <a:pt x="362752" y="190720"/>
                  </a:cubicBezTo>
                  <a:close/>
                  <a:moveTo>
                    <a:pt x="261783" y="186980"/>
                  </a:moveTo>
                  <a:lnTo>
                    <a:pt x="276201" y="201403"/>
                  </a:lnTo>
                  <a:lnTo>
                    <a:pt x="269261" y="198199"/>
                  </a:lnTo>
                  <a:cubicBezTo>
                    <a:pt x="265518" y="194461"/>
                    <a:pt x="261783" y="186980"/>
                    <a:pt x="261783" y="186980"/>
                  </a:cubicBezTo>
                  <a:close/>
                  <a:moveTo>
                    <a:pt x="938130" y="177890"/>
                  </a:moveTo>
                  <a:lnTo>
                    <a:pt x="934917" y="183245"/>
                  </a:lnTo>
                  <a:cubicBezTo>
                    <a:pt x="931178" y="198203"/>
                    <a:pt x="878821" y="261773"/>
                    <a:pt x="848904" y="276739"/>
                  </a:cubicBezTo>
                  <a:cubicBezTo>
                    <a:pt x="815246" y="295435"/>
                    <a:pt x="800288" y="269256"/>
                    <a:pt x="785329" y="265518"/>
                  </a:cubicBezTo>
                  <a:cubicBezTo>
                    <a:pt x="785329" y="269256"/>
                    <a:pt x="781589" y="269256"/>
                    <a:pt x="777849" y="272994"/>
                  </a:cubicBezTo>
                  <a:cubicBezTo>
                    <a:pt x="762891" y="284214"/>
                    <a:pt x="751671" y="295435"/>
                    <a:pt x="747932" y="302917"/>
                  </a:cubicBezTo>
                  <a:cubicBezTo>
                    <a:pt x="747932" y="295435"/>
                    <a:pt x="762891" y="280476"/>
                    <a:pt x="781589" y="265511"/>
                  </a:cubicBezTo>
                  <a:cubicBezTo>
                    <a:pt x="800288" y="254291"/>
                    <a:pt x="770370" y="220637"/>
                    <a:pt x="811507" y="205679"/>
                  </a:cubicBezTo>
                  <a:cubicBezTo>
                    <a:pt x="842359" y="194460"/>
                    <a:pt x="892144" y="193758"/>
                    <a:pt x="921419" y="186221"/>
                  </a:cubicBezTo>
                  <a:close/>
                  <a:moveTo>
                    <a:pt x="565712" y="168288"/>
                  </a:moveTo>
                  <a:lnTo>
                    <a:pt x="565712" y="179507"/>
                  </a:lnTo>
                  <a:cubicBezTo>
                    <a:pt x="565712" y="190726"/>
                    <a:pt x="550751" y="243078"/>
                    <a:pt x="539534" y="261779"/>
                  </a:cubicBezTo>
                  <a:cubicBezTo>
                    <a:pt x="524577" y="284217"/>
                    <a:pt x="509616" y="272998"/>
                    <a:pt x="498399" y="276735"/>
                  </a:cubicBezTo>
                  <a:cubicBezTo>
                    <a:pt x="498399" y="280480"/>
                    <a:pt x="494660" y="280480"/>
                    <a:pt x="494660" y="280480"/>
                  </a:cubicBezTo>
                  <a:cubicBezTo>
                    <a:pt x="502138" y="265516"/>
                    <a:pt x="479699" y="254297"/>
                    <a:pt x="502138" y="228121"/>
                  </a:cubicBezTo>
                  <a:cubicBezTo>
                    <a:pt x="524577" y="205683"/>
                    <a:pt x="565712" y="183245"/>
                    <a:pt x="565712" y="168288"/>
                  </a:cubicBezTo>
                  <a:close/>
                  <a:moveTo>
                    <a:pt x="718016" y="168282"/>
                  </a:moveTo>
                  <a:lnTo>
                    <a:pt x="718016" y="175761"/>
                  </a:lnTo>
                  <a:cubicBezTo>
                    <a:pt x="718016" y="179501"/>
                    <a:pt x="714273" y="183241"/>
                    <a:pt x="714273" y="183241"/>
                  </a:cubicBezTo>
                  <a:cubicBezTo>
                    <a:pt x="714273" y="183241"/>
                    <a:pt x="714273" y="179501"/>
                    <a:pt x="714273" y="179501"/>
                  </a:cubicBezTo>
                  <a:cubicBezTo>
                    <a:pt x="718016" y="175761"/>
                    <a:pt x="718016" y="172022"/>
                    <a:pt x="718016" y="168282"/>
                  </a:cubicBezTo>
                  <a:close/>
                  <a:moveTo>
                    <a:pt x="407629" y="165496"/>
                  </a:moveTo>
                  <a:lnTo>
                    <a:pt x="407629" y="169236"/>
                  </a:lnTo>
                  <a:cubicBezTo>
                    <a:pt x="403890" y="169236"/>
                    <a:pt x="403890" y="172976"/>
                    <a:pt x="403890" y="172976"/>
                  </a:cubicBezTo>
                  <a:cubicBezTo>
                    <a:pt x="407629" y="169234"/>
                    <a:pt x="407629" y="169234"/>
                    <a:pt x="407629" y="165496"/>
                  </a:cubicBezTo>
                  <a:close/>
                  <a:moveTo>
                    <a:pt x="946136" y="164543"/>
                  </a:moveTo>
                  <a:lnTo>
                    <a:pt x="942397" y="175762"/>
                  </a:lnTo>
                  <a:lnTo>
                    <a:pt x="938130" y="177890"/>
                  </a:lnTo>
                  <a:close/>
                  <a:moveTo>
                    <a:pt x="946142" y="164525"/>
                  </a:moveTo>
                  <a:lnTo>
                    <a:pt x="946137" y="164542"/>
                  </a:lnTo>
                  <a:lnTo>
                    <a:pt x="946136" y="164543"/>
                  </a:lnTo>
                  <a:close/>
                  <a:moveTo>
                    <a:pt x="405136" y="156770"/>
                  </a:moveTo>
                  <a:lnTo>
                    <a:pt x="407629" y="158016"/>
                  </a:lnTo>
                  <a:lnTo>
                    <a:pt x="407629" y="161756"/>
                  </a:lnTo>
                  <a:close/>
                  <a:moveTo>
                    <a:pt x="396411" y="150539"/>
                  </a:moveTo>
                  <a:cubicBezTo>
                    <a:pt x="400152" y="150539"/>
                    <a:pt x="400152" y="150539"/>
                    <a:pt x="403890" y="154276"/>
                  </a:cubicBezTo>
                  <a:lnTo>
                    <a:pt x="405136" y="156770"/>
                  </a:lnTo>
                  <a:lnTo>
                    <a:pt x="400148" y="154276"/>
                  </a:lnTo>
                  <a:cubicBezTo>
                    <a:pt x="388932" y="158016"/>
                    <a:pt x="392669" y="184196"/>
                    <a:pt x="411367" y="184196"/>
                  </a:cubicBezTo>
                  <a:cubicBezTo>
                    <a:pt x="411367" y="187933"/>
                    <a:pt x="411367" y="187933"/>
                    <a:pt x="411367" y="187933"/>
                  </a:cubicBezTo>
                  <a:cubicBezTo>
                    <a:pt x="411367" y="191673"/>
                    <a:pt x="411367" y="191673"/>
                    <a:pt x="411367" y="191673"/>
                  </a:cubicBezTo>
                  <a:cubicBezTo>
                    <a:pt x="407626" y="195413"/>
                    <a:pt x="400147" y="199153"/>
                    <a:pt x="396407" y="199153"/>
                  </a:cubicBezTo>
                  <a:cubicBezTo>
                    <a:pt x="385190" y="199153"/>
                    <a:pt x="373972" y="191673"/>
                    <a:pt x="377713" y="180456"/>
                  </a:cubicBezTo>
                  <a:cubicBezTo>
                    <a:pt x="373974" y="176718"/>
                    <a:pt x="373974" y="172976"/>
                    <a:pt x="373974" y="169236"/>
                  </a:cubicBezTo>
                  <a:cubicBezTo>
                    <a:pt x="373974" y="154276"/>
                    <a:pt x="385192" y="146799"/>
                    <a:pt x="396411" y="150539"/>
                  </a:cubicBezTo>
                  <a:close/>
                  <a:moveTo>
                    <a:pt x="561973" y="149587"/>
                  </a:moveTo>
                  <a:cubicBezTo>
                    <a:pt x="561973" y="153332"/>
                    <a:pt x="565712" y="160806"/>
                    <a:pt x="565712" y="164543"/>
                  </a:cubicBezTo>
                  <a:lnTo>
                    <a:pt x="565712" y="168288"/>
                  </a:lnTo>
                  <a:cubicBezTo>
                    <a:pt x="565712" y="164543"/>
                    <a:pt x="561973" y="153324"/>
                    <a:pt x="561973" y="149587"/>
                  </a:cubicBezTo>
                  <a:close/>
                  <a:moveTo>
                    <a:pt x="949876" y="149584"/>
                  </a:moveTo>
                  <a:cubicBezTo>
                    <a:pt x="949876" y="149584"/>
                    <a:pt x="949876" y="149584"/>
                    <a:pt x="949876" y="153322"/>
                  </a:cubicBezTo>
                  <a:lnTo>
                    <a:pt x="946142" y="164525"/>
                  </a:lnTo>
                  <a:lnTo>
                    <a:pt x="949409" y="154260"/>
                  </a:lnTo>
                  <a:cubicBezTo>
                    <a:pt x="949876" y="151455"/>
                    <a:pt x="949876" y="149584"/>
                    <a:pt x="949876" y="149584"/>
                  </a:cubicBezTo>
                  <a:close/>
                  <a:moveTo>
                    <a:pt x="699314" y="149584"/>
                  </a:moveTo>
                  <a:cubicBezTo>
                    <a:pt x="703056" y="149584"/>
                    <a:pt x="706799" y="149584"/>
                    <a:pt x="710531" y="153324"/>
                  </a:cubicBezTo>
                  <a:cubicBezTo>
                    <a:pt x="714273" y="157063"/>
                    <a:pt x="718016" y="160803"/>
                    <a:pt x="718016" y="164542"/>
                  </a:cubicBezTo>
                  <a:lnTo>
                    <a:pt x="718016" y="168282"/>
                  </a:lnTo>
                  <a:cubicBezTo>
                    <a:pt x="718016" y="168282"/>
                    <a:pt x="714273" y="164542"/>
                    <a:pt x="714273" y="160803"/>
                  </a:cubicBezTo>
                  <a:cubicBezTo>
                    <a:pt x="710541" y="157063"/>
                    <a:pt x="706799" y="157063"/>
                    <a:pt x="703056" y="157063"/>
                  </a:cubicBezTo>
                  <a:cubicBezTo>
                    <a:pt x="684355" y="164542"/>
                    <a:pt x="695582" y="198199"/>
                    <a:pt x="721758" y="194460"/>
                  </a:cubicBezTo>
                  <a:cubicBezTo>
                    <a:pt x="721758" y="194460"/>
                    <a:pt x="721758" y="194460"/>
                    <a:pt x="721758" y="198199"/>
                  </a:cubicBezTo>
                  <a:lnTo>
                    <a:pt x="721758" y="208534"/>
                  </a:lnTo>
                  <a:lnTo>
                    <a:pt x="721285" y="208951"/>
                  </a:lnTo>
                  <a:cubicBezTo>
                    <a:pt x="718013" y="211288"/>
                    <a:pt x="714274" y="213158"/>
                    <a:pt x="710531" y="213158"/>
                  </a:cubicBezTo>
                  <a:cubicBezTo>
                    <a:pt x="695572" y="213158"/>
                    <a:pt x="680613" y="205679"/>
                    <a:pt x="673138" y="194460"/>
                  </a:cubicBezTo>
                  <a:cubicBezTo>
                    <a:pt x="669396" y="190720"/>
                    <a:pt x="669396" y="183241"/>
                    <a:pt x="669396" y="179501"/>
                  </a:cubicBezTo>
                  <a:cubicBezTo>
                    <a:pt x="669396" y="160803"/>
                    <a:pt x="684355" y="149584"/>
                    <a:pt x="699314" y="149584"/>
                  </a:cubicBezTo>
                  <a:close/>
                  <a:moveTo>
                    <a:pt x="504862" y="112188"/>
                  </a:moveTo>
                  <a:cubicBezTo>
                    <a:pt x="504862" y="115929"/>
                    <a:pt x="508600" y="119670"/>
                    <a:pt x="508600" y="123405"/>
                  </a:cubicBezTo>
                  <a:cubicBezTo>
                    <a:pt x="508600" y="127146"/>
                    <a:pt x="508600" y="130887"/>
                    <a:pt x="508600" y="134628"/>
                  </a:cubicBezTo>
                  <a:cubicBezTo>
                    <a:pt x="508600" y="142104"/>
                    <a:pt x="497379" y="179501"/>
                    <a:pt x="489900" y="190718"/>
                  </a:cubicBezTo>
                  <a:cubicBezTo>
                    <a:pt x="478683" y="205676"/>
                    <a:pt x="467462" y="198200"/>
                    <a:pt x="459983" y="201935"/>
                  </a:cubicBezTo>
                  <a:cubicBezTo>
                    <a:pt x="456242" y="201935"/>
                    <a:pt x="456242" y="205676"/>
                    <a:pt x="456242" y="205676"/>
                  </a:cubicBezTo>
                  <a:cubicBezTo>
                    <a:pt x="452501" y="213158"/>
                    <a:pt x="448763" y="220634"/>
                    <a:pt x="448763" y="224375"/>
                  </a:cubicBezTo>
                  <a:cubicBezTo>
                    <a:pt x="448763" y="224375"/>
                    <a:pt x="452504" y="213158"/>
                    <a:pt x="456242" y="201941"/>
                  </a:cubicBezTo>
                  <a:cubicBezTo>
                    <a:pt x="459983" y="190718"/>
                    <a:pt x="445022" y="183242"/>
                    <a:pt x="459983" y="168284"/>
                  </a:cubicBezTo>
                  <a:cubicBezTo>
                    <a:pt x="474942" y="153326"/>
                    <a:pt x="504862" y="138368"/>
                    <a:pt x="504862" y="127146"/>
                  </a:cubicBezTo>
                  <a:cubicBezTo>
                    <a:pt x="508600" y="123405"/>
                    <a:pt x="504862" y="115929"/>
                    <a:pt x="504862" y="112188"/>
                  </a:cubicBezTo>
                  <a:close/>
                  <a:moveTo>
                    <a:pt x="690439" y="37467"/>
                  </a:moveTo>
                  <a:cubicBezTo>
                    <a:pt x="695581" y="37000"/>
                    <a:pt x="701191" y="38870"/>
                    <a:pt x="706800" y="42610"/>
                  </a:cubicBezTo>
                  <a:cubicBezTo>
                    <a:pt x="710542" y="46350"/>
                    <a:pt x="714280" y="50091"/>
                    <a:pt x="714280" y="53829"/>
                  </a:cubicBezTo>
                  <a:cubicBezTo>
                    <a:pt x="718020" y="65050"/>
                    <a:pt x="714280" y="76268"/>
                    <a:pt x="706800" y="83749"/>
                  </a:cubicBezTo>
                  <a:cubicBezTo>
                    <a:pt x="703058" y="83749"/>
                    <a:pt x="695579" y="87489"/>
                    <a:pt x="691839" y="87489"/>
                  </a:cubicBezTo>
                  <a:cubicBezTo>
                    <a:pt x="691839" y="87489"/>
                    <a:pt x="691839" y="87489"/>
                    <a:pt x="691839" y="83749"/>
                  </a:cubicBezTo>
                  <a:cubicBezTo>
                    <a:pt x="691839" y="80011"/>
                    <a:pt x="691839" y="80011"/>
                    <a:pt x="691839" y="80011"/>
                  </a:cubicBezTo>
                  <a:cubicBezTo>
                    <a:pt x="703058" y="68790"/>
                    <a:pt x="691839" y="42610"/>
                    <a:pt x="680619" y="50091"/>
                  </a:cubicBezTo>
                  <a:cubicBezTo>
                    <a:pt x="676882" y="53829"/>
                    <a:pt x="676882" y="57572"/>
                    <a:pt x="676882" y="61309"/>
                  </a:cubicBezTo>
                  <a:cubicBezTo>
                    <a:pt x="676882" y="61309"/>
                    <a:pt x="676882" y="65052"/>
                    <a:pt x="680619" y="68790"/>
                  </a:cubicBezTo>
                  <a:cubicBezTo>
                    <a:pt x="676880" y="65052"/>
                    <a:pt x="676880" y="65052"/>
                    <a:pt x="676882" y="65050"/>
                  </a:cubicBezTo>
                  <a:cubicBezTo>
                    <a:pt x="673142" y="65050"/>
                    <a:pt x="673142" y="61309"/>
                    <a:pt x="673142" y="57569"/>
                  </a:cubicBezTo>
                  <a:cubicBezTo>
                    <a:pt x="673142" y="53829"/>
                    <a:pt x="676882" y="50088"/>
                    <a:pt x="676882" y="46350"/>
                  </a:cubicBezTo>
                  <a:cubicBezTo>
                    <a:pt x="680622" y="40740"/>
                    <a:pt x="685296" y="37935"/>
                    <a:pt x="690439" y="37467"/>
                  </a:cubicBezTo>
                  <a:close/>
                  <a:moveTo>
                    <a:pt x="876748" y="0"/>
                  </a:moveTo>
                  <a:cubicBezTo>
                    <a:pt x="880488" y="3735"/>
                    <a:pt x="880488" y="11221"/>
                    <a:pt x="880488" y="18699"/>
                  </a:cubicBezTo>
                  <a:cubicBezTo>
                    <a:pt x="880488" y="26177"/>
                    <a:pt x="880488" y="29921"/>
                    <a:pt x="876748" y="37399"/>
                  </a:cubicBezTo>
                  <a:cubicBezTo>
                    <a:pt x="873008" y="48612"/>
                    <a:pt x="843091" y="112188"/>
                    <a:pt x="824393" y="130887"/>
                  </a:cubicBezTo>
                  <a:cubicBezTo>
                    <a:pt x="801954" y="153330"/>
                    <a:pt x="786996" y="138365"/>
                    <a:pt x="772037" y="138365"/>
                  </a:cubicBezTo>
                  <a:cubicBezTo>
                    <a:pt x="768297" y="142108"/>
                    <a:pt x="764558" y="142108"/>
                    <a:pt x="764558" y="145843"/>
                  </a:cubicBezTo>
                  <a:cubicBezTo>
                    <a:pt x="757078" y="153330"/>
                    <a:pt x="753339" y="172029"/>
                    <a:pt x="749599" y="175764"/>
                  </a:cubicBezTo>
                  <a:cubicBezTo>
                    <a:pt x="745859" y="168286"/>
                    <a:pt x="757078" y="149586"/>
                    <a:pt x="760824" y="138365"/>
                  </a:cubicBezTo>
                  <a:cubicBezTo>
                    <a:pt x="772043" y="123409"/>
                    <a:pt x="749605" y="104710"/>
                    <a:pt x="779523" y="82275"/>
                  </a:cubicBezTo>
                  <a:cubicBezTo>
                    <a:pt x="809440" y="59833"/>
                    <a:pt x="865529" y="44877"/>
                    <a:pt x="873008" y="26177"/>
                  </a:cubicBezTo>
                  <a:cubicBezTo>
                    <a:pt x="876748" y="18699"/>
                    <a:pt x="876748" y="7478"/>
                    <a:pt x="876748" y="0"/>
                  </a:cubicBezTo>
                  <a:close/>
                </a:path>
              </a:pathLst>
            </a:custGeom>
            <a:solidFill>
              <a:schemeClr val="accent6"/>
            </a:solidFill>
            <a:ln w="12700">
              <a:miter lim="400000"/>
            </a:ln>
          </p:spPr>
          <p:txBody>
            <a:bodyPr wrap="square" lIns="38100" tIns="38100" rIns="38100" bIns="38100" anchor="ctr">
              <a:noAutofit/>
            </a:bodyPr>
            <a:lstStyle/>
            <a:p>
              <a:pPr>
                <a:defRPr sz="3000">
                  <a:solidFill>
                    <a:srgbClr val="FFFFFF"/>
                  </a:solidFill>
                </a:defRPr>
              </a:pPr>
              <a:endParaRPr/>
            </a:p>
          </p:txBody>
        </p:sp>
        <p:sp>
          <p:nvSpPr>
            <p:cNvPr id="12" name="Line">
              <a:extLst>
                <a:ext uri="{FF2B5EF4-FFF2-40B4-BE49-F238E27FC236}">
                  <a16:creationId xmlns:a16="http://schemas.microsoft.com/office/drawing/2014/main" id="{75BBC0B9-10D4-5746-B830-17B042D825FE}"/>
                </a:ext>
              </a:extLst>
            </p:cNvPr>
            <p:cNvSpPr/>
            <p:nvPr/>
          </p:nvSpPr>
          <p:spPr>
            <a:xfrm>
              <a:off x="4019841" y="2443509"/>
              <a:ext cx="1117940" cy="375655"/>
            </a:xfrm>
            <a:custGeom>
              <a:avLst/>
              <a:gdLst>
                <a:gd name="connsiteX0" fmla="*/ 0 w 26961"/>
                <a:gd name="connsiteY0" fmla="*/ 11660 h 21335"/>
                <a:gd name="connsiteX1" fmla="*/ 7192 w 26961"/>
                <a:gd name="connsiteY1" fmla="*/ 6309 h 21335"/>
                <a:gd name="connsiteX2" fmla="*/ 10310 w 26961"/>
                <a:gd name="connsiteY2" fmla="*/ 2865 h 21335"/>
                <a:gd name="connsiteX3" fmla="*/ 11465 w 26961"/>
                <a:gd name="connsiteY3" fmla="*/ 3492 h 21335"/>
                <a:gd name="connsiteX4" fmla="*/ 12621 w 26961"/>
                <a:gd name="connsiteY4" fmla="*/ 1926 h 21335"/>
                <a:gd name="connsiteX5" fmla="*/ 15508 w 26961"/>
                <a:gd name="connsiteY5" fmla="*/ 1926 h 21335"/>
                <a:gd name="connsiteX6" fmla="*/ 16201 w 26961"/>
                <a:gd name="connsiteY6" fmla="*/ 361 h 21335"/>
                <a:gd name="connsiteX7" fmla="*/ 17472 w 26961"/>
                <a:gd name="connsiteY7" fmla="*/ 361 h 21335"/>
                <a:gd name="connsiteX8" fmla="*/ 23594 w 26961"/>
                <a:gd name="connsiteY8" fmla="*/ 3179 h 21335"/>
                <a:gd name="connsiteX9" fmla="*/ 25904 w 26961"/>
                <a:gd name="connsiteY9" fmla="*/ 5057 h 21335"/>
                <a:gd name="connsiteX10" fmla="*/ 26944 w 26961"/>
                <a:gd name="connsiteY10" fmla="*/ 10691 h 21335"/>
                <a:gd name="connsiteX11" fmla="*/ 25904 w 26961"/>
                <a:gd name="connsiteY11" fmla="*/ 14448 h 21335"/>
                <a:gd name="connsiteX12" fmla="*/ 15046 w 26961"/>
                <a:gd name="connsiteY12" fmla="*/ 21335 h 21335"/>
                <a:gd name="connsiteX13" fmla="*/ 5805 w 26961"/>
                <a:gd name="connsiteY13" fmla="*/ 16013 h 21335"/>
                <a:gd name="connsiteX0" fmla="*/ 0 w 26961"/>
                <a:gd name="connsiteY0" fmla="*/ 11660 h 27328"/>
                <a:gd name="connsiteX1" fmla="*/ 7192 w 26961"/>
                <a:gd name="connsiteY1" fmla="*/ 6309 h 27328"/>
                <a:gd name="connsiteX2" fmla="*/ 10310 w 26961"/>
                <a:gd name="connsiteY2" fmla="*/ 2865 h 27328"/>
                <a:gd name="connsiteX3" fmla="*/ 11465 w 26961"/>
                <a:gd name="connsiteY3" fmla="*/ 3492 h 27328"/>
                <a:gd name="connsiteX4" fmla="*/ 12621 w 26961"/>
                <a:gd name="connsiteY4" fmla="*/ 1926 h 27328"/>
                <a:gd name="connsiteX5" fmla="*/ 15508 w 26961"/>
                <a:gd name="connsiteY5" fmla="*/ 1926 h 27328"/>
                <a:gd name="connsiteX6" fmla="*/ 16201 w 26961"/>
                <a:gd name="connsiteY6" fmla="*/ 361 h 27328"/>
                <a:gd name="connsiteX7" fmla="*/ 17472 w 26961"/>
                <a:gd name="connsiteY7" fmla="*/ 361 h 27328"/>
                <a:gd name="connsiteX8" fmla="*/ 23594 w 26961"/>
                <a:gd name="connsiteY8" fmla="*/ 3179 h 27328"/>
                <a:gd name="connsiteX9" fmla="*/ 25904 w 26961"/>
                <a:gd name="connsiteY9" fmla="*/ 5057 h 27328"/>
                <a:gd name="connsiteX10" fmla="*/ 26944 w 26961"/>
                <a:gd name="connsiteY10" fmla="*/ 10691 h 27328"/>
                <a:gd name="connsiteX11" fmla="*/ 25904 w 26961"/>
                <a:gd name="connsiteY11" fmla="*/ 14448 h 27328"/>
                <a:gd name="connsiteX12" fmla="*/ 15046 w 26961"/>
                <a:gd name="connsiteY12" fmla="*/ 21335 h 27328"/>
                <a:gd name="connsiteX13" fmla="*/ 1711 w 26961"/>
                <a:gd name="connsiteY13" fmla="*/ 25876 h 27328"/>
                <a:gd name="connsiteX0" fmla="*/ 0 w 26961"/>
                <a:gd name="connsiteY0" fmla="*/ 11660 h 27328"/>
                <a:gd name="connsiteX1" fmla="*/ 7192 w 26961"/>
                <a:gd name="connsiteY1" fmla="*/ 6309 h 27328"/>
                <a:gd name="connsiteX2" fmla="*/ 10310 w 26961"/>
                <a:gd name="connsiteY2" fmla="*/ 2865 h 27328"/>
                <a:gd name="connsiteX3" fmla="*/ 11465 w 26961"/>
                <a:gd name="connsiteY3" fmla="*/ 3492 h 27328"/>
                <a:gd name="connsiteX4" fmla="*/ 12621 w 26961"/>
                <a:gd name="connsiteY4" fmla="*/ 1926 h 27328"/>
                <a:gd name="connsiteX5" fmla="*/ 15508 w 26961"/>
                <a:gd name="connsiteY5" fmla="*/ 1926 h 27328"/>
                <a:gd name="connsiteX6" fmla="*/ 16201 w 26961"/>
                <a:gd name="connsiteY6" fmla="*/ 361 h 27328"/>
                <a:gd name="connsiteX7" fmla="*/ 17472 w 26961"/>
                <a:gd name="connsiteY7" fmla="*/ 361 h 27328"/>
                <a:gd name="connsiteX8" fmla="*/ 23594 w 26961"/>
                <a:gd name="connsiteY8" fmla="*/ 3179 h 27328"/>
                <a:gd name="connsiteX9" fmla="*/ 25904 w 26961"/>
                <a:gd name="connsiteY9" fmla="*/ 5057 h 27328"/>
                <a:gd name="connsiteX10" fmla="*/ 26944 w 26961"/>
                <a:gd name="connsiteY10" fmla="*/ 10691 h 27328"/>
                <a:gd name="connsiteX11" fmla="*/ 25904 w 26961"/>
                <a:gd name="connsiteY11" fmla="*/ 14448 h 27328"/>
                <a:gd name="connsiteX12" fmla="*/ 15046 w 26961"/>
                <a:gd name="connsiteY12" fmla="*/ 21335 h 27328"/>
                <a:gd name="connsiteX13" fmla="*/ 1711 w 26961"/>
                <a:gd name="connsiteY13" fmla="*/ 25876 h 27328"/>
                <a:gd name="connsiteX14" fmla="*/ 0 w 26961"/>
                <a:gd name="connsiteY14" fmla="*/ 11660 h 27328"/>
                <a:gd name="connsiteX0" fmla="*/ 0 w 26961"/>
                <a:gd name="connsiteY0" fmla="*/ 11660 h 27223"/>
                <a:gd name="connsiteX1" fmla="*/ 7192 w 26961"/>
                <a:gd name="connsiteY1" fmla="*/ 6309 h 27223"/>
                <a:gd name="connsiteX2" fmla="*/ 10310 w 26961"/>
                <a:gd name="connsiteY2" fmla="*/ 2865 h 27223"/>
                <a:gd name="connsiteX3" fmla="*/ 11465 w 26961"/>
                <a:gd name="connsiteY3" fmla="*/ 3492 h 27223"/>
                <a:gd name="connsiteX4" fmla="*/ 12621 w 26961"/>
                <a:gd name="connsiteY4" fmla="*/ 1926 h 27223"/>
                <a:gd name="connsiteX5" fmla="*/ 15508 w 26961"/>
                <a:gd name="connsiteY5" fmla="*/ 1926 h 27223"/>
                <a:gd name="connsiteX6" fmla="*/ 16201 w 26961"/>
                <a:gd name="connsiteY6" fmla="*/ 361 h 27223"/>
                <a:gd name="connsiteX7" fmla="*/ 17472 w 26961"/>
                <a:gd name="connsiteY7" fmla="*/ 361 h 27223"/>
                <a:gd name="connsiteX8" fmla="*/ 23594 w 26961"/>
                <a:gd name="connsiteY8" fmla="*/ 3179 h 27223"/>
                <a:gd name="connsiteX9" fmla="*/ 25904 w 26961"/>
                <a:gd name="connsiteY9" fmla="*/ 5057 h 27223"/>
                <a:gd name="connsiteX10" fmla="*/ 26944 w 26961"/>
                <a:gd name="connsiteY10" fmla="*/ 10691 h 27223"/>
                <a:gd name="connsiteX11" fmla="*/ 25904 w 26961"/>
                <a:gd name="connsiteY11" fmla="*/ 14448 h 27223"/>
                <a:gd name="connsiteX12" fmla="*/ 15046 w 26961"/>
                <a:gd name="connsiteY12" fmla="*/ 21335 h 27223"/>
                <a:gd name="connsiteX13" fmla="*/ 1711 w 26961"/>
                <a:gd name="connsiteY13" fmla="*/ 25876 h 27223"/>
                <a:gd name="connsiteX14" fmla="*/ 0 w 26961"/>
                <a:gd name="connsiteY14" fmla="*/ 11660 h 27223"/>
                <a:gd name="connsiteX0" fmla="*/ 0 w 26961"/>
                <a:gd name="connsiteY0" fmla="*/ 11660 h 28856"/>
                <a:gd name="connsiteX1" fmla="*/ 7192 w 26961"/>
                <a:gd name="connsiteY1" fmla="*/ 6309 h 28856"/>
                <a:gd name="connsiteX2" fmla="*/ 10310 w 26961"/>
                <a:gd name="connsiteY2" fmla="*/ 2865 h 28856"/>
                <a:gd name="connsiteX3" fmla="*/ 11465 w 26961"/>
                <a:gd name="connsiteY3" fmla="*/ 3492 h 28856"/>
                <a:gd name="connsiteX4" fmla="*/ 12621 w 26961"/>
                <a:gd name="connsiteY4" fmla="*/ 1926 h 28856"/>
                <a:gd name="connsiteX5" fmla="*/ 15508 w 26961"/>
                <a:gd name="connsiteY5" fmla="*/ 1926 h 28856"/>
                <a:gd name="connsiteX6" fmla="*/ 16201 w 26961"/>
                <a:gd name="connsiteY6" fmla="*/ 361 h 28856"/>
                <a:gd name="connsiteX7" fmla="*/ 17472 w 26961"/>
                <a:gd name="connsiteY7" fmla="*/ 361 h 28856"/>
                <a:gd name="connsiteX8" fmla="*/ 23594 w 26961"/>
                <a:gd name="connsiteY8" fmla="*/ 3179 h 28856"/>
                <a:gd name="connsiteX9" fmla="*/ 25904 w 26961"/>
                <a:gd name="connsiteY9" fmla="*/ 5057 h 28856"/>
                <a:gd name="connsiteX10" fmla="*/ 26944 w 26961"/>
                <a:gd name="connsiteY10" fmla="*/ 10691 h 28856"/>
                <a:gd name="connsiteX11" fmla="*/ 25904 w 26961"/>
                <a:gd name="connsiteY11" fmla="*/ 14448 h 28856"/>
                <a:gd name="connsiteX12" fmla="*/ 15046 w 26961"/>
                <a:gd name="connsiteY12" fmla="*/ 21335 h 28856"/>
                <a:gd name="connsiteX13" fmla="*/ 1711 w 26961"/>
                <a:gd name="connsiteY13" fmla="*/ 25876 h 28856"/>
                <a:gd name="connsiteX14" fmla="*/ 0 w 26961"/>
                <a:gd name="connsiteY14" fmla="*/ 11660 h 28856"/>
                <a:gd name="connsiteX0" fmla="*/ 6 w 27003"/>
                <a:gd name="connsiteY0" fmla="*/ 11660 h 27340"/>
                <a:gd name="connsiteX1" fmla="*/ 7198 w 27003"/>
                <a:gd name="connsiteY1" fmla="*/ 6309 h 27340"/>
                <a:gd name="connsiteX2" fmla="*/ 10316 w 27003"/>
                <a:gd name="connsiteY2" fmla="*/ 2865 h 27340"/>
                <a:gd name="connsiteX3" fmla="*/ 11471 w 27003"/>
                <a:gd name="connsiteY3" fmla="*/ 3492 h 27340"/>
                <a:gd name="connsiteX4" fmla="*/ 12627 w 27003"/>
                <a:gd name="connsiteY4" fmla="*/ 1926 h 27340"/>
                <a:gd name="connsiteX5" fmla="*/ 15514 w 27003"/>
                <a:gd name="connsiteY5" fmla="*/ 1926 h 27340"/>
                <a:gd name="connsiteX6" fmla="*/ 16207 w 27003"/>
                <a:gd name="connsiteY6" fmla="*/ 361 h 27340"/>
                <a:gd name="connsiteX7" fmla="*/ 17478 w 27003"/>
                <a:gd name="connsiteY7" fmla="*/ 361 h 27340"/>
                <a:gd name="connsiteX8" fmla="*/ 23600 w 27003"/>
                <a:gd name="connsiteY8" fmla="*/ 3179 h 27340"/>
                <a:gd name="connsiteX9" fmla="*/ 25910 w 27003"/>
                <a:gd name="connsiteY9" fmla="*/ 5057 h 27340"/>
                <a:gd name="connsiteX10" fmla="*/ 26950 w 27003"/>
                <a:gd name="connsiteY10" fmla="*/ 10691 h 27340"/>
                <a:gd name="connsiteX11" fmla="*/ 25910 w 27003"/>
                <a:gd name="connsiteY11" fmla="*/ 14448 h 27340"/>
                <a:gd name="connsiteX12" fmla="*/ 17213 w 27003"/>
                <a:gd name="connsiteY12" fmla="*/ 26883 h 27340"/>
                <a:gd name="connsiteX13" fmla="*/ 1717 w 27003"/>
                <a:gd name="connsiteY13" fmla="*/ 25876 h 27340"/>
                <a:gd name="connsiteX14" fmla="*/ 6 w 27003"/>
                <a:gd name="connsiteY14" fmla="*/ 11660 h 27340"/>
                <a:gd name="connsiteX0" fmla="*/ 6 w 27003"/>
                <a:gd name="connsiteY0" fmla="*/ 11660 h 27340"/>
                <a:gd name="connsiteX1" fmla="*/ 7198 w 27003"/>
                <a:gd name="connsiteY1" fmla="*/ 6309 h 27340"/>
                <a:gd name="connsiteX2" fmla="*/ 10316 w 27003"/>
                <a:gd name="connsiteY2" fmla="*/ 2865 h 27340"/>
                <a:gd name="connsiteX3" fmla="*/ 11471 w 27003"/>
                <a:gd name="connsiteY3" fmla="*/ 3492 h 27340"/>
                <a:gd name="connsiteX4" fmla="*/ 12627 w 27003"/>
                <a:gd name="connsiteY4" fmla="*/ 1926 h 27340"/>
                <a:gd name="connsiteX5" fmla="*/ 15514 w 27003"/>
                <a:gd name="connsiteY5" fmla="*/ 1926 h 27340"/>
                <a:gd name="connsiteX6" fmla="*/ 16207 w 27003"/>
                <a:gd name="connsiteY6" fmla="*/ 361 h 27340"/>
                <a:gd name="connsiteX7" fmla="*/ 17478 w 27003"/>
                <a:gd name="connsiteY7" fmla="*/ 361 h 27340"/>
                <a:gd name="connsiteX8" fmla="*/ 23600 w 27003"/>
                <a:gd name="connsiteY8" fmla="*/ 3179 h 27340"/>
                <a:gd name="connsiteX9" fmla="*/ 25910 w 27003"/>
                <a:gd name="connsiteY9" fmla="*/ 5057 h 27340"/>
                <a:gd name="connsiteX10" fmla="*/ 26950 w 27003"/>
                <a:gd name="connsiteY10" fmla="*/ 10691 h 27340"/>
                <a:gd name="connsiteX11" fmla="*/ 25910 w 27003"/>
                <a:gd name="connsiteY11" fmla="*/ 14448 h 27340"/>
                <a:gd name="connsiteX12" fmla="*/ 17213 w 27003"/>
                <a:gd name="connsiteY12" fmla="*/ 26883 h 27340"/>
                <a:gd name="connsiteX13" fmla="*/ 1717 w 27003"/>
                <a:gd name="connsiteY13" fmla="*/ 25876 h 27340"/>
                <a:gd name="connsiteX14" fmla="*/ 6 w 27003"/>
                <a:gd name="connsiteY14" fmla="*/ 11660 h 27340"/>
                <a:gd name="connsiteX0" fmla="*/ 6 w 28670"/>
                <a:gd name="connsiteY0" fmla="*/ 11660 h 27340"/>
                <a:gd name="connsiteX1" fmla="*/ 7198 w 28670"/>
                <a:gd name="connsiteY1" fmla="*/ 6309 h 27340"/>
                <a:gd name="connsiteX2" fmla="*/ 10316 w 28670"/>
                <a:gd name="connsiteY2" fmla="*/ 2865 h 27340"/>
                <a:gd name="connsiteX3" fmla="*/ 11471 w 28670"/>
                <a:gd name="connsiteY3" fmla="*/ 3492 h 27340"/>
                <a:gd name="connsiteX4" fmla="*/ 12627 w 28670"/>
                <a:gd name="connsiteY4" fmla="*/ 1926 h 27340"/>
                <a:gd name="connsiteX5" fmla="*/ 15514 w 28670"/>
                <a:gd name="connsiteY5" fmla="*/ 1926 h 27340"/>
                <a:gd name="connsiteX6" fmla="*/ 16207 w 28670"/>
                <a:gd name="connsiteY6" fmla="*/ 361 h 27340"/>
                <a:gd name="connsiteX7" fmla="*/ 17478 w 28670"/>
                <a:gd name="connsiteY7" fmla="*/ 361 h 27340"/>
                <a:gd name="connsiteX8" fmla="*/ 23600 w 28670"/>
                <a:gd name="connsiteY8" fmla="*/ 3179 h 27340"/>
                <a:gd name="connsiteX9" fmla="*/ 25910 w 28670"/>
                <a:gd name="connsiteY9" fmla="*/ 5057 h 27340"/>
                <a:gd name="connsiteX10" fmla="*/ 26950 w 28670"/>
                <a:gd name="connsiteY10" fmla="*/ 10691 h 27340"/>
                <a:gd name="connsiteX11" fmla="*/ 28185 w 28670"/>
                <a:gd name="connsiteY11" fmla="*/ 18763 h 27340"/>
                <a:gd name="connsiteX12" fmla="*/ 17213 w 28670"/>
                <a:gd name="connsiteY12" fmla="*/ 26883 h 27340"/>
                <a:gd name="connsiteX13" fmla="*/ 1717 w 28670"/>
                <a:gd name="connsiteY13" fmla="*/ 25876 h 27340"/>
                <a:gd name="connsiteX14" fmla="*/ 6 w 28670"/>
                <a:gd name="connsiteY14" fmla="*/ 11660 h 27340"/>
                <a:gd name="connsiteX0" fmla="*/ 6 w 29704"/>
                <a:gd name="connsiteY0" fmla="*/ 11660 h 27340"/>
                <a:gd name="connsiteX1" fmla="*/ 7198 w 29704"/>
                <a:gd name="connsiteY1" fmla="*/ 6309 h 27340"/>
                <a:gd name="connsiteX2" fmla="*/ 10316 w 29704"/>
                <a:gd name="connsiteY2" fmla="*/ 2865 h 27340"/>
                <a:gd name="connsiteX3" fmla="*/ 11471 w 29704"/>
                <a:gd name="connsiteY3" fmla="*/ 3492 h 27340"/>
                <a:gd name="connsiteX4" fmla="*/ 12627 w 29704"/>
                <a:gd name="connsiteY4" fmla="*/ 1926 h 27340"/>
                <a:gd name="connsiteX5" fmla="*/ 15514 w 29704"/>
                <a:gd name="connsiteY5" fmla="*/ 1926 h 27340"/>
                <a:gd name="connsiteX6" fmla="*/ 16207 w 29704"/>
                <a:gd name="connsiteY6" fmla="*/ 361 h 27340"/>
                <a:gd name="connsiteX7" fmla="*/ 17478 w 29704"/>
                <a:gd name="connsiteY7" fmla="*/ 361 h 27340"/>
                <a:gd name="connsiteX8" fmla="*/ 23600 w 29704"/>
                <a:gd name="connsiteY8" fmla="*/ 3179 h 27340"/>
                <a:gd name="connsiteX9" fmla="*/ 25910 w 29704"/>
                <a:gd name="connsiteY9" fmla="*/ 5057 h 27340"/>
                <a:gd name="connsiteX10" fmla="*/ 29680 w 29704"/>
                <a:gd name="connsiteY10" fmla="*/ 10075 h 27340"/>
                <a:gd name="connsiteX11" fmla="*/ 28185 w 29704"/>
                <a:gd name="connsiteY11" fmla="*/ 18763 h 27340"/>
                <a:gd name="connsiteX12" fmla="*/ 17213 w 29704"/>
                <a:gd name="connsiteY12" fmla="*/ 26883 h 27340"/>
                <a:gd name="connsiteX13" fmla="*/ 1717 w 29704"/>
                <a:gd name="connsiteY13" fmla="*/ 25876 h 27340"/>
                <a:gd name="connsiteX14" fmla="*/ 6 w 29704"/>
                <a:gd name="connsiteY14" fmla="*/ 11660 h 27340"/>
                <a:gd name="connsiteX0" fmla="*/ 6 w 29910"/>
                <a:gd name="connsiteY0" fmla="*/ 11660 h 27340"/>
                <a:gd name="connsiteX1" fmla="*/ 7198 w 29910"/>
                <a:gd name="connsiteY1" fmla="*/ 6309 h 27340"/>
                <a:gd name="connsiteX2" fmla="*/ 10316 w 29910"/>
                <a:gd name="connsiteY2" fmla="*/ 2865 h 27340"/>
                <a:gd name="connsiteX3" fmla="*/ 11471 w 29910"/>
                <a:gd name="connsiteY3" fmla="*/ 3492 h 27340"/>
                <a:gd name="connsiteX4" fmla="*/ 12627 w 29910"/>
                <a:gd name="connsiteY4" fmla="*/ 1926 h 27340"/>
                <a:gd name="connsiteX5" fmla="*/ 15514 w 29910"/>
                <a:gd name="connsiteY5" fmla="*/ 1926 h 27340"/>
                <a:gd name="connsiteX6" fmla="*/ 16207 w 29910"/>
                <a:gd name="connsiteY6" fmla="*/ 361 h 27340"/>
                <a:gd name="connsiteX7" fmla="*/ 17478 w 29910"/>
                <a:gd name="connsiteY7" fmla="*/ 361 h 27340"/>
                <a:gd name="connsiteX8" fmla="*/ 23600 w 29910"/>
                <a:gd name="connsiteY8" fmla="*/ 3179 h 27340"/>
                <a:gd name="connsiteX9" fmla="*/ 25910 w 29910"/>
                <a:gd name="connsiteY9" fmla="*/ 5057 h 27340"/>
                <a:gd name="connsiteX10" fmla="*/ 29907 w 29910"/>
                <a:gd name="connsiteY10" fmla="*/ 13774 h 27340"/>
                <a:gd name="connsiteX11" fmla="*/ 28185 w 29910"/>
                <a:gd name="connsiteY11" fmla="*/ 18763 h 27340"/>
                <a:gd name="connsiteX12" fmla="*/ 17213 w 29910"/>
                <a:gd name="connsiteY12" fmla="*/ 26883 h 27340"/>
                <a:gd name="connsiteX13" fmla="*/ 1717 w 29910"/>
                <a:gd name="connsiteY13" fmla="*/ 25876 h 27340"/>
                <a:gd name="connsiteX14" fmla="*/ 6 w 29910"/>
                <a:gd name="connsiteY14" fmla="*/ 11660 h 27340"/>
                <a:gd name="connsiteX0" fmla="*/ 567 w 30471"/>
                <a:gd name="connsiteY0" fmla="*/ 11660 h 27340"/>
                <a:gd name="connsiteX1" fmla="*/ 7759 w 30471"/>
                <a:gd name="connsiteY1" fmla="*/ 6309 h 27340"/>
                <a:gd name="connsiteX2" fmla="*/ 10877 w 30471"/>
                <a:gd name="connsiteY2" fmla="*/ 2865 h 27340"/>
                <a:gd name="connsiteX3" fmla="*/ 12032 w 30471"/>
                <a:gd name="connsiteY3" fmla="*/ 3492 h 27340"/>
                <a:gd name="connsiteX4" fmla="*/ 13188 w 30471"/>
                <a:gd name="connsiteY4" fmla="*/ 1926 h 27340"/>
                <a:gd name="connsiteX5" fmla="*/ 16075 w 30471"/>
                <a:gd name="connsiteY5" fmla="*/ 1926 h 27340"/>
                <a:gd name="connsiteX6" fmla="*/ 16768 w 30471"/>
                <a:gd name="connsiteY6" fmla="*/ 361 h 27340"/>
                <a:gd name="connsiteX7" fmla="*/ 18039 w 30471"/>
                <a:gd name="connsiteY7" fmla="*/ 361 h 27340"/>
                <a:gd name="connsiteX8" fmla="*/ 24161 w 30471"/>
                <a:gd name="connsiteY8" fmla="*/ 3179 h 27340"/>
                <a:gd name="connsiteX9" fmla="*/ 26471 w 30471"/>
                <a:gd name="connsiteY9" fmla="*/ 5057 h 27340"/>
                <a:gd name="connsiteX10" fmla="*/ 30468 w 30471"/>
                <a:gd name="connsiteY10" fmla="*/ 13774 h 27340"/>
                <a:gd name="connsiteX11" fmla="*/ 28746 w 30471"/>
                <a:gd name="connsiteY11" fmla="*/ 18763 h 27340"/>
                <a:gd name="connsiteX12" fmla="*/ 17774 w 30471"/>
                <a:gd name="connsiteY12" fmla="*/ 26883 h 27340"/>
                <a:gd name="connsiteX13" fmla="*/ 2278 w 30471"/>
                <a:gd name="connsiteY13" fmla="*/ 25876 h 27340"/>
                <a:gd name="connsiteX14" fmla="*/ 567 w 30471"/>
                <a:gd name="connsiteY14" fmla="*/ 11660 h 27340"/>
                <a:gd name="connsiteX0" fmla="*/ 1212 w 29637"/>
                <a:gd name="connsiteY0" fmla="*/ 14126 h 27177"/>
                <a:gd name="connsiteX1" fmla="*/ 6925 w 29637"/>
                <a:gd name="connsiteY1" fmla="*/ 6309 h 27177"/>
                <a:gd name="connsiteX2" fmla="*/ 10043 w 29637"/>
                <a:gd name="connsiteY2" fmla="*/ 2865 h 27177"/>
                <a:gd name="connsiteX3" fmla="*/ 11198 w 29637"/>
                <a:gd name="connsiteY3" fmla="*/ 3492 h 27177"/>
                <a:gd name="connsiteX4" fmla="*/ 12354 w 29637"/>
                <a:gd name="connsiteY4" fmla="*/ 1926 h 27177"/>
                <a:gd name="connsiteX5" fmla="*/ 15241 w 29637"/>
                <a:gd name="connsiteY5" fmla="*/ 1926 h 27177"/>
                <a:gd name="connsiteX6" fmla="*/ 15934 w 29637"/>
                <a:gd name="connsiteY6" fmla="*/ 361 h 27177"/>
                <a:gd name="connsiteX7" fmla="*/ 17205 w 29637"/>
                <a:gd name="connsiteY7" fmla="*/ 361 h 27177"/>
                <a:gd name="connsiteX8" fmla="*/ 23327 w 29637"/>
                <a:gd name="connsiteY8" fmla="*/ 3179 h 27177"/>
                <a:gd name="connsiteX9" fmla="*/ 25637 w 29637"/>
                <a:gd name="connsiteY9" fmla="*/ 5057 h 27177"/>
                <a:gd name="connsiteX10" fmla="*/ 29634 w 29637"/>
                <a:gd name="connsiteY10" fmla="*/ 13774 h 27177"/>
                <a:gd name="connsiteX11" fmla="*/ 27912 w 29637"/>
                <a:gd name="connsiteY11" fmla="*/ 18763 h 27177"/>
                <a:gd name="connsiteX12" fmla="*/ 16940 w 29637"/>
                <a:gd name="connsiteY12" fmla="*/ 26883 h 27177"/>
                <a:gd name="connsiteX13" fmla="*/ 1444 w 29637"/>
                <a:gd name="connsiteY13" fmla="*/ 25876 h 27177"/>
                <a:gd name="connsiteX14" fmla="*/ 1212 w 29637"/>
                <a:gd name="connsiteY14" fmla="*/ 14126 h 27177"/>
                <a:gd name="connsiteX0" fmla="*/ 1212 w 29637"/>
                <a:gd name="connsiteY0" fmla="*/ 14126 h 27177"/>
                <a:gd name="connsiteX1" fmla="*/ 6925 w 29637"/>
                <a:gd name="connsiteY1" fmla="*/ 6309 h 27177"/>
                <a:gd name="connsiteX2" fmla="*/ 10043 w 29637"/>
                <a:gd name="connsiteY2" fmla="*/ 2865 h 27177"/>
                <a:gd name="connsiteX3" fmla="*/ 11198 w 29637"/>
                <a:gd name="connsiteY3" fmla="*/ 3492 h 27177"/>
                <a:gd name="connsiteX4" fmla="*/ 12354 w 29637"/>
                <a:gd name="connsiteY4" fmla="*/ 1926 h 27177"/>
                <a:gd name="connsiteX5" fmla="*/ 15241 w 29637"/>
                <a:gd name="connsiteY5" fmla="*/ 1926 h 27177"/>
                <a:gd name="connsiteX6" fmla="*/ 15934 w 29637"/>
                <a:gd name="connsiteY6" fmla="*/ 361 h 27177"/>
                <a:gd name="connsiteX7" fmla="*/ 17205 w 29637"/>
                <a:gd name="connsiteY7" fmla="*/ 361 h 27177"/>
                <a:gd name="connsiteX8" fmla="*/ 23327 w 29637"/>
                <a:gd name="connsiteY8" fmla="*/ 3179 h 27177"/>
                <a:gd name="connsiteX9" fmla="*/ 25637 w 29637"/>
                <a:gd name="connsiteY9" fmla="*/ 5057 h 27177"/>
                <a:gd name="connsiteX10" fmla="*/ 29634 w 29637"/>
                <a:gd name="connsiteY10" fmla="*/ 13774 h 27177"/>
                <a:gd name="connsiteX11" fmla="*/ 27912 w 29637"/>
                <a:gd name="connsiteY11" fmla="*/ 18763 h 27177"/>
                <a:gd name="connsiteX12" fmla="*/ 16940 w 29637"/>
                <a:gd name="connsiteY12" fmla="*/ 26883 h 27177"/>
                <a:gd name="connsiteX13" fmla="*/ 1444 w 29637"/>
                <a:gd name="connsiteY13" fmla="*/ 25876 h 27177"/>
                <a:gd name="connsiteX14" fmla="*/ 1212 w 29637"/>
                <a:gd name="connsiteY14" fmla="*/ 14126 h 27177"/>
                <a:gd name="connsiteX0" fmla="*/ 1676 w 30101"/>
                <a:gd name="connsiteY0" fmla="*/ 14126 h 27177"/>
                <a:gd name="connsiteX1" fmla="*/ 7389 w 30101"/>
                <a:gd name="connsiteY1" fmla="*/ 6309 h 27177"/>
                <a:gd name="connsiteX2" fmla="*/ 10507 w 30101"/>
                <a:gd name="connsiteY2" fmla="*/ 2865 h 27177"/>
                <a:gd name="connsiteX3" fmla="*/ 11662 w 30101"/>
                <a:gd name="connsiteY3" fmla="*/ 3492 h 27177"/>
                <a:gd name="connsiteX4" fmla="*/ 12818 w 30101"/>
                <a:gd name="connsiteY4" fmla="*/ 1926 h 27177"/>
                <a:gd name="connsiteX5" fmla="*/ 15705 w 30101"/>
                <a:gd name="connsiteY5" fmla="*/ 1926 h 27177"/>
                <a:gd name="connsiteX6" fmla="*/ 16398 w 30101"/>
                <a:gd name="connsiteY6" fmla="*/ 361 h 27177"/>
                <a:gd name="connsiteX7" fmla="*/ 17669 w 30101"/>
                <a:gd name="connsiteY7" fmla="*/ 361 h 27177"/>
                <a:gd name="connsiteX8" fmla="*/ 23791 w 30101"/>
                <a:gd name="connsiteY8" fmla="*/ 3179 h 27177"/>
                <a:gd name="connsiteX9" fmla="*/ 26101 w 30101"/>
                <a:gd name="connsiteY9" fmla="*/ 5057 h 27177"/>
                <a:gd name="connsiteX10" fmla="*/ 30098 w 30101"/>
                <a:gd name="connsiteY10" fmla="*/ 13774 h 27177"/>
                <a:gd name="connsiteX11" fmla="*/ 28376 w 30101"/>
                <a:gd name="connsiteY11" fmla="*/ 18763 h 27177"/>
                <a:gd name="connsiteX12" fmla="*/ 17404 w 30101"/>
                <a:gd name="connsiteY12" fmla="*/ 26883 h 27177"/>
                <a:gd name="connsiteX13" fmla="*/ 1908 w 30101"/>
                <a:gd name="connsiteY13" fmla="*/ 25876 h 27177"/>
                <a:gd name="connsiteX14" fmla="*/ 1676 w 30101"/>
                <a:gd name="connsiteY14" fmla="*/ 14126 h 27177"/>
                <a:gd name="connsiteX0" fmla="*/ 1676 w 30219"/>
                <a:gd name="connsiteY0" fmla="*/ 14126 h 27177"/>
                <a:gd name="connsiteX1" fmla="*/ 7389 w 30219"/>
                <a:gd name="connsiteY1" fmla="*/ 6309 h 27177"/>
                <a:gd name="connsiteX2" fmla="*/ 10507 w 30219"/>
                <a:gd name="connsiteY2" fmla="*/ 2865 h 27177"/>
                <a:gd name="connsiteX3" fmla="*/ 11662 w 30219"/>
                <a:gd name="connsiteY3" fmla="*/ 3492 h 27177"/>
                <a:gd name="connsiteX4" fmla="*/ 12818 w 30219"/>
                <a:gd name="connsiteY4" fmla="*/ 1926 h 27177"/>
                <a:gd name="connsiteX5" fmla="*/ 15705 w 30219"/>
                <a:gd name="connsiteY5" fmla="*/ 1926 h 27177"/>
                <a:gd name="connsiteX6" fmla="*/ 16398 w 30219"/>
                <a:gd name="connsiteY6" fmla="*/ 361 h 27177"/>
                <a:gd name="connsiteX7" fmla="*/ 17669 w 30219"/>
                <a:gd name="connsiteY7" fmla="*/ 361 h 27177"/>
                <a:gd name="connsiteX8" fmla="*/ 23791 w 30219"/>
                <a:gd name="connsiteY8" fmla="*/ 3179 h 27177"/>
                <a:gd name="connsiteX9" fmla="*/ 26101 w 30219"/>
                <a:gd name="connsiteY9" fmla="*/ 5057 h 27177"/>
                <a:gd name="connsiteX10" fmla="*/ 30098 w 30219"/>
                <a:gd name="connsiteY10" fmla="*/ 13774 h 27177"/>
                <a:gd name="connsiteX11" fmla="*/ 28831 w 30219"/>
                <a:gd name="connsiteY11" fmla="*/ 22154 h 27177"/>
                <a:gd name="connsiteX12" fmla="*/ 17404 w 30219"/>
                <a:gd name="connsiteY12" fmla="*/ 26883 h 27177"/>
                <a:gd name="connsiteX13" fmla="*/ 1908 w 30219"/>
                <a:gd name="connsiteY13" fmla="*/ 25876 h 27177"/>
                <a:gd name="connsiteX14" fmla="*/ 1676 w 30219"/>
                <a:gd name="connsiteY14" fmla="*/ 14126 h 27177"/>
                <a:gd name="connsiteX0" fmla="*/ 1676 w 31920"/>
                <a:gd name="connsiteY0" fmla="*/ 14126 h 27177"/>
                <a:gd name="connsiteX1" fmla="*/ 7389 w 31920"/>
                <a:gd name="connsiteY1" fmla="*/ 6309 h 27177"/>
                <a:gd name="connsiteX2" fmla="*/ 10507 w 31920"/>
                <a:gd name="connsiteY2" fmla="*/ 2865 h 27177"/>
                <a:gd name="connsiteX3" fmla="*/ 11662 w 31920"/>
                <a:gd name="connsiteY3" fmla="*/ 3492 h 27177"/>
                <a:gd name="connsiteX4" fmla="*/ 12818 w 31920"/>
                <a:gd name="connsiteY4" fmla="*/ 1926 h 27177"/>
                <a:gd name="connsiteX5" fmla="*/ 15705 w 31920"/>
                <a:gd name="connsiteY5" fmla="*/ 1926 h 27177"/>
                <a:gd name="connsiteX6" fmla="*/ 16398 w 31920"/>
                <a:gd name="connsiteY6" fmla="*/ 361 h 27177"/>
                <a:gd name="connsiteX7" fmla="*/ 17669 w 31920"/>
                <a:gd name="connsiteY7" fmla="*/ 361 h 27177"/>
                <a:gd name="connsiteX8" fmla="*/ 23791 w 31920"/>
                <a:gd name="connsiteY8" fmla="*/ 3179 h 27177"/>
                <a:gd name="connsiteX9" fmla="*/ 26101 w 31920"/>
                <a:gd name="connsiteY9" fmla="*/ 5057 h 27177"/>
                <a:gd name="connsiteX10" fmla="*/ 31918 w 31920"/>
                <a:gd name="connsiteY10" fmla="*/ 16856 h 27177"/>
                <a:gd name="connsiteX11" fmla="*/ 28831 w 31920"/>
                <a:gd name="connsiteY11" fmla="*/ 22154 h 27177"/>
                <a:gd name="connsiteX12" fmla="*/ 17404 w 31920"/>
                <a:gd name="connsiteY12" fmla="*/ 26883 h 27177"/>
                <a:gd name="connsiteX13" fmla="*/ 1908 w 31920"/>
                <a:gd name="connsiteY13" fmla="*/ 25876 h 27177"/>
                <a:gd name="connsiteX14" fmla="*/ 1676 w 31920"/>
                <a:gd name="connsiteY14" fmla="*/ 14126 h 27177"/>
                <a:gd name="connsiteX0" fmla="*/ 1676 w 31920"/>
                <a:gd name="connsiteY0" fmla="*/ 14126 h 27177"/>
                <a:gd name="connsiteX1" fmla="*/ 7389 w 31920"/>
                <a:gd name="connsiteY1" fmla="*/ 6309 h 27177"/>
                <a:gd name="connsiteX2" fmla="*/ 10507 w 31920"/>
                <a:gd name="connsiteY2" fmla="*/ 2865 h 27177"/>
                <a:gd name="connsiteX3" fmla="*/ 11662 w 31920"/>
                <a:gd name="connsiteY3" fmla="*/ 3492 h 27177"/>
                <a:gd name="connsiteX4" fmla="*/ 12818 w 31920"/>
                <a:gd name="connsiteY4" fmla="*/ 1926 h 27177"/>
                <a:gd name="connsiteX5" fmla="*/ 15705 w 31920"/>
                <a:gd name="connsiteY5" fmla="*/ 1926 h 27177"/>
                <a:gd name="connsiteX6" fmla="*/ 16398 w 31920"/>
                <a:gd name="connsiteY6" fmla="*/ 361 h 27177"/>
                <a:gd name="connsiteX7" fmla="*/ 17669 w 31920"/>
                <a:gd name="connsiteY7" fmla="*/ 361 h 27177"/>
                <a:gd name="connsiteX8" fmla="*/ 23791 w 31920"/>
                <a:gd name="connsiteY8" fmla="*/ 3179 h 27177"/>
                <a:gd name="connsiteX9" fmla="*/ 26670 w 31920"/>
                <a:gd name="connsiteY9" fmla="*/ 7523 h 27177"/>
                <a:gd name="connsiteX10" fmla="*/ 31918 w 31920"/>
                <a:gd name="connsiteY10" fmla="*/ 16856 h 27177"/>
                <a:gd name="connsiteX11" fmla="*/ 28831 w 31920"/>
                <a:gd name="connsiteY11" fmla="*/ 22154 h 27177"/>
                <a:gd name="connsiteX12" fmla="*/ 17404 w 31920"/>
                <a:gd name="connsiteY12" fmla="*/ 26883 h 27177"/>
                <a:gd name="connsiteX13" fmla="*/ 1908 w 31920"/>
                <a:gd name="connsiteY13" fmla="*/ 25876 h 27177"/>
                <a:gd name="connsiteX14" fmla="*/ 1676 w 31920"/>
                <a:gd name="connsiteY14" fmla="*/ 14126 h 27177"/>
                <a:gd name="connsiteX0" fmla="*/ 1676 w 32034"/>
                <a:gd name="connsiteY0" fmla="*/ 14126 h 27177"/>
                <a:gd name="connsiteX1" fmla="*/ 7389 w 32034"/>
                <a:gd name="connsiteY1" fmla="*/ 6309 h 27177"/>
                <a:gd name="connsiteX2" fmla="*/ 10507 w 32034"/>
                <a:gd name="connsiteY2" fmla="*/ 2865 h 27177"/>
                <a:gd name="connsiteX3" fmla="*/ 11662 w 32034"/>
                <a:gd name="connsiteY3" fmla="*/ 3492 h 27177"/>
                <a:gd name="connsiteX4" fmla="*/ 12818 w 32034"/>
                <a:gd name="connsiteY4" fmla="*/ 1926 h 27177"/>
                <a:gd name="connsiteX5" fmla="*/ 15705 w 32034"/>
                <a:gd name="connsiteY5" fmla="*/ 1926 h 27177"/>
                <a:gd name="connsiteX6" fmla="*/ 16398 w 32034"/>
                <a:gd name="connsiteY6" fmla="*/ 361 h 27177"/>
                <a:gd name="connsiteX7" fmla="*/ 17669 w 32034"/>
                <a:gd name="connsiteY7" fmla="*/ 361 h 27177"/>
                <a:gd name="connsiteX8" fmla="*/ 23791 w 32034"/>
                <a:gd name="connsiteY8" fmla="*/ 3179 h 27177"/>
                <a:gd name="connsiteX9" fmla="*/ 26670 w 32034"/>
                <a:gd name="connsiteY9" fmla="*/ 7523 h 27177"/>
                <a:gd name="connsiteX10" fmla="*/ 32032 w 32034"/>
                <a:gd name="connsiteY10" fmla="*/ 19630 h 27177"/>
                <a:gd name="connsiteX11" fmla="*/ 28831 w 32034"/>
                <a:gd name="connsiteY11" fmla="*/ 22154 h 27177"/>
                <a:gd name="connsiteX12" fmla="*/ 17404 w 32034"/>
                <a:gd name="connsiteY12" fmla="*/ 26883 h 27177"/>
                <a:gd name="connsiteX13" fmla="*/ 1908 w 32034"/>
                <a:gd name="connsiteY13" fmla="*/ 25876 h 27177"/>
                <a:gd name="connsiteX14" fmla="*/ 1676 w 32034"/>
                <a:gd name="connsiteY14" fmla="*/ 14126 h 27177"/>
                <a:gd name="connsiteX0" fmla="*/ 1676 w 32034"/>
                <a:gd name="connsiteY0" fmla="*/ 14126 h 27177"/>
                <a:gd name="connsiteX1" fmla="*/ 7389 w 32034"/>
                <a:gd name="connsiteY1" fmla="*/ 6309 h 27177"/>
                <a:gd name="connsiteX2" fmla="*/ 10507 w 32034"/>
                <a:gd name="connsiteY2" fmla="*/ 2865 h 27177"/>
                <a:gd name="connsiteX3" fmla="*/ 11662 w 32034"/>
                <a:gd name="connsiteY3" fmla="*/ 3492 h 27177"/>
                <a:gd name="connsiteX4" fmla="*/ 12818 w 32034"/>
                <a:gd name="connsiteY4" fmla="*/ 1926 h 27177"/>
                <a:gd name="connsiteX5" fmla="*/ 15705 w 32034"/>
                <a:gd name="connsiteY5" fmla="*/ 1926 h 27177"/>
                <a:gd name="connsiteX6" fmla="*/ 16398 w 32034"/>
                <a:gd name="connsiteY6" fmla="*/ 361 h 27177"/>
                <a:gd name="connsiteX7" fmla="*/ 17669 w 32034"/>
                <a:gd name="connsiteY7" fmla="*/ 361 h 27177"/>
                <a:gd name="connsiteX8" fmla="*/ 23791 w 32034"/>
                <a:gd name="connsiteY8" fmla="*/ 3179 h 27177"/>
                <a:gd name="connsiteX9" fmla="*/ 26670 w 32034"/>
                <a:gd name="connsiteY9" fmla="*/ 7523 h 27177"/>
                <a:gd name="connsiteX10" fmla="*/ 32032 w 32034"/>
                <a:gd name="connsiteY10" fmla="*/ 19630 h 27177"/>
                <a:gd name="connsiteX11" fmla="*/ 28149 w 32034"/>
                <a:gd name="connsiteY11" fmla="*/ 24620 h 27177"/>
                <a:gd name="connsiteX12" fmla="*/ 17404 w 32034"/>
                <a:gd name="connsiteY12" fmla="*/ 26883 h 27177"/>
                <a:gd name="connsiteX13" fmla="*/ 1908 w 32034"/>
                <a:gd name="connsiteY13" fmla="*/ 25876 h 27177"/>
                <a:gd name="connsiteX14" fmla="*/ 1676 w 32034"/>
                <a:gd name="connsiteY14" fmla="*/ 14126 h 27177"/>
                <a:gd name="connsiteX0" fmla="*/ 1532 w 31890"/>
                <a:gd name="connsiteY0" fmla="*/ 14126 h 29041"/>
                <a:gd name="connsiteX1" fmla="*/ 7245 w 31890"/>
                <a:gd name="connsiteY1" fmla="*/ 6309 h 29041"/>
                <a:gd name="connsiteX2" fmla="*/ 10363 w 31890"/>
                <a:gd name="connsiteY2" fmla="*/ 2865 h 29041"/>
                <a:gd name="connsiteX3" fmla="*/ 11518 w 31890"/>
                <a:gd name="connsiteY3" fmla="*/ 3492 h 29041"/>
                <a:gd name="connsiteX4" fmla="*/ 12674 w 31890"/>
                <a:gd name="connsiteY4" fmla="*/ 1926 h 29041"/>
                <a:gd name="connsiteX5" fmla="*/ 15561 w 31890"/>
                <a:gd name="connsiteY5" fmla="*/ 1926 h 29041"/>
                <a:gd name="connsiteX6" fmla="*/ 16254 w 31890"/>
                <a:gd name="connsiteY6" fmla="*/ 361 h 29041"/>
                <a:gd name="connsiteX7" fmla="*/ 17525 w 31890"/>
                <a:gd name="connsiteY7" fmla="*/ 361 h 29041"/>
                <a:gd name="connsiteX8" fmla="*/ 23647 w 31890"/>
                <a:gd name="connsiteY8" fmla="*/ 3179 h 29041"/>
                <a:gd name="connsiteX9" fmla="*/ 26526 w 31890"/>
                <a:gd name="connsiteY9" fmla="*/ 7523 h 29041"/>
                <a:gd name="connsiteX10" fmla="*/ 31888 w 31890"/>
                <a:gd name="connsiteY10" fmla="*/ 19630 h 29041"/>
                <a:gd name="connsiteX11" fmla="*/ 28005 w 31890"/>
                <a:gd name="connsiteY11" fmla="*/ 24620 h 29041"/>
                <a:gd name="connsiteX12" fmla="*/ 14872 w 31890"/>
                <a:gd name="connsiteY12" fmla="*/ 29041 h 29041"/>
                <a:gd name="connsiteX13" fmla="*/ 1764 w 31890"/>
                <a:gd name="connsiteY13" fmla="*/ 25876 h 29041"/>
                <a:gd name="connsiteX14" fmla="*/ 1532 w 31890"/>
                <a:gd name="connsiteY14" fmla="*/ 14126 h 2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890" h="29041" extrusionOk="0">
                  <a:moveTo>
                    <a:pt x="1532" y="14126"/>
                  </a:moveTo>
                  <a:cubicBezTo>
                    <a:pt x="3692" y="9387"/>
                    <a:pt x="5773" y="8186"/>
                    <a:pt x="7245" y="6309"/>
                  </a:cubicBezTo>
                  <a:cubicBezTo>
                    <a:pt x="8400" y="6622"/>
                    <a:pt x="9439" y="4744"/>
                    <a:pt x="10363" y="2865"/>
                  </a:cubicBezTo>
                  <a:cubicBezTo>
                    <a:pt x="10594" y="3805"/>
                    <a:pt x="11172" y="3805"/>
                    <a:pt x="11518" y="3492"/>
                  </a:cubicBezTo>
                  <a:cubicBezTo>
                    <a:pt x="11865" y="3179"/>
                    <a:pt x="12211" y="2239"/>
                    <a:pt x="12674" y="1926"/>
                  </a:cubicBezTo>
                  <a:cubicBezTo>
                    <a:pt x="13598" y="1300"/>
                    <a:pt x="14637" y="3179"/>
                    <a:pt x="15561" y="1926"/>
                  </a:cubicBezTo>
                  <a:cubicBezTo>
                    <a:pt x="15792" y="1613"/>
                    <a:pt x="16023" y="987"/>
                    <a:pt x="16254" y="361"/>
                  </a:cubicBezTo>
                  <a:cubicBezTo>
                    <a:pt x="16601" y="-265"/>
                    <a:pt x="17063" y="48"/>
                    <a:pt x="17525" y="361"/>
                  </a:cubicBezTo>
                  <a:lnTo>
                    <a:pt x="23647" y="3179"/>
                  </a:lnTo>
                  <a:cubicBezTo>
                    <a:pt x="24455" y="3492"/>
                    <a:pt x="25153" y="4781"/>
                    <a:pt x="26526" y="7523"/>
                  </a:cubicBezTo>
                  <a:cubicBezTo>
                    <a:pt x="27900" y="10265"/>
                    <a:pt x="32003" y="17439"/>
                    <a:pt x="31888" y="19630"/>
                  </a:cubicBezTo>
                  <a:cubicBezTo>
                    <a:pt x="31772" y="21196"/>
                    <a:pt x="30841" y="23052"/>
                    <a:pt x="28005" y="24620"/>
                  </a:cubicBezTo>
                  <a:cubicBezTo>
                    <a:pt x="25169" y="26189"/>
                    <a:pt x="20504" y="29041"/>
                    <a:pt x="14872" y="29041"/>
                  </a:cubicBezTo>
                  <a:cubicBezTo>
                    <a:pt x="11638" y="29041"/>
                    <a:pt x="3987" y="28362"/>
                    <a:pt x="1764" y="25876"/>
                  </a:cubicBezTo>
                  <a:cubicBezTo>
                    <a:pt x="-459" y="23390"/>
                    <a:pt x="-628" y="18865"/>
                    <a:pt x="1532" y="14126"/>
                  </a:cubicBezTo>
                  <a:close/>
                </a:path>
              </a:pathLst>
            </a:custGeom>
            <a:solidFill>
              <a:schemeClr val="accent2">
                <a:lumMod val="50000"/>
              </a:schemeClr>
            </a:solidFill>
            <a:ln w="12700">
              <a:miter lim="400000"/>
            </a:ln>
          </p:spPr>
          <p:txBody>
            <a:bodyPr lIns="38100" tIns="38100" rIns="38100" bIns="38100" anchor="ctr"/>
            <a:lstStyle/>
            <a:p>
              <a:pPr>
                <a:defRPr sz="3000">
                  <a:solidFill>
                    <a:srgbClr val="FFFFFF"/>
                  </a:solidFill>
                </a:defRPr>
              </a:pPr>
              <a:endParaRPr dirty="0"/>
            </a:p>
          </p:txBody>
        </p:sp>
      </p:grpSp>
      <p:sp>
        <p:nvSpPr>
          <p:cNvPr id="43" name="CuadroTexto 42">
            <a:extLst>
              <a:ext uri="{FF2B5EF4-FFF2-40B4-BE49-F238E27FC236}">
                <a16:creationId xmlns:a16="http://schemas.microsoft.com/office/drawing/2014/main" id="{26490E7F-2FB4-754A-8002-A875FC33D0D2}"/>
              </a:ext>
            </a:extLst>
          </p:cNvPr>
          <p:cNvSpPr txBox="1"/>
          <p:nvPr/>
        </p:nvSpPr>
        <p:spPr>
          <a:xfrm>
            <a:off x="701047" y="1556344"/>
            <a:ext cx="7028982" cy="646331"/>
          </a:xfrm>
          <a:prstGeom prst="rect">
            <a:avLst/>
          </a:prstGeom>
          <a:noFill/>
        </p:spPr>
        <p:txBody>
          <a:bodyPr wrap="square" rtlCol="0">
            <a:spAutoFit/>
          </a:bodyPr>
          <a:lstStyle/>
          <a:p>
            <a:r>
              <a:rPr lang="es-MX" sz="3600" b="1" dirty="0" err="1">
                <a:solidFill>
                  <a:srgbClr val="1B2128"/>
                </a:solidFill>
                <a:latin typeface="Arial" panose="020B0604020202020204" pitchFamily="34" charset="0"/>
                <a:ea typeface="Roboto" panose="02000000000000000000" pitchFamily="2" charset="0"/>
                <a:cs typeface="Arial" panose="020B0604020202020204" pitchFamily="34" charset="0"/>
              </a:rPr>
              <a:t>Insira</a:t>
            </a:r>
            <a:r>
              <a:rPr lang="es-MX" sz="3600" b="1" dirty="0">
                <a:solidFill>
                  <a:srgbClr val="1B2128"/>
                </a:solidFill>
                <a:latin typeface="Arial" panose="020B0604020202020204" pitchFamily="34" charset="0"/>
                <a:ea typeface="Roboto" panose="02000000000000000000" pitchFamily="2" charset="0"/>
                <a:cs typeface="Arial" panose="020B0604020202020204" pitchFamily="34" charset="0"/>
              </a:rPr>
              <a:t> o título aqui</a:t>
            </a:r>
          </a:p>
        </p:txBody>
      </p:sp>
      <p:sp>
        <p:nvSpPr>
          <p:cNvPr id="44" name="CuadroTexto 43">
            <a:extLst>
              <a:ext uri="{FF2B5EF4-FFF2-40B4-BE49-F238E27FC236}">
                <a16:creationId xmlns:a16="http://schemas.microsoft.com/office/drawing/2014/main" id="{76D03E16-DD2C-B34B-8303-36FCFC596FCE}"/>
              </a:ext>
            </a:extLst>
          </p:cNvPr>
          <p:cNvSpPr txBox="1"/>
          <p:nvPr/>
        </p:nvSpPr>
        <p:spPr>
          <a:xfrm>
            <a:off x="701047" y="2285761"/>
            <a:ext cx="5650985" cy="954107"/>
          </a:xfrm>
          <a:prstGeom prst="rect">
            <a:avLst/>
          </a:prstGeom>
          <a:noFill/>
        </p:spPr>
        <p:txBody>
          <a:bodyPr wrap="square" rtlCol="0">
            <a:spAutoFit/>
          </a:bodyPr>
          <a:lstStyle/>
          <a:p>
            <a:r>
              <a:rPr lang="es-MX" sz="1400" dirty="0">
                <a:solidFill>
                  <a:srgbClr val="1B2128"/>
                </a:solidFill>
                <a:latin typeface="Arial" panose="020B0604020202020204" pitchFamily="34" charset="0"/>
                <a:ea typeface="Roboto" panose="02000000000000000000" pitchFamily="2" charset="0"/>
                <a:cs typeface="Arial" panose="020B0604020202020204" pitchFamily="34" charset="0"/>
              </a:rPr>
              <a:t>Duis autem vel eum iriure dolor in hendrerit in vulputate velit esse molestie consequat, vel illum dolore eu feugiat nulla facilisis at vero eros et accumsan et iusto odio dignissim qui blandit praesent luptatum zzril delenit augue duis dolore te feugait nulla facilisi.</a:t>
            </a:r>
          </a:p>
        </p:txBody>
      </p:sp>
      <p:cxnSp>
        <p:nvCxnSpPr>
          <p:cNvPr id="45" name="Conector recto 44">
            <a:extLst>
              <a:ext uri="{FF2B5EF4-FFF2-40B4-BE49-F238E27FC236}">
                <a16:creationId xmlns:a16="http://schemas.microsoft.com/office/drawing/2014/main" id="{B33B378E-9BBC-9048-8357-612BAE8E024E}"/>
              </a:ext>
            </a:extLst>
          </p:cNvPr>
          <p:cNvCxnSpPr/>
          <p:nvPr/>
        </p:nvCxnSpPr>
        <p:spPr>
          <a:xfrm flipH="1">
            <a:off x="1117358" y="4226422"/>
            <a:ext cx="4441022" cy="0"/>
          </a:xfrm>
          <a:prstGeom prst="line">
            <a:avLst/>
          </a:prstGeom>
          <a:ln w="19050">
            <a:solidFill>
              <a:srgbClr val="757577"/>
            </a:solidFill>
          </a:ln>
        </p:spPr>
        <p:style>
          <a:lnRef idx="1">
            <a:schemeClr val="accent1"/>
          </a:lnRef>
          <a:fillRef idx="0">
            <a:schemeClr val="accent1"/>
          </a:fillRef>
          <a:effectRef idx="0">
            <a:schemeClr val="accent1"/>
          </a:effectRef>
          <a:fontRef idx="minor">
            <a:schemeClr val="tx1"/>
          </a:fontRef>
        </p:style>
      </p:cxnSp>
      <p:sp>
        <p:nvSpPr>
          <p:cNvPr id="46" name="Elipse 45">
            <a:extLst>
              <a:ext uri="{FF2B5EF4-FFF2-40B4-BE49-F238E27FC236}">
                <a16:creationId xmlns:a16="http://schemas.microsoft.com/office/drawing/2014/main" id="{7641EC8A-18A1-984B-A260-889922156AE0}"/>
              </a:ext>
            </a:extLst>
          </p:cNvPr>
          <p:cNvSpPr/>
          <p:nvPr/>
        </p:nvSpPr>
        <p:spPr>
          <a:xfrm>
            <a:off x="757467" y="3819592"/>
            <a:ext cx="795968" cy="795968"/>
          </a:xfrm>
          <a:prstGeom prst="ellipse">
            <a:avLst/>
          </a:prstGeom>
          <a:solidFill>
            <a:schemeClr val="bg1"/>
          </a:solidFill>
          <a:ln w="28575">
            <a:solidFill>
              <a:srgbClr val="FF0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7" name="Elipse 46">
            <a:extLst>
              <a:ext uri="{FF2B5EF4-FFF2-40B4-BE49-F238E27FC236}">
                <a16:creationId xmlns:a16="http://schemas.microsoft.com/office/drawing/2014/main" id="{82A8E40A-AFED-5745-9021-40979E3139CC}"/>
              </a:ext>
            </a:extLst>
          </p:cNvPr>
          <p:cNvSpPr/>
          <p:nvPr/>
        </p:nvSpPr>
        <p:spPr>
          <a:xfrm>
            <a:off x="3009695" y="3809065"/>
            <a:ext cx="795968" cy="795968"/>
          </a:xfrm>
          <a:prstGeom prst="ellipse">
            <a:avLst/>
          </a:prstGeom>
          <a:solidFill>
            <a:schemeClr val="bg1"/>
          </a:solidFill>
          <a:ln w="28575">
            <a:solidFill>
              <a:srgbClr val="FF0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8" name="Elipse 47">
            <a:extLst>
              <a:ext uri="{FF2B5EF4-FFF2-40B4-BE49-F238E27FC236}">
                <a16:creationId xmlns:a16="http://schemas.microsoft.com/office/drawing/2014/main" id="{3B48C284-6BCD-4344-835A-56A919879435}"/>
              </a:ext>
            </a:extLst>
          </p:cNvPr>
          <p:cNvSpPr/>
          <p:nvPr/>
        </p:nvSpPr>
        <p:spPr>
          <a:xfrm>
            <a:off x="5258113" y="3806482"/>
            <a:ext cx="795968" cy="795968"/>
          </a:xfrm>
          <a:prstGeom prst="ellipse">
            <a:avLst/>
          </a:prstGeom>
          <a:solidFill>
            <a:schemeClr val="bg1"/>
          </a:solidFill>
          <a:ln w="28575">
            <a:solidFill>
              <a:srgbClr val="FF0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2" name="Imagen 51">
            <a:extLst>
              <a:ext uri="{FF2B5EF4-FFF2-40B4-BE49-F238E27FC236}">
                <a16:creationId xmlns:a16="http://schemas.microsoft.com/office/drawing/2014/main" id="{B23FB179-B58C-654B-9C1B-DEFD7CF61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6394" y="3823323"/>
            <a:ext cx="811762" cy="775843"/>
          </a:xfrm>
          <a:prstGeom prst="rect">
            <a:avLst/>
          </a:prstGeom>
        </p:spPr>
      </p:pic>
      <p:pic>
        <p:nvPicPr>
          <p:cNvPr id="53" name="Imagen 52">
            <a:extLst>
              <a:ext uri="{FF2B5EF4-FFF2-40B4-BE49-F238E27FC236}">
                <a16:creationId xmlns:a16="http://schemas.microsoft.com/office/drawing/2014/main" id="{FB8F460C-36D3-714F-BE75-AC8F4106D7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374" y="3819592"/>
            <a:ext cx="795968" cy="683107"/>
          </a:xfrm>
          <a:prstGeom prst="rect">
            <a:avLst/>
          </a:prstGeom>
        </p:spPr>
      </p:pic>
      <p:pic>
        <p:nvPicPr>
          <p:cNvPr id="54" name="Imagen 53">
            <a:extLst>
              <a:ext uri="{FF2B5EF4-FFF2-40B4-BE49-F238E27FC236}">
                <a16:creationId xmlns:a16="http://schemas.microsoft.com/office/drawing/2014/main" id="{28AB59B3-CE89-1D4D-9958-A838B1C661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6673" y="3888963"/>
            <a:ext cx="608091" cy="635985"/>
          </a:xfrm>
          <a:prstGeom prst="rect">
            <a:avLst/>
          </a:prstGeom>
        </p:spPr>
      </p:pic>
    </p:spTree>
    <p:extLst>
      <p:ext uri="{BB962C8B-B14F-4D97-AF65-F5344CB8AC3E}">
        <p14:creationId xmlns:p14="http://schemas.microsoft.com/office/powerpoint/2010/main" val="24012945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2">
            <a:extLst>
              <a:ext uri="{FF2B5EF4-FFF2-40B4-BE49-F238E27FC236}">
                <a16:creationId xmlns:a16="http://schemas.microsoft.com/office/drawing/2014/main" id="{A4AFA582-BE8C-3D42-A067-43BE734CD869}"/>
              </a:ext>
            </a:extLst>
          </p:cNvPr>
          <p:cNvGrpSpPr/>
          <p:nvPr/>
        </p:nvGrpSpPr>
        <p:grpSpPr>
          <a:xfrm>
            <a:off x="8379567" y="1754989"/>
            <a:ext cx="1855611" cy="4004364"/>
            <a:chOff x="3782807" y="2269421"/>
            <a:chExt cx="3596093" cy="7760282"/>
          </a:xfrm>
        </p:grpSpPr>
        <p:sp>
          <p:nvSpPr>
            <p:cNvPr id="10" name="object 3">
              <a:extLst>
                <a:ext uri="{FF2B5EF4-FFF2-40B4-BE49-F238E27FC236}">
                  <a16:creationId xmlns:a16="http://schemas.microsoft.com/office/drawing/2014/main" id="{41B6853C-6866-7845-AE7D-2ACBDCD29D9E}"/>
                </a:ext>
              </a:extLst>
            </p:cNvPr>
            <p:cNvSpPr/>
            <p:nvPr/>
          </p:nvSpPr>
          <p:spPr>
            <a:xfrm>
              <a:off x="3782807" y="2269421"/>
              <a:ext cx="3596093" cy="7760282"/>
            </a:xfrm>
            <a:custGeom>
              <a:avLst/>
              <a:gdLst>
                <a:gd name="connsiteX0" fmla="*/ 3908996 w 3908995"/>
                <a:gd name="connsiteY0" fmla="*/ 10900296 h 10911853"/>
                <a:gd name="connsiteX1" fmla="*/ 3604907 w 3908995"/>
                <a:gd name="connsiteY1" fmla="*/ 7716367 h 10911853"/>
                <a:gd name="connsiteX2" fmla="*/ 3406800 w 3908995"/>
                <a:gd name="connsiteY2" fmla="*/ 5912815 h 10911853"/>
                <a:gd name="connsiteX3" fmla="*/ 3227578 w 3908995"/>
                <a:gd name="connsiteY3" fmla="*/ 4821618 h 10911853"/>
                <a:gd name="connsiteX4" fmla="*/ 2980194 w 3908995"/>
                <a:gd name="connsiteY4" fmla="*/ 3774744 h 10911853"/>
                <a:gd name="connsiteX5" fmla="*/ 2979636 w 3908995"/>
                <a:gd name="connsiteY5" fmla="*/ 3737381 h 10911853"/>
                <a:gd name="connsiteX6" fmla="*/ 2979712 w 3908995"/>
                <a:gd name="connsiteY6" fmla="*/ 3683050 h 10911853"/>
                <a:gd name="connsiteX7" fmla="*/ 2980563 w 3908995"/>
                <a:gd name="connsiteY7" fmla="*/ 3628936 h 10911853"/>
                <a:gd name="connsiteX8" fmla="*/ 2982112 w 3908995"/>
                <a:gd name="connsiteY8" fmla="*/ 3575088 h 10911853"/>
                <a:gd name="connsiteX9" fmla="*/ 2984258 w 3908995"/>
                <a:gd name="connsiteY9" fmla="*/ 3521557 h 10911853"/>
                <a:gd name="connsiteX10" fmla="*/ 2986913 w 3908995"/>
                <a:gd name="connsiteY10" fmla="*/ 3468382 h 10911853"/>
                <a:gd name="connsiteX11" fmla="*/ 2989973 w 3908995"/>
                <a:gd name="connsiteY11" fmla="*/ 3415627 h 10911853"/>
                <a:gd name="connsiteX12" fmla="*/ 2993352 w 3908995"/>
                <a:gd name="connsiteY12" fmla="*/ 3363341 h 10911853"/>
                <a:gd name="connsiteX13" fmla="*/ 2996946 w 3908995"/>
                <a:gd name="connsiteY13" fmla="*/ 3311563 h 10911853"/>
                <a:gd name="connsiteX14" fmla="*/ 3008134 w 3908995"/>
                <a:gd name="connsiteY14" fmla="*/ 3159810 h 10911853"/>
                <a:gd name="connsiteX15" fmla="*/ 3014992 w 3908995"/>
                <a:gd name="connsiteY15" fmla="*/ 3062135 h 10911853"/>
                <a:gd name="connsiteX16" fmla="*/ 3017951 w 3908995"/>
                <a:gd name="connsiteY16" fmla="*/ 3014484 h 10911853"/>
                <a:gd name="connsiteX17" fmla="*/ 3020479 w 3908995"/>
                <a:gd name="connsiteY17" fmla="*/ 2967710 h 10911853"/>
                <a:gd name="connsiteX18" fmla="*/ 3022473 w 3908995"/>
                <a:gd name="connsiteY18" fmla="*/ 2921851 h 10911853"/>
                <a:gd name="connsiteX19" fmla="*/ 3023857 w 3908995"/>
                <a:gd name="connsiteY19" fmla="*/ 2876943 h 10911853"/>
                <a:gd name="connsiteX20" fmla="*/ 3024517 w 3908995"/>
                <a:gd name="connsiteY20" fmla="*/ 2833065 h 10911853"/>
                <a:gd name="connsiteX21" fmla="*/ 3024365 w 3908995"/>
                <a:gd name="connsiteY21" fmla="*/ 2790240 h 10911853"/>
                <a:gd name="connsiteX22" fmla="*/ 3023311 w 3908995"/>
                <a:gd name="connsiteY22" fmla="*/ 2748534 h 10911853"/>
                <a:gd name="connsiteX23" fmla="*/ 3021253 w 3908995"/>
                <a:gd name="connsiteY23" fmla="*/ 2707995 h 10911853"/>
                <a:gd name="connsiteX24" fmla="*/ 3018117 w 3908995"/>
                <a:gd name="connsiteY24" fmla="*/ 2668663 h 10911853"/>
                <a:gd name="connsiteX25" fmla="*/ 3013786 w 3908995"/>
                <a:gd name="connsiteY25" fmla="*/ 2630601 h 10911853"/>
                <a:gd name="connsiteX26" fmla="*/ 3025241 w 3908995"/>
                <a:gd name="connsiteY26" fmla="*/ 2587498 h 10911853"/>
                <a:gd name="connsiteX27" fmla="*/ 3035185 w 3908995"/>
                <a:gd name="connsiteY27" fmla="*/ 2539784 h 10911853"/>
                <a:gd name="connsiteX28" fmla="*/ 3043669 w 3908995"/>
                <a:gd name="connsiteY28" fmla="*/ 2488361 h 10911853"/>
                <a:gd name="connsiteX29" fmla="*/ 3050756 w 3908995"/>
                <a:gd name="connsiteY29" fmla="*/ 2434120 h 10911853"/>
                <a:gd name="connsiteX30" fmla="*/ 3056509 w 3908995"/>
                <a:gd name="connsiteY30" fmla="*/ 2377986 h 10911853"/>
                <a:gd name="connsiteX31" fmla="*/ 3061017 w 3908995"/>
                <a:gd name="connsiteY31" fmla="*/ 2320874 h 10911853"/>
                <a:gd name="connsiteX32" fmla="*/ 3064306 w 3908995"/>
                <a:gd name="connsiteY32" fmla="*/ 2263698 h 10911853"/>
                <a:gd name="connsiteX33" fmla="*/ 3066478 w 3908995"/>
                <a:gd name="connsiteY33" fmla="*/ 2207349 h 10911853"/>
                <a:gd name="connsiteX34" fmla="*/ 3067570 w 3908995"/>
                <a:gd name="connsiteY34" fmla="*/ 2152751 h 10911853"/>
                <a:gd name="connsiteX35" fmla="*/ 3067659 w 3908995"/>
                <a:gd name="connsiteY35" fmla="*/ 2100808 h 10911853"/>
                <a:gd name="connsiteX36" fmla="*/ 3066821 w 3908995"/>
                <a:gd name="connsiteY36" fmla="*/ 2052447 h 10911853"/>
                <a:gd name="connsiteX37" fmla="*/ 3065094 w 3908995"/>
                <a:gd name="connsiteY37" fmla="*/ 2008555 h 10911853"/>
                <a:gd name="connsiteX38" fmla="*/ 3062554 w 3908995"/>
                <a:gd name="connsiteY38" fmla="*/ 1970062 h 10911853"/>
                <a:gd name="connsiteX39" fmla="*/ 3059277 w 3908995"/>
                <a:gd name="connsiteY39" fmla="*/ 1937867 h 10911853"/>
                <a:gd name="connsiteX40" fmla="*/ 3051886 w 3908995"/>
                <a:gd name="connsiteY40" fmla="*/ 1876945 h 10911853"/>
                <a:gd name="connsiteX41" fmla="*/ 3033052 w 3908995"/>
                <a:gd name="connsiteY41" fmla="*/ 1707807 h 10911853"/>
                <a:gd name="connsiteX42" fmla="*/ 3027032 w 3908995"/>
                <a:gd name="connsiteY42" fmla="*/ 1655787 h 10911853"/>
                <a:gd name="connsiteX43" fmla="*/ 3020707 w 3908995"/>
                <a:gd name="connsiteY43" fmla="*/ 1605864 h 10911853"/>
                <a:gd name="connsiteX44" fmla="*/ 3013849 w 3908995"/>
                <a:gd name="connsiteY44" fmla="*/ 1557959 h 10911853"/>
                <a:gd name="connsiteX45" fmla="*/ 3006191 w 3908995"/>
                <a:gd name="connsiteY45" fmla="*/ 1512023 h 10911853"/>
                <a:gd name="connsiteX46" fmla="*/ 2997466 w 3908995"/>
                <a:gd name="connsiteY46" fmla="*/ 1468018 h 10911853"/>
                <a:gd name="connsiteX47" fmla="*/ 2987433 w 3908995"/>
                <a:gd name="connsiteY47" fmla="*/ 1425879 h 10911853"/>
                <a:gd name="connsiteX48" fmla="*/ 2975851 w 3908995"/>
                <a:gd name="connsiteY48" fmla="*/ 1385544 h 10911853"/>
                <a:gd name="connsiteX49" fmla="*/ 2962427 w 3908995"/>
                <a:gd name="connsiteY49" fmla="*/ 1346962 h 10911853"/>
                <a:gd name="connsiteX50" fmla="*/ 2946946 w 3908995"/>
                <a:gd name="connsiteY50" fmla="*/ 1310068 h 10911853"/>
                <a:gd name="connsiteX51" fmla="*/ 2929140 w 3908995"/>
                <a:gd name="connsiteY51" fmla="*/ 1274826 h 10911853"/>
                <a:gd name="connsiteX52" fmla="*/ 2908744 w 3908995"/>
                <a:gd name="connsiteY52" fmla="*/ 1241171 h 10911853"/>
                <a:gd name="connsiteX53" fmla="*/ 2885516 w 3908995"/>
                <a:gd name="connsiteY53" fmla="*/ 1209040 h 10911853"/>
                <a:gd name="connsiteX54" fmla="*/ 2859201 w 3908995"/>
                <a:gd name="connsiteY54" fmla="*/ 1178382 h 10911853"/>
                <a:gd name="connsiteX55" fmla="*/ 2829534 w 3908995"/>
                <a:gd name="connsiteY55" fmla="*/ 1149134 h 10911853"/>
                <a:gd name="connsiteX56" fmla="*/ 2796286 w 3908995"/>
                <a:gd name="connsiteY56" fmla="*/ 1121257 h 10911853"/>
                <a:gd name="connsiteX57" fmla="*/ 2759176 w 3908995"/>
                <a:gd name="connsiteY57" fmla="*/ 1094689 h 10911853"/>
                <a:gd name="connsiteX58" fmla="*/ 2717952 w 3908995"/>
                <a:gd name="connsiteY58" fmla="*/ 1069378 h 10911853"/>
                <a:gd name="connsiteX59" fmla="*/ 2672384 w 3908995"/>
                <a:gd name="connsiteY59" fmla="*/ 1045248 h 10911853"/>
                <a:gd name="connsiteX60" fmla="*/ 2660929 w 3908995"/>
                <a:gd name="connsiteY60" fmla="*/ 991349 h 10911853"/>
                <a:gd name="connsiteX61" fmla="*/ 2644838 w 3908995"/>
                <a:gd name="connsiteY61" fmla="*/ 941971 h 10911853"/>
                <a:gd name="connsiteX62" fmla="*/ 2624531 w 3908995"/>
                <a:gd name="connsiteY62" fmla="*/ 896886 h 10911853"/>
                <a:gd name="connsiteX63" fmla="*/ 2600401 w 3908995"/>
                <a:gd name="connsiteY63" fmla="*/ 855891 h 10911853"/>
                <a:gd name="connsiteX64" fmla="*/ 2572855 w 3908995"/>
                <a:gd name="connsiteY64" fmla="*/ 818756 h 10911853"/>
                <a:gd name="connsiteX65" fmla="*/ 2542298 w 3908995"/>
                <a:gd name="connsiteY65" fmla="*/ 785266 h 10911853"/>
                <a:gd name="connsiteX66" fmla="*/ 2509126 w 3908995"/>
                <a:gd name="connsiteY66" fmla="*/ 755205 h 10911853"/>
                <a:gd name="connsiteX67" fmla="*/ 2473756 w 3908995"/>
                <a:gd name="connsiteY67" fmla="*/ 728357 h 10911853"/>
                <a:gd name="connsiteX68" fmla="*/ 2436571 w 3908995"/>
                <a:gd name="connsiteY68" fmla="*/ 704507 h 10911853"/>
                <a:gd name="connsiteX69" fmla="*/ 2397988 w 3908995"/>
                <a:gd name="connsiteY69" fmla="*/ 683425 h 10911853"/>
                <a:gd name="connsiteX70" fmla="*/ 2358415 w 3908995"/>
                <a:gd name="connsiteY70" fmla="*/ 664921 h 10911853"/>
                <a:gd name="connsiteX71" fmla="*/ 2318245 w 3908995"/>
                <a:gd name="connsiteY71" fmla="*/ 648754 h 10911853"/>
                <a:gd name="connsiteX72" fmla="*/ 2277884 w 3908995"/>
                <a:gd name="connsiteY72" fmla="*/ 634707 h 10911853"/>
                <a:gd name="connsiteX73" fmla="*/ 2237740 w 3908995"/>
                <a:gd name="connsiteY73" fmla="*/ 622579 h 10911853"/>
                <a:gd name="connsiteX74" fmla="*/ 2198205 w 3908995"/>
                <a:gd name="connsiteY74" fmla="*/ 612140 h 10911853"/>
                <a:gd name="connsiteX75" fmla="*/ 2159685 w 3908995"/>
                <a:gd name="connsiteY75" fmla="*/ 603173 h 10911853"/>
                <a:gd name="connsiteX76" fmla="*/ 2122601 w 3908995"/>
                <a:gd name="connsiteY76" fmla="*/ 595464 h 10911853"/>
                <a:gd name="connsiteX77" fmla="*/ 2089035 w 3908995"/>
                <a:gd name="connsiteY77" fmla="*/ 540804 h 10911853"/>
                <a:gd name="connsiteX78" fmla="*/ 2057717 w 3908995"/>
                <a:gd name="connsiteY78" fmla="*/ 487476 h 10911853"/>
                <a:gd name="connsiteX79" fmla="*/ 2028278 w 3908995"/>
                <a:gd name="connsiteY79" fmla="*/ 435711 h 10911853"/>
                <a:gd name="connsiteX80" fmla="*/ 1973516 w 3908995"/>
                <a:gd name="connsiteY80" fmla="*/ 337629 h 10911853"/>
                <a:gd name="connsiteX81" fmla="*/ 1947468 w 3908995"/>
                <a:gd name="connsiteY81" fmla="*/ 291719 h 10911853"/>
                <a:gd name="connsiteX82" fmla="*/ 1921802 w 3908995"/>
                <a:gd name="connsiteY82" fmla="*/ 248170 h 10911853"/>
                <a:gd name="connsiteX83" fmla="*/ 1896160 w 3908995"/>
                <a:gd name="connsiteY83" fmla="*/ 207200 h 10911853"/>
                <a:gd name="connsiteX84" fmla="*/ 1870163 w 3908995"/>
                <a:gd name="connsiteY84" fmla="*/ 168986 h 10911853"/>
                <a:gd name="connsiteX85" fmla="*/ 1843443 w 3908995"/>
                <a:gd name="connsiteY85" fmla="*/ 133743 h 10911853"/>
                <a:gd name="connsiteX86" fmla="*/ 1815630 w 3908995"/>
                <a:gd name="connsiteY86" fmla="*/ 101663 h 10911853"/>
                <a:gd name="connsiteX87" fmla="*/ 1786356 w 3908995"/>
                <a:gd name="connsiteY87" fmla="*/ 72974 h 10911853"/>
                <a:gd name="connsiteX88" fmla="*/ 1755241 w 3908995"/>
                <a:gd name="connsiteY88" fmla="*/ 47853 h 10911853"/>
                <a:gd name="connsiteX89" fmla="*/ 1721916 w 3908995"/>
                <a:gd name="connsiteY89" fmla="*/ 26517 h 10911853"/>
                <a:gd name="connsiteX90" fmla="*/ 1686026 w 3908995"/>
                <a:gd name="connsiteY90" fmla="*/ 9169 h 10911853"/>
                <a:gd name="connsiteX91" fmla="*/ 1648498 w 3908995"/>
                <a:gd name="connsiteY91" fmla="*/ 127 h 10911853"/>
                <a:gd name="connsiteX92" fmla="*/ 1605635 w 3908995"/>
                <a:gd name="connsiteY92" fmla="*/ 0 h 10911853"/>
                <a:gd name="connsiteX93" fmla="*/ 1558925 w 3908995"/>
                <a:gd name="connsiteY93" fmla="*/ 7073 h 10911853"/>
                <a:gd name="connsiteX94" fmla="*/ 1509903 w 3908995"/>
                <a:gd name="connsiteY94" fmla="*/ 19608 h 10911853"/>
                <a:gd name="connsiteX95" fmla="*/ 1460068 w 3908995"/>
                <a:gd name="connsiteY95" fmla="*/ 35915 h 10911853"/>
                <a:gd name="connsiteX96" fmla="*/ 1410931 w 3908995"/>
                <a:gd name="connsiteY96" fmla="*/ 54254 h 10911853"/>
                <a:gd name="connsiteX97" fmla="*/ 1320838 w 3908995"/>
                <a:gd name="connsiteY97" fmla="*/ 90170 h 10911853"/>
                <a:gd name="connsiteX98" fmla="*/ 1282915 w 3908995"/>
                <a:gd name="connsiteY98" fmla="*/ 104317 h 10911853"/>
                <a:gd name="connsiteX99" fmla="*/ 1315389 w 3908995"/>
                <a:gd name="connsiteY99" fmla="*/ 221043 h 10911853"/>
                <a:gd name="connsiteX100" fmla="*/ 1330782 w 3908995"/>
                <a:gd name="connsiteY100" fmla="*/ 291426 h 10911853"/>
                <a:gd name="connsiteX101" fmla="*/ 1333182 w 3908995"/>
                <a:gd name="connsiteY101" fmla="*/ 343763 h 10911853"/>
                <a:gd name="connsiteX102" fmla="*/ 1326705 w 3908995"/>
                <a:gd name="connsiteY102" fmla="*/ 406400 h 10911853"/>
                <a:gd name="connsiteX103" fmla="*/ 1206144 w 3908995"/>
                <a:gd name="connsiteY103" fmla="*/ 1380578 h 10911853"/>
                <a:gd name="connsiteX104" fmla="*/ 1326692 w 3908995"/>
                <a:gd name="connsiteY104" fmla="*/ 406400 h 10911853"/>
                <a:gd name="connsiteX105" fmla="*/ 1326121 w 3908995"/>
                <a:gd name="connsiteY105" fmla="*/ 383552 h 10911853"/>
                <a:gd name="connsiteX106" fmla="*/ 1284846 w 3908995"/>
                <a:gd name="connsiteY106" fmla="*/ 326453 h 10911853"/>
                <a:gd name="connsiteX107" fmla="*/ 1249006 w 3908995"/>
                <a:gd name="connsiteY107" fmla="*/ 294233 h 10911853"/>
                <a:gd name="connsiteX108" fmla="*/ 1206258 w 3908995"/>
                <a:gd name="connsiteY108" fmla="*/ 260896 h 10911853"/>
                <a:gd name="connsiteX109" fmla="*/ 1159052 w 3908995"/>
                <a:gd name="connsiteY109" fmla="*/ 227469 h 10911853"/>
                <a:gd name="connsiteX110" fmla="*/ 1109814 w 3908995"/>
                <a:gd name="connsiteY110" fmla="*/ 194945 h 10911853"/>
                <a:gd name="connsiteX111" fmla="*/ 1060983 w 3908995"/>
                <a:gd name="connsiteY111" fmla="*/ 164338 h 10911853"/>
                <a:gd name="connsiteX112" fmla="*/ 1014984 w 3908995"/>
                <a:gd name="connsiteY112" fmla="*/ 136664 h 10911853"/>
                <a:gd name="connsiteX113" fmla="*/ 974255 w 3908995"/>
                <a:gd name="connsiteY113" fmla="*/ 112915 h 10911853"/>
                <a:gd name="connsiteX114" fmla="*/ 918337 w 3908995"/>
                <a:gd name="connsiteY114" fmla="*/ 81267 h 10911853"/>
                <a:gd name="connsiteX115" fmla="*/ 603059 w 3908995"/>
                <a:gd name="connsiteY115" fmla="*/ 774001 h 10911853"/>
                <a:gd name="connsiteX116" fmla="*/ 746493 w 3908995"/>
                <a:gd name="connsiteY116" fmla="*/ 1361338 h 10911853"/>
                <a:gd name="connsiteX117" fmla="*/ 720471 w 3908995"/>
                <a:gd name="connsiteY117" fmla="*/ 1620837 h 10911853"/>
                <a:gd name="connsiteX118" fmla="*/ 608495 w 3908995"/>
                <a:gd name="connsiteY118" fmla="*/ 2221954 h 10911853"/>
                <a:gd name="connsiteX119" fmla="*/ 603389 w 3908995"/>
                <a:gd name="connsiteY119" fmla="*/ 2223897 h 10911853"/>
                <a:gd name="connsiteX120" fmla="*/ 560590 w 3908995"/>
                <a:gd name="connsiteY120" fmla="*/ 2243734 h 10911853"/>
                <a:gd name="connsiteX121" fmla="*/ 519112 w 3908995"/>
                <a:gd name="connsiteY121" fmla="*/ 2266543 h 10911853"/>
                <a:gd name="connsiteX122" fmla="*/ 479132 w 3908995"/>
                <a:gd name="connsiteY122" fmla="*/ 2292248 h 10911853"/>
                <a:gd name="connsiteX123" fmla="*/ 440829 w 3908995"/>
                <a:gd name="connsiteY123" fmla="*/ 2320772 h 10911853"/>
                <a:gd name="connsiteX124" fmla="*/ 282333 w 3908995"/>
                <a:gd name="connsiteY124" fmla="*/ 2447442 h 10911853"/>
                <a:gd name="connsiteX125" fmla="*/ 0 w 3908995"/>
                <a:gd name="connsiteY125" fmla="*/ 3183394 h 10911853"/>
                <a:gd name="connsiteX126" fmla="*/ 385470 w 3908995"/>
                <a:gd name="connsiteY126" fmla="*/ 3752913 h 10911853"/>
                <a:gd name="connsiteX127" fmla="*/ 423506 w 3908995"/>
                <a:gd name="connsiteY127" fmla="*/ 3801249 h 10911853"/>
                <a:gd name="connsiteX128" fmla="*/ 461073 w 3908995"/>
                <a:gd name="connsiteY128" fmla="*/ 3847515 h 10911853"/>
                <a:gd name="connsiteX129" fmla="*/ 498132 w 3908995"/>
                <a:gd name="connsiteY129" fmla="*/ 3891877 h 10911853"/>
                <a:gd name="connsiteX130" fmla="*/ 534670 w 3908995"/>
                <a:gd name="connsiteY130" fmla="*/ 3934485 h 10911853"/>
                <a:gd name="connsiteX131" fmla="*/ 570649 w 3908995"/>
                <a:gd name="connsiteY131" fmla="*/ 3975506 h 10911853"/>
                <a:gd name="connsiteX132" fmla="*/ 606031 w 3908995"/>
                <a:gd name="connsiteY132" fmla="*/ 4015092 h 10911853"/>
                <a:gd name="connsiteX133" fmla="*/ 640803 w 3908995"/>
                <a:gd name="connsiteY133" fmla="*/ 4053433 h 10911853"/>
                <a:gd name="connsiteX134" fmla="*/ 773074 w 3908995"/>
                <a:gd name="connsiteY134" fmla="*/ 4197439 h 10911853"/>
                <a:gd name="connsiteX135" fmla="*/ 804291 w 3908995"/>
                <a:gd name="connsiteY135" fmla="*/ 4231919 h 10911853"/>
                <a:gd name="connsiteX136" fmla="*/ 834720 w 3908995"/>
                <a:gd name="connsiteY136" fmla="*/ 4266108 h 10911853"/>
                <a:gd name="connsiteX137" fmla="*/ 864311 w 3908995"/>
                <a:gd name="connsiteY137" fmla="*/ 4300194 h 10911853"/>
                <a:gd name="connsiteX138" fmla="*/ 893038 w 3908995"/>
                <a:gd name="connsiteY138" fmla="*/ 4334319 h 10911853"/>
                <a:gd name="connsiteX139" fmla="*/ 920889 w 3908995"/>
                <a:gd name="connsiteY139" fmla="*/ 4368647 h 10911853"/>
                <a:gd name="connsiteX140" fmla="*/ 947813 w 3908995"/>
                <a:gd name="connsiteY140" fmla="*/ 4403344 h 10911853"/>
                <a:gd name="connsiteX141" fmla="*/ 973785 w 3908995"/>
                <a:gd name="connsiteY141" fmla="*/ 4438586 h 10911853"/>
                <a:gd name="connsiteX142" fmla="*/ 998778 w 3908995"/>
                <a:gd name="connsiteY142" fmla="*/ 4474515 h 10911853"/>
                <a:gd name="connsiteX143" fmla="*/ 1022769 w 3908995"/>
                <a:gd name="connsiteY143" fmla="*/ 4511306 h 10911853"/>
                <a:gd name="connsiteX144" fmla="*/ 1045718 w 3908995"/>
                <a:gd name="connsiteY144" fmla="*/ 4549127 h 10911853"/>
                <a:gd name="connsiteX145" fmla="*/ 1067600 w 3908995"/>
                <a:gd name="connsiteY145" fmla="*/ 4588129 h 10911853"/>
                <a:gd name="connsiteX146" fmla="*/ 1088390 w 3908995"/>
                <a:gd name="connsiteY146" fmla="*/ 4628477 h 10911853"/>
                <a:gd name="connsiteX147" fmla="*/ 1108036 w 3908995"/>
                <a:gd name="connsiteY147" fmla="*/ 4670336 h 10911853"/>
                <a:gd name="connsiteX148" fmla="*/ 1126540 w 3908995"/>
                <a:gd name="connsiteY148" fmla="*/ 4713871 h 10911853"/>
                <a:gd name="connsiteX149" fmla="*/ 1143838 w 3908995"/>
                <a:gd name="connsiteY149" fmla="*/ 4759249 h 10911853"/>
                <a:gd name="connsiteX150" fmla="*/ 1159929 w 3908995"/>
                <a:gd name="connsiteY150" fmla="*/ 4806620 h 10911853"/>
                <a:gd name="connsiteX151" fmla="*/ 1174775 w 3908995"/>
                <a:gd name="connsiteY151" fmla="*/ 4856162 h 10911853"/>
                <a:gd name="connsiteX152" fmla="*/ 1188339 w 3908995"/>
                <a:gd name="connsiteY152" fmla="*/ 4908029 h 10911853"/>
                <a:gd name="connsiteX153" fmla="*/ 1260843 w 3908995"/>
                <a:gd name="connsiteY153" fmla="*/ 5760885 h 10911853"/>
                <a:gd name="connsiteX154" fmla="*/ 1305534 w 3908995"/>
                <a:gd name="connsiteY154" fmla="*/ 6316662 h 10911853"/>
                <a:gd name="connsiteX155" fmla="*/ 1343761 w 3908995"/>
                <a:gd name="connsiteY155" fmla="*/ 6818477 h 10911853"/>
                <a:gd name="connsiteX156" fmla="*/ 1372539 w 3908995"/>
                <a:gd name="connsiteY156" fmla="*/ 7217435 h 10911853"/>
                <a:gd name="connsiteX157" fmla="*/ 1395882 w 3908995"/>
                <a:gd name="connsiteY157" fmla="*/ 7559091 h 10911853"/>
                <a:gd name="connsiteX158" fmla="*/ 1410906 w 3908995"/>
                <a:gd name="connsiteY158" fmla="*/ 7725016 h 10911853"/>
                <a:gd name="connsiteX159" fmla="*/ 1418120 w 3908995"/>
                <a:gd name="connsiteY159" fmla="*/ 7904835 h 10911853"/>
                <a:gd name="connsiteX160" fmla="*/ 1434769 w 3908995"/>
                <a:gd name="connsiteY160" fmla="*/ 8181670 h 10911853"/>
                <a:gd name="connsiteX161" fmla="*/ 1450124 w 3908995"/>
                <a:gd name="connsiteY161" fmla="*/ 8456498 h 10911853"/>
                <a:gd name="connsiteX162" fmla="*/ 1460639 w 3908995"/>
                <a:gd name="connsiteY162" fmla="*/ 8660066 h 10911853"/>
                <a:gd name="connsiteX163" fmla="*/ 1470190 w 3908995"/>
                <a:gd name="connsiteY163" fmla="*/ 8860485 h 10911853"/>
                <a:gd name="connsiteX164" fmla="*/ 1478635 w 3908995"/>
                <a:gd name="connsiteY164" fmla="*/ 9056878 h 10911853"/>
                <a:gd name="connsiteX165" fmla="*/ 1485900 w 3908995"/>
                <a:gd name="connsiteY165" fmla="*/ 9248394 h 10911853"/>
                <a:gd name="connsiteX166" fmla="*/ 1490014 w 3908995"/>
                <a:gd name="connsiteY166" fmla="*/ 9372917 h 10911853"/>
                <a:gd name="connsiteX167" fmla="*/ 1493532 w 3908995"/>
                <a:gd name="connsiteY167" fmla="*/ 9494647 h 10911853"/>
                <a:gd name="connsiteX168" fmla="*/ 1496390 w 3908995"/>
                <a:gd name="connsiteY168" fmla="*/ 9613290 h 10911853"/>
                <a:gd name="connsiteX169" fmla="*/ 1498587 w 3908995"/>
                <a:gd name="connsiteY169" fmla="*/ 9728619 h 10911853"/>
                <a:gd name="connsiteX170" fmla="*/ 1500073 w 3908995"/>
                <a:gd name="connsiteY170" fmla="*/ 9840354 h 10911853"/>
                <a:gd name="connsiteX171" fmla="*/ 1500809 w 3908995"/>
                <a:gd name="connsiteY171" fmla="*/ 9948253 h 10911853"/>
                <a:gd name="connsiteX172" fmla="*/ 1500784 w 3908995"/>
                <a:gd name="connsiteY172" fmla="*/ 10052063 h 10911853"/>
                <a:gd name="connsiteX173" fmla="*/ 1499946 w 3908995"/>
                <a:gd name="connsiteY173" fmla="*/ 10151504 h 10911853"/>
                <a:gd name="connsiteX174" fmla="*/ 1498282 w 3908995"/>
                <a:gd name="connsiteY174" fmla="*/ 10246347 h 10911853"/>
                <a:gd name="connsiteX175" fmla="*/ 1497126 w 3908995"/>
                <a:gd name="connsiteY175" fmla="*/ 10291953 h 10911853"/>
                <a:gd name="connsiteX176" fmla="*/ 1495742 w 3908995"/>
                <a:gd name="connsiteY176" fmla="*/ 10336314 h 10911853"/>
                <a:gd name="connsiteX177" fmla="*/ 1494142 w 3908995"/>
                <a:gd name="connsiteY177" fmla="*/ 10379392 h 10911853"/>
                <a:gd name="connsiteX178" fmla="*/ 1492300 w 3908995"/>
                <a:gd name="connsiteY178" fmla="*/ 10421163 h 10911853"/>
                <a:gd name="connsiteX179" fmla="*/ 1490243 w 3908995"/>
                <a:gd name="connsiteY179" fmla="*/ 10461587 h 10911853"/>
                <a:gd name="connsiteX180" fmla="*/ 1487932 w 3908995"/>
                <a:gd name="connsiteY180" fmla="*/ 10500627 h 10911853"/>
                <a:gd name="connsiteX181" fmla="*/ 1482598 w 3908995"/>
                <a:gd name="connsiteY181" fmla="*/ 10574465 h 10911853"/>
                <a:gd name="connsiteX182" fmla="*/ 1476260 w 3908995"/>
                <a:gd name="connsiteY182" fmla="*/ 10642397 h 10911853"/>
                <a:gd name="connsiteX183" fmla="*/ 1468907 w 3908995"/>
                <a:gd name="connsiteY183" fmla="*/ 10704182 h 10911853"/>
                <a:gd name="connsiteX184" fmla="*/ 1460487 w 3908995"/>
                <a:gd name="connsiteY184" fmla="*/ 10759554 h 10911853"/>
                <a:gd name="connsiteX185" fmla="*/ 1450962 w 3908995"/>
                <a:gd name="connsiteY185" fmla="*/ 10808272 h 10911853"/>
                <a:gd name="connsiteX186" fmla="*/ 1440319 w 3908995"/>
                <a:gd name="connsiteY186" fmla="*/ 10850055 h 10911853"/>
                <a:gd name="connsiteX187" fmla="*/ 1422184 w 3908995"/>
                <a:gd name="connsiteY187" fmla="*/ 10899204 h 10911853"/>
                <a:gd name="connsiteX188" fmla="*/ 1415542 w 3908995"/>
                <a:gd name="connsiteY188" fmla="*/ 10911853 h 10911853"/>
                <a:gd name="connsiteX189" fmla="*/ 3908996 w 3908995"/>
                <a:gd name="connsiteY189" fmla="*/ 10900296 h 10911853"/>
                <a:gd name="connsiteX0" fmla="*/ 3908996 w 3908997"/>
                <a:gd name="connsiteY0" fmla="*/ 10900296 h 10911853"/>
                <a:gd name="connsiteX1" fmla="*/ 3604907 w 3908997"/>
                <a:gd name="connsiteY1" fmla="*/ 7716367 h 10911853"/>
                <a:gd name="connsiteX2" fmla="*/ 3406800 w 3908997"/>
                <a:gd name="connsiteY2" fmla="*/ 5912815 h 10911853"/>
                <a:gd name="connsiteX3" fmla="*/ 3227578 w 3908997"/>
                <a:gd name="connsiteY3" fmla="*/ 4821618 h 10911853"/>
                <a:gd name="connsiteX4" fmla="*/ 2980194 w 3908997"/>
                <a:gd name="connsiteY4" fmla="*/ 3774744 h 10911853"/>
                <a:gd name="connsiteX5" fmla="*/ 2979636 w 3908997"/>
                <a:gd name="connsiteY5" fmla="*/ 3737381 h 10911853"/>
                <a:gd name="connsiteX6" fmla="*/ 2979712 w 3908997"/>
                <a:gd name="connsiteY6" fmla="*/ 3683050 h 10911853"/>
                <a:gd name="connsiteX7" fmla="*/ 2980563 w 3908997"/>
                <a:gd name="connsiteY7" fmla="*/ 3628936 h 10911853"/>
                <a:gd name="connsiteX8" fmla="*/ 2982112 w 3908997"/>
                <a:gd name="connsiteY8" fmla="*/ 3575088 h 10911853"/>
                <a:gd name="connsiteX9" fmla="*/ 2984258 w 3908997"/>
                <a:gd name="connsiteY9" fmla="*/ 3521557 h 10911853"/>
                <a:gd name="connsiteX10" fmla="*/ 2986913 w 3908997"/>
                <a:gd name="connsiteY10" fmla="*/ 3468382 h 10911853"/>
                <a:gd name="connsiteX11" fmla="*/ 2989973 w 3908997"/>
                <a:gd name="connsiteY11" fmla="*/ 3415627 h 10911853"/>
                <a:gd name="connsiteX12" fmla="*/ 2993352 w 3908997"/>
                <a:gd name="connsiteY12" fmla="*/ 3363341 h 10911853"/>
                <a:gd name="connsiteX13" fmla="*/ 2996946 w 3908997"/>
                <a:gd name="connsiteY13" fmla="*/ 3311563 h 10911853"/>
                <a:gd name="connsiteX14" fmla="*/ 3008134 w 3908997"/>
                <a:gd name="connsiteY14" fmla="*/ 3159810 h 10911853"/>
                <a:gd name="connsiteX15" fmla="*/ 3014992 w 3908997"/>
                <a:gd name="connsiteY15" fmla="*/ 3062135 h 10911853"/>
                <a:gd name="connsiteX16" fmla="*/ 3017951 w 3908997"/>
                <a:gd name="connsiteY16" fmla="*/ 3014484 h 10911853"/>
                <a:gd name="connsiteX17" fmla="*/ 3020479 w 3908997"/>
                <a:gd name="connsiteY17" fmla="*/ 2967710 h 10911853"/>
                <a:gd name="connsiteX18" fmla="*/ 3022473 w 3908997"/>
                <a:gd name="connsiteY18" fmla="*/ 2921851 h 10911853"/>
                <a:gd name="connsiteX19" fmla="*/ 3023857 w 3908997"/>
                <a:gd name="connsiteY19" fmla="*/ 2876943 h 10911853"/>
                <a:gd name="connsiteX20" fmla="*/ 3024517 w 3908997"/>
                <a:gd name="connsiteY20" fmla="*/ 2833065 h 10911853"/>
                <a:gd name="connsiteX21" fmla="*/ 3024365 w 3908997"/>
                <a:gd name="connsiteY21" fmla="*/ 2790240 h 10911853"/>
                <a:gd name="connsiteX22" fmla="*/ 3023311 w 3908997"/>
                <a:gd name="connsiteY22" fmla="*/ 2748534 h 10911853"/>
                <a:gd name="connsiteX23" fmla="*/ 3021253 w 3908997"/>
                <a:gd name="connsiteY23" fmla="*/ 2707995 h 10911853"/>
                <a:gd name="connsiteX24" fmla="*/ 3018117 w 3908997"/>
                <a:gd name="connsiteY24" fmla="*/ 2668663 h 10911853"/>
                <a:gd name="connsiteX25" fmla="*/ 3013786 w 3908997"/>
                <a:gd name="connsiteY25" fmla="*/ 2630601 h 10911853"/>
                <a:gd name="connsiteX26" fmla="*/ 3025241 w 3908997"/>
                <a:gd name="connsiteY26" fmla="*/ 2587498 h 10911853"/>
                <a:gd name="connsiteX27" fmla="*/ 3035185 w 3908997"/>
                <a:gd name="connsiteY27" fmla="*/ 2539784 h 10911853"/>
                <a:gd name="connsiteX28" fmla="*/ 3043669 w 3908997"/>
                <a:gd name="connsiteY28" fmla="*/ 2488361 h 10911853"/>
                <a:gd name="connsiteX29" fmla="*/ 3050756 w 3908997"/>
                <a:gd name="connsiteY29" fmla="*/ 2434120 h 10911853"/>
                <a:gd name="connsiteX30" fmla="*/ 3056509 w 3908997"/>
                <a:gd name="connsiteY30" fmla="*/ 2377986 h 10911853"/>
                <a:gd name="connsiteX31" fmla="*/ 3061017 w 3908997"/>
                <a:gd name="connsiteY31" fmla="*/ 2320874 h 10911853"/>
                <a:gd name="connsiteX32" fmla="*/ 3064306 w 3908997"/>
                <a:gd name="connsiteY32" fmla="*/ 2263698 h 10911853"/>
                <a:gd name="connsiteX33" fmla="*/ 3066478 w 3908997"/>
                <a:gd name="connsiteY33" fmla="*/ 2207349 h 10911853"/>
                <a:gd name="connsiteX34" fmla="*/ 3067570 w 3908997"/>
                <a:gd name="connsiteY34" fmla="*/ 2152751 h 10911853"/>
                <a:gd name="connsiteX35" fmla="*/ 3067659 w 3908997"/>
                <a:gd name="connsiteY35" fmla="*/ 2100808 h 10911853"/>
                <a:gd name="connsiteX36" fmla="*/ 3066821 w 3908997"/>
                <a:gd name="connsiteY36" fmla="*/ 2052447 h 10911853"/>
                <a:gd name="connsiteX37" fmla="*/ 3065094 w 3908997"/>
                <a:gd name="connsiteY37" fmla="*/ 2008555 h 10911853"/>
                <a:gd name="connsiteX38" fmla="*/ 3062554 w 3908997"/>
                <a:gd name="connsiteY38" fmla="*/ 1970062 h 10911853"/>
                <a:gd name="connsiteX39" fmla="*/ 3059277 w 3908997"/>
                <a:gd name="connsiteY39" fmla="*/ 1937867 h 10911853"/>
                <a:gd name="connsiteX40" fmla="*/ 3051886 w 3908997"/>
                <a:gd name="connsiteY40" fmla="*/ 1876945 h 10911853"/>
                <a:gd name="connsiteX41" fmla="*/ 3033052 w 3908997"/>
                <a:gd name="connsiteY41" fmla="*/ 1707807 h 10911853"/>
                <a:gd name="connsiteX42" fmla="*/ 3027032 w 3908997"/>
                <a:gd name="connsiteY42" fmla="*/ 1655787 h 10911853"/>
                <a:gd name="connsiteX43" fmla="*/ 3020707 w 3908997"/>
                <a:gd name="connsiteY43" fmla="*/ 1605864 h 10911853"/>
                <a:gd name="connsiteX44" fmla="*/ 3013849 w 3908997"/>
                <a:gd name="connsiteY44" fmla="*/ 1557959 h 10911853"/>
                <a:gd name="connsiteX45" fmla="*/ 3006191 w 3908997"/>
                <a:gd name="connsiteY45" fmla="*/ 1512023 h 10911853"/>
                <a:gd name="connsiteX46" fmla="*/ 2997466 w 3908997"/>
                <a:gd name="connsiteY46" fmla="*/ 1468018 h 10911853"/>
                <a:gd name="connsiteX47" fmla="*/ 2987433 w 3908997"/>
                <a:gd name="connsiteY47" fmla="*/ 1425879 h 10911853"/>
                <a:gd name="connsiteX48" fmla="*/ 2975851 w 3908997"/>
                <a:gd name="connsiteY48" fmla="*/ 1385544 h 10911853"/>
                <a:gd name="connsiteX49" fmla="*/ 2962427 w 3908997"/>
                <a:gd name="connsiteY49" fmla="*/ 1346962 h 10911853"/>
                <a:gd name="connsiteX50" fmla="*/ 2946946 w 3908997"/>
                <a:gd name="connsiteY50" fmla="*/ 1310068 h 10911853"/>
                <a:gd name="connsiteX51" fmla="*/ 2929140 w 3908997"/>
                <a:gd name="connsiteY51" fmla="*/ 1274826 h 10911853"/>
                <a:gd name="connsiteX52" fmla="*/ 2908744 w 3908997"/>
                <a:gd name="connsiteY52" fmla="*/ 1241171 h 10911853"/>
                <a:gd name="connsiteX53" fmla="*/ 2885516 w 3908997"/>
                <a:gd name="connsiteY53" fmla="*/ 1209040 h 10911853"/>
                <a:gd name="connsiteX54" fmla="*/ 2859201 w 3908997"/>
                <a:gd name="connsiteY54" fmla="*/ 1178382 h 10911853"/>
                <a:gd name="connsiteX55" fmla="*/ 2829534 w 3908997"/>
                <a:gd name="connsiteY55" fmla="*/ 1149134 h 10911853"/>
                <a:gd name="connsiteX56" fmla="*/ 2796286 w 3908997"/>
                <a:gd name="connsiteY56" fmla="*/ 1121257 h 10911853"/>
                <a:gd name="connsiteX57" fmla="*/ 2759176 w 3908997"/>
                <a:gd name="connsiteY57" fmla="*/ 1094689 h 10911853"/>
                <a:gd name="connsiteX58" fmla="*/ 2717952 w 3908997"/>
                <a:gd name="connsiteY58" fmla="*/ 1069378 h 10911853"/>
                <a:gd name="connsiteX59" fmla="*/ 2672384 w 3908997"/>
                <a:gd name="connsiteY59" fmla="*/ 1045248 h 10911853"/>
                <a:gd name="connsiteX60" fmla="*/ 2660929 w 3908997"/>
                <a:gd name="connsiteY60" fmla="*/ 991349 h 10911853"/>
                <a:gd name="connsiteX61" fmla="*/ 2644838 w 3908997"/>
                <a:gd name="connsiteY61" fmla="*/ 941971 h 10911853"/>
                <a:gd name="connsiteX62" fmla="*/ 2624531 w 3908997"/>
                <a:gd name="connsiteY62" fmla="*/ 896886 h 10911853"/>
                <a:gd name="connsiteX63" fmla="*/ 2600401 w 3908997"/>
                <a:gd name="connsiteY63" fmla="*/ 855891 h 10911853"/>
                <a:gd name="connsiteX64" fmla="*/ 2572855 w 3908997"/>
                <a:gd name="connsiteY64" fmla="*/ 818756 h 10911853"/>
                <a:gd name="connsiteX65" fmla="*/ 2542298 w 3908997"/>
                <a:gd name="connsiteY65" fmla="*/ 785266 h 10911853"/>
                <a:gd name="connsiteX66" fmla="*/ 2509126 w 3908997"/>
                <a:gd name="connsiteY66" fmla="*/ 755205 h 10911853"/>
                <a:gd name="connsiteX67" fmla="*/ 2473756 w 3908997"/>
                <a:gd name="connsiteY67" fmla="*/ 728357 h 10911853"/>
                <a:gd name="connsiteX68" fmla="*/ 2436571 w 3908997"/>
                <a:gd name="connsiteY68" fmla="*/ 704507 h 10911853"/>
                <a:gd name="connsiteX69" fmla="*/ 2397988 w 3908997"/>
                <a:gd name="connsiteY69" fmla="*/ 683425 h 10911853"/>
                <a:gd name="connsiteX70" fmla="*/ 2358415 w 3908997"/>
                <a:gd name="connsiteY70" fmla="*/ 664921 h 10911853"/>
                <a:gd name="connsiteX71" fmla="*/ 2318245 w 3908997"/>
                <a:gd name="connsiteY71" fmla="*/ 648754 h 10911853"/>
                <a:gd name="connsiteX72" fmla="*/ 2277884 w 3908997"/>
                <a:gd name="connsiteY72" fmla="*/ 634707 h 10911853"/>
                <a:gd name="connsiteX73" fmla="*/ 2237740 w 3908997"/>
                <a:gd name="connsiteY73" fmla="*/ 622579 h 10911853"/>
                <a:gd name="connsiteX74" fmla="*/ 2198205 w 3908997"/>
                <a:gd name="connsiteY74" fmla="*/ 612140 h 10911853"/>
                <a:gd name="connsiteX75" fmla="*/ 2159685 w 3908997"/>
                <a:gd name="connsiteY75" fmla="*/ 603173 h 10911853"/>
                <a:gd name="connsiteX76" fmla="*/ 2122601 w 3908997"/>
                <a:gd name="connsiteY76" fmla="*/ 595464 h 10911853"/>
                <a:gd name="connsiteX77" fmla="*/ 2089035 w 3908997"/>
                <a:gd name="connsiteY77" fmla="*/ 540804 h 10911853"/>
                <a:gd name="connsiteX78" fmla="*/ 2057717 w 3908997"/>
                <a:gd name="connsiteY78" fmla="*/ 487476 h 10911853"/>
                <a:gd name="connsiteX79" fmla="*/ 2028278 w 3908997"/>
                <a:gd name="connsiteY79" fmla="*/ 435711 h 10911853"/>
                <a:gd name="connsiteX80" fmla="*/ 1973516 w 3908997"/>
                <a:gd name="connsiteY80" fmla="*/ 337629 h 10911853"/>
                <a:gd name="connsiteX81" fmla="*/ 1947468 w 3908997"/>
                <a:gd name="connsiteY81" fmla="*/ 291719 h 10911853"/>
                <a:gd name="connsiteX82" fmla="*/ 1921802 w 3908997"/>
                <a:gd name="connsiteY82" fmla="*/ 248170 h 10911853"/>
                <a:gd name="connsiteX83" fmla="*/ 1896160 w 3908997"/>
                <a:gd name="connsiteY83" fmla="*/ 207200 h 10911853"/>
                <a:gd name="connsiteX84" fmla="*/ 1870163 w 3908997"/>
                <a:gd name="connsiteY84" fmla="*/ 168986 h 10911853"/>
                <a:gd name="connsiteX85" fmla="*/ 1843443 w 3908997"/>
                <a:gd name="connsiteY85" fmla="*/ 133743 h 10911853"/>
                <a:gd name="connsiteX86" fmla="*/ 1815630 w 3908997"/>
                <a:gd name="connsiteY86" fmla="*/ 101663 h 10911853"/>
                <a:gd name="connsiteX87" fmla="*/ 1786356 w 3908997"/>
                <a:gd name="connsiteY87" fmla="*/ 72974 h 10911853"/>
                <a:gd name="connsiteX88" fmla="*/ 1755241 w 3908997"/>
                <a:gd name="connsiteY88" fmla="*/ 47853 h 10911853"/>
                <a:gd name="connsiteX89" fmla="*/ 1721916 w 3908997"/>
                <a:gd name="connsiteY89" fmla="*/ 26517 h 10911853"/>
                <a:gd name="connsiteX90" fmla="*/ 1686026 w 3908997"/>
                <a:gd name="connsiteY90" fmla="*/ 9169 h 10911853"/>
                <a:gd name="connsiteX91" fmla="*/ 1648498 w 3908997"/>
                <a:gd name="connsiteY91" fmla="*/ 127 h 10911853"/>
                <a:gd name="connsiteX92" fmla="*/ 1605635 w 3908997"/>
                <a:gd name="connsiteY92" fmla="*/ 0 h 10911853"/>
                <a:gd name="connsiteX93" fmla="*/ 1558925 w 3908997"/>
                <a:gd name="connsiteY93" fmla="*/ 7073 h 10911853"/>
                <a:gd name="connsiteX94" fmla="*/ 1509903 w 3908997"/>
                <a:gd name="connsiteY94" fmla="*/ 19608 h 10911853"/>
                <a:gd name="connsiteX95" fmla="*/ 1460068 w 3908997"/>
                <a:gd name="connsiteY95" fmla="*/ 35915 h 10911853"/>
                <a:gd name="connsiteX96" fmla="*/ 1410931 w 3908997"/>
                <a:gd name="connsiteY96" fmla="*/ 54254 h 10911853"/>
                <a:gd name="connsiteX97" fmla="*/ 1320838 w 3908997"/>
                <a:gd name="connsiteY97" fmla="*/ 90170 h 10911853"/>
                <a:gd name="connsiteX98" fmla="*/ 1282915 w 3908997"/>
                <a:gd name="connsiteY98" fmla="*/ 104317 h 10911853"/>
                <a:gd name="connsiteX99" fmla="*/ 1315389 w 3908997"/>
                <a:gd name="connsiteY99" fmla="*/ 221043 h 10911853"/>
                <a:gd name="connsiteX100" fmla="*/ 1330782 w 3908997"/>
                <a:gd name="connsiteY100" fmla="*/ 291426 h 10911853"/>
                <a:gd name="connsiteX101" fmla="*/ 1333182 w 3908997"/>
                <a:gd name="connsiteY101" fmla="*/ 343763 h 10911853"/>
                <a:gd name="connsiteX102" fmla="*/ 1326705 w 3908997"/>
                <a:gd name="connsiteY102" fmla="*/ 406400 h 10911853"/>
                <a:gd name="connsiteX103" fmla="*/ 1206144 w 3908997"/>
                <a:gd name="connsiteY103" fmla="*/ 1380578 h 10911853"/>
                <a:gd name="connsiteX104" fmla="*/ 1326692 w 3908997"/>
                <a:gd name="connsiteY104" fmla="*/ 406400 h 10911853"/>
                <a:gd name="connsiteX105" fmla="*/ 1326121 w 3908997"/>
                <a:gd name="connsiteY105" fmla="*/ 383552 h 10911853"/>
                <a:gd name="connsiteX106" fmla="*/ 1284846 w 3908997"/>
                <a:gd name="connsiteY106" fmla="*/ 326453 h 10911853"/>
                <a:gd name="connsiteX107" fmla="*/ 1249006 w 3908997"/>
                <a:gd name="connsiteY107" fmla="*/ 294233 h 10911853"/>
                <a:gd name="connsiteX108" fmla="*/ 1206258 w 3908997"/>
                <a:gd name="connsiteY108" fmla="*/ 260896 h 10911853"/>
                <a:gd name="connsiteX109" fmla="*/ 1159052 w 3908997"/>
                <a:gd name="connsiteY109" fmla="*/ 227469 h 10911853"/>
                <a:gd name="connsiteX110" fmla="*/ 1109814 w 3908997"/>
                <a:gd name="connsiteY110" fmla="*/ 194945 h 10911853"/>
                <a:gd name="connsiteX111" fmla="*/ 1060983 w 3908997"/>
                <a:gd name="connsiteY111" fmla="*/ 164338 h 10911853"/>
                <a:gd name="connsiteX112" fmla="*/ 1014984 w 3908997"/>
                <a:gd name="connsiteY112" fmla="*/ 136664 h 10911853"/>
                <a:gd name="connsiteX113" fmla="*/ 974255 w 3908997"/>
                <a:gd name="connsiteY113" fmla="*/ 112915 h 10911853"/>
                <a:gd name="connsiteX114" fmla="*/ 918337 w 3908997"/>
                <a:gd name="connsiteY114" fmla="*/ 81267 h 10911853"/>
                <a:gd name="connsiteX115" fmla="*/ 603059 w 3908997"/>
                <a:gd name="connsiteY115" fmla="*/ 774001 h 10911853"/>
                <a:gd name="connsiteX116" fmla="*/ 746493 w 3908997"/>
                <a:gd name="connsiteY116" fmla="*/ 1361338 h 10911853"/>
                <a:gd name="connsiteX117" fmla="*/ 720471 w 3908997"/>
                <a:gd name="connsiteY117" fmla="*/ 1620837 h 10911853"/>
                <a:gd name="connsiteX118" fmla="*/ 608495 w 3908997"/>
                <a:gd name="connsiteY118" fmla="*/ 2221954 h 10911853"/>
                <a:gd name="connsiteX119" fmla="*/ 603389 w 3908997"/>
                <a:gd name="connsiteY119" fmla="*/ 2223897 h 10911853"/>
                <a:gd name="connsiteX120" fmla="*/ 560590 w 3908997"/>
                <a:gd name="connsiteY120" fmla="*/ 2243734 h 10911853"/>
                <a:gd name="connsiteX121" fmla="*/ 519112 w 3908997"/>
                <a:gd name="connsiteY121" fmla="*/ 2266543 h 10911853"/>
                <a:gd name="connsiteX122" fmla="*/ 479132 w 3908997"/>
                <a:gd name="connsiteY122" fmla="*/ 2292248 h 10911853"/>
                <a:gd name="connsiteX123" fmla="*/ 440829 w 3908997"/>
                <a:gd name="connsiteY123" fmla="*/ 2320772 h 10911853"/>
                <a:gd name="connsiteX124" fmla="*/ 282333 w 3908997"/>
                <a:gd name="connsiteY124" fmla="*/ 2447442 h 10911853"/>
                <a:gd name="connsiteX125" fmla="*/ 0 w 3908997"/>
                <a:gd name="connsiteY125" fmla="*/ 3183394 h 10911853"/>
                <a:gd name="connsiteX126" fmla="*/ 385470 w 3908997"/>
                <a:gd name="connsiteY126" fmla="*/ 3752913 h 10911853"/>
                <a:gd name="connsiteX127" fmla="*/ 423506 w 3908997"/>
                <a:gd name="connsiteY127" fmla="*/ 3801249 h 10911853"/>
                <a:gd name="connsiteX128" fmla="*/ 461073 w 3908997"/>
                <a:gd name="connsiteY128" fmla="*/ 3847515 h 10911853"/>
                <a:gd name="connsiteX129" fmla="*/ 498132 w 3908997"/>
                <a:gd name="connsiteY129" fmla="*/ 3891877 h 10911853"/>
                <a:gd name="connsiteX130" fmla="*/ 534670 w 3908997"/>
                <a:gd name="connsiteY130" fmla="*/ 3934485 h 10911853"/>
                <a:gd name="connsiteX131" fmla="*/ 570649 w 3908997"/>
                <a:gd name="connsiteY131" fmla="*/ 3975506 h 10911853"/>
                <a:gd name="connsiteX132" fmla="*/ 606031 w 3908997"/>
                <a:gd name="connsiteY132" fmla="*/ 4015092 h 10911853"/>
                <a:gd name="connsiteX133" fmla="*/ 640803 w 3908997"/>
                <a:gd name="connsiteY133" fmla="*/ 4053433 h 10911853"/>
                <a:gd name="connsiteX134" fmla="*/ 773074 w 3908997"/>
                <a:gd name="connsiteY134" fmla="*/ 4197439 h 10911853"/>
                <a:gd name="connsiteX135" fmla="*/ 804291 w 3908997"/>
                <a:gd name="connsiteY135" fmla="*/ 4231919 h 10911853"/>
                <a:gd name="connsiteX136" fmla="*/ 834720 w 3908997"/>
                <a:gd name="connsiteY136" fmla="*/ 4266108 h 10911853"/>
                <a:gd name="connsiteX137" fmla="*/ 864311 w 3908997"/>
                <a:gd name="connsiteY137" fmla="*/ 4300194 h 10911853"/>
                <a:gd name="connsiteX138" fmla="*/ 893038 w 3908997"/>
                <a:gd name="connsiteY138" fmla="*/ 4334319 h 10911853"/>
                <a:gd name="connsiteX139" fmla="*/ 920889 w 3908997"/>
                <a:gd name="connsiteY139" fmla="*/ 4368647 h 10911853"/>
                <a:gd name="connsiteX140" fmla="*/ 947813 w 3908997"/>
                <a:gd name="connsiteY140" fmla="*/ 4403344 h 10911853"/>
                <a:gd name="connsiteX141" fmla="*/ 973785 w 3908997"/>
                <a:gd name="connsiteY141" fmla="*/ 4438586 h 10911853"/>
                <a:gd name="connsiteX142" fmla="*/ 998778 w 3908997"/>
                <a:gd name="connsiteY142" fmla="*/ 4474515 h 10911853"/>
                <a:gd name="connsiteX143" fmla="*/ 1022769 w 3908997"/>
                <a:gd name="connsiteY143" fmla="*/ 4511306 h 10911853"/>
                <a:gd name="connsiteX144" fmla="*/ 1045718 w 3908997"/>
                <a:gd name="connsiteY144" fmla="*/ 4549127 h 10911853"/>
                <a:gd name="connsiteX145" fmla="*/ 1067600 w 3908997"/>
                <a:gd name="connsiteY145" fmla="*/ 4588129 h 10911853"/>
                <a:gd name="connsiteX146" fmla="*/ 1088390 w 3908997"/>
                <a:gd name="connsiteY146" fmla="*/ 4628477 h 10911853"/>
                <a:gd name="connsiteX147" fmla="*/ 1108036 w 3908997"/>
                <a:gd name="connsiteY147" fmla="*/ 4670336 h 10911853"/>
                <a:gd name="connsiteX148" fmla="*/ 1126540 w 3908997"/>
                <a:gd name="connsiteY148" fmla="*/ 4713871 h 10911853"/>
                <a:gd name="connsiteX149" fmla="*/ 1143838 w 3908997"/>
                <a:gd name="connsiteY149" fmla="*/ 4759249 h 10911853"/>
                <a:gd name="connsiteX150" fmla="*/ 1159929 w 3908997"/>
                <a:gd name="connsiteY150" fmla="*/ 4806620 h 10911853"/>
                <a:gd name="connsiteX151" fmla="*/ 1174775 w 3908997"/>
                <a:gd name="connsiteY151" fmla="*/ 4856162 h 10911853"/>
                <a:gd name="connsiteX152" fmla="*/ 1188339 w 3908997"/>
                <a:gd name="connsiteY152" fmla="*/ 4908029 h 10911853"/>
                <a:gd name="connsiteX153" fmla="*/ 1260843 w 3908997"/>
                <a:gd name="connsiteY153" fmla="*/ 5760885 h 10911853"/>
                <a:gd name="connsiteX154" fmla="*/ 1305534 w 3908997"/>
                <a:gd name="connsiteY154" fmla="*/ 6316662 h 10911853"/>
                <a:gd name="connsiteX155" fmla="*/ 1343761 w 3908997"/>
                <a:gd name="connsiteY155" fmla="*/ 6818477 h 10911853"/>
                <a:gd name="connsiteX156" fmla="*/ 1372539 w 3908997"/>
                <a:gd name="connsiteY156" fmla="*/ 7217435 h 10911853"/>
                <a:gd name="connsiteX157" fmla="*/ 1395882 w 3908997"/>
                <a:gd name="connsiteY157" fmla="*/ 7559091 h 10911853"/>
                <a:gd name="connsiteX158" fmla="*/ 1410906 w 3908997"/>
                <a:gd name="connsiteY158" fmla="*/ 7725016 h 10911853"/>
                <a:gd name="connsiteX159" fmla="*/ 1434769 w 3908997"/>
                <a:gd name="connsiteY159" fmla="*/ 8181670 h 10911853"/>
                <a:gd name="connsiteX160" fmla="*/ 1450124 w 3908997"/>
                <a:gd name="connsiteY160" fmla="*/ 8456498 h 10911853"/>
                <a:gd name="connsiteX161" fmla="*/ 1460639 w 3908997"/>
                <a:gd name="connsiteY161" fmla="*/ 8660066 h 10911853"/>
                <a:gd name="connsiteX162" fmla="*/ 1470190 w 3908997"/>
                <a:gd name="connsiteY162" fmla="*/ 8860485 h 10911853"/>
                <a:gd name="connsiteX163" fmla="*/ 1478635 w 3908997"/>
                <a:gd name="connsiteY163" fmla="*/ 9056878 h 10911853"/>
                <a:gd name="connsiteX164" fmla="*/ 1485900 w 3908997"/>
                <a:gd name="connsiteY164" fmla="*/ 9248394 h 10911853"/>
                <a:gd name="connsiteX165" fmla="*/ 1490014 w 3908997"/>
                <a:gd name="connsiteY165" fmla="*/ 9372917 h 10911853"/>
                <a:gd name="connsiteX166" fmla="*/ 1493532 w 3908997"/>
                <a:gd name="connsiteY166" fmla="*/ 9494647 h 10911853"/>
                <a:gd name="connsiteX167" fmla="*/ 1496390 w 3908997"/>
                <a:gd name="connsiteY167" fmla="*/ 9613290 h 10911853"/>
                <a:gd name="connsiteX168" fmla="*/ 1498587 w 3908997"/>
                <a:gd name="connsiteY168" fmla="*/ 9728619 h 10911853"/>
                <a:gd name="connsiteX169" fmla="*/ 1500073 w 3908997"/>
                <a:gd name="connsiteY169" fmla="*/ 9840354 h 10911853"/>
                <a:gd name="connsiteX170" fmla="*/ 1500809 w 3908997"/>
                <a:gd name="connsiteY170" fmla="*/ 9948253 h 10911853"/>
                <a:gd name="connsiteX171" fmla="*/ 1500784 w 3908997"/>
                <a:gd name="connsiteY171" fmla="*/ 10052063 h 10911853"/>
                <a:gd name="connsiteX172" fmla="*/ 1499946 w 3908997"/>
                <a:gd name="connsiteY172" fmla="*/ 10151504 h 10911853"/>
                <a:gd name="connsiteX173" fmla="*/ 1498282 w 3908997"/>
                <a:gd name="connsiteY173" fmla="*/ 10246347 h 10911853"/>
                <a:gd name="connsiteX174" fmla="*/ 1497126 w 3908997"/>
                <a:gd name="connsiteY174" fmla="*/ 10291953 h 10911853"/>
                <a:gd name="connsiteX175" fmla="*/ 1495742 w 3908997"/>
                <a:gd name="connsiteY175" fmla="*/ 10336314 h 10911853"/>
                <a:gd name="connsiteX176" fmla="*/ 1494142 w 3908997"/>
                <a:gd name="connsiteY176" fmla="*/ 10379392 h 10911853"/>
                <a:gd name="connsiteX177" fmla="*/ 1492300 w 3908997"/>
                <a:gd name="connsiteY177" fmla="*/ 10421163 h 10911853"/>
                <a:gd name="connsiteX178" fmla="*/ 1490243 w 3908997"/>
                <a:gd name="connsiteY178" fmla="*/ 10461587 h 10911853"/>
                <a:gd name="connsiteX179" fmla="*/ 1487932 w 3908997"/>
                <a:gd name="connsiteY179" fmla="*/ 10500627 h 10911853"/>
                <a:gd name="connsiteX180" fmla="*/ 1482598 w 3908997"/>
                <a:gd name="connsiteY180" fmla="*/ 10574465 h 10911853"/>
                <a:gd name="connsiteX181" fmla="*/ 1476260 w 3908997"/>
                <a:gd name="connsiteY181" fmla="*/ 10642397 h 10911853"/>
                <a:gd name="connsiteX182" fmla="*/ 1468907 w 3908997"/>
                <a:gd name="connsiteY182" fmla="*/ 10704182 h 10911853"/>
                <a:gd name="connsiteX183" fmla="*/ 1460487 w 3908997"/>
                <a:gd name="connsiteY183" fmla="*/ 10759554 h 10911853"/>
                <a:gd name="connsiteX184" fmla="*/ 1450962 w 3908997"/>
                <a:gd name="connsiteY184" fmla="*/ 10808272 h 10911853"/>
                <a:gd name="connsiteX185" fmla="*/ 1440319 w 3908997"/>
                <a:gd name="connsiteY185" fmla="*/ 10850055 h 10911853"/>
                <a:gd name="connsiteX186" fmla="*/ 1422184 w 3908997"/>
                <a:gd name="connsiteY186" fmla="*/ 10899204 h 10911853"/>
                <a:gd name="connsiteX187" fmla="*/ 1415542 w 3908997"/>
                <a:gd name="connsiteY187" fmla="*/ 10911853 h 10911853"/>
                <a:gd name="connsiteX188" fmla="*/ 3908996 w 3908997"/>
                <a:gd name="connsiteY188" fmla="*/ 10900296 h 10911853"/>
                <a:gd name="connsiteX0" fmla="*/ 3908996 w 3908995"/>
                <a:gd name="connsiteY0" fmla="*/ 10900296 h 10911853"/>
                <a:gd name="connsiteX1" fmla="*/ 3604907 w 3908995"/>
                <a:gd name="connsiteY1" fmla="*/ 7716367 h 10911853"/>
                <a:gd name="connsiteX2" fmla="*/ 3406800 w 3908995"/>
                <a:gd name="connsiteY2" fmla="*/ 5912815 h 10911853"/>
                <a:gd name="connsiteX3" fmla="*/ 3227578 w 3908995"/>
                <a:gd name="connsiteY3" fmla="*/ 4821618 h 10911853"/>
                <a:gd name="connsiteX4" fmla="*/ 2980194 w 3908995"/>
                <a:gd name="connsiteY4" fmla="*/ 3774744 h 10911853"/>
                <a:gd name="connsiteX5" fmla="*/ 2979636 w 3908995"/>
                <a:gd name="connsiteY5" fmla="*/ 3737381 h 10911853"/>
                <a:gd name="connsiteX6" fmla="*/ 2979712 w 3908995"/>
                <a:gd name="connsiteY6" fmla="*/ 3683050 h 10911853"/>
                <a:gd name="connsiteX7" fmla="*/ 2980563 w 3908995"/>
                <a:gd name="connsiteY7" fmla="*/ 3628936 h 10911853"/>
                <a:gd name="connsiteX8" fmla="*/ 2982112 w 3908995"/>
                <a:gd name="connsiteY8" fmla="*/ 3575088 h 10911853"/>
                <a:gd name="connsiteX9" fmla="*/ 2984258 w 3908995"/>
                <a:gd name="connsiteY9" fmla="*/ 3521557 h 10911853"/>
                <a:gd name="connsiteX10" fmla="*/ 2986913 w 3908995"/>
                <a:gd name="connsiteY10" fmla="*/ 3468382 h 10911853"/>
                <a:gd name="connsiteX11" fmla="*/ 2989973 w 3908995"/>
                <a:gd name="connsiteY11" fmla="*/ 3415627 h 10911853"/>
                <a:gd name="connsiteX12" fmla="*/ 2993352 w 3908995"/>
                <a:gd name="connsiteY12" fmla="*/ 3363341 h 10911853"/>
                <a:gd name="connsiteX13" fmla="*/ 2996946 w 3908995"/>
                <a:gd name="connsiteY13" fmla="*/ 3311563 h 10911853"/>
                <a:gd name="connsiteX14" fmla="*/ 3008134 w 3908995"/>
                <a:gd name="connsiteY14" fmla="*/ 3159810 h 10911853"/>
                <a:gd name="connsiteX15" fmla="*/ 3014992 w 3908995"/>
                <a:gd name="connsiteY15" fmla="*/ 3062135 h 10911853"/>
                <a:gd name="connsiteX16" fmla="*/ 3017951 w 3908995"/>
                <a:gd name="connsiteY16" fmla="*/ 3014484 h 10911853"/>
                <a:gd name="connsiteX17" fmla="*/ 3020479 w 3908995"/>
                <a:gd name="connsiteY17" fmla="*/ 2967710 h 10911853"/>
                <a:gd name="connsiteX18" fmla="*/ 3022473 w 3908995"/>
                <a:gd name="connsiteY18" fmla="*/ 2921851 h 10911853"/>
                <a:gd name="connsiteX19" fmla="*/ 3023857 w 3908995"/>
                <a:gd name="connsiteY19" fmla="*/ 2876943 h 10911853"/>
                <a:gd name="connsiteX20" fmla="*/ 3024517 w 3908995"/>
                <a:gd name="connsiteY20" fmla="*/ 2833065 h 10911853"/>
                <a:gd name="connsiteX21" fmla="*/ 3024365 w 3908995"/>
                <a:gd name="connsiteY21" fmla="*/ 2790240 h 10911853"/>
                <a:gd name="connsiteX22" fmla="*/ 3023311 w 3908995"/>
                <a:gd name="connsiteY22" fmla="*/ 2748534 h 10911853"/>
                <a:gd name="connsiteX23" fmla="*/ 3021253 w 3908995"/>
                <a:gd name="connsiteY23" fmla="*/ 2707995 h 10911853"/>
                <a:gd name="connsiteX24" fmla="*/ 3018117 w 3908995"/>
                <a:gd name="connsiteY24" fmla="*/ 2668663 h 10911853"/>
                <a:gd name="connsiteX25" fmla="*/ 3013786 w 3908995"/>
                <a:gd name="connsiteY25" fmla="*/ 2630601 h 10911853"/>
                <a:gd name="connsiteX26" fmla="*/ 3025241 w 3908995"/>
                <a:gd name="connsiteY26" fmla="*/ 2587498 h 10911853"/>
                <a:gd name="connsiteX27" fmla="*/ 3035185 w 3908995"/>
                <a:gd name="connsiteY27" fmla="*/ 2539784 h 10911853"/>
                <a:gd name="connsiteX28" fmla="*/ 3043669 w 3908995"/>
                <a:gd name="connsiteY28" fmla="*/ 2488361 h 10911853"/>
                <a:gd name="connsiteX29" fmla="*/ 3050756 w 3908995"/>
                <a:gd name="connsiteY29" fmla="*/ 2434120 h 10911853"/>
                <a:gd name="connsiteX30" fmla="*/ 3056509 w 3908995"/>
                <a:gd name="connsiteY30" fmla="*/ 2377986 h 10911853"/>
                <a:gd name="connsiteX31" fmla="*/ 3061017 w 3908995"/>
                <a:gd name="connsiteY31" fmla="*/ 2320874 h 10911853"/>
                <a:gd name="connsiteX32" fmla="*/ 3064306 w 3908995"/>
                <a:gd name="connsiteY32" fmla="*/ 2263698 h 10911853"/>
                <a:gd name="connsiteX33" fmla="*/ 3066478 w 3908995"/>
                <a:gd name="connsiteY33" fmla="*/ 2207349 h 10911853"/>
                <a:gd name="connsiteX34" fmla="*/ 3067570 w 3908995"/>
                <a:gd name="connsiteY34" fmla="*/ 2152751 h 10911853"/>
                <a:gd name="connsiteX35" fmla="*/ 3067659 w 3908995"/>
                <a:gd name="connsiteY35" fmla="*/ 2100808 h 10911853"/>
                <a:gd name="connsiteX36" fmla="*/ 3066821 w 3908995"/>
                <a:gd name="connsiteY36" fmla="*/ 2052447 h 10911853"/>
                <a:gd name="connsiteX37" fmla="*/ 3065094 w 3908995"/>
                <a:gd name="connsiteY37" fmla="*/ 2008555 h 10911853"/>
                <a:gd name="connsiteX38" fmla="*/ 3062554 w 3908995"/>
                <a:gd name="connsiteY38" fmla="*/ 1970062 h 10911853"/>
                <a:gd name="connsiteX39" fmla="*/ 3059277 w 3908995"/>
                <a:gd name="connsiteY39" fmla="*/ 1937867 h 10911853"/>
                <a:gd name="connsiteX40" fmla="*/ 3051886 w 3908995"/>
                <a:gd name="connsiteY40" fmla="*/ 1876945 h 10911853"/>
                <a:gd name="connsiteX41" fmla="*/ 3033052 w 3908995"/>
                <a:gd name="connsiteY41" fmla="*/ 1707807 h 10911853"/>
                <a:gd name="connsiteX42" fmla="*/ 3027032 w 3908995"/>
                <a:gd name="connsiteY42" fmla="*/ 1655787 h 10911853"/>
                <a:gd name="connsiteX43" fmla="*/ 3020707 w 3908995"/>
                <a:gd name="connsiteY43" fmla="*/ 1605864 h 10911853"/>
                <a:gd name="connsiteX44" fmla="*/ 3013849 w 3908995"/>
                <a:gd name="connsiteY44" fmla="*/ 1557959 h 10911853"/>
                <a:gd name="connsiteX45" fmla="*/ 3006191 w 3908995"/>
                <a:gd name="connsiteY45" fmla="*/ 1512023 h 10911853"/>
                <a:gd name="connsiteX46" fmla="*/ 2997466 w 3908995"/>
                <a:gd name="connsiteY46" fmla="*/ 1468018 h 10911853"/>
                <a:gd name="connsiteX47" fmla="*/ 2987433 w 3908995"/>
                <a:gd name="connsiteY47" fmla="*/ 1425879 h 10911853"/>
                <a:gd name="connsiteX48" fmla="*/ 2975851 w 3908995"/>
                <a:gd name="connsiteY48" fmla="*/ 1385544 h 10911853"/>
                <a:gd name="connsiteX49" fmla="*/ 2962427 w 3908995"/>
                <a:gd name="connsiteY49" fmla="*/ 1346962 h 10911853"/>
                <a:gd name="connsiteX50" fmla="*/ 2946946 w 3908995"/>
                <a:gd name="connsiteY50" fmla="*/ 1310068 h 10911853"/>
                <a:gd name="connsiteX51" fmla="*/ 2929140 w 3908995"/>
                <a:gd name="connsiteY51" fmla="*/ 1274826 h 10911853"/>
                <a:gd name="connsiteX52" fmla="*/ 2908744 w 3908995"/>
                <a:gd name="connsiteY52" fmla="*/ 1241171 h 10911853"/>
                <a:gd name="connsiteX53" fmla="*/ 2885516 w 3908995"/>
                <a:gd name="connsiteY53" fmla="*/ 1209040 h 10911853"/>
                <a:gd name="connsiteX54" fmla="*/ 2859201 w 3908995"/>
                <a:gd name="connsiteY54" fmla="*/ 1178382 h 10911853"/>
                <a:gd name="connsiteX55" fmla="*/ 2829534 w 3908995"/>
                <a:gd name="connsiteY55" fmla="*/ 1149134 h 10911853"/>
                <a:gd name="connsiteX56" fmla="*/ 2796286 w 3908995"/>
                <a:gd name="connsiteY56" fmla="*/ 1121257 h 10911853"/>
                <a:gd name="connsiteX57" fmla="*/ 2759176 w 3908995"/>
                <a:gd name="connsiteY57" fmla="*/ 1094689 h 10911853"/>
                <a:gd name="connsiteX58" fmla="*/ 2717952 w 3908995"/>
                <a:gd name="connsiteY58" fmla="*/ 1069378 h 10911853"/>
                <a:gd name="connsiteX59" fmla="*/ 2672384 w 3908995"/>
                <a:gd name="connsiteY59" fmla="*/ 1045248 h 10911853"/>
                <a:gd name="connsiteX60" fmla="*/ 2660929 w 3908995"/>
                <a:gd name="connsiteY60" fmla="*/ 991349 h 10911853"/>
                <a:gd name="connsiteX61" fmla="*/ 2644838 w 3908995"/>
                <a:gd name="connsiteY61" fmla="*/ 941971 h 10911853"/>
                <a:gd name="connsiteX62" fmla="*/ 2624531 w 3908995"/>
                <a:gd name="connsiteY62" fmla="*/ 896886 h 10911853"/>
                <a:gd name="connsiteX63" fmla="*/ 2600401 w 3908995"/>
                <a:gd name="connsiteY63" fmla="*/ 855891 h 10911853"/>
                <a:gd name="connsiteX64" fmla="*/ 2572855 w 3908995"/>
                <a:gd name="connsiteY64" fmla="*/ 818756 h 10911853"/>
                <a:gd name="connsiteX65" fmla="*/ 2542298 w 3908995"/>
                <a:gd name="connsiteY65" fmla="*/ 785266 h 10911853"/>
                <a:gd name="connsiteX66" fmla="*/ 2509126 w 3908995"/>
                <a:gd name="connsiteY66" fmla="*/ 755205 h 10911853"/>
                <a:gd name="connsiteX67" fmla="*/ 2473756 w 3908995"/>
                <a:gd name="connsiteY67" fmla="*/ 728357 h 10911853"/>
                <a:gd name="connsiteX68" fmla="*/ 2436571 w 3908995"/>
                <a:gd name="connsiteY68" fmla="*/ 704507 h 10911853"/>
                <a:gd name="connsiteX69" fmla="*/ 2397988 w 3908995"/>
                <a:gd name="connsiteY69" fmla="*/ 683425 h 10911853"/>
                <a:gd name="connsiteX70" fmla="*/ 2358415 w 3908995"/>
                <a:gd name="connsiteY70" fmla="*/ 664921 h 10911853"/>
                <a:gd name="connsiteX71" fmla="*/ 2318245 w 3908995"/>
                <a:gd name="connsiteY71" fmla="*/ 648754 h 10911853"/>
                <a:gd name="connsiteX72" fmla="*/ 2277884 w 3908995"/>
                <a:gd name="connsiteY72" fmla="*/ 634707 h 10911853"/>
                <a:gd name="connsiteX73" fmla="*/ 2237740 w 3908995"/>
                <a:gd name="connsiteY73" fmla="*/ 622579 h 10911853"/>
                <a:gd name="connsiteX74" fmla="*/ 2198205 w 3908995"/>
                <a:gd name="connsiteY74" fmla="*/ 612140 h 10911853"/>
                <a:gd name="connsiteX75" fmla="*/ 2159685 w 3908995"/>
                <a:gd name="connsiteY75" fmla="*/ 603173 h 10911853"/>
                <a:gd name="connsiteX76" fmla="*/ 2122601 w 3908995"/>
                <a:gd name="connsiteY76" fmla="*/ 595464 h 10911853"/>
                <a:gd name="connsiteX77" fmla="*/ 2089035 w 3908995"/>
                <a:gd name="connsiteY77" fmla="*/ 540804 h 10911853"/>
                <a:gd name="connsiteX78" fmla="*/ 2057717 w 3908995"/>
                <a:gd name="connsiteY78" fmla="*/ 487476 h 10911853"/>
                <a:gd name="connsiteX79" fmla="*/ 2028278 w 3908995"/>
                <a:gd name="connsiteY79" fmla="*/ 435711 h 10911853"/>
                <a:gd name="connsiteX80" fmla="*/ 1973516 w 3908995"/>
                <a:gd name="connsiteY80" fmla="*/ 337629 h 10911853"/>
                <a:gd name="connsiteX81" fmla="*/ 1947468 w 3908995"/>
                <a:gd name="connsiteY81" fmla="*/ 291719 h 10911853"/>
                <a:gd name="connsiteX82" fmla="*/ 1921802 w 3908995"/>
                <a:gd name="connsiteY82" fmla="*/ 248170 h 10911853"/>
                <a:gd name="connsiteX83" fmla="*/ 1896160 w 3908995"/>
                <a:gd name="connsiteY83" fmla="*/ 207200 h 10911853"/>
                <a:gd name="connsiteX84" fmla="*/ 1870163 w 3908995"/>
                <a:gd name="connsiteY84" fmla="*/ 168986 h 10911853"/>
                <a:gd name="connsiteX85" fmla="*/ 1843443 w 3908995"/>
                <a:gd name="connsiteY85" fmla="*/ 133743 h 10911853"/>
                <a:gd name="connsiteX86" fmla="*/ 1815630 w 3908995"/>
                <a:gd name="connsiteY86" fmla="*/ 101663 h 10911853"/>
                <a:gd name="connsiteX87" fmla="*/ 1786356 w 3908995"/>
                <a:gd name="connsiteY87" fmla="*/ 72974 h 10911853"/>
                <a:gd name="connsiteX88" fmla="*/ 1755241 w 3908995"/>
                <a:gd name="connsiteY88" fmla="*/ 47853 h 10911853"/>
                <a:gd name="connsiteX89" fmla="*/ 1721916 w 3908995"/>
                <a:gd name="connsiteY89" fmla="*/ 26517 h 10911853"/>
                <a:gd name="connsiteX90" fmla="*/ 1686026 w 3908995"/>
                <a:gd name="connsiteY90" fmla="*/ 9169 h 10911853"/>
                <a:gd name="connsiteX91" fmla="*/ 1648498 w 3908995"/>
                <a:gd name="connsiteY91" fmla="*/ 127 h 10911853"/>
                <a:gd name="connsiteX92" fmla="*/ 1605635 w 3908995"/>
                <a:gd name="connsiteY92" fmla="*/ 0 h 10911853"/>
                <a:gd name="connsiteX93" fmla="*/ 1558925 w 3908995"/>
                <a:gd name="connsiteY93" fmla="*/ 7073 h 10911853"/>
                <a:gd name="connsiteX94" fmla="*/ 1509903 w 3908995"/>
                <a:gd name="connsiteY94" fmla="*/ 19608 h 10911853"/>
                <a:gd name="connsiteX95" fmla="*/ 1460068 w 3908995"/>
                <a:gd name="connsiteY95" fmla="*/ 35915 h 10911853"/>
                <a:gd name="connsiteX96" fmla="*/ 1410931 w 3908995"/>
                <a:gd name="connsiteY96" fmla="*/ 54254 h 10911853"/>
                <a:gd name="connsiteX97" fmla="*/ 1320838 w 3908995"/>
                <a:gd name="connsiteY97" fmla="*/ 90170 h 10911853"/>
                <a:gd name="connsiteX98" fmla="*/ 1282915 w 3908995"/>
                <a:gd name="connsiteY98" fmla="*/ 104317 h 10911853"/>
                <a:gd name="connsiteX99" fmla="*/ 1315389 w 3908995"/>
                <a:gd name="connsiteY99" fmla="*/ 221043 h 10911853"/>
                <a:gd name="connsiteX100" fmla="*/ 1330782 w 3908995"/>
                <a:gd name="connsiteY100" fmla="*/ 291426 h 10911853"/>
                <a:gd name="connsiteX101" fmla="*/ 1333182 w 3908995"/>
                <a:gd name="connsiteY101" fmla="*/ 343763 h 10911853"/>
                <a:gd name="connsiteX102" fmla="*/ 1326705 w 3908995"/>
                <a:gd name="connsiteY102" fmla="*/ 406400 h 10911853"/>
                <a:gd name="connsiteX103" fmla="*/ 1206144 w 3908995"/>
                <a:gd name="connsiteY103" fmla="*/ 1380578 h 10911853"/>
                <a:gd name="connsiteX104" fmla="*/ 1326692 w 3908995"/>
                <a:gd name="connsiteY104" fmla="*/ 406400 h 10911853"/>
                <a:gd name="connsiteX105" fmla="*/ 1326121 w 3908995"/>
                <a:gd name="connsiteY105" fmla="*/ 383552 h 10911853"/>
                <a:gd name="connsiteX106" fmla="*/ 1284846 w 3908995"/>
                <a:gd name="connsiteY106" fmla="*/ 326453 h 10911853"/>
                <a:gd name="connsiteX107" fmla="*/ 1249006 w 3908995"/>
                <a:gd name="connsiteY107" fmla="*/ 294233 h 10911853"/>
                <a:gd name="connsiteX108" fmla="*/ 1206258 w 3908995"/>
                <a:gd name="connsiteY108" fmla="*/ 260896 h 10911853"/>
                <a:gd name="connsiteX109" fmla="*/ 1159052 w 3908995"/>
                <a:gd name="connsiteY109" fmla="*/ 227469 h 10911853"/>
                <a:gd name="connsiteX110" fmla="*/ 1109814 w 3908995"/>
                <a:gd name="connsiteY110" fmla="*/ 194945 h 10911853"/>
                <a:gd name="connsiteX111" fmla="*/ 1060983 w 3908995"/>
                <a:gd name="connsiteY111" fmla="*/ 164338 h 10911853"/>
                <a:gd name="connsiteX112" fmla="*/ 1014984 w 3908995"/>
                <a:gd name="connsiteY112" fmla="*/ 136664 h 10911853"/>
                <a:gd name="connsiteX113" fmla="*/ 974255 w 3908995"/>
                <a:gd name="connsiteY113" fmla="*/ 112915 h 10911853"/>
                <a:gd name="connsiteX114" fmla="*/ 918337 w 3908995"/>
                <a:gd name="connsiteY114" fmla="*/ 81267 h 10911853"/>
                <a:gd name="connsiteX115" fmla="*/ 603059 w 3908995"/>
                <a:gd name="connsiteY115" fmla="*/ 774001 h 10911853"/>
                <a:gd name="connsiteX116" fmla="*/ 746493 w 3908995"/>
                <a:gd name="connsiteY116" fmla="*/ 1361338 h 10911853"/>
                <a:gd name="connsiteX117" fmla="*/ 720471 w 3908995"/>
                <a:gd name="connsiteY117" fmla="*/ 1620837 h 10911853"/>
                <a:gd name="connsiteX118" fmla="*/ 608495 w 3908995"/>
                <a:gd name="connsiteY118" fmla="*/ 2221954 h 10911853"/>
                <a:gd name="connsiteX119" fmla="*/ 603389 w 3908995"/>
                <a:gd name="connsiteY119" fmla="*/ 2223897 h 10911853"/>
                <a:gd name="connsiteX120" fmla="*/ 560590 w 3908995"/>
                <a:gd name="connsiteY120" fmla="*/ 2243734 h 10911853"/>
                <a:gd name="connsiteX121" fmla="*/ 519112 w 3908995"/>
                <a:gd name="connsiteY121" fmla="*/ 2266543 h 10911853"/>
                <a:gd name="connsiteX122" fmla="*/ 479132 w 3908995"/>
                <a:gd name="connsiteY122" fmla="*/ 2292248 h 10911853"/>
                <a:gd name="connsiteX123" fmla="*/ 440829 w 3908995"/>
                <a:gd name="connsiteY123" fmla="*/ 2320772 h 10911853"/>
                <a:gd name="connsiteX124" fmla="*/ 282333 w 3908995"/>
                <a:gd name="connsiteY124" fmla="*/ 2447442 h 10911853"/>
                <a:gd name="connsiteX125" fmla="*/ 0 w 3908995"/>
                <a:gd name="connsiteY125" fmla="*/ 3183394 h 10911853"/>
                <a:gd name="connsiteX126" fmla="*/ 385470 w 3908995"/>
                <a:gd name="connsiteY126" fmla="*/ 3752913 h 10911853"/>
                <a:gd name="connsiteX127" fmla="*/ 423506 w 3908995"/>
                <a:gd name="connsiteY127" fmla="*/ 3801249 h 10911853"/>
                <a:gd name="connsiteX128" fmla="*/ 461073 w 3908995"/>
                <a:gd name="connsiteY128" fmla="*/ 3847515 h 10911853"/>
                <a:gd name="connsiteX129" fmla="*/ 498132 w 3908995"/>
                <a:gd name="connsiteY129" fmla="*/ 3891877 h 10911853"/>
                <a:gd name="connsiteX130" fmla="*/ 534670 w 3908995"/>
                <a:gd name="connsiteY130" fmla="*/ 3934485 h 10911853"/>
                <a:gd name="connsiteX131" fmla="*/ 570649 w 3908995"/>
                <a:gd name="connsiteY131" fmla="*/ 3975506 h 10911853"/>
                <a:gd name="connsiteX132" fmla="*/ 606031 w 3908995"/>
                <a:gd name="connsiteY132" fmla="*/ 4015092 h 10911853"/>
                <a:gd name="connsiteX133" fmla="*/ 640803 w 3908995"/>
                <a:gd name="connsiteY133" fmla="*/ 4053433 h 10911853"/>
                <a:gd name="connsiteX134" fmla="*/ 773074 w 3908995"/>
                <a:gd name="connsiteY134" fmla="*/ 4197439 h 10911853"/>
                <a:gd name="connsiteX135" fmla="*/ 804291 w 3908995"/>
                <a:gd name="connsiteY135" fmla="*/ 4231919 h 10911853"/>
                <a:gd name="connsiteX136" fmla="*/ 834720 w 3908995"/>
                <a:gd name="connsiteY136" fmla="*/ 4266108 h 10911853"/>
                <a:gd name="connsiteX137" fmla="*/ 864311 w 3908995"/>
                <a:gd name="connsiteY137" fmla="*/ 4300194 h 10911853"/>
                <a:gd name="connsiteX138" fmla="*/ 893038 w 3908995"/>
                <a:gd name="connsiteY138" fmla="*/ 4334319 h 10911853"/>
                <a:gd name="connsiteX139" fmla="*/ 920889 w 3908995"/>
                <a:gd name="connsiteY139" fmla="*/ 4368647 h 10911853"/>
                <a:gd name="connsiteX140" fmla="*/ 947813 w 3908995"/>
                <a:gd name="connsiteY140" fmla="*/ 4403344 h 10911853"/>
                <a:gd name="connsiteX141" fmla="*/ 973785 w 3908995"/>
                <a:gd name="connsiteY141" fmla="*/ 4438586 h 10911853"/>
                <a:gd name="connsiteX142" fmla="*/ 998778 w 3908995"/>
                <a:gd name="connsiteY142" fmla="*/ 4474515 h 10911853"/>
                <a:gd name="connsiteX143" fmla="*/ 1022769 w 3908995"/>
                <a:gd name="connsiteY143" fmla="*/ 4511306 h 10911853"/>
                <a:gd name="connsiteX144" fmla="*/ 1045718 w 3908995"/>
                <a:gd name="connsiteY144" fmla="*/ 4549127 h 10911853"/>
                <a:gd name="connsiteX145" fmla="*/ 1067600 w 3908995"/>
                <a:gd name="connsiteY145" fmla="*/ 4588129 h 10911853"/>
                <a:gd name="connsiteX146" fmla="*/ 1088390 w 3908995"/>
                <a:gd name="connsiteY146" fmla="*/ 4628477 h 10911853"/>
                <a:gd name="connsiteX147" fmla="*/ 1108036 w 3908995"/>
                <a:gd name="connsiteY147" fmla="*/ 4670336 h 10911853"/>
                <a:gd name="connsiteX148" fmla="*/ 1126540 w 3908995"/>
                <a:gd name="connsiteY148" fmla="*/ 4713871 h 10911853"/>
                <a:gd name="connsiteX149" fmla="*/ 1143838 w 3908995"/>
                <a:gd name="connsiteY149" fmla="*/ 4759249 h 10911853"/>
                <a:gd name="connsiteX150" fmla="*/ 1159929 w 3908995"/>
                <a:gd name="connsiteY150" fmla="*/ 4806620 h 10911853"/>
                <a:gd name="connsiteX151" fmla="*/ 1174775 w 3908995"/>
                <a:gd name="connsiteY151" fmla="*/ 4856162 h 10911853"/>
                <a:gd name="connsiteX152" fmla="*/ 1188339 w 3908995"/>
                <a:gd name="connsiteY152" fmla="*/ 4908029 h 10911853"/>
                <a:gd name="connsiteX153" fmla="*/ 1260843 w 3908995"/>
                <a:gd name="connsiteY153" fmla="*/ 5760885 h 10911853"/>
                <a:gd name="connsiteX154" fmla="*/ 1305534 w 3908995"/>
                <a:gd name="connsiteY154" fmla="*/ 6316662 h 10911853"/>
                <a:gd name="connsiteX155" fmla="*/ 1343761 w 3908995"/>
                <a:gd name="connsiteY155" fmla="*/ 6818477 h 10911853"/>
                <a:gd name="connsiteX156" fmla="*/ 1372539 w 3908995"/>
                <a:gd name="connsiteY156" fmla="*/ 7217435 h 10911853"/>
                <a:gd name="connsiteX157" fmla="*/ 1395882 w 3908995"/>
                <a:gd name="connsiteY157" fmla="*/ 7559091 h 10911853"/>
                <a:gd name="connsiteX158" fmla="*/ 1410906 w 3908995"/>
                <a:gd name="connsiteY158" fmla="*/ 7725016 h 10911853"/>
                <a:gd name="connsiteX159" fmla="*/ 1450124 w 3908995"/>
                <a:gd name="connsiteY159" fmla="*/ 8456498 h 10911853"/>
                <a:gd name="connsiteX160" fmla="*/ 1460639 w 3908995"/>
                <a:gd name="connsiteY160" fmla="*/ 8660066 h 10911853"/>
                <a:gd name="connsiteX161" fmla="*/ 1470190 w 3908995"/>
                <a:gd name="connsiteY161" fmla="*/ 8860485 h 10911853"/>
                <a:gd name="connsiteX162" fmla="*/ 1478635 w 3908995"/>
                <a:gd name="connsiteY162" fmla="*/ 9056878 h 10911853"/>
                <a:gd name="connsiteX163" fmla="*/ 1485900 w 3908995"/>
                <a:gd name="connsiteY163" fmla="*/ 9248394 h 10911853"/>
                <a:gd name="connsiteX164" fmla="*/ 1490014 w 3908995"/>
                <a:gd name="connsiteY164" fmla="*/ 9372917 h 10911853"/>
                <a:gd name="connsiteX165" fmla="*/ 1493532 w 3908995"/>
                <a:gd name="connsiteY165" fmla="*/ 9494647 h 10911853"/>
                <a:gd name="connsiteX166" fmla="*/ 1496390 w 3908995"/>
                <a:gd name="connsiteY166" fmla="*/ 9613290 h 10911853"/>
                <a:gd name="connsiteX167" fmla="*/ 1498587 w 3908995"/>
                <a:gd name="connsiteY167" fmla="*/ 9728619 h 10911853"/>
                <a:gd name="connsiteX168" fmla="*/ 1500073 w 3908995"/>
                <a:gd name="connsiteY168" fmla="*/ 9840354 h 10911853"/>
                <a:gd name="connsiteX169" fmla="*/ 1500809 w 3908995"/>
                <a:gd name="connsiteY169" fmla="*/ 9948253 h 10911853"/>
                <a:gd name="connsiteX170" fmla="*/ 1500784 w 3908995"/>
                <a:gd name="connsiteY170" fmla="*/ 10052063 h 10911853"/>
                <a:gd name="connsiteX171" fmla="*/ 1499946 w 3908995"/>
                <a:gd name="connsiteY171" fmla="*/ 10151504 h 10911853"/>
                <a:gd name="connsiteX172" fmla="*/ 1498282 w 3908995"/>
                <a:gd name="connsiteY172" fmla="*/ 10246347 h 10911853"/>
                <a:gd name="connsiteX173" fmla="*/ 1497126 w 3908995"/>
                <a:gd name="connsiteY173" fmla="*/ 10291953 h 10911853"/>
                <a:gd name="connsiteX174" fmla="*/ 1495742 w 3908995"/>
                <a:gd name="connsiteY174" fmla="*/ 10336314 h 10911853"/>
                <a:gd name="connsiteX175" fmla="*/ 1494142 w 3908995"/>
                <a:gd name="connsiteY175" fmla="*/ 10379392 h 10911853"/>
                <a:gd name="connsiteX176" fmla="*/ 1492300 w 3908995"/>
                <a:gd name="connsiteY176" fmla="*/ 10421163 h 10911853"/>
                <a:gd name="connsiteX177" fmla="*/ 1490243 w 3908995"/>
                <a:gd name="connsiteY177" fmla="*/ 10461587 h 10911853"/>
                <a:gd name="connsiteX178" fmla="*/ 1487932 w 3908995"/>
                <a:gd name="connsiteY178" fmla="*/ 10500627 h 10911853"/>
                <a:gd name="connsiteX179" fmla="*/ 1482598 w 3908995"/>
                <a:gd name="connsiteY179" fmla="*/ 10574465 h 10911853"/>
                <a:gd name="connsiteX180" fmla="*/ 1476260 w 3908995"/>
                <a:gd name="connsiteY180" fmla="*/ 10642397 h 10911853"/>
                <a:gd name="connsiteX181" fmla="*/ 1468907 w 3908995"/>
                <a:gd name="connsiteY181" fmla="*/ 10704182 h 10911853"/>
                <a:gd name="connsiteX182" fmla="*/ 1460487 w 3908995"/>
                <a:gd name="connsiteY182" fmla="*/ 10759554 h 10911853"/>
                <a:gd name="connsiteX183" fmla="*/ 1450962 w 3908995"/>
                <a:gd name="connsiteY183" fmla="*/ 10808272 h 10911853"/>
                <a:gd name="connsiteX184" fmla="*/ 1440319 w 3908995"/>
                <a:gd name="connsiteY184" fmla="*/ 10850055 h 10911853"/>
                <a:gd name="connsiteX185" fmla="*/ 1422184 w 3908995"/>
                <a:gd name="connsiteY185" fmla="*/ 10899204 h 10911853"/>
                <a:gd name="connsiteX186" fmla="*/ 1415542 w 3908995"/>
                <a:gd name="connsiteY186" fmla="*/ 10911853 h 10911853"/>
                <a:gd name="connsiteX187" fmla="*/ 3908996 w 3908995"/>
                <a:gd name="connsiteY187" fmla="*/ 10900296 h 10911853"/>
                <a:gd name="connsiteX0" fmla="*/ 3908996 w 3908997"/>
                <a:gd name="connsiteY0" fmla="*/ 10900296 h 10911853"/>
                <a:gd name="connsiteX1" fmla="*/ 3604907 w 3908997"/>
                <a:gd name="connsiteY1" fmla="*/ 7716367 h 10911853"/>
                <a:gd name="connsiteX2" fmla="*/ 3406800 w 3908997"/>
                <a:gd name="connsiteY2" fmla="*/ 5912815 h 10911853"/>
                <a:gd name="connsiteX3" fmla="*/ 3227578 w 3908997"/>
                <a:gd name="connsiteY3" fmla="*/ 4821618 h 10911853"/>
                <a:gd name="connsiteX4" fmla="*/ 2980194 w 3908997"/>
                <a:gd name="connsiteY4" fmla="*/ 3774744 h 10911853"/>
                <a:gd name="connsiteX5" fmla="*/ 2979636 w 3908997"/>
                <a:gd name="connsiteY5" fmla="*/ 3737381 h 10911853"/>
                <a:gd name="connsiteX6" fmla="*/ 2979712 w 3908997"/>
                <a:gd name="connsiteY6" fmla="*/ 3683050 h 10911853"/>
                <a:gd name="connsiteX7" fmla="*/ 2980563 w 3908997"/>
                <a:gd name="connsiteY7" fmla="*/ 3628936 h 10911853"/>
                <a:gd name="connsiteX8" fmla="*/ 2982112 w 3908997"/>
                <a:gd name="connsiteY8" fmla="*/ 3575088 h 10911853"/>
                <a:gd name="connsiteX9" fmla="*/ 2984258 w 3908997"/>
                <a:gd name="connsiteY9" fmla="*/ 3521557 h 10911853"/>
                <a:gd name="connsiteX10" fmla="*/ 2986913 w 3908997"/>
                <a:gd name="connsiteY10" fmla="*/ 3468382 h 10911853"/>
                <a:gd name="connsiteX11" fmla="*/ 2989973 w 3908997"/>
                <a:gd name="connsiteY11" fmla="*/ 3415627 h 10911853"/>
                <a:gd name="connsiteX12" fmla="*/ 2993352 w 3908997"/>
                <a:gd name="connsiteY12" fmla="*/ 3363341 h 10911853"/>
                <a:gd name="connsiteX13" fmla="*/ 2996946 w 3908997"/>
                <a:gd name="connsiteY13" fmla="*/ 3311563 h 10911853"/>
                <a:gd name="connsiteX14" fmla="*/ 3008134 w 3908997"/>
                <a:gd name="connsiteY14" fmla="*/ 3159810 h 10911853"/>
                <a:gd name="connsiteX15" fmla="*/ 3014992 w 3908997"/>
                <a:gd name="connsiteY15" fmla="*/ 3062135 h 10911853"/>
                <a:gd name="connsiteX16" fmla="*/ 3017951 w 3908997"/>
                <a:gd name="connsiteY16" fmla="*/ 3014484 h 10911853"/>
                <a:gd name="connsiteX17" fmla="*/ 3020479 w 3908997"/>
                <a:gd name="connsiteY17" fmla="*/ 2967710 h 10911853"/>
                <a:gd name="connsiteX18" fmla="*/ 3022473 w 3908997"/>
                <a:gd name="connsiteY18" fmla="*/ 2921851 h 10911853"/>
                <a:gd name="connsiteX19" fmla="*/ 3023857 w 3908997"/>
                <a:gd name="connsiteY19" fmla="*/ 2876943 h 10911853"/>
                <a:gd name="connsiteX20" fmla="*/ 3024517 w 3908997"/>
                <a:gd name="connsiteY20" fmla="*/ 2833065 h 10911853"/>
                <a:gd name="connsiteX21" fmla="*/ 3024365 w 3908997"/>
                <a:gd name="connsiteY21" fmla="*/ 2790240 h 10911853"/>
                <a:gd name="connsiteX22" fmla="*/ 3023311 w 3908997"/>
                <a:gd name="connsiteY22" fmla="*/ 2748534 h 10911853"/>
                <a:gd name="connsiteX23" fmla="*/ 3021253 w 3908997"/>
                <a:gd name="connsiteY23" fmla="*/ 2707995 h 10911853"/>
                <a:gd name="connsiteX24" fmla="*/ 3018117 w 3908997"/>
                <a:gd name="connsiteY24" fmla="*/ 2668663 h 10911853"/>
                <a:gd name="connsiteX25" fmla="*/ 3013786 w 3908997"/>
                <a:gd name="connsiteY25" fmla="*/ 2630601 h 10911853"/>
                <a:gd name="connsiteX26" fmla="*/ 3025241 w 3908997"/>
                <a:gd name="connsiteY26" fmla="*/ 2587498 h 10911853"/>
                <a:gd name="connsiteX27" fmla="*/ 3035185 w 3908997"/>
                <a:gd name="connsiteY27" fmla="*/ 2539784 h 10911853"/>
                <a:gd name="connsiteX28" fmla="*/ 3043669 w 3908997"/>
                <a:gd name="connsiteY28" fmla="*/ 2488361 h 10911853"/>
                <a:gd name="connsiteX29" fmla="*/ 3050756 w 3908997"/>
                <a:gd name="connsiteY29" fmla="*/ 2434120 h 10911853"/>
                <a:gd name="connsiteX30" fmla="*/ 3056509 w 3908997"/>
                <a:gd name="connsiteY30" fmla="*/ 2377986 h 10911853"/>
                <a:gd name="connsiteX31" fmla="*/ 3061017 w 3908997"/>
                <a:gd name="connsiteY31" fmla="*/ 2320874 h 10911853"/>
                <a:gd name="connsiteX32" fmla="*/ 3064306 w 3908997"/>
                <a:gd name="connsiteY32" fmla="*/ 2263698 h 10911853"/>
                <a:gd name="connsiteX33" fmla="*/ 3066478 w 3908997"/>
                <a:gd name="connsiteY33" fmla="*/ 2207349 h 10911853"/>
                <a:gd name="connsiteX34" fmla="*/ 3067570 w 3908997"/>
                <a:gd name="connsiteY34" fmla="*/ 2152751 h 10911853"/>
                <a:gd name="connsiteX35" fmla="*/ 3067659 w 3908997"/>
                <a:gd name="connsiteY35" fmla="*/ 2100808 h 10911853"/>
                <a:gd name="connsiteX36" fmla="*/ 3066821 w 3908997"/>
                <a:gd name="connsiteY36" fmla="*/ 2052447 h 10911853"/>
                <a:gd name="connsiteX37" fmla="*/ 3065094 w 3908997"/>
                <a:gd name="connsiteY37" fmla="*/ 2008555 h 10911853"/>
                <a:gd name="connsiteX38" fmla="*/ 3062554 w 3908997"/>
                <a:gd name="connsiteY38" fmla="*/ 1970062 h 10911853"/>
                <a:gd name="connsiteX39" fmla="*/ 3059277 w 3908997"/>
                <a:gd name="connsiteY39" fmla="*/ 1937867 h 10911853"/>
                <a:gd name="connsiteX40" fmla="*/ 3051886 w 3908997"/>
                <a:gd name="connsiteY40" fmla="*/ 1876945 h 10911853"/>
                <a:gd name="connsiteX41" fmla="*/ 3033052 w 3908997"/>
                <a:gd name="connsiteY41" fmla="*/ 1707807 h 10911853"/>
                <a:gd name="connsiteX42" fmla="*/ 3027032 w 3908997"/>
                <a:gd name="connsiteY42" fmla="*/ 1655787 h 10911853"/>
                <a:gd name="connsiteX43" fmla="*/ 3020707 w 3908997"/>
                <a:gd name="connsiteY43" fmla="*/ 1605864 h 10911853"/>
                <a:gd name="connsiteX44" fmla="*/ 3013849 w 3908997"/>
                <a:gd name="connsiteY44" fmla="*/ 1557959 h 10911853"/>
                <a:gd name="connsiteX45" fmla="*/ 3006191 w 3908997"/>
                <a:gd name="connsiteY45" fmla="*/ 1512023 h 10911853"/>
                <a:gd name="connsiteX46" fmla="*/ 2997466 w 3908997"/>
                <a:gd name="connsiteY46" fmla="*/ 1468018 h 10911853"/>
                <a:gd name="connsiteX47" fmla="*/ 2987433 w 3908997"/>
                <a:gd name="connsiteY47" fmla="*/ 1425879 h 10911853"/>
                <a:gd name="connsiteX48" fmla="*/ 2975851 w 3908997"/>
                <a:gd name="connsiteY48" fmla="*/ 1385544 h 10911853"/>
                <a:gd name="connsiteX49" fmla="*/ 2962427 w 3908997"/>
                <a:gd name="connsiteY49" fmla="*/ 1346962 h 10911853"/>
                <a:gd name="connsiteX50" fmla="*/ 2946946 w 3908997"/>
                <a:gd name="connsiteY50" fmla="*/ 1310068 h 10911853"/>
                <a:gd name="connsiteX51" fmla="*/ 2929140 w 3908997"/>
                <a:gd name="connsiteY51" fmla="*/ 1274826 h 10911853"/>
                <a:gd name="connsiteX52" fmla="*/ 2908744 w 3908997"/>
                <a:gd name="connsiteY52" fmla="*/ 1241171 h 10911853"/>
                <a:gd name="connsiteX53" fmla="*/ 2885516 w 3908997"/>
                <a:gd name="connsiteY53" fmla="*/ 1209040 h 10911853"/>
                <a:gd name="connsiteX54" fmla="*/ 2859201 w 3908997"/>
                <a:gd name="connsiteY54" fmla="*/ 1178382 h 10911853"/>
                <a:gd name="connsiteX55" fmla="*/ 2829534 w 3908997"/>
                <a:gd name="connsiteY55" fmla="*/ 1149134 h 10911853"/>
                <a:gd name="connsiteX56" fmla="*/ 2796286 w 3908997"/>
                <a:gd name="connsiteY56" fmla="*/ 1121257 h 10911853"/>
                <a:gd name="connsiteX57" fmla="*/ 2759176 w 3908997"/>
                <a:gd name="connsiteY57" fmla="*/ 1094689 h 10911853"/>
                <a:gd name="connsiteX58" fmla="*/ 2717952 w 3908997"/>
                <a:gd name="connsiteY58" fmla="*/ 1069378 h 10911853"/>
                <a:gd name="connsiteX59" fmla="*/ 2672384 w 3908997"/>
                <a:gd name="connsiteY59" fmla="*/ 1045248 h 10911853"/>
                <a:gd name="connsiteX60" fmla="*/ 2660929 w 3908997"/>
                <a:gd name="connsiteY60" fmla="*/ 991349 h 10911853"/>
                <a:gd name="connsiteX61" fmla="*/ 2644838 w 3908997"/>
                <a:gd name="connsiteY61" fmla="*/ 941971 h 10911853"/>
                <a:gd name="connsiteX62" fmla="*/ 2624531 w 3908997"/>
                <a:gd name="connsiteY62" fmla="*/ 896886 h 10911853"/>
                <a:gd name="connsiteX63" fmla="*/ 2600401 w 3908997"/>
                <a:gd name="connsiteY63" fmla="*/ 855891 h 10911853"/>
                <a:gd name="connsiteX64" fmla="*/ 2572855 w 3908997"/>
                <a:gd name="connsiteY64" fmla="*/ 818756 h 10911853"/>
                <a:gd name="connsiteX65" fmla="*/ 2542298 w 3908997"/>
                <a:gd name="connsiteY65" fmla="*/ 785266 h 10911853"/>
                <a:gd name="connsiteX66" fmla="*/ 2509126 w 3908997"/>
                <a:gd name="connsiteY66" fmla="*/ 755205 h 10911853"/>
                <a:gd name="connsiteX67" fmla="*/ 2473756 w 3908997"/>
                <a:gd name="connsiteY67" fmla="*/ 728357 h 10911853"/>
                <a:gd name="connsiteX68" fmla="*/ 2436571 w 3908997"/>
                <a:gd name="connsiteY68" fmla="*/ 704507 h 10911853"/>
                <a:gd name="connsiteX69" fmla="*/ 2397988 w 3908997"/>
                <a:gd name="connsiteY69" fmla="*/ 683425 h 10911853"/>
                <a:gd name="connsiteX70" fmla="*/ 2358415 w 3908997"/>
                <a:gd name="connsiteY70" fmla="*/ 664921 h 10911853"/>
                <a:gd name="connsiteX71" fmla="*/ 2318245 w 3908997"/>
                <a:gd name="connsiteY71" fmla="*/ 648754 h 10911853"/>
                <a:gd name="connsiteX72" fmla="*/ 2277884 w 3908997"/>
                <a:gd name="connsiteY72" fmla="*/ 634707 h 10911853"/>
                <a:gd name="connsiteX73" fmla="*/ 2237740 w 3908997"/>
                <a:gd name="connsiteY73" fmla="*/ 622579 h 10911853"/>
                <a:gd name="connsiteX74" fmla="*/ 2198205 w 3908997"/>
                <a:gd name="connsiteY74" fmla="*/ 612140 h 10911853"/>
                <a:gd name="connsiteX75" fmla="*/ 2159685 w 3908997"/>
                <a:gd name="connsiteY75" fmla="*/ 603173 h 10911853"/>
                <a:gd name="connsiteX76" fmla="*/ 2122601 w 3908997"/>
                <a:gd name="connsiteY76" fmla="*/ 595464 h 10911853"/>
                <a:gd name="connsiteX77" fmla="*/ 2089035 w 3908997"/>
                <a:gd name="connsiteY77" fmla="*/ 540804 h 10911853"/>
                <a:gd name="connsiteX78" fmla="*/ 2057717 w 3908997"/>
                <a:gd name="connsiteY78" fmla="*/ 487476 h 10911853"/>
                <a:gd name="connsiteX79" fmla="*/ 2028278 w 3908997"/>
                <a:gd name="connsiteY79" fmla="*/ 435711 h 10911853"/>
                <a:gd name="connsiteX80" fmla="*/ 1973516 w 3908997"/>
                <a:gd name="connsiteY80" fmla="*/ 337629 h 10911853"/>
                <a:gd name="connsiteX81" fmla="*/ 1947468 w 3908997"/>
                <a:gd name="connsiteY81" fmla="*/ 291719 h 10911853"/>
                <a:gd name="connsiteX82" fmla="*/ 1921802 w 3908997"/>
                <a:gd name="connsiteY82" fmla="*/ 248170 h 10911853"/>
                <a:gd name="connsiteX83" fmla="*/ 1896160 w 3908997"/>
                <a:gd name="connsiteY83" fmla="*/ 207200 h 10911853"/>
                <a:gd name="connsiteX84" fmla="*/ 1870163 w 3908997"/>
                <a:gd name="connsiteY84" fmla="*/ 168986 h 10911853"/>
                <a:gd name="connsiteX85" fmla="*/ 1843443 w 3908997"/>
                <a:gd name="connsiteY85" fmla="*/ 133743 h 10911853"/>
                <a:gd name="connsiteX86" fmla="*/ 1815630 w 3908997"/>
                <a:gd name="connsiteY86" fmla="*/ 101663 h 10911853"/>
                <a:gd name="connsiteX87" fmla="*/ 1786356 w 3908997"/>
                <a:gd name="connsiteY87" fmla="*/ 72974 h 10911853"/>
                <a:gd name="connsiteX88" fmla="*/ 1755241 w 3908997"/>
                <a:gd name="connsiteY88" fmla="*/ 47853 h 10911853"/>
                <a:gd name="connsiteX89" fmla="*/ 1721916 w 3908997"/>
                <a:gd name="connsiteY89" fmla="*/ 26517 h 10911853"/>
                <a:gd name="connsiteX90" fmla="*/ 1686026 w 3908997"/>
                <a:gd name="connsiteY90" fmla="*/ 9169 h 10911853"/>
                <a:gd name="connsiteX91" fmla="*/ 1648498 w 3908997"/>
                <a:gd name="connsiteY91" fmla="*/ 127 h 10911853"/>
                <a:gd name="connsiteX92" fmla="*/ 1605635 w 3908997"/>
                <a:gd name="connsiteY92" fmla="*/ 0 h 10911853"/>
                <a:gd name="connsiteX93" fmla="*/ 1558925 w 3908997"/>
                <a:gd name="connsiteY93" fmla="*/ 7073 h 10911853"/>
                <a:gd name="connsiteX94" fmla="*/ 1509903 w 3908997"/>
                <a:gd name="connsiteY94" fmla="*/ 19608 h 10911853"/>
                <a:gd name="connsiteX95" fmla="*/ 1460068 w 3908997"/>
                <a:gd name="connsiteY95" fmla="*/ 35915 h 10911853"/>
                <a:gd name="connsiteX96" fmla="*/ 1410931 w 3908997"/>
                <a:gd name="connsiteY96" fmla="*/ 54254 h 10911853"/>
                <a:gd name="connsiteX97" fmla="*/ 1320838 w 3908997"/>
                <a:gd name="connsiteY97" fmla="*/ 90170 h 10911853"/>
                <a:gd name="connsiteX98" fmla="*/ 1282915 w 3908997"/>
                <a:gd name="connsiteY98" fmla="*/ 104317 h 10911853"/>
                <a:gd name="connsiteX99" fmla="*/ 1315389 w 3908997"/>
                <a:gd name="connsiteY99" fmla="*/ 221043 h 10911853"/>
                <a:gd name="connsiteX100" fmla="*/ 1330782 w 3908997"/>
                <a:gd name="connsiteY100" fmla="*/ 291426 h 10911853"/>
                <a:gd name="connsiteX101" fmla="*/ 1333182 w 3908997"/>
                <a:gd name="connsiteY101" fmla="*/ 343763 h 10911853"/>
                <a:gd name="connsiteX102" fmla="*/ 1326705 w 3908997"/>
                <a:gd name="connsiteY102" fmla="*/ 406400 h 10911853"/>
                <a:gd name="connsiteX103" fmla="*/ 1206144 w 3908997"/>
                <a:gd name="connsiteY103" fmla="*/ 1380578 h 10911853"/>
                <a:gd name="connsiteX104" fmla="*/ 1326692 w 3908997"/>
                <a:gd name="connsiteY104" fmla="*/ 406400 h 10911853"/>
                <a:gd name="connsiteX105" fmla="*/ 1326121 w 3908997"/>
                <a:gd name="connsiteY105" fmla="*/ 383552 h 10911853"/>
                <a:gd name="connsiteX106" fmla="*/ 1284846 w 3908997"/>
                <a:gd name="connsiteY106" fmla="*/ 326453 h 10911853"/>
                <a:gd name="connsiteX107" fmla="*/ 1249006 w 3908997"/>
                <a:gd name="connsiteY107" fmla="*/ 294233 h 10911853"/>
                <a:gd name="connsiteX108" fmla="*/ 1206258 w 3908997"/>
                <a:gd name="connsiteY108" fmla="*/ 260896 h 10911853"/>
                <a:gd name="connsiteX109" fmla="*/ 1159052 w 3908997"/>
                <a:gd name="connsiteY109" fmla="*/ 227469 h 10911853"/>
                <a:gd name="connsiteX110" fmla="*/ 1109814 w 3908997"/>
                <a:gd name="connsiteY110" fmla="*/ 194945 h 10911853"/>
                <a:gd name="connsiteX111" fmla="*/ 1060983 w 3908997"/>
                <a:gd name="connsiteY111" fmla="*/ 164338 h 10911853"/>
                <a:gd name="connsiteX112" fmla="*/ 1014984 w 3908997"/>
                <a:gd name="connsiteY112" fmla="*/ 136664 h 10911853"/>
                <a:gd name="connsiteX113" fmla="*/ 974255 w 3908997"/>
                <a:gd name="connsiteY113" fmla="*/ 112915 h 10911853"/>
                <a:gd name="connsiteX114" fmla="*/ 918337 w 3908997"/>
                <a:gd name="connsiteY114" fmla="*/ 81267 h 10911853"/>
                <a:gd name="connsiteX115" fmla="*/ 603059 w 3908997"/>
                <a:gd name="connsiteY115" fmla="*/ 774001 h 10911853"/>
                <a:gd name="connsiteX116" fmla="*/ 746493 w 3908997"/>
                <a:gd name="connsiteY116" fmla="*/ 1361338 h 10911853"/>
                <a:gd name="connsiteX117" fmla="*/ 720471 w 3908997"/>
                <a:gd name="connsiteY117" fmla="*/ 1620837 h 10911853"/>
                <a:gd name="connsiteX118" fmla="*/ 608495 w 3908997"/>
                <a:gd name="connsiteY118" fmla="*/ 2221954 h 10911853"/>
                <a:gd name="connsiteX119" fmla="*/ 603389 w 3908997"/>
                <a:gd name="connsiteY119" fmla="*/ 2223897 h 10911853"/>
                <a:gd name="connsiteX120" fmla="*/ 560590 w 3908997"/>
                <a:gd name="connsiteY120" fmla="*/ 2243734 h 10911853"/>
                <a:gd name="connsiteX121" fmla="*/ 519112 w 3908997"/>
                <a:gd name="connsiteY121" fmla="*/ 2266543 h 10911853"/>
                <a:gd name="connsiteX122" fmla="*/ 479132 w 3908997"/>
                <a:gd name="connsiteY122" fmla="*/ 2292248 h 10911853"/>
                <a:gd name="connsiteX123" fmla="*/ 440829 w 3908997"/>
                <a:gd name="connsiteY123" fmla="*/ 2320772 h 10911853"/>
                <a:gd name="connsiteX124" fmla="*/ 282333 w 3908997"/>
                <a:gd name="connsiteY124" fmla="*/ 2447442 h 10911853"/>
                <a:gd name="connsiteX125" fmla="*/ 0 w 3908997"/>
                <a:gd name="connsiteY125" fmla="*/ 3183394 h 10911853"/>
                <a:gd name="connsiteX126" fmla="*/ 385470 w 3908997"/>
                <a:gd name="connsiteY126" fmla="*/ 3752913 h 10911853"/>
                <a:gd name="connsiteX127" fmla="*/ 423506 w 3908997"/>
                <a:gd name="connsiteY127" fmla="*/ 3801249 h 10911853"/>
                <a:gd name="connsiteX128" fmla="*/ 461073 w 3908997"/>
                <a:gd name="connsiteY128" fmla="*/ 3847515 h 10911853"/>
                <a:gd name="connsiteX129" fmla="*/ 498132 w 3908997"/>
                <a:gd name="connsiteY129" fmla="*/ 3891877 h 10911853"/>
                <a:gd name="connsiteX130" fmla="*/ 534670 w 3908997"/>
                <a:gd name="connsiteY130" fmla="*/ 3934485 h 10911853"/>
                <a:gd name="connsiteX131" fmla="*/ 570649 w 3908997"/>
                <a:gd name="connsiteY131" fmla="*/ 3975506 h 10911853"/>
                <a:gd name="connsiteX132" fmla="*/ 606031 w 3908997"/>
                <a:gd name="connsiteY132" fmla="*/ 4015092 h 10911853"/>
                <a:gd name="connsiteX133" fmla="*/ 640803 w 3908997"/>
                <a:gd name="connsiteY133" fmla="*/ 4053433 h 10911853"/>
                <a:gd name="connsiteX134" fmla="*/ 773074 w 3908997"/>
                <a:gd name="connsiteY134" fmla="*/ 4197439 h 10911853"/>
                <a:gd name="connsiteX135" fmla="*/ 804291 w 3908997"/>
                <a:gd name="connsiteY135" fmla="*/ 4231919 h 10911853"/>
                <a:gd name="connsiteX136" fmla="*/ 834720 w 3908997"/>
                <a:gd name="connsiteY136" fmla="*/ 4266108 h 10911853"/>
                <a:gd name="connsiteX137" fmla="*/ 864311 w 3908997"/>
                <a:gd name="connsiteY137" fmla="*/ 4300194 h 10911853"/>
                <a:gd name="connsiteX138" fmla="*/ 893038 w 3908997"/>
                <a:gd name="connsiteY138" fmla="*/ 4334319 h 10911853"/>
                <a:gd name="connsiteX139" fmla="*/ 920889 w 3908997"/>
                <a:gd name="connsiteY139" fmla="*/ 4368647 h 10911853"/>
                <a:gd name="connsiteX140" fmla="*/ 947813 w 3908997"/>
                <a:gd name="connsiteY140" fmla="*/ 4403344 h 10911853"/>
                <a:gd name="connsiteX141" fmla="*/ 973785 w 3908997"/>
                <a:gd name="connsiteY141" fmla="*/ 4438586 h 10911853"/>
                <a:gd name="connsiteX142" fmla="*/ 998778 w 3908997"/>
                <a:gd name="connsiteY142" fmla="*/ 4474515 h 10911853"/>
                <a:gd name="connsiteX143" fmla="*/ 1022769 w 3908997"/>
                <a:gd name="connsiteY143" fmla="*/ 4511306 h 10911853"/>
                <a:gd name="connsiteX144" fmla="*/ 1045718 w 3908997"/>
                <a:gd name="connsiteY144" fmla="*/ 4549127 h 10911853"/>
                <a:gd name="connsiteX145" fmla="*/ 1067600 w 3908997"/>
                <a:gd name="connsiteY145" fmla="*/ 4588129 h 10911853"/>
                <a:gd name="connsiteX146" fmla="*/ 1088390 w 3908997"/>
                <a:gd name="connsiteY146" fmla="*/ 4628477 h 10911853"/>
                <a:gd name="connsiteX147" fmla="*/ 1108036 w 3908997"/>
                <a:gd name="connsiteY147" fmla="*/ 4670336 h 10911853"/>
                <a:gd name="connsiteX148" fmla="*/ 1126540 w 3908997"/>
                <a:gd name="connsiteY148" fmla="*/ 4713871 h 10911853"/>
                <a:gd name="connsiteX149" fmla="*/ 1143838 w 3908997"/>
                <a:gd name="connsiteY149" fmla="*/ 4759249 h 10911853"/>
                <a:gd name="connsiteX150" fmla="*/ 1159929 w 3908997"/>
                <a:gd name="connsiteY150" fmla="*/ 4806620 h 10911853"/>
                <a:gd name="connsiteX151" fmla="*/ 1174775 w 3908997"/>
                <a:gd name="connsiteY151" fmla="*/ 4856162 h 10911853"/>
                <a:gd name="connsiteX152" fmla="*/ 1188339 w 3908997"/>
                <a:gd name="connsiteY152" fmla="*/ 4908029 h 10911853"/>
                <a:gd name="connsiteX153" fmla="*/ 1260843 w 3908997"/>
                <a:gd name="connsiteY153" fmla="*/ 5760885 h 10911853"/>
                <a:gd name="connsiteX154" fmla="*/ 1305534 w 3908997"/>
                <a:gd name="connsiteY154" fmla="*/ 6316662 h 10911853"/>
                <a:gd name="connsiteX155" fmla="*/ 1343761 w 3908997"/>
                <a:gd name="connsiteY155" fmla="*/ 6818477 h 10911853"/>
                <a:gd name="connsiteX156" fmla="*/ 1372539 w 3908997"/>
                <a:gd name="connsiteY156" fmla="*/ 7217435 h 10911853"/>
                <a:gd name="connsiteX157" fmla="*/ 1395882 w 3908997"/>
                <a:gd name="connsiteY157" fmla="*/ 7559091 h 10911853"/>
                <a:gd name="connsiteX158" fmla="*/ 1410906 w 3908997"/>
                <a:gd name="connsiteY158" fmla="*/ 7725016 h 10911853"/>
                <a:gd name="connsiteX159" fmla="*/ 1460639 w 3908997"/>
                <a:gd name="connsiteY159" fmla="*/ 8660066 h 10911853"/>
                <a:gd name="connsiteX160" fmla="*/ 1470190 w 3908997"/>
                <a:gd name="connsiteY160" fmla="*/ 8860485 h 10911853"/>
                <a:gd name="connsiteX161" fmla="*/ 1478635 w 3908997"/>
                <a:gd name="connsiteY161" fmla="*/ 9056878 h 10911853"/>
                <a:gd name="connsiteX162" fmla="*/ 1485900 w 3908997"/>
                <a:gd name="connsiteY162" fmla="*/ 9248394 h 10911853"/>
                <a:gd name="connsiteX163" fmla="*/ 1490014 w 3908997"/>
                <a:gd name="connsiteY163" fmla="*/ 9372917 h 10911853"/>
                <a:gd name="connsiteX164" fmla="*/ 1493532 w 3908997"/>
                <a:gd name="connsiteY164" fmla="*/ 9494647 h 10911853"/>
                <a:gd name="connsiteX165" fmla="*/ 1496390 w 3908997"/>
                <a:gd name="connsiteY165" fmla="*/ 9613290 h 10911853"/>
                <a:gd name="connsiteX166" fmla="*/ 1498587 w 3908997"/>
                <a:gd name="connsiteY166" fmla="*/ 9728619 h 10911853"/>
                <a:gd name="connsiteX167" fmla="*/ 1500073 w 3908997"/>
                <a:gd name="connsiteY167" fmla="*/ 9840354 h 10911853"/>
                <a:gd name="connsiteX168" fmla="*/ 1500809 w 3908997"/>
                <a:gd name="connsiteY168" fmla="*/ 9948253 h 10911853"/>
                <a:gd name="connsiteX169" fmla="*/ 1500784 w 3908997"/>
                <a:gd name="connsiteY169" fmla="*/ 10052063 h 10911853"/>
                <a:gd name="connsiteX170" fmla="*/ 1499946 w 3908997"/>
                <a:gd name="connsiteY170" fmla="*/ 10151504 h 10911853"/>
                <a:gd name="connsiteX171" fmla="*/ 1498282 w 3908997"/>
                <a:gd name="connsiteY171" fmla="*/ 10246347 h 10911853"/>
                <a:gd name="connsiteX172" fmla="*/ 1497126 w 3908997"/>
                <a:gd name="connsiteY172" fmla="*/ 10291953 h 10911853"/>
                <a:gd name="connsiteX173" fmla="*/ 1495742 w 3908997"/>
                <a:gd name="connsiteY173" fmla="*/ 10336314 h 10911853"/>
                <a:gd name="connsiteX174" fmla="*/ 1494142 w 3908997"/>
                <a:gd name="connsiteY174" fmla="*/ 10379392 h 10911853"/>
                <a:gd name="connsiteX175" fmla="*/ 1492300 w 3908997"/>
                <a:gd name="connsiteY175" fmla="*/ 10421163 h 10911853"/>
                <a:gd name="connsiteX176" fmla="*/ 1490243 w 3908997"/>
                <a:gd name="connsiteY176" fmla="*/ 10461587 h 10911853"/>
                <a:gd name="connsiteX177" fmla="*/ 1487932 w 3908997"/>
                <a:gd name="connsiteY177" fmla="*/ 10500627 h 10911853"/>
                <a:gd name="connsiteX178" fmla="*/ 1482598 w 3908997"/>
                <a:gd name="connsiteY178" fmla="*/ 10574465 h 10911853"/>
                <a:gd name="connsiteX179" fmla="*/ 1476260 w 3908997"/>
                <a:gd name="connsiteY179" fmla="*/ 10642397 h 10911853"/>
                <a:gd name="connsiteX180" fmla="*/ 1468907 w 3908997"/>
                <a:gd name="connsiteY180" fmla="*/ 10704182 h 10911853"/>
                <a:gd name="connsiteX181" fmla="*/ 1460487 w 3908997"/>
                <a:gd name="connsiteY181" fmla="*/ 10759554 h 10911853"/>
                <a:gd name="connsiteX182" fmla="*/ 1450962 w 3908997"/>
                <a:gd name="connsiteY182" fmla="*/ 10808272 h 10911853"/>
                <a:gd name="connsiteX183" fmla="*/ 1440319 w 3908997"/>
                <a:gd name="connsiteY183" fmla="*/ 10850055 h 10911853"/>
                <a:gd name="connsiteX184" fmla="*/ 1422184 w 3908997"/>
                <a:gd name="connsiteY184" fmla="*/ 10899204 h 10911853"/>
                <a:gd name="connsiteX185" fmla="*/ 1415542 w 3908997"/>
                <a:gd name="connsiteY185" fmla="*/ 10911853 h 10911853"/>
                <a:gd name="connsiteX186" fmla="*/ 3908996 w 3908997"/>
                <a:gd name="connsiteY186" fmla="*/ 10900296 h 10911853"/>
                <a:gd name="connsiteX0" fmla="*/ 3908996 w 3908995"/>
                <a:gd name="connsiteY0" fmla="*/ 10900296 h 10911853"/>
                <a:gd name="connsiteX1" fmla="*/ 3604907 w 3908995"/>
                <a:gd name="connsiteY1" fmla="*/ 7716367 h 10911853"/>
                <a:gd name="connsiteX2" fmla="*/ 3406800 w 3908995"/>
                <a:gd name="connsiteY2" fmla="*/ 5912815 h 10911853"/>
                <a:gd name="connsiteX3" fmla="*/ 3227578 w 3908995"/>
                <a:gd name="connsiteY3" fmla="*/ 4821618 h 10911853"/>
                <a:gd name="connsiteX4" fmla="*/ 2980194 w 3908995"/>
                <a:gd name="connsiteY4" fmla="*/ 3774744 h 10911853"/>
                <a:gd name="connsiteX5" fmla="*/ 2979636 w 3908995"/>
                <a:gd name="connsiteY5" fmla="*/ 3737381 h 10911853"/>
                <a:gd name="connsiteX6" fmla="*/ 2979712 w 3908995"/>
                <a:gd name="connsiteY6" fmla="*/ 3683050 h 10911853"/>
                <a:gd name="connsiteX7" fmla="*/ 2980563 w 3908995"/>
                <a:gd name="connsiteY7" fmla="*/ 3628936 h 10911853"/>
                <a:gd name="connsiteX8" fmla="*/ 2982112 w 3908995"/>
                <a:gd name="connsiteY8" fmla="*/ 3575088 h 10911853"/>
                <a:gd name="connsiteX9" fmla="*/ 2984258 w 3908995"/>
                <a:gd name="connsiteY9" fmla="*/ 3521557 h 10911853"/>
                <a:gd name="connsiteX10" fmla="*/ 2986913 w 3908995"/>
                <a:gd name="connsiteY10" fmla="*/ 3468382 h 10911853"/>
                <a:gd name="connsiteX11" fmla="*/ 2989973 w 3908995"/>
                <a:gd name="connsiteY11" fmla="*/ 3415627 h 10911853"/>
                <a:gd name="connsiteX12" fmla="*/ 2993352 w 3908995"/>
                <a:gd name="connsiteY12" fmla="*/ 3363341 h 10911853"/>
                <a:gd name="connsiteX13" fmla="*/ 2996946 w 3908995"/>
                <a:gd name="connsiteY13" fmla="*/ 3311563 h 10911853"/>
                <a:gd name="connsiteX14" fmla="*/ 3008134 w 3908995"/>
                <a:gd name="connsiteY14" fmla="*/ 3159810 h 10911853"/>
                <a:gd name="connsiteX15" fmla="*/ 3014992 w 3908995"/>
                <a:gd name="connsiteY15" fmla="*/ 3062135 h 10911853"/>
                <a:gd name="connsiteX16" fmla="*/ 3017951 w 3908995"/>
                <a:gd name="connsiteY16" fmla="*/ 3014484 h 10911853"/>
                <a:gd name="connsiteX17" fmla="*/ 3020479 w 3908995"/>
                <a:gd name="connsiteY17" fmla="*/ 2967710 h 10911853"/>
                <a:gd name="connsiteX18" fmla="*/ 3022473 w 3908995"/>
                <a:gd name="connsiteY18" fmla="*/ 2921851 h 10911853"/>
                <a:gd name="connsiteX19" fmla="*/ 3023857 w 3908995"/>
                <a:gd name="connsiteY19" fmla="*/ 2876943 h 10911853"/>
                <a:gd name="connsiteX20" fmla="*/ 3024517 w 3908995"/>
                <a:gd name="connsiteY20" fmla="*/ 2833065 h 10911853"/>
                <a:gd name="connsiteX21" fmla="*/ 3024365 w 3908995"/>
                <a:gd name="connsiteY21" fmla="*/ 2790240 h 10911853"/>
                <a:gd name="connsiteX22" fmla="*/ 3023311 w 3908995"/>
                <a:gd name="connsiteY22" fmla="*/ 2748534 h 10911853"/>
                <a:gd name="connsiteX23" fmla="*/ 3021253 w 3908995"/>
                <a:gd name="connsiteY23" fmla="*/ 2707995 h 10911853"/>
                <a:gd name="connsiteX24" fmla="*/ 3018117 w 3908995"/>
                <a:gd name="connsiteY24" fmla="*/ 2668663 h 10911853"/>
                <a:gd name="connsiteX25" fmla="*/ 3013786 w 3908995"/>
                <a:gd name="connsiteY25" fmla="*/ 2630601 h 10911853"/>
                <a:gd name="connsiteX26" fmla="*/ 3025241 w 3908995"/>
                <a:gd name="connsiteY26" fmla="*/ 2587498 h 10911853"/>
                <a:gd name="connsiteX27" fmla="*/ 3035185 w 3908995"/>
                <a:gd name="connsiteY27" fmla="*/ 2539784 h 10911853"/>
                <a:gd name="connsiteX28" fmla="*/ 3043669 w 3908995"/>
                <a:gd name="connsiteY28" fmla="*/ 2488361 h 10911853"/>
                <a:gd name="connsiteX29" fmla="*/ 3050756 w 3908995"/>
                <a:gd name="connsiteY29" fmla="*/ 2434120 h 10911853"/>
                <a:gd name="connsiteX30" fmla="*/ 3056509 w 3908995"/>
                <a:gd name="connsiteY30" fmla="*/ 2377986 h 10911853"/>
                <a:gd name="connsiteX31" fmla="*/ 3061017 w 3908995"/>
                <a:gd name="connsiteY31" fmla="*/ 2320874 h 10911853"/>
                <a:gd name="connsiteX32" fmla="*/ 3064306 w 3908995"/>
                <a:gd name="connsiteY32" fmla="*/ 2263698 h 10911853"/>
                <a:gd name="connsiteX33" fmla="*/ 3066478 w 3908995"/>
                <a:gd name="connsiteY33" fmla="*/ 2207349 h 10911853"/>
                <a:gd name="connsiteX34" fmla="*/ 3067570 w 3908995"/>
                <a:gd name="connsiteY34" fmla="*/ 2152751 h 10911853"/>
                <a:gd name="connsiteX35" fmla="*/ 3067659 w 3908995"/>
                <a:gd name="connsiteY35" fmla="*/ 2100808 h 10911853"/>
                <a:gd name="connsiteX36" fmla="*/ 3066821 w 3908995"/>
                <a:gd name="connsiteY36" fmla="*/ 2052447 h 10911853"/>
                <a:gd name="connsiteX37" fmla="*/ 3065094 w 3908995"/>
                <a:gd name="connsiteY37" fmla="*/ 2008555 h 10911853"/>
                <a:gd name="connsiteX38" fmla="*/ 3062554 w 3908995"/>
                <a:gd name="connsiteY38" fmla="*/ 1970062 h 10911853"/>
                <a:gd name="connsiteX39" fmla="*/ 3059277 w 3908995"/>
                <a:gd name="connsiteY39" fmla="*/ 1937867 h 10911853"/>
                <a:gd name="connsiteX40" fmla="*/ 3051886 w 3908995"/>
                <a:gd name="connsiteY40" fmla="*/ 1876945 h 10911853"/>
                <a:gd name="connsiteX41" fmla="*/ 3033052 w 3908995"/>
                <a:gd name="connsiteY41" fmla="*/ 1707807 h 10911853"/>
                <a:gd name="connsiteX42" fmla="*/ 3027032 w 3908995"/>
                <a:gd name="connsiteY42" fmla="*/ 1655787 h 10911853"/>
                <a:gd name="connsiteX43" fmla="*/ 3020707 w 3908995"/>
                <a:gd name="connsiteY43" fmla="*/ 1605864 h 10911853"/>
                <a:gd name="connsiteX44" fmla="*/ 3013849 w 3908995"/>
                <a:gd name="connsiteY44" fmla="*/ 1557959 h 10911853"/>
                <a:gd name="connsiteX45" fmla="*/ 3006191 w 3908995"/>
                <a:gd name="connsiteY45" fmla="*/ 1512023 h 10911853"/>
                <a:gd name="connsiteX46" fmla="*/ 2997466 w 3908995"/>
                <a:gd name="connsiteY46" fmla="*/ 1468018 h 10911853"/>
                <a:gd name="connsiteX47" fmla="*/ 2987433 w 3908995"/>
                <a:gd name="connsiteY47" fmla="*/ 1425879 h 10911853"/>
                <a:gd name="connsiteX48" fmla="*/ 2975851 w 3908995"/>
                <a:gd name="connsiteY48" fmla="*/ 1385544 h 10911853"/>
                <a:gd name="connsiteX49" fmla="*/ 2962427 w 3908995"/>
                <a:gd name="connsiteY49" fmla="*/ 1346962 h 10911853"/>
                <a:gd name="connsiteX50" fmla="*/ 2946946 w 3908995"/>
                <a:gd name="connsiteY50" fmla="*/ 1310068 h 10911853"/>
                <a:gd name="connsiteX51" fmla="*/ 2929140 w 3908995"/>
                <a:gd name="connsiteY51" fmla="*/ 1274826 h 10911853"/>
                <a:gd name="connsiteX52" fmla="*/ 2908744 w 3908995"/>
                <a:gd name="connsiteY52" fmla="*/ 1241171 h 10911853"/>
                <a:gd name="connsiteX53" fmla="*/ 2885516 w 3908995"/>
                <a:gd name="connsiteY53" fmla="*/ 1209040 h 10911853"/>
                <a:gd name="connsiteX54" fmla="*/ 2859201 w 3908995"/>
                <a:gd name="connsiteY54" fmla="*/ 1178382 h 10911853"/>
                <a:gd name="connsiteX55" fmla="*/ 2829534 w 3908995"/>
                <a:gd name="connsiteY55" fmla="*/ 1149134 h 10911853"/>
                <a:gd name="connsiteX56" fmla="*/ 2796286 w 3908995"/>
                <a:gd name="connsiteY56" fmla="*/ 1121257 h 10911853"/>
                <a:gd name="connsiteX57" fmla="*/ 2759176 w 3908995"/>
                <a:gd name="connsiteY57" fmla="*/ 1094689 h 10911853"/>
                <a:gd name="connsiteX58" fmla="*/ 2717952 w 3908995"/>
                <a:gd name="connsiteY58" fmla="*/ 1069378 h 10911853"/>
                <a:gd name="connsiteX59" fmla="*/ 2672384 w 3908995"/>
                <a:gd name="connsiteY59" fmla="*/ 1045248 h 10911853"/>
                <a:gd name="connsiteX60" fmla="*/ 2660929 w 3908995"/>
                <a:gd name="connsiteY60" fmla="*/ 991349 h 10911853"/>
                <a:gd name="connsiteX61" fmla="*/ 2644838 w 3908995"/>
                <a:gd name="connsiteY61" fmla="*/ 941971 h 10911853"/>
                <a:gd name="connsiteX62" fmla="*/ 2624531 w 3908995"/>
                <a:gd name="connsiteY62" fmla="*/ 896886 h 10911853"/>
                <a:gd name="connsiteX63" fmla="*/ 2600401 w 3908995"/>
                <a:gd name="connsiteY63" fmla="*/ 855891 h 10911853"/>
                <a:gd name="connsiteX64" fmla="*/ 2572855 w 3908995"/>
                <a:gd name="connsiteY64" fmla="*/ 818756 h 10911853"/>
                <a:gd name="connsiteX65" fmla="*/ 2542298 w 3908995"/>
                <a:gd name="connsiteY65" fmla="*/ 785266 h 10911853"/>
                <a:gd name="connsiteX66" fmla="*/ 2509126 w 3908995"/>
                <a:gd name="connsiteY66" fmla="*/ 755205 h 10911853"/>
                <a:gd name="connsiteX67" fmla="*/ 2473756 w 3908995"/>
                <a:gd name="connsiteY67" fmla="*/ 728357 h 10911853"/>
                <a:gd name="connsiteX68" fmla="*/ 2436571 w 3908995"/>
                <a:gd name="connsiteY68" fmla="*/ 704507 h 10911853"/>
                <a:gd name="connsiteX69" fmla="*/ 2397988 w 3908995"/>
                <a:gd name="connsiteY69" fmla="*/ 683425 h 10911853"/>
                <a:gd name="connsiteX70" fmla="*/ 2358415 w 3908995"/>
                <a:gd name="connsiteY70" fmla="*/ 664921 h 10911853"/>
                <a:gd name="connsiteX71" fmla="*/ 2318245 w 3908995"/>
                <a:gd name="connsiteY71" fmla="*/ 648754 h 10911853"/>
                <a:gd name="connsiteX72" fmla="*/ 2277884 w 3908995"/>
                <a:gd name="connsiteY72" fmla="*/ 634707 h 10911853"/>
                <a:gd name="connsiteX73" fmla="*/ 2237740 w 3908995"/>
                <a:gd name="connsiteY73" fmla="*/ 622579 h 10911853"/>
                <a:gd name="connsiteX74" fmla="*/ 2198205 w 3908995"/>
                <a:gd name="connsiteY74" fmla="*/ 612140 h 10911853"/>
                <a:gd name="connsiteX75" fmla="*/ 2159685 w 3908995"/>
                <a:gd name="connsiteY75" fmla="*/ 603173 h 10911853"/>
                <a:gd name="connsiteX76" fmla="*/ 2122601 w 3908995"/>
                <a:gd name="connsiteY76" fmla="*/ 595464 h 10911853"/>
                <a:gd name="connsiteX77" fmla="*/ 2089035 w 3908995"/>
                <a:gd name="connsiteY77" fmla="*/ 540804 h 10911853"/>
                <a:gd name="connsiteX78" fmla="*/ 2057717 w 3908995"/>
                <a:gd name="connsiteY78" fmla="*/ 487476 h 10911853"/>
                <a:gd name="connsiteX79" fmla="*/ 2028278 w 3908995"/>
                <a:gd name="connsiteY79" fmla="*/ 435711 h 10911853"/>
                <a:gd name="connsiteX80" fmla="*/ 1973516 w 3908995"/>
                <a:gd name="connsiteY80" fmla="*/ 337629 h 10911853"/>
                <a:gd name="connsiteX81" fmla="*/ 1947468 w 3908995"/>
                <a:gd name="connsiteY81" fmla="*/ 291719 h 10911853"/>
                <a:gd name="connsiteX82" fmla="*/ 1921802 w 3908995"/>
                <a:gd name="connsiteY82" fmla="*/ 248170 h 10911853"/>
                <a:gd name="connsiteX83" fmla="*/ 1896160 w 3908995"/>
                <a:gd name="connsiteY83" fmla="*/ 207200 h 10911853"/>
                <a:gd name="connsiteX84" fmla="*/ 1870163 w 3908995"/>
                <a:gd name="connsiteY84" fmla="*/ 168986 h 10911853"/>
                <a:gd name="connsiteX85" fmla="*/ 1843443 w 3908995"/>
                <a:gd name="connsiteY85" fmla="*/ 133743 h 10911853"/>
                <a:gd name="connsiteX86" fmla="*/ 1815630 w 3908995"/>
                <a:gd name="connsiteY86" fmla="*/ 101663 h 10911853"/>
                <a:gd name="connsiteX87" fmla="*/ 1786356 w 3908995"/>
                <a:gd name="connsiteY87" fmla="*/ 72974 h 10911853"/>
                <a:gd name="connsiteX88" fmla="*/ 1755241 w 3908995"/>
                <a:gd name="connsiteY88" fmla="*/ 47853 h 10911853"/>
                <a:gd name="connsiteX89" fmla="*/ 1721916 w 3908995"/>
                <a:gd name="connsiteY89" fmla="*/ 26517 h 10911853"/>
                <a:gd name="connsiteX90" fmla="*/ 1686026 w 3908995"/>
                <a:gd name="connsiteY90" fmla="*/ 9169 h 10911853"/>
                <a:gd name="connsiteX91" fmla="*/ 1648498 w 3908995"/>
                <a:gd name="connsiteY91" fmla="*/ 127 h 10911853"/>
                <a:gd name="connsiteX92" fmla="*/ 1605635 w 3908995"/>
                <a:gd name="connsiteY92" fmla="*/ 0 h 10911853"/>
                <a:gd name="connsiteX93" fmla="*/ 1558925 w 3908995"/>
                <a:gd name="connsiteY93" fmla="*/ 7073 h 10911853"/>
                <a:gd name="connsiteX94" fmla="*/ 1509903 w 3908995"/>
                <a:gd name="connsiteY94" fmla="*/ 19608 h 10911853"/>
                <a:gd name="connsiteX95" fmla="*/ 1460068 w 3908995"/>
                <a:gd name="connsiteY95" fmla="*/ 35915 h 10911853"/>
                <a:gd name="connsiteX96" fmla="*/ 1410931 w 3908995"/>
                <a:gd name="connsiteY96" fmla="*/ 54254 h 10911853"/>
                <a:gd name="connsiteX97" fmla="*/ 1320838 w 3908995"/>
                <a:gd name="connsiteY97" fmla="*/ 90170 h 10911853"/>
                <a:gd name="connsiteX98" fmla="*/ 1282915 w 3908995"/>
                <a:gd name="connsiteY98" fmla="*/ 104317 h 10911853"/>
                <a:gd name="connsiteX99" fmla="*/ 1315389 w 3908995"/>
                <a:gd name="connsiteY99" fmla="*/ 221043 h 10911853"/>
                <a:gd name="connsiteX100" fmla="*/ 1330782 w 3908995"/>
                <a:gd name="connsiteY100" fmla="*/ 291426 h 10911853"/>
                <a:gd name="connsiteX101" fmla="*/ 1333182 w 3908995"/>
                <a:gd name="connsiteY101" fmla="*/ 343763 h 10911853"/>
                <a:gd name="connsiteX102" fmla="*/ 1326705 w 3908995"/>
                <a:gd name="connsiteY102" fmla="*/ 406400 h 10911853"/>
                <a:gd name="connsiteX103" fmla="*/ 1206144 w 3908995"/>
                <a:gd name="connsiteY103" fmla="*/ 1380578 h 10911853"/>
                <a:gd name="connsiteX104" fmla="*/ 1326692 w 3908995"/>
                <a:gd name="connsiteY104" fmla="*/ 406400 h 10911853"/>
                <a:gd name="connsiteX105" fmla="*/ 1326121 w 3908995"/>
                <a:gd name="connsiteY105" fmla="*/ 383552 h 10911853"/>
                <a:gd name="connsiteX106" fmla="*/ 1284846 w 3908995"/>
                <a:gd name="connsiteY106" fmla="*/ 326453 h 10911853"/>
                <a:gd name="connsiteX107" fmla="*/ 1249006 w 3908995"/>
                <a:gd name="connsiteY107" fmla="*/ 294233 h 10911853"/>
                <a:gd name="connsiteX108" fmla="*/ 1206258 w 3908995"/>
                <a:gd name="connsiteY108" fmla="*/ 260896 h 10911853"/>
                <a:gd name="connsiteX109" fmla="*/ 1159052 w 3908995"/>
                <a:gd name="connsiteY109" fmla="*/ 227469 h 10911853"/>
                <a:gd name="connsiteX110" fmla="*/ 1109814 w 3908995"/>
                <a:gd name="connsiteY110" fmla="*/ 194945 h 10911853"/>
                <a:gd name="connsiteX111" fmla="*/ 1060983 w 3908995"/>
                <a:gd name="connsiteY111" fmla="*/ 164338 h 10911853"/>
                <a:gd name="connsiteX112" fmla="*/ 1014984 w 3908995"/>
                <a:gd name="connsiteY112" fmla="*/ 136664 h 10911853"/>
                <a:gd name="connsiteX113" fmla="*/ 974255 w 3908995"/>
                <a:gd name="connsiteY113" fmla="*/ 112915 h 10911853"/>
                <a:gd name="connsiteX114" fmla="*/ 918337 w 3908995"/>
                <a:gd name="connsiteY114" fmla="*/ 81267 h 10911853"/>
                <a:gd name="connsiteX115" fmla="*/ 603059 w 3908995"/>
                <a:gd name="connsiteY115" fmla="*/ 774001 h 10911853"/>
                <a:gd name="connsiteX116" fmla="*/ 746493 w 3908995"/>
                <a:gd name="connsiteY116" fmla="*/ 1361338 h 10911853"/>
                <a:gd name="connsiteX117" fmla="*/ 720471 w 3908995"/>
                <a:gd name="connsiteY117" fmla="*/ 1620837 h 10911853"/>
                <a:gd name="connsiteX118" fmla="*/ 608495 w 3908995"/>
                <a:gd name="connsiteY118" fmla="*/ 2221954 h 10911853"/>
                <a:gd name="connsiteX119" fmla="*/ 603389 w 3908995"/>
                <a:gd name="connsiteY119" fmla="*/ 2223897 h 10911853"/>
                <a:gd name="connsiteX120" fmla="*/ 560590 w 3908995"/>
                <a:gd name="connsiteY120" fmla="*/ 2243734 h 10911853"/>
                <a:gd name="connsiteX121" fmla="*/ 519112 w 3908995"/>
                <a:gd name="connsiteY121" fmla="*/ 2266543 h 10911853"/>
                <a:gd name="connsiteX122" fmla="*/ 479132 w 3908995"/>
                <a:gd name="connsiteY122" fmla="*/ 2292248 h 10911853"/>
                <a:gd name="connsiteX123" fmla="*/ 440829 w 3908995"/>
                <a:gd name="connsiteY123" fmla="*/ 2320772 h 10911853"/>
                <a:gd name="connsiteX124" fmla="*/ 282333 w 3908995"/>
                <a:gd name="connsiteY124" fmla="*/ 2447442 h 10911853"/>
                <a:gd name="connsiteX125" fmla="*/ 0 w 3908995"/>
                <a:gd name="connsiteY125" fmla="*/ 3183394 h 10911853"/>
                <a:gd name="connsiteX126" fmla="*/ 385470 w 3908995"/>
                <a:gd name="connsiteY126" fmla="*/ 3752913 h 10911853"/>
                <a:gd name="connsiteX127" fmla="*/ 423506 w 3908995"/>
                <a:gd name="connsiteY127" fmla="*/ 3801249 h 10911853"/>
                <a:gd name="connsiteX128" fmla="*/ 461073 w 3908995"/>
                <a:gd name="connsiteY128" fmla="*/ 3847515 h 10911853"/>
                <a:gd name="connsiteX129" fmla="*/ 498132 w 3908995"/>
                <a:gd name="connsiteY129" fmla="*/ 3891877 h 10911853"/>
                <a:gd name="connsiteX130" fmla="*/ 534670 w 3908995"/>
                <a:gd name="connsiteY130" fmla="*/ 3934485 h 10911853"/>
                <a:gd name="connsiteX131" fmla="*/ 570649 w 3908995"/>
                <a:gd name="connsiteY131" fmla="*/ 3975506 h 10911853"/>
                <a:gd name="connsiteX132" fmla="*/ 606031 w 3908995"/>
                <a:gd name="connsiteY132" fmla="*/ 4015092 h 10911853"/>
                <a:gd name="connsiteX133" fmla="*/ 640803 w 3908995"/>
                <a:gd name="connsiteY133" fmla="*/ 4053433 h 10911853"/>
                <a:gd name="connsiteX134" fmla="*/ 773074 w 3908995"/>
                <a:gd name="connsiteY134" fmla="*/ 4197439 h 10911853"/>
                <a:gd name="connsiteX135" fmla="*/ 804291 w 3908995"/>
                <a:gd name="connsiteY135" fmla="*/ 4231919 h 10911853"/>
                <a:gd name="connsiteX136" fmla="*/ 834720 w 3908995"/>
                <a:gd name="connsiteY136" fmla="*/ 4266108 h 10911853"/>
                <a:gd name="connsiteX137" fmla="*/ 864311 w 3908995"/>
                <a:gd name="connsiteY137" fmla="*/ 4300194 h 10911853"/>
                <a:gd name="connsiteX138" fmla="*/ 893038 w 3908995"/>
                <a:gd name="connsiteY138" fmla="*/ 4334319 h 10911853"/>
                <a:gd name="connsiteX139" fmla="*/ 920889 w 3908995"/>
                <a:gd name="connsiteY139" fmla="*/ 4368647 h 10911853"/>
                <a:gd name="connsiteX140" fmla="*/ 947813 w 3908995"/>
                <a:gd name="connsiteY140" fmla="*/ 4403344 h 10911853"/>
                <a:gd name="connsiteX141" fmla="*/ 973785 w 3908995"/>
                <a:gd name="connsiteY141" fmla="*/ 4438586 h 10911853"/>
                <a:gd name="connsiteX142" fmla="*/ 998778 w 3908995"/>
                <a:gd name="connsiteY142" fmla="*/ 4474515 h 10911853"/>
                <a:gd name="connsiteX143" fmla="*/ 1022769 w 3908995"/>
                <a:gd name="connsiteY143" fmla="*/ 4511306 h 10911853"/>
                <a:gd name="connsiteX144" fmla="*/ 1045718 w 3908995"/>
                <a:gd name="connsiteY144" fmla="*/ 4549127 h 10911853"/>
                <a:gd name="connsiteX145" fmla="*/ 1067600 w 3908995"/>
                <a:gd name="connsiteY145" fmla="*/ 4588129 h 10911853"/>
                <a:gd name="connsiteX146" fmla="*/ 1088390 w 3908995"/>
                <a:gd name="connsiteY146" fmla="*/ 4628477 h 10911853"/>
                <a:gd name="connsiteX147" fmla="*/ 1108036 w 3908995"/>
                <a:gd name="connsiteY147" fmla="*/ 4670336 h 10911853"/>
                <a:gd name="connsiteX148" fmla="*/ 1126540 w 3908995"/>
                <a:gd name="connsiteY148" fmla="*/ 4713871 h 10911853"/>
                <a:gd name="connsiteX149" fmla="*/ 1143838 w 3908995"/>
                <a:gd name="connsiteY149" fmla="*/ 4759249 h 10911853"/>
                <a:gd name="connsiteX150" fmla="*/ 1159929 w 3908995"/>
                <a:gd name="connsiteY150" fmla="*/ 4806620 h 10911853"/>
                <a:gd name="connsiteX151" fmla="*/ 1174775 w 3908995"/>
                <a:gd name="connsiteY151" fmla="*/ 4856162 h 10911853"/>
                <a:gd name="connsiteX152" fmla="*/ 1188339 w 3908995"/>
                <a:gd name="connsiteY152" fmla="*/ 4908029 h 10911853"/>
                <a:gd name="connsiteX153" fmla="*/ 1260843 w 3908995"/>
                <a:gd name="connsiteY153" fmla="*/ 5760885 h 10911853"/>
                <a:gd name="connsiteX154" fmla="*/ 1305534 w 3908995"/>
                <a:gd name="connsiteY154" fmla="*/ 6316662 h 10911853"/>
                <a:gd name="connsiteX155" fmla="*/ 1343761 w 3908995"/>
                <a:gd name="connsiteY155" fmla="*/ 6818477 h 10911853"/>
                <a:gd name="connsiteX156" fmla="*/ 1372539 w 3908995"/>
                <a:gd name="connsiteY156" fmla="*/ 7217435 h 10911853"/>
                <a:gd name="connsiteX157" fmla="*/ 1395882 w 3908995"/>
                <a:gd name="connsiteY157" fmla="*/ 7559091 h 10911853"/>
                <a:gd name="connsiteX158" fmla="*/ 1410906 w 3908995"/>
                <a:gd name="connsiteY158" fmla="*/ 7725016 h 10911853"/>
                <a:gd name="connsiteX159" fmla="*/ 1470190 w 3908995"/>
                <a:gd name="connsiteY159" fmla="*/ 8860485 h 10911853"/>
                <a:gd name="connsiteX160" fmla="*/ 1478635 w 3908995"/>
                <a:gd name="connsiteY160" fmla="*/ 9056878 h 10911853"/>
                <a:gd name="connsiteX161" fmla="*/ 1485900 w 3908995"/>
                <a:gd name="connsiteY161" fmla="*/ 9248394 h 10911853"/>
                <a:gd name="connsiteX162" fmla="*/ 1490014 w 3908995"/>
                <a:gd name="connsiteY162" fmla="*/ 9372917 h 10911853"/>
                <a:gd name="connsiteX163" fmla="*/ 1493532 w 3908995"/>
                <a:gd name="connsiteY163" fmla="*/ 9494647 h 10911853"/>
                <a:gd name="connsiteX164" fmla="*/ 1496390 w 3908995"/>
                <a:gd name="connsiteY164" fmla="*/ 9613290 h 10911853"/>
                <a:gd name="connsiteX165" fmla="*/ 1498587 w 3908995"/>
                <a:gd name="connsiteY165" fmla="*/ 9728619 h 10911853"/>
                <a:gd name="connsiteX166" fmla="*/ 1500073 w 3908995"/>
                <a:gd name="connsiteY166" fmla="*/ 9840354 h 10911853"/>
                <a:gd name="connsiteX167" fmla="*/ 1500809 w 3908995"/>
                <a:gd name="connsiteY167" fmla="*/ 9948253 h 10911853"/>
                <a:gd name="connsiteX168" fmla="*/ 1500784 w 3908995"/>
                <a:gd name="connsiteY168" fmla="*/ 10052063 h 10911853"/>
                <a:gd name="connsiteX169" fmla="*/ 1499946 w 3908995"/>
                <a:gd name="connsiteY169" fmla="*/ 10151504 h 10911853"/>
                <a:gd name="connsiteX170" fmla="*/ 1498282 w 3908995"/>
                <a:gd name="connsiteY170" fmla="*/ 10246347 h 10911853"/>
                <a:gd name="connsiteX171" fmla="*/ 1497126 w 3908995"/>
                <a:gd name="connsiteY171" fmla="*/ 10291953 h 10911853"/>
                <a:gd name="connsiteX172" fmla="*/ 1495742 w 3908995"/>
                <a:gd name="connsiteY172" fmla="*/ 10336314 h 10911853"/>
                <a:gd name="connsiteX173" fmla="*/ 1494142 w 3908995"/>
                <a:gd name="connsiteY173" fmla="*/ 10379392 h 10911853"/>
                <a:gd name="connsiteX174" fmla="*/ 1492300 w 3908995"/>
                <a:gd name="connsiteY174" fmla="*/ 10421163 h 10911853"/>
                <a:gd name="connsiteX175" fmla="*/ 1490243 w 3908995"/>
                <a:gd name="connsiteY175" fmla="*/ 10461587 h 10911853"/>
                <a:gd name="connsiteX176" fmla="*/ 1487932 w 3908995"/>
                <a:gd name="connsiteY176" fmla="*/ 10500627 h 10911853"/>
                <a:gd name="connsiteX177" fmla="*/ 1482598 w 3908995"/>
                <a:gd name="connsiteY177" fmla="*/ 10574465 h 10911853"/>
                <a:gd name="connsiteX178" fmla="*/ 1476260 w 3908995"/>
                <a:gd name="connsiteY178" fmla="*/ 10642397 h 10911853"/>
                <a:gd name="connsiteX179" fmla="*/ 1468907 w 3908995"/>
                <a:gd name="connsiteY179" fmla="*/ 10704182 h 10911853"/>
                <a:gd name="connsiteX180" fmla="*/ 1460487 w 3908995"/>
                <a:gd name="connsiteY180" fmla="*/ 10759554 h 10911853"/>
                <a:gd name="connsiteX181" fmla="*/ 1450962 w 3908995"/>
                <a:gd name="connsiteY181" fmla="*/ 10808272 h 10911853"/>
                <a:gd name="connsiteX182" fmla="*/ 1440319 w 3908995"/>
                <a:gd name="connsiteY182" fmla="*/ 10850055 h 10911853"/>
                <a:gd name="connsiteX183" fmla="*/ 1422184 w 3908995"/>
                <a:gd name="connsiteY183" fmla="*/ 10899204 h 10911853"/>
                <a:gd name="connsiteX184" fmla="*/ 1415542 w 3908995"/>
                <a:gd name="connsiteY184" fmla="*/ 10911853 h 10911853"/>
                <a:gd name="connsiteX185" fmla="*/ 3908996 w 3908995"/>
                <a:gd name="connsiteY185" fmla="*/ 10900296 h 10911853"/>
                <a:gd name="connsiteX0" fmla="*/ 3908996 w 3908997"/>
                <a:gd name="connsiteY0" fmla="*/ 10900296 h 10911853"/>
                <a:gd name="connsiteX1" fmla="*/ 3604907 w 3908997"/>
                <a:gd name="connsiteY1" fmla="*/ 7716367 h 10911853"/>
                <a:gd name="connsiteX2" fmla="*/ 3406800 w 3908997"/>
                <a:gd name="connsiteY2" fmla="*/ 5912815 h 10911853"/>
                <a:gd name="connsiteX3" fmla="*/ 3227578 w 3908997"/>
                <a:gd name="connsiteY3" fmla="*/ 4821618 h 10911853"/>
                <a:gd name="connsiteX4" fmla="*/ 2980194 w 3908997"/>
                <a:gd name="connsiteY4" fmla="*/ 3774744 h 10911853"/>
                <a:gd name="connsiteX5" fmla="*/ 2979636 w 3908997"/>
                <a:gd name="connsiteY5" fmla="*/ 3737381 h 10911853"/>
                <a:gd name="connsiteX6" fmla="*/ 2979712 w 3908997"/>
                <a:gd name="connsiteY6" fmla="*/ 3683050 h 10911853"/>
                <a:gd name="connsiteX7" fmla="*/ 2980563 w 3908997"/>
                <a:gd name="connsiteY7" fmla="*/ 3628936 h 10911853"/>
                <a:gd name="connsiteX8" fmla="*/ 2982112 w 3908997"/>
                <a:gd name="connsiteY8" fmla="*/ 3575088 h 10911853"/>
                <a:gd name="connsiteX9" fmla="*/ 2984258 w 3908997"/>
                <a:gd name="connsiteY9" fmla="*/ 3521557 h 10911853"/>
                <a:gd name="connsiteX10" fmla="*/ 2986913 w 3908997"/>
                <a:gd name="connsiteY10" fmla="*/ 3468382 h 10911853"/>
                <a:gd name="connsiteX11" fmla="*/ 2989973 w 3908997"/>
                <a:gd name="connsiteY11" fmla="*/ 3415627 h 10911853"/>
                <a:gd name="connsiteX12" fmla="*/ 2993352 w 3908997"/>
                <a:gd name="connsiteY12" fmla="*/ 3363341 h 10911853"/>
                <a:gd name="connsiteX13" fmla="*/ 2996946 w 3908997"/>
                <a:gd name="connsiteY13" fmla="*/ 3311563 h 10911853"/>
                <a:gd name="connsiteX14" fmla="*/ 3008134 w 3908997"/>
                <a:gd name="connsiteY14" fmla="*/ 3159810 h 10911853"/>
                <a:gd name="connsiteX15" fmla="*/ 3014992 w 3908997"/>
                <a:gd name="connsiteY15" fmla="*/ 3062135 h 10911853"/>
                <a:gd name="connsiteX16" fmla="*/ 3017951 w 3908997"/>
                <a:gd name="connsiteY16" fmla="*/ 3014484 h 10911853"/>
                <a:gd name="connsiteX17" fmla="*/ 3020479 w 3908997"/>
                <a:gd name="connsiteY17" fmla="*/ 2967710 h 10911853"/>
                <a:gd name="connsiteX18" fmla="*/ 3022473 w 3908997"/>
                <a:gd name="connsiteY18" fmla="*/ 2921851 h 10911853"/>
                <a:gd name="connsiteX19" fmla="*/ 3023857 w 3908997"/>
                <a:gd name="connsiteY19" fmla="*/ 2876943 h 10911853"/>
                <a:gd name="connsiteX20" fmla="*/ 3024517 w 3908997"/>
                <a:gd name="connsiteY20" fmla="*/ 2833065 h 10911853"/>
                <a:gd name="connsiteX21" fmla="*/ 3024365 w 3908997"/>
                <a:gd name="connsiteY21" fmla="*/ 2790240 h 10911853"/>
                <a:gd name="connsiteX22" fmla="*/ 3023311 w 3908997"/>
                <a:gd name="connsiteY22" fmla="*/ 2748534 h 10911853"/>
                <a:gd name="connsiteX23" fmla="*/ 3021253 w 3908997"/>
                <a:gd name="connsiteY23" fmla="*/ 2707995 h 10911853"/>
                <a:gd name="connsiteX24" fmla="*/ 3018117 w 3908997"/>
                <a:gd name="connsiteY24" fmla="*/ 2668663 h 10911853"/>
                <a:gd name="connsiteX25" fmla="*/ 3013786 w 3908997"/>
                <a:gd name="connsiteY25" fmla="*/ 2630601 h 10911853"/>
                <a:gd name="connsiteX26" fmla="*/ 3025241 w 3908997"/>
                <a:gd name="connsiteY26" fmla="*/ 2587498 h 10911853"/>
                <a:gd name="connsiteX27" fmla="*/ 3035185 w 3908997"/>
                <a:gd name="connsiteY27" fmla="*/ 2539784 h 10911853"/>
                <a:gd name="connsiteX28" fmla="*/ 3043669 w 3908997"/>
                <a:gd name="connsiteY28" fmla="*/ 2488361 h 10911853"/>
                <a:gd name="connsiteX29" fmla="*/ 3050756 w 3908997"/>
                <a:gd name="connsiteY29" fmla="*/ 2434120 h 10911853"/>
                <a:gd name="connsiteX30" fmla="*/ 3056509 w 3908997"/>
                <a:gd name="connsiteY30" fmla="*/ 2377986 h 10911853"/>
                <a:gd name="connsiteX31" fmla="*/ 3061017 w 3908997"/>
                <a:gd name="connsiteY31" fmla="*/ 2320874 h 10911853"/>
                <a:gd name="connsiteX32" fmla="*/ 3064306 w 3908997"/>
                <a:gd name="connsiteY32" fmla="*/ 2263698 h 10911853"/>
                <a:gd name="connsiteX33" fmla="*/ 3066478 w 3908997"/>
                <a:gd name="connsiteY33" fmla="*/ 2207349 h 10911853"/>
                <a:gd name="connsiteX34" fmla="*/ 3067570 w 3908997"/>
                <a:gd name="connsiteY34" fmla="*/ 2152751 h 10911853"/>
                <a:gd name="connsiteX35" fmla="*/ 3067659 w 3908997"/>
                <a:gd name="connsiteY35" fmla="*/ 2100808 h 10911853"/>
                <a:gd name="connsiteX36" fmla="*/ 3066821 w 3908997"/>
                <a:gd name="connsiteY36" fmla="*/ 2052447 h 10911853"/>
                <a:gd name="connsiteX37" fmla="*/ 3065094 w 3908997"/>
                <a:gd name="connsiteY37" fmla="*/ 2008555 h 10911853"/>
                <a:gd name="connsiteX38" fmla="*/ 3062554 w 3908997"/>
                <a:gd name="connsiteY38" fmla="*/ 1970062 h 10911853"/>
                <a:gd name="connsiteX39" fmla="*/ 3059277 w 3908997"/>
                <a:gd name="connsiteY39" fmla="*/ 1937867 h 10911853"/>
                <a:gd name="connsiteX40" fmla="*/ 3051886 w 3908997"/>
                <a:gd name="connsiteY40" fmla="*/ 1876945 h 10911853"/>
                <a:gd name="connsiteX41" fmla="*/ 3033052 w 3908997"/>
                <a:gd name="connsiteY41" fmla="*/ 1707807 h 10911853"/>
                <a:gd name="connsiteX42" fmla="*/ 3027032 w 3908997"/>
                <a:gd name="connsiteY42" fmla="*/ 1655787 h 10911853"/>
                <a:gd name="connsiteX43" fmla="*/ 3020707 w 3908997"/>
                <a:gd name="connsiteY43" fmla="*/ 1605864 h 10911853"/>
                <a:gd name="connsiteX44" fmla="*/ 3013849 w 3908997"/>
                <a:gd name="connsiteY44" fmla="*/ 1557959 h 10911853"/>
                <a:gd name="connsiteX45" fmla="*/ 3006191 w 3908997"/>
                <a:gd name="connsiteY45" fmla="*/ 1512023 h 10911853"/>
                <a:gd name="connsiteX46" fmla="*/ 2997466 w 3908997"/>
                <a:gd name="connsiteY46" fmla="*/ 1468018 h 10911853"/>
                <a:gd name="connsiteX47" fmla="*/ 2987433 w 3908997"/>
                <a:gd name="connsiteY47" fmla="*/ 1425879 h 10911853"/>
                <a:gd name="connsiteX48" fmla="*/ 2975851 w 3908997"/>
                <a:gd name="connsiteY48" fmla="*/ 1385544 h 10911853"/>
                <a:gd name="connsiteX49" fmla="*/ 2962427 w 3908997"/>
                <a:gd name="connsiteY49" fmla="*/ 1346962 h 10911853"/>
                <a:gd name="connsiteX50" fmla="*/ 2946946 w 3908997"/>
                <a:gd name="connsiteY50" fmla="*/ 1310068 h 10911853"/>
                <a:gd name="connsiteX51" fmla="*/ 2929140 w 3908997"/>
                <a:gd name="connsiteY51" fmla="*/ 1274826 h 10911853"/>
                <a:gd name="connsiteX52" fmla="*/ 2908744 w 3908997"/>
                <a:gd name="connsiteY52" fmla="*/ 1241171 h 10911853"/>
                <a:gd name="connsiteX53" fmla="*/ 2885516 w 3908997"/>
                <a:gd name="connsiteY53" fmla="*/ 1209040 h 10911853"/>
                <a:gd name="connsiteX54" fmla="*/ 2859201 w 3908997"/>
                <a:gd name="connsiteY54" fmla="*/ 1178382 h 10911853"/>
                <a:gd name="connsiteX55" fmla="*/ 2829534 w 3908997"/>
                <a:gd name="connsiteY55" fmla="*/ 1149134 h 10911853"/>
                <a:gd name="connsiteX56" fmla="*/ 2796286 w 3908997"/>
                <a:gd name="connsiteY56" fmla="*/ 1121257 h 10911853"/>
                <a:gd name="connsiteX57" fmla="*/ 2759176 w 3908997"/>
                <a:gd name="connsiteY57" fmla="*/ 1094689 h 10911853"/>
                <a:gd name="connsiteX58" fmla="*/ 2717952 w 3908997"/>
                <a:gd name="connsiteY58" fmla="*/ 1069378 h 10911853"/>
                <a:gd name="connsiteX59" fmla="*/ 2672384 w 3908997"/>
                <a:gd name="connsiteY59" fmla="*/ 1045248 h 10911853"/>
                <a:gd name="connsiteX60" fmla="*/ 2660929 w 3908997"/>
                <a:gd name="connsiteY60" fmla="*/ 991349 h 10911853"/>
                <a:gd name="connsiteX61" fmla="*/ 2644838 w 3908997"/>
                <a:gd name="connsiteY61" fmla="*/ 941971 h 10911853"/>
                <a:gd name="connsiteX62" fmla="*/ 2624531 w 3908997"/>
                <a:gd name="connsiteY62" fmla="*/ 896886 h 10911853"/>
                <a:gd name="connsiteX63" fmla="*/ 2600401 w 3908997"/>
                <a:gd name="connsiteY63" fmla="*/ 855891 h 10911853"/>
                <a:gd name="connsiteX64" fmla="*/ 2572855 w 3908997"/>
                <a:gd name="connsiteY64" fmla="*/ 818756 h 10911853"/>
                <a:gd name="connsiteX65" fmla="*/ 2542298 w 3908997"/>
                <a:gd name="connsiteY65" fmla="*/ 785266 h 10911853"/>
                <a:gd name="connsiteX66" fmla="*/ 2509126 w 3908997"/>
                <a:gd name="connsiteY66" fmla="*/ 755205 h 10911853"/>
                <a:gd name="connsiteX67" fmla="*/ 2473756 w 3908997"/>
                <a:gd name="connsiteY67" fmla="*/ 728357 h 10911853"/>
                <a:gd name="connsiteX68" fmla="*/ 2436571 w 3908997"/>
                <a:gd name="connsiteY68" fmla="*/ 704507 h 10911853"/>
                <a:gd name="connsiteX69" fmla="*/ 2397988 w 3908997"/>
                <a:gd name="connsiteY69" fmla="*/ 683425 h 10911853"/>
                <a:gd name="connsiteX70" fmla="*/ 2358415 w 3908997"/>
                <a:gd name="connsiteY70" fmla="*/ 664921 h 10911853"/>
                <a:gd name="connsiteX71" fmla="*/ 2318245 w 3908997"/>
                <a:gd name="connsiteY71" fmla="*/ 648754 h 10911853"/>
                <a:gd name="connsiteX72" fmla="*/ 2277884 w 3908997"/>
                <a:gd name="connsiteY72" fmla="*/ 634707 h 10911853"/>
                <a:gd name="connsiteX73" fmla="*/ 2237740 w 3908997"/>
                <a:gd name="connsiteY73" fmla="*/ 622579 h 10911853"/>
                <a:gd name="connsiteX74" fmla="*/ 2198205 w 3908997"/>
                <a:gd name="connsiteY74" fmla="*/ 612140 h 10911853"/>
                <a:gd name="connsiteX75" fmla="*/ 2159685 w 3908997"/>
                <a:gd name="connsiteY75" fmla="*/ 603173 h 10911853"/>
                <a:gd name="connsiteX76" fmla="*/ 2122601 w 3908997"/>
                <a:gd name="connsiteY76" fmla="*/ 595464 h 10911853"/>
                <a:gd name="connsiteX77" fmla="*/ 2089035 w 3908997"/>
                <a:gd name="connsiteY77" fmla="*/ 540804 h 10911853"/>
                <a:gd name="connsiteX78" fmla="*/ 2057717 w 3908997"/>
                <a:gd name="connsiteY78" fmla="*/ 487476 h 10911853"/>
                <a:gd name="connsiteX79" fmla="*/ 2028278 w 3908997"/>
                <a:gd name="connsiteY79" fmla="*/ 435711 h 10911853"/>
                <a:gd name="connsiteX80" fmla="*/ 1973516 w 3908997"/>
                <a:gd name="connsiteY80" fmla="*/ 337629 h 10911853"/>
                <a:gd name="connsiteX81" fmla="*/ 1947468 w 3908997"/>
                <a:gd name="connsiteY81" fmla="*/ 291719 h 10911853"/>
                <a:gd name="connsiteX82" fmla="*/ 1921802 w 3908997"/>
                <a:gd name="connsiteY82" fmla="*/ 248170 h 10911853"/>
                <a:gd name="connsiteX83" fmla="*/ 1896160 w 3908997"/>
                <a:gd name="connsiteY83" fmla="*/ 207200 h 10911853"/>
                <a:gd name="connsiteX84" fmla="*/ 1870163 w 3908997"/>
                <a:gd name="connsiteY84" fmla="*/ 168986 h 10911853"/>
                <a:gd name="connsiteX85" fmla="*/ 1843443 w 3908997"/>
                <a:gd name="connsiteY85" fmla="*/ 133743 h 10911853"/>
                <a:gd name="connsiteX86" fmla="*/ 1815630 w 3908997"/>
                <a:gd name="connsiteY86" fmla="*/ 101663 h 10911853"/>
                <a:gd name="connsiteX87" fmla="*/ 1786356 w 3908997"/>
                <a:gd name="connsiteY87" fmla="*/ 72974 h 10911853"/>
                <a:gd name="connsiteX88" fmla="*/ 1755241 w 3908997"/>
                <a:gd name="connsiteY88" fmla="*/ 47853 h 10911853"/>
                <a:gd name="connsiteX89" fmla="*/ 1721916 w 3908997"/>
                <a:gd name="connsiteY89" fmla="*/ 26517 h 10911853"/>
                <a:gd name="connsiteX90" fmla="*/ 1686026 w 3908997"/>
                <a:gd name="connsiteY90" fmla="*/ 9169 h 10911853"/>
                <a:gd name="connsiteX91" fmla="*/ 1648498 w 3908997"/>
                <a:gd name="connsiteY91" fmla="*/ 127 h 10911853"/>
                <a:gd name="connsiteX92" fmla="*/ 1605635 w 3908997"/>
                <a:gd name="connsiteY92" fmla="*/ 0 h 10911853"/>
                <a:gd name="connsiteX93" fmla="*/ 1558925 w 3908997"/>
                <a:gd name="connsiteY93" fmla="*/ 7073 h 10911853"/>
                <a:gd name="connsiteX94" fmla="*/ 1509903 w 3908997"/>
                <a:gd name="connsiteY94" fmla="*/ 19608 h 10911853"/>
                <a:gd name="connsiteX95" fmla="*/ 1460068 w 3908997"/>
                <a:gd name="connsiteY95" fmla="*/ 35915 h 10911853"/>
                <a:gd name="connsiteX96" fmla="*/ 1410931 w 3908997"/>
                <a:gd name="connsiteY96" fmla="*/ 54254 h 10911853"/>
                <a:gd name="connsiteX97" fmla="*/ 1320838 w 3908997"/>
                <a:gd name="connsiteY97" fmla="*/ 90170 h 10911853"/>
                <a:gd name="connsiteX98" fmla="*/ 1282915 w 3908997"/>
                <a:gd name="connsiteY98" fmla="*/ 104317 h 10911853"/>
                <a:gd name="connsiteX99" fmla="*/ 1315389 w 3908997"/>
                <a:gd name="connsiteY99" fmla="*/ 221043 h 10911853"/>
                <a:gd name="connsiteX100" fmla="*/ 1330782 w 3908997"/>
                <a:gd name="connsiteY100" fmla="*/ 291426 h 10911853"/>
                <a:gd name="connsiteX101" fmla="*/ 1333182 w 3908997"/>
                <a:gd name="connsiteY101" fmla="*/ 343763 h 10911853"/>
                <a:gd name="connsiteX102" fmla="*/ 1326705 w 3908997"/>
                <a:gd name="connsiteY102" fmla="*/ 406400 h 10911853"/>
                <a:gd name="connsiteX103" fmla="*/ 1206144 w 3908997"/>
                <a:gd name="connsiteY103" fmla="*/ 1380578 h 10911853"/>
                <a:gd name="connsiteX104" fmla="*/ 1326692 w 3908997"/>
                <a:gd name="connsiteY104" fmla="*/ 406400 h 10911853"/>
                <a:gd name="connsiteX105" fmla="*/ 1326121 w 3908997"/>
                <a:gd name="connsiteY105" fmla="*/ 383552 h 10911853"/>
                <a:gd name="connsiteX106" fmla="*/ 1284846 w 3908997"/>
                <a:gd name="connsiteY106" fmla="*/ 326453 h 10911853"/>
                <a:gd name="connsiteX107" fmla="*/ 1249006 w 3908997"/>
                <a:gd name="connsiteY107" fmla="*/ 294233 h 10911853"/>
                <a:gd name="connsiteX108" fmla="*/ 1206258 w 3908997"/>
                <a:gd name="connsiteY108" fmla="*/ 260896 h 10911853"/>
                <a:gd name="connsiteX109" fmla="*/ 1159052 w 3908997"/>
                <a:gd name="connsiteY109" fmla="*/ 227469 h 10911853"/>
                <a:gd name="connsiteX110" fmla="*/ 1109814 w 3908997"/>
                <a:gd name="connsiteY110" fmla="*/ 194945 h 10911853"/>
                <a:gd name="connsiteX111" fmla="*/ 1060983 w 3908997"/>
                <a:gd name="connsiteY111" fmla="*/ 164338 h 10911853"/>
                <a:gd name="connsiteX112" fmla="*/ 1014984 w 3908997"/>
                <a:gd name="connsiteY112" fmla="*/ 136664 h 10911853"/>
                <a:gd name="connsiteX113" fmla="*/ 974255 w 3908997"/>
                <a:gd name="connsiteY113" fmla="*/ 112915 h 10911853"/>
                <a:gd name="connsiteX114" fmla="*/ 918337 w 3908997"/>
                <a:gd name="connsiteY114" fmla="*/ 81267 h 10911853"/>
                <a:gd name="connsiteX115" fmla="*/ 603059 w 3908997"/>
                <a:gd name="connsiteY115" fmla="*/ 774001 h 10911853"/>
                <a:gd name="connsiteX116" fmla="*/ 746493 w 3908997"/>
                <a:gd name="connsiteY116" fmla="*/ 1361338 h 10911853"/>
                <a:gd name="connsiteX117" fmla="*/ 720471 w 3908997"/>
                <a:gd name="connsiteY117" fmla="*/ 1620837 h 10911853"/>
                <a:gd name="connsiteX118" fmla="*/ 608495 w 3908997"/>
                <a:gd name="connsiteY118" fmla="*/ 2221954 h 10911853"/>
                <a:gd name="connsiteX119" fmla="*/ 603389 w 3908997"/>
                <a:gd name="connsiteY119" fmla="*/ 2223897 h 10911853"/>
                <a:gd name="connsiteX120" fmla="*/ 560590 w 3908997"/>
                <a:gd name="connsiteY120" fmla="*/ 2243734 h 10911853"/>
                <a:gd name="connsiteX121" fmla="*/ 519112 w 3908997"/>
                <a:gd name="connsiteY121" fmla="*/ 2266543 h 10911853"/>
                <a:gd name="connsiteX122" fmla="*/ 479132 w 3908997"/>
                <a:gd name="connsiteY122" fmla="*/ 2292248 h 10911853"/>
                <a:gd name="connsiteX123" fmla="*/ 440829 w 3908997"/>
                <a:gd name="connsiteY123" fmla="*/ 2320772 h 10911853"/>
                <a:gd name="connsiteX124" fmla="*/ 282333 w 3908997"/>
                <a:gd name="connsiteY124" fmla="*/ 2447442 h 10911853"/>
                <a:gd name="connsiteX125" fmla="*/ 0 w 3908997"/>
                <a:gd name="connsiteY125" fmla="*/ 3183394 h 10911853"/>
                <a:gd name="connsiteX126" fmla="*/ 385470 w 3908997"/>
                <a:gd name="connsiteY126" fmla="*/ 3752913 h 10911853"/>
                <a:gd name="connsiteX127" fmla="*/ 423506 w 3908997"/>
                <a:gd name="connsiteY127" fmla="*/ 3801249 h 10911853"/>
                <a:gd name="connsiteX128" fmla="*/ 461073 w 3908997"/>
                <a:gd name="connsiteY128" fmla="*/ 3847515 h 10911853"/>
                <a:gd name="connsiteX129" fmla="*/ 498132 w 3908997"/>
                <a:gd name="connsiteY129" fmla="*/ 3891877 h 10911853"/>
                <a:gd name="connsiteX130" fmla="*/ 534670 w 3908997"/>
                <a:gd name="connsiteY130" fmla="*/ 3934485 h 10911853"/>
                <a:gd name="connsiteX131" fmla="*/ 570649 w 3908997"/>
                <a:gd name="connsiteY131" fmla="*/ 3975506 h 10911853"/>
                <a:gd name="connsiteX132" fmla="*/ 606031 w 3908997"/>
                <a:gd name="connsiteY132" fmla="*/ 4015092 h 10911853"/>
                <a:gd name="connsiteX133" fmla="*/ 640803 w 3908997"/>
                <a:gd name="connsiteY133" fmla="*/ 4053433 h 10911853"/>
                <a:gd name="connsiteX134" fmla="*/ 773074 w 3908997"/>
                <a:gd name="connsiteY134" fmla="*/ 4197439 h 10911853"/>
                <a:gd name="connsiteX135" fmla="*/ 804291 w 3908997"/>
                <a:gd name="connsiteY135" fmla="*/ 4231919 h 10911853"/>
                <a:gd name="connsiteX136" fmla="*/ 834720 w 3908997"/>
                <a:gd name="connsiteY136" fmla="*/ 4266108 h 10911853"/>
                <a:gd name="connsiteX137" fmla="*/ 864311 w 3908997"/>
                <a:gd name="connsiteY137" fmla="*/ 4300194 h 10911853"/>
                <a:gd name="connsiteX138" fmla="*/ 893038 w 3908997"/>
                <a:gd name="connsiteY138" fmla="*/ 4334319 h 10911853"/>
                <a:gd name="connsiteX139" fmla="*/ 920889 w 3908997"/>
                <a:gd name="connsiteY139" fmla="*/ 4368647 h 10911853"/>
                <a:gd name="connsiteX140" fmla="*/ 947813 w 3908997"/>
                <a:gd name="connsiteY140" fmla="*/ 4403344 h 10911853"/>
                <a:gd name="connsiteX141" fmla="*/ 973785 w 3908997"/>
                <a:gd name="connsiteY141" fmla="*/ 4438586 h 10911853"/>
                <a:gd name="connsiteX142" fmla="*/ 998778 w 3908997"/>
                <a:gd name="connsiteY142" fmla="*/ 4474515 h 10911853"/>
                <a:gd name="connsiteX143" fmla="*/ 1022769 w 3908997"/>
                <a:gd name="connsiteY143" fmla="*/ 4511306 h 10911853"/>
                <a:gd name="connsiteX144" fmla="*/ 1045718 w 3908997"/>
                <a:gd name="connsiteY144" fmla="*/ 4549127 h 10911853"/>
                <a:gd name="connsiteX145" fmla="*/ 1067600 w 3908997"/>
                <a:gd name="connsiteY145" fmla="*/ 4588129 h 10911853"/>
                <a:gd name="connsiteX146" fmla="*/ 1088390 w 3908997"/>
                <a:gd name="connsiteY146" fmla="*/ 4628477 h 10911853"/>
                <a:gd name="connsiteX147" fmla="*/ 1108036 w 3908997"/>
                <a:gd name="connsiteY147" fmla="*/ 4670336 h 10911853"/>
                <a:gd name="connsiteX148" fmla="*/ 1126540 w 3908997"/>
                <a:gd name="connsiteY148" fmla="*/ 4713871 h 10911853"/>
                <a:gd name="connsiteX149" fmla="*/ 1143838 w 3908997"/>
                <a:gd name="connsiteY149" fmla="*/ 4759249 h 10911853"/>
                <a:gd name="connsiteX150" fmla="*/ 1159929 w 3908997"/>
                <a:gd name="connsiteY150" fmla="*/ 4806620 h 10911853"/>
                <a:gd name="connsiteX151" fmla="*/ 1174775 w 3908997"/>
                <a:gd name="connsiteY151" fmla="*/ 4856162 h 10911853"/>
                <a:gd name="connsiteX152" fmla="*/ 1188339 w 3908997"/>
                <a:gd name="connsiteY152" fmla="*/ 4908029 h 10911853"/>
                <a:gd name="connsiteX153" fmla="*/ 1260843 w 3908997"/>
                <a:gd name="connsiteY153" fmla="*/ 5760885 h 10911853"/>
                <a:gd name="connsiteX154" fmla="*/ 1305534 w 3908997"/>
                <a:gd name="connsiteY154" fmla="*/ 6316662 h 10911853"/>
                <a:gd name="connsiteX155" fmla="*/ 1343761 w 3908997"/>
                <a:gd name="connsiteY155" fmla="*/ 6818477 h 10911853"/>
                <a:gd name="connsiteX156" fmla="*/ 1372539 w 3908997"/>
                <a:gd name="connsiteY156" fmla="*/ 7217435 h 10911853"/>
                <a:gd name="connsiteX157" fmla="*/ 1395882 w 3908997"/>
                <a:gd name="connsiteY157" fmla="*/ 7559091 h 10911853"/>
                <a:gd name="connsiteX158" fmla="*/ 1410906 w 3908997"/>
                <a:gd name="connsiteY158" fmla="*/ 7725016 h 10911853"/>
                <a:gd name="connsiteX159" fmla="*/ 1478635 w 3908997"/>
                <a:gd name="connsiteY159" fmla="*/ 9056878 h 10911853"/>
                <a:gd name="connsiteX160" fmla="*/ 1485900 w 3908997"/>
                <a:gd name="connsiteY160" fmla="*/ 9248394 h 10911853"/>
                <a:gd name="connsiteX161" fmla="*/ 1490014 w 3908997"/>
                <a:gd name="connsiteY161" fmla="*/ 9372917 h 10911853"/>
                <a:gd name="connsiteX162" fmla="*/ 1493532 w 3908997"/>
                <a:gd name="connsiteY162" fmla="*/ 9494647 h 10911853"/>
                <a:gd name="connsiteX163" fmla="*/ 1496390 w 3908997"/>
                <a:gd name="connsiteY163" fmla="*/ 9613290 h 10911853"/>
                <a:gd name="connsiteX164" fmla="*/ 1498587 w 3908997"/>
                <a:gd name="connsiteY164" fmla="*/ 9728619 h 10911853"/>
                <a:gd name="connsiteX165" fmla="*/ 1500073 w 3908997"/>
                <a:gd name="connsiteY165" fmla="*/ 9840354 h 10911853"/>
                <a:gd name="connsiteX166" fmla="*/ 1500809 w 3908997"/>
                <a:gd name="connsiteY166" fmla="*/ 9948253 h 10911853"/>
                <a:gd name="connsiteX167" fmla="*/ 1500784 w 3908997"/>
                <a:gd name="connsiteY167" fmla="*/ 10052063 h 10911853"/>
                <a:gd name="connsiteX168" fmla="*/ 1499946 w 3908997"/>
                <a:gd name="connsiteY168" fmla="*/ 10151504 h 10911853"/>
                <a:gd name="connsiteX169" fmla="*/ 1498282 w 3908997"/>
                <a:gd name="connsiteY169" fmla="*/ 10246347 h 10911853"/>
                <a:gd name="connsiteX170" fmla="*/ 1497126 w 3908997"/>
                <a:gd name="connsiteY170" fmla="*/ 10291953 h 10911853"/>
                <a:gd name="connsiteX171" fmla="*/ 1495742 w 3908997"/>
                <a:gd name="connsiteY171" fmla="*/ 10336314 h 10911853"/>
                <a:gd name="connsiteX172" fmla="*/ 1494142 w 3908997"/>
                <a:gd name="connsiteY172" fmla="*/ 10379392 h 10911853"/>
                <a:gd name="connsiteX173" fmla="*/ 1492300 w 3908997"/>
                <a:gd name="connsiteY173" fmla="*/ 10421163 h 10911853"/>
                <a:gd name="connsiteX174" fmla="*/ 1490243 w 3908997"/>
                <a:gd name="connsiteY174" fmla="*/ 10461587 h 10911853"/>
                <a:gd name="connsiteX175" fmla="*/ 1487932 w 3908997"/>
                <a:gd name="connsiteY175" fmla="*/ 10500627 h 10911853"/>
                <a:gd name="connsiteX176" fmla="*/ 1482598 w 3908997"/>
                <a:gd name="connsiteY176" fmla="*/ 10574465 h 10911853"/>
                <a:gd name="connsiteX177" fmla="*/ 1476260 w 3908997"/>
                <a:gd name="connsiteY177" fmla="*/ 10642397 h 10911853"/>
                <a:gd name="connsiteX178" fmla="*/ 1468907 w 3908997"/>
                <a:gd name="connsiteY178" fmla="*/ 10704182 h 10911853"/>
                <a:gd name="connsiteX179" fmla="*/ 1460487 w 3908997"/>
                <a:gd name="connsiteY179" fmla="*/ 10759554 h 10911853"/>
                <a:gd name="connsiteX180" fmla="*/ 1450962 w 3908997"/>
                <a:gd name="connsiteY180" fmla="*/ 10808272 h 10911853"/>
                <a:gd name="connsiteX181" fmla="*/ 1440319 w 3908997"/>
                <a:gd name="connsiteY181" fmla="*/ 10850055 h 10911853"/>
                <a:gd name="connsiteX182" fmla="*/ 1422184 w 3908997"/>
                <a:gd name="connsiteY182" fmla="*/ 10899204 h 10911853"/>
                <a:gd name="connsiteX183" fmla="*/ 1415542 w 3908997"/>
                <a:gd name="connsiteY183" fmla="*/ 10911853 h 10911853"/>
                <a:gd name="connsiteX184" fmla="*/ 3908996 w 3908997"/>
                <a:gd name="connsiteY184" fmla="*/ 10900296 h 10911853"/>
                <a:gd name="connsiteX0" fmla="*/ 3908996 w 3908995"/>
                <a:gd name="connsiteY0" fmla="*/ 10900296 h 10911853"/>
                <a:gd name="connsiteX1" fmla="*/ 3604907 w 3908995"/>
                <a:gd name="connsiteY1" fmla="*/ 7716367 h 10911853"/>
                <a:gd name="connsiteX2" fmla="*/ 3406800 w 3908995"/>
                <a:gd name="connsiteY2" fmla="*/ 5912815 h 10911853"/>
                <a:gd name="connsiteX3" fmla="*/ 3227578 w 3908995"/>
                <a:gd name="connsiteY3" fmla="*/ 4821618 h 10911853"/>
                <a:gd name="connsiteX4" fmla="*/ 2980194 w 3908995"/>
                <a:gd name="connsiteY4" fmla="*/ 3774744 h 10911853"/>
                <a:gd name="connsiteX5" fmla="*/ 2979636 w 3908995"/>
                <a:gd name="connsiteY5" fmla="*/ 3737381 h 10911853"/>
                <a:gd name="connsiteX6" fmla="*/ 2979712 w 3908995"/>
                <a:gd name="connsiteY6" fmla="*/ 3683050 h 10911853"/>
                <a:gd name="connsiteX7" fmla="*/ 2980563 w 3908995"/>
                <a:gd name="connsiteY7" fmla="*/ 3628936 h 10911853"/>
                <a:gd name="connsiteX8" fmla="*/ 2982112 w 3908995"/>
                <a:gd name="connsiteY8" fmla="*/ 3575088 h 10911853"/>
                <a:gd name="connsiteX9" fmla="*/ 2984258 w 3908995"/>
                <a:gd name="connsiteY9" fmla="*/ 3521557 h 10911853"/>
                <a:gd name="connsiteX10" fmla="*/ 2986913 w 3908995"/>
                <a:gd name="connsiteY10" fmla="*/ 3468382 h 10911853"/>
                <a:gd name="connsiteX11" fmla="*/ 2989973 w 3908995"/>
                <a:gd name="connsiteY11" fmla="*/ 3415627 h 10911853"/>
                <a:gd name="connsiteX12" fmla="*/ 2993352 w 3908995"/>
                <a:gd name="connsiteY12" fmla="*/ 3363341 h 10911853"/>
                <a:gd name="connsiteX13" fmla="*/ 2996946 w 3908995"/>
                <a:gd name="connsiteY13" fmla="*/ 3311563 h 10911853"/>
                <a:gd name="connsiteX14" fmla="*/ 3008134 w 3908995"/>
                <a:gd name="connsiteY14" fmla="*/ 3159810 h 10911853"/>
                <a:gd name="connsiteX15" fmla="*/ 3014992 w 3908995"/>
                <a:gd name="connsiteY15" fmla="*/ 3062135 h 10911853"/>
                <a:gd name="connsiteX16" fmla="*/ 3017951 w 3908995"/>
                <a:gd name="connsiteY16" fmla="*/ 3014484 h 10911853"/>
                <a:gd name="connsiteX17" fmla="*/ 3020479 w 3908995"/>
                <a:gd name="connsiteY17" fmla="*/ 2967710 h 10911853"/>
                <a:gd name="connsiteX18" fmla="*/ 3022473 w 3908995"/>
                <a:gd name="connsiteY18" fmla="*/ 2921851 h 10911853"/>
                <a:gd name="connsiteX19" fmla="*/ 3023857 w 3908995"/>
                <a:gd name="connsiteY19" fmla="*/ 2876943 h 10911853"/>
                <a:gd name="connsiteX20" fmla="*/ 3024517 w 3908995"/>
                <a:gd name="connsiteY20" fmla="*/ 2833065 h 10911853"/>
                <a:gd name="connsiteX21" fmla="*/ 3024365 w 3908995"/>
                <a:gd name="connsiteY21" fmla="*/ 2790240 h 10911853"/>
                <a:gd name="connsiteX22" fmla="*/ 3023311 w 3908995"/>
                <a:gd name="connsiteY22" fmla="*/ 2748534 h 10911853"/>
                <a:gd name="connsiteX23" fmla="*/ 3021253 w 3908995"/>
                <a:gd name="connsiteY23" fmla="*/ 2707995 h 10911853"/>
                <a:gd name="connsiteX24" fmla="*/ 3018117 w 3908995"/>
                <a:gd name="connsiteY24" fmla="*/ 2668663 h 10911853"/>
                <a:gd name="connsiteX25" fmla="*/ 3013786 w 3908995"/>
                <a:gd name="connsiteY25" fmla="*/ 2630601 h 10911853"/>
                <a:gd name="connsiteX26" fmla="*/ 3025241 w 3908995"/>
                <a:gd name="connsiteY26" fmla="*/ 2587498 h 10911853"/>
                <a:gd name="connsiteX27" fmla="*/ 3035185 w 3908995"/>
                <a:gd name="connsiteY27" fmla="*/ 2539784 h 10911853"/>
                <a:gd name="connsiteX28" fmla="*/ 3043669 w 3908995"/>
                <a:gd name="connsiteY28" fmla="*/ 2488361 h 10911853"/>
                <a:gd name="connsiteX29" fmla="*/ 3050756 w 3908995"/>
                <a:gd name="connsiteY29" fmla="*/ 2434120 h 10911853"/>
                <a:gd name="connsiteX30" fmla="*/ 3056509 w 3908995"/>
                <a:gd name="connsiteY30" fmla="*/ 2377986 h 10911853"/>
                <a:gd name="connsiteX31" fmla="*/ 3061017 w 3908995"/>
                <a:gd name="connsiteY31" fmla="*/ 2320874 h 10911853"/>
                <a:gd name="connsiteX32" fmla="*/ 3064306 w 3908995"/>
                <a:gd name="connsiteY32" fmla="*/ 2263698 h 10911853"/>
                <a:gd name="connsiteX33" fmla="*/ 3066478 w 3908995"/>
                <a:gd name="connsiteY33" fmla="*/ 2207349 h 10911853"/>
                <a:gd name="connsiteX34" fmla="*/ 3067570 w 3908995"/>
                <a:gd name="connsiteY34" fmla="*/ 2152751 h 10911853"/>
                <a:gd name="connsiteX35" fmla="*/ 3067659 w 3908995"/>
                <a:gd name="connsiteY35" fmla="*/ 2100808 h 10911853"/>
                <a:gd name="connsiteX36" fmla="*/ 3066821 w 3908995"/>
                <a:gd name="connsiteY36" fmla="*/ 2052447 h 10911853"/>
                <a:gd name="connsiteX37" fmla="*/ 3065094 w 3908995"/>
                <a:gd name="connsiteY37" fmla="*/ 2008555 h 10911853"/>
                <a:gd name="connsiteX38" fmla="*/ 3062554 w 3908995"/>
                <a:gd name="connsiteY38" fmla="*/ 1970062 h 10911853"/>
                <a:gd name="connsiteX39" fmla="*/ 3059277 w 3908995"/>
                <a:gd name="connsiteY39" fmla="*/ 1937867 h 10911853"/>
                <a:gd name="connsiteX40" fmla="*/ 3051886 w 3908995"/>
                <a:gd name="connsiteY40" fmla="*/ 1876945 h 10911853"/>
                <a:gd name="connsiteX41" fmla="*/ 3033052 w 3908995"/>
                <a:gd name="connsiteY41" fmla="*/ 1707807 h 10911853"/>
                <a:gd name="connsiteX42" fmla="*/ 3027032 w 3908995"/>
                <a:gd name="connsiteY42" fmla="*/ 1655787 h 10911853"/>
                <a:gd name="connsiteX43" fmla="*/ 3020707 w 3908995"/>
                <a:gd name="connsiteY43" fmla="*/ 1605864 h 10911853"/>
                <a:gd name="connsiteX44" fmla="*/ 3013849 w 3908995"/>
                <a:gd name="connsiteY44" fmla="*/ 1557959 h 10911853"/>
                <a:gd name="connsiteX45" fmla="*/ 3006191 w 3908995"/>
                <a:gd name="connsiteY45" fmla="*/ 1512023 h 10911853"/>
                <a:gd name="connsiteX46" fmla="*/ 2997466 w 3908995"/>
                <a:gd name="connsiteY46" fmla="*/ 1468018 h 10911853"/>
                <a:gd name="connsiteX47" fmla="*/ 2987433 w 3908995"/>
                <a:gd name="connsiteY47" fmla="*/ 1425879 h 10911853"/>
                <a:gd name="connsiteX48" fmla="*/ 2975851 w 3908995"/>
                <a:gd name="connsiteY48" fmla="*/ 1385544 h 10911853"/>
                <a:gd name="connsiteX49" fmla="*/ 2962427 w 3908995"/>
                <a:gd name="connsiteY49" fmla="*/ 1346962 h 10911853"/>
                <a:gd name="connsiteX50" fmla="*/ 2946946 w 3908995"/>
                <a:gd name="connsiteY50" fmla="*/ 1310068 h 10911853"/>
                <a:gd name="connsiteX51" fmla="*/ 2929140 w 3908995"/>
                <a:gd name="connsiteY51" fmla="*/ 1274826 h 10911853"/>
                <a:gd name="connsiteX52" fmla="*/ 2908744 w 3908995"/>
                <a:gd name="connsiteY52" fmla="*/ 1241171 h 10911853"/>
                <a:gd name="connsiteX53" fmla="*/ 2885516 w 3908995"/>
                <a:gd name="connsiteY53" fmla="*/ 1209040 h 10911853"/>
                <a:gd name="connsiteX54" fmla="*/ 2859201 w 3908995"/>
                <a:gd name="connsiteY54" fmla="*/ 1178382 h 10911853"/>
                <a:gd name="connsiteX55" fmla="*/ 2829534 w 3908995"/>
                <a:gd name="connsiteY55" fmla="*/ 1149134 h 10911853"/>
                <a:gd name="connsiteX56" fmla="*/ 2796286 w 3908995"/>
                <a:gd name="connsiteY56" fmla="*/ 1121257 h 10911853"/>
                <a:gd name="connsiteX57" fmla="*/ 2759176 w 3908995"/>
                <a:gd name="connsiteY57" fmla="*/ 1094689 h 10911853"/>
                <a:gd name="connsiteX58" fmla="*/ 2717952 w 3908995"/>
                <a:gd name="connsiteY58" fmla="*/ 1069378 h 10911853"/>
                <a:gd name="connsiteX59" fmla="*/ 2672384 w 3908995"/>
                <a:gd name="connsiteY59" fmla="*/ 1045248 h 10911853"/>
                <a:gd name="connsiteX60" fmla="*/ 2660929 w 3908995"/>
                <a:gd name="connsiteY60" fmla="*/ 991349 h 10911853"/>
                <a:gd name="connsiteX61" fmla="*/ 2644838 w 3908995"/>
                <a:gd name="connsiteY61" fmla="*/ 941971 h 10911853"/>
                <a:gd name="connsiteX62" fmla="*/ 2624531 w 3908995"/>
                <a:gd name="connsiteY62" fmla="*/ 896886 h 10911853"/>
                <a:gd name="connsiteX63" fmla="*/ 2600401 w 3908995"/>
                <a:gd name="connsiteY63" fmla="*/ 855891 h 10911853"/>
                <a:gd name="connsiteX64" fmla="*/ 2572855 w 3908995"/>
                <a:gd name="connsiteY64" fmla="*/ 818756 h 10911853"/>
                <a:gd name="connsiteX65" fmla="*/ 2542298 w 3908995"/>
                <a:gd name="connsiteY65" fmla="*/ 785266 h 10911853"/>
                <a:gd name="connsiteX66" fmla="*/ 2509126 w 3908995"/>
                <a:gd name="connsiteY66" fmla="*/ 755205 h 10911853"/>
                <a:gd name="connsiteX67" fmla="*/ 2473756 w 3908995"/>
                <a:gd name="connsiteY67" fmla="*/ 728357 h 10911853"/>
                <a:gd name="connsiteX68" fmla="*/ 2436571 w 3908995"/>
                <a:gd name="connsiteY68" fmla="*/ 704507 h 10911853"/>
                <a:gd name="connsiteX69" fmla="*/ 2397988 w 3908995"/>
                <a:gd name="connsiteY69" fmla="*/ 683425 h 10911853"/>
                <a:gd name="connsiteX70" fmla="*/ 2358415 w 3908995"/>
                <a:gd name="connsiteY70" fmla="*/ 664921 h 10911853"/>
                <a:gd name="connsiteX71" fmla="*/ 2318245 w 3908995"/>
                <a:gd name="connsiteY71" fmla="*/ 648754 h 10911853"/>
                <a:gd name="connsiteX72" fmla="*/ 2277884 w 3908995"/>
                <a:gd name="connsiteY72" fmla="*/ 634707 h 10911853"/>
                <a:gd name="connsiteX73" fmla="*/ 2237740 w 3908995"/>
                <a:gd name="connsiteY73" fmla="*/ 622579 h 10911853"/>
                <a:gd name="connsiteX74" fmla="*/ 2198205 w 3908995"/>
                <a:gd name="connsiteY74" fmla="*/ 612140 h 10911853"/>
                <a:gd name="connsiteX75" fmla="*/ 2159685 w 3908995"/>
                <a:gd name="connsiteY75" fmla="*/ 603173 h 10911853"/>
                <a:gd name="connsiteX76" fmla="*/ 2122601 w 3908995"/>
                <a:gd name="connsiteY76" fmla="*/ 595464 h 10911853"/>
                <a:gd name="connsiteX77" fmla="*/ 2089035 w 3908995"/>
                <a:gd name="connsiteY77" fmla="*/ 540804 h 10911853"/>
                <a:gd name="connsiteX78" fmla="*/ 2057717 w 3908995"/>
                <a:gd name="connsiteY78" fmla="*/ 487476 h 10911853"/>
                <a:gd name="connsiteX79" fmla="*/ 2028278 w 3908995"/>
                <a:gd name="connsiteY79" fmla="*/ 435711 h 10911853"/>
                <a:gd name="connsiteX80" fmla="*/ 1973516 w 3908995"/>
                <a:gd name="connsiteY80" fmla="*/ 337629 h 10911853"/>
                <a:gd name="connsiteX81" fmla="*/ 1947468 w 3908995"/>
                <a:gd name="connsiteY81" fmla="*/ 291719 h 10911853"/>
                <a:gd name="connsiteX82" fmla="*/ 1921802 w 3908995"/>
                <a:gd name="connsiteY82" fmla="*/ 248170 h 10911853"/>
                <a:gd name="connsiteX83" fmla="*/ 1896160 w 3908995"/>
                <a:gd name="connsiteY83" fmla="*/ 207200 h 10911853"/>
                <a:gd name="connsiteX84" fmla="*/ 1870163 w 3908995"/>
                <a:gd name="connsiteY84" fmla="*/ 168986 h 10911853"/>
                <a:gd name="connsiteX85" fmla="*/ 1843443 w 3908995"/>
                <a:gd name="connsiteY85" fmla="*/ 133743 h 10911853"/>
                <a:gd name="connsiteX86" fmla="*/ 1815630 w 3908995"/>
                <a:gd name="connsiteY86" fmla="*/ 101663 h 10911853"/>
                <a:gd name="connsiteX87" fmla="*/ 1786356 w 3908995"/>
                <a:gd name="connsiteY87" fmla="*/ 72974 h 10911853"/>
                <a:gd name="connsiteX88" fmla="*/ 1755241 w 3908995"/>
                <a:gd name="connsiteY88" fmla="*/ 47853 h 10911853"/>
                <a:gd name="connsiteX89" fmla="*/ 1721916 w 3908995"/>
                <a:gd name="connsiteY89" fmla="*/ 26517 h 10911853"/>
                <a:gd name="connsiteX90" fmla="*/ 1686026 w 3908995"/>
                <a:gd name="connsiteY90" fmla="*/ 9169 h 10911853"/>
                <a:gd name="connsiteX91" fmla="*/ 1648498 w 3908995"/>
                <a:gd name="connsiteY91" fmla="*/ 127 h 10911853"/>
                <a:gd name="connsiteX92" fmla="*/ 1605635 w 3908995"/>
                <a:gd name="connsiteY92" fmla="*/ 0 h 10911853"/>
                <a:gd name="connsiteX93" fmla="*/ 1558925 w 3908995"/>
                <a:gd name="connsiteY93" fmla="*/ 7073 h 10911853"/>
                <a:gd name="connsiteX94" fmla="*/ 1509903 w 3908995"/>
                <a:gd name="connsiteY94" fmla="*/ 19608 h 10911853"/>
                <a:gd name="connsiteX95" fmla="*/ 1460068 w 3908995"/>
                <a:gd name="connsiteY95" fmla="*/ 35915 h 10911853"/>
                <a:gd name="connsiteX96" fmla="*/ 1410931 w 3908995"/>
                <a:gd name="connsiteY96" fmla="*/ 54254 h 10911853"/>
                <a:gd name="connsiteX97" fmla="*/ 1320838 w 3908995"/>
                <a:gd name="connsiteY97" fmla="*/ 90170 h 10911853"/>
                <a:gd name="connsiteX98" fmla="*/ 1282915 w 3908995"/>
                <a:gd name="connsiteY98" fmla="*/ 104317 h 10911853"/>
                <a:gd name="connsiteX99" fmla="*/ 1315389 w 3908995"/>
                <a:gd name="connsiteY99" fmla="*/ 221043 h 10911853"/>
                <a:gd name="connsiteX100" fmla="*/ 1330782 w 3908995"/>
                <a:gd name="connsiteY100" fmla="*/ 291426 h 10911853"/>
                <a:gd name="connsiteX101" fmla="*/ 1333182 w 3908995"/>
                <a:gd name="connsiteY101" fmla="*/ 343763 h 10911853"/>
                <a:gd name="connsiteX102" fmla="*/ 1326705 w 3908995"/>
                <a:gd name="connsiteY102" fmla="*/ 406400 h 10911853"/>
                <a:gd name="connsiteX103" fmla="*/ 1206144 w 3908995"/>
                <a:gd name="connsiteY103" fmla="*/ 1380578 h 10911853"/>
                <a:gd name="connsiteX104" fmla="*/ 1326692 w 3908995"/>
                <a:gd name="connsiteY104" fmla="*/ 406400 h 10911853"/>
                <a:gd name="connsiteX105" fmla="*/ 1326121 w 3908995"/>
                <a:gd name="connsiteY105" fmla="*/ 383552 h 10911853"/>
                <a:gd name="connsiteX106" fmla="*/ 1284846 w 3908995"/>
                <a:gd name="connsiteY106" fmla="*/ 326453 h 10911853"/>
                <a:gd name="connsiteX107" fmla="*/ 1249006 w 3908995"/>
                <a:gd name="connsiteY107" fmla="*/ 294233 h 10911853"/>
                <a:gd name="connsiteX108" fmla="*/ 1206258 w 3908995"/>
                <a:gd name="connsiteY108" fmla="*/ 260896 h 10911853"/>
                <a:gd name="connsiteX109" fmla="*/ 1159052 w 3908995"/>
                <a:gd name="connsiteY109" fmla="*/ 227469 h 10911853"/>
                <a:gd name="connsiteX110" fmla="*/ 1109814 w 3908995"/>
                <a:gd name="connsiteY110" fmla="*/ 194945 h 10911853"/>
                <a:gd name="connsiteX111" fmla="*/ 1060983 w 3908995"/>
                <a:gd name="connsiteY111" fmla="*/ 164338 h 10911853"/>
                <a:gd name="connsiteX112" fmla="*/ 1014984 w 3908995"/>
                <a:gd name="connsiteY112" fmla="*/ 136664 h 10911853"/>
                <a:gd name="connsiteX113" fmla="*/ 974255 w 3908995"/>
                <a:gd name="connsiteY113" fmla="*/ 112915 h 10911853"/>
                <a:gd name="connsiteX114" fmla="*/ 918337 w 3908995"/>
                <a:gd name="connsiteY114" fmla="*/ 81267 h 10911853"/>
                <a:gd name="connsiteX115" fmla="*/ 603059 w 3908995"/>
                <a:gd name="connsiteY115" fmla="*/ 774001 h 10911853"/>
                <a:gd name="connsiteX116" fmla="*/ 746493 w 3908995"/>
                <a:gd name="connsiteY116" fmla="*/ 1361338 h 10911853"/>
                <a:gd name="connsiteX117" fmla="*/ 720471 w 3908995"/>
                <a:gd name="connsiteY117" fmla="*/ 1620837 h 10911853"/>
                <a:gd name="connsiteX118" fmla="*/ 608495 w 3908995"/>
                <a:gd name="connsiteY118" fmla="*/ 2221954 h 10911853"/>
                <a:gd name="connsiteX119" fmla="*/ 603389 w 3908995"/>
                <a:gd name="connsiteY119" fmla="*/ 2223897 h 10911853"/>
                <a:gd name="connsiteX120" fmla="*/ 560590 w 3908995"/>
                <a:gd name="connsiteY120" fmla="*/ 2243734 h 10911853"/>
                <a:gd name="connsiteX121" fmla="*/ 519112 w 3908995"/>
                <a:gd name="connsiteY121" fmla="*/ 2266543 h 10911853"/>
                <a:gd name="connsiteX122" fmla="*/ 479132 w 3908995"/>
                <a:gd name="connsiteY122" fmla="*/ 2292248 h 10911853"/>
                <a:gd name="connsiteX123" fmla="*/ 440829 w 3908995"/>
                <a:gd name="connsiteY123" fmla="*/ 2320772 h 10911853"/>
                <a:gd name="connsiteX124" fmla="*/ 282333 w 3908995"/>
                <a:gd name="connsiteY124" fmla="*/ 2447442 h 10911853"/>
                <a:gd name="connsiteX125" fmla="*/ 0 w 3908995"/>
                <a:gd name="connsiteY125" fmla="*/ 3183394 h 10911853"/>
                <a:gd name="connsiteX126" fmla="*/ 385470 w 3908995"/>
                <a:gd name="connsiteY126" fmla="*/ 3752913 h 10911853"/>
                <a:gd name="connsiteX127" fmla="*/ 423506 w 3908995"/>
                <a:gd name="connsiteY127" fmla="*/ 3801249 h 10911853"/>
                <a:gd name="connsiteX128" fmla="*/ 461073 w 3908995"/>
                <a:gd name="connsiteY128" fmla="*/ 3847515 h 10911853"/>
                <a:gd name="connsiteX129" fmla="*/ 498132 w 3908995"/>
                <a:gd name="connsiteY129" fmla="*/ 3891877 h 10911853"/>
                <a:gd name="connsiteX130" fmla="*/ 534670 w 3908995"/>
                <a:gd name="connsiteY130" fmla="*/ 3934485 h 10911853"/>
                <a:gd name="connsiteX131" fmla="*/ 570649 w 3908995"/>
                <a:gd name="connsiteY131" fmla="*/ 3975506 h 10911853"/>
                <a:gd name="connsiteX132" fmla="*/ 606031 w 3908995"/>
                <a:gd name="connsiteY132" fmla="*/ 4015092 h 10911853"/>
                <a:gd name="connsiteX133" fmla="*/ 640803 w 3908995"/>
                <a:gd name="connsiteY133" fmla="*/ 4053433 h 10911853"/>
                <a:gd name="connsiteX134" fmla="*/ 773074 w 3908995"/>
                <a:gd name="connsiteY134" fmla="*/ 4197439 h 10911853"/>
                <a:gd name="connsiteX135" fmla="*/ 804291 w 3908995"/>
                <a:gd name="connsiteY135" fmla="*/ 4231919 h 10911853"/>
                <a:gd name="connsiteX136" fmla="*/ 834720 w 3908995"/>
                <a:gd name="connsiteY136" fmla="*/ 4266108 h 10911853"/>
                <a:gd name="connsiteX137" fmla="*/ 864311 w 3908995"/>
                <a:gd name="connsiteY137" fmla="*/ 4300194 h 10911853"/>
                <a:gd name="connsiteX138" fmla="*/ 893038 w 3908995"/>
                <a:gd name="connsiteY138" fmla="*/ 4334319 h 10911853"/>
                <a:gd name="connsiteX139" fmla="*/ 920889 w 3908995"/>
                <a:gd name="connsiteY139" fmla="*/ 4368647 h 10911853"/>
                <a:gd name="connsiteX140" fmla="*/ 947813 w 3908995"/>
                <a:gd name="connsiteY140" fmla="*/ 4403344 h 10911853"/>
                <a:gd name="connsiteX141" fmla="*/ 973785 w 3908995"/>
                <a:gd name="connsiteY141" fmla="*/ 4438586 h 10911853"/>
                <a:gd name="connsiteX142" fmla="*/ 998778 w 3908995"/>
                <a:gd name="connsiteY142" fmla="*/ 4474515 h 10911853"/>
                <a:gd name="connsiteX143" fmla="*/ 1022769 w 3908995"/>
                <a:gd name="connsiteY143" fmla="*/ 4511306 h 10911853"/>
                <a:gd name="connsiteX144" fmla="*/ 1045718 w 3908995"/>
                <a:gd name="connsiteY144" fmla="*/ 4549127 h 10911853"/>
                <a:gd name="connsiteX145" fmla="*/ 1067600 w 3908995"/>
                <a:gd name="connsiteY145" fmla="*/ 4588129 h 10911853"/>
                <a:gd name="connsiteX146" fmla="*/ 1088390 w 3908995"/>
                <a:gd name="connsiteY146" fmla="*/ 4628477 h 10911853"/>
                <a:gd name="connsiteX147" fmla="*/ 1108036 w 3908995"/>
                <a:gd name="connsiteY147" fmla="*/ 4670336 h 10911853"/>
                <a:gd name="connsiteX148" fmla="*/ 1126540 w 3908995"/>
                <a:gd name="connsiteY148" fmla="*/ 4713871 h 10911853"/>
                <a:gd name="connsiteX149" fmla="*/ 1143838 w 3908995"/>
                <a:gd name="connsiteY149" fmla="*/ 4759249 h 10911853"/>
                <a:gd name="connsiteX150" fmla="*/ 1159929 w 3908995"/>
                <a:gd name="connsiteY150" fmla="*/ 4806620 h 10911853"/>
                <a:gd name="connsiteX151" fmla="*/ 1174775 w 3908995"/>
                <a:gd name="connsiteY151" fmla="*/ 4856162 h 10911853"/>
                <a:gd name="connsiteX152" fmla="*/ 1188339 w 3908995"/>
                <a:gd name="connsiteY152" fmla="*/ 4908029 h 10911853"/>
                <a:gd name="connsiteX153" fmla="*/ 1260843 w 3908995"/>
                <a:gd name="connsiteY153" fmla="*/ 5760885 h 10911853"/>
                <a:gd name="connsiteX154" fmla="*/ 1305534 w 3908995"/>
                <a:gd name="connsiteY154" fmla="*/ 6316662 h 10911853"/>
                <a:gd name="connsiteX155" fmla="*/ 1343761 w 3908995"/>
                <a:gd name="connsiteY155" fmla="*/ 6818477 h 10911853"/>
                <a:gd name="connsiteX156" fmla="*/ 1372539 w 3908995"/>
                <a:gd name="connsiteY156" fmla="*/ 7217435 h 10911853"/>
                <a:gd name="connsiteX157" fmla="*/ 1395882 w 3908995"/>
                <a:gd name="connsiteY157" fmla="*/ 7559091 h 10911853"/>
                <a:gd name="connsiteX158" fmla="*/ 1410906 w 3908995"/>
                <a:gd name="connsiteY158" fmla="*/ 7725016 h 10911853"/>
                <a:gd name="connsiteX159" fmla="*/ 1485900 w 3908995"/>
                <a:gd name="connsiteY159" fmla="*/ 9248394 h 10911853"/>
                <a:gd name="connsiteX160" fmla="*/ 1490014 w 3908995"/>
                <a:gd name="connsiteY160" fmla="*/ 9372917 h 10911853"/>
                <a:gd name="connsiteX161" fmla="*/ 1493532 w 3908995"/>
                <a:gd name="connsiteY161" fmla="*/ 9494647 h 10911853"/>
                <a:gd name="connsiteX162" fmla="*/ 1496390 w 3908995"/>
                <a:gd name="connsiteY162" fmla="*/ 9613290 h 10911853"/>
                <a:gd name="connsiteX163" fmla="*/ 1498587 w 3908995"/>
                <a:gd name="connsiteY163" fmla="*/ 9728619 h 10911853"/>
                <a:gd name="connsiteX164" fmla="*/ 1500073 w 3908995"/>
                <a:gd name="connsiteY164" fmla="*/ 9840354 h 10911853"/>
                <a:gd name="connsiteX165" fmla="*/ 1500809 w 3908995"/>
                <a:gd name="connsiteY165" fmla="*/ 9948253 h 10911853"/>
                <a:gd name="connsiteX166" fmla="*/ 1500784 w 3908995"/>
                <a:gd name="connsiteY166" fmla="*/ 10052063 h 10911853"/>
                <a:gd name="connsiteX167" fmla="*/ 1499946 w 3908995"/>
                <a:gd name="connsiteY167" fmla="*/ 10151504 h 10911853"/>
                <a:gd name="connsiteX168" fmla="*/ 1498282 w 3908995"/>
                <a:gd name="connsiteY168" fmla="*/ 10246347 h 10911853"/>
                <a:gd name="connsiteX169" fmla="*/ 1497126 w 3908995"/>
                <a:gd name="connsiteY169" fmla="*/ 10291953 h 10911853"/>
                <a:gd name="connsiteX170" fmla="*/ 1495742 w 3908995"/>
                <a:gd name="connsiteY170" fmla="*/ 10336314 h 10911853"/>
                <a:gd name="connsiteX171" fmla="*/ 1494142 w 3908995"/>
                <a:gd name="connsiteY171" fmla="*/ 10379392 h 10911853"/>
                <a:gd name="connsiteX172" fmla="*/ 1492300 w 3908995"/>
                <a:gd name="connsiteY172" fmla="*/ 10421163 h 10911853"/>
                <a:gd name="connsiteX173" fmla="*/ 1490243 w 3908995"/>
                <a:gd name="connsiteY173" fmla="*/ 10461587 h 10911853"/>
                <a:gd name="connsiteX174" fmla="*/ 1487932 w 3908995"/>
                <a:gd name="connsiteY174" fmla="*/ 10500627 h 10911853"/>
                <a:gd name="connsiteX175" fmla="*/ 1482598 w 3908995"/>
                <a:gd name="connsiteY175" fmla="*/ 10574465 h 10911853"/>
                <a:gd name="connsiteX176" fmla="*/ 1476260 w 3908995"/>
                <a:gd name="connsiteY176" fmla="*/ 10642397 h 10911853"/>
                <a:gd name="connsiteX177" fmla="*/ 1468907 w 3908995"/>
                <a:gd name="connsiteY177" fmla="*/ 10704182 h 10911853"/>
                <a:gd name="connsiteX178" fmla="*/ 1460487 w 3908995"/>
                <a:gd name="connsiteY178" fmla="*/ 10759554 h 10911853"/>
                <a:gd name="connsiteX179" fmla="*/ 1450962 w 3908995"/>
                <a:gd name="connsiteY179" fmla="*/ 10808272 h 10911853"/>
                <a:gd name="connsiteX180" fmla="*/ 1440319 w 3908995"/>
                <a:gd name="connsiteY180" fmla="*/ 10850055 h 10911853"/>
                <a:gd name="connsiteX181" fmla="*/ 1422184 w 3908995"/>
                <a:gd name="connsiteY181" fmla="*/ 10899204 h 10911853"/>
                <a:gd name="connsiteX182" fmla="*/ 1415542 w 3908995"/>
                <a:gd name="connsiteY182" fmla="*/ 10911853 h 10911853"/>
                <a:gd name="connsiteX183" fmla="*/ 3908996 w 3908995"/>
                <a:gd name="connsiteY183" fmla="*/ 10900296 h 10911853"/>
                <a:gd name="connsiteX0" fmla="*/ 3908996 w 3908997"/>
                <a:gd name="connsiteY0" fmla="*/ 10900296 h 10911853"/>
                <a:gd name="connsiteX1" fmla="*/ 3604907 w 3908997"/>
                <a:gd name="connsiteY1" fmla="*/ 7716367 h 10911853"/>
                <a:gd name="connsiteX2" fmla="*/ 3406800 w 3908997"/>
                <a:gd name="connsiteY2" fmla="*/ 5912815 h 10911853"/>
                <a:gd name="connsiteX3" fmla="*/ 3227578 w 3908997"/>
                <a:gd name="connsiteY3" fmla="*/ 4821618 h 10911853"/>
                <a:gd name="connsiteX4" fmla="*/ 2980194 w 3908997"/>
                <a:gd name="connsiteY4" fmla="*/ 3774744 h 10911853"/>
                <a:gd name="connsiteX5" fmla="*/ 2979636 w 3908997"/>
                <a:gd name="connsiteY5" fmla="*/ 3737381 h 10911853"/>
                <a:gd name="connsiteX6" fmla="*/ 2979712 w 3908997"/>
                <a:gd name="connsiteY6" fmla="*/ 3683050 h 10911853"/>
                <a:gd name="connsiteX7" fmla="*/ 2980563 w 3908997"/>
                <a:gd name="connsiteY7" fmla="*/ 3628936 h 10911853"/>
                <a:gd name="connsiteX8" fmla="*/ 2982112 w 3908997"/>
                <a:gd name="connsiteY8" fmla="*/ 3575088 h 10911853"/>
                <a:gd name="connsiteX9" fmla="*/ 2984258 w 3908997"/>
                <a:gd name="connsiteY9" fmla="*/ 3521557 h 10911853"/>
                <a:gd name="connsiteX10" fmla="*/ 2986913 w 3908997"/>
                <a:gd name="connsiteY10" fmla="*/ 3468382 h 10911853"/>
                <a:gd name="connsiteX11" fmla="*/ 2989973 w 3908997"/>
                <a:gd name="connsiteY11" fmla="*/ 3415627 h 10911853"/>
                <a:gd name="connsiteX12" fmla="*/ 2993352 w 3908997"/>
                <a:gd name="connsiteY12" fmla="*/ 3363341 h 10911853"/>
                <a:gd name="connsiteX13" fmla="*/ 2996946 w 3908997"/>
                <a:gd name="connsiteY13" fmla="*/ 3311563 h 10911853"/>
                <a:gd name="connsiteX14" fmla="*/ 3008134 w 3908997"/>
                <a:gd name="connsiteY14" fmla="*/ 3159810 h 10911853"/>
                <a:gd name="connsiteX15" fmla="*/ 3014992 w 3908997"/>
                <a:gd name="connsiteY15" fmla="*/ 3062135 h 10911853"/>
                <a:gd name="connsiteX16" fmla="*/ 3017951 w 3908997"/>
                <a:gd name="connsiteY16" fmla="*/ 3014484 h 10911853"/>
                <a:gd name="connsiteX17" fmla="*/ 3020479 w 3908997"/>
                <a:gd name="connsiteY17" fmla="*/ 2967710 h 10911853"/>
                <a:gd name="connsiteX18" fmla="*/ 3022473 w 3908997"/>
                <a:gd name="connsiteY18" fmla="*/ 2921851 h 10911853"/>
                <a:gd name="connsiteX19" fmla="*/ 3023857 w 3908997"/>
                <a:gd name="connsiteY19" fmla="*/ 2876943 h 10911853"/>
                <a:gd name="connsiteX20" fmla="*/ 3024517 w 3908997"/>
                <a:gd name="connsiteY20" fmla="*/ 2833065 h 10911853"/>
                <a:gd name="connsiteX21" fmla="*/ 3024365 w 3908997"/>
                <a:gd name="connsiteY21" fmla="*/ 2790240 h 10911853"/>
                <a:gd name="connsiteX22" fmla="*/ 3023311 w 3908997"/>
                <a:gd name="connsiteY22" fmla="*/ 2748534 h 10911853"/>
                <a:gd name="connsiteX23" fmla="*/ 3021253 w 3908997"/>
                <a:gd name="connsiteY23" fmla="*/ 2707995 h 10911853"/>
                <a:gd name="connsiteX24" fmla="*/ 3018117 w 3908997"/>
                <a:gd name="connsiteY24" fmla="*/ 2668663 h 10911853"/>
                <a:gd name="connsiteX25" fmla="*/ 3013786 w 3908997"/>
                <a:gd name="connsiteY25" fmla="*/ 2630601 h 10911853"/>
                <a:gd name="connsiteX26" fmla="*/ 3025241 w 3908997"/>
                <a:gd name="connsiteY26" fmla="*/ 2587498 h 10911853"/>
                <a:gd name="connsiteX27" fmla="*/ 3035185 w 3908997"/>
                <a:gd name="connsiteY27" fmla="*/ 2539784 h 10911853"/>
                <a:gd name="connsiteX28" fmla="*/ 3043669 w 3908997"/>
                <a:gd name="connsiteY28" fmla="*/ 2488361 h 10911853"/>
                <a:gd name="connsiteX29" fmla="*/ 3050756 w 3908997"/>
                <a:gd name="connsiteY29" fmla="*/ 2434120 h 10911853"/>
                <a:gd name="connsiteX30" fmla="*/ 3056509 w 3908997"/>
                <a:gd name="connsiteY30" fmla="*/ 2377986 h 10911853"/>
                <a:gd name="connsiteX31" fmla="*/ 3061017 w 3908997"/>
                <a:gd name="connsiteY31" fmla="*/ 2320874 h 10911853"/>
                <a:gd name="connsiteX32" fmla="*/ 3064306 w 3908997"/>
                <a:gd name="connsiteY32" fmla="*/ 2263698 h 10911853"/>
                <a:gd name="connsiteX33" fmla="*/ 3066478 w 3908997"/>
                <a:gd name="connsiteY33" fmla="*/ 2207349 h 10911853"/>
                <a:gd name="connsiteX34" fmla="*/ 3067570 w 3908997"/>
                <a:gd name="connsiteY34" fmla="*/ 2152751 h 10911853"/>
                <a:gd name="connsiteX35" fmla="*/ 3067659 w 3908997"/>
                <a:gd name="connsiteY35" fmla="*/ 2100808 h 10911853"/>
                <a:gd name="connsiteX36" fmla="*/ 3066821 w 3908997"/>
                <a:gd name="connsiteY36" fmla="*/ 2052447 h 10911853"/>
                <a:gd name="connsiteX37" fmla="*/ 3065094 w 3908997"/>
                <a:gd name="connsiteY37" fmla="*/ 2008555 h 10911853"/>
                <a:gd name="connsiteX38" fmla="*/ 3062554 w 3908997"/>
                <a:gd name="connsiteY38" fmla="*/ 1970062 h 10911853"/>
                <a:gd name="connsiteX39" fmla="*/ 3059277 w 3908997"/>
                <a:gd name="connsiteY39" fmla="*/ 1937867 h 10911853"/>
                <a:gd name="connsiteX40" fmla="*/ 3051886 w 3908997"/>
                <a:gd name="connsiteY40" fmla="*/ 1876945 h 10911853"/>
                <a:gd name="connsiteX41" fmla="*/ 3033052 w 3908997"/>
                <a:gd name="connsiteY41" fmla="*/ 1707807 h 10911853"/>
                <a:gd name="connsiteX42" fmla="*/ 3027032 w 3908997"/>
                <a:gd name="connsiteY42" fmla="*/ 1655787 h 10911853"/>
                <a:gd name="connsiteX43" fmla="*/ 3020707 w 3908997"/>
                <a:gd name="connsiteY43" fmla="*/ 1605864 h 10911853"/>
                <a:gd name="connsiteX44" fmla="*/ 3013849 w 3908997"/>
                <a:gd name="connsiteY44" fmla="*/ 1557959 h 10911853"/>
                <a:gd name="connsiteX45" fmla="*/ 3006191 w 3908997"/>
                <a:gd name="connsiteY45" fmla="*/ 1512023 h 10911853"/>
                <a:gd name="connsiteX46" fmla="*/ 2997466 w 3908997"/>
                <a:gd name="connsiteY46" fmla="*/ 1468018 h 10911853"/>
                <a:gd name="connsiteX47" fmla="*/ 2987433 w 3908997"/>
                <a:gd name="connsiteY47" fmla="*/ 1425879 h 10911853"/>
                <a:gd name="connsiteX48" fmla="*/ 2975851 w 3908997"/>
                <a:gd name="connsiteY48" fmla="*/ 1385544 h 10911853"/>
                <a:gd name="connsiteX49" fmla="*/ 2962427 w 3908997"/>
                <a:gd name="connsiteY49" fmla="*/ 1346962 h 10911853"/>
                <a:gd name="connsiteX50" fmla="*/ 2946946 w 3908997"/>
                <a:gd name="connsiteY50" fmla="*/ 1310068 h 10911853"/>
                <a:gd name="connsiteX51" fmla="*/ 2929140 w 3908997"/>
                <a:gd name="connsiteY51" fmla="*/ 1274826 h 10911853"/>
                <a:gd name="connsiteX52" fmla="*/ 2908744 w 3908997"/>
                <a:gd name="connsiteY52" fmla="*/ 1241171 h 10911853"/>
                <a:gd name="connsiteX53" fmla="*/ 2885516 w 3908997"/>
                <a:gd name="connsiteY53" fmla="*/ 1209040 h 10911853"/>
                <a:gd name="connsiteX54" fmla="*/ 2859201 w 3908997"/>
                <a:gd name="connsiteY54" fmla="*/ 1178382 h 10911853"/>
                <a:gd name="connsiteX55" fmla="*/ 2829534 w 3908997"/>
                <a:gd name="connsiteY55" fmla="*/ 1149134 h 10911853"/>
                <a:gd name="connsiteX56" fmla="*/ 2796286 w 3908997"/>
                <a:gd name="connsiteY56" fmla="*/ 1121257 h 10911853"/>
                <a:gd name="connsiteX57" fmla="*/ 2759176 w 3908997"/>
                <a:gd name="connsiteY57" fmla="*/ 1094689 h 10911853"/>
                <a:gd name="connsiteX58" fmla="*/ 2717952 w 3908997"/>
                <a:gd name="connsiteY58" fmla="*/ 1069378 h 10911853"/>
                <a:gd name="connsiteX59" fmla="*/ 2672384 w 3908997"/>
                <a:gd name="connsiteY59" fmla="*/ 1045248 h 10911853"/>
                <a:gd name="connsiteX60" fmla="*/ 2660929 w 3908997"/>
                <a:gd name="connsiteY60" fmla="*/ 991349 h 10911853"/>
                <a:gd name="connsiteX61" fmla="*/ 2644838 w 3908997"/>
                <a:gd name="connsiteY61" fmla="*/ 941971 h 10911853"/>
                <a:gd name="connsiteX62" fmla="*/ 2624531 w 3908997"/>
                <a:gd name="connsiteY62" fmla="*/ 896886 h 10911853"/>
                <a:gd name="connsiteX63" fmla="*/ 2600401 w 3908997"/>
                <a:gd name="connsiteY63" fmla="*/ 855891 h 10911853"/>
                <a:gd name="connsiteX64" fmla="*/ 2572855 w 3908997"/>
                <a:gd name="connsiteY64" fmla="*/ 818756 h 10911853"/>
                <a:gd name="connsiteX65" fmla="*/ 2542298 w 3908997"/>
                <a:gd name="connsiteY65" fmla="*/ 785266 h 10911853"/>
                <a:gd name="connsiteX66" fmla="*/ 2509126 w 3908997"/>
                <a:gd name="connsiteY66" fmla="*/ 755205 h 10911853"/>
                <a:gd name="connsiteX67" fmla="*/ 2473756 w 3908997"/>
                <a:gd name="connsiteY67" fmla="*/ 728357 h 10911853"/>
                <a:gd name="connsiteX68" fmla="*/ 2436571 w 3908997"/>
                <a:gd name="connsiteY68" fmla="*/ 704507 h 10911853"/>
                <a:gd name="connsiteX69" fmla="*/ 2397988 w 3908997"/>
                <a:gd name="connsiteY69" fmla="*/ 683425 h 10911853"/>
                <a:gd name="connsiteX70" fmla="*/ 2358415 w 3908997"/>
                <a:gd name="connsiteY70" fmla="*/ 664921 h 10911853"/>
                <a:gd name="connsiteX71" fmla="*/ 2318245 w 3908997"/>
                <a:gd name="connsiteY71" fmla="*/ 648754 h 10911853"/>
                <a:gd name="connsiteX72" fmla="*/ 2277884 w 3908997"/>
                <a:gd name="connsiteY72" fmla="*/ 634707 h 10911853"/>
                <a:gd name="connsiteX73" fmla="*/ 2237740 w 3908997"/>
                <a:gd name="connsiteY73" fmla="*/ 622579 h 10911853"/>
                <a:gd name="connsiteX74" fmla="*/ 2198205 w 3908997"/>
                <a:gd name="connsiteY74" fmla="*/ 612140 h 10911853"/>
                <a:gd name="connsiteX75" fmla="*/ 2159685 w 3908997"/>
                <a:gd name="connsiteY75" fmla="*/ 603173 h 10911853"/>
                <a:gd name="connsiteX76" fmla="*/ 2122601 w 3908997"/>
                <a:gd name="connsiteY76" fmla="*/ 595464 h 10911853"/>
                <a:gd name="connsiteX77" fmla="*/ 2089035 w 3908997"/>
                <a:gd name="connsiteY77" fmla="*/ 540804 h 10911853"/>
                <a:gd name="connsiteX78" fmla="*/ 2057717 w 3908997"/>
                <a:gd name="connsiteY78" fmla="*/ 487476 h 10911853"/>
                <a:gd name="connsiteX79" fmla="*/ 2028278 w 3908997"/>
                <a:gd name="connsiteY79" fmla="*/ 435711 h 10911853"/>
                <a:gd name="connsiteX80" fmla="*/ 1973516 w 3908997"/>
                <a:gd name="connsiteY80" fmla="*/ 337629 h 10911853"/>
                <a:gd name="connsiteX81" fmla="*/ 1947468 w 3908997"/>
                <a:gd name="connsiteY81" fmla="*/ 291719 h 10911853"/>
                <a:gd name="connsiteX82" fmla="*/ 1921802 w 3908997"/>
                <a:gd name="connsiteY82" fmla="*/ 248170 h 10911853"/>
                <a:gd name="connsiteX83" fmla="*/ 1896160 w 3908997"/>
                <a:gd name="connsiteY83" fmla="*/ 207200 h 10911853"/>
                <a:gd name="connsiteX84" fmla="*/ 1870163 w 3908997"/>
                <a:gd name="connsiteY84" fmla="*/ 168986 h 10911853"/>
                <a:gd name="connsiteX85" fmla="*/ 1843443 w 3908997"/>
                <a:gd name="connsiteY85" fmla="*/ 133743 h 10911853"/>
                <a:gd name="connsiteX86" fmla="*/ 1815630 w 3908997"/>
                <a:gd name="connsiteY86" fmla="*/ 101663 h 10911853"/>
                <a:gd name="connsiteX87" fmla="*/ 1786356 w 3908997"/>
                <a:gd name="connsiteY87" fmla="*/ 72974 h 10911853"/>
                <a:gd name="connsiteX88" fmla="*/ 1755241 w 3908997"/>
                <a:gd name="connsiteY88" fmla="*/ 47853 h 10911853"/>
                <a:gd name="connsiteX89" fmla="*/ 1721916 w 3908997"/>
                <a:gd name="connsiteY89" fmla="*/ 26517 h 10911853"/>
                <a:gd name="connsiteX90" fmla="*/ 1686026 w 3908997"/>
                <a:gd name="connsiteY90" fmla="*/ 9169 h 10911853"/>
                <a:gd name="connsiteX91" fmla="*/ 1648498 w 3908997"/>
                <a:gd name="connsiteY91" fmla="*/ 127 h 10911853"/>
                <a:gd name="connsiteX92" fmla="*/ 1605635 w 3908997"/>
                <a:gd name="connsiteY92" fmla="*/ 0 h 10911853"/>
                <a:gd name="connsiteX93" fmla="*/ 1558925 w 3908997"/>
                <a:gd name="connsiteY93" fmla="*/ 7073 h 10911853"/>
                <a:gd name="connsiteX94" fmla="*/ 1509903 w 3908997"/>
                <a:gd name="connsiteY94" fmla="*/ 19608 h 10911853"/>
                <a:gd name="connsiteX95" fmla="*/ 1460068 w 3908997"/>
                <a:gd name="connsiteY95" fmla="*/ 35915 h 10911853"/>
                <a:gd name="connsiteX96" fmla="*/ 1410931 w 3908997"/>
                <a:gd name="connsiteY96" fmla="*/ 54254 h 10911853"/>
                <a:gd name="connsiteX97" fmla="*/ 1320838 w 3908997"/>
                <a:gd name="connsiteY97" fmla="*/ 90170 h 10911853"/>
                <a:gd name="connsiteX98" fmla="*/ 1282915 w 3908997"/>
                <a:gd name="connsiteY98" fmla="*/ 104317 h 10911853"/>
                <a:gd name="connsiteX99" fmla="*/ 1315389 w 3908997"/>
                <a:gd name="connsiteY99" fmla="*/ 221043 h 10911853"/>
                <a:gd name="connsiteX100" fmla="*/ 1330782 w 3908997"/>
                <a:gd name="connsiteY100" fmla="*/ 291426 h 10911853"/>
                <a:gd name="connsiteX101" fmla="*/ 1333182 w 3908997"/>
                <a:gd name="connsiteY101" fmla="*/ 343763 h 10911853"/>
                <a:gd name="connsiteX102" fmla="*/ 1326705 w 3908997"/>
                <a:gd name="connsiteY102" fmla="*/ 406400 h 10911853"/>
                <a:gd name="connsiteX103" fmla="*/ 1206144 w 3908997"/>
                <a:gd name="connsiteY103" fmla="*/ 1380578 h 10911853"/>
                <a:gd name="connsiteX104" fmla="*/ 1326692 w 3908997"/>
                <a:gd name="connsiteY104" fmla="*/ 406400 h 10911853"/>
                <a:gd name="connsiteX105" fmla="*/ 1326121 w 3908997"/>
                <a:gd name="connsiteY105" fmla="*/ 383552 h 10911853"/>
                <a:gd name="connsiteX106" fmla="*/ 1284846 w 3908997"/>
                <a:gd name="connsiteY106" fmla="*/ 326453 h 10911853"/>
                <a:gd name="connsiteX107" fmla="*/ 1249006 w 3908997"/>
                <a:gd name="connsiteY107" fmla="*/ 294233 h 10911853"/>
                <a:gd name="connsiteX108" fmla="*/ 1206258 w 3908997"/>
                <a:gd name="connsiteY108" fmla="*/ 260896 h 10911853"/>
                <a:gd name="connsiteX109" fmla="*/ 1159052 w 3908997"/>
                <a:gd name="connsiteY109" fmla="*/ 227469 h 10911853"/>
                <a:gd name="connsiteX110" fmla="*/ 1109814 w 3908997"/>
                <a:gd name="connsiteY110" fmla="*/ 194945 h 10911853"/>
                <a:gd name="connsiteX111" fmla="*/ 1060983 w 3908997"/>
                <a:gd name="connsiteY111" fmla="*/ 164338 h 10911853"/>
                <a:gd name="connsiteX112" fmla="*/ 1014984 w 3908997"/>
                <a:gd name="connsiteY112" fmla="*/ 136664 h 10911853"/>
                <a:gd name="connsiteX113" fmla="*/ 974255 w 3908997"/>
                <a:gd name="connsiteY113" fmla="*/ 112915 h 10911853"/>
                <a:gd name="connsiteX114" fmla="*/ 918337 w 3908997"/>
                <a:gd name="connsiteY114" fmla="*/ 81267 h 10911853"/>
                <a:gd name="connsiteX115" fmla="*/ 603059 w 3908997"/>
                <a:gd name="connsiteY115" fmla="*/ 774001 h 10911853"/>
                <a:gd name="connsiteX116" fmla="*/ 746493 w 3908997"/>
                <a:gd name="connsiteY116" fmla="*/ 1361338 h 10911853"/>
                <a:gd name="connsiteX117" fmla="*/ 720471 w 3908997"/>
                <a:gd name="connsiteY117" fmla="*/ 1620837 h 10911853"/>
                <a:gd name="connsiteX118" fmla="*/ 608495 w 3908997"/>
                <a:gd name="connsiteY118" fmla="*/ 2221954 h 10911853"/>
                <a:gd name="connsiteX119" fmla="*/ 603389 w 3908997"/>
                <a:gd name="connsiteY119" fmla="*/ 2223897 h 10911853"/>
                <a:gd name="connsiteX120" fmla="*/ 560590 w 3908997"/>
                <a:gd name="connsiteY120" fmla="*/ 2243734 h 10911853"/>
                <a:gd name="connsiteX121" fmla="*/ 519112 w 3908997"/>
                <a:gd name="connsiteY121" fmla="*/ 2266543 h 10911853"/>
                <a:gd name="connsiteX122" fmla="*/ 479132 w 3908997"/>
                <a:gd name="connsiteY122" fmla="*/ 2292248 h 10911853"/>
                <a:gd name="connsiteX123" fmla="*/ 440829 w 3908997"/>
                <a:gd name="connsiteY123" fmla="*/ 2320772 h 10911853"/>
                <a:gd name="connsiteX124" fmla="*/ 282333 w 3908997"/>
                <a:gd name="connsiteY124" fmla="*/ 2447442 h 10911853"/>
                <a:gd name="connsiteX125" fmla="*/ 0 w 3908997"/>
                <a:gd name="connsiteY125" fmla="*/ 3183394 h 10911853"/>
                <a:gd name="connsiteX126" fmla="*/ 385470 w 3908997"/>
                <a:gd name="connsiteY126" fmla="*/ 3752913 h 10911853"/>
                <a:gd name="connsiteX127" fmla="*/ 423506 w 3908997"/>
                <a:gd name="connsiteY127" fmla="*/ 3801249 h 10911853"/>
                <a:gd name="connsiteX128" fmla="*/ 461073 w 3908997"/>
                <a:gd name="connsiteY128" fmla="*/ 3847515 h 10911853"/>
                <a:gd name="connsiteX129" fmla="*/ 498132 w 3908997"/>
                <a:gd name="connsiteY129" fmla="*/ 3891877 h 10911853"/>
                <a:gd name="connsiteX130" fmla="*/ 534670 w 3908997"/>
                <a:gd name="connsiteY130" fmla="*/ 3934485 h 10911853"/>
                <a:gd name="connsiteX131" fmla="*/ 570649 w 3908997"/>
                <a:gd name="connsiteY131" fmla="*/ 3975506 h 10911853"/>
                <a:gd name="connsiteX132" fmla="*/ 606031 w 3908997"/>
                <a:gd name="connsiteY132" fmla="*/ 4015092 h 10911853"/>
                <a:gd name="connsiteX133" fmla="*/ 640803 w 3908997"/>
                <a:gd name="connsiteY133" fmla="*/ 4053433 h 10911853"/>
                <a:gd name="connsiteX134" fmla="*/ 773074 w 3908997"/>
                <a:gd name="connsiteY134" fmla="*/ 4197439 h 10911853"/>
                <a:gd name="connsiteX135" fmla="*/ 804291 w 3908997"/>
                <a:gd name="connsiteY135" fmla="*/ 4231919 h 10911853"/>
                <a:gd name="connsiteX136" fmla="*/ 834720 w 3908997"/>
                <a:gd name="connsiteY136" fmla="*/ 4266108 h 10911853"/>
                <a:gd name="connsiteX137" fmla="*/ 864311 w 3908997"/>
                <a:gd name="connsiteY137" fmla="*/ 4300194 h 10911853"/>
                <a:gd name="connsiteX138" fmla="*/ 893038 w 3908997"/>
                <a:gd name="connsiteY138" fmla="*/ 4334319 h 10911853"/>
                <a:gd name="connsiteX139" fmla="*/ 920889 w 3908997"/>
                <a:gd name="connsiteY139" fmla="*/ 4368647 h 10911853"/>
                <a:gd name="connsiteX140" fmla="*/ 947813 w 3908997"/>
                <a:gd name="connsiteY140" fmla="*/ 4403344 h 10911853"/>
                <a:gd name="connsiteX141" fmla="*/ 973785 w 3908997"/>
                <a:gd name="connsiteY141" fmla="*/ 4438586 h 10911853"/>
                <a:gd name="connsiteX142" fmla="*/ 998778 w 3908997"/>
                <a:gd name="connsiteY142" fmla="*/ 4474515 h 10911853"/>
                <a:gd name="connsiteX143" fmla="*/ 1022769 w 3908997"/>
                <a:gd name="connsiteY143" fmla="*/ 4511306 h 10911853"/>
                <a:gd name="connsiteX144" fmla="*/ 1045718 w 3908997"/>
                <a:gd name="connsiteY144" fmla="*/ 4549127 h 10911853"/>
                <a:gd name="connsiteX145" fmla="*/ 1067600 w 3908997"/>
                <a:gd name="connsiteY145" fmla="*/ 4588129 h 10911853"/>
                <a:gd name="connsiteX146" fmla="*/ 1088390 w 3908997"/>
                <a:gd name="connsiteY146" fmla="*/ 4628477 h 10911853"/>
                <a:gd name="connsiteX147" fmla="*/ 1108036 w 3908997"/>
                <a:gd name="connsiteY147" fmla="*/ 4670336 h 10911853"/>
                <a:gd name="connsiteX148" fmla="*/ 1126540 w 3908997"/>
                <a:gd name="connsiteY148" fmla="*/ 4713871 h 10911853"/>
                <a:gd name="connsiteX149" fmla="*/ 1143838 w 3908997"/>
                <a:gd name="connsiteY149" fmla="*/ 4759249 h 10911853"/>
                <a:gd name="connsiteX150" fmla="*/ 1159929 w 3908997"/>
                <a:gd name="connsiteY150" fmla="*/ 4806620 h 10911853"/>
                <a:gd name="connsiteX151" fmla="*/ 1174775 w 3908997"/>
                <a:gd name="connsiteY151" fmla="*/ 4856162 h 10911853"/>
                <a:gd name="connsiteX152" fmla="*/ 1188339 w 3908997"/>
                <a:gd name="connsiteY152" fmla="*/ 4908029 h 10911853"/>
                <a:gd name="connsiteX153" fmla="*/ 1260843 w 3908997"/>
                <a:gd name="connsiteY153" fmla="*/ 5760885 h 10911853"/>
                <a:gd name="connsiteX154" fmla="*/ 1305534 w 3908997"/>
                <a:gd name="connsiteY154" fmla="*/ 6316662 h 10911853"/>
                <a:gd name="connsiteX155" fmla="*/ 1343761 w 3908997"/>
                <a:gd name="connsiteY155" fmla="*/ 6818477 h 10911853"/>
                <a:gd name="connsiteX156" fmla="*/ 1372539 w 3908997"/>
                <a:gd name="connsiteY156" fmla="*/ 7217435 h 10911853"/>
                <a:gd name="connsiteX157" fmla="*/ 1395882 w 3908997"/>
                <a:gd name="connsiteY157" fmla="*/ 7559091 h 10911853"/>
                <a:gd name="connsiteX158" fmla="*/ 1410906 w 3908997"/>
                <a:gd name="connsiteY158" fmla="*/ 7725016 h 10911853"/>
                <a:gd name="connsiteX159" fmla="*/ 1490014 w 3908997"/>
                <a:gd name="connsiteY159" fmla="*/ 9372917 h 10911853"/>
                <a:gd name="connsiteX160" fmla="*/ 1493532 w 3908997"/>
                <a:gd name="connsiteY160" fmla="*/ 9494647 h 10911853"/>
                <a:gd name="connsiteX161" fmla="*/ 1496390 w 3908997"/>
                <a:gd name="connsiteY161" fmla="*/ 9613290 h 10911853"/>
                <a:gd name="connsiteX162" fmla="*/ 1498587 w 3908997"/>
                <a:gd name="connsiteY162" fmla="*/ 9728619 h 10911853"/>
                <a:gd name="connsiteX163" fmla="*/ 1500073 w 3908997"/>
                <a:gd name="connsiteY163" fmla="*/ 9840354 h 10911853"/>
                <a:gd name="connsiteX164" fmla="*/ 1500809 w 3908997"/>
                <a:gd name="connsiteY164" fmla="*/ 9948253 h 10911853"/>
                <a:gd name="connsiteX165" fmla="*/ 1500784 w 3908997"/>
                <a:gd name="connsiteY165" fmla="*/ 10052063 h 10911853"/>
                <a:gd name="connsiteX166" fmla="*/ 1499946 w 3908997"/>
                <a:gd name="connsiteY166" fmla="*/ 10151504 h 10911853"/>
                <a:gd name="connsiteX167" fmla="*/ 1498282 w 3908997"/>
                <a:gd name="connsiteY167" fmla="*/ 10246347 h 10911853"/>
                <a:gd name="connsiteX168" fmla="*/ 1497126 w 3908997"/>
                <a:gd name="connsiteY168" fmla="*/ 10291953 h 10911853"/>
                <a:gd name="connsiteX169" fmla="*/ 1495742 w 3908997"/>
                <a:gd name="connsiteY169" fmla="*/ 10336314 h 10911853"/>
                <a:gd name="connsiteX170" fmla="*/ 1494142 w 3908997"/>
                <a:gd name="connsiteY170" fmla="*/ 10379392 h 10911853"/>
                <a:gd name="connsiteX171" fmla="*/ 1492300 w 3908997"/>
                <a:gd name="connsiteY171" fmla="*/ 10421163 h 10911853"/>
                <a:gd name="connsiteX172" fmla="*/ 1490243 w 3908997"/>
                <a:gd name="connsiteY172" fmla="*/ 10461587 h 10911853"/>
                <a:gd name="connsiteX173" fmla="*/ 1487932 w 3908997"/>
                <a:gd name="connsiteY173" fmla="*/ 10500627 h 10911853"/>
                <a:gd name="connsiteX174" fmla="*/ 1482598 w 3908997"/>
                <a:gd name="connsiteY174" fmla="*/ 10574465 h 10911853"/>
                <a:gd name="connsiteX175" fmla="*/ 1476260 w 3908997"/>
                <a:gd name="connsiteY175" fmla="*/ 10642397 h 10911853"/>
                <a:gd name="connsiteX176" fmla="*/ 1468907 w 3908997"/>
                <a:gd name="connsiteY176" fmla="*/ 10704182 h 10911853"/>
                <a:gd name="connsiteX177" fmla="*/ 1460487 w 3908997"/>
                <a:gd name="connsiteY177" fmla="*/ 10759554 h 10911853"/>
                <a:gd name="connsiteX178" fmla="*/ 1450962 w 3908997"/>
                <a:gd name="connsiteY178" fmla="*/ 10808272 h 10911853"/>
                <a:gd name="connsiteX179" fmla="*/ 1440319 w 3908997"/>
                <a:gd name="connsiteY179" fmla="*/ 10850055 h 10911853"/>
                <a:gd name="connsiteX180" fmla="*/ 1422184 w 3908997"/>
                <a:gd name="connsiteY180" fmla="*/ 10899204 h 10911853"/>
                <a:gd name="connsiteX181" fmla="*/ 1415542 w 3908997"/>
                <a:gd name="connsiteY181" fmla="*/ 10911853 h 10911853"/>
                <a:gd name="connsiteX182" fmla="*/ 3908996 w 3908997"/>
                <a:gd name="connsiteY182" fmla="*/ 10900296 h 10911853"/>
                <a:gd name="connsiteX0" fmla="*/ 3908996 w 3908995"/>
                <a:gd name="connsiteY0" fmla="*/ 10900296 h 10911853"/>
                <a:gd name="connsiteX1" fmla="*/ 3604907 w 3908995"/>
                <a:gd name="connsiteY1" fmla="*/ 7716367 h 10911853"/>
                <a:gd name="connsiteX2" fmla="*/ 3406800 w 3908995"/>
                <a:gd name="connsiteY2" fmla="*/ 5912815 h 10911853"/>
                <a:gd name="connsiteX3" fmla="*/ 3227578 w 3908995"/>
                <a:gd name="connsiteY3" fmla="*/ 4821618 h 10911853"/>
                <a:gd name="connsiteX4" fmla="*/ 2980194 w 3908995"/>
                <a:gd name="connsiteY4" fmla="*/ 3774744 h 10911853"/>
                <a:gd name="connsiteX5" fmla="*/ 2979636 w 3908995"/>
                <a:gd name="connsiteY5" fmla="*/ 3737381 h 10911853"/>
                <a:gd name="connsiteX6" fmla="*/ 2979712 w 3908995"/>
                <a:gd name="connsiteY6" fmla="*/ 3683050 h 10911853"/>
                <a:gd name="connsiteX7" fmla="*/ 2980563 w 3908995"/>
                <a:gd name="connsiteY7" fmla="*/ 3628936 h 10911853"/>
                <a:gd name="connsiteX8" fmla="*/ 2982112 w 3908995"/>
                <a:gd name="connsiteY8" fmla="*/ 3575088 h 10911853"/>
                <a:gd name="connsiteX9" fmla="*/ 2984258 w 3908995"/>
                <a:gd name="connsiteY9" fmla="*/ 3521557 h 10911853"/>
                <a:gd name="connsiteX10" fmla="*/ 2986913 w 3908995"/>
                <a:gd name="connsiteY10" fmla="*/ 3468382 h 10911853"/>
                <a:gd name="connsiteX11" fmla="*/ 2989973 w 3908995"/>
                <a:gd name="connsiteY11" fmla="*/ 3415627 h 10911853"/>
                <a:gd name="connsiteX12" fmla="*/ 2993352 w 3908995"/>
                <a:gd name="connsiteY12" fmla="*/ 3363341 h 10911853"/>
                <a:gd name="connsiteX13" fmla="*/ 2996946 w 3908995"/>
                <a:gd name="connsiteY13" fmla="*/ 3311563 h 10911853"/>
                <a:gd name="connsiteX14" fmla="*/ 3008134 w 3908995"/>
                <a:gd name="connsiteY14" fmla="*/ 3159810 h 10911853"/>
                <a:gd name="connsiteX15" fmla="*/ 3014992 w 3908995"/>
                <a:gd name="connsiteY15" fmla="*/ 3062135 h 10911853"/>
                <a:gd name="connsiteX16" fmla="*/ 3017951 w 3908995"/>
                <a:gd name="connsiteY16" fmla="*/ 3014484 h 10911853"/>
                <a:gd name="connsiteX17" fmla="*/ 3020479 w 3908995"/>
                <a:gd name="connsiteY17" fmla="*/ 2967710 h 10911853"/>
                <a:gd name="connsiteX18" fmla="*/ 3022473 w 3908995"/>
                <a:gd name="connsiteY18" fmla="*/ 2921851 h 10911853"/>
                <a:gd name="connsiteX19" fmla="*/ 3023857 w 3908995"/>
                <a:gd name="connsiteY19" fmla="*/ 2876943 h 10911853"/>
                <a:gd name="connsiteX20" fmla="*/ 3024517 w 3908995"/>
                <a:gd name="connsiteY20" fmla="*/ 2833065 h 10911853"/>
                <a:gd name="connsiteX21" fmla="*/ 3024365 w 3908995"/>
                <a:gd name="connsiteY21" fmla="*/ 2790240 h 10911853"/>
                <a:gd name="connsiteX22" fmla="*/ 3023311 w 3908995"/>
                <a:gd name="connsiteY22" fmla="*/ 2748534 h 10911853"/>
                <a:gd name="connsiteX23" fmla="*/ 3021253 w 3908995"/>
                <a:gd name="connsiteY23" fmla="*/ 2707995 h 10911853"/>
                <a:gd name="connsiteX24" fmla="*/ 3018117 w 3908995"/>
                <a:gd name="connsiteY24" fmla="*/ 2668663 h 10911853"/>
                <a:gd name="connsiteX25" fmla="*/ 3013786 w 3908995"/>
                <a:gd name="connsiteY25" fmla="*/ 2630601 h 10911853"/>
                <a:gd name="connsiteX26" fmla="*/ 3025241 w 3908995"/>
                <a:gd name="connsiteY26" fmla="*/ 2587498 h 10911853"/>
                <a:gd name="connsiteX27" fmla="*/ 3035185 w 3908995"/>
                <a:gd name="connsiteY27" fmla="*/ 2539784 h 10911853"/>
                <a:gd name="connsiteX28" fmla="*/ 3043669 w 3908995"/>
                <a:gd name="connsiteY28" fmla="*/ 2488361 h 10911853"/>
                <a:gd name="connsiteX29" fmla="*/ 3050756 w 3908995"/>
                <a:gd name="connsiteY29" fmla="*/ 2434120 h 10911853"/>
                <a:gd name="connsiteX30" fmla="*/ 3056509 w 3908995"/>
                <a:gd name="connsiteY30" fmla="*/ 2377986 h 10911853"/>
                <a:gd name="connsiteX31" fmla="*/ 3061017 w 3908995"/>
                <a:gd name="connsiteY31" fmla="*/ 2320874 h 10911853"/>
                <a:gd name="connsiteX32" fmla="*/ 3064306 w 3908995"/>
                <a:gd name="connsiteY32" fmla="*/ 2263698 h 10911853"/>
                <a:gd name="connsiteX33" fmla="*/ 3066478 w 3908995"/>
                <a:gd name="connsiteY33" fmla="*/ 2207349 h 10911853"/>
                <a:gd name="connsiteX34" fmla="*/ 3067570 w 3908995"/>
                <a:gd name="connsiteY34" fmla="*/ 2152751 h 10911853"/>
                <a:gd name="connsiteX35" fmla="*/ 3067659 w 3908995"/>
                <a:gd name="connsiteY35" fmla="*/ 2100808 h 10911853"/>
                <a:gd name="connsiteX36" fmla="*/ 3066821 w 3908995"/>
                <a:gd name="connsiteY36" fmla="*/ 2052447 h 10911853"/>
                <a:gd name="connsiteX37" fmla="*/ 3065094 w 3908995"/>
                <a:gd name="connsiteY37" fmla="*/ 2008555 h 10911853"/>
                <a:gd name="connsiteX38" fmla="*/ 3062554 w 3908995"/>
                <a:gd name="connsiteY38" fmla="*/ 1970062 h 10911853"/>
                <a:gd name="connsiteX39" fmla="*/ 3059277 w 3908995"/>
                <a:gd name="connsiteY39" fmla="*/ 1937867 h 10911853"/>
                <a:gd name="connsiteX40" fmla="*/ 3051886 w 3908995"/>
                <a:gd name="connsiteY40" fmla="*/ 1876945 h 10911853"/>
                <a:gd name="connsiteX41" fmla="*/ 3033052 w 3908995"/>
                <a:gd name="connsiteY41" fmla="*/ 1707807 h 10911853"/>
                <a:gd name="connsiteX42" fmla="*/ 3027032 w 3908995"/>
                <a:gd name="connsiteY42" fmla="*/ 1655787 h 10911853"/>
                <a:gd name="connsiteX43" fmla="*/ 3020707 w 3908995"/>
                <a:gd name="connsiteY43" fmla="*/ 1605864 h 10911853"/>
                <a:gd name="connsiteX44" fmla="*/ 3013849 w 3908995"/>
                <a:gd name="connsiteY44" fmla="*/ 1557959 h 10911853"/>
                <a:gd name="connsiteX45" fmla="*/ 3006191 w 3908995"/>
                <a:gd name="connsiteY45" fmla="*/ 1512023 h 10911853"/>
                <a:gd name="connsiteX46" fmla="*/ 2997466 w 3908995"/>
                <a:gd name="connsiteY46" fmla="*/ 1468018 h 10911853"/>
                <a:gd name="connsiteX47" fmla="*/ 2987433 w 3908995"/>
                <a:gd name="connsiteY47" fmla="*/ 1425879 h 10911853"/>
                <a:gd name="connsiteX48" fmla="*/ 2975851 w 3908995"/>
                <a:gd name="connsiteY48" fmla="*/ 1385544 h 10911853"/>
                <a:gd name="connsiteX49" fmla="*/ 2962427 w 3908995"/>
                <a:gd name="connsiteY49" fmla="*/ 1346962 h 10911853"/>
                <a:gd name="connsiteX50" fmla="*/ 2946946 w 3908995"/>
                <a:gd name="connsiteY50" fmla="*/ 1310068 h 10911853"/>
                <a:gd name="connsiteX51" fmla="*/ 2929140 w 3908995"/>
                <a:gd name="connsiteY51" fmla="*/ 1274826 h 10911853"/>
                <a:gd name="connsiteX52" fmla="*/ 2908744 w 3908995"/>
                <a:gd name="connsiteY52" fmla="*/ 1241171 h 10911853"/>
                <a:gd name="connsiteX53" fmla="*/ 2885516 w 3908995"/>
                <a:gd name="connsiteY53" fmla="*/ 1209040 h 10911853"/>
                <a:gd name="connsiteX54" fmla="*/ 2859201 w 3908995"/>
                <a:gd name="connsiteY54" fmla="*/ 1178382 h 10911853"/>
                <a:gd name="connsiteX55" fmla="*/ 2829534 w 3908995"/>
                <a:gd name="connsiteY55" fmla="*/ 1149134 h 10911853"/>
                <a:gd name="connsiteX56" fmla="*/ 2796286 w 3908995"/>
                <a:gd name="connsiteY56" fmla="*/ 1121257 h 10911853"/>
                <a:gd name="connsiteX57" fmla="*/ 2759176 w 3908995"/>
                <a:gd name="connsiteY57" fmla="*/ 1094689 h 10911853"/>
                <a:gd name="connsiteX58" fmla="*/ 2717952 w 3908995"/>
                <a:gd name="connsiteY58" fmla="*/ 1069378 h 10911853"/>
                <a:gd name="connsiteX59" fmla="*/ 2672384 w 3908995"/>
                <a:gd name="connsiteY59" fmla="*/ 1045248 h 10911853"/>
                <a:gd name="connsiteX60" fmla="*/ 2660929 w 3908995"/>
                <a:gd name="connsiteY60" fmla="*/ 991349 h 10911853"/>
                <a:gd name="connsiteX61" fmla="*/ 2644838 w 3908995"/>
                <a:gd name="connsiteY61" fmla="*/ 941971 h 10911853"/>
                <a:gd name="connsiteX62" fmla="*/ 2624531 w 3908995"/>
                <a:gd name="connsiteY62" fmla="*/ 896886 h 10911853"/>
                <a:gd name="connsiteX63" fmla="*/ 2600401 w 3908995"/>
                <a:gd name="connsiteY63" fmla="*/ 855891 h 10911853"/>
                <a:gd name="connsiteX64" fmla="*/ 2572855 w 3908995"/>
                <a:gd name="connsiteY64" fmla="*/ 818756 h 10911853"/>
                <a:gd name="connsiteX65" fmla="*/ 2542298 w 3908995"/>
                <a:gd name="connsiteY65" fmla="*/ 785266 h 10911853"/>
                <a:gd name="connsiteX66" fmla="*/ 2509126 w 3908995"/>
                <a:gd name="connsiteY66" fmla="*/ 755205 h 10911853"/>
                <a:gd name="connsiteX67" fmla="*/ 2473756 w 3908995"/>
                <a:gd name="connsiteY67" fmla="*/ 728357 h 10911853"/>
                <a:gd name="connsiteX68" fmla="*/ 2436571 w 3908995"/>
                <a:gd name="connsiteY68" fmla="*/ 704507 h 10911853"/>
                <a:gd name="connsiteX69" fmla="*/ 2397988 w 3908995"/>
                <a:gd name="connsiteY69" fmla="*/ 683425 h 10911853"/>
                <a:gd name="connsiteX70" fmla="*/ 2358415 w 3908995"/>
                <a:gd name="connsiteY70" fmla="*/ 664921 h 10911853"/>
                <a:gd name="connsiteX71" fmla="*/ 2318245 w 3908995"/>
                <a:gd name="connsiteY71" fmla="*/ 648754 h 10911853"/>
                <a:gd name="connsiteX72" fmla="*/ 2277884 w 3908995"/>
                <a:gd name="connsiteY72" fmla="*/ 634707 h 10911853"/>
                <a:gd name="connsiteX73" fmla="*/ 2237740 w 3908995"/>
                <a:gd name="connsiteY73" fmla="*/ 622579 h 10911853"/>
                <a:gd name="connsiteX74" fmla="*/ 2198205 w 3908995"/>
                <a:gd name="connsiteY74" fmla="*/ 612140 h 10911853"/>
                <a:gd name="connsiteX75" fmla="*/ 2159685 w 3908995"/>
                <a:gd name="connsiteY75" fmla="*/ 603173 h 10911853"/>
                <a:gd name="connsiteX76" fmla="*/ 2122601 w 3908995"/>
                <a:gd name="connsiteY76" fmla="*/ 595464 h 10911853"/>
                <a:gd name="connsiteX77" fmla="*/ 2089035 w 3908995"/>
                <a:gd name="connsiteY77" fmla="*/ 540804 h 10911853"/>
                <a:gd name="connsiteX78" fmla="*/ 2057717 w 3908995"/>
                <a:gd name="connsiteY78" fmla="*/ 487476 h 10911853"/>
                <a:gd name="connsiteX79" fmla="*/ 2028278 w 3908995"/>
                <a:gd name="connsiteY79" fmla="*/ 435711 h 10911853"/>
                <a:gd name="connsiteX80" fmla="*/ 1973516 w 3908995"/>
                <a:gd name="connsiteY80" fmla="*/ 337629 h 10911853"/>
                <a:gd name="connsiteX81" fmla="*/ 1947468 w 3908995"/>
                <a:gd name="connsiteY81" fmla="*/ 291719 h 10911853"/>
                <a:gd name="connsiteX82" fmla="*/ 1921802 w 3908995"/>
                <a:gd name="connsiteY82" fmla="*/ 248170 h 10911853"/>
                <a:gd name="connsiteX83" fmla="*/ 1896160 w 3908995"/>
                <a:gd name="connsiteY83" fmla="*/ 207200 h 10911853"/>
                <a:gd name="connsiteX84" fmla="*/ 1870163 w 3908995"/>
                <a:gd name="connsiteY84" fmla="*/ 168986 h 10911853"/>
                <a:gd name="connsiteX85" fmla="*/ 1843443 w 3908995"/>
                <a:gd name="connsiteY85" fmla="*/ 133743 h 10911853"/>
                <a:gd name="connsiteX86" fmla="*/ 1815630 w 3908995"/>
                <a:gd name="connsiteY86" fmla="*/ 101663 h 10911853"/>
                <a:gd name="connsiteX87" fmla="*/ 1786356 w 3908995"/>
                <a:gd name="connsiteY87" fmla="*/ 72974 h 10911853"/>
                <a:gd name="connsiteX88" fmla="*/ 1755241 w 3908995"/>
                <a:gd name="connsiteY88" fmla="*/ 47853 h 10911853"/>
                <a:gd name="connsiteX89" fmla="*/ 1721916 w 3908995"/>
                <a:gd name="connsiteY89" fmla="*/ 26517 h 10911853"/>
                <a:gd name="connsiteX90" fmla="*/ 1686026 w 3908995"/>
                <a:gd name="connsiteY90" fmla="*/ 9169 h 10911853"/>
                <a:gd name="connsiteX91" fmla="*/ 1648498 w 3908995"/>
                <a:gd name="connsiteY91" fmla="*/ 127 h 10911853"/>
                <a:gd name="connsiteX92" fmla="*/ 1605635 w 3908995"/>
                <a:gd name="connsiteY92" fmla="*/ 0 h 10911853"/>
                <a:gd name="connsiteX93" fmla="*/ 1558925 w 3908995"/>
                <a:gd name="connsiteY93" fmla="*/ 7073 h 10911853"/>
                <a:gd name="connsiteX94" fmla="*/ 1509903 w 3908995"/>
                <a:gd name="connsiteY94" fmla="*/ 19608 h 10911853"/>
                <a:gd name="connsiteX95" fmla="*/ 1460068 w 3908995"/>
                <a:gd name="connsiteY95" fmla="*/ 35915 h 10911853"/>
                <a:gd name="connsiteX96" fmla="*/ 1410931 w 3908995"/>
                <a:gd name="connsiteY96" fmla="*/ 54254 h 10911853"/>
                <a:gd name="connsiteX97" fmla="*/ 1320838 w 3908995"/>
                <a:gd name="connsiteY97" fmla="*/ 90170 h 10911853"/>
                <a:gd name="connsiteX98" fmla="*/ 1282915 w 3908995"/>
                <a:gd name="connsiteY98" fmla="*/ 104317 h 10911853"/>
                <a:gd name="connsiteX99" fmla="*/ 1315389 w 3908995"/>
                <a:gd name="connsiteY99" fmla="*/ 221043 h 10911853"/>
                <a:gd name="connsiteX100" fmla="*/ 1330782 w 3908995"/>
                <a:gd name="connsiteY100" fmla="*/ 291426 h 10911853"/>
                <a:gd name="connsiteX101" fmla="*/ 1333182 w 3908995"/>
                <a:gd name="connsiteY101" fmla="*/ 343763 h 10911853"/>
                <a:gd name="connsiteX102" fmla="*/ 1326705 w 3908995"/>
                <a:gd name="connsiteY102" fmla="*/ 406400 h 10911853"/>
                <a:gd name="connsiteX103" fmla="*/ 1206144 w 3908995"/>
                <a:gd name="connsiteY103" fmla="*/ 1380578 h 10911853"/>
                <a:gd name="connsiteX104" fmla="*/ 1326692 w 3908995"/>
                <a:gd name="connsiteY104" fmla="*/ 406400 h 10911853"/>
                <a:gd name="connsiteX105" fmla="*/ 1326121 w 3908995"/>
                <a:gd name="connsiteY105" fmla="*/ 383552 h 10911853"/>
                <a:gd name="connsiteX106" fmla="*/ 1284846 w 3908995"/>
                <a:gd name="connsiteY106" fmla="*/ 326453 h 10911853"/>
                <a:gd name="connsiteX107" fmla="*/ 1249006 w 3908995"/>
                <a:gd name="connsiteY107" fmla="*/ 294233 h 10911853"/>
                <a:gd name="connsiteX108" fmla="*/ 1206258 w 3908995"/>
                <a:gd name="connsiteY108" fmla="*/ 260896 h 10911853"/>
                <a:gd name="connsiteX109" fmla="*/ 1159052 w 3908995"/>
                <a:gd name="connsiteY109" fmla="*/ 227469 h 10911853"/>
                <a:gd name="connsiteX110" fmla="*/ 1109814 w 3908995"/>
                <a:gd name="connsiteY110" fmla="*/ 194945 h 10911853"/>
                <a:gd name="connsiteX111" fmla="*/ 1060983 w 3908995"/>
                <a:gd name="connsiteY111" fmla="*/ 164338 h 10911853"/>
                <a:gd name="connsiteX112" fmla="*/ 1014984 w 3908995"/>
                <a:gd name="connsiteY112" fmla="*/ 136664 h 10911853"/>
                <a:gd name="connsiteX113" fmla="*/ 974255 w 3908995"/>
                <a:gd name="connsiteY113" fmla="*/ 112915 h 10911853"/>
                <a:gd name="connsiteX114" fmla="*/ 918337 w 3908995"/>
                <a:gd name="connsiteY114" fmla="*/ 81267 h 10911853"/>
                <a:gd name="connsiteX115" fmla="*/ 603059 w 3908995"/>
                <a:gd name="connsiteY115" fmla="*/ 774001 h 10911853"/>
                <a:gd name="connsiteX116" fmla="*/ 746493 w 3908995"/>
                <a:gd name="connsiteY116" fmla="*/ 1361338 h 10911853"/>
                <a:gd name="connsiteX117" fmla="*/ 720471 w 3908995"/>
                <a:gd name="connsiteY117" fmla="*/ 1620837 h 10911853"/>
                <a:gd name="connsiteX118" fmla="*/ 608495 w 3908995"/>
                <a:gd name="connsiteY118" fmla="*/ 2221954 h 10911853"/>
                <a:gd name="connsiteX119" fmla="*/ 603389 w 3908995"/>
                <a:gd name="connsiteY119" fmla="*/ 2223897 h 10911853"/>
                <a:gd name="connsiteX120" fmla="*/ 560590 w 3908995"/>
                <a:gd name="connsiteY120" fmla="*/ 2243734 h 10911853"/>
                <a:gd name="connsiteX121" fmla="*/ 519112 w 3908995"/>
                <a:gd name="connsiteY121" fmla="*/ 2266543 h 10911853"/>
                <a:gd name="connsiteX122" fmla="*/ 479132 w 3908995"/>
                <a:gd name="connsiteY122" fmla="*/ 2292248 h 10911853"/>
                <a:gd name="connsiteX123" fmla="*/ 440829 w 3908995"/>
                <a:gd name="connsiteY123" fmla="*/ 2320772 h 10911853"/>
                <a:gd name="connsiteX124" fmla="*/ 282333 w 3908995"/>
                <a:gd name="connsiteY124" fmla="*/ 2447442 h 10911853"/>
                <a:gd name="connsiteX125" fmla="*/ 0 w 3908995"/>
                <a:gd name="connsiteY125" fmla="*/ 3183394 h 10911853"/>
                <a:gd name="connsiteX126" fmla="*/ 385470 w 3908995"/>
                <a:gd name="connsiteY126" fmla="*/ 3752913 h 10911853"/>
                <a:gd name="connsiteX127" fmla="*/ 423506 w 3908995"/>
                <a:gd name="connsiteY127" fmla="*/ 3801249 h 10911853"/>
                <a:gd name="connsiteX128" fmla="*/ 461073 w 3908995"/>
                <a:gd name="connsiteY128" fmla="*/ 3847515 h 10911853"/>
                <a:gd name="connsiteX129" fmla="*/ 498132 w 3908995"/>
                <a:gd name="connsiteY129" fmla="*/ 3891877 h 10911853"/>
                <a:gd name="connsiteX130" fmla="*/ 534670 w 3908995"/>
                <a:gd name="connsiteY130" fmla="*/ 3934485 h 10911853"/>
                <a:gd name="connsiteX131" fmla="*/ 570649 w 3908995"/>
                <a:gd name="connsiteY131" fmla="*/ 3975506 h 10911853"/>
                <a:gd name="connsiteX132" fmla="*/ 606031 w 3908995"/>
                <a:gd name="connsiteY132" fmla="*/ 4015092 h 10911853"/>
                <a:gd name="connsiteX133" fmla="*/ 640803 w 3908995"/>
                <a:gd name="connsiteY133" fmla="*/ 4053433 h 10911853"/>
                <a:gd name="connsiteX134" fmla="*/ 773074 w 3908995"/>
                <a:gd name="connsiteY134" fmla="*/ 4197439 h 10911853"/>
                <a:gd name="connsiteX135" fmla="*/ 804291 w 3908995"/>
                <a:gd name="connsiteY135" fmla="*/ 4231919 h 10911853"/>
                <a:gd name="connsiteX136" fmla="*/ 834720 w 3908995"/>
                <a:gd name="connsiteY136" fmla="*/ 4266108 h 10911853"/>
                <a:gd name="connsiteX137" fmla="*/ 864311 w 3908995"/>
                <a:gd name="connsiteY137" fmla="*/ 4300194 h 10911853"/>
                <a:gd name="connsiteX138" fmla="*/ 893038 w 3908995"/>
                <a:gd name="connsiteY138" fmla="*/ 4334319 h 10911853"/>
                <a:gd name="connsiteX139" fmla="*/ 920889 w 3908995"/>
                <a:gd name="connsiteY139" fmla="*/ 4368647 h 10911853"/>
                <a:gd name="connsiteX140" fmla="*/ 947813 w 3908995"/>
                <a:gd name="connsiteY140" fmla="*/ 4403344 h 10911853"/>
                <a:gd name="connsiteX141" fmla="*/ 973785 w 3908995"/>
                <a:gd name="connsiteY141" fmla="*/ 4438586 h 10911853"/>
                <a:gd name="connsiteX142" fmla="*/ 998778 w 3908995"/>
                <a:gd name="connsiteY142" fmla="*/ 4474515 h 10911853"/>
                <a:gd name="connsiteX143" fmla="*/ 1022769 w 3908995"/>
                <a:gd name="connsiteY143" fmla="*/ 4511306 h 10911853"/>
                <a:gd name="connsiteX144" fmla="*/ 1045718 w 3908995"/>
                <a:gd name="connsiteY144" fmla="*/ 4549127 h 10911853"/>
                <a:gd name="connsiteX145" fmla="*/ 1067600 w 3908995"/>
                <a:gd name="connsiteY145" fmla="*/ 4588129 h 10911853"/>
                <a:gd name="connsiteX146" fmla="*/ 1088390 w 3908995"/>
                <a:gd name="connsiteY146" fmla="*/ 4628477 h 10911853"/>
                <a:gd name="connsiteX147" fmla="*/ 1108036 w 3908995"/>
                <a:gd name="connsiteY147" fmla="*/ 4670336 h 10911853"/>
                <a:gd name="connsiteX148" fmla="*/ 1126540 w 3908995"/>
                <a:gd name="connsiteY148" fmla="*/ 4713871 h 10911853"/>
                <a:gd name="connsiteX149" fmla="*/ 1143838 w 3908995"/>
                <a:gd name="connsiteY149" fmla="*/ 4759249 h 10911853"/>
                <a:gd name="connsiteX150" fmla="*/ 1159929 w 3908995"/>
                <a:gd name="connsiteY150" fmla="*/ 4806620 h 10911853"/>
                <a:gd name="connsiteX151" fmla="*/ 1174775 w 3908995"/>
                <a:gd name="connsiteY151" fmla="*/ 4856162 h 10911853"/>
                <a:gd name="connsiteX152" fmla="*/ 1188339 w 3908995"/>
                <a:gd name="connsiteY152" fmla="*/ 4908029 h 10911853"/>
                <a:gd name="connsiteX153" fmla="*/ 1260843 w 3908995"/>
                <a:gd name="connsiteY153" fmla="*/ 5760885 h 10911853"/>
                <a:gd name="connsiteX154" fmla="*/ 1305534 w 3908995"/>
                <a:gd name="connsiteY154" fmla="*/ 6316662 h 10911853"/>
                <a:gd name="connsiteX155" fmla="*/ 1343761 w 3908995"/>
                <a:gd name="connsiteY155" fmla="*/ 6818477 h 10911853"/>
                <a:gd name="connsiteX156" fmla="*/ 1372539 w 3908995"/>
                <a:gd name="connsiteY156" fmla="*/ 7217435 h 10911853"/>
                <a:gd name="connsiteX157" fmla="*/ 1395882 w 3908995"/>
                <a:gd name="connsiteY157" fmla="*/ 7559091 h 10911853"/>
                <a:gd name="connsiteX158" fmla="*/ 1410906 w 3908995"/>
                <a:gd name="connsiteY158" fmla="*/ 7725016 h 10911853"/>
                <a:gd name="connsiteX159" fmla="*/ 1493532 w 3908995"/>
                <a:gd name="connsiteY159" fmla="*/ 9494647 h 10911853"/>
                <a:gd name="connsiteX160" fmla="*/ 1496390 w 3908995"/>
                <a:gd name="connsiteY160" fmla="*/ 9613290 h 10911853"/>
                <a:gd name="connsiteX161" fmla="*/ 1498587 w 3908995"/>
                <a:gd name="connsiteY161" fmla="*/ 9728619 h 10911853"/>
                <a:gd name="connsiteX162" fmla="*/ 1500073 w 3908995"/>
                <a:gd name="connsiteY162" fmla="*/ 9840354 h 10911853"/>
                <a:gd name="connsiteX163" fmla="*/ 1500809 w 3908995"/>
                <a:gd name="connsiteY163" fmla="*/ 9948253 h 10911853"/>
                <a:gd name="connsiteX164" fmla="*/ 1500784 w 3908995"/>
                <a:gd name="connsiteY164" fmla="*/ 10052063 h 10911853"/>
                <a:gd name="connsiteX165" fmla="*/ 1499946 w 3908995"/>
                <a:gd name="connsiteY165" fmla="*/ 10151504 h 10911853"/>
                <a:gd name="connsiteX166" fmla="*/ 1498282 w 3908995"/>
                <a:gd name="connsiteY166" fmla="*/ 10246347 h 10911853"/>
                <a:gd name="connsiteX167" fmla="*/ 1497126 w 3908995"/>
                <a:gd name="connsiteY167" fmla="*/ 10291953 h 10911853"/>
                <a:gd name="connsiteX168" fmla="*/ 1495742 w 3908995"/>
                <a:gd name="connsiteY168" fmla="*/ 10336314 h 10911853"/>
                <a:gd name="connsiteX169" fmla="*/ 1494142 w 3908995"/>
                <a:gd name="connsiteY169" fmla="*/ 10379392 h 10911853"/>
                <a:gd name="connsiteX170" fmla="*/ 1492300 w 3908995"/>
                <a:gd name="connsiteY170" fmla="*/ 10421163 h 10911853"/>
                <a:gd name="connsiteX171" fmla="*/ 1490243 w 3908995"/>
                <a:gd name="connsiteY171" fmla="*/ 10461587 h 10911853"/>
                <a:gd name="connsiteX172" fmla="*/ 1487932 w 3908995"/>
                <a:gd name="connsiteY172" fmla="*/ 10500627 h 10911853"/>
                <a:gd name="connsiteX173" fmla="*/ 1482598 w 3908995"/>
                <a:gd name="connsiteY173" fmla="*/ 10574465 h 10911853"/>
                <a:gd name="connsiteX174" fmla="*/ 1476260 w 3908995"/>
                <a:gd name="connsiteY174" fmla="*/ 10642397 h 10911853"/>
                <a:gd name="connsiteX175" fmla="*/ 1468907 w 3908995"/>
                <a:gd name="connsiteY175" fmla="*/ 10704182 h 10911853"/>
                <a:gd name="connsiteX176" fmla="*/ 1460487 w 3908995"/>
                <a:gd name="connsiteY176" fmla="*/ 10759554 h 10911853"/>
                <a:gd name="connsiteX177" fmla="*/ 1450962 w 3908995"/>
                <a:gd name="connsiteY177" fmla="*/ 10808272 h 10911853"/>
                <a:gd name="connsiteX178" fmla="*/ 1440319 w 3908995"/>
                <a:gd name="connsiteY178" fmla="*/ 10850055 h 10911853"/>
                <a:gd name="connsiteX179" fmla="*/ 1422184 w 3908995"/>
                <a:gd name="connsiteY179" fmla="*/ 10899204 h 10911853"/>
                <a:gd name="connsiteX180" fmla="*/ 1415542 w 3908995"/>
                <a:gd name="connsiteY180" fmla="*/ 10911853 h 10911853"/>
                <a:gd name="connsiteX181" fmla="*/ 3908996 w 3908995"/>
                <a:gd name="connsiteY181" fmla="*/ 10900296 h 10911853"/>
                <a:gd name="connsiteX0" fmla="*/ 3908996 w 3908997"/>
                <a:gd name="connsiteY0" fmla="*/ 10900296 h 10911853"/>
                <a:gd name="connsiteX1" fmla="*/ 3604907 w 3908997"/>
                <a:gd name="connsiteY1" fmla="*/ 7716367 h 10911853"/>
                <a:gd name="connsiteX2" fmla="*/ 3406800 w 3908997"/>
                <a:gd name="connsiteY2" fmla="*/ 5912815 h 10911853"/>
                <a:gd name="connsiteX3" fmla="*/ 3227578 w 3908997"/>
                <a:gd name="connsiteY3" fmla="*/ 4821618 h 10911853"/>
                <a:gd name="connsiteX4" fmla="*/ 2980194 w 3908997"/>
                <a:gd name="connsiteY4" fmla="*/ 3774744 h 10911853"/>
                <a:gd name="connsiteX5" fmla="*/ 2979636 w 3908997"/>
                <a:gd name="connsiteY5" fmla="*/ 3737381 h 10911853"/>
                <a:gd name="connsiteX6" fmla="*/ 2979712 w 3908997"/>
                <a:gd name="connsiteY6" fmla="*/ 3683050 h 10911853"/>
                <a:gd name="connsiteX7" fmla="*/ 2980563 w 3908997"/>
                <a:gd name="connsiteY7" fmla="*/ 3628936 h 10911853"/>
                <a:gd name="connsiteX8" fmla="*/ 2982112 w 3908997"/>
                <a:gd name="connsiteY8" fmla="*/ 3575088 h 10911853"/>
                <a:gd name="connsiteX9" fmla="*/ 2984258 w 3908997"/>
                <a:gd name="connsiteY9" fmla="*/ 3521557 h 10911853"/>
                <a:gd name="connsiteX10" fmla="*/ 2986913 w 3908997"/>
                <a:gd name="connsiteY10" fmla="*/ 3468382 h 10911853"/>
                <a:gd name="connsiteX11" fmla="*/ 2989973 w 3908997"/>
                <a:gd name="connsiteY11" fmla="*/ 3415627 h 10911853"/>
                <a:gd name="connsiteX12" fmla="*/ 2993352 w 3908997"/>
                <a:gd name="connsiteY12" fmla="*/ 3363341 h 10911853"/>
                <a:gd name="connsiteX13" fmla="*/ 2996946 w 3908997"/>
                <a:gd name="connsiteY13" fmla="*/ 3311563 h 10911853"/>
                <a:gd name="connsiteX14" fmla="*/ 3008134 w 3908997"/>
                <a:gd name="connsiteY14" fmla="*/ 3159810 h 10911853"/>
                <a:gd name="connsiteX15" fmla="*/ 3014992 w 3908997"/>
                <a:gd name="connsiteY15" fmla="*/ 3062135 h 10911853"/>
                <a:gd name="connsiteX16" fmla="*/ 3017951 w 3908997"/>
                <a:gd name="connsiteY16" fmla="*/ 3014484 h 10911853"/>
                <a:gd name="connsiteX17" fmla="*/ 3020479 w 3908997"/>
                <a:gd name="connsiteY17" fmla="*/ 2967710 h 10911853"/>
                <a:gd name="connsiteX18" fmla="*/ 3022473 w 3908997"/>
                <a:gd name="connsiteY18" fmla="*/ 2921851 h 10911853"/>
                <a:gd name="connsiteX19" fmla="*/ 3023857 w 3908997"/>
                <a:gd name="connsiteY19" fmla="*/ 2876943 h 10911853"/>
                <a:gd name="connsiteX20" fmla="*/ 3024517 w 3908997"/>
                <a:gd name="connsiteY20" fmla="*/ 2833065 h 10911853"/>
                <a:gd name="connsiteX21" fmla="*/ 3024365 w 3908997"/>
                <a:gd name="connsiteY21" fmla="*/ 2790240 h 10911853"/>
                <a:gd name="connsiteX22" fmla="*/ 3023311 w 3908997"/>
                <a:gd name="connsiteY22" fmla="*/ 2748534 h 10911853"/>
                <a:gd name="connsiteX23" fmla="*/ 3021253 w 3908997"/>
                <a:gd name="connsiteY23" fmla="*/ 2707995 h 10911853"/>
                <a:gd name="connsiteX24" fmla="*/ 3018117 w 3908997"/>
                <a:gd name="connsiteY24" fmla="*/ 2668663 h 10911853"/>
                <a:gd name="connsiteX25" fmla="*/ 3013786 w 3908997"/>
                <a:gd name="connsiteY25" fmla="*/ 2630601 h 10911853"/>
                <a:gd name="connsiteX26" fmla="*/ 3025241 w 3908997"/>
                <a:gd name="connsiteY26" fmla="*/ 2587498 h 10911853"/>
                <a:gd name="connsiteX27" fmla="*/ 3035185 w 3908997"/>
                <a:gd name="connsiteY27" fmla="*/ 2539784 h 10911853"/>
                <a:gd name="connsiteX28" fmla="*/ 3043669 w 3908997"/>
                <a:gd name="connsiteY28" fmla="*/ 2488361 h 10911853"/>
                <a:gd name="connsiteX29" fmla="*/ 3050756 w 3908997"/>
                <a:gd name="connsiteY29" fmla="*/ 2434120 h 10911853"/>
                <a:gd name="connsiteX30" fmla="*/ 3056509 w 3908997"/>
                <a:gd name="connsiteY30" fmla="*/ 2377986 h 10911853"/>
                <a:gd name="connsiteX31" fmla="*/ 3061017 w 3908997"/>
                <a:gd name="connsiteY31" fmla="*/ 2320874 h 10911853"/>
                <a:gd name="connsiteX32" fmla="*/ 3064306 w 3908997"/>
                <a:gd name="connsiteY32" fmla="*/ 2263698 h 10911853"/>
                <a:gd name="connsiteX33" fmla="*/ 3066478 w 3908997"/>
                <a:gd name="connsiteY33" fmla="*/ 2207349 h 10911853"/>
                <a:gd name="connsiteX34" fmla="*/ 3067570 w 3908997"/>
                <a:gd name="connsiteY34" fmla="*/ 2152751 h 10911853"/>
                <a:gd name="connsiteX35" fmla="*/ 3067659 w 3908997"/>
                <a:gd name="connsiteY35" fmla="*/ 2100808 h 10911853"/>
                <a:gd name="connsiteX36" fmla="*/ 3066821 w 3908997"/>
                <a:gd name="connsiteY36" fmla="*/ 2052447 h 10911853"/>
                <a:gd name="connsiteX37" fmla="*/ 3065094 w 3908997"/>
                <a:gd name="connsiteY37" fmla="*/ 2008555 h 10911853"/>
                <a:gd name="connsiteX38" fmla="*/ 3062554 w 3908997"/>
                <a:gd name="connsiteY38" fmla="*/ 1970062 h 10911853"/>
                <a:gd name="connsiteX39" fmla="*/ 3059277 w 3908997"/>
                <a:gd name="connsiteY39" fmla="*/ 1937867 h 10911853"/>
                <a:gd name="connsiteX40" fmla="*/ 3051886 w 3908997"/>
                <a:gd name="connsiteY40" fmla="*/ 1876945 h 10911853"/>
                <a:gd name="connsiteX41" fmla="*/ 3033052 w 3908997"/>
                <a:gd name="connsiteY41" fmla="*/ 1707807 h 10911853"/>
                <a:gd name="connsiteX42" fmla="*/ 3027032 w 3908997"/>
                <a:gd name="connsiteY42" fmla="*/ 1655787 h 10911853"/>
                <a:gd name="connsiteX43" fmla="*/ 3020707 w 3908997"/>
                <a:gd name="connsiteY43" fmla="*/ 1605864 h 10911853"/>
                <a:gd name="connsiteX44" fmla="*/ 3013849 w 3908997"/>
                <a:gd name="connsiteY44" fmla="*/ 1557959 h 10911853"/>
                <a:gd name="connsiteX45" fmla="*/ 3006191 w 3908997"/>
                <a:gd name="connsiteY45" fmla="*/ 1512023 h 10911853"/>
                <a:gd name="connsiteX46" fmla="*/ 2997466 w 3908997"/>
                <a:gd name="connsiteY46" fmla="*/ 1468018 h 10911853"/>
                <a:gd name="connsiteX47" fmla="*/ 2987433 w 3908997"/>
                <a:gd name="connsiteY47" fmla="*/ 1425879 h 10911853"/>
                <a:gd name="connsiteX48" fmla="*/ 2975851 w 3908997"/>
                <a:gd name="connsiteY48" fmla="*/ 1385544 h 10911853"/>
                <a:gd name="connsiteX49" fmla="*/ 2962427 w 3908997"/>
                <a:gd name="connsiteY49" fmla="*/ 1346962 h 10911853"/>
                <a:gd name="connsiteX50" fmla="*/ 2946946 w 3908997"/>
                <a:gd name="connsiteY50" fmla="*/ 1310068 h 10911853"/>
                <a:gd name="connsiteX51" fmla="*/ 2929140 w 3908997"/>
                <a:gd name="connsiteY51" fmla="*/ 1274826 h 10911853"/>
                <a:gd name="connsiteX52" fmla="*/ 2908744 w 3908997"/>
                <a:gd name="connsiteY52" fmla="*/ 1241171 h 10911853"/>
                <a:gd name="connsiteX53" fmla="*/ 2885516 w 3908997"/>
                <a:gd name="connsiteY53" fmla="*/ 1209040 h 10911853"/>
                <a:gd name="connsiteX54" fmla="*/ 2859201 w 3908997"/>
                <a:gd name="connsiteY54" fmla="*/ 1178382 h 10911853"/>
                <a:gd name="connsiteX55" fmla="*/ 2829534 w 3908997"/>
                <a:gd name="connsiteY55" fmla="*/ 1149134 h 10911853"/>
                <a:gd name="connsiteX56" fmla="*/ 2796286 w 3908997"/>
                <a:gd name="connsiteY56" fmla="*/ 1121257 h 10911853"/>
                <a:gd name="connsiteX57" fmla="*/ 2759176 w 3908997"/>
                <a:gd name="connsiteY57" fmla="*/ 1094689 h 10911853"/>
                <a:gd name="connsiteX58" fmla="*/ 2717952 w 3908997"/>
                <a:gd name="connsiteY58" fmla="*/ 1069378 h 10911853"/>
                <a:gd name="connsiteX59" fmla="*/ 2672384 w 3908997"/>
                <a:gd name="connsiteY59" fmla="*/ 1045248 h 10911853"/>
                <a:gd name="connsiteX60" fmla="*/ 2660929 w 3908997"/>
                <a:gd name="connsiteY60" fmla="*/ 991349 h 10911853"/>
                <a:gd name="connsiteX61" fmla="*/ 2644838 w 3908997"/>
                <a:gd name="connsiteY61" fmla="*/ 941971 h 10911853"/>
                <a:gd name="connsiteX62" fmla="*/ 2624531 w 3908997"/>
                <a:gd name="connsiteY62" fmla="*/ 896886 h 10911853"/>
                <a:gd name="connsiteX63" fmla="*/ 2600401 w 3908997"/>
                <a:gd name="connsiteY63" fmla="*/ 855891 h 10911853"/>
                <a:gd name="connsiteX64" fmla="*/ 2572855 w 3908997"/>
                <a:gd name="connsiteY64" fmla="*/ 818756 h 10911853"/>
                <a:gd name="connsiteX65" fmla="*/ 2542298 w 3908997"/>
                <a:gd name="connsiteY65" fmla="*/ 785266 h 10911853"/>
                <a:gd name="connsiteX66" fmla="*/ 2509126 w 3908997"/>
                <a:gd name="connsiteY66" fmla="*/ 755205 h 10911853"/>
                <a:gd name="connsiteX67" fmla="*/ 2473756 w 3908997"/>
                <a:gd name="connsiteY67" fmla="*/ 728357 h 10911853"/>
                <a:gd name="connsiteX68" fmla="*/ 2436571 w 3908997"/>
                <a:gd name="connsiteY68" fmla="*/ 704507 h 10911853"/>
                <a:gd name="connsiteX69" fmla="*/ 2397988 w 3908997"/>
                <a:gd name="connsiteY69" fmla="*/ 683425 h 10911853"/>
                <a:gd name="connsiteX70" fmla="*/ 2358415 w 3908997"/>
                <a:gd name="connsiteY70" fmla="*/ 664921 h 10911853"/>
                <a:gd name="connsiteX71" fmla="*/ 2318245 w 3908997"/>
                <a:gd name="connsiteY71" fmla="*/ 648754 h 10911853"/>
                <a:gd name="connsiteX72" fmla="*/ 2277884 w 3908997"/>
                <a:gd name="connsiteY72" fmla="*/ 634707 h 10911853"/>
                <a:gd name="connsiteX73" fmla="*/ 2237740 w 3908997"/>
                <a:gd name="connsiteY73" fmla="*/ 622579 h 10911853"/>
                <a:gd name="connsiteX74" fmla="*/ 2198205 w 3908997"/>
                <a:gd name="connsiteY74" fmla="*/ 612140 h 10911853"/>
                <a:gd name="connsiteX75" fmla="*/ 2159685 w 3908997"/>
                <a:gd name="connsiteY75" fmla="*/ 603173 h 10911853"/>
                <a:gd name="connsiteX76" fmla="*/ 2122601 w 3908997"/>
                <a:gd name="connsiteY76" fmla="*/ 595464 h 10911853"/>
                <a:gd name="connsiteX77" fmla="*/ 2089035 w 3908997"/>
                <a:gd name="connsiteY77" fmla="*/ 540804 h 10911853"/>
                <a:gd name="connsiteX78" fmla="*/ 2057717 w 3908997"/>
                <a:gd name="connsiteY78" fmla="*/ 487476 h 10911853"/>
                <a:gd name="connsiteX79" fmla="*/ 2028278 w 3908997"/>
                <a:gd name="connsiteY79" fmla="*/ 435711 h 10911853"/>
                <a:gd name="connsiteX80" fmla="*/ 1973516 w 3908997"/>
                <a:gd name="connsiteY80" fmla="*/ 337629 h 10911853"/>
                <a:gd name="connsiteX81" fmla="*/ 1947468 w 3908997"/>
                <a:gd name="connsiteY81" fmla="*/ 291719 h 10911853"/>
                <a:gd name="connsiteX82" fmla="*/ 1921802 w 3908997"/>
                <a:gd name="connsiteY82" fmla="*/ 248170 h 10911853"/>
                <a:gd name="connsiteX83" fmla="*/ 1896160 w 3908997"/>
                <a:gd name="connsiteY83" fmla="*/ 207200 h 10911853"/>
                <a:gd name="connsiteX84" fmla="*/ 1870163 w 3908997"/>
                <a:gd name="connsiteY84" fmla="*/ 168986 h 10911853"/>
                <a:gd name="connsiteX85" fmla="*/ 1843443 w 3908997"/>
                <a:gd name="connsiteY85" fmla="*/ 133743 h 10911853"/>
                <a:gd name="connsiteX86" fmla="*/ 1815630 w 3908997"/>
                <a:gd name="connsiteY86" fmla="*/ 101663 h 10911853"/>
                <a:gd name="connsiteX87" fmla="*/ 1786356 w 3908997"/>
                <a:gd name="connsiteY87" fmla="*/ 72974 h 10911853"/>
                <a:gd name="connsiteX88" fmla="*/ 1755241 w 3908997"/>
                <a:gd name="connsiteY88" fmla="*/ 47853 h 10911853"/>
                <a:gd name="connsiteX89" fmla="*/ 1721916 w 3908997"/>
                <a:gd name="connsiteY89" fmla="*/ 26517 h 10911853"/>
                <a:gd name="connsiteX90" fmla="*/ 1686026 w 3908997"/>
                <a:gd name="connsiteY90" fmla="*/ 9169 h 10911853"/>
                <a:gd name="connsiteX91" fmla="*/ 1648498 w 3908997"/>
                <a:gd name="connsiteY91" fmla="*/ 127 h 10911853"/>
                <a:gd name="connsiteX92" fmla="*/ 1605635 w 3908997"/>
                <a:gd name="connsiteY92" fmla="*/ 0 h 10911853"/>
                <a:gd name="connsiteX93" fmla="*/ 1558925 w 3908997"/>
                <a:gd name="connsiteY93" fmla="*/ 7073 h 10911853"/>
                <a:gd name="connsiteX94" fmla="*/ 1509903 w 3908997"/>
                <a:gd name="connsiteY94" fmla="*/ 19608 h 10911853"/>
                <a:gd name="connsiteX95" fmla="*/ 1460068 w 3908997"/>
                <a:gd name="connsiteY95" fmla="*/ 35915 h 10911853"/>
                <a:gd name="connsiteX96" fmla="*/ 1410931 w 3908997"/>
                <a:gd name="connsiteY96" fmla="*/ 54254 h 10911853"/>
                <a:gd name="connsiteX97" fmla="*/ 1320838 w 3908997"/>
                <a:gd name="connsiteY97" fmla="*/ 90170 h 10911853"/>
                <a:gd name="connsiteX98" fmla="*/ 1282915 w 3908997"/>
                <a:gd name="connsiteY98" fmla="*/ 104317 h 10911853"/>
                <a:gd name="connsiteX99" fmla="*/ 1315389 w 3908997"/>
                <a:gd name="connsiteY99" fmla="*/ 221043 h 10911853"/>
                <a:gd name="connsiteX100" fmla="*/ 1330782 w 3908997"/>
                <a:gd name="connsiteY100" fmla="*/ 291426 h 10911853"/>
                <a:gd name="connsiteX101" fmla="*/ 1333182 w 3908997"/>
                <a:gd name="connsiteY101" fmla="*/ 343763 h 10911853"/>
                <a:gd name="connsiteX102" fmla="*/ 1326705 w 3908997"/>
                <a:gd name="connsiteY102" fmla="*/ 406400 h 10911853"/>
                <a:gd name="connsiteX103" fmla="*/ 1206144 w 3908997"/>
                <a:gd name="connsiteY103" fmla="*/ 1380578 h 10911853"/>
                <a:gd name="connsiteX104" fmla="*/ 1326692 w 3908997"/>
                <a:gd name="connsiteY104" fmla="*/ 406400 h 10911853"/>
                <a:gd name="connsiteX105" fmla="*/ 1326121 w 3908997"/>
                <a:gd name="connsiteY105" fmla="*/ 383552 h 10911853"/>
                <a:gd name="connsiteX106" fmla="*/ 1284846 w 3908997"/>
                <a:gd name="connsiteY106" fmla="*/ 326453 h 10911853"/>
                <a:gd name="connsiteX107" fmla="*/ 1249006 w 3908997"/>
                <a:gd name="connsiteY107" fmla="*/ 294233 h 10911853"/>
                <a:gd name="connsiteX108" fmla="*/ 1206258 w 3908997"/>
                <a:gd name="connsiteY108" fmla="*/ 260896 h 10911853"/>
                <a:gd name="connsiteX109" fmla="*/ 1159052 w 3908997"/>
                <a:gd name="connsiteY109" fmla="*/ 227469 h 10911853"/>
                <a:gd name="connsiteX110" fmla="*/ 1109814 w 3908997"/>
                <a:gd name="connsiteY110" fmla="*/ 194945 h 10911853"/>
                <a:gd name="connsiteX111" fmla="*/ 1060983 w 3908997"/>
                <a:gd name="connsiteY111" fmla="*/ 164338 h 10911853"/>
                <a:gd name="connsiteX112" fmla="*/ 1014984 w 3908997"/>
                <a:gd name="connsiteY112" fmla="*/ 136664 h 10911853"/>
                <a:gd name="connsiteX113" fmla="*/ 974255 w 3908997"/>
                <a:gd name="connsiteY113" fmla="*/ 112915 h 10911853"/>
                <a:gd name="connsiteX114" fmla="*/ 918337 w 3908997"/>
                <a:gd name="connsiteY114" fmla="*/ 81267 h 10911853"/>
                <a:gd name="connsiteX115" fmla="*/ 603059 w 3908997"/>
                <a:gd name="connsiteY115" fmla="*/ 774001 h 10911853"/>
                <a:gd name="connsiteX116" fmla="*/ 746493 w 3908997"/>
                <a:gd name="connsiteY116" fmla="*/ 1361338 h 10911853"/>
                <a:gd name="connsiteX117" fmla="*/ 720471 w 3908997"/>
                <a:gd name="connsiteY117" fmla="*/ 1620837 h 10911853"/>
                <a:gd name="connsiteX118" fmla="*/ 608495 w 3908997"/>
                <a:gd name="connsiteY118" fmla="*/ 2221954 h 10911853"/>
                <a:gd name="connsiteX119" fmla="*/ 603389 w 3908997"/>
                <a:gd name="connsiteY119" fmla="*/ 2223897 h 10911853"/>
                <a:gd name="connsiteX120" fmla="*/ 560590 w 3908997"/>
                <a:gd name="connsiteY120" fmla="*/ 2243734 h 10911853"/>
                <a:gd name="connsiteX121" fmla="*/ 519112 w 3908997"/>
                <a:gd name="connsiteY121" fmla="*/ 2266543 h 10911853"/>
                <a:gd name="connsiteX122" fmla="*/ 479132 w 3908997"/>
                <a:gd name="connsiteY122" fmla="*/ 2292248 h 10911853"/>
                <a:gd name="connsiteX123" fmla="*/ 440829 w 3908997"/>
                <a:gd name="connsiteY123" fmla="*/ 2320772 h 10911853"/>
                <a:gd name="connsiteX124" fmla="*/ 282333 w 3908997"/>
                <a:gd name="connsiteY124" fmla="*/ 2447442 h 10911853"/>
                <a:gd name="connsiteX125" fmla="*/ 0 w 3908997"/>
                <a:gd name="connsiteY125" fmla="*/ 3183394 h 10911853"/>
                <a:gd name="connsiteX126" fmla="*/ 385470 w 3908997"/>
                <a:gd name="connsiteY126" fmla="*/ 3752913 h 10911853"/>
                <a:gd name="connsiteX127" fmla="*/ 423506 w 3908997"/>
                <a:gd name="connsiteY127" fmla="*/ 3801249 h 10911853"/>
                <a:gd name="connsiteX128" fmla="*/ 461073 w 3908997"/>
                <a:gd name="connsiteY128" fmla="*/ 3847515 h 10911853"/>
                <a:gd name="connsiteX129" fmla="*/ 498132 w 3908997"/>
                <a:gd name="connsiteY129" fmla="*/ 3891877 h 10911853"/>
                <a:gd name="connsiteX130" fmla="*/ 534670 w 3908997"/>
                <a:gd name="connsiteY130" fmla="*/ 3934485 h 10911853"/>
                <a:gd name="connsiteX131" fmla="*/ 570649 w 3908997"/>
                <a:gd name="connsiteY131" fmla="*/ 3975506 h 10911853"/>
                <a:gd name="connsiteX132" fmla="*/ 606031 w 3908997"/>
                <a:gd name="connsiteY132" fmla="*/ 4015092 h 10911853"/>
                <a:gd name="connsiteX133" fmla="*/ 640803 w 3908997"/>
                <a:gd name="connsiteY133" fmla="*/ 4053433 h 10911853"/>
                <a:gd name="connsiteX134" fmla="*/ 773074 w 3908997"/>
                <a:gd name="connsiteY134" fmla="*/ 4197439 h 10911853"/>
                <a:gd name="connsiteX135" fmla="*/ 804291 w 3908997"/>
                <a:gd name="connsiteY135" fmla="*/ 4231919 h 10911853"/>
                <a:gd name="connsiteX136" fmla="*/ 834720 w 3908997"/>
                <a:gd name="connsiteY136" fmla="*/ 4266108 h 10911853"/>
                <a:gd name="connsiteX137" fmla="*/ 864311 w 3908997"/>
                <a:gd name="connsiteY137" fmla="*/ 4300194 h 10911853"/>
                <a:gd name="connsiteX138" fmla="*/ 893038 w 3908997"/>
                <a:gd name="connsiteY138" fmla="*/ 4334319 h 10911853"/>
                <a:gd name="connsiteX139" fmla="*/ 920889 w 3908997"/>
                <a:gd name="connsiteY139" fmla="*/ 4368647 h 10911853"/>
                <a:gd name="connsiteX140" fmla="*/ 947813 w 3908997"/>
                <a:gd name="connsiteY140" fmla="*/ 4403344 h 10911853"/>
                <a:gd name="connsiteX141" fmla="*/ 973785 w 3908997"/>
                <a:gd name="connsiteY141" fmla="*/ 4438586 h 10911853"/>
                <a:gd name="connsiteX142" fmla="*/ 998778 w 3908997"/>
                <a:gd name="connsiteY142" fmla="*/ 4474515 h 10911853"/>
                <a:gd name="connsiteX143" fmla="*/ 1022769 w 3908997"/>
                <a:gd name="connsiteY143" fmla="*/ 4511306 h 10911853"/>
                <a:gd name="connsiteX144" fmla="*/ 1045718 w 3908997"/>
                <a:gd name="connsiteY144" fmla="*/ 4549127 h 10911853"/>
                <a:gd name="connsiteX145" fmla="*/ 1067600 w 3908997"/>
                <a:gd name="connsiteY145" fmla="*/ 4588129 h 10911853"/>
                <a:gd name="connsiteX146" fmla="*/ 1088390 w 3908997"/>
                <a:gd name="connsiteY146" fmla="*/ 4628477 h 10911853"/>
                <a:gd name="connsiteX147" fmla="*/ 1108036 w 3908997"/>
                <a:gd name="connsiteY147" fmla="*/ 4670336 h 10911853"/>
                <a:gd name="connsiteX148" fmla="*/ 1126540 w 3908997"/>
                <a:gd name="connsiteY148" fmla="*/ 4713871 h 10911853"/>
                <a:gd name="connsiteX149" fmla="*/ 1143838 w 3908997"/>
                <a:gd name="connsiteY149" fmla="*/ 4759249 h 10911853"/>
                <a:gd name="connsiteX150" fmla="*/ 1159929 w 3908997"/>
                <a:gd name="connsiteY150" fmla="*/ 4806620 h 10911853"/>
                <a:gd name="connsiteX151" fmla="*/ 1174775 w 3908997"/>
                <a:gd name="connsiteY151" fmla="*/ 4856162 h 10911853"/>
                <a:gd name="connsiteX152" fmla="*/ 1188339 w 3908997"/>
                <a:gd name="connsiteY152" fmla="*/ 4908029 h 10911853"/>
                <a:gd name="connsiteX153" fmla="*/ 1260843 w 3908997"/>
                <a:gd name="connsiteY153" fmla="*/ 5760885 h 10911853"/>
                <a:gd name="connsiteX154" fmla="*/ 1305534 w 3908997"/>
                <a:gd name="connsiteY154" fmla="*/ 6316662 h 10911853"/>
                <a:gd name="connsiteX155" fmla="*/ 1343761 w 3908997"/>
                <a:gd name="connsiteY155" fmla="*/ 6818477 h 10911853"/>
                <a:gd name="connsiteX156" fmla="*/ 1372539 w 3908997"/>
                <a:gd name="connsiteY156" fmla="*/ 7217435 h 10911853"/>
                <a:gd name="connsiteX157" fmla="*/ 1395882 w 3908997"/>
                <a:gd name="connsiteY157" fmla="*/ 7559091 h 10911853"/>
                <a:gd name="connsiteX158" fmla="*/ 1410906 w 3908997"/>
                <a:gd name="connsiteY158" fmla="*/ 7725016 h 10911853"/>
                <a:gd name="connsiteX159" fmla="*/ 1496390 w 3908997"/>
                <a:gd name="connsiteY159" fmla="*/ 9613290 h 10911853"/>
                <a:gd name="connsiteX160" fmla="*/ 1498587 w 3908997"/>
                <a:gd name="connsiteY160" fmla="*/ 9728619 h 10911853"/>
                <a:gd name="connsiteX161" fmla="*/ 1500073 w 3908997"/>
                <a:gd name="connsiteY161" fmla="*/ 9840354 h 10911853"/>
                <a:gd name="connsiteX162" fmla="*/ 1500809 w 3908997"/>
                <a:gd name="connsiteY162" fmla="*/ 9948253 h 10911853"/>
                <a:gd name="connsiteX163" fmla="*/ 1500784 w 3908997"/>
                <a:gd name="connsiteY163" fmla="*/ 10052063 h 10911853"/>
                <a:gd name="connsiteX164" fmla="*/ 1499946 w 3908997"/>
                <a:gd name="connsiteY164" fmla="*/ 10151504 h 10911853"/>
                <a:gd name="connsiteX165" fmla="*/ 1498282 w 3908997"/>
                <a:gd name="connsiteY165" fmla="*/ 10246347 h 10911853"/>
                <a:gd name="connsiteX166" fmla="*/ 1497126 w 3908997"/>
                <a:gd name="connsiteY166" fmla="*/ 10291953 h 10911853"/>
                <a:gd name="connsiteX167" fmla="*/ 1495742 w 3908997"/>
                <a:gd name="connsiteY167" fmla="*/ 10336314 h 10911853"/>
                <a:gd name="connsiteX168" fmla="*/ 1494142 w 3908997"/>
                <a:gd name="connsiteY168" fmla="*/ 10379392 h 10911853"/>
                <a:gd name="connsiteX169" fmla="*/ 1492300 w 3908997"/>
                <a:gd name="connsiteY169" fmla="*/ 10421163 h 10911853"/>
                <a:gd name="connsiteX170" fmla="*/ 1490243 w 3908997"/>
                <a:gd name="connsiteY170" fmla="*/ 10461587 h 10911853"/>
                <a:gd name="connsiteX171" fmla="*/ 1487932 w 3908997"/>
                <a:gd name="connsiteY171" fmla="*/ 10500627 h 10911853"/>
                <a:gd name="connsiteX172" fmla="*/ 1482598 w 3908997"/>
                <a:gd name="connsiteY172" fmla="*/ 10574465 h 10911853"/>
                <a:gd name="connsiteX173" fmla="*/ 1476260 w 3908997"/>
                <a:gd name="connsiteY173" fmla="*/ 10642397 h 10911853"/>
                <a:gd name="connsiteX174" fmla="*/ 1468907 w 3908997"/>
                <a:gd name="connsiteY174" fmla="*/ 10704182 h 10911853"/>
                <a:gd name="connsiteX175" fmla="*/ 1460487 w 3908997"/>
                <a:gd name="connsiteY175" fmla="*/ 10759554 h 10911853"/>
                <a:gd name="connsiteX176" fmla="*/ 1450962 w 3908997"/>
                <a:gd name="connsiteY176" fmla="*/ 10808272 h 10911853"/>
                <a:gd name="connsiteX177" fmla="*/ 1440319 w 3908997"/>
                <a:gd name="connsiteY177" fmla="*/ 10850055 h 10911853"/>
                <a:gd name="connsiteX178" fmla="*/ 1422184 w 3908997"/>
                <a:gd name="connsiteY178" fmla="*/ 10899204 h 10911853"/>
                <a:gd name="connsiteX179" fmla="*/ 1415542 w 3908997"/>
                <a:gd name="connsiteY179" fmla="*/ 10911853 h 10911853"/>
                <a:gd name="connsiteX180" fmla="*/ 3908996 w 3908997"/>
                <a:gd name="connsiteY180" fmla="*/ 10900296 h 10911853"/>
                <a:gd name="connsiteX0" fmla="*/ 3908996 w 3908995"/>
                <a:gd name="connsiteY0" fmla="*/ 10900296 h 10911853"/>
                <a:gd name="connsiteX1" fmla="*/ 3604907 w 3908995"/>
                <a:gd name="connsiteY1" fmla="*/ 7716367 h 10911853"/>
                <a:gd name="connsiteX2" fmla="*/ 3406800 w 3908995"/>
                <a:gd name="connsiteY2" fmla="*/ 5912815 h 10911853"/>
                <a:gd name="connsiteX3" fmla="*/ 3227578 w 3908995"/>
                <a:gd name="connsiteY3" fmla="*/ 4821618 h 10911853"/>
                <a:gd name="connsiteX4" fmla="*/ 2980194 w 3908995"/>
                <a:gd name="connsiteY4" fmla="*/ 3774744 h 10911853"/>
                <a:gd name="connsiteX5" fmla="*/ 2979636 w 3908995"/>
                <a:gd name="connsiteY5" fmla="*/ 3737381 h 10911853"/>
                <a:gd name="connsiteX6" fmla="*/ 2979712 w 3908995"/>
                <a:gd name="connsiteY6" fmla="*/ 3683050 h 10911853"/>
                <a:gd name="connsiteX7" fmla="*/ 2980563 w 3908995"/>
                <a:gd name="connsiteY7" fmla="*/ 3628936 h 10911853"/>
                <a:gd name="connsiteX8" fmla="*/ 2982112 w 3908995"/>
                <a:gd name="connsiteY8" fmla="*/ 3575088 h 10911853"/>
                <a:gd name="connsiteX9" fmla="*/ 2984258 w 3908995"/>
                <a:gd name="connsiteY9" fmla="*/ 3521557 h 10911853"/>
                <a:gd name="connsiteX10" fmla="*/ 2986913 w 3908995"/>
                <a:gd name="connsiteY10" fmla="*/ 3468382 h 10911853"/>
                <a:gd name="connsiteX11" fmla="*/ 2989973 w 3908995"/>
                <a:gd name="connsiteY11" fmla="*/ 3415627 h 10911853"/>
                <a:gd name="connsiteX12" fmla="*/ 2993352 w 3908995"/>
                <a:gd name="connsiteY12" fmla="*/ 3363341 h 10911853"/>
                <a:gd name="connsiteX13" fmla="*/ 2996946 w 3908995"/>
                <a:gd name="connsiteY13" fmla="*/ 3311563 h 10911853"/>
                <a:gd name="connsiteX14" fmla="*/ 3008134 w 3908995"/>
                <a:gd name="connsiteY14" fmla="*/ 3159810 h 10911853"/>
                <a:gd name="connsiteX15" fmla="*/ 3014992 w 3908995"/>
                <a:gd name="connsiteY15" fmla="*/ 3062135 h 10911853"/>
                <a:gd name="connsiteX16" fmla="*/ 3017951 w 3908995"/>
                <a:gd name="connsiteY16" fmla="*/ 3014484 h 10911853"/>
                <a:gd name="connsiteX17" fmla="*/ 3020479 w 3908995"/>
                <a:gd name="connsiteY17" fmla="*/ 2967710 h 10911853"/>
                <a:gd name="connsiteX18" fmla="*/ 3022473 w 3908995"/>
                <a:gd name="connsiteY18" fmla="*/ 2921851 h 10911853"/>
                <a:gd name="connsiteX19" fmla="*/ 3023857 w 3908995"/>
                <a:gd name="connsiteY19" fmla="*/ 2876943 h 10911853"/>
                <a:gd name="connsiteX20" fmla="*/ 3024517 w 3908995"/>
                <a:gd name="connsiteY20" fmla="*/ 2833065 h 10911853"/>
                <a:gd name="connsiteX21" fmla="*/ 3024365 w 3908995"/>
                <a:gd name="connsiteY21" fmla="*/ 2790240 h 10911853"/>
                <a:gd name="connsiteX22" fmla="*/ 3023311 w 3908995"/>
                <a:gd name="connsiteY22" fmla="*/ 2748534 h 10911853"/>
                <a:gd name="connsiteX23" fmla="*/ 3021253 w 3908995"/>
                <a:gd name="connsiteY23" fmla="*/ 2707995 h 10911853"/>
                <a:gd name="connsiteX24" fmla="*/ 3018117 w 3908995"/>
                <a:gd name="connsiteY24" fmla="*/ 2668663 h 10911853"/>
                <a:gd name="connsiteX25" fmla="*/ 3013786 w 3908995"/>
                <a:gd name="connsiteY25" fmla="*/ 2630601 h 10911853"/>
                <a:gd name="connsiteX26" fmla="*/ 3025241 w 3908995"/>
                <a:gd name="connsiteY26" fmla="*/ 2587498 h 10911853"/>
                <a:gd name="connsiteX27" fmla="*/ 3035185 w 3908995"/>
                <a:gd name="connsiteY27" fmla="*/ 2539784 h 10911853"/>
                <a:gd name="connsiteX28" fmla="*/ 3043669 w 3908995"/>
                <a:gd name="connsiteY28" fmla="*/ 2488361 h 10911853"/>
                <a:gd name="connsiteX29" fmla="*/ 3050756 w 3908995"/>
                <a:gd name="connsiteY29" fmla="*/ 2434120 h 10911853"/>
                <a:gd name="connsiteX30" fmla="*/ 3056509 w 3908995"/>
                <a:gd name="connsiteY30" fmla="*/ 2377986 h 10911853"/>
                <a:gd name="connsiteX31" fmla="*/ 3061017 w 3908995"/>
                <a:gd name="connsiteY31" fmla="*/ 2320874 h 10911853"/>
                <a:gd name="connsiteX32" fmla="*/ 3064306 w 3908995"/>
                <a:gd name="connsiteY32" fmla="*/ 2263698 h 10911853"/>
                <a:gd name="connsiteX33" fmla="*/ 3066478 w 3908995"/>
                <a:gd name="connsiteY33" fmla="*/ 2207349 h 10911853"/>
                <a:gd name="connsiteX34" fmla="*/ 3067570 w 3908995"/>
                <a:gd name="connsiteY34" fmla="*/ 2152751 h 10911853"/>
                <a:gd name="connsiteX35" fmla="*/ 3067659 w 3908995"/>
                <a:gd name="connsiteY35" fmla="*/ 2100808 h 10911853"/>
                <a:gd name="connsiteX36" fmla="*/ 3066821 w 3908995"/>
                <a:gd name="connsiteY36" fmla="*/ 2052447 h 10911853"/>
                <a:gd name="connsiteX37" fmla="*/ 3065094 w 3908995"/>
                <a:gd name="connsiteY37" fmla="*/ 2008555 h 10911853"/>
                <a:gd name="connsiteX38" fmla="*/ 3062554 w 3908995"/>
                <a:gd name="connsiteY38" fmla="*/ 1970062 h 10911853"/>
                <a:gd name="connsiteX39" fmla="*/ 3059277 w 3908995"/>
                <a:gd name="connsiteY39" fmla="*/ 1937867 h 10911853"/>
                <a:gd name="connsiteX40" fmla="*/ 3051886 w 3908995"/>
                <a:gd name="connsiteY40" fmla="*/ 1876945 h 10911853"/>
                <a:gd name="connsiteX41" fmla="*/ 3033052 w 3908995"/>
                <a:gd name="connsiteY41" fmla="*/ 1707807 h 10911853"/>
                <a:gd name="connsiteX42" fmla="*/ 3027032 w 3908995"/>
                <a:gd name="connsiteY42" fmla="*/ 1655787 h 10911853"/>
                <a:gd name="connsiteX43" fmla="*/ 3020707 w 3908995"/>
                <a:gd name="connsiteY43" fmla="*/ 1605864 h 10911853"/>
                <a:gd name="connsiteX44" fmla="*/ 3013849 w 3908995"/>
                <a:gd name="connsiteY44" fmla="*/ 1557959 h 10911853"/>
                <a:gd name="connsiteX45" fmla="*/ 3006191 w 3908995"/>
                <a:gd name="connsiteY45" fmla="*/ 1512023 h 10911853"/>
                <a:gd name="connsiteX46" fmla="*/ 2997466 w 3908995"/>
                <a:gd name="connsiteY46" fmla="*/ 1468018 h 10911853"/>
                <a:gd name="connsiteX47" fmla="*/ 2987433 w 3908995"/>
                <a:gd name="connsiteY47" fmla="*/ 1425879 h 10911853"/>
                <a:gd name="connsiteX48" fmla="*/ 2975851 w 3908995"/>
                <a:gd name="connsiteY48" fmla="*/ 1385544 h 10911853"/>
                <a:gd name="connsiteX49" fmla="*/ 2962427 w 3908995"/>
                <a:gd name="connsiteY49" fmla="*/ 1346962 h 10911853"/>
                <a:gd name="connsiteX50" fmla="*/ 2946946 w 3908995"/>
                <a:gd name="connsiteY50" fmla="*/ 1310068 h 10911853"/>
                <a:gd name="connsiteX51" fmla="*/ 2929140 w 3908995"/>
                <a:gd name="connsiteY51" fmla="*/ 1274826 h 10911853"/>
                <a:gd name="connsiteX52" fmla="*/ 2908744 w 3908995"/>
                <a:gd name="connsiteY52" fmla="*/ 1241171 h 10911853"/>
                <a:gd name="connsiteX53" fmla="*/ 2885516 w 3908995"/>
                <a:gd name="connsiteY53" fmla="*/ 1209040 h 10911853"/>
                <a:gd name="connsiteX54" fmla="*/ 2859201 w 3908995"/>
                <a:gd name="connsiteY54" fmla="*/ 1178382 h 10911853"/>
                <a:gd name="connsiteX55" fmla="*/ 2829534 w 3908995"/>
                <a:gd name="connsiteY55" fmla="*/ 1149134 h 10911853"/>
                <a:gd name="connsiteX56" fmla="*/ 2796286 w 3908995"/>
                <a:gd name="connsiteY56" fmla="*/ 1121257 h 10911853"/>
                <a:gd name="connsiteX57" fmla="*/ 2759176 w 3908995"/>
                <a:gd name="connsiteY57" fmla="*/ 1094689 h 10911853"/>
                <a:gd name="connsiteX58" fmla="*/ 2717952 w 3908995"/>
                <a:gd name="connsiteY58" fmla="*/ 1069378 h 10911853"/>
                <a:gd name="connsiteX59" fmla="*/ 2672384 w 3908995"/>
                <a:gd name="connsiteY59" fmla="*/ 1045248 h 10911853"/>
                <a:gd name="connsiteX60" fmla="*/ 2660929 w 3908995"/>
                <a:gd name="connsiteY60" fmla="*/ 991349 h 10911853"/>
                <a:gd name="connsiteX61" fmla="*/ 2644838 w 3908995"/>
                <a:gd name="connsiteY61" fmla="*/ 941971 h 10911853"/>
                <a:gd name="connsiteX62" fmla="*/ 2624531 w 3908995"/>
                <a:gd name="connsiteY62" fmla="*/ 896886 h 10911853"/>
                <a:gd name="connsiteX63" fmla="*/ 2600401 w 3908995"/>
                <a:gd name="connsiteY63" fmla="*/ 855891 h 10911853"/>
                <a:gd name="connsiteX64" fmla="*/ 2572855 w 3908995"/>
                <a:gd name="connsiteY64" fmla="*/ 818756 h 10911853"/>
                <a:gd name="connsiteX65" fmla="*/ 2542298 w 3908995"/>
                <a:gd name="connsiteY65" fmla="*/ 785266 h 10911853"/>
                <a:gd name="connsiteX66" fmla="*/ 2509126 w 3908995"/>
                <a:gd name="connsiteY66" fmla="*/ 755205 h 10911853"/>
                <a:gd name="connsiteX67" fmla="*/ 2473756 w 3908995"/>
                <a:gd name="connsiteY67" fmla="*/ 728357 h 10911853"/>
                <a:gd name="connsiteX68" fmla="*/ 2436571 w 3908995"/>
                <a:gd name="connsiteY68" fmla="*/ 704507 h 10911853"/>
                <a:gd name="connsiteX69" fmla="*/ 2397988 w 3908995"/>
                <a:gd name="connsiteY69" fmla="*/ 683425 h 10911853"/>
                <a:gd name="connsiteX70" fmla="*/ 2358415 w 3908995"/>
                <a:gd name="connsiteY70" fmla="*/ 664921 h 10911853"/>
                <a:gd name="connsiteX71" fmla="*/ 2318245 w 3908995"/>
                <a:gd name="connsiteY71" fmla="*/ 648754 h 10911853"/>
                <a:gd name="connsiteX72" fmla="*/ 2277884 w 3908995"/>
                <a:gd name="connsiteY72" fmla="*/ 634707 h 10911853"/>
                <a:gd name="connsiteX73" fmla="*/ 2237740 w 3908995"/>
                <a:gd name="connsiteY73" fmla="*/ 622579 h 10911853"/>
                <a:gd name="connsiteX74" fmla="*/ 2198205 w 3908995"/>
                <a:gd name="connsiteY74" fmla="*/ 612140 h 10911853"/>
                <a:gd name="connsiteX75" fmla="*/ 2159685 w 3908995"/>
                <a:gd name="connsiteY75" fmla="*/ 603173 h 10911853"/>
                <a:gd name="connsiteX76" fmla="*/ 2122601 w 3908995"/>
                <a:gd name="connsiteY76" fmla="*/ 595464 h 10911853"/>
                <a:gd name="connsiteX77" fmla="*/ 2089035 w 3908995"/>
                <a:gd name="connsiteY77" fmla="*/ 540804 h 10911853"/>
                <a:gd name="connsiteX78" fmla="*/ 2057717 w 3908995"/>
                <a:gd name="connsiteY78" fmla="*/ 487476 h 10911853"/>
                <a:gd name="connsiteX79" fmla="*/ 2028278 w 3908995"/>
                <a:gd name="connsiteY79" fmla="*/ 435711 h 10911853"/>
                <a:gd name="connsiteX80" fmla="*/ 1973516 w 3908995"/>
                <a:gd name="connsiteY80" fmla="*/ 337629 h 10911853"/>
                <a:gd name="connsiteX81" fmla="*/ 1947468 w 3908995"/>
                <a:gd name="connsiteY81" fmla="*/ 291719 h 10911853"/>
                <a:gd name="connsiteX82" fmla="*/ 1921802 w 3908995"/>
                <a:gd name="connsiteY82" fmla="*/ 248170 h 10911853"/>
                <a:gd name="connsiteX83" fmla="*/ 1896160 w 3908995"/>
                <a:gd name="connsiteY83" fmla="*/ 207200 h 10911853"/>
                <a:gd name="connsiteX84" fmla="*/ 1870163 w 3908995"/>
                <a:gd name="connsiteY84" fmla="*/ 168986 h 10911853"/>
                <a:gd name="connsiteX85" fmla="*/ 1843443 w 3908995"/>
                <a:gd name="connsiteY85" fmla="*/ 133743 h 10911853"/>
                <a:gd name="connsiteX86" fmla="*/ 1815630 w 3908995"/>
                <a:gd name="connsiteY86" fmla="*/ 101663 h 10911853"/>
                <a:gd name="connsiteX87" fmla="*/ 1786356 w 3908995"/>
                <a:gd name="connsiteY87" fmla="*/ 72974 h 10911853"/>
                <a:gd name="connsiteX88" fmla="*/ 1755241 w 3908995"/>
                <a:gd name="connsiteY88" fmla="*/ 47853 h 10911853"/>
                <a:gd name="connsiteX89" fmla="*/ 1721916 w 3908995"/>
                <a:gd name="connsiteY89" fmla="*/ 26517 h 10911853"/>
                <a:gd name="connsiteX90" fmla="*/ 1686026 w 3908995"/>
                <a:gd name="connsiteY90" fmla="*/ 9169 h 10911853"/>
                <a:gd name="connsiteX91" fmla="*/ 1648498 w 3908995"/>
                <a:gd name="connsiteY91" fmla="*/ 127 h 10911853"/>
                <a:gd name="connsiteX92" fmla="*/ 1605635 w 3908995"/>
                <a:gd name="connsiteY92" fmla="*/ 0 h 10911853"/>
                <a:gd name="connsiteX93" fmla="*/ 1558925 w 3908995"/>
                <a:gd name="connsiteY93" fmla="*/ 7073 h 10911853"/>
                <a:gd name="connsiteX94" fmla="*/ 1509903 w 3908995"/>
                <a:gd name="connsiteY94" fmla="*/ 19608 h 10911853"/>
                <a:gd name="connsiteX95" fmla="*/ 1460068 w 3908995"/>
                <a:gd name="connsiteY95" fmla="*/ 35915 h 10911853"/>
                <a:gd name="connsiteX96" fmla="*/ 1410931 w 3908995"/>
                <a:gd name="connsiteY96" fmla="*/ 54254 h 10911853"/>
                <a:gd name="connsiteX97" fmla="*/ 1320838 w 3908995"/>
                <a:gd name="connsiteY97" fmla="*/ 90170 h 10911853"/>
                <a:gd name="connsiteX98" fmla="*/ 1282915 w 3908995"/>
                <a:gd name="connsiteY98" fmla="*/ 104317 h 10911853"/>
                <a:gd name="connsiteX99" fmla="*/ 1315389 w 3908995"/>
                <a:gd name="connsiteY99" fmla="*/ 221043 h 10911853"/>
                <a:gd name="connsiteX100" fmla="*/ 1330782 w 3908995"/>
                <a:gd name="connsiteY100" fmla="*/ 291426 h 10911853"/>
                <a:gd name="connsiteX101" fmla="*/ 1333182 w 3908995"/>
                <a:gd name="connsiteY101" fmla="*/ 343763 h 10911853"/>
                <a:gd name="connsiteX102" fmla="*/ 1326705 w 3908995"/>
                <a:gd name="connsiteY102" fmla="*/ 406400 h 10911853"/>
                <a:gd name="connsiteX103" fmla="*/ 1206144 w 3908995"/>
                <a:gd name="connsiteY103" fmla="*/ 1380578 h 10911853"/>
                <a:gd name="connsiteX104" fmla="*/ 1326692 w 3908995"/>
                <a:gd name="connsiteY104" fmla="*/ 406400 h 10911853"/>
                <a:gd name="connsiteX105" fmla="*/ 1326121 w 3908995"/>
                <a:gd name="connsiteY105" fmla="*/ 383552 h 10911853"/>
                <a:gd name="connsiteX106" fmla="*/ 1284846 w 3908995"/>
                <a:gd name="connsiteY106" fmla="*/ 326453 h 10911853"/>
                <a:gd name="connsiteX107" fmla="*/ 1249006 w 3908995"/>
                <a:gd name="connsiteY107" fmla="*/ 294233 h 10911853"/>
                <a:gd name="connsiteX108" fmla="*/ 1206258 w 3908995"/>
                <a:gd name="connsiteY108" fmla="*/ 260896 h 10911853"/>
                <a:gd name="connsiteX109" fmla="*/ 1159052 w 3908995"/>
                <a:gd name="connsiteY109" fmla="*/ 227469 h 10911853"/>
                <a:gd name="connsiteX110" fmla="*/ 1109814 w 3908995"/>
                <a:gd name="connsiteY110" fmla="*/ 194945 h 10911853"/>
                <a:gd name="connsiteX111" fmla="*/ 1060983 w 3908995"/>
                <a:gd name="connsiteY111" fmla="*/ 164338 h 10911853"/>
                <a:gd name="connsiteX112" fmla="*/ 1014984 w 3908995"/>
                <a:gd name="connsiteY112" fmla="*/ 136664 h 10911853"/>
                <a:gd name="connsiteX113" fmla="*/ 974255 w 3908995"/>
                <a:gd name="connsiteY113" fmla="*/ 112915 h 10911853"/>
                <a:gd name="connsiteX114" fmla="*/ 918337 w 3908995"/>
                <a:gd name="connsiteY114" fmla="*/ 81267 h 10911853"/>
                <a:gd name="connsiteX115" fmla="*/ 603059 w 3908995"/>
                <a:gd name="connsiteY115" fmla="*/ 774001 h 10911853"/>
                <a:gd name="connsiteX116" fmla="*/ 746493 w 3908995"/>
                <a:gd name="connsiteY116" fmla="*/ 1361338 h 10911853"/>
                <a:gd name="connsiteX117" fmla="*/ 720471 w 3908995"/>
                <a:gd name="connsiteY117" fmla="*/ 1620837 h 10911853"/>
                <a:gd name="connsiteX118" fmla="*/ 608495 w 3908995"/>
                <a:gd name="connsiteY118" fmla="*/ 2221954 h 10911853"/>
                <a:gd name="connsiteX119" fmla="*/ 603389 w 3908995"/>
                <a:gd name="connsiteY119" fmla="*/ 2223897 h 10911853"/>
                <a:gd name="connsiteX120" fmla="*/ 560590 w 3908995"/>
                <a:gd name="connsiteY120" fmla="*/ 2243734 h 10911853"/>
                <a:gd name="connsiteX121" fmla="*/ 519112 w 3908995"/>
                <a:gd name="connsiteY121" fmla="*/ 2266543 h 10911853"/>
                <a:gd name="connsiteX122" fmla="*/ 479132 w 3908995"/>
                <a:gd name="connsiteY122" fmla="*/ 2292248 h 10911853"/>
                <a:gd name="connsiteX123" fmla="*/ 440829 w 3908995"/>
                <a:gd name="connsiteY123" fmla="*/ 2320772 h 10911853"/>
                <a:gd name="connsiteX124" fmla="*/ 282333 w 3908995"/>
                <a:gd name="connsiteY124" fmla="*/ 2447442 h 10911853"/>
                <a:gd name="connsiteX125" fmla="*/ 0 w 3908995"/>
                <a:gd name="connsiteY125" fmla="*/ 3183394 h 10911853"/>
                <a:gd name="connsiteX126" fmla="*/ 385470 w 3908995"/>
                <a:gd name="connsiteY126" fmla="*/ 3752913 h 10911853"/>
                <a:gd name="connsiteX127" fmla="*/ 423506 w 3908995"/>
                <a:gd name="connsiteY127" fmla="*/ 3801249 h 10911853"/>
                <a:gd name="connsiteX128" fmla="*/ 461073 w 3908995"/>
                <a:gd name="connsiteY128" fmla="*/ 3847515 h 10911853"/>
                <a:gd name="connsiteX129" fmla="*/ 498132 w 3908995"/>
                <a:gd name="connsiteY129" fmla="*/ 3891877 h 10911853"/>
                <a:gd name="connsiteX130" fmla="*/ 534670 w 3908995"/>
                <a:gd name="connsiteY130" fmla="*/ 3934485 h 10911853"/>
                <a:gd name="connsiteX131" fmla="*/ 570649 w 3908995"/>
                <a:gd name="connsiteY131" fmla="*/ 3975506 h 10911853"/>
                <a:gd name="connsiteX132" fmla="*/ 606031 w 3908995"/>
                <a:gd name="connsiteY132" fmla="*/ 4015092 h 10911853"/>
                <a:gd name="connsiteX133" fmla="*/ 640803 w 3908995"/>
                <a:gd name="connsiteY133" fmla="*/ 4053433 h 10911853"/>
                <a:gd name="connsiteX134" fmla="*/ 773074 w 3908995"/>
                <a:gd name="connsiteY134" fmla="*/ 4197439 h 10911853"/>
                <a:gd name="connsiteX135" fmla="*/ 804291 w 3908995"/>
                <a:gd name="connsiteY135" fmla="*/ 4231919 h 10911853"/>
                <a:gd name="connsiteX136" fmla="*/ 834720 w 3908995"/>
                <a:gd name="connsiteY136" fmla="*/ 4266108 h 10911853"/>
                <a:gd name="connsiteX137" fmla="*/ 864311 w 3908995"/>
                <a:gd name="connsiteY137" fmla="*/ 4300194 h 10911853"/>
                <a:gd name="connsiteX138" fmla="*/ 893038 w 3908995"/>
                <a:gd name="connsiteY138" fmla="*/ 4334319 h 10911853"/>
                <a:gd name="connsiteX139" fmla="*/ 920889 w 3908995"/>
                <a:gd name="connsiteY139" fmla="*/ 4368647 h 10911853"/>
                <a:gd name="connsiteX140" fmla="*/ 947813 w 3908995"/>
                <a:gd name="connsiteY140" fmla="*/ 4403344 h 10911853"/>
                <a:gd name="connsiteX141" fmla="*/ 973785 w 3908995"/>
                <a:gd name="connsiteY141" fmla="*/ 4438586 h 10911853"/>
                <a:gd name="connsiteX142" fmla="*/ 998778 w 3908995"/>
                <a:gd name="connsiteY142" fmla="*/ 4474515 h 10911853"/>
                <a:gd name="connsiteX143" fmla="*/ 1022769 w 3908995"/>
                <a:gd name="connsiteY143" fmla="*/ 4511306 h 10911853"/>
                <a:gd name="connsiteX144" fmla="*/ 1045718 w 3908995"/>
                <a:gd name="connsiteY144" fmla="*/ 4549127 h 10911853"/>
                <a:gd name="connsiteX145" fmla="*/ 1067600 w 3908995"/>
                <a:gd name="connsiteY145" fmla="*/ 4588129 h 10911853"/>
                <a:gd name="connsiteX146" fmla="*/ 1088390 w 3908995"/>
                <a:gd name="connsiteY146" fmla="*/ 4628477 h 10911853"/>
                <a:gd name="connsiteX147" fmla="*/ 1108036 w 3908995"/>
                <a:gd name="connsiteY147" fmla="*/ 4670336 h 10911853"/>
                <a:gd name="connsiteX148" fmla="*/ 1126540 w 3908995"/>
                <a:gd name="connsiteY148" fmla="*/ 4713871 h 10911853"/>
                <a:gd name="connsiteX149" fmla="*/ 1143838 w 3908995"/>
                <a:gd name="connsiteY149" fmla="*/ 4759249 h 10911853"/>
                <a:gd name="connsiteX150" fmla="*/ 1159929 w 3908995"/>
                <a:gd name="connsiteY150" fmla="*/ 4806620 h 10911853"/>
                <a:gd name="connsiteX151" fmla="*/ 1174775 w 3908995"/>
                <a:gd name="connsiteY151" fmla="*/ 4856162 h 10911853"/>
                <a:gd name="connsiteX152" fmla="*/ 1188339 w 3908995"/>
                <a:gd name="connsiteY152" fmla="*/ 4908029 h 10911853"/>
                <a:gd name="connsiteX153" fmla="*/ 1260843 w 3908995"/>
                <a:gd name="connsiteY153" fmla="*/ 5760885 h 10911853"/>
                <a:gd name="connsiteX154" fmla="*/ 1305534 w 3908995"/>
                <a:gd name="connsiteY154" fmla="*/ 6316662 h 10911853"/>
                <a:gd name="connsiteX155" fmla="*/ 1343761 w 3908995"/>
                <a:gd name="connsiteY155" fmla="*/ 6818477 h 10911853"/>
                <a:gd name="connsiteX156" fmla="*/ 1372539 w 3908995"/>
                <a:gd name="connsiteY156" fmla="*/ 7217435 h 10911853"/>
                <a:gd name="connsiteX157" fmla="*/ 1395882 w 3908995"/>
                <a:gd name="connsiteY157" fmla="*/ 7559091 h 10911853"/>
                <a:gd name="connsiteX158" fmla="*/ 1410906 w 3908995"/>
                <a:gd name="connsiteY158" fmla="*/ 7725016 h 10911853"/>
                <a:gd name="connsiteX159" fmla="*/ 1498587 w 3908995"/>
                <a:gd name="connsiteY159" fmla="*/ 9728619 h 10911853"/>
                <a:gd name="connsiteX160" fmla="*/ 1500073 w 3908995"/>
                <a:gd name="connsiteY160" fmla="*/ 9840354 h 10911853"/>
                <a:gd name="connsiteX161" fmla="*/ 1500809 w 3908995"/>
                <a:gd name="connsiteY161" fmla="*/ 9948253 h 10911853"/>
                <a:gd name="connsiteX162" fmla="*/ 1500784 w 3908995"/>
                <a:gd name="connsiteY162" fmla="*/ 10052063 h 10911853"/>
                <a:gd name="connsiteX163" fmla="*/ 1499946 w 3908995"/>
                <a:gd name="connsiteY163" fmla="*/ 10151504 h 10911853"/>
                <a:gd name="connsiteX164" fmla="*/ 1498282 w 3908995"/>
                <a:gd name="connsiteY164" fmla="*/ 10246347 h 10911853"/>
                <a:gd name="connsiteX165" fmla="*/ 1497126 w 3908995"/>
                <a:gd name="connsiteY165" fmla="*/ 10291953 h 10911853"/>
                <a:gd name="connsiteX166" fmla="*/ 1495742 w 3908995"/>
                <a:gd name="connsiteY166" fmla="*/ 10336314 h 10911853"/>
                <a:gd name="connsiteX167" fmla="*/ 1494142 w 3908995"/>
                <a:gd name="connsiteY167" fmla="*/ 10379392 h 10911853"/>
                <a:gd name="connsiteX168" fmla="*/ 1492300 w 3908995"/>
                <a:gd name="connsiteY168" fmla="*/ 10421163 h 10911853"/>
                <a:gd name="connsiteX169" fmla="*/ 1490243 w 3908995"/>
                <a:gd name="connsiteY169" fmla="*/ 10461587 h 10911853"/>
                <a:gd name="connsiteX170" fmla="*/ 1487932 w 3908995"/>
                <a:gd name="connsiteY170" fmla="*/ 10500627 h 10911853"/>
                <a:gd name="connsiteX171" fmla="*/ 1482598 w 3908995"/>
                <a:gd name="connsiteY171" fmla="*/ 10574465 h 10911853"/>
                <a:gd name="connsiteX172" fmla="*/ 1476260 w 3908995"/>
                <a:gd name="connsiteY172" fmla="*/ 10642397 h 10911853"/>
                <a:gd name="connsiteX173" fmla="*/ 1468907 w 3908995"/>
                <a:gd name="connsiteY173" fmla="*/ 10704182 h 10911853"/>
                <a:gd name="connsiteX174" fmla="*/ 1460487 w 3908995"/>
                <a:gd name="connsiteY174" fmla="*/ 10759554 h 10911853"/>
                <a:gd name="connsiteX175" fmla="*/ 1450962 w 3908995"/>
                <a:gd name="connsiteY175" fmla="*/ 10808272 h 10911853"/>
                <a:gd name="connsiteX176" fmla="*/ 1440319 w 3908995"/>
                <a:gd name="connsiteY176" fmla="*/ 10850055 h 10911853"/>
                <a:gd name="connsiteX177" fmla="*/ 1422184 w 3908995"/>
                <a:gd name="connsiteY177" fmla="*/ 10899204 h 10911853"/>
                <a:gd name="connsiteX178" fmla="*/ 1415542 w 3908995"/>
                <a:gd name="connsiteY178" fmla="*/ 10911853 h 10911853"/>
                <a:gd name="connsiteX179" fmla="*/ 3908996 w 3908995"/>
                <a:gd name="connsiteY179" fmla="*/ 10900296 h 10911853"/>
                <a:gd name="connsiteX0" fmla="*/ 3908996 w 3908997"/>
                <a:gd name="connsiteY0" fmla="*/ 10900296 h 10911853"/>
                <a:gd name="connsiteX1" fmla="*/ 3604907 w 3908997"/>
                <a:gd name="connsiteY1" fmla="*/ 7716367 h 10911853"/>
                <a:gd name="connsiteX2" fmla="*/ 3406800 w 3908997"/>
                <a:gd name="connsiteY2" fmla="*/ 5912815 h 10911853"/>
                <a:gd name="connsiteX3" fmla="*/ 3227578 w 3908997"/>
                <a:gd name="connsiteY3" fmla="*/ 4821618 h 10911853"/>
                <a:gd name="connsiteX4" fmla="*/ 2980194 w 3908997"/>
                <a:gd name="connsiteY4" fmla="*/ 3774744 h 10911853"/>
                <a:gd name="connsiteX5" fmla="*/ 2979636 w 3908997"/>
                <a:gd name="connsiteY5" fmla="*/ 3737381 h 10911853"/>
                <a:gd name="connsiteX6" fmla="*/ 2979712 w 3908997"/>
                <a:gd name="connsiteY6" fmla="*/ 3683050 h 10911853"/>
                <a:gd name="connsiteX7" fmla="*/ 2980563 w 3908997"/>
                <a:gd name="connsiteY7" fmla="*/ 3628936 h 10911853"/>
                <a:gd name="connsiteX8" fmla="*/ 2982112 w 3908997"/>
                <a:gd name="connsiteY8" fmla="*/ 3575088 h 10911853"/>
                <a:gd name="connsiteX9" fmla="*/ 2984258 w 3908997"/>
                <a:gd name="connsiteY9" fmla="*/ 3521557 h 10911853"/>
                <a:gd name="connsiteX10" fmla="*/ 2986913 w 3908997"/>
                <a:gd name="connsiteY10" fmla="*/ 3468382 h 10911853"/>
                <a:gd name="connsiteX11" fmla="*/ 2989973 w 3908997"/>
                <a:gd name="connsiteY11" fmla="*/ 3415627 h 10911853"/>
                <a:gd name="connsiteX12" fmla="*/ 2993352 w 3908997"/>
                <a:gd name="connsiteY12" fmla="*/ 3363341 h 10911853"/>
                <a:gd name="connsiteX13" fmla="*/ 2996946 w 3908997"/>
                <a:gd name="connsiteY13" fmla="*/ 3311563 h 10911853"/>
                <a:gd name="connsiteX14" fmla="*/ 3008134 w 3908997"/>
                <a:gd name="connsiteY14" fmla="*/ 3159810 h 10911853"/>
                <a:gd name="connsiteX15" fmla="*/ 3014992 w 3908997"/>
                <a:gd name="connsiteY15" fmla="*/ 3062135 h 10911853"/>
                <a:gd name="connsiteX16" fmla="*/ 3017951 w 3908997"/>
                <a:gd name="connsiteY16" fmla="*/ 3014484 h 10911853"/>
                <a:gd name="connsiteX17" fmla="*/ 3020479 w 3908997"/>
                <a:gd name="connsiteY17" fmla="*/ 2967710 h 10911853"/>
                <a:gd name="connsiteX18" fmla="*/ 3022473 w 3908997"/>
                <a:gd name="connsiteY18" fmla="*/ 2921851 h 10911853"/>
                <a:gd name="connsiteX19" fmla="*/ 3023857 w 3908997"/>
                <a:gd name="connsiteY19" fmla="*/ 2876943 h 10911853"/>
                <a:gd name="connsiteX20" fmla="*/ 3024517 w 3908997"/>
                <a:gd name="connsiteY20" fmla="*/ 2833065 h 10911853"/>
                <a:gd name="connsiteX21" fmla="*/ 3024365 w 3908997"/>
                <a:gd name="connsiteY21" fmla="*/ 2790240 h 10911853"/>
                <a:gd name="connsiteX22" fmla="*/ 3023311 w 3908997"/>
                <a:gd name="connsiteY22" fmla="*/ 2748534 h 10911853"/>
                <a:gd name="connsiteX23" fmla="*/ 3021253 w 3908997"/>
                <a:gd name="connsiteY23" fmla="*/ 2707995 h 10911853"/>
                <a:gd name="connsiteX24" fmla="*/ 3018117 w 3908997"/>
                <a:gd name="connsiteY24" fmla="*/ 2668663 h 10911853"/>
                <a:gd name="connsiteX25" fmla="*/ 3013786 w 3908997"/>
                <a:gd name="connsiteY25" fmla="*/ 2630601 h 10911853"/>
                <a:gd name="connsiteX26" fmla="*/ 3025241 w 3908997"/>
                <a:gd name="connsiteY26" fmla="*/ 2587498 h 10911853"/>
                <a:gd name="connsiteX27" fmla="*/ 3035185 w 3908997"/>
                <a:gd name="connsiteY27" fmla="*/ 2539784 h 10911853"/>
                <a:gd name="connsiteX28" fmla="*/ 3043669 w 3908997"/>
                <a:gd name="connsiteY28" fmla="*/ 2488361 h 10911853"/>
                <a:gd name="connsiteX29" fmla="*/ 3050756 w 3908997"/>
                <a:gd name="connsiteY29" fmla="*/ 2434120 h 10911853"/>
                <a:gd name="connsiteX30" fmla="*/ 3056509 w 3908997"/>
                <a:gd name="connsiteY30" fmla="*/ 2377986 h 10911853"/>
                <a:gd name="connsiteX31" fmla="*/ 3061017 w 3908997"/>
                <a:gd name="connsiteY31" fmla="*/ 2320874 h 10911853"/>
                <a:gd name="connsiteX32" fmla="*/ 3064306 w 3908997"/>
                <a:gd name="connsiteY32" fmla="*/ 2263698 h 10911853"/>
                <a:gd name="connsiteX33" fmla="*/ 3066478 w 3908997"/>
                <a:gd name="connsiteY33" fmla="*/ 2207349 h 10911853"/>
                <a:gd name="connsiteX34" fmla="*/ 3067570 w 3908997"/>
                <a:gd name="connsiteY34" fmla="*/ 2152751 h 10911853"/>
                <a:gd name="connsiteX35" fmla="*/ 3067659 w 3908997"/>
                <a:gd name="connsiteY35" fmla="*/ 2100808 h 10911853"/>
                <a:gd name="connsiteX36" fmla="*/ 3066821 w 3908997"/>
                <a:gd name="connsiteY36" fmla="*/ 2052447 h 10911853"/>
                <a:gd name="connsiteX37" fmla="*/ 3065094 w 3908997"/>
                <a:gd name="connsiteY37" fmla="*/ 2008555 h 10911853"/>
                <a:gd name="connsiteX38" fmla="*/ 3062554 w 3908997"/>
                <a:gd name="connsiteY38" fmla="*/ 1970062 h 10911853"/>
                <a:gd name="connsiteX39" fmla="*/ 3059277 w 3908997"/>
                <a:gd name="connsiteY39" fmla="*/ 1937867 h 10911853"/>
                <a:gd name="connsiteX40" fmla="*/ 3051886 w 3908997"/>
                <a:gd name="connsiteY40" fmla="*/ 1876945 h 10911853"/>
                <a:gd name="connsiteX41" fmla="*/ 3033052 w 3908997"/>
                <a:gd name="connsiteY41" fmla="*/ 1707807 h 10911853"/>
                <a:gd name="connsiteX42" fmla="*/ 3027032 w 3908997"/>
                <a:gd name="connsiteY42" fmla="*/ 1655787 h 10911853"/>
                <a:gd name="connsiteX43" fmla="*/ 3020707 w 3908997"/>
                <a:gd name="connsiteY43" fmla="*/ 1605864 h 10911853"/>
                <a:gd name="connsiteX44" fmla="*/ 3013849 w 3908997"/>
                <a:gd name="connsiteY44" fmla="*/ 1557959 h 10911853"/>
                <a:gd name="connsiteX45" fmla="*/ 3006191 w 3908997"/>
                <a:gd name="connsiteY45" fmla="*/ 1512023 h 10911853"/>
                <a:gd name="connsiteX46" fmla="*/ 2997466 w 3908997"/>
                <a:gd name="connsiteY46" fmla="*/ 1468018 h 10911853"/>
                <a:gd name="connsiteX47" fmla="*/ 2987433 w 3908997"/>
                <a:gd name="connsiteY47" fmla="*/ 1425879 h 10911853"/>
                <a:gd name="connsiteX48" fmla="*/ 2975851 w 3908997"/>
                <a:gd name="connsiteY48" fmla="*/ 1385544 h 10911853"/>
                <a:gd name="connsiteX49" fmla="*/ 2962427 w 3908997"/>
                <a:gd name="connsiteY49" fmla="*/ 1346962 h 10911853"/>
                <a:gd name="connsiteX50" fmla="*/ 2946946 w 3908997"/>
                <a:gd name="connsiteY50" fmla="*/ 1310068 h 10911853"/>
                <a:gd name="connsiteX51" fmla="*/ 2929140 w 3908997"/>
                <a:gd name="connsiteY51" fmla="*/ 1274826 h 10911853"/>
                <a:gd name="connsiteX52" fmla="*/ 2908744 w 3908997"/>
                <a:gd name="connsiteY52" fmla="*/ 1241171 h 10911853"/>
                <a:gd name="connsiteX53" fmla="*/ 2885516 w 3908997"/>
                <a:gd name="connsiteY53" fmla="*/ 1209040 h 10911853"/>
                <a:gd name="connsiteX54" fmla="*/ 2859201 w 3908997"/>
                <a:gd name="connsiteY54" fmla="*/ 1178382 h 10911853"/>
                <a:gd name="connsiteX55" fmla="*/ 2829534 w 3908997"/>
                <a:gd name="connsiteY55" fmla="*/ 1149134 h 10911853"/>
                <a:gd name="connsiteX56" fmla="*/ 2796286 w 3908997"/>
                <a:gd name="connsiteY56" fmla="*/ 1121257 h 10911853"/>
                <a:gd name="connsiteX57" fmla="*/ 2759176 w 3908997"/>
                <a:gd name="connsiteY57" fmla="*/ 1094689 h 10911853"/>
                <a:gd name="connsiteX58" fmla="*/ 2717952 w 3908997"/>
                <a:gd name="connsiteY58" fmla="*/ 1069378 h 10911853"/>
                <a:gd name="connsiteX59" fmla="*/ 2672384 w 3908997"/>
                <a:gd name="connsiteY59" fmla="*/ 1045248 h 10911853"/>
                <a:gd name="connsiteX60" fmla="*/ 2660929 w 3908997"/>
                <a:gd name="connsiteY60" fmla="*/ 991349 h 10911853"/>
                <a:gd name="connsiteX61" fmla="*/ 2644838 w 3908997"/>
                <a:gd name="connsiteY61" fmla="*/ 941971 h 10911853"/>
                <a:gd name="connsiteX62" fmla="*/ 2624531 w 3908997"/>
                <a:gd name="connsiteY62" fmla="*/ 896886 h 10911853"/>
                <a:gd name="connsiteX63" fmla="*/ 2600401 w 3908997"/>
                <a:gd name="connsiteY63" fmla="*/ 855891 h 10911853"/>
                <a:gd name="connsiteX64" fmla="*/ 2572855 w 3908997"/>
                <a:gd name="connsiteY64" fmla="*/ 818756 h 10911853"/>
                <a:gd name="connsiteX65" fmla="*/ 2542298 w 3908997"/>
                <a:gd name="connsiteY65" fmla="*/ 785266 h 10911853"/>
                <a:gd name="connsiteX66" fmla="*/ 2509126 w 3908997"/>
                <a:gd name="connsiteY66" fmla="*/ 755205 h 10911853"/>
                <a:gd name="connsiteX67" fmla="*/ 2473756 w 3908997"/>
                <a:gd name="connsiteY67" fmla="*/ 728357 h 10911853"/>
                <a:gd name="connsiteX68" fmla="*/ 2436571 w 3908997"/>
                <a:gd name="connsiteY68" fmla="*/ 704507 h 10911853"/>
                <a:gd name="connsiteX69" fmla="*/ 2397988 w 3908997"/>
                <a:gd name="connsiteY69" fmla="*/ 683425 h 10911853"/>
                <a:gd name="connsiteX70" fmla="*/ 2358415 w 3908997"/>
                <a:gd name="connsiteY70" fmla="*/ 664921 h 10911853"/>
                <a:gd name="connsiteX71" fmla="*/ 2318245 w 3908997"/>
                <a:gd name="connsiteY71" fmla="*/ 648754 h 10911853"/>
                <a:gd name="connsiteX72" fmla="*/ 2277884 w 3908997"/>
                <a:gd name="connsiteY72" fmla="*/ 634707 h 10911853"/>
                <a:gd name="connsiteX73" fmla="*/ 2237740 w 3908997"/>
                <a:gd name="connsiteY73" fmla="*/ 622579 h 10911853"/>
                <a:gd name="connsiteX74" fmla="*/ 2198205 w 3908997"/>
                <a:gd name="connsiteY74" fmla="*/ 612140 h 10911853"/>
                <a:gd name="connsiteX75" fmla="*/ 2159685 w 3908997"/>
                <a:gd name="connsiteY75" fmla="*/ 603173 h 10911853"/>
                <a:gd name="connsiteX76" fmla="*/ 2122601 w 3908997"/>
                <a:gd name="connsiteY76" fmla="*/ 595464 h 10911853"/>
                <a:gd name="connsiteX77" fmla="*/ 2089035 w 3908997"/>
                <a:gd name="connsiteY77" fmla="*/ 540804 h 10911853"/>
                <a:gd name="connsiteX78" fmla="*/ 2057717 w 3908997"/>
                <a:gd name="connsiteY78" fmla="*/ 487476 h 10911853"/>
                <a:gd name="connsiteX79" fmla="*/ 2028278 w 3908997"/>
                <a:gd name="connsiteY79" fmla="*/ 435711 h 10911853"/>
                <a:gd name="connsiteX80" fmla="*/ 1973516 w 3908997"/>
                <a:gd name="connsiteY80" fmla="*/ 337629 h 10911853"/>
                <a:gd name="connsiteX81" fmla="*/ 1947468 w 3908997"/>
                <a:gd name="connsiteY81" fmla="*/ 291719 h 10911853"/>
                <a:gd name="connsiteX82" fmla="*/ 1921802 w 3908997"/>
                <a:gd name="connsiteY82" fmla="*/ 248170 h 10911853"/>
                <a:gd name="connsiteX83" fmla="*/ 1896160 w 3908997"/>
                <a:gd name="connsiteY83" fmla="*/ 207200 h 10911853"/>
                <a:gd name="connsiteX84" fmla="*/ 1870163 w 3908997"/>
                <a:gd name="connsiteY84" fmla="*/ 168986 h 10911853"/>
                <a:gd name="connsiteX85" fmla="*/ 1843443 w 3908997"/>
                <a:gd name="connsiteY85" fmla="*/ 133743 h 10911853"/>
                <a:gd name="connsiteX86" fmla="*/ 1815630 w 3908997"/>
                <a:gd name="connsiteY86" fmla="*/ 101663 h 10911853"/>
                <a:gd name="connsiteX87" fmla="*/ 1786356 w 3908997"/>
                <a:gd name="connsiteY87" fmla="*/ 72974 h 10911853"/>
                <a:gd name="connsiteX88" fmla="*/ 1755241 w 3908997"/>
                <a:gd name="connsiteY88" fmla="*/ 47853 h 10911853"/>
                <a:gd name="connsiteX89" fmla="*/ 1721916 w 3908997"/>
                <a:gd name="connsiteY89" fmla="*/ 26517 h 10911853"/>
                <a:gd name="connsiteX90" fmla="*/ 1686026 w 3908997"/>
                <a:gd name="connsiteY90" fmla="*/ 9169 h 10911853"/>
                <a:gd name="connsiteX91" fmla="*/ 1648498 w 3908997"/>
                <a:gd name="connsiteY91" fmla="*/ 127 h 10911853"/>
                <a:gd name="connsiteX92" fmla="*/ 1605635 w 3908997"/>
                <a:gd name="connsiteY92" fmla="*/ 0 h 10911853"/>
                <a:gd name="connsiteX93" fmla="*/ 1558925 w 3908997"/>
                <a:gd name="connsiteY93" fmla="*/ 7073 h 10911853"/>
                <a:gd name="connsiteX94" fmla="*/ 1509903 w 3908997"/>
                <a:gd name="connsiteY94" fmla="*/ 19608 h 10911853"/>
                <a:gd name="connsiteX95" fmla="*/ 1460068 w 3908997"/>
                <a:gd name="connsiteY95" fmla="*/ 35915 h 10911853"/>
                <a:gd name="connsiteX96" fmla="*/ 1410931 w 3908997"/>
                <a:gd name="connsiteY96" fmla="*/ 54254 h 10911853"/>
                <a:gd name="connsiteX97" fmla="*/ 1320838 w 3908997"/>
                <a:gd name="connsiteY97" fmla="*/ 90170 h 10911853"/>
                <a:gd name="connsiteX98" fmla="*/ 1282915 w 3908997"/>
                <a:gd name="connsiteY98" fmla="*/ 104317 h 10911853"/>
                <a:gd name="connsiteX99" fmla="*/ 1315389 w 3908997"/>
                <a:gd name="connsiteY99" fmla="*/ 221043 h 10911853"/>
                <a:gd name="connsiteX100" fmla="*/ 1330782 w 3908997"/>
                <a:gd name="connsiteY100" fmla="*/ 291426 h 10911853"/>
                <a:gd name="connsiteX101" fmla="*/ 1333182 w 3908997"/>
                <a:gd name="connsiteY101" fmla="*/ 343763 h 10911853"/>
                <a:gd name="connsiteX102" fmla="*/ 1326705 w 3908997"/>
                <a:gd name="connsiteY102" fmla="*/ 406400 h 10911853"/>
                <a:gd name="connsiteX103" fmla="*/ 1206144 w 3908997"/>
                <a:gd name="connsiteY103" fmla="*/ 1380578 h 10911853"/>
                <a:gd name="connsiteX104" fmla="*/ 1326692 w 3908997"/>
                <a:gd name="connsiteY104" fmla="*/ 406400 h 10911853"/>
                <a:gd name="connsiteX105" fmla="*/ 1326121 w 3908997"/>
                <a:gd name="connsiteY105" fmla="*/ 383552 h 10911853"/>
                <a:gd name="connsiteX106" fmla="*/ 1284846 w 3908997"/>
                <a:gd name="connsiteY106" fmla="*/ 326453 h 10911853"/>
                <a:gd name="connsiteX107" fmla="*/ 1249006 w 3908997"/>
                <a:gd name="connsiteY107" fmla="*/ 294233 h 10911853"/>
                <a:gd name="connsiteX108" fmla="*/ 1206258 w 3908997"/>
                <a:gd name="connsiteY108" fmla="*/ 260896 h 10911853"/>
                <a:gd name="connsiteX109" fmla="*/ 1159052 w 3908997"/>
                <a:gd name="connsiteY109" fmla="*/ 227469 h 10911853"/>
                <a:gd name="connsiteX110" fmla="*/ 1109814 w 3908997"/>
                <a:gd name="connsiteY110" fmla="*/ 194945 h 10911853"/>
                <a:gd name="connsiteX111" fmla="*/ 1060983 w 3908997"/>
                <a:gd name="connsiteY111" fmla="*/ 164338 h 10911853"/>
                <a:gd name="connsiteX112" fmla="*/ 1014984 w 3908997"/>
                <a:gd name="connsiteY112" fmla="*/ 136664 h 10911853"/>
                <a:gd name="connsiteX113" fmla="*/ 974255 w 3908997"/>
                <a:gd name="connsiteY113" fmla="*/ 112915 h 10911853"/>
                <a:gd name="connsiteX114" fmla="*/ 918337 w 3908997"/>
                <a:gd name="connsiteY114" fmla="*/ 81267 h 10911853"/>
                <a:gd name="connsiteX115" fmla="*/ 603059 w 3908997"/>
                <a:gd name="connsiteY115" fmla="*/ 774001 h 10911853"/>
                <a:gd name="connsiteX116" fmla="*/ 746493 w 3908997"/>
                <a:gd name="connsiteY116" fmla="*/ 1361338 h 10911853"/>
                <a:gd name="connsiteX117" fmla="*/ 720471 w 3908997"/>
                <a:gd name="connsiteY117" fmla="*/ 1620837 h 10911853"/>
                <a:gd name="connsiteX118" fmla="*/ 608495 w 3908997"/>
                <a:gd name="connsiteY118" fmla="*/ 2221954 h 10911853"/>
                <a:gd name="connsiteX119" fmla="*/ 603389 w 3908997"/>
                <a:gd name="connsiteY119" fmla="*/ 2223897 h 10911853"/>
                <a:gd name="connsiteX120" fmla="*/ 560590 w 3908997"/>
                <a:gd name="connsiteY120" fmla="*/ 2243734 h 10911853"/>
                <a:gd name="connsiteX121" fmla="*/ 519112 w 3908997"/>
                <a:gd name="connsiteY121" fmla="*/ 2266543 h 10911853"/>
                <a:gd name="connsiteX122" fmla="*/ 479132 w 3908997"/>
                <a:gd name="connsiteY122" fmla="*/ 2292248 h 10911853"/>
                <a:gd name="connsiteX123" fmla="*/ 440829 w 3908997"/>
                <a:gd name="connsiteY123" fmla="*/ 2320772 h 10911853"/>
                <a:gd name="connsiteX124" fmla="*/ 282333 w 3908997"/>
                <a:gd name="connsiteY124" fmla="*/ 2447442 h 10911853"/>
                <a:gd name="connsiteX125" fmla="*/ 0 w 3908997"/>
                <a:gd name="connsiteY125" fmla="*/ 3183394 h 10911853"/>
                <a:gd name="connsiteX126" fmla="*/ 385470 w 3908997"/>
                <a:gd name="connsiteY126" fmla="*/ 3752913 h 10911853"/>
                <a:gd name="connsiteX127" fmla="*/ 423506 w 3908997"/>
                <a:gd name="connsiteY127" fmla="*/ 3801249 h 10911853"/>
                <a:gd name="connsiteX128" fmla="*/ 461073 w 3908997"/>
                <a:gd name="connsiteY128" fmla="*/ 3847515 h 10911853"/>
                <a:gd name="connsiteX129" fmla="*/ 498132 w 3908997"/>
                <a:gd name="connsiteY129" fmla="*/ 3891877 h 10911853"/>
                <a:gd name="connsiteX130" fmla="*/ 534670 w 3908997"/>
                <a:gd name="connsiteY130" fmla="*/ 3934485 h 10911853"/>
                <a:gd name="connsiteX131" fmla="*/ 570649 w 3908997"/>
                <a:gd name="connsiteY131" fmla="*/ 3975506 h 10911853"/>
                <a:gd name="connsiteX132" fmla="*/ 606031 w 3908997"/>
                <a:gd name="connsiteY132" fmla="*/ 4015092 h 10911853"/>
                <a:gd name="connsiteX133" fmla="*/ 640803 w 3908997"/>
                <a:gd name="connsiteY133" fmla="*/ 4053433 h 10911853"/>
                <a:gd name="connsiteX134" fmla="*/ 773074 w 3908997"/>
                <a:gd name="connsiteY134" fmla="*/ 4197439 h 10911853"/>
                <a:gd name="connsiteX135" fmla="*/ 804291 w 3908997"/>
                <a:gd name="connsiteY135" fmla="*/ 4231919 h 10911853"/>
                <a:gd name="connsiteX136" fmla="*/ 834720 w 3908997"/>
                <a:gd name="connsiteY136" fmla="*/ 4266108 h 10911853"/>
                <a:gd name="connsiteX137" fmla="*/ 864311 w 3908997"/>
                <a:gd name="connsiteY137" fmla="*/ 4300194 h 10911853"/>
                <a:gd name="connsiteX138" fmla="*/ 893038 w 3908997"/>
                <a:gd name="connsiteY138" fmla="*/ 4334319 h 10911853"/>
                <a:gd name="connsiteX139" fmla="*/ 920889 w 3908997"/>
                <a:gd name="connsiteY139" fmla="*/ 4368647 h 10911853"/>
                <a:gd name="connsiteX140" fmla="*/ 947813 w 3908997"/>
                <a:gd name="connsiteY140" fmla="*/ 4403344 h 10911853"/>
                <a:gd name="connsiteX141" fmla="*/ 973785 w 3908997"/>
                <a:gd name="connsiteY141" fmla="*/ 4438586 h 10911853"/>
                <a:gd name="connsiteX142" fmla="*/ 998778 w 3908997"/>
                <a:gd name="connsiteY142" fmla="*/ 4474515 h 10911853"/>
                <a:gd name="connsiteX143" fmla="*/ 1022769 w 3908997"/>
                <a:gd name="connsiteY143" fmla="*/ 4511306 h 10911853"/>
                <a:gd name="connsiteX144" fmla="*/ 1045718 w 3908997"/>
                <a:gd name="connsiteY144" fmla="*/ 4549127 h 10911853"/>
                <a:gd name="connsiteX145" fmla="*/ 1067600 w 3908997"/>
                <a:gd name="connsiteY145" fmla="*/ 4588129 h 10911853"/>
                <a:gd name="connsiteX146" fmla="*/ 1088390 w 3908997"/>
                <a:gd name="connsiteY146" fmla="*/ 4628477 h 10911853"/>
                <a:gd name="connsiteX147" fmla="*/ 1108036 w 3908997"/>
                <a:gd name="connsiteY147" fmla="*/ 4670336 h 10911853"/>
                <a:gd name="connsiteX148" fmla="*/ 1126540 w 3908997"/>
                <a:gd name="connsiteY148" fmla="*/ 4713871 h 10911853"/>
                <a:gd name="connsiteX149" fmla="*/ 1143838 w 3908997"/>
                <a:gd name="connsiteY149" fmla="*/ 4759249 h 10911853"/>
                <a:gd name="connsiteX150" fmla="*/ 1159929 w 3908997"/>
                <a:gd name="connsiteY150" fmla="*/ 4806620 h 10911853"/>
                <a:gd name="connsiteX151" fmla="*/ 1174775 w 3908997"/>
                <a:gd name="connsiteY151" fmla="*/ 4856162 h 10911853"/>
                <a:gd name="connsiteX152" fmla="*/ 1188339 w 3908997"/>
                <a:gd name="connsiteY152" fmla="*/ 4908029 h 10911853"/>
                <a:gd name="connsiteX153" fmla="*/ 1260843 w 3908997"/>
                <a:gd name="connsiteY153" fmla="*/ 5760885 h 10911853"/>
                <a:gd name="connsiteX154" fmla="*/ 1305534 w 3908997"/>
                <a:gd name="connsiteY154" fmla="*/ 6316662 h 10911853"/>
                <a:gd name="connsiteX155" fmla="*/ 1343761 w 3908997"/>
                <a:gd name="connsiteY155" fmla="*/ 6818477 h 10911853"/>
                <a:gd name="connsiteX156" fmla="*/ 1372539 w 3908997"/>
                <a:gd name="connsiteY156" fmla="*/ 7217435 h 10911853"/>
                <a:gd name="connsiteX157" fmla="*/ 1395882 w 3908997"/>
                <a:gd name="connsiteY157" fmla="*/ 7559091 h 10911853"/>
                <a:gd name="connsiteX158" fmla="*/ 1410906 w 3908997"/>
                <a:gd name="connsiteY158" fmla="*/ 7725016 h 10911853"/>
                <a:gd name="connsiteX159" fmla="*/ 1500073 w 3908997"/>
                <a:gd name="connsiteY159" fmla="*/ 9840354 h 10911853"/>
                <a:gd name="connsiteX160" fmla="*/ 1500809 w 3908997"/>
                <a:gd name="connsiteY160" fmla="*/ 9948253 h 10911853"/>
                <a:gd name="connsiteX161" fmla="*/ 1500784 w 3908997"/>
                <a:gd name="connsiteY161" fmla="*/ 10052063 h 10911853"/>
                <a:gd name="connsiteX162" fmla="*/ 1499946 w 3908997"/>
                <a:gd name="connsiteY162" fmla="*/ 10151504 h 10911853"/>
                <a:gd name="connsiteX163" fmla="*/ 1498282 w 3908997"/>
                <a:gd name="connsiteY163" fmla="*/ 10246347 h 10911853"/>
                <a:gd name="connsiteX164" fmla="*/ 1497126 w 3908997"/>
                <a:gd name="connsiteY164" fmla="*/ 10291953 h 10911853"/>
                <a:gd name="connsiteX165" fmla="*/ 1495742 w 3908997"/>
                <a:gd name="connsiteY165" fmla="*/ 10336314 h 10911853"/>
                <a:gd name="connsiteX166" fmla="*/ 1494142 w 3908997"/>
                <a:gd name="connsiteY166" fmla="*/ 10379392 h 10911853"/>
                <a:gd name="connsiteX167" fmla="*/ 1492300 w 3908997"/>
                <a:gd name="connsiteY167" fmla="*/ 10421163 h 10911853"/>
                <a:gd name="connsiteX168" fmla="*/ 1490243 w 3908997"/>
                <a:gd name="connsiteY168" fmla="*/ 10461587 h 10911853"/>
                <a:gd name="connsiteX169" fmla="*/ 1487932 w 3908997"/>
                <a:gd name="connsiteY169" fmla="*/ 10500627 h 10911853"/>
                <a:gd name="connsiteX170" fmla="*/ 1482598 w 3908997"/>
                <a:gd name="connsiteY170" fmla="*/ 10574465 h 10911853"/>
                <a:gd name="connsiteX171" fmla="*/ 1476260 w 3908997"/>
                <a:gd name="connsiteY171" fmla="*/ 10642397 h 10911853"/>
                <a:gd name="connsiteX172" fmla="*/ 1468907 w 3908997"/>
                <a:gd name="connsiteY172" fmla="*/ 10704182 h 10911853"/>
                <a:gd name="connsiteX173" fmla="*/ 1460487 w 3908997"/>
                <a:gd name="connsiteY173" fmla="*/ 10759554 h 10911853"/>
                <a:gd name="connsiteX174" fmla="*/ 1450962 w 3908997"/>
                <a:gd name="connsiteY174" fmla="*/ 10808272 h 10911853"/>
                <a:gd name="connsiteX175" fmla="*/ 1440319 w 3908997"/>
                <a:gd name="connsiteY175" fmla="*/ 10850055 h 10911853"/>
                <a:gd name="connsiteX176" fmla="*/ 1422184 w 3908997"/>
                <a:gd name="connsiteY176" fmla="*/ 10899204 h 10911853"/>
                <a:gd name="connsiteX177" fmla="*/ 1415542 w 3908997"/>
                <a:gd name="connsiteY177" fmla="*/ 10911853 h 10911853"/>
                <a:gd name="connsiteX178" fmla="*/ 3908996 w 3908997"/>
                <a:gd name="connsiteY178" fmla="*/ 10900296 h 10911853"/>
                <a:gd name="connsiteX0" fmla="*/ 3908996 w 3908995"/>
                <a:gd name="connsiteY0" fmla="*/ 10900296 h 10911853"/>
                <a:gd name="connsiteX1" fmla="*/ 3604907 w 3908995"/>
                <a:gd name="connsiteY1" fmla="*/ 7716367 h 10911853"/>
                <a:gd name="connsiteX2" fmla="*/ 3406800 w 3908995"/>
                <a:gd name="connsiteY2" fmla="*/ 5912815 h 10911853"/>
                <a:gd name="connsiteX3" fmla="*/ 3227578 w 3908995"/>
                <a:gd name="connsiteY3" fmla="*/ 4821618 h 10911853"/>
                <a:gd name="connsiteX4" fmla="*/ 2980194 w 3908995"/>
                <a:gd name="connsiteY4" fmla="*/ 3774744 h 10911853"/>
                <a:gd name="connsiteX5" fmla="*/ 2979636 w 3908995"/>
                <a:gd name="connsiteY5" fmla="*/ 3737381 h 10911853"/>
                <a:gd name="connsiteX6" fmla="*/ 2979712 w 3908995"/>
                <a:gd name="connsiteY6" fmla="*/ 3683050 h 10911853"/>
                <a:gd name="connsiteX7" fmla="*/ 2980563 w 3908995"/>
                <a:gd name="connsiteY7" fmla="*/ 3628936 h 10911853"/>
                <a:gd name="connsiteX8" fmla="*/ 2982112 w 3908995"/>
                <a:gd name="connsiteY8" fmla="*/ 3575088 h 10911853"/>
                <a:gd name="connsiteX9" fmla="*/ 2984258 w 3908995"/>
                <a:gd name="connsiteY9" fmla="*/ 3521557 h 10911853"/>
                <a:gd name="connsiteX10" fmla="*/ 2986913 w 3908995"/>
                <a:gd name="connsiteY10" fmla="*/ 3468382 h 10911853"/>
                <a:gd name="connsiteX11" fmla="*/ 2989973 w 3908995"/>
                <a:gd name="connsiteY11" fmla="*/ 3415627 h 10911853"/>
                <a:gd name="connsiteX12" fmla="*/ 2993352 w 3908995"/>
                <a:gd name="connsiteY12" fmla="*/ 3363341 h 10911853"/>
                <a:gd name="connsiteX13" fmla="*/ 2996946 w 3908995"/>
                <a:gd name="connsiteY13" fmla="*/ 3311563 h 10911853"/>
                <a:gd name="connsiteX14" fmla="*/ 3008134 w 3908995"/>
                <a:gd name="connsiteY14" fmla="*/ 3159810 h 10911853"/>
                <a:gd name="connsiteX15" fmla="*/ 3014992 w 3908995"/>
                <a:gd name="connsiteY15" fmla="*/ 3062135 h 10911853"/>
                <a:gd name="connsiteX16" fmla="*/ 3017951 w 3908995"/>
                <a:gd name="connsiteY16" fmla="*/ 3014484 h 10911853"/>
                <a:gd name="connsiteX17" fmla="*/ 3020479 w 3908995"/>
                <a:gd name="connsiteY17" fmla="*/ 2967710 h 10911853"/>
                <a:gd name="connsiteX18" fmla="*/ 3022473 w 3908995"/>
                <a:gd name="connsiteY18" fmla="*/ 2921851 h 10911853"/>
                <a:gd name="connsiteX19" fmla="*/ 3023857 w 3908995"/>
                <a:gd name="connsiteY19" fmla="*/ 2876943 h 10911853"/>
                <a:gd name="connsiteX20" fmla="*/ 3024517 w 3908995"/>
                <a:gd name="connsiteY20" fmla="*/ 2833065 h 10911853"/>
                <a:gd name="connsiteX21" fmla="*/ 3024365 w 3908995"/>
                <a:gd name="connsiteY21" fmla="*/ 2790240 h 10911853"/>
                <a:gd name="connsiteX22" fmla="*/ 3023311 w 3908995"/>
                <a:gd name="connsiteY22" fmla="*/ 2748534 h 10911853"/>
                <a:gd name="connsiteX23" fmla="*/ 3021253 w 3908995"/>
                <a:gd name="connsiteY23" fmla="*/ 2707995 h 10911853"/>
                <a:gd name="connsiteX24" fmla="*/ 3018117 w 3908995"/>
                <a:gd name="connsiteY24" fmla="*/ 2668663 h 10911853"/>
                <a:gd name="connsiteX25" fmla="*/ 3013786 w 3908995"/>
                <a:gd name="connsiteY25" fmla="*/ 2630601 h 10911853"/>
                <a:gd name="connsiteX26" fmla="*/ 3025241 w 3908995"/>
                <a:gd name="connsiteY26" fmla="*/ 2587498 h 10911853"/>
                <a:gd name="connsiteX27" fmla="*/ 3035185 w 3908995"/>
                <a:gd name="connsiteY27" fmla="*/ 2539784 h 10911853"/>
                <a:gd name="connsiteX28" fmla="*/ 3043669 w 3908995"/>
                <a:gd name="connsiteY28" fmla="*/ 2488361 h 10911853"/>
                <a:gd name="connsiteX29" fmla="*/ 3050756 w 3908995"/>
                <a:gd name="connsiteY29" fmla="*/ 2434120 h 10911853"/>
                <a:gd name="connsiteX30" fmla="*/ 3056509 w 3908995"/>
                <a:gd name="connsiteY30" fmla="*/ 2377986 h 10911853"/>
                <a:gd name="connsiteX31" fmla="*/ 3061017 w 3908995"/>
                <a:gd name="connsiteY31" fmla="*/ 2320874 h 10911853"/>
                <a:gd name="connsiteX32" fmla="*/ 3064306 w 3908995"/>
                <a:gd name="connsiteY32" fmla="*/ 2263698 h 10911853"/>
                <a:gd name="connsiteX33" fmla="*/ 3066478 w 3908995"/>
                <a:gd name="connsiteY33" fmla="*/ 2207349 h 10911853"/>
                <a:gd name="connsiteX34" fmla="*/ 3067570 w 3908995"/>
                <a:gd name="connsiteY34" fmla="*/ 2152751 h 10911853"/>
                <a:gd name="connsiteX35" fmla="*/ 3067659 w 3908995"/>
                <a:gd name="connsiteY35" fmla="*/ 2100808 h 10911853"/>
                <a:gd name="connsiteX36" fmla="*/ 3066821 w 3908995"/>
                <a:gd name="connsiteY36" fmla="*/ 2052447 h 10911853"/>
                <a:gd name="connsiteX37" fmla="*/ 3065094 w 3908995"/>
                <a:gd name="connsiteY37" fmla="*/ 2008555 h 10911853"/>
                <a:gd name="connsiteX38" fmla="*/ 3062554 w 3908995"/>
                <a:gd name="connsiteY38" fmla="*/ 1970062 h 10911853"/>
                <a:gd name="connsiteX39" fmla="*/ 3059277 w 3908995"/>
                <a:gd name="connsiteY39" fmla="*/ 1937867 h 10911853"/>
                <a:gd name="connsiteX40" fmla="*/ 3051886 w 3908995"/>
                <a:gd name="connsiteY40" fmla="*/ 1876945 h 10911853"/>
                <a:gd name="connsiteX41" fmla="*/ 3033052 w 3908995"/>
                <a:gd name="connsiteY41" fmla="*/ 1707807 h 10911853"/>
                <a:gd name="connsiteX42" fmla="*/ 3027032 w 3908995"/>
                <a:gd name="connsiteY42" fmla="*/ 1655787 h 10911853"/>
                <a:gd name="connsiteX43" fmla="*/ 3020707 w 3908995"/>
                <a:gd name="connsiteY43" fmla="*/ 1605864 h 10911853"/>
                <a:gd name="connsiteX44" fmla="*/ 3013849 w 3908995"/>
                <a:gd name="connsiteY44" fmla="*/ 1557959 h 10911853"/>
                <a:gd name="connsiteX45" fmla="*/ 3006191 w 3908995"/>
                <a:gd name="connsiteY45" fmla="*/ 1512023 h 10911853"/>
                <a:gd name="connsiteX46" fmla="*/ 2997466 w 3908995"/>
                <a:gd name="connsiteY46" fmla="*/ 1468018 h 10911853"/>
                <a:gd name="connsiteX47" fmla="*/ 2987433 w 3908995"/>
                <a:gd name="connsiteY47" fmla="*/ 1425879 h 10911853"/>
                <a:gd name="connsiteX48" fmla="*/ 2975851 w 3908995"/>
                <a:gd name="connsiteY48" fmla="*/ 1385544 h 10911853"/>
                <a:gd name="connsiteX49" fmla="*/ 2962427 w 3908995"/>
                <a:gd name="connsiteY49" fmla="*/ 1346962 h 10911853"/>
                <a:gd name="connsiteX50" fmla="*/ 2946946 w 3908995"/>
                <a:gd name="connsiteY50" fmla="*/ 1310068 h 10911853"/>
                <a:gd name="connsiteX51" fmla="*/ 2929140 w 3908995"/>
                <a:gd name="connsiteY51" fmla="*/ 1274826 h 10911853"/>
                <a:gd name="connsiteX52" fmla="*/ 2908744 w 3908995"/>
                <a:gd name="connsiteY52" fmla="*/ 1241171 h 10911853"/>
                <a:gd name="connsiteX53" fmla="*/ 2885516 w 3908995"/>
                <a:gd name="connsiteY53" fmla="*/ 1209040 h 10911853"/>
                <a:gd name="connsiteX54" fmla="*/ 2859201 w 3908995"/>
                <a:gd name="connsiteY54" fmla="*/ 1178382 h 10911853"/>
                <a:gd name="connsiteX55" fmla="*/ 2829534 w 3908995"/>
                <a:gd name="connsiteY55" fmla="*/ 1149134 h 10911853"/>
                <a:gd name="connsiteX56" fmla="*/ 2796286 w 3908995"/>
                <a:gd name="connsiteY56" fmla="*/ 1121257 h 10911853"/>
                <a:gd name="connsiteX57" fmla="*/ 2759176 w 3908995"/>
                <a:gd name="connsiteY57" fmla="*/ 1094689 h 10911853"/>
                <a:gd name="connsiteX58" fmla="*/ 2717952 w 3908995"/>
                <a:gd name="connsiteY58" fmla="*/ 1069378 h 10911853"/>
                <a:gd name="connsiteX59" fmla="*/ 2672384 w 3908995"/>
                <a:gd name="connsiteY59" fmla="*/ 1045248 h 10911853"/>
                <a:gd name="connsiteX60" fmla="*/ 2660929 w 3908995"/>
                <a:gd name="connsiteY60" fmla="*/ 991349 h 10911853"/>
                <a:gd name="connsiteX61" fmla="*/ 2644838 w 3908995"/>
                <a:gd name="connsiteY61" fmla="*/ 941971 h 10911853"/>
                <a:gd name="connsiteX62" fmla="*/ 2624531 w 3908995"/>
                <a:gd name="connsiteY62" fmla="*/ 896886 h 10911853"/>
                <a:gd name="connsiteX63" fmla="*/ 2600401 w 3908995"/>
                <a:gd name="connsiteY63" fmla="*/ 855891 h 10911853"/>
                <a:gd name="connsiteX64" fmla="*/ 2572855 w 3908995"/>
                <a:gd name="connsiteY64" fmla="*/ 818756 h 10911853"/>
                <a:gd name="connsiteX65" fmla="*/ 2542298 w 3908995"/>
                <a:gd name="connsiteY65" fmla="*/ 785266 h 10911853"/>
                <a:gd name="connsiteX66" fmla="*/ 2509126 w 3908995"/>
                <a:gd name="connsiteY66" fmla="*/ 755205 h 10911853"/>
                <a:gd name="connsiteX67" fmla="*/ 2473756 w 3908995"/>
                <a:gd name="connsiteY67" fmla="*/ 728357 h 10911853"/>
                <a:gd name="connsiteX68" fmla="*/ 2436571 w 3908995"/>
                <a:gd name="connsiteY68" fmla="*/ 704507 h 10911853"/>
                <a:gd name="connsiteX69" fmla="*/ 2397988 w 3908995"/>
                <a:gd name="connsiteY69" fmla="*/ 683425 h 10911853"/>
                <a:gd name="connsiteX70" fmla="*/ 2358415 w 3908995"/>
                <a:gd name="connsiteY70" fmla="*/ 664921 h 10911853"/>
                <a:gd name="connsiteX71" fmla="*/ 2318245 w 3908995"/>
                <a:gd name="connsiteY71" fmla="*/ 648754 h 10911853"/>
                <a:gd name="connsiteX72" fmla="*/ 2277884 w 3908995"/>
                <a:gd name="connsiteY72" fmla="*/ 634707 h 10911853"/>
                <a:gd name="connsiteX73" fmla="*/ 2237740 w 3908995"/>
                <a:gd name="connsiteY73" fmla="*/ 622579 h 10911853"/>
                <a:gd name="connsiteX74" fmla="*/ 2198205 w 3908995"/>
                <a:gd name="connsiteY74" fmla="*/ 612140 h 10911853"/>
                <a:gd name="connsiteX75" fmla="*/ 2159685 w 3908995"/>
                <a:gd name="connsiteY75" fmla="*/ 603173 h 10911853"/>
                <a:gd name="connsiteX76" fmla="*/ 2122601 w 3908995"/>
                <a:gd name="connsiteY76" fmla="*/ 595464 h 10911853"/>
                <a:gd name="connsiteX77" fmla="*/ 2089035 w 3908995"/>
                <a:gd name="connsiteY77" fmla="*/ 540804 h 10911853"/>
                <a:gd name="connsiteX78" fmla="*/ 2057717 w 3908995"/>
                <a:gd name="connsiteY78" fmla="*/ 487476 h 10911853"/>
                <a:gd name="connsiteX79" fmla="*/ 2028278 w 3908995"/>
                <a:gd name="connsiteY79" fmla="*/ 435711 h 10911853"/>
                <a:gd name="connsiteX80" fmla="*/ 1973516 w 3908995"/>
                <a:gd name="connsiteY80" fmla="*/ 337629 h 10911853"/>
                <a:gd name="connsiteX81" fmla="*/ 1947468 w 3908995"/>
                <a:gd name="connsiteY81" fmla="*/ 291719 h 10911853"/>
                <a:gd name="connsiteX82" fmla="*/ 1921802 w 3908995"/>
                <a:gd name="connsiteY82" fmla="*/ 248170 h 10911853"/>
                <a:gd name="connsiteX83" fmla="*/ 1896160 w 3908995"/>
                <a:gd name="connsiteY83" fmla="*/ 207200 h 10911853"/>
                <a:gd name="connsiteX84" fmla="*/ 1870163 w 3908995"/>
                <a:gd name="connsiteY84" fmla="*/ 168986 h 10911853"/>
                <a:gd name="connsiteX85" fmla="*/ 1843443 w 3908995"/>
                <a:gd name="connsiteY85" fmla="*/ 133743 h 10911853"/>
                <a:gd name="connsiteX86" fmla="*/ 1815630 w 3908995"/>
                <a:gd name="connsiteY86" fmla="*/ 101663 h 10911853"/>
                <a:gd name="connsiteX87" fmla="*/ 1786356 w 3908995"/>
                <a:gd name="connsiteY87" fmla="*/ 72974 h 10911853"/>
                <a:gd name="connsiteX88" fmla="*/ 1755241 w 3908995"/>
                <a:gd name="connsiteY88" fmla="*/ 47853 h 10911853"/>
                <a:gd name="connsiteX89" fmla="*/ 1721916 w 3908995"/>
                <a:gd name="connsiteY89" fmla="*/ 26517 h 10911853"/>
                <a:gd name="connsiteX90" fmla="*/ 1686026 w 3908995"/>
                <a:gd name="connsiteY90" fmla="*/ 9169 h 10911853"/>
                <a:gd name="connsiteX91" fmla="*/ 1648498 w 3908995"/>
                <a:gd name="connsiteY91" fmla="*/ 127 h 10911853"/>
                <a:gd name="connsiteX92" fmla="*/ 1605635 w 3908995"/>
                <a:gd name="connsiteY92" fmla="*/ 0 h 10911853"/>
                <a:gd name="connsiteX93" fmla="*/ 1558925 w 3908995"/>
                <a:gd name="connsiteY93" fmla="*/ 7073 h 10911853"/>
                <a:gd name="connsiteX94" fmla="*/ 1509903 w 3908995"/>
                <a:gd name="connsiteY94" fmla="*/ 19608 h 10911853"/>
                <a:gd name="connsiteX95" fmla="*/ 1460068 w 3908995"/>
                <a:gd name="connsiteY95" fmla="*/ 35915 h 10911853"/>
                <a:gd name="connsiteX96" fmla="*/ 1410931 w 3908995"/>
                <a:gd name="connsiteY96" fmla="*/ 54254 h 10911853"/>
                <a:gd name="connsiteX97" fmla="*/ 1320838 w 3908995"/>
                <a:gd name="connsiteY97" fmla="*/ 90170 h 10911853"/>
                <a:gd name="connsiteX98" fmla="*/ 1282915 w 3908995"/>
                <a:gd name="connsiteY98" fmla="*/ 104317 h 10911853"/>
                <a:gd name="connsiteX99" fmla="*/ 1315389 w 3908995"/>
                <a:gd name="connsiteY99" fmla="*/ 221043 h 10911853"/>
                <a:gd name="connsiteX100" fmla="*/ 1330782 w 3908995"/>
                <a:gd name="connsiteY100" fmla="*/ 291426 h 10911853"/>
                <a:gd name="connsiteX101" fmla="*/ 1333182 w 3908995"/>
                <a:gd name="connsiteY101" fmla="*/ 343763 h 10911853"/>
                <a:gd name="connsiteX102" fmla="*/ 1326705 w 3908995"/>
                <a:gd name="connsiteY102" fmla="*/ 406400 h 10911853"/>
                <a:gd name="connsiteX103" fmla="*/ 1206144 w 3908995"/>
                <a:gd name="connsiteY103" fmla="*/ 1380578 h 10911853"/>
                <a:gd name="connsiteX104" fmla="*/ 1326692 w 3908995"/>
                <a:gd name="connsiteY104" fmla="*/ 406400 h 10911853"/>
                <a:gd name="connsiteX105" fmla="*/ 1326121 w 3908995"/>
                <a:gd name="connsiteY105" fmla="*/ 383552 h 10911853"/>
                <a:gd name="connsiteX106" fmla="*/ 1284846 w 3908995"/>
                <a:gd name="connsiteY106" fmla="*/ 326453 h 10911853"/>
                <a:gd name="connsiteX107" fmla="*/ 1249006 w 3908995"/>
                <a:gd name="connsiteY107" fmla="*/ 294233 h 10911853"/>
                <a:gd name="connsiteX108" fmla="*/ 1206258 w 3908995"/>
                <a:gd name="connsiteY108" fmla="*/ 260896 h 10911853"/>
                <a:gd name="connsiteX109" fmla="*/ 1159052 w 3908995"/>
                <a:gd name="connsiteY109" fmla="*/ 227469 h 10911853"/>
                <a:gd name="connsiteX110" fmla="*/ 1109814 w 3908995"/>
                <a:gd name="connsiteY110" fmla="*/ 194945 h 10911853"/>
                <a:gd name="connsiteX111" fmla="*/ 1060983 w 3908995"/>
                <a:gd name="connsiteY111" fmla="*/ 164338 h 10911853"/>
                <a:gd name="connsiteX112" fmla="*/ 1014984 w 3908995"/>
                <a:gd name="connsiteY112" fmla="*/ 136664 h 10911853"/>
                <a:gd name="connsiteX113" fmla="*/ 974255 w 3908995"/>
                <a:gd name="connsiteY113" fmla="*/ 112915 h 10911853"/>
                <a:gd name="connsiteX114" fmla="*/ 918337 w 3908995"/>
                <a:gd name="connsiteY114" fmla="*/ 81267 h 10911853"/>
                <a:gd name="connsiteX115" fmla="*/ 603059 w 3908995"/>
                <a:gd name="connsiteY115" fmla="*/ 774001 h 10911853"/>
                <a:gd name="connsiteX116" fmla="*/ 746493 w 3908995"/>
                <a:gd name="connsiteY116" fmla="*/ 1361338 h 10911853"/>
                <a:gd name="connsiteX117" fmla="*/ 720471 w 3908995"/>
                <a:gd name="connsiteY117" fmla="*/ 1620837 h 10911853"/>
                <a:gd name="connsiteX118" fmla="*/ 608495 w 3908995"/>
                <a:gd name="connsiteY118" fmla="*/ 2221954 h 10911853"/>
                <a:gd name="connsiteX119" fmla="*/ 603389 w 3908995"/>
                <a:gd name="connsiteY119" fmla="*/ 2223897 h 10911853"/>
                <a:gd name="connsiteX120" fmla="*/ 560590 w 3908995"/>
                <a:gd name="connsiteY120" fmla="*/ 2243734 h 10911853"/>
                <a:gd name="connsiteX121" fmla="*/ 519112 w 3908995"/>
                <a:gd name="connsiteY121" fmla="*/ 2266543 h 10911853"/>
                <a:gd name="connsiteX122" fmla="*/ 479132 w 3908995"/>
                <a:gd name="connsiteY122" fmla="*/ 2292248 h 10911853"/>
                <a:gd name="connsiteX123" fmla="*/ 440829 w 3908995"/>
                <a:gd name="connsiteY123" fmla="*/ 2320772 h 10911853"/>
                <a:gd name="connsiteX124" fmla="*/ 282333 w 3908995"/>
                <a:gd name="connsiteY124" fmla="*/ 2447442 h 10911853"/>
                <a:gd name="connsiteX125" fmla="*/ 0 w 3908995"/>
                <a:gd name="connsiteY125" fmla="*/ 3183394 h 10911853"/>
                <a:gd name="connsiteX126" fmla="*/ 385470 w 3908995"/>
                <a:gd name="connsiteY126" fmla="*/ 3752913 h 10911853"/>
                <a:gd name="connsiteX127" fmla="*/ 423506 w 3908995"/>
                <a:gd name="connsiteY127" fmla="*/ 3801249 h 10911853"/>
                <a:gd name="connsiteX128" fmla="*/ 461073 w 3908995"/>
                <a:gd name="connsiteY128" fmla="*/ 3847515 h 10911853"/>
                <a:gd name="connsiteX129" fmla="*/ 498132 w 3908995"/>
                <a:gd name="connsiteY129" fmla="*/ 3891877 h 10911853"/>
                <a:gd name="connsiteX130" fmla="*/ 534670 w 3908995"/>
                <a:gd name="connsiteY130" fmla="*/ 3934485 h 10911853"/>
                <a:gd name="connsiteX131" fmla="*/ 570649 w 3908995"/>
                <a:gd name="connsiteY131" fmla="*/ 3975506 h 10911853"/>
                <a:gd name="connsiteX132" fmla="*/ 606031 w 3908995"/>
                <a:gd name="connsiteY132" fmla="*/ 4015092 h 10911853"/>
                <a:gd name="connsiteX133" fmla="*/ 640803 w 3908995"/>
                <a:gd name="connsiteY133" fmla="*/ 4053433 h 10911853"/>
                <a:gd name="connsiteX134" fmla="*/ 773074 w 3908995"/>
                <a:gd name="connsiteY134" fmla="*/ 4197439 h 10911853"/>
                <a:gd name="connsiteX135" fmla="*/ 804291 w 3908995"/>
                <a:gd name="connsiteY135" fmla="*/ 4231919 h 10911853"/>
                <a:gd name="connsiteX136" fmla="*/ 834720 w 3908995"/>
                <a:gd name="connsiteY136" fmla="*/ 4266108 h 10911853"/>
                <a:gd name="connsiteX137" fmla="*/ 864311 w 3908995"/>
                <a:gd name="connsiteY137" fmla="*/ 4300194 h 10911853"/>
                <a:gd name="connsiteX138" fmla="*/ 893038 w 3908995"/>
                <a:gd name="connsiteY138" fmla="*/ 4334319 h 10911853"/>
                <a:gd name="connsiteX139" fmla="*/ 920889 w 3908995"/>
                <a:gd name="connsiteY139" fmla="*/ 4368647 h 10911853"/>
                <a:gd name="connsiteX140" fmla="*/ 947813 w 3908995"/>
                <a:gd name="connsiteY140" fmla="*/ 4403344 h 10911853"/>
                <a:gd name="connsiteX141" fmla="*/ 973785 w 3908995"/>
                <a:gd name="connsiteY141" fmla="*/ 4438586 h 10911853"/>
                <a:gd name="connsiteX142" fmla="*/ 998778 w 3908995"/>
                <a:gd name="connsiteY142" fmla="*/ 4474515 h 10911853"/>
                <a:gd name="connsiteX143" fmla="*/ 1022769 w 3908995"/>
                <a:gd name="connsiteY143" fmla="*/ 4511306 h 10911853"/>
                <a:gd name="connsiteX144" fmla="*/ 1045718 w 3908995"/>
                <a:gd name="connsiteY144" fmla="*/ 4549127 h 10911853"/>
                <a:gd name="connsiteX145" fmla="*/ 1067600 w 3908995"/>
                <a:gd name="connsiteY145" fmla="*/ 4588129 h 10911853"/>
                <a:gd name="connsiteX146" fmla="*/ 1088390 w 3908995"/>
                <a:gd name="connsiteY146" fmla="*/ 4628477 h 10911853"/>
                <a:gd name="connsiteX147" fmla="*/ 1108036 w 3908995"/>
                <a:gd name="connsiteY147" fmla="*/ 4670336 h 10911853"/>
                <a:gd name="connsiteX148" fmla="*/ 1126540 w 3908995"/>
                <a:gd name="connsiteY148" fmla="*/ 4713871 h 10911853"/>
                <a:gd name="connsiteX149" fmla="*/ 1143838 w 3908995"/>
                <a:gd name="connsiteY149" fmla="*/ 4759249 h 10911853"/>
                <a:gd name="connsiteX150" fmla="*/ 1159929 w 3908995"/>
                <a:gd name="connsiteY150" fmla="*/ 4806620 h 10911853"/>
                <a:gd name="connsiteX151" fmla="*/ 1174775 w 3908995"/>
                <a:gd name="connsiteY151" fmla="*/ 4856162 h 10911853"/>
                <a:gd name="connsiteX152" fmla="*/ 1188339 w 3908995"/>
                <a:gd name="connsiteY152" fmla="*/ 4908029 h 10911853"/>
                <a:gd name="connsiteX153" fmla="*/ 1260843 w 3908995"/>
                <a:gd name="connsiteY153" fmla="*/ 5760885 h 10911853"/>
                <a:gd name="connsiteX154" fmla="*/ 1305534 w 3908995"/>
                <a:gd name="connsiteY154" fmla="*/ 6316662 h 10911853"/>
                <a:gd name="connsiteX155" fmla="*/ 1343761 w 3908995"/>
                <a:gd name="connsiteY155" fmla="*/ 6818477 h 10911853"/>
                <a:gd name="connsiteX156" fmla="*/ 1372539 w 3908995"/>
                <a:gd name="connsiteY156" fmla="*/ 7217435 h 10911853"/>
                <a:gd name="connsiteX157" fmla="*/ 1395882 w 3908995"/>
                <a:gd name="connsiteY157" fmla="*/ 7559091 h 10911853"/>
                <a:gd name="connsiteX158" fmla="*/ 1410906 w 3908995"/>
                <a:gd name="connsiteY158" fmla="*/ 7725016 h 10911853"/>
                <a:gd name="connsiteX159" fmla="*/ 1500809 w 3908995"/>
                <a:gd name="connsiteY159" fmla="*/ 9948253 h 10911853"/>
                <a:gd name="connsiteX160" fmla="*/ 1500784 w 3908995"/>
                <a:gd name="connsiteY160" fmla="*/ 10052063 h 10911853"/>
                <a:gd name="connsiteX161" fmla="*/ 1499946 w 3908995"/>
                <a:gd name="connsiteY161" fmla="*/ 10151504 h 10911853"/>
                <a:gd name="connsiteX162" fmla="*/ 1498282 w 3908995"/>
                <a:gd name="connsiteY162" fmla="*/ 10246347 h 10911853"/>
                <a:gd name="connsiteX163" fmla="*/ 1497126 w 3908995"/>
                <a:gd name="connsiteY163" fmla="*/ 10291953 h 10911853"/>
                <a:gd name="connsiteX164" fmla="*/ 1495742 w 3908995"/>
                <a:gd name="connsiteY164" fmla="*/ 10336314 h 10911853"/>
                <a:gd name="connsiteX165" fmla="*/ 1494142 w 3908995"/>
                <a:gd name="connsiteY165" fmla="*/ 10379392 h 10911853"/>
                <a:gd name="connsiteX166" fmla="*/ 1492300 w 3908995"/>
                <a:gd name="connsiteY166" fmla="*/ 10421163 h 10911853"/>
                <a:gd name="connsiteX167" fmla="*/ 1490243 w 3908995"/>
                <a:gd name="connsiteY167" fmla="*/ 10461587 h 10911853"/>
                <a:gd name="connsiteX168" fmla="*/ 1487932 w 3908995"/>
                <a:gd name="connsiteY168" fmla="*/ 10500627 h 10911853"/>
                <a:gd name="connsiteX169" fmla="*/ 1482598 w 3908995"/>
                <a:gd name="connsiteY169" fmla="*/ 10574465 h 10911853"/>
                <a:gd name="connsiteX170" fmla="*/ 1476260 w 3908995"/>
                <a:gd name="connsiteY170" fmla="*/ 10642397 h 10911853"/>
                <a:gd name="connsiteX171" fmla="*/ 1468907 w 3908995"/>
                <a:gd name="connsiteY171" fmla="*/ 10704182 h 10911853"/>
                <a:gd name="connsiteX172" fmla="*/ 1460487 w 3908995"/>
                <a:gd name="connsiteY172" fmla="*/ 10759554 h 10911853"/>
                <a:gd name="connsiteX173" fmla="*/ 1450962 w 3908995"/>
                <a:gd name="connsiteY173" fmla="*/ 10808272 h 10911853"/>
                <a:gd name="connsiteX174" fmla="*/ 1440319 w 3908995"/>
                <a:gd name="connsiteY174" fmla="*/ 10850055 h 10911853"/>
                <a:gd name="connsiteX175" fmla="*/ 1422184 w 3908995"/>
                <a:gd name="connsiteY175" fmla="*/ 10899204 h 10911853"/>
                <a:gd name="connsiteX176" fmla="*/ 1415542 w 3908995"/>
                <a:gd name="connsiteY176" fmla="*/ 10911853 h 10911853"/>
                <a:gd name="connsiteX177" fmla="*/ 3908996 w 3908995"/>
                <a:gd name="connsiteY177" fmla="*/ 10900296 h 10911853"/>
                <a:gd name="connsiteX0" fmla="*/ 3908996 w 3908997"/>
                <a:gd name="connsiteY0" fmla="*/ 10900296 h 10911853"/>
                <a:gd name="connsiteX1" fmla="*/ 3604907 w 3908997"/>
                <a:gd name="connsiteY1" fmla="*/ 7716367 h 10911853"/>
                <a:gd name="connsiteX2" fmla="*/ 3406800 w 3908997"/>
                <a:gd name="connsiteY2" fmla="*/ 5912815 h 10911853"/>
                <a:gd name="connsiteX3" fmla="*/ 3227578 w 3908997"/>
                <a:gd name="connsiteY3" fmla="*/ 4821618 h 10911853"/>
                <a:gd name="connsiteX4" fmla="*/ 2980194 w 3908997"/>
                <a:gd name="connsiteY4" fmla="*/ 3774744 h 10911853"/>
                <a:gd name="connsiteX5" fmla="*/ 2979636 w 3908997"/>
                <a:gd name="connsiteY5" fmla="*/ 3737381 h 10911853"/>
                <a:gd name="connsiteX6" fmla="*/ 2979712 w 3908997"/>
                <a:gd name="connsiteY6" fmla="*/ 3683050 h 10911853"/>
                <a:gd name="connsiteX7" fmla="*/ 2980563 w 3908997"/>
                <a:gd name="connsiteY7" fmla="*/ 3628936 h 10911853"/>
                <a:gd name="connsiteX8" fmla="*/ 2982112 w 3908997"/>
                <a:gd name="connsiteY8" fmla="*/ 3575088 h 10911853"/>
                <a:gd name="connsiteX9" fmla="*/ 2984258 w 3908997"/>
                <a:gd name="connsiteY9" fmla="*/ 3521557 h 10911853"/>
                <a:gd name="connsiteX10" fmla="*/ 2986913 w 3908997"/>
                <a:gd name="connsiteY10" fmla="*/ 3468382 h 10911853"/>
                <a:gd name="connsiteX11" fmla="*/ 2989973 w 3908997"/>
                <a:gd name="connsiteY11" fmla="*/ 3415627 h 10911853"/>
                <a:gd name="connsiteX12" fmla="*/ 2993352 w 3908997"/>
                <a:gd name="connsiteY12" fmla="*/ 3363341 h 10911853"/>
                <a:gd name="connsiteX13" fmla="*/ 2996946 w 3908997"/>
                <a:gd name="connsiteY13" fmla="*/ 3311563 h 10911853"/>
                <a:gd name="connsiteX14" fmla="*/ 3008134 w 3908997"/>
                <a:gd name="connsiteY14" fmla="*/ 3159810 h 10911853"/>
                <a:gd name="connsiteX15" fmla="*/ 3014992 w 3908997"/>
                <a:gd name="connsiteY15" fmla="*/ 3062135 h 10911853"/>
                <a:gd name="connsiteX16" fmla="*/ 3017951 w 3908997"/>
                <a:gd name="connsiteY16" fmla="*/ 3014484 h 10911853"/>
                <a:gd name="connsiteX17" fmla="*/ 3020479 w 3908997"/>
                <a:gd name="connsiteY17" fmla="*/ 2967710 h 10911853"/>
                <a:gd name="connsiteX18" fmla="*/ 3022473 w 3908997"/>
                <a:gd name="connsiteY18" fmla="*/ 2921851 h 10911853"/>
                <a:gd name="connsiteX19" fmla="*/ 3023857 w 3908997"/>
                <a:gd name="connsiteY19" fmla="*/ 2876943 h 10911853"/>
                <a:gd name="connsiteX20" fmla="*/ 3024517 w 3908997"/>
                <a:gd name="connsiteY20" fmla="*/ 2833065 h 10911853"/>
                <a:gd name="connsiteX21" fmla="*/ 3024365 w 3908997"/>
                <a:gd name="connsiteY21" fmla="*/ 2790240 h 10911853"/>
                <a:gd name="connsiteX22" fmla="*/ 3023311 w 3908997"/>
                <a:gd name="connsiteY22" fmla="*/ 2748534 h 10911853"/>
                <a:gd name="connsiteX23" fmla="*/ 3021253 w 3908997"/>
                <a:gd name="connsiteY23" fmla="*/ 2707995 h 10911853"/>
                <a:gd name="connsiteX24" fmla="*/ 3018117 w 3908997"/>
                <a:gd name="connsiteY24" fmla="*/ 2668663 h 10911853"/>
                <a:gd name="connsiteX25" fmla="*/ 3013786 w 3908997"/>
                <a:gd name="connsiteY25" fmla="*/ 2630601 h 10911853"/>
                <a:gd name="connsiteX26" fmla="*/ 3025241 w 3908997"/>
                <a:gd name="connsiteY26" fmla="*/ 2587498 h 10911853"/>
                <a:gd name="connsiteX27" fmla="*/ 3035185 w 3908997"/>
                <a:gd name="connsiteY27" fmla="*/ 2539784 h 10911853"/>
                <a:gd name="connsiteX28" fmla="*/ 3043669 w 3908997"/>
                <a:gd name="connsiteY28" fmla="*/ 2488361 h 10911853"/>
                <a:gd name="connsiteX29" fmla="*/ 3050756 w 3908997"/>
                <a:gd name="connsiteY29" fmla="*/ 2434120 h 10911853"/>
                <a:gd name="connsiteX30" fmla="*/ 3056509 w 3908997"/>
                <a:gd name="connsiteY30" fmla="*/ 2377986 h 10911853"/>
                <a:gd name="connsiteX31" fmla="*/ 3061017 w 3908997"/>
                <a:gd name="connsiteY31" fmla="*/ 2320874 h 10911853"/>
                <a:gd name="connsiteX32" fmla="*/ 3064306 w 3908997"/>
                <a:gd name="connsiteY32" fmla="*/ 2263698 h 10911853"/>
                <a:gd name="connsiteX33" fmla="*/ 3066478 w 3908997"/>
                <a:gd name="connsiteY33" fmla="*/ 2207349 h 10911853"/>
                <a:gd name="connsiteX34" fmla="*/ 3067570 w 3908997"/>
                <a:gd name="connsiteY34" fmla="*/ 2152751 h 10911853"/>
                <a:gd name="connsiteX35" fmla="*/ 3067659 w 3908997"/>
                <a:gd name="connsiteY35" fmla="*/ 2100808 h 10911853"/>
                <a:gd name="connsiteX36" fmla="*/ 3066821 w 3908997"/>
                <a:gd name="connsiteY36" fmla="*/ 2052447 h 10911853"/>
                <a:gd name="connsiteX37" fmla="*/ 3065094 w 3908997"/>
                <a:gd name="connsiteY37" fmla="*/ 2008555 h 10911853"/>
                <a:gd name="connsiteX38" fmla="*/ 3062554 w 3908997"/>
                <a:gd name="connsiteY38" fmla="*/ 1970062 h 10911853"/>
                <a:gd name="connsiteX39" fmla="*/ 3059277 w 3908997"/>
                <a:gd name="connsiteY39" fmla="*/ 1937867 h 10911853"/>
                <a:gd name="connsiteX40" fmla="*/ 3051886 w 3908997"/>
                <a:gd name="connsiteY40" fmla="*/ 1876945 h 10911853"/>
                <a:gd name="connsiteX41" fmla="*/ 3033052 w 3908997"/>
                <a:gd name="connsiteY41" fmla="*/ 1707807 h 10911853"/>
                <a:gd name="connsiteX42" fmla="*/ 3027032 w 3908997"/>
                <a:gd name="connsiteY42" fmla="*/ 1655787 h 10911853"/>
                <a:gd name="connsiteX43" fmla="*/ 3020707 w 3908997"/>
                <a:gd name="connsiteY43" fmla="*/ 1605864 h 10911853"/>
                <a:gd name="connsiteX44" fmla="*/ 3013849 w 3908997"/>
                <a:gd name="connsiteY44" fmla="*/ 1557959 h 10911853"/>
                <a:gd name="connsiteX45" fmla="*/ 3006191 w 3908997"/>
                <a:gd name="connsiteY45" fmla="*/ 1512023 h 10911853"/>
                <a:gd name="connsiteX46" fmla="*/ 2997466 w 3908997"/>
                <a:gd name="connsiteY46" fmla="*/ 1468018 h 10911853"/>
                <a:gd name="connsiteX47" fmla="*/ 2987433 w 3908997"/>
                <a:gd name="connsiteY47" fmla="*/ 1425879 h 10911853"/>
                <a:gd name="connsiteX48" fmla="*/ 2975851 w 3908997"/>
                <a:gd name="connsiteY48" fmla="*/ 1385544 h 10911853"/>
                <a:gd name="connsiteX49" fmla="*/ 2962427 w 3908997"/>
                <a:gd name="connsiteY49" fmla="*/ 1346962 h 10911853"/>
                <a:gd name="connsiteX50" fmla="*/ 2946946 w 3908997"/>
                <a:gd name="connsiteY50" fmla="*/ 1310068 h 10911853"/>
                <a:gd name="connsiteX51" fmla="*/ 2929140 w 3908997"/>
                <a:gd name="connsiteY51" fmla="*/ 1274826 h 10911853"/>
                <a:gd name="connsiteX52" fmla="*/ 2908744 w 3908997"/>
                <a:gd name="connsiteY52" fmla="*/ 1241171 h 10911853"/>
                <a:gd name="connsiteX53" fmla="*/ 2885516 w 3908997"/>
                <a:gd name="connsiteY53" fmla="*/ 1209040 h 10911853"/>
                <a:gd name="connsiteX54" fmla="*/ 2859201 w 3908997"/>
                <a:gd name="connsiteY54" fmla="*/ 1178382 h 10911853"/>
                <a:gd name="connsiteX55" fmla="*/ 2829534 w 3908997"/>
                <a:gd name="connsiteY55" fmla="*/ 1149134 h 10911853"/>
                <a:gd name="connsiteX56" fmla="*/ 2796286 w 3908997"/>
                <a:gd name="connsiteY56" fmla="*/ 1121257 h 10911853"/>
                <a:gd name="connsiteX57" fmla="*/ 2759176 w 3908997"/>
                <a:gd name="connsiteY57" fmla="*/ 1094689 h 10911853"/>
                <a:gd name="connsiteX58" fmla="*/ 2717952 w 3908997"/>
                <a:gd name="connsiteY58" fmla="*/ 1069378 h 10911853"/>
                <a:gd name="connsiteX59" fmla="*/ 2672384 w 3908997"/>
                <a:gd name="connsiteY59" fmla="*/ 1045248 h 10911853"/>
                <a:gd name="connsiteX60" fmla="*/ 2660929 w 3908997"/>
                <a:gd name="connsiteY60" fmla="*/ 991349 h 10911853"/>
                <a:gd name="connsiteX61" fmla="*/ 2644838 w 3908997"/>
                <a:gd name="connsiteY61" fmla="*/ 941971 h 10911853"/>
                <a:gd name="connsiteX62" fmla="*/ 2624531 w 3908997"/>
                <a:gd name="connsiteY62" fmla="*/ 896886 h 10911853"/>
                <a:gd name="connsiteX63" fmla="*/ 2600401 w 3908997"/>
                <a:gd name="connsiteY63" fmla="*/ 855891 h 10911853"/>
                <a:gd name="connsiteX64" fmla="*/ 2572855 w 3908997"/>
                <a:gd name="connsiteY64" fmla="*/ 818756 h 10911853"/>
                <a:gd name="connsiteX65" fmla="*/ 2542298 w 3908997"/>
                <a:gd name="connsiteY65" fmla="*/ 785266 h 10911853"/>
                <a:gd name="connsiteX66" fmla="*/ 2509126 w 3908997"/>
                <a:gd name="connsiteY66" fmla="*/ 755205 h 10911853"/>
                <a:gd name="connsiteX67" fmla="*/ 2473756 w 3908997"/>
                <a:gd name="connsiteY67" fmla="*/ 728357 h 10911853"/>
                <a:gd name="connsiteX68" fmla="*/ 2436571 w 3908997"/>
                <a:gd name="connsiteY68" fmla="*/ 704507 h 10911853"/>
                <a:gd name="connsiteX69" fmla="*/ 2397988 w 3908997"/>
                <a:gd name="connsiteY69" fmla="*/ 683425 h 10911853"/>
                <a:gd name="connsiteX70" fmla="*/ 2358415 w 3908997"/>
                <a:gd name="connsiteY70" fmla="*/ 664921 h 10911853"/>
                <a:gd name="connsiteX71" fmla="*/ 2318245 w 3908997"/>
                <a:gd name="connsiteY71" fmla="*/ 648754 h 10911853"/>
                <a:gd name="connsiteX72" fmla="*/ 2277884 w 3908997"/>
                <a:gd name="connsiteY72" fmla="*/ 634707 h 10911853"/>
                <a:gd name="connsiteX73" fmla="*/ 2237740 w 3908997"/>
                <a:gd name="connsiteY73" fmla="*/ 622579 h 10911853"/>
                <a:gd name="connsiteX74" fmla="*/ 2198205 w 3908997"/>
                <a:gd name="connsiteY74" fmla="*/ 612140 h 10911853"/>
                <a:gd name="connsiteX75" fmla="*/ 2159685 w 3908997"/>
                <a:gd name="connsiteY75" fmla="*/ 603173 h 10911853"/>
                <a:gd name="connsiteX76" fmla="*/ 2122601 w 3908997"/>
                <a:gd name="connsiteY76" fmla="*/ 595464 h 10911853"/>
                <a:gd name="connsiteX77" fmla="*/ 2089035 w 3908997"/>
                <a:gd name="connsiteY77" fmla="*/ 540804 h 10911853"/>
                <a:gd name="connsiteX78" fmla="*/ 2057717 w 3908997"/>
                <a:gd name="connsiteY78" fmla="*/ 487476 h 10911853"/>
                <a:gd name="connsiteX79" fmla="*/ 2028278 w 3908997"/>
                <a:gd name="connsiteY79" fmla="*/ 435711 h 10911853"/>
                <a:gd name="connsiteX80" fmla="*/ 1973516 w 3908997"/>
                <a:gd name="connsiteY80" fmla="*/ 337629 h 10911853"/>
                <a:gd name="connsiteX81" fmla="*/ 1947468 w 3908997"/>
                <a:gd name="connsiteY81" fmla="*/ 291719 h 10911853"/>
                <a:gd name="connsiteX82" fmla="*/ 1921802 w 3908997"/>
                <a:gd name="connsiteY82" fmla="*/ 248170 h 10911853"/>
                <a:gd name="connsiteX83" fmla="*/ 1896160 w 3908997"/>
                <a:gd name="connsiteY83" fmla="*/ 207200 h 10911853"/>
                <a:gd name="connsiteX84" fmla="*/ 1870163 w 3908997"/>
                <a:gd name="connsiteY84" fmla="*/ 168986 h 10911853"/>
                <a:gd name="connsiteX85" fmla="*/ 1843443 w 3908997"/>
                <a:gd name="connsiteY85" fmla="*/ 133743 h 10911853"/>
                <a:gd name="connsiteX86" fmla="*/ 1815630 w 3908997"/>
                <a:gd name="connsiteY86" fmla="*/ 101663 h 10911853"/>
                <a:gd name="connsiteX87" fmla="*/ 1786356 w 3908997"/>
                <a:gd name="connsiteY87" fmla="*/ 72974 h 10911853"/>
                <a:gd name="connsiteX88" fmla="*/ 1755241 w 3908997"/>
                <a:gd name="connsiteY88" fmla="*/ 47853 h 10911853"/>
                <a:gd name="connsiteX89" fmla="*/ 1721916 w 3908997"/>
                <a:gd name="connsiteY89" fmla="*/ 26517 h 10911853"/>
                <a:gd name="connsiteX90" fmla="*/ 1686026 w 3908997"/>
                <a:gd name="connsiteY90" fmla="*/ 9169 h 10911853"/>
                <a:gd name="connsiteX91" fmla="*/ 1648498 w 3908997"/>
                <a:gd name="connsiteY91" fmla="*/ 127 h 10911853"/>
                <a:gd name="connsiteX92" fmla="*/ 1605635 w 3908997"/>
                <a:gd name="connsiteY92" fmla="*/ 0 h 10911853"/>
                <a:gd name="connsiteX93" fmla="*/ 1558925 w 3908997"/>
                <a:gd name="connsiteY93" fmla="*/ 7073 h 10911853"/>
                <a:gd name="connsiteX94" fmla="*/ 1509903 w 3908997"/>
                <a:gd name="connsiteY94" fmla="*/ 19608 h 10911853"/>
                <a:gd name="connsiteX95" fmla="*/ 1460068 w 3908997"/>
                <a:gd name="connsiteY95" fmla="*/ 35915 h 10911853"/>
                <a:gd name="connsiteX96" fmla="*/ 1410931 w 3908997"/>
                <a:gd name="connsiteY96" fmla="*/ 54254 h 10911853"/>
                <a:gd name="connsiteX97" fmla="*/ 1320838 w 3908997"/>
                <a:gd name="connsiteY97" fmla="*/ 90170 h 10911853"/>
                <a:gd name="connsiteX98" fmla="*/ 1282915 w 3908997"/>
                <a:gd name="connsiteY98" fmla="*/ 104317 h 10911853"/>
                <a:gd name="connsiteX99" fmla="*/ 1315389 w 3908997"/>
                <a:gd name="connsiteY99" fmla="*/ 221043 h 10911853"/>
                <a:gd name="connsiteX100" fmla="*/ 1330782 w 3908997"/>
                <a:gd name="connsiteY100" fmla="*/ 291426 h 10911853"/>
                <a:gd name="connsiteX101" fmla="*/ 1333182 w 3908997"/>
                <a:gd name="connsiteY101" fmla="*/ 343763 h 10911853"/>
                <a:gd name="connsiteX102" fmla="*/ 1326705 w 3908997"/>
                <a:gd name="connsiteY102" fmla="*/ 406400 h 10911853"/>
                <a:gd name="connsiteX103" fmla="*/ 1206144 w 3908997"/>
                <a:gd name="connsiteY103" fmla="*/ 1380578 h 10911853"/>
                <a:gd name="connsiteX104" fmla="*/ 1326692 w 3908997"/>
                <a:gd name="connsiteY104" fmla="*/ 406400 h 10911853"/>
                <a:gd name="connsiteX105" fmla="*/ 1326121 w 3908997"/>
                <a:gd name="connsiteY105" fmla="*/ 383552 h 10911853"/>
                <a:gd name="connsiteX106" fmla="*/ 1284846 w 3908997"/>
                <a:gd name="connsiteY106" fmla="*/ 326453 h 10911853"/>
                <a:gd name="connsiteX107" fmla="*/ 1249006 w 3908997"/>
                <a:gd name="connsiteY107" fmla="*/ 294233 h 10911853"/>
                <a:gd name="connsiteX108" fmla="*/ 1206258 w 3908997"/>
                <a:gd name="connsiteY108" fmla="*/ 260896 h 10911853"/>
                <a:gd name="connsiteX109" fmla="*/ 1159052 w 3908997"/>
                <a:gd name="connsiteY109" fmla="*/ 227469 h 10911853"/>
                <a:gd name="connsiteX110" fmla="*/ 1109814 w 3908997"/>
                <a:gd name="connsiteY110" fmla="*/ 194945 h 10911853"/>
                <a:gd name="connsiteX111" fmla="*/ 1060983 w 3908997"/>
                <a:gd name="connsiteY111" fmla="*/ 164338 h 10911853"/>
                <a:gd name="connsiteX112" fmla="*/ 1014984 w 3908997"/>
                <a:gd name="connsiteY112" fmla="*/ 136664 h 10911853"/>
                <a:gd name="connsiteX113" fmla="*/ 974255 w 3908997"/>
                <a:gd name="connsiteY113" fmla="*/ 112915 h 10911853"/>
                <a:gd name="connsiteX114" fmla="*/ 918337 w 3908997"/>
                <a:gd name="connsiteY114" fmla="*/ 81267 h 10911853"/>
                <a:gd name="connsiteX115" fmla="*/ 603059 w 3908997"/>
                <a:gd name="connsiteY115" fmla="*/ 774001 h 10911853"/>
                <a:gd name="connsiteX116" fmla="*/ 746493 w 3908997"/>
                <a:gd name="connsiteY116" fmla="*/ 1361338 h 10911853"/>
                <a:gd name="connsiteX117" fmla="*/ 720471 w 3908997"/>
                <a:gd name="connsiteY117" fmla="*/ 1620837 h 10911853"/>
                <a:gd name="connsiteX118" fmla="*/ 608495 w 3908997"/>
                <a:gd name="connsiteY118" fmla="*/ 2221954 h 10911853"/>
                <a:gd name="connsiteX119" fmla="*/ 603389 w 3908997"/>
                <a:gd name="connsiteY119" fmla="*/ 2223897 h 10911853"/>
                <a:gd name="connsiteX120" fmla="*/ 560590 w 3908997"/>
                <a:gd name="connsiteY120" fmla="*/ 2243734 h 10911853"/>
                <a:gd name="connsiteX121" fmla="*/ 519112 w 3908997"/>
                <a:gd name="connsiteY121" fmla="*/ 2266543 h 10911853"/>
                <a:gd name="connsiteX122" fmla="*/ 479132 w 3908997"/>
                <a:gd name="connsiteY122" fmla="*/ 2292248 h 10911853"/>
                <a:gd name="connsiteX123" fmla="*/ 440829 w 3908997"/>
                <a:gd name="connsiteY123" fmla="*/ 2320772 h 10911853"/>
                <a:gd name="connsiteX124" fmla="*/ 282333 w 3908997"/>
                <a:gd name="connsiteY124" fmla="*/ 2447442 h 10911853"/>
                <a:gd name="connsiteX125" fmla="*/ 0 w 3908997"/>
                <a:gd name="connsiteY125" fmla="*/ 3183394 h 10911853"/>
                <a:gd name="connsiteX126" fmla="*/ 385470 w 3908997"/>
                <a:gd name="connsiteY126" fmla="*/ 3752913 h 10911853"/>
                <a:gd name="connsiteX127" fmla="*/ 423506 w 3908997"/>
                <a:gd name="connsiteY127" fmla="*/ 3801249 h 10911853"/>
                <a:gd name="connsiteX128" fmla="*/ 461073 w 3908997"/>
                <a:gd name="connsiteY128" fmla="*/ 3847515 h 10911853"/>
                <a:gd name="connsiteX129" fmla="*/ 498132 w 3908997"/>
                <a:gd name="connsiteY129" fmla="*/ 3891877 h 10911853"/>
                <a:gd name="connsiteX130" fmla="*/ 534670 w 3908997"/>
                <a:gd name="connsiteY130" fmla="*/ 3934485 h 10911853"/>
                <a:gd name="connsiteX131" fmla="*/ 570649 w 3908997"/>
                <a:gd name="connsiteY131" fmla="*/ 3975506 h 10911853"/>
                <a:gd name="connsiteX132" fmla="*/ 606031 w 3908997"/>
                <a:gd name="connsiteY132" fmla="*/ 4015092 h 10911853"/>
                <a:gd name="connsiteX133" fmla="*/ 640803 w 3908997"/>
                <a:gd name="connsiteY133" fmla="*/ 4053433 h 10911853"/>
                <a:gd name="connsiteX134" fmla="*/ 773074 w 3908997"/>
                <a:gd name="connsiteY134" fmla="*/ 4197439 h 10911853"/>
                <a:gd name="connsiteX135" fmla="*/ 804291 w 3908997"/>
                <a:gd name="connsiteY135" fmla="*/ 4231919 h 10911853"/>
                <a:gd name="connsiteX136" fmla="*/ 834720 w 3908997"/>
                <a:gd name="connsiteY136" fmla="*/ 4266108 h 10911853"/>
                <a:gd name="connsiteX137" fmla="*/ 864311 w 3908997"/>
                <a:gd name="connsiteY137" fmla="*/ 4300194 h 10911853"/>
                <a:gd name="connsiteX138" fmla="*/ 893038 w 3908997"/>
                <a:gd name="connsiteY138" fmla="*/ 4334319 h 10911853"/>
                <a:gd name="connsiteX139" fmla="*/ 920889 w 3908997"/>
                <a:gd name="connsiteY139" fmla="*/ 4368647 h 10911853"/>
                <a:gd name="connsiteX140" fmla="*/ 947813 w 3908997"/>
                <a:gd name="connsiteY140" fmla="*/ 4403344 h 10911853"/>
                <a:gd name="connsiteX141" fmla="*/ 973785 w 3908997"/>
                <a:gd name="connsiteY141" fmla="*/ 4438586 h 10911853"/>
                <a:gd name="connsiteX142" fmla="*/ 998778 w 3908997"/>
                <a:gd name="connsiteY142" fmla="*/ 4474515 h 10911853"/>
                <a:gd name="connsiteX143" fmla="*/ 1022769 w 3908997"/>
                <a:gd name="connsiteY143" fmla="*/ 4511306 h 10911853"/>
                <a:gd name="connsiteX144" fmla="*/ 1045718 w 3908997"/>
                <a:gd name="connsiteY144" fmla="*/ 4549127 h 10911853"/>
                <a:gd name="connsiteX145" fmla="*/ 1067600 w 3908997"/>
                <a:gd name="connsiteY145" fmla="*/ 4588129 h 10911853"/>
                <a:gd name="connsiteX146" fmla="*/ 1088390 w 3908997"/>
                <a:gd name="connsiteY146" fmla="*/ 4628477 h 10911853"/>
                <a:gd name="connsiteX147" fmla="*/ 1108036 w 3908997"/>
                <a:gd name="connsiteY147" fmla="*/ 4670336 h 10911853"/>
                <a:gd name="connsiteX148" fmla="*/ 1126540 w 3908997"/>
                <a:gd name="connsiteY148" fmla="*/ 4713871 h 10911853"/>
                <a:gd name="connsiteX149" fmla="*/ 1143838 w 3908997"/>
                <a:gd name="connsiteY149" fmla="*/ 4759249 h 10911853"/>
                <a:gd name="connsiteX150" fmla="*/ 1159929 w 3908997"/>
                <a:gd name="connsiteY150" fmla="*/ 4806620 h 10911853"/>
                <a:gd name="connsiteX151" fmla="*/ 1174775 w 3908997"/>
                <a:gd name="connsiteY151" fmla="*/ 4856162 h 10911853"/>
                <a:gd name="connsiteX152" fmla="*/ 1188339 w 3908997"/>
                <a:gd name="connsiteY152" fmla="*/ 4908029 h 10911853"/>
                <a:gd name="connsiteX153" fmla="*/ 1260843 w 3908997"/>
                <a:gd name="connsiteY153" fmla="*/ 5760885 h 10911853"/>
                <a:gd name="connsiteX154" fmla="*/ 1305534 w 3908997"/>
                <a:gd name="connsiteY154" fmla="*/ 6316662 h 10911853"/>
                <a:gd name="connsiteX155" fmla="*/ 1343761 w 3908997"/>
                <a:gd name="connsiteY155" fmla="*/ 6818477 h 10911853"/>
                <a:gd name="connsiteX156" fmla="*/ 1372539 w 3908997"/>
                <a:gd name="connsiteY156" fmla="*/ 7217435 h 10911853"/>
                <a:gd name="connsiteX157" fmla="*/ 1395882 w 3908997"/>
                <a:gd name="connsiteY157" fmla="*/ 7559091 h 10911853"/>
                <a:gd name="connsiteX158" fmla="*/ 1410906 w 3908997"/>
                <a:gd name="connsiteY158" fmla="*/ 7725016 h 10911853"/>
                <a:gd name="connsiteX159" fmla="*/ 1500784 w 3908997"/>
                <a:gd name="connsiteY159" fmla="*/ 10052063 h 10911853"/>
                <a:gd name="connsiteX160" fmla="*/ 1499946 w 3908997"/>
                <a:gd name="connsiteY160" fmla="*/ 10151504 h 10911853"/>
                <a:gd name="connsiteX161" fmla="*/ 1498282 w 3908997"/>
                <a:gd name="connsiteY161" fmla="*/ 10246347 h 10911853"/>
                <a:gd name="connsiteX162" fmla="*/ 1497126 w 3908997"/>
                <a:gd name="connsiteY162" fmla="*/ 10291953 h 10911853"/>
                <a:gd name="connsiteX163" fmla="*/ 1495742 w 3908997"/>
                <a:gd name="connsiteY163" fmla="*/ 10336314 h 10911853"/>
                <a:gd name="connsiteX164" fmla="*/ 1494142 w 3908997"/>
                <a:gd name="connsiteY164" fmla="*/ 10379392 h 10911853"/>
                <a:gd name="connsiteX165" fmla="*/ 1492300 w 3908997"/>
                <a:gd name="connsiteY165" fmla="*/ 10421163 h 10911853"/>
                <a:gd name="connsiteX166" fmla="*/ 1490243 w 3908997"/>
                <a:gd name="connsiteY166" fmla="*/ 10461587 h 10911853"/>
                <a:gd name="connsiteX167" fmla="*/ 1487932 w 3908997"/>
                <a:gd name="connsiteY167" fmla="*/ 10500627 h 10911853"/>
                <a:gd name="connsiteX168" fmla="*/ 1482598 w 3908997"/>
                <a:gd name="connsiteY168" fmla="*/ 10574465 h 10911853"/>
                <a:gd name="connsiteX169" fmla="*/ 1476260 w 3908997"/>
                <a:gd name="connsiteY169" fmla="*/ 10642397 h 10911853"/>
                <a:gd name="connsiteX170" fmla="*/ 1468907 w 3908997"/>
                <a:gd name="connsiteY170" fmla="*/ 10704182 h 10911853"/>
                <a:gd name="connsiteX171" fmla="*/ 1460487 w 3908997"/>
                <a:gd name="connsiteY171" fmla="*/ 10759554 h 10911853"/>
                <a:gd name="connsiteX172" fmla="*/ 1450962 w 3908997"/>
                <a:gd name="connsiteY172" fmla="*/ 10808272 h 10911853"/>
                <a:gd name="connsiteX173" fmla="*/ 1440319 w 3908997"/>
                <a:gd name="connsiteY173" fmla="*/ 10850055 h 10911853"/>
                <a:gd name="connsiteX174" fmla="*/ 1422184 w 3908997"/>
                <a:gd name="connsiteY174" fmla="*/ 10899204 h 10911853"/>
                <a:gd name="connsiteX175" fmla="*/ 1415542 w 3908997"/>
                <a:gd name="connsiteY175" fmla="*/ 10911853 h 10911853"/>
                <a:gd name="connsiteX176" fmla="*/ 3908996 w 3908997"/>
                <a:gd name="connsiteY176" fmla="*/ 10900296 h 10911853"/>
                <a:gd name="connsiteX0" fmla="*/ 3908996 w 3908995"/>
                <a:gd name="connsiteY0" fmla="*/ 10900296 h 10911853"/>
                <a:gd name="connsiteX1" fmla="*/ 3604907 w 3908995"/>
                <a:gd name="connsiteY1" fmla="*/ 7716367 h 10911853"/>
                <a:gd name="connsiteX2" fmla="*/ 3406800 w 3908995"/>
                <a:gd name="connsiteY2" fmla="*/ 5912815 h 10911853"/>
                <a:gd name="connsiteX3" fmla="*/ 3227578 w 3908995"/>
                <a:gd name="connsiteY3" fmla="*/ 4821618 h 10911853"/>
                <a:gd name="connsiteX4" fmla="*/ 2980194 w 3908995"/>
                <a:gd name="connsiteY4" fmla="*/ 3774744 h 10911853"/>
                <a:gd name="connsiteX5" fmla="*/ 2979636 w 3908995"/>
                <a:gd name="connsiteY5" fmla="*/ 3737381 h 10911853"/>
                <a:gd name="connsiteX6" fmla="*/ 2979712 w 3908995"/>
                <a:gd name="connsiteY6" fmla="*/ 3683050 h 10911853"/>
                <a:gd name="connsiteX7" fmla="*/ 2980563 w 3908995"/>
                <a:gd name="connsiteY7" fmla="*/ 3628936 h 10911853"/>
                <a:gd name="connsiteX8" fmla="*/ 2982112 w 3908995"/>
                <a:gd name="connsiteY8" fmla="*/ 3575088 h 10911853"/>
                <a:gd name="connsiteX9" fmla="*/ 2984258 w 3908995"/>
                <a:gd name="connsiteY9" fmla="*/ 3521557 h 10911853"/>
                <a:gd name="connsiteX10" fmla="*/ 2986913 w 3908995"/>
                <a:gd name="connsiteY10" fmla="*/ 3468382 h 10911853"/>
                <a:gd name="connsiteX11" fmla="*/ 2989973 w 3908995"/>
                <a:gd name="connsiteY11" fmla="*/ 3415627 h 10911853"/>
                <a:gd name="connsiteX12" fmla="*/ 2993352 w 3908995"/>
                <a:gd name="connsiteY12" fmla="*/ 3363341 h 10911853"/>
                <a:gd name="connsiteX13" fmla="*/ 2996946 w 3908995"/>
                <a:gd name="connsiteY13" fmla="*/ 3311563 h 10911853"/>
                <a:gd name="connsiteX14" fmla="*/ 3008134 w 3908995"/>
                <a:gd name="connsiteY14" fmla="*/ 3159810 h 10911853"/>
                <a:gd name="connsiteX15" fmla="*/ 3014992 w 3908995"/>
                <a:gd name="connsiteY15" fmla="*/ 3062135 h 10911853"/>
                <a:gd name="connsiteX16" fmla="*/ 3017951 w 3908995"/>
                <a:gd name="connsiteY16" fmla="*/ 3014484 h 10911853"/>
                <a:gd name="connsiteX17" fmla="*/ 3020479 w 3908995"/>
                <a:gd name="connsiteY17" fmla="*/ 2967710 h 10911853"/>
                <a:gd name="connsiteX18" fmla="*/ 3022473 w 3908995"/>
                <a:gd name="connsiteY18" fmla="*/ 2921851 h 10911853"/>
                <a:gd name="connsiteX19" fmla="*/ 3023857 w 3908995"/>
                <a:gd name="connsiteY19" fmla="*/ 2876943 h 10911853"/>
                <a:gd name="connsiteX20" fmla="*/ 3024517 w 3908995"/>
                <a:gd name="connsiteY20" fmla="*/ 2833065 h 10911853"/>
                <a:gd name="connsiteX21" fmla="*/ 3024365 w 3908995"/>
                <a:gd name="connsiteY21" fmla="*/ 2790240 h 10911853"/>
                <a:gd name="connsiteX22" fmla="*/ 3023311 w 3908995"/>
                <a:gd name="connsiteY22" fmla="*/ 2748534 h 10911853"/>
                <a:gd name="connsiteX23" fmla="*/ 3021253 w 3908995"/>
                <a:gd name="connsiteY23" fmla="*/ 2707995 h 10911853"/>
                <a:gd name="connsiteX24" fmla="*/ 3018117 w 3908995"/>
                <a:gd name="connsiteY24" fmla="*/ 2668663 h 10911853"/>
                <a:gd name="connsiteX25" fmla="*/ 3013786 w 3908995"/>
                <a:gd name="connsiteY25" fmla="*/ 2630601 h 10911853"/>
                <a:gd name="connsiteX26" fmla="*/ 3025241 w 3908995"/>
                <a:gd name="connsiteY26" fmla="*/ 2587498 h 10911853"/>
                <a:gd name="connsiteX27" fmla="*/ 3035185 w 3908995"/>
                <a:gd name="connsiteY27" fmla="*/ 2539784 h 10911853"/>
                <a:gd name="connsiteX28" fmla="*/ 3043669 w 3908995"/>
                <a:gd name="connsiteY28" fmla="*/ 2488361 h 10911853"/>
                <a:gd name="connsiteX29" fmla="*/ 3050756 w 3908995"/>
                <a:gd name="connsiteY29" fmla="*/ 2434120 h 10911853"/>
                <a:gd name="connsiteX30" fmla="*/ 3056509 w 3908995"/>
                <a:gd name="connsiteY30" fmla="*/ 2377986 h 10911853"/>
                <a:gd name="connsiteX31" fmla="*/ 3061017 w 3908995"/>
                <a:gd name="connsiteY31" fmla="*/ 2320874 h 10911853"/>
                <a:gd name="connsiteX32" fmla="*/ 3064306 w 3908995"/>
                <a:gd name="connsiteY32" fmla="*/ 2263698 h 10911853"/>
                <a:gd name="connsiteX33" fmla="*/ 3066478 w 3908995"/>
                <a:gd name="connsiteY33" fmla="*/ 2207349 h 10911853"/>
                <a:gd name="connsiteX34" fmla="*/ 3067570 w 3908995"/>
                <a:gd name="connsiteY34" fmla="*/ 2152751 h 10911853"/>
                <a:gd name="connsiteX35" fmla="*/ 3067659 w 3908995"/>
                <a:gd name="connsiteY35" fmla="*/ 2100808 h 10911853"/>
                <a:gd name="connsiteX36" fmla="*/ 3066821 w 3908995"/>
                <a:gd name="connsiteY36" fmla="*/ 2052447 h 10911853"/>
                <a:gd name="connsiteX37" fmla="*/ 3065094 w 3908995"/>
                <a:gd name="connsiteY37" fmla="*/ 2008555 h 10911853"/>
                <a:gd name="connsiteX38" fmla="*/ 3062554 w 3908995"/>
                <a:gd name="connsiteY38" fmla="*/ 1970062 h 10911853"/>
                <a:gd name="connsiteX39" fmla="*/ 3059277 w 3908995"/>
                <a:gd name="connsiteY39" fmla="*/ 1937867 h 10911853"/>
                <a:gd name="connsiteX40" fmla="*/ 3051886 w 3908995"/>
                <a:gd name="connsiteY40" fmla="*/ 1876945 h 10911853"/>
                <a:gd name="connsiteX41" fmla="*/ 3033052 w 3908995"/>
                <a:gd name="connsiteY41" fmla="*/ 1707807 h 10911853"/>
                <a:gd name="connsiteX42" fmla="*/ 3027032 w 3908995"/>
                <a:gd name="connsiteY42" fmla="*/ 1655787 h 10911853"/>
                <a:gd name="connsiteX43" fmla="*/ 3020707 w 3908995"/>
                <a:gd name="connsiteY43" fmla="*/ 1605864 h 10911853"/>
                <a:gd name="connsiteX44" fmla="*/ 3013849 w 3908995"/>
                <a:gd name="connsiteY44" fmla="*/ 1557959 h 10911853"/>
                <a:gd name="connsiteX45" fmla="*/ 3006191 w 3908995"/>
                <a:gd name="connsiteY45" fmla="*/ 1512023 h 10911853"/>
                <a:gd name="connsiteX46" fmla="*/ 2997466 w 3908995"/>
                <a:gd name="connsiteY46" fmla="*/ 1468018 h 10911853"/>
                <a:gd name="connsiteX47" fmla="*/ 2987433 w 3908995"/>
                <a:gd name="connsiteY47" fmla="*/ 1425879 h 10911853"/>
                <a:gd name="connsiteX48" fmla="*/ 2975851 w 3908995"/>
                <a:gd name="connsiteY48" fmla="*/ 1385544 h 10911853"/>
                <a:gd name="connsiteX49" fmla="*/ 2962427 w 3908995"/>
                <a:gd name="connsiteY49" fmla="*/ 1346962 h 10911853"/>
                <a:gd name="connsiteX50" fmla="*/ 2946946 w 3908995"/>
                <a:gd name="connsiteY50" fmla="*/ 1310068 h 10911853"/>
                <a:gd name="connsiteX51" fmla="*/ 2929140 w 3908995"/>
                <a:gd name="connsiteY51" fmla="*/ 1274826 h 10911853"/>
                <a:gd name="connsiteX52" fmla="*/ 2908744 w 3908995"/>
                <a:gd name="connsiteY52" fmla="*/ 1241171 h 10911853"/>
                <a:gd name="connsiteX53" fmla="*/ 2885516 w 3908995"/>
                <a:gd name="connsiteY53" fmla="*/ 1209040 h 10911853"/>
                <a:gd name="connsiteX54" fmla="*/ 2859201 w 3908995"/>
                <a:gd name="connsiteY54" fmla="*/ 1178382 h 10911853"/>
                <a:gd name="connsiteX55" fmla="*/ 2829534 w 3908995"/>
                <a:gd name="connsiteY55" fmla="*/ 1149134 h 10911853"/>
                <a:gd name="connsiteX56" fmla="*/ 2796286 w 3908995"/>
                <a:gd name="connsiteY56" fmla="*/ 1121257 h 10911853"/>
                <a:gd name="connsiteX57" fmla="*/ 2759176 w 3908995"/>
                <a:gd name="connsiteY57" fmla="*/ 1094689 h 10911853"/>
                <a:gd name="connsiteX58" fmla="*/ 2717952 w 3908995"/>
                <a:gd name="connsiteY58" fmla="*/ 1069378 h 10911853"/>
                <a:gd name="connsiteX59" fmla="*/ 2672384 w 3908995"/>
                <a:gd name="connsiteY59" fmla="*/ 1045248 h 10911853"/>
                <a:gd name="connsiteX60" fmla="*/ 2660929 w 3908995"/>
                <a:gd name="connsiteY60" fmla="*/ 991349 h 10911853"/>
                <a:gd name="connsiteX61" fmla="*/ 2644838 w 3908995"/>
                <a:gd name="connsiteY61" fmla="*/ 941971 h 10911853"/>
                <a:gd name="connsiteX62" fmla="*/ 2624531 w 3908995"/>
                <a:gd name="connsiteY62" fmla="*/ 896886 h 10911853"/>
                <a:gd name="connsiteX63" fmla="*/ 2600401 w 3908995"/>
                <a:gd name="connsiteY63" fmla="*/ 855891 h 10911853"/>
                <a:gd name="connsiteX64" fmla="*/ 2572855 w 3908995"/>
                <a:gd name="connsiteY64" fmla="*/ 818756 h 10911853"/>
                <a:gd name="connsiteX65" fmla="*/ 2542298 w 3908995"/>
                <a:gd name="connsiteY65" fmla="*/ 785266 h 10911853"/>
                <a:gd name="connsiteX66" fmla="*/ 2509126 w 3908995"/>
                <a:gd name="connsiteY66" fmla="*/ 755205 h 10911853"/>
                <a:gd name="connsiteX67" fmla="*/ 2473756 w 3908995"/>
                <a:gd name="connsiteY67" fmla="*/ 728357 h 10911853"/>
                <a:gd name="connsiteX68" fmla="*/ 2436571 w 3908995"/>
                <a:gd name="connsiteY68" fmla="*/ 704507 h 10911853"/>
                <a:gd name="connsiteX69" fmla="*/ 2397988 w 3908995"/>
                <a:gd name="connsiteY69" fmla="*/ 683425 h 10911853"/>
                <a:gd name="connsiteX70" fmla="*/ 2358415 w 3908995"/>
                <a:gd name="connsiteY70" fmla="*/ 664921 h 10911853"/>
                <a:gd name="connsiteX71" fmla="*/ 2318245 w 3908995"/>
                <a:gd name="connsiteY71" fmla="*/ 648754 h 10911853"/>
                <a:gd name="connsiteX72" fmla="*/ 2277884 w 3908995"/>
                <a:gd name="connsiteY72" fmla="*/ 634707 h 10911853"/>
                <a:gd name="connsiteX73" fmla="*/ 2237740 w 3908995"/>
                <a:gd name="connsiteY73" fmla="*/ 622579 h 10911853"/>
                <a:gd name="connsiteX74" fmla="*/ 2198205 w 3908995"/>
                <a:gd name="connsiteY74" fmla="*/ 612140 h 10911853"/>
                <a:gd name="connsiteX75" fmla="*/ 2159685 w 3908995"/>
                <a:gd name="connsiteY75" fmla="*/ 603173 h 10911853"/>
                <a:gd name="connsiteX76" fmla="*/ 2122601 w 3908995"/>
                <a:gd name="connsiteY76" fmla="*/ 595464 h 10911853"/>
                <a:gd name="connsiteX77" fmla="*/ 2089035 w 3908995"/>
                <a:gd name="connsiteY77" fmla="*/ 540804 h 10911853"/>
                <a:gd name="connsiteX78" fmla="*/ 2057717 w 3908995"/>
                <a:gd name="connsiteY78" fmla="*/ 487476 h 10911853"/>
                <a:gd name="connsiteX79" fmla="*/ 2028278 w 3908995"/>
                <a:gd name="connsiteY79" fmla="*/ 435711 h 10911853"/>
                <a:gd name="connsiteX80" fmla="*/ 1973516 w 3908995"/>
                <a:gd name="connsiteY80" fmla="*/ 337629 h 10911853"/>
                <a:gd name="connsiteX81" fmla="*/ 1947468 w 3908995"/>
                <a:gd name="connsiteY81" fmla="*/ 291719 h 10911853"/>
                <a:gd name="connsiteX82" fmla="*/ 1921802 w 3908995"/>
                <a:gd name="connsiteY82" fmla="*/ 248170 h 10911853"/>
                <a:gd name="connsiteX83" fmla="*/ 1896160 w 3908995"/>
                <a:gd name="connsiteY83" fmla="*/ 207200 h 10911853"/>
                <a:gd name="connsiteX84" fmla="*/ 1870163 w 3908995"/>
                <a:gd name="connsiteY84" fmla="*/ 168986 h 10911853"/>
                <a:gd name="connsiteX85" fmla="*/ 1843443 w 3908995"/>
                <a:gd name="connsiteY85" fmla="*/ 133743 h 10911853"/>
                <a:gd name="connsiteX86" fmla="*/ 1815630 w 3908995"/>
                <a:gd name="connsiteY86" fmla="*/ 101663 h 10911853"/>
                <a:gd name="connsiteX87" fmla="*/ 1786356 w 3908995"/>
                <a:gd name="connsiteY87" fmla="*/ 72974 h 10911853"/>
                <a:gd name="connsiteX88" fmla="*/ 1755241 w 3908995"/>
                <a:gd name="connsiteY88" fmla="*/ 47853 h 10911853"/>
                <a:gd name="connsiteX89" fmla="*/ 1721916 w 3908995"/>
                <a:gd name="connsiteY89" fmla="*/ 26517 h 10911853"/>
                <a:gd name="connsiteX90" fmla="*/ 1686026 w 3908995"/>
                <a:gd name="connsiteY90" fmla="*/ 9169 h 10911853"/>
                <a:gd name="connsiteX91" fmla="*/ 1648498 w 3908995"/>
                <a:gd name="connsiteY91" fmla="*/ 127 h 10911853"/>
                <a:gd name="connsiteX92" fmla="*/ 1605635 w 3908995"/>
                <a:gd name="connsiteY92" fmla="*/ 0 h 10911853"/>
                <a:gd name="connsiteX93" fmla="*/ 1558925 w 3908995"/>
                <a:gd name="connsiteY93" fmla="*/ 7073 h 10911853"/>
                <a:gd name="connsiteX94" fmla="*/ 1509903 w 3908995"/>
                <a:gd name="connsiteY94" fmla="*/ 19608 h 10911853"/>
                <a:gd name="connsiteX95" fmla="*/ 1460068 w 3908995"/>
                <a:gd name="connsiteY95" fmla="*/ 35915 h 10911853"/>
                <a:gd name="connsiteX96" fmla="*/ 1410931 w 3908995"/>
                <a:gd name="connsiteY96" fmla="*/ 54254 h 10911853"/>
                <a:gd name="connsiteX97" fmla="*/ 1320838 w 3908995"/>
                <a:gd name="connsiteY97" fmla="*/ 90170 h 10911853"/>
                <a:gd name="connsiteX98" fmla="*/ 1282915 w 3908995"/>
                <a:gd name="connsiteY98" fmla="*/ 104317 h 10911853"/>
                <a:gd name="connsiteX99" fmla="*/ 1315389 w 3908995"/>
                <a:gd name="connsiteY99" fmla="*/ 221043 h 10911853"/>
                <a:gd name="connsiteX100" fmla="*/ 1330782 w 3908995"/>
                <a:gd name="connsiteY100" fmla="*/ 291426 h 10911853"/>
                <a:gd name="connsiteX101" fmla="*/ 1333182 w 3908995"/>
                <a:gd name="connsiteY101" fmla="*/ 343763 h 10911853"/>
                <a:gd name="connsiteX102" fmla="*/ 1326705 w 3908995"/>
                <a:gd name="connsiteY102" fmla="*/ 406400 h 10911853"/>
                <a:gd name="connsiteX103" fmla="*/ 1206144 w 3908995"/>
                <a:gd name="connsiteY103" fmla="*/ 1380578 h 10911853"/>
                <a:gd name="connsiteX104" fmla="*/ 1326692 w 3908995"/>
                <a:gd name="connsiteY104" fmla="*/ 406400 h 10911853"/>
                <a:gd name="connsiteX105" fmla="*/ 1326121 w 3908995"/>
                <a:gd name="connsiteY105" fmla="*/ 383552 h 10911853"/>
                <a:gd name="connsiteX106" fmla="*/ 1284846 w 3908995"/>
                <a:gd name="connsiteY106" fmla="*/ 326453 h 10911853"/>
                <a:gd name="connsiteX107" fmla="*/ 1249006 w 3908995"/>
                <a:gd name="connsiteY107" fmla="*/ 294233 h 10911853"/>
                <a:gd name="connsiteX108" fmla="*/ 1206258 w 3908995"/>
                <a:gd name="connsiteY108" fmla="*/ 260896 h 10911853"/>
                <a:gd name="connsiteX109" fmla="*/ 1159052 w 3908995"/>
                <a:gd name="connsiteY109" fmla="*/ 227469 h 10911853"/>
                <a:gd name="connsiteX110" fmla="*/ 1109814 w 3908995"/>
                <a:gd name="connsiteY110" fmla="*/ 194945 h 10911853"/>
                <a:gd name="connsiteX111" fmla="*/ 1060983 w 3908995"/>
                <a:gd name="connsiteY111" fmla="*/ 164338 h 10911853"/>
                <a:gd name="connsiteX112" fmla="*/ 1014984 w 3908995"/>
                <a:gd name="connsiteY112" fmla="*/ 136664 h 10911853"/>
                <a:gd name="connsiteX113" fmla="*/ 974255 w 3908995"/>
                <a:gd name="connsiteY113" fmla="*/ 112915 h 10911853"/>
                <a:gd name="connsiteX114" fmla="*/ 918337 w 3908995"/>
                <a:gd name="connsiteY114" fmla="*/ 81267 h 10911853"/>
                <a:gd name="connsiteX115" fmla="*/ 603059 w 3908995"/>
                <a:gd name="connsiteY115" fmla="*/ 774001 h 10911853"/>
                <a:gd name="connsiteX116" fmla="*/ 746493 w 3908995"/>
                <a:gd name="connsiteY116" fmla="*/ 1361338 h 10911853"/>
                <a:gd name="connsiteX117" fmla="*/ 720471 w 3908995"/>
                <a:gd name="connsiteY117" fmla="*/ 1620837 h 10911853"/>
                <a:gd name="connsiteX118" fmla="*/ 608495 w 3908995"/>
                <a:gd name="connsiteY118" fmla="*/ 2221954 h 10911853"/>
                <a:gd name="connsiteX119" fmla="*/ 603389 w 3908995"/>
                <a:gd name="connsiteY119" fmla="*/ 2223897 h 10911853"/>
                <a:gd name="connsiteX120" fmla="*/ 560590 w 3908995"/>
                <a:gd name="connsiteY120" fmla="*/ 2243734 h 10911853"/>
                <a:gd name="connsiteX121" fmla="*/ 519112 w 3908995"/>
                <a:gd name="connsiteY121" fmla="*/ 2266543 h 10911853"/>
                <a:gd name="connsiteX122" fmla="*/ 479132 w 3908995"/>
                <a:gd name="connsiteY122" fmla="*/ 2292248 h 10911853"/>
                <a:gd name="connsiteX123" fmla="*/ 440829 w 3908995"/>
                <a:gd name="connsiteY123" fmla="*/ 2320772 h 10911853"/>
                <a:gd name="connsiteX124" fmla="*/ 282333 w 3908995"/>
                <a:gd name="connsiteY124" fmla="*/ 2447442 h 10911853"/>
                <a:gd name="connsiteX125" fmla="*/ 0 w 3908995"/>
                <a:gd name="connsiteY125" fmla="*/ 3183394 h 10911853"/>
                <a:gd name="connsiteX126" fmla="*/ 385470 w 3908995"/>
                <a:gd name="connsiteY126" fmla="*/ 3752913 h 10911853"/>
                <a:gd name="connsiteX127" fmla="*/ 423506 w 3908995"/>
                <a:gd name="connsiteY127" fmla="*/ 3801249 h 10911853"/>
                <a:gd name="connsiteX128" fmla="*/ 461073 w 3908995"/>
                <a:gd name="connsiteY128" fmla="*/ 3847515 h 10911853"/>
                <a:gd name="connsiteX129" fmla="*/ 498132 w 3908995"/>
                <a:gd name="connsiteY129" fmla="*/ 3891877 h 10911853"/>
                <a:gd name="connsiteX130" fmla="*/ 534670 w 3908995"/>
                <a:gd name="connsiteY130" fmla="*/ 3934485 h 10911853"/>
                <a:gd name="connsiteX131" fmla="*/ 570649 w 3908995"/>
                <a:gd name="connsiteY131" fmla="*/ 3975506 h 10911853"/>
                <a:gd name="connsiteX132" fmla="*/ 606031 w 3908995"/>
                <a:gd name="connsiteY132" fmla="*/ 4015092 h 10911853"/>
                <a:gd name="connsiteX133" fmla="*/ 640803 w 3908995"/>
                <a:gd name="connsiteY133" fmla="*/ 4053433 h 10911853"/>
                <a:gd name="connsiteX134" fmla="*/ 773074 w 3908995"/>
                <a:gd name="connsiteY134" fmla="*/ 4197439 h 10911853"/>
                <a:gd name="connsiteX135" fmla="*/ 804291 w 3908995"/>
                <a:gd name="connsiteY135" fmla="*/ 4231919 h 10911853"/>
                <a:gd name="connsiteX136" fmla="*/ 834720 w 3908995"/>
                <a:gd name="connsiteY136" fmla="*/ 4266108 h 10911853"/>
                <a:gd name="connsiteX137" fmla="*/ 864311 w 3908995"/>
                <a:gd name="connsiteY137" fmla="*/ 4300194 h 10911853"/>
                <a:gd name="connsiteX138" fmla="*/ 893038 w 3908995"/>
                <a:gd name="connsiteY138" fmla="*/ 4334319 h 10911853"/>
                <a:gd name="connsiteX139" fmla="*/ 920889 w 3908995"/>
                <a:gd name="connsiteY139" fmla="*/ 4368647 h 10911853"/>
                <a:gd name="connsiteX140" fmla="*/ 947813 w 3908995"/>
                <a:gd name="connsiteY140" fmla="*/ 4403344 h 10911853"/>
                <a:gd name="connsiteX141" fmla="*/ 973785 w 3908995"/>
                <a:gd name="connsiteY141" fmla="*/ 4438586 h 10911853"/>
                <a:gd name="connsiteX142" fmla="*/ 998778 w 3908995"/>
                <a:gd name="connsiteY142" fmla="*/ 4474515 h 10911853"/>
                <a:gd name="connsiteX143" fmla="*/ 1022769 w 3908995"/>
                <a:gd name="connsiteY143" fmla="*/ 4511306 h 10911853"/>
                <a:gd name="connsiteX144" fmla="*/ 1045718 w 3908995"/>
                <a:gd name="connsiteY144" fmla="*/ 4549127 h 10911853"/>
                <a:gd name="connsiteX145" fmla="*/ 1067600 w 3908995"/>
                <a:gd name="connsiteY145" fmla="*/ 4588129 h 10911853"/>
                <a:gd name="connsiteX146" fmla="*/ 1088390 w 3908995"/>
                <a:gd name="connsiteY146" fmla="*/ 4628477 h 10911853"/>
                <a:gd name="connsiteX147" fmla="*/ 1108036 w 3908995"/>
                <a:gd name="connsiteY147" fmla="*/ 4670336 h 10911853"/>
                <a:gd name="connsiteX148" fmla="*/ 1126540 w 3908995"/>
                <a:gd name="connsiteY148" fmla="*/ 4713871 h 10911853"/>
                <a:gd name="connsiteX149" fmla="*/ 1143838 w 3908995"/>
                <a:gd name="connsiteY149" fmla="*/ 4759249 h 10911853"/>
                <a:gd name="connsiteX150" fmla="*/ 1159929 w 3908995"/>
                <a:gd name="connsiteY150" fmla="*/ 4806620 h 10911853"/>
                <a:gd name="connsiteX151" fmla="*/ 1174775 w 3908995"/>
                <a:gd name="connsiteY151" fmla="*/ 4856162 h 10911853"/>
                <a:gd name="connsiteX152" fmla="*/ 1188339 w 3908995"/>
                <a:gd name="connsiteY152" fmla="*/ 4908029 h 10911853"/>
                <a:gd name="connsiteX153" fmla="*/ 1260843 w 3908995"/>
                <a:gd name="connsiteY153" fmla="*/ 5760885 h 10911853"/>
                <a:gd name="connsiteX154" fmla="*/ 1305534 w 3908995"/>
                <a:gd name="connsiteY154" fmla="*/ 6316662 h 10911853"/>
                <a:gd name="connsiteX155" fmla="*/ 1343761 w 3908995"/>
                <a:gd name="connsiteY155" fmla="*/ 6818477 h 10911853"/>
                <a:gd name="connsiteX156" fmla="*/ 1372539 w 3908995"/>
                <a:gd name="connsiteY156" fmla="*/ 7217435 h 10911853"/>
                <a:gd name="connsiteX157" fmla="*/ 1395882 w 3908995"/>
                <a:gd name="connsiteY157" fmla="*/ 7559091 h 10911853"/>
                <a:gd name="connsiteX158" fmla="*/ 1410906 w 3908995"/>
                <a:gd name="connsiteY158" fmla="*/ 7725016 h 10911853"/>
                <a:gd name="connsiteX159" fmla="*/ 1499946 w 3908995"/>
                <a:gd name="connsiteY159" fmla="*/ 10151504 h 10911853"/>
                <a:gd name="connsiteX160" fmla="*/ 1498282 w 3908995"/>
                <a:gd name="connsiteY160" fmla="*/ 10246347 h 10911853"/>
                <a:gd name="connsiteX161" fmla="*/ 1497126 w 3908995"/>
                <a:gd name="connsiteY161" fmla="*/ 10291953 h 10911853"/>
                <a:gd name="connsiteX162" fmla="*/ 1495742 w 3908995"/>
                <a:gd name="connsiteY162" fmla="*/ 10336314 h 10911853"/>
                <a:gd name="connsiteX163" fmla="*/ 1494142 w 3908995"/>
                <a:gd name="connsiteY163" fmla="*/ 10379392 h 10911853"/>
                <a:gd name="connsiteX164" fmla="*/ 1492300 w 3908995"/>
                <a:gd name="connsiteY164" fmla="*/ 10421163 h 10911853"/>
                <a:gd name="connsiteX165" fmla="*/ 1490243 w 3908995"/>
                <a:gd name="connsiteY165" fmla="*/ 10461587 h 10911853"/>
                <a:gd name="connsiteX166" fmla="*/ 1487932 w 3908995"/>
                <a:gd name="connsiteY166" fmla="*/ 10500627 h 10911853"/>
                <a:gd name="connsiteX167" fmla="*/ 1482598 w 3908995"/>
                <a:gd name="connsiteY167" fmla="*/ 10574465 h 10911853"/>
                <a:gd name="connsiteX168" fmla="*/ 1476260 w 3908995"/>
                <a:gd name="connsiteY168" fmla="*/ 10642397 h 10911853"/>
                <a:gd name="connsiteX169" fmla="*/ 1468907 w 3908995"/>
                <a:gd name="connsiteY169" fmla="*/ 10704182 h 10911853"/>
                <a:gd name="connsiteX170" fmla="*/ 1460487 w 3908995"/>
                <a:gd name="connsiteY170" fmla="*/ 10759554 h 10911853"/>
                <a:gd name="connsiteX171" fmla="*/ 1450962 w 3908995"/>
                <a:gd name="connsiteY171" fmla="*/ 10808272 h 10911853"/>
                <a:gd name="connsiteX172" fmla="*/ 1440319 w 3908995"/>
                <a:gd name="connsiteY172" fmla="*/ 10850055 h 10911853"/>
                <a:gd name="connsiteX173" fmla="*/ 1422184 w 3908995"/>
                <a:gd name="connsiteY173" fmla="*/ 10899204 h 10911853"/>
                <a:gd name="connsiteX174" fmla="*/ 1415542 w 3908995"/>
                <a:gd name="connsiteY174" fmla="*/ 10911853 h 10911853"/>
                <a:gd name="connsiteX175" fmla="*/ 3908996 w 3908995"/>
                <a:gd name="connsiteY175" fmla="*/ 10900296 h 10911853"/>
                <a:gd name="connsiteX0" fmla="*/ 3908996 w 3908997"/>
                <a:gd name="connsiteY0" fmla="*/ 10900296 h 10911853"/>
                <a:gd name="connsiteX1" fmla="*/ 3604907 w 3908997"/>
                <a:gd name="connsiteY1" fmla="*/ 7716367 h 10911853"/>
                <a:gd name="connsiteX2" fmla="*/ 3406800 w 3908997"/>
                <a:gd name="connsiteY2" fmla="*/ 5912815 h 10911853"/>
                <a:gd name="connsiteX3" fmla="*/ 3227578 w 3908997"/>
                <a:gd name="connsiteY3" fmla="*/ 4821618 h 10911853"/>
                <a:gd name="connsiteX4" fmla="*/ 2980194 w 3908997"/>
                <a:gd name="connsiteY4" fmla="*/ 3774744 h 10911853"/>
                <a:gd name="connsiteX5" fmla="*/ 2979636 w 3908997"/>
                <a:gd name="connsiteY5" fmla="*/ 3737381 h 10911853"/>
                <a:gd name="connsiteX6" fmla="*/ 2979712 w 3908997"/>
                <a:gd name="connsiteY6" fmla="*/ 3683050 h 10911853"/>
                <a:gd name="connsiteX7" fmla="*/ 2980563 w 3908997"/>
                <a:gd name="connsiteY7" fmla="*/ 3628936 h 10911853"/>
                <a:gd name="connsiteX8" fmla="*/ 2982112 w 3908997"/>
                <a:gd name="connsiteY8" fmla="*/ 3575088 h 10911853"/>
                <a:gd name="connsiteX9" fmla="*/ 2984258 w 3908997"/>
                <a:gd name="connsiteY9" fmla="*/ 3521557 h 10911853"/>
                <a:gd name="connsiteX10" fmla="*/ 2986913 w 3908997"/>
                <a:gd name="connsiteY10" fmla="*/ 3468382 h 10911853"/>
                <a:gd name="connsiteX11" fmla="*/ 2989973 w 3908997"/>
                <a:gd name="connsiteY11" fmla="*/ 3415627 h 10911853"/>
                <a:gd name="connsiteX12" fmla="*/ 2993352 w 3908997"/>
                <a:gd name="connsiteY12" fmla="*/ 3363341 h 10911853"/>
                <a:gd name="connsiteX13" fmla="*/ 2996946 w 3908997"/>
                <a:gd name="connsiteY13" fmla="*/ 3311563 h 10911853"/>
                <a:gd name="connsiteX14" fmla="*/ 3008134 w 3908997"/>
                <a:gd name="connsiteY14" fmla="*/ 3159810 h 10911853"/>
                <a:gd name="connsiteX15" fmla="*/ 3014992 w 3908997"/>
                <a:gd name="connsiteY15" fmla="*/ 3062135 h 10911853"/>
                <a:gd name="connsiteX16" fmla="*/ 3017951 w 3908997"/>
                <a:gd name="connsiteY16" fmla="*/ 3014484 h 10911853"/>
                <a:gd name="connsiteX17" fmla="*/ 3020479 w 3908997"/>
                <a:gd name="connsiteY17" fmla="*/ 2967710 h 10911853"/>
                <a:gd name="connsiteX18" fmla="*/ 3022473 w 3908997"/>
                <a:gd name="connsiteY18" fmla="*/ 2921851 h 10911853"/>
                <a:gd name="connsiteX19" fmla="*/ 3023857 w 3908997"/>
                <a:gd name="connsiteY19" fmla="*/ 2876943 h 10911853"/>
                <a:gd name="connsiteX20" fmla="*/ 3024517 w 3908997"/>
                <a:gd name="connsiteY20" fmla="*/ 2833065 h 10911853"/>
                <a:gd name="connsiteX21" fmla="*/ 3024365 w 3908997"/>
                <a:gd name="connsiteY21" fmla="*/ 2790240 h 10911853"/>
                <a:gd name="connsiteX22" fmla="*/ 3023311 w 3908997"/>
                <a:gd name="connsiteY22" fmla="*/ 2748534 h 10911853"/>
                <a:gd name="connsiteX23" fmla="*/ 3021253 w 3908997"/>
                <a:gd name="connsiteY23" fmla="*/ 2707995 h 10911853"/>
                <a:gd name="connsiteX24" fmla="*/ 3018117 w 3908997"/>
                <a:gd name="connsiteY24" fmla="*/ 2668663 h 10911853"/>
                <a:gd name="connsiteX25" fmla="*/ 3013786 w 3908997"/>
                <a:gd name="connsiteY25" fmla="*/ 2630601 h 10911853"/>
                <a:gd name="connsiteX26" fmla="*/ 3025241 w 3908997"/>
                <a:gd name="connsiteY26" fmla="*/ 2587498 h 10911853"/>
                <a:gd name="connsiteX27" fmla="*/ 3035185 w 3908997"/>
                <a:gd name="connsiteY27" fmla="*/ 2539784 h 10911853"/>
                <a:gd name="connsiteX28" fmla="*/ 3043669 w 3908997"/>
                <a:gd name="connsiteY28" fmla="*/ 2488361 h 10911853"/>
                <a:gd name="connsiteX29" fmla="*/ 3050756 w 3908997"/>
                <a:gd name="connsiteY29" fmla="*/ 2434120 h 10911853"/>
                <a:gd name="connsiteX30" fmla="*/ 3056509 w 3908997"/>
                <a:gd name="connsiteY30" fmla="*/ 2377986 h 10911853"/>
                <a:gd name="connsiteX31" fmla="*/ 3061017 w 3908997"/>
                <a:gd name="connsiteY31" fmla="*/ 2320874 h 10911853"/>
                <a:gd name="connsiteX32" fmla="*/ 3064306 w 3908997"/>
                <a:gd name="connsiteY32" fmla="*/ 2263698 h 10911853"/>
                <a:gd name="connsiteX33" fmla="*/ 3066478 w 3908997"/>
                <a:gd name="connsiteY33" fmla="*/ 2207349 h 10911853"/>
                <a:gd name="connsiteX34" fmla="*/ 3067570 w 3908997"/>
                <a:gd name="connsiteY34" fmla="*/ 2152751 h 10911853"/>
                <a:gd name="connsiteX35" fmla="*/ 3067659 w 3908997"/>
                <a:gd name="connsiteY35" fmla="*/ 2100808 h 10911853"/>
                <a:gd name="connsiteX36" fmla="*/ 3066821 w 3908997"/>
                <a:gd name="connsiteY36" fmla="*/ 2052447 h 10911853"/>
                <a:gd name="connsiteX37" fmla="*/ 3065094 w 3908997"/>
                <a:gd name="connsiteY37" fmla="*/ 2008555 h 10911853"/>
                <a:gd name="connsiteX38" fmla="*/ 3062554 w 3908997"/>
                <a:gd name="connsiteY38" fmla="*/ 1970062 h 10911853"/>
                <a:gd name="connsiteX39" fmla="*/ 3059277 w 3908997"/>
                <a:gd name="connsiteY39" fmla="*/ 1937867 h 10911853"/>
                <a:gd name="connsiteX40" fmla="*/ 3051886 w 3908997"/>
                <a:gd name="connsiteY40" fmla="*/ 1876945 h 10911853"/>
                <a:gd name="connsiteX41" fmla="*/ 3033052 w 3908997"/>
                <a:gd name="connsiteY41" fmla="*/ 1707807 h 10911853"/>
                <a:gd name="connsiteX42" fmla="*/ 3027032 w 3908997"/>
                <a:gd name="connsiteY42" fmla="*/ 1655787 h 10911853"/>
                <a:gd name="connsiteX43" fmla="*/ 3020707 w 3908997"/>
                <a:gd name="connsiteY43" fmla="*/ 1605864 h 10911853"/>
                <a:gd name="connsiteX44" fmla="*/ 3013849 w 3908997"/>
                <a:gd name="connsiteY44" fmla="*/ 1557959 h 10911853"/>
                <a:gd name="connsiteX45" fmla="*/ 3006191 w 3908997"/>
                <a:gd name="connsiteY45" fmla="*/ 1512023 h 10911853"/>
                <a:gd name="connsiteX46" fmla="*/ 2997466 w 3908997"/>
                <a:gd name="connsiteY46" fmla="*/ 1468018 h 10911853"/>
                <a:gd name="connsiteX47" fmla="*/ 2987433 w 3908997"/>
                <a:gd name="connsiteY47" fmla="*/ 1425879 h 10911853"/>
                <a:gd name="connsiteX48" fmla="*/ 2975851 w 3908997"/>
                <a:gd name="connsiteY48" fmla="*/ 1385544 h 10911853"/>
                <a:gd name="connsiteX49" fmla="*/ 2962427 w 3908997"/>
                <a:gd name="connsiteY49" fmla="*/ 1346962 h 10911853"/>
                <a:gd name="connsiteX50" fmla="*/ 2946946 w 3908997"/>
                <a:gd name="connsiteY50" fmla="*/ 1310068 h 10911853"/>
                <a:gd name="connsiteX51" fmla="*/ 2929140 w 3908997"/>
                <a:gd name="connsiteY51" fmla="*/ 1274826 h 10911853"/>
                <a:gd name="connsiteX52" fmla="*/ 2908744 w 3908997"/>
                <a:gd name="connsiteY52" fmla="*/ 1241171 h 10911853"/>
                <a:gd name="connsiteX53" fmla="*/ 2885516 w 3908997"/>
                <a:gd name="connsiteY53" fmla="*/ 1209040 h 10911853"/>
                <a:gd name="connsiteX54" fmla="*/ 2859201 w 3908997"/>
                <a:gd name="connsiteY54" fmla="*/ 1178382 h 10911853"/>
                <a:gd name="connsiteX55" fmla="*/ 2829534 w 3908997"/>
                <a:gd name="connsiteY55" fmla="*/ 1149134 h 10911853"/>
                <a:gd name="connsiteX56" fmla="*/ 2796286 w 3908997"/>
                <a:gd name="connsiteY56" fmla="*/ 1121257 h 10911853"/>
                <a:gd name="connsiteX57" fmla="*/ 2759176 w 3908997"/>
                <a:gd name="connsiteY57" fmla="*/ 1094689 h 10911853"/>
                <a:gd name="connsiteX58" fmla="*/ 2717952 w 3908997"/>
                <a:gd name="connsiteY58" fmla="*/ 1069378 h 10911853"/>
                <a:gd name="connsiteX59" fmla="*/ 2672384 w 3908997"/>
                <a:gd name="connsiteY59" fmla="*/ 1045248 h 10911853"/>
                <a:gd name="connsiteX60" fmla="*/ 2660929 w 3908997"/>
                <a:gd name="connsiteY60" fmla="*/ 991349 h 10911853"/>
                <a:gd name="connsiteX61" fmla="*/ 2644838 w 3908997"/>
                <a:gd name="connsiteY61" fmla="*/ 941971 h 10911853"/>
                <a:gd name="connsiteX62" fmla="*/ 2624531 w 3908997"/>
                <a:gd name="connsiteY62" fmla="*/ 896886 h 10911853"/>
                <a:gd name="connsiteX63" fmla="*/ 2600401 w 3908997"/>
                <a:gd name="connsiteY63" fmla="*/ 855891 h 10911853"/>
                <a:gd name="connsiteX64" fmla="*/ 2572855 w 3908997"/>
                <a:gd name="connsiteY64" fmla="*/ 818756 h 10911853"/>
                <a:gd name="connsiteX65" fmla="*/ 2542298 w 3908997"/>
                <a:gd name="connsiteY65" fmla="*/ 785266 h 10911853"/>
                <a:gd name="connsiteX66" fmla="*/ 2509126 w 3908997"/>
                <a:gd name="connsiteY66" fmla="*/ 755205 h 10911853"/>
                <a:gd name="connsiteX67" fmla="*/ 2473756 w 3908997"/>
                <a:gd name="connsiteY67" fmla="*/ 728357 h 10911853"/>
                <a:gd name="connsiteX68" fmla="*/ 2436571 w 3908997"/>
                <a:gd name="connsiteY68" fmla="*/ 704507 h 10911853"/>
                <a:gd name="connsiteX69" fmla="*/ 2397988 w 3908997"/>
                <a:gd name="connsiteY69" fmla="*/ 683425 h 10911853"/>
                <a:gd name="connsiteX70" fmla="*/ 2358415 w 3908997"/>
                <a:gd name="connsiteY70" fmla="*/ 664921 h 10911853"/>
                <a:gd name="connsiteX71" fmla="*/ 2318245 w 3908997"/>
                <a:gd name="connsiteY71" fmla="*/ 648754 h 10911853"/>
                <a:gd name="connsiteX72" fmla="*/ 2277884 w 3908997"/>
                <a:gd name="connsiteY72" fmla="*/ 634707 h 10911853"/>
                <a:gd name="connsiteX73" fmla="*/ 2237740 w 3908997"/>
                <a:gd name="connsiteY73" fmla="*/ 622579 h 10911853"/>
                <a:gd name="connsiteX74" fmla="*/ 2198205 w 3908997"/>
                <a:gd name="connsiteY74" fmla="*/ 612140 h 10911853"/>
                <a:gd name="connsiteX75" fmla="*/ 2159685 w 3908997"/>
                <a:gd name="connsiteY75" fmla="*/ 603173 h 10911853"/>
                <a:gd name="connsiteX76" fmla="*/ 2122601 w 3908997"/>
                <a:gd name="connsiteY76" fmla="*/ 595464 h 10911853"/>
                <a:gd name="connsiteX77" fmla="*/ 2089035 w 3908997"/>
                <a:gd name="connsiteY77" fmla="*/ 540804 h 10911853"/>
                <a:gd name="connsiteX78" fmla="*/ 2057717 w 3908997"/>
                <a:gd name="connsiteY78" fmla="*/ 487476 h 10911853"/>
                <a:gd name="connsiteX79" fmla="*/ 2028278 w 3908997"/>
                <a:gd name="connsiteY79" fmla="*/ 435711 h 10911853"/>
                <a:gd name="connsiteX80" fmla="*/ 1973516 w 3908997"/>
                <a:gd name="connsiteY80" fmla="*/ 337629 h 10911853"/>
                <a:gd name="connsiteX81" fmla="*/ 1947468 w 3908997"/>
                <a:gd name="connsiteY81" fmla="*/ 291719 h 10911853"/>
                <a:gd name="connsiteX82" fmla="*/ 1921802 w 3908997"/>
                <a:gd name="connsiteY82" fmla="*/ 248170 h 10911853"/>
                <a:gd name="connsiteX83" fmla="*/ 1896160 w 3908997"/>
                <a:gd name="connsiteY83" fmla="*/ 207200 h 10911853"/>
                <a:gd name="connsiteX84" fmla="*/ 1870163 w 3908997"/>
                <a:gd name="connsiteY84" fmla="*/ 168986 h 10911853"/>
                <a:gd name="connsiteX85" fmla="*/ 1843443 w 3908997"/>
                <a:gd name="connsiteY85" fmla="*/ 133743 h 10911853"/>
                <a:gd name="connsiteX86" fmla="*/ 1815630 w 3908997"/>
                <a:gd name="connsiteY86" fmla="*/ 101663 h 10911853"/>
                <a:gd name="connsiteX87" fmla="*/ 1786356 w 3908997"/>
                <a:gd name="connsiteY87" fmla="*/ 72974 h 10911853"/>
                <a:gd name="connsiteX88" fmla="*/ 1755241 w 3908997"/>
                <a:gd name="connsiteY88" fmla="*/ 47853 h 10911853"/>
                <a:gd name="connsiteX89" fmla="*/ 1721916 w 3908997"/>
                <a:gd name="connsiteY89" fmla="*/ 26517 h 10911853"/>
                <a:gd name="connsiteX90" fmla="*/ 1686026 w 3908997"/>
                <a:gd name="connsiteY90" fmla="*/ 9169 h 10911853"/>
                <a:gd name="connsiteX91" fmla="*/ 1648498 w 3908997"/>
                <a:gd name="connsiteY91" fmla="*/ 127 h 10911853"/>
                <a:gd name="connsiteX92" fmla="*/ 1605635 w 3908997"/>
                <a:gd name="connsiteY92" fmla="*/ 0 h 10911853"/>
                <a:gd name="connsiteX93" fmla="*/ 1558925 w 3908997"/>
                <a:gd name="connsiteY93" fmla="*/ 7073 h 10911853"/>
                <a:gd name="connsiteX94" fmla="*/ 1509903 w 3908997"/>
                <a:gd name="connsiteY94" fmla="*/ 19608 h 10911853"/>
                <a:gd name="connsiteX95" fmla="*/ 1460068 w 3908997"/>
                <a:gd name="connsiteY95" fmla="*/ 35915 h 10911853"/>
                <a:gd name="connsiteX96" fmla="*/ 1410931 w 3908997"/>
                <a:gd name="connsiteY96" fmla="*/ 54254 h 10911853"/>
                <a:gd name="connsiteX97" fmla="*/ 1320838 w 3908997"/>
                <a:gd name="connsiteY97" fmla="*/ 90170 h 10911853"/>
                <a:gd name="connsiteX98" fmla="*/ 1282915 w 3908997"/>
                <a:gd name="connsiteY98" fmla="*/ 104317 h 10911853"/>
                <a:gd name="connsiteX99" fmla="*/ 1315389 w 3908997"/>
                <a:gd name="connsiteY99" fmla="*/ 221043 h 10911853"/>
                <a:gd name="connsiteX100" fmla="*/ 1330782 w 3908997"/>
                <a:gd name="connsiteY100" fmla="*/ 291426 h 10911853"/>
                <a:gd name="connsiteX101" fmla="*/ 1333182 w 3908997"/>
                <a:gd name="connsiteY101" fmla="*/ 343763 h 10911853"/>
                <a:gd name="connsiteX102" fmla="*/ 1326705 w 3908997"/>
                <a:gd name="connsiteY102" fmla="*/ 406400 h 10911853"/>
                <a:gd name="connsiteX103" fmla="*/ 1206144 w 3908997"/>
                <a:gd name="connsiteY103" fmla="*/ 1380578 h 10911853"/>
                <a:gd name="connsiteX104" fmla="*/ 1326692 w 3908997"/>
                <a:gd name="connsiteY104" fmla="*/ 406400 h 10911853"/>
                <a:gd name="connsiteX105" fmla="*/ 1326121 w 3908997"/>
                <a:gd name="connsiteY105" fmla="*/ 383552 h 10911853"/>
                <a:gd name="connsiteX106" fmla="*/ 1284846 w 3908997"/>
                <a:gd name="connsiteY106" fmla="*/ 326453 h 10911853"/>
                <a:gd name="connsiteX107" fmla="*/ 1249006 w 3908997"/>
                <a:gd name="connsiteY107" fmla="*/ 294233 h 10911853"/>
                <a:gd name="connsiteX108" fmla="*/ 1206258 w 3908997"/>
                <a:gd name="connsiteY108" fmla="*/ 260896 h 10911853"/>
                <a:gd name="connsiteX109" fmla="*/ 1159052 w 3908997"/>
                <a:gd name="connsiteY109" fmla="*/ 227469 h 10911853"/>
                <a:gd name="connsiteX110" fmla="*/ 1109814 w 3908997"/>
                <a:gd name="connsiteY110" fmla="*/ 194945 h 10911853"/>
                <a:gd name="connsiteX111" fmla="*/ 1060983 w 3908997"/>
                <a:gd name="connsiteY111" fmla="*/ 164338 h 10911853"/>
                <a:gd name="connsiteX112" fmla="*/ 1014984 w 3908997"/>
                <a:gd name="connsiteY112" fmla="*/ 136664 h 10911853"/>
                <a:gd name="connsiteX113" fmla="*/ 974255 w 3908997"/>
                <a:gd name="connsiteY113" fmla="*/ 112915 h 10911853"/>
                <a:gd name="connsiteX114" fmla="*/ 918337 w 3908997"/>
                <a:gd name="connsiteY114" fmla="*/ 81267 h 10911853"/>
                <a:gd name="connsiteX115" fmla="*/ 603059 w 3908997"/>
                <a:gd name="connsiteY115" fmla="*/ 774001 h 10911853"/>
                <a:gd name="connsiteX116" fmla="*/ 746493 w 3908997"/>
                <a:gd name="connsiteY116" fmla="*/ 1361338 h 10911853"/>
                <a:gd name="connsiteX117" fmla="*/ 720471 w 3908997"/>
                <a:gd name="connsiteY117" fmla="*/ 1620837 h 10911853"/>
                <a:gd name="connsiteX118" fmla="*/ 608495 w 3908997"/>
                <a:gd name="connsiteY118" fmla="*/ 2221954 h 10911853"/>
                <a:gd name="connsiteX119" fmla="*/ 603389 w 3908997"/>
                <a:gd name="connsiteY119" fmla="*/ 2223897 h 10911853"/>
                <a:gd name="connsiteX120" fmla="*/ 560590 w 3908997"/>
                <a:gd name="connsiteY120" fmla="*/ 2243734 h 10911853"/>
                <a:gd name="connsiteX121" fmla="*/ 519112 w 3908997"/>
                <a:gd name="connsiteY121" fmla="*/ 2266543 h 10911853"/>
                <a:gd name="connsiteX122" fmla="*/ 479132 w 3908997"/>
                <a:gd name="connsiteY122" fmla="*/ 2292248 h 10911853"/>
                <a:gd name="connsiteX123" fmla="*/ 440829 w 3908997"/>
                <a:gd name="connsiteY123" fmla="*/ 2320772 h 10911853"/>
                <a:gd name="connsiteX124" fmla="*/ 282333 w 3908997"/>
                <a:gd name="connsiteY124" fmla="*/ 2447442 h 10911853"/>
                <a:gd name="connsiteX125" fmla="*/ 0 w 3908997"/>
                <a:gd name="connsiteY125" fmla="*/ 3183394 h 10911853"/>
                <a:gd name="connsiteX126" fmla="*/ 385470 w 3908997"/>
                <a:gd name="connsiteY126" fmla="*/ 3752913 h 10911853"/>
                <a:gd name="connsiteX127" fmla="*/ 423506 w 3908997"/>
                <a:gd name="connsiteY127" fmla="*/ 3801249 h 10911853"/>
                <a:gd name="connsiteX128" fmla="*/ 461073 w 3908997"/>
                <a:gd name="connsiteY128" fmla="*/ 3847515 h 10911853"/>
                <a:gd name="connsiteX129" fmla="*/ 498132 w 3908997"/>
                <a:gd name="connsiteY129" fmla="*/ 3891877 h 10911853"/>
                <a:gd name="connsiteX130" fmla="*/ 534670 w 3908997"/>
                <a:gd name="connsiteY130" fmla="*/ 3934485 h 10911853"/>
                <a:gd name="connsiteX131" fmla="*/ 570649 w 3908997"/>
                <a:gd name="connsiteY131" fmla="*/ 3975506 h 10911853"/>
                <a:gd name="connsiteX132" fmla="*/ 606031 w 3908997"/>
                <a:gd name="connsiteY132" fmla="*/ 4015092 h 10911853"/>
                <a:gd name="connsiteX133" fmla="*/ 640803 w 3908997"/>
                <a:gd name="connsiteY133" fmla="*/ 4053433 h 10911853"/>
                <a:gd name="connsiteX134" fmla="*/ 773074 w 3908997"/>
                <a:gd name="connsiteY134" fmla="*/ 4197439 h 10911853"/>
                <a:gd name="connsiteX135" fmla="*/ 804291 w 3908997"/>
                <a:gd name="connsiteY135" fmla="*/ 4231919 h 10911853"/>
                <a:gd name="connsiteX136" fmla="*/ 834720 w 3908997"/>
                <a:gd name="connsiteY136" fmla="*/ 4266108 h 10911853"/>
                <a:gd name="connsiteX137" fmla="*/ 864311 w 3908997"/>
                <a:gd name="connsiteY137" fmla="*/ 4300194 h 10911853"/>
                <a:gd name="connsiteX138" fmla="*/ 893038 w 3908997"/>
                <a:gd name="connsiteY138" fmla="*/ 4334319 h 10911853"/>
                <a:gd name="connsiteX139" fmla="*/ 920889 w 3908997"/>
                <a:gd name="connsiteY139" fmla="*/ 4368647 h 10911853"/>
                <a:gd name="connsiteX140" fmla="*/ 947813 w 3908997"/>
                <a:gd name="connsiteY140" fmla="*/ 4403344 h 10911853"/>
                <a:gd name="connsiteX141" fmla="*/ 973785 w 3908997"/>
                <a:gd name="connsiteY141" fmla="*/ 4438586 h 10911853"/>
                <a:gd name="connsiteX142" fmla="*/ 998778 w 3908997"/>
                <a:gd name="connsiteY142" fmla="*/ 4474515 h 10911853"/>
                <a:gd name="connsiteX143" fmla="*/ 1022769 w 3908997"/>
                <a:gd name="connsiteY143" fmla="*/ 4511306 h 10911853"/>
                <a:gd name="connsiteX144" fmla="*/ 1045718 w 3908997"/>
                <a:gd name="connsiteY144" fmla="*/ 4549127 h 10911853"/>
                <a:gd name="connsiteX145" fmla="*/ 1067600 w 3908997"/>
                <a:gd name="connsiteY145" fmla="*/ 4588129 h 10911853"/>
                <a:gd name="connsiteX146" fmla="*/ 1088390 w 3908997"/>
                <a:gd name="connsiteY146" fmla="*/ 4628477 h 10911853"/>
                <a:gd name="connsiteX147" fmla="*/ 1108036 w 3908997"/>
                <a:gd name="connsiteY147" fmla="*/ 4670336 h 10911853"/>
                <a:gd name="connsiteX148" fmla="*/ 1126540 w 3908997"/>
                <a:gd name="connsiteY148" fmla="*/ 4713871 h 10911853"/>
                <a:gd name="connsiteX149" fmla="*/ 1143838 w 3908997"/>
                <a:gd name="connsiteY149" fmla="*/ 4759249 h 10911853"/>
                <a:gd name="connsiteX150" fmla="*/ 1159929 w 3908997"/>
                <a:gd name="connsiteY150" fmla="*/ 4806620 h 10911853"/>
                <a:gd name="connsiteX151" fmla="*/ 1174775 w 3908997"/>
                <a:gd name="connsiteY151" fmla="*/ 4856162 h 10911853"/>
                <a:gd name="connsiteX152" fmla="*/ 1188339 w 3908997"/>
                <a:gd name="connsiteY152" fmla="*/ 4908029 h 10911853"/>
                <a:gd name="connsiteX153" fmla="*/ 1260843 w 3908997"/>
                <a:gd name="connsiteY153" fmla="*/ 5760885 h 10911853"/>
                <a:gd name="connsiteX154" fmla="*/ 1305534 w 3908997"/>
                <a:gd name="connsiteY154" fmla="*/ 6316662 h 10911853"/>
                <a:gd name="connsiteX155" fmla="*/ 1343761 w 3908997"/>
                <a:gd name="connsiteY155" fmla="*/ 6818477 h 10911853"/>
                <a:gd name="connsiteX156" fmla="*/ 1372539 w 3908997"/>
                <a:gd name="connsiteY156" fmla="*/ 7217435 h 10911853"/>
                <a:gd name="connsiteX157" fmla="*/ 1395882 w 3908997"/>
                <a:gd name="connsiteY157" fmla="*/ 7559091 h 10911853"/>
                <a:gd name="connsiteX158" fmla="*/ 1410906 w 3908997"/>
                <a:gd name="connsiteY158" fmla="*/ 7725016 h 10911853"/>
                <a:gd name="connsiteX159" fmla="*/ 1498282 w 3908997"/>
                <a:gd name="connsiteY159" fmla="*/ 10246347 h 10911853"/>
                <a:gd name="connsiteX160" fmla="*/ 1497126 w 3908997"/>
                <a:gd name="connsiteY160" fmla="*/ 10291953 h 10911853"/>
                <a:gd name="connsiteX161" fmla="*/ 1495742 w 3908997"/>
                <a:gd name="connsiteY161" fmla="*/ 10336314 h 10911853"/>
                <a:gd name="connsiteX162" fmla="*/ 1494142 w 3908997"/>
                <a:gd name="connsiteY162" fmla="*/ 10379392 h 10911853"/>
                <a:gd name="connsiteX163" fmla="*/ 1492300 w 3908997"/>
                <a:gd name="connsiteY163" fmla="*/ 10421163 h 10911853"/>
                <a:gd name="connsiteX164" fmla="*/ 1490243 w 3908997"/>
                <a:gd name="connsiteY164" fmla="*/ 10461587 h 10911853"/>
                <a:gd name="connsiteX165" fmla="*/ 1487932 w 3908997"/>
                <a:gd name="connsiteY165" fmla="*/ 10500627 h 10911853"/>
                <a:gd name="connsiteX166" fmla="*/ 1482598 w 3908997"/>
                <a:gd name="connsiteY166" fmla="*/ 10574465 h 10911853"/>
                <a:gd name="connsiteX167" fmla="*/ 1476260 w 3908997"/>
                <a:gd name="connsiteY167" fmla="*/ 10642397 h 10911853"/>
                <a:gd name="connsiteX168" fmla="*/ 1468907 w 3908997"/>
                <a:gd name="connsiteY168" fmla="*/ 10704182 h 10911853"/>
                <a:gd name="connsiteX169" fmla="*/ 1460487 w 3908997"/>
                <a:gd name="connsiteY169" fmla="*/ 10759554 h 10911853"/>
                <a:gd name="connsiteX170" fmla="*/ 1450962 w 3908997"/>
                <a:gd name="connsiteY170" fmla="*/ 10808272 h 10911853"/>
                <a:gd name="connsiteX171" fmla="*/ 1440319 w 3908997"/>
                <a:gd name="connsiteY171" fmla="*/ 10850055 h 10911853"/>
                <a:gd name="connsiteX172" fmla="*/ 1422184 w 3908997"/>
                <a:gd name="connsiteY172" fmla="*/ 10899204 h 10911853"/>
                <a:gd name="connsiteX173" fmla="*/ 1415542 w 3908997"/>
                <a:gd name="connsiteY173" fmla="*/ 10911853 h 10911853"/>
                <a:gd name="connsiteX174" fmla="*/ 3908996 w 3908997"/>
                <a:gd name="connsiteY174" fmla="*/ 10900296 h 10911853"/>
                <a:gd name="connsiteX0" fmla="*/ 3908996 w 3908995"/>
                <a:gd name="connsiteY0" fmla="*/ 10900296 h 10911853"/>
                <a:gd name="connsiteX1" fmla="*/ 3604907 w 3908995"/>
                <a:gd name="connsiteY1" fmla="*/ 7716367 h 10911853"/>
                <a:gd name="connsiteX2" fmla="*/ 3406800 w 3908995"/>
                <a:gd name="connsiteY2" fmla="*/ 5912815 h 10911853"/>
                <a:gd name="connsiteX3" fmla="*/ 3227578 w 3908995"/>
                <a:gd name="connsiteY3" fmla="*/ 4821618 h 10911853"/>
                <a:gd name="connsiteX4" fmla="*/ 2980194 w 3908995"/>
                <a:gd name="connsiteY4" fmla="*/ 3774744 h 10911853"/>
                <a:gd name="connsiteX5" fmla="*/ 2979636 w 3908995"/>
                <a:gd name="connsiteY5" fmla="*/ 3737381 h 10911853"/>
                <a:gd name="connsiteX6" fmla="*/ 2979712 w 3908995"/>
                <a:gd name="connsiteY6" fmla="*/ 3683050 h 10911853"/>
                <a:gd name="connsiteX7" fmla="*/ 2980563 w 3908995"/>
                <a:gd name="connsiteY7" fmla="*/ 3628936 h 10911853"/>
                <a:gd name="connsiteX8" fmla="*/ 2982112 w 3908995"/>
                <a:gd name="connsiteY8" fmla="*/ 3575088 h 10911853"/>
                <a:gd name="connsiteX9" fmla="*/ 2984258 w 3908995"/>
                <a:gd name="connsiteY9" fmla="*/ 3521557 h 10911853"/>
                <a:gd name="connsiteX10" fmla="*/ 2986913 w 3908995"/>
                <a:gd name="connsiteY10" fmla="*/ 3468382 h 10911853"/>
                <a:gd name="connsiteX11" fmla="*/ 2989973 w 3908995"/>
                <a:gd name="connsiteY11" fmla="*/ 3415627 h 10911853"/>
                <a:gd name="connsiteX12" fmla="*/ 2993352 w 3908995"/>
                <a:gd name="connsiteY12" fmla="*/ 3363341 h 10911853"/>
                <a:gd name="connsiteX13" fmla="*/ 2996946 w 3908995"/>
                <a:gd name="connsiteY13" fmla="*/ 3311563 h 10911853"/>
                <a:gd name="connsiteX14" fmla="*/ 3008134 w 3908995"/>
                <a:gd name="connsiteY14" fmla="*/ 3159810 h 10911853"/>
                <a:gd name="connsiteX15" fmla="*/ 3014992 w 3908995"/>
                <a:gd name="connsiteY15" fmla="*/ 3062135 h 10911853"/>
                <a:gd name="connsiteX16" fmla="*/ 3017951 w 3908995"/>
                <a:gd name="connsiteY16" fmla="*/ 3014484 h 10911853"/>
                <a:gd name="connsiteX17" fmla="*/ 3020479 w 3908995"/>
                <a:gd name="connsiteY17" fmla="*/ 2967710 h 10911853"/>
                <a:gd name="connsiteX18" fmla="*/ 3022473 w 3908995"/>
                <a:gd name="connsiteY18" fmla="*/ 2921851 h 10911853"/>
                <a:gd name="connsiteX19" fmla="*/ 3023857 w 3908995"/>
                <a:gd name="connsiteY19" fmla="*/ 2876943 h 10911853"/>
                <a:gd name="connsiteX20" fmla="*/ 3024517 w 3908995"/>
                <a:gd name="connsiteY20" fmla="*/ 2833065 h 10911853"/>
                <a:gd name="connsiteX21" fmla="*/ 3024365 w 3908995"/>
                <a:gd name="connsiteY21" fmla="*/ 2790240 h 10911853"/>
                <a:gd name="connsiteX22" fmla="*/ 3023311 w 3908995"/>
                <a:gd name="connsiteY22" fmla="*/ 2748534 h 10911853"/>
                <a:gd name="connsiteX23" fmla="*/ 3021253 w 3908995"/>
                <a:gd name="connsiteY23" fmla="*/ 2707995 h 10911853"/>
                <a:gd name="connsiteX24" fmla="*/ 3018117 w 3908995"/>
                <a:gd name="connsiteY24" fmla="*/ 2668663 h 10911853"/>
                <a:gd name="connsiteX25" fmla="*/ 3013786 w 3908995"/>
                <a:gd name="connsiteY25" fmla="*/ 2630601 h 10911853"/>
                <a:gd name="connsiteX26" fmla="*/ 3025241 w 3908995"/>
                <a:gd name="connsiteY26" fmla="*/ 2587498 h 10911853"/>
                <a:gd name="connsiteX27" fmla="*/ 3035185 w 3908995"/>
                <a:gd name="connsiteY27" fmla="*/ 2539784 h 10911853"/>
                <a:gd name="connsiteX28" fmla="*/ 3043669 w 3908995"/>
                <a:gd name="connsiteY28" fmla="*/ 2488361 h 10911853"/>
                <a:gd name="connsiteX29" fmla="*/ 3050756 w 3908995"/>
                <a:gd name="connsiteY29" fmla="*/ 2434120 h 10911853"/>
                <a:gd name="connsiteX30" fmla="*/ 3056509 w 3908995"/>
                <a:gd name="connsiteY30" fmla="*/ 2377986 h 10911853"/>
                <a:gd name="connsiteX31" fmla="*/ 3061017 w 3908995"/>
                <a:gd name="connsiteY31" fmla="*/ 2320874 h 10911853"/>
                <a:gd name="connsiteX32" fmla="*/ 3064306 w 3908995"/>
                <a:gd name="connsiteY32" fmla="*/ 2263698 h 10911853"/>
                <a:gd name="connsiteX33" fmla="*/ 3066478 w 3908995"/>
                <a:gd name="connsiteY33" fmla="*/ 2207349 h 10911853"/>
                <a:gd name="connsiteX34" fmla="*/ 3067570 w 3908995"/>
                <a:gd name="connsiteY34" fmla="*/ 2152751 h 10911853"/>
                <a:gd name="connsiteX35" fmla="*/ 3067659 w 3908995"/>
                <a:gd name="connsiteY35" fmla="*/ 2100808 h 10911853"/>
                <a:gd name="connsiteX36" fmla="*/ 3066821 w 3908995"/>
                <a:gd name="connsiteY36" fmla="*/ 2052447 h 10911853"/>
                <a:gd name="connsiteX37" fmla="*/ 3065094 w 3908995"/>
                <a:gd name="connsiteY37" fmla="*/ 2008555 h 10911853"/>
                <a:gd name="connsiteX38" fmla="*/ 3062554 w 3908995"/>
                <a:gd name="connsiteY38" fmla="*/ 1970062 h 10911853"/>
                <a:gd name="connsiteX39" fmla="*/ 3059277 w 3908995"/>
                <a:gd name="connsiteY39" fmla="*/ 1937867 h 10911853"/>
                <a:gd name="connsiteX40" fmla="*/ 3051886 w 3908995"/>
                <a:gd name="connsiteY40" fmla="*/ 1876945 h 10911853"/>
                <a:gd name="connsiteX41" fmla="*/ 3033052 w 3908995"/>
                <a:gd name="connsiteY41" fmla="*/ 1707807 h 10911853"/>
                <a:gd name="connsiteX42" fmla="*/ 3027032 w 3908995"/>
                <a:gd name="connsiteY42" fmla="*/ 1655787 h 10911853"/>
                <a:gd name="connsiteX43" fmla="*/ 3020707 w 3908995"/>
                <a:gd name="connsiteY43" fmla="*/ 1605864 h 10911853"/>
                <a:gd name="connsiteX44" fmla="*/ 3013849 w 3908995"/>
                <a:gd name="connsiteY44" fmla="*/ 1557959 h 10911853"/>
                <a:gd name="connsiteX45" fmla="*/ 3006191 w 3908995"/>
                <a:gd name="connsiteY45" fmla="*/ 1512023 h 10911853"/>
                <a:gd name="connsiteX46" fmla="*/ 2997466 w 3908995"/>
                <a:gd name="connsiteY46" fmla="*/ 1468018 h 10911853"/>
                <a:gd name="connsiteX47" fmla="*/ 2987433 w 3908995"/>
                <a:gd name="connsiteY47" fmla="*/ 1425879 h 10911853"/>
                <a:gd name="connsiteX48" fmla="*/ 2975851 w 3908995"/>
                <a:gd name="connsiteY48" fmla="*/ 1385544 h 10911853"/>
                <a:gd name="connsiteX49" fmla="*/ 2962427 w 3908995"/>
                <a:gd name="connsiteY49" fmla="*/ 1346962 h 10911853"/>
                <a:gd name="connsiteX50" fmla="*/ 2946946 w 3908995"/>
                <a:gd name="connsiteY50" fmla="*/ 1310068 h 10911853"/>
                <a:gd name="connsiteX51" fmla="*/ 2929140 w 3908995"/>
                <a:gd name="connsiteY51" fmla="*/ 1274826 h 10911853"/>
                <a:gd name="connsiteX52" fmla="*/ 2908744 w 3908995"/>
                <a:gd name="connsiteY52" fmla="*/ 1241171 h 10911853"/>
                <a:gd name="connsiteX53" fmla="*/ 2885516 w 3908995"/>
                <a:gd name="connsiteY53" fmla="*/ 1209040 h 10911853"/>
                <a:gd name="connsiteX54" fmla="*/ 2859201 w 3908995"/>
                <a:gd name="connsiteY54" fmla="*/ 1178382 h 10911853"/>
                <a:gd name="connsiteX55" fmla="*/ 2829534 w 3908995"/>
                <a:gd name="connsiteY55" fmla="*/ 1149134 h 10911853"/>
                <a:gd name="connsiteX56" fmla="*/ 2796286 w 3908995"/>
                <a:gd name="connsiteY56" fmla="*/ 1121257 h 10911853"/>
                <a:gd name="connsiteX57" fmla="*/ 2759176 w 3908995"/>
                <a:gd name="connsiteY57" fmla="*/ 1094689 h 10911853"/>
                <a:gd name="connsiteX58" fmla="*/ 2717952 w 3908995"/>
                <a:gd name="connsiteY58" fmla="*/ 1069378 h 10911853"/>
                <a:gd name="connsiteX59" fmla="*/ 2672384 w 3908995"/>
                <a:gd name="connsiteY59" fmla="*/ 1045248 h 10911853"/>
                <a:gd name="connsiteX60" fmla="*/ 2660929 w 3908995"/>
                <a:gd name="connsiteY60" fmla="*/ 991349 h 10911853"/>
                <a:gd name="connsiteX61" fmla="*/ 2644838 w 3908995"/>
                <a:gd name="connsiteY61" fmla="*/ 941971 h 10911853"/>
                <a:gd name="connsiteX62" fmla="*/ 2624531 w 3908995"/>
                <a:gd name="connsiteY62" fmla="*/ 896886 h 10911853"/>
                <a:gd name="connsiteX63" fmla="*/ 2600401 w 3908995"/>
                <a:gd name="connsiteY63" fmla="*/ 855891 h 10911853"/>
                <a:gd name="connsiteX64" fmla="*/ 2572855 w 3908995"/>
                <a:gd name="connsiteY64" fmla="*/ 818756 h 10911853"/>
                <a:gd name="connsiteX65" fmla="*/ 2542298 w 3908995"/>
                <a:gd name="connsiteY65" fmla="*/ 785266 h 10911853"/>
                <a:gd name="connsiteX66" fmla="*/ 2509126 w 3908995"/>
                <a:gd name="connsiteY66" fmla="*/ 755205 h 10911853"/>
                <a:gd name="connsiteX67" fmla="*/ 2473756 w 3908995"/>
                <a:gd name="connsiteY67" fmla="*/ 728357 h 10911853"/>
                <a:gd name="connsiteX68" fmla="*/ 2436571 w 3908995"/>
                <a:gd name="connsiteY68" fmla="*/ 704507 h 10911853"/>
                <a:gd name="connsiteX69" fmla="*/ 2397988 w 3908995"/>
                <a:gd name="connsiteY69" fmla="*/ 683425 h 10911853"/>
                <a:gd name="connsiteX70" fmla="*/ 2358415 w 3908995"/>
                <a:gd name="connsiteY70" fmla="*/ 664921 h 10911853"/>
                <a:gd name="connsiteX71" fmla="*/ 2318245 w 3908995"/>
                <a:gd name="connsiteY71" fmla="*/ 648754 h 10911853"/>
                <a:gd name="connsiteX72" fmla="*/ 2277884 w 3908995"/>
                <a:gd name="connsiteY72" fmla="*/ 634707 h 10911853"/>
                <a:gd name="connsiteX73" fmla="*/ 2237740 w 3908995"/>
                <a:gd name="connsiteY73" fmla="*/ 622579 h 10911853"/>
                <a:gd name="connsiteX74" fmla="*/ 2198205 w 3908995"/>
                <a:gd name="connsiteY74" fmla="*/ 612140 h 10911853"/>
                <a:gd name="connsiteX75" fmla="*/ 2159685 w 3908995"/>
                <a:gd name="connsiteY75" fmla="*/ 603173 h 10911853"/>
                <a:gd name="connsiteX76" fmla="*/ 2122601 w 3908995"/>
                <a:gd name="connsiteY76" fmla="*/ 595464 h 10911853"/>
                <a:gd name="connsiteX77" fmla="*/ 2089035 w 3908995"/>
                <a:gd name="connsiteY77" fmla="*/ 540804 h 10911853"/>
                <a:gd name="connsiteX78" fmla="*/ 2057717 w 3908995"/>
                <a:gd name="connsiteY78" fmla="*/ 487476 h 10911853"/>
                <a:gd name="connsiteX79" fmla="*/ 2028278 w 3908995"/>
                <a:gd name="connsiteY79" fmla="*/ 435711 h 10911853"/>
                <a:gd name="connsiteX80" fmla="*/ 1973516 w 3908995"/>
                <a:gd name="connsiteY80" fmla="*/ 337629 h 10911853"/>
                <a:gd name="connsiteX81" fmla="*/ 1947468 w 3908995"/>
                <a:gd name="connsiteY81" fmla="*/ 291719 h 10911853"/>
                <a:gd name="connsiteX82" fmla="*/ 1921802 w 3908995"/>
                <a:gd name="connsiteY82" fmla="*/ 248170 h 10911853"/>
                <a:gd name="connsiteX83" fmla="*/ 1896160 w 3908995"/>
                <a:gd name="connsiteY83" fmla="*/ 207200 h 10911853"/>
                <a:gd name="connsiteX84" fmla="*/ 1870163 w 3908995"/>
                <a:gd name="connsiteY84" fmla="*/ 168986 h 10911853"/>
                <a:gd name="connsiteX85" fmla="*/ 1843443 w 3908995"/>
                <a:gd name="connsiteY85" fmla="*/ 133743 h 10911853"/>
                <a:gd name="connsiteX86" fmla="*/ 1815630 w 3908995"/>
                <a:gd name="connsiteY86" fmla="*/ 101663 h 10911853"/>
                <a:gd name="connsiteX87" fmla="*/ 1786356 w 3908995"/>
                <a:gd name="connsiteY87" fmla="*/ 72974 h 10911853"/>
                <a:gd name="connsiteX88" fmla="*/ 1755241 w 3908995"/>
                <a:gd name="connsiteY88" fmla="*/ 47853 h 10911853"/>
                <a:gd name="connsiteX89" fmla="*/ 1721916 w 3908995"/>
                <a:gd name="connsiteY89" fmla="*/ 26517 h 10911853"/>
                <a:gd name="connsiteX90" fmla="*/ 1686026 w 3908995"/>
                <a:gd name="connsiteY90" fmla="*/ 9169 h 10911853"/>
                <a:gd name="connsiteX91" fmla="*/ 1648498 w 3908995"/>
                <a:gd name="connsiteY91" fmla="*/ 127 h 10911853"/>
                <a:gd name="connsiteX92" fmla="*/ 1605635 w 3908995"/>
                <a:gd name="connsiteY92" fmla="*/ 0 h 10911853"/>
                <a:gd name="connsiteX93" fmla="*/ 1558925 w 3908995"/>
                <a:gd name="connsiteY93" fmla="*/ 7073 h 10911853"/>
                <a:gd name="connsiteX94" fmla="*/ 1509903 w 3908995"/>
                <a:gd name="connsiteY94" fmla="*/ 19608 h 10911853"/>
                <a:gd name="connsiteX95" fmla="*/ 1460068 w 3908995"/>
                <a:gd name="connsiteY95" fmla="*/ 35915 h 10911853"/>
                <a:gd name="connsiteX96" fmla="*/ 1410931 w 3908995"/>
                <a:gd name="connsiteY96" fmla="*/ 54254 h 10911853"/>
                <a:gd name="connsiteX97" fmla="*/ 1320838 w 3908995"/>
                <a:gd name="connsiteY97" fmla="*/ 90170 h 10911853"/>
                <a:gd name="connsiteX98" fmla="*/ 1282915 w 3908995"/>
                <a:gd name="connsiteY98" fmla="*/ 104317 h 10911853"/>
                <a:gd name="connsiteX99" fmla="*/ 1315389 w 3908995"/>
                <a:gd name="connsiteY99" fmla="*/ 221043 h 10911853"/>
                <a:gd name="connsiteX100" fmla="*/ 1330782 w 3908995"/>
                <a:gd name="connsiteY100" fmla="*/ 291426 h 10911853"/>
                <a:gd name="connsiteX101" fmla="*/ 1333182 w 3908995"/>
                <a:gd name="connsiteY101" fmla="*/ 343763 h 10911853"/>
                <a:gd name="connsiteX102" fmla="*/ 1326705 w 3908995"/>
                <a:gd name="connsiteY102" fmla="*/ 406400 h 10911853"/>
                <a:gd name="connsiteX103" fmla="*/ 1206144 w 3908995"/>
                <a:gd name="connsiteY103" fmla="*/ 1380578 h 10911853"/>
                <a:gd name="connsiteX104" fmla="*/ 1326692 w 3908995"/>
                <a:gd name="connsiteY104" fmla="*/ 406400 h 10911853"/>
                <a:gd name="connsiteX105" fmla="*/ 1326121 w 3908995"/>
                <a:gd name="connsiteY105" fmla="*/ 383552 h 10911853"/>
                <a:gd name="connsiteX106" fmla="*/ 1284846 w 3908995"/>
                <a:gd name="connsiteY106" fmla="*/ 326453 h 10911853"/>
                <a:gd name="connsiteX107" fmla="*/ 1249006 w 3908995"/>
                <a:gd name="connsiteY107" fmla="*/ 294233 h 10911853"/>
                <a:gd name="connsiteX108" fmla="*/ 1206258 w 3908995"/>
                <a:gd name="connsiteY108" fmla="*/ 260896 h 10911853"/>
                <a:gd name="connsiteX109" fmla="*/ 1159052 w 3908995"/>
                <a:gd name="connsiteY109" fmla="*/ 227469 h 10911853"/>
                <a:gd name="connsiteX110" fmla="*/ 1109814 w 3908995"/>
                <a:gd name="connsiteY110" fmla="*/ 194945 h 10911853"/>
                <a:gd name="connsiteX111" fmla="*/ 1060983 w 3908995"/>
                <a:gd name="connsiteY111" fmla="*/ 164338 h 10911853"/>
                <a:gd name="connsiteX112" fmla="*/ 1014984 w 3908995"/>
                <a:gd name="connsiteY112" fmla="*/ 136664 h 10911853"/>
                <a:gd name="connsiteX113" fmla="*/ 974255 w 3908995"/>
                <a:gd name="connsiteY113" fmla="*/ 112915 h 10911853"/>
                <a:gd name="connsiteX114" fmla="*/ 918337 w 3908995"/>
                <a:gd name="connsiteY114" fmla="*/ 81267 h 10911853"/>
                <a:gd name="connsiteX115" fmla="*/ 603059 w 3908995"/>
                <a:gd name="connsiteY115" fmla="*/ 774001 h 10911853"/>
                <a:gd name="connsiteX116" fmla="*/ 746493 w 3908995"/>
                <a:gd name="connsiteY116" fmla="*/ 1361338 h 10911853"/>
                <a:gd name="connsiteX117" fmla="*/ 720471 w 3908995"/>
                <a:gd name="connsiteY117" fmla="*/ 1620837 h 10911853"/>
                <a:gd name="connsiteX118" fmla="*/ 608495 w 3908995"/>
                <a:gd name="connsiteY118" fmla="*/ 2221954 h 10911853"/>
                <a:gd name="connsiteX119" fmla="*/ 603389 w 3908995"/>
                <a:gd name="connsiteY119" fmla="*/ 2223897 h 10911853"/>
                <a:gd name="connsiteX120" fmla="*/ 560590 w 3908995"/>
                <a:gd name="connsiteY120" fmla="*/ 2243734 h 10911853"/>
                <a:gd name="connsiteX121" fmla="*/ 519112 w 3908995"/>
                <a:gd name="connsiteY121" fmla="*/ 2266543 h 10911853"/>
                <a:gd name="connsiteX122" fmla="*/ 479132 w 3908995"/>
                <a:gd name="connsiteY122" fmla="*/ 2292248 h 10911853"/>
                <a:gd name="connsiteX123" fmla="*/ 440829 w 3908995"/>
                <a:gd name="connsiteY123" fmla="*/ 2320772 h 10911853"/>
                <a:gd name="connsiteX124" fmla="*/ 282333 w 3908995"/>
                <a:gd name="connsiteY124" fmla="*/ 2447442 h 10911853"/>
                <a:gd name="connsiteX125" fmla="*/ 0 w 3908995"/>
                <a:gd name="connsiteY125" fmla="*/ 3183394 h 10911853"/>
                <a:gd name="connsiteX126" fmla="*/ 385470 w 3908995"/>
                <a:gd name="connsiteY126" fmla="*/ 3752913 h 10911853"/>
                <a:gd name="connsiteX127" fmla="*/ 423506 w 3908995"/>
                <a:gd name="connsiteY127" fmla="*/ 3801249 h 10911853"/>
                <a:gd name="connsiteX128" fmla="*/ 461073 w 3908995"/>
                <a:gd name="connsiteY128" fmla="*/ 3847515 h 10911853"/>
                <a:gd name="connsiteX129" fmla="*/ 498132 w 3908995"/>
                <a:gd name="connsiteY129" fmla="*/ 3891877 h 10911853"/>
                <a:gd name="connsiteX130" fmla="*/ 534670 w 3908995"/>
                <a:gd name="connsiteY130" fmla="*/ 3934485 h 10911853"/>
                <a:gd name="connsiteX131" fmla="*/ 570649 w 3908995"/>
                <a:gd name="connsiteY131" fmla="*/ 3975506 h 10911853"/>
                <a:gd name="connsiteX132" fmla="*/ 606031 w 3908995"/>
                <a:gd name="connsiteY132" fmla="*/ 4015092 h 10911853"/>
                <a:gd name="connsiteX133" fmla="*/ 640803 w 3908995"/>
                <a:gd name="connsiteY133" fmla="*/ 4053433 h 10911853"/>
                <a:gd name="connsiteX134" fmla="*/ 773074 w 3908995"/>
                <a:gd name="connsiteY134" fmla="*/ 4197439 h 10911853"/>
                <a:gd name="connsiteX135" fmla="*/ 804291 w 3908995"/>
                <a:gd name="connsiteY135" fmla="*/ 4231919 h 10911853"/>
                <a:gd name="connsiteX136" fmla="*/ 834720 w 3908995"/>
                <a:gd name="connsiteY136" fmla="*/ 4266108 h 10911853"/>
                <a:gd name="connsiteX137" fmla="*/ 864311 w 3908995"/>
                <a:gd name="connsiteY137" fmla="*/ 4300194 h 10911853"/>
                <a:gd name="connsiteX138" fmla="*/ 893038 w 3908995"/>
                <a:gd name="connsiteY138" fmla="*/ 4334319 h 10911853"/>
                <a:gd name="connsiteX139" fmla="*/ 920889 w 3908995"/>
                <a:gd name="connsiteY139" fmla="*/ 4368647 h 10911853"/>
                <a:gd name="connsiteX140" fmla="*/ 947813 w 3908995"/>
                <a:gd name="connsiteY140" fmla="*/ 4403344 h 10911853"/>
                <a:gd name="connsiteX141" fmla="*/ 973785 w 3908995"/>
                <a:gd name="connsiteY141" fmla="*/ 4438586 h 10911853"/>
                <a:gd name="connsiteX142" fmla="*/ 998778 w 3908995"/>
                <a:gd name="connsiteY142" fmla="*/ 4474515 h 10911853"/>
                <a:gd name="connsiteX143" fmla="*/ 1022769 w 3908995"/>
                <a:gd name="connsiteY143" fmla="*/ 4511306 h 10911853"/>
                <a:gd name="connsiteX144" fmla="*/ 1045718 w 3908995"/>
                <a:gd name="connsiteY144" fmla="*/ 4549127 h 10911853"/>
                <a:gd name="connsiteX145" fmla="*/ 1067600 w 3908995"/>
                <a:gd name="connsiteY145" fmla="*/ 4588129 h 10911853"/>
                <a:gd name="connsiteX146" fmla="*/ 1088390 w 3908995"/>
                <a:gd name="connsiteY146" fmla="*/ 4628477 h 10911853"/>
                <a:gd name="connsiteX147" fmla="*/ 1108036 w 3908995"/>
                <a:gd name="connsiteY147" fmla="*/ 4670336 h 10911853"/>
                <a:gd name="connsiteX148" fmla="*/ 1126540 w 3908995"/>
                <a:gd name="connsiteY148" fmla="*/ 4713871 h 10911853"/>
                <a:gd name="connsiteX149" fmla="*/ 1143838 w 3908995"/>
                <a:gd name="connsiteY149" fmla="*/ 4759249 h 10911853"/>
                <a:gd name="connsiteX150" fmla="*/ 1159929 w 3908995"/>
                <a:gd name="connsiteY150" fmla="*/ 4806620 h 10911853"/>
                <a:gd name="connsiteX151" fmla="*/ 1174775 w 3908995"/>
                <a:gd name="connsiteY151" fmla="*/ 4856162 h 10911853"/>
                <a:gd name="connsiteX152" fmla="*/ 1188339 w 3908995"/>
                <a:gd name="connsiteY152" fmla="*/ 4908029 h 10911853"/>
                <a:gd name="connsiteX153" fmla="*/ 1260843 w 3908995"/>
                <a:gd name="connsiteY153" fmla="*/ 5760885 h 10911853"/>
                <a:gd name="connsiteX154" fmla="*/ 1305534 w 3908995"/>
                <a:gd name="connsiteY154" fmla="*/ 6316662 h 10911853"/>
                <a:gd name="connsiteX155" fmla="*/ 1343761 w 3908995"/>
                <a:gd name="connsiteY155" fmla="*/ 6818477 h 10911853"/>
                <a:gd name="connsiteX156" fmla="*/ 1372539 w 3908995"/>
                <a:gd name="connsiteY156" fmla="*/ 7217435 h 10911853"/>
                <a:gd name="connsiteX157" fmla="*/ 1395882 w 3908995"/>
                <a:gd name="connsiteY157" fmla="*/ 7559091 h 10911853"/>
                <a:gd name="connsiteX158" fmla="*/ 1410906 w 3908995"/>
                <a:gd name="connsiteY158" fmla="*/ 7725016 h 10911853"/>
                <a:gd name="connsiteX159" fmla="*/ 1497126 w 3908995"/>
                <a:gd name="connsiteY159" fmla="*/ 10291953 h 10911853"/>
                <a:gd name="connsiteX160" fmla="*/ 1495742 w 3908995"/>
                <a:gd name="connsiteY160" fmla="*/ 10336314 h 10911853"/>
                <a:gd name="connsiteX161" fmla="*/ 1494142 w 3908995"/>
                <a:gd name="connsiteY161" fmla="*/ 10379392 h 10911853"/>
                <a:gd name="connsiteX162" fmla="*/ 1492300 w 3908995"/>
                <a:gd name="connsiteY162" fmla="*/ 10421163 h 10911853"/>
                <a:gd name="connsiteX163" fmla="*/ 1490243 w 3908995"/>
                <a:gd name="connsiteY163" fmla="*/ 10461587 h 10911853"/>
                <a:gd name="connsiteX164" fmla="*/ 1487932 w 3908995"/>
                <a:gd name="connsiteY164" fmla="*/ 10500627 h 10911853"/>
                <a:gd name="connsiteX165" fmla="*/ 1482598 w 3908995"/>
                <a:gd name="connsiteY165" fmla="*/ 10574465 h 10911853"/>
                <a:gd name="connsiteX166" fmla="*/ 1476260 w 3908995"/>
                <a:gd name="connsiteY166" fmla="*/ 10642397 h 10911853"/>
                <a:gd name="connsiteX167" fmla="*/ 1468907 w 3908995"/>
                <a:gd name="connsiteY167" fmla="*/ 10704182 h 10911853"/>
                <a:gd name="connsiteX168" fmla="*/ 1460487 w 3908995"/>
                <a:gd name="connsiteY168" fmla="*/ 10759554 h 10911853"/>
                <a:gd name="connsiteX169" fmla="*/ 1450962 w 3908995"/>
                <a:gd name="connsiteY169" fmla="*/ 10808272 h 10911853"/>
                <a:gd name="connsiteX170" fmla="*/ 1440319 w 3908995"/>
                <a:gd name="connsiteY170" fmla="*/ 10850055 h 10911853"/>
                <a:gd name="connsiteX171" fmla="*/ 1422184 w 3908995"/>
                <a:gd name="connsiteY171" fmla="*/ 10899204 h 10911853"/>
                <a:gd name="connsiteX172" fmla="*/ 1415542 w 3908995"/>
                <a:gd name="connsiteY172" fmla="*/ 10911853 h 10911853"/>
                <a:gd name="connsiteX173" fmla="*/ 3908996 w 3908995"/>
                <a:gd name="connsiteY173" fmla="*/ 10900296 h 10911853"/>
                <a:gd name="connsiteX0" fmla="*/ 3908996 w 3908997"/>
                <a:gd name="connsiteY0" fmla="*/ 10900296 h 10911853"/>
                <a:gd name="connsiteX1" fmla="*/ 3604907 w 3908997"/>
                <a:gd name="connsiteY1" fmla="*/ 7716367 h 10911853"/>
                <a:gd name="connsiteX2" fmla="*/ 3406800 w 3908997"/>
                <a:gd name="connsiteY2" fmla="*/ 5912815 h 10911853"/>
                <a:gd name="connsiteX3" fmla="*/ 3227578 w 3908997"/>
                <a:gd name="connsiteY3" fmla="*/ 4821618 h 10911853"/>
                <a:gd name="connsiteX4" fmla="*/ 2980194 w 3908997"/>
                <a:gd name="connsiteY4" fmla="*/ 3774744 h 10911853"/>
                <a:gd name="connsiteX5" fmla="*/ 2979636 w 3908997"/>
                <a:gd name="connsiteY5" fmla="*/ 3737381 h 10911853"/>
                <a:gd name="connsiteX6" fmla="*/ 2979712 w 3908997"/>
                <a:gd name="connsiteY6" fmla="*/ 3683050 h 10911853"/>
                <a:gd name="connsiteX7" fmla="*/ 2980563 w 3908997"/>
                <a:gd name="connsiteY7" fmla="*/ 3628936 h 10911853"/>
                <a:gd name="connsiteX8" fmla="*/ 2982112 w 3908997"/>
                <a:gd name="connsiteY8" fmla="*/ 3575088 h 10911853"/>
                <a:gd name="connsiteX9" fmla="*/ 2984258 w 3908997"/>
                <a:gd name="connsiteY9" fmla="*/ 3521557 h 10911853"/>
                <a:gd name="connsiteX10" fmla="*/ 2986913 w 3908997"/>
                <a:gd name="connsiteY10" fmla="*/ 3468382 h 10911853"/>
                <a:gd name="connsiteX11" fmla="*/ 2989973 w 3908997"/>
                <a:gd name="connsiteY11" fmla="*/ 3415627 h 10911853"/>
                <a:gd name="connsiteX12" fmla="*/ 2993352 w 3908997"/>
                <a:gd name="connsiteY12" fmla="*/ 3363341 h 10911853"/>
                <a:gd name="connsiteX13" fmla="*/ 2996946 w 3908997"/>
                <a:gd name="connsiteY13" fmla="*/ 3311563 h 10911853"/>
                <a:gd name="connsiteX14" fmla="*/ 3008134 w 3908997"/>
                <a:gd name="connsiteY14" fmla="*/ 3159810 h 10911853"/>
                <a:gd name="connsiteX15" fmla="*/ 3014992 w 3908997"/>
                <a:gd name="connsiteY15" fmla="*/ 3062135 h 10911853"/>
                <a:gd name="connsiteX16" fmla="*/ 3017951 w 3908997"/>
                <a:gd name="connsiteY16" fmla="*/ 3014484 h 10911853"/>
                <a:gd name="connsiteX17" fmla="*/ 3020479 w 3908997"/>
                <a:gd name="connsiteY17" fmla="*/ 2967710 h 10911853"/>
                <a:gd name="connsiteX18" fmla="*/ 3022473 w 3908997"/>
                <a:gd name="connsiteY18" fmla="*/ 2921851 h 10911853"/>
                <a:gd name="connsiteX19" fmla="*/ 3023857 w 3908997"/>
                <a:gd name="connsiteY19" fmla="*/ 2876943 h 10911853"/>
                <a:gd name="connsiteX20" fmla="*/ 3024517 w 3908997"/>
                <a:gd name="connsiteY20" fmla="*/ 2833065 h 10911853"/>
                <a:gd name="connsiteX21" fmla="*/ 3024365 w 3908997"/>
                <a:gd name="connsiteY21" fmla="*/ 2790240 h 10911853"/>
                <a:gd name="connsiteX22" fmla="*/ 3023311 w 3908997"/>
                <a:gd name="connsiteY22" fmla="*/ 2748534 h 10911853"/>
                <a:gd name="connsiteX23" fmla="*/ 3021253 w 3908997"/>
                <a:gd name="connsiteY23" fmla="*/ 2707995 h 10911853"/>
                <a:gd name="connsiteX24" fmla="*/ 3018117 w 3908997"/>
                <a:gd name="connsiteY24" fmla="*/ 2668663 h 10911853"/>
                <a:gd name="connsiteX25" fmla="*/ 3013786 w 3908997"/>
                <a:gd name="connsiteY25" fmla="*/ 2630601 h 10911853"/>
                <a:gd name="connsiteX26" fmla="*/ 3025241 w 3908997"/>
                <a:gd name="connsiteY26" fmla="*/ 2587498 h 10911853"/>
                <a:gd name="connsiteX27" fmla="*/ 3035185 w 3908997"/>
                <a:gd name="connsiteY27" fmla="*/ 2539784 h 10911853"/>
                <a:gd name="connsiteX28" fmla="*/ 3043669 w 3908997"/>
                <a:gd name="connsiteY28" fmla="*/ 2488361 h 10911853"/>
                <a:gd name="connsiteX29" fmla="*/ 3050756 w 3908997"/>
                <a:gd name="connsiteY29" fmla="*/ 2434120 h 10911853"/>
                <a:gd name="connsiteX30" fmla="*/ 3056509 w 3908997"/>
                <a:gd name="connsiteY30" fmla="*/ 2377986 h 10911853"/>
                <a:gd name="connsiteX31" fmla="*/ 3061017 w 3908997"/>
                <a:gd name="connsiteY31" fmla="*/ 2320874 h 10911853"/>
                <a:gd name="connsiteX32" fmla="*/ 3064306 w 3908997"/>
                <a:gd name="connsiteY32" fmla="*/ 2263698 h 10911853"/>
                <a:gd name="connsiteX33" fmla="*/ 3066478 w 3908997"/>
                <a:gd name="connsiteY33" fmla="*/ 2207349 h 10911853"/>
                <a:gd name="connsiteX34" fmla="*/ 3067570 w 3908997"/>
                <a:gd name="connsiteY34" fmla="*/ 2152751 h 10911853"/>
                <a:gd name="connsiteX35" fmla="*/ 3067659 w 3908997"/>
                <a:gd name="connsiteY35" fmla="*/ 2100808 h 10911853"/>
                <a:gd name="connsiteX36" fmla="*/ 3066821 w 3908997"/>
                <a:gd name="connsiteY36" fmla="*/ 2052447 h 10911853"/>
                <a:gd name="connsiteX37" fmla="*/ 3065094 w 3908997"/>
                <a:gd name="connsiteY37" fmla="*/ 2008555 h 10911853"/>
                <a:gd name="connsiteX38" fmla="*/ 3062554 w 3908997"/>
                <a:gd name="connsiteY38" fmla="*/ 1970062 h 10911853"/>
                <a:gd name="connsiteX39" fmla="*/ 3059277 w 3908997"/>
                <a:gd name="connsiteY39" fmla="*/ 1937867 h 10911853"/>
                <a:gd name="connsiteX40" fmla="*/ 3051886 w 3908997"/>
                <a:gd name="connsiteY40" fmla="*/ 1876945 h 10911853"/>
                <a:gd name="connsiteX41" fmla="*/ 3033052 w 3908997"/>
                <a:gd name="connsiteY41" fmla="*/ 1707807 h 10911853"/>
                <a:gd name="connsiteX42" fmla="*/ 3027032 w 3908997"/>
                <a:gd name="connsiteY42" fmla="*/ 1655787 h 10911853"/>
                <a:gd name="connsiteX43" fmla="*/ 3020707 w 3908997"/>
                <a:gd name="connsiteY43" fmla="*/ 1605864 h 10911853"/>
                <a:gd name="connsiteX44" fmla="*/ 3013849 w 3908997"/>
                <a:gd name="connsiteY44" fmla="*/ 1557959 h 10911853"/>
                <a:gd name="connsiteX45" fmla="*/ 3006191 w 3908997"/>
                <a:gd name="connsiteY45" fmla="*/ 1512023 h 10911853"/>
                <a:gd name="connsiteX46" fmla="*/ 2997466 w 3908997"/>
                <a:gd name="connsiteY46" fmla="*/ 1468018 h 10911853"/>
                <a:gd name="connsiteX47" fmla="*/ 2987433 w 3908997"/>
                <a:gd name="connsiteY47" fmla="*/ 1425879 h 10911853"/>
                <a:gd name="connsiteX48" fmla="*/ 2975851 w 3908997"/>
                <a:gd name="connsiteY48" fmla="*/ 1385544 h 10911853"/>
                <a:gd name="connsiteX49" fmla="*/ 2962427 w 3908997"/>
                <a:gd name="connsiteY49" fmla="*/ 1346962 h 10911853"/>
                <a:gd name="connsiteX50" fmla="*/ 2946946 w 3908997"/>
                <a:gd name="connsiteY50" fmla="*/ 1310068 h 10911853"/>
                <a:gd name="connsiteX51" fmla="*/ 2929140 w 3908997"/>
                <a:gd name="connsiteY51" fmla="*/ 1274826 h 10911853"/>
                <a:gd name="connsiteX52" fmla="*/ 2908744 w 3908997"/>
                <a:gd name="connsiteY52" fmla="*/ 1241171 h 10911853"/>
                <a:gd name="connsiteX53" fmla="*/ 2885516 w 3908997"/>
                <a:gd name="connsiteY53" fmla="*/ 1209040 h 10911853"/>
                <a:gd name="connsiteX54" fmla="*/ 2859201 w 3908997"/>
                <a:gd name="connsiteY54" fmla="*/ 1178382 h 10911853"/>
                <a:gd name="connsiteX55" fmla="*/ 2829534 w 3908997"/>
                <a:gd name="connsiteY55" fmla="*/ 1149134 h 10911853"/>
                <a:gd name="connsiteX56" fmla="*/ 2796286 w 3908997"/>
                <a:gd name="connsiteY56" fmla="*/ 1121257 h 10911853"/>
                <a:gd name="connsiteX57" fmla="*/ 2759176 w 3908997"/>
                <a:gd name="connsiteY57" fmla="*/ 1094689 h 10911853"/>
                <a:gd name="connsiteX58" fmla="*/ 2717952 w 3908997"/>
                <a:gd name="connsiteY58" fmla="*/ 1069378 h 10911853"/>
                <a:gd name="connsiteX59" fmla="*/ 2672384 w 3908997"/>
                <a:gd name="connsiteY59" fmla="*/ 1045248 h 10911853"/>
                <a:gd name="connsiteX60" fmla="*/ 2660929 w 3908997"/>
                <a:gd name="connsiteY60" fmla="*/ 991349 h 10911853"/>
                <a:gd name="connsiteX61" fmla="*/ 2644838 w 3908997"/>
                <a:gd name="connsiteY61" fmla="*/ 941971 h 10911853"/>
                <a:gd name="connsiteX62" fmla="*/ 2624531 w 3908997"/>
                <a:gd name="connsiteY62" fmla="*/ 896886 h 10911853"/>
                <a:gd name="connsiteX63" fmla="*/ 2600401 w 3908997"/>
                <a:gd name="connsiteY63" fmla="*/ 855891 h 10911853"/>
                <a:gd name="connsiteX64" fmla="*/ 2572855 w 3908997"/>
                <a:gd name="connsiteY64" fmla="*/ 818756 h 10911853"/>
                <a:gd name="connsiteX65" fmla="*/ 2542298 w 3908997"/>
                <a:gd name="connsiteY65" fmla="*/ 785266 h 10911853"/>
                <a:gd name="connsiteX66" fmla="*/ 2509126 w 3908997"/>
                <a:gd name="connsiteY66" fmla="*/ 755205 h 10911853"/>
                <a:gd name="connsiteX67" fmla="*/ 2473756 w 3908997"/>
                <a:gd name="connsiteY67" fmla="*/ 728357 h 10911853"/>
                <a:gd name="connsiteX68" fmla="*/ 2436571 w 3908997"/>
                <a:gd name="connsiteY68" fmla="*/ 704507 h 10911853"/>
                <a:gd name="connsiteX69" fmla="*/ 2397988 w 3908997"/>
                <a:gd name="connsiteY69" fmla="*/ 683425 h 10911853"/>
                <a:gd name="connsiteX70" fmla="*/ 2358415 w 3908997"/>
                <a:gd name="connsiteY70" fmla="*/ 664921 h 10911853"/>
                <a:gd name="connsiteX71" fmla="*/ 2318245 w 3908997"/>
                <a:gd name="connsiteY71" fmla="*/ 648754 h 10911853"/>
                <a:gd name="connsiteX72" fmla="*/ 2277884 w 3908997"/>
                <a:gd name="connsiteY72" fmla="*/ 634707 h 10911853"/>
                <a:gd name="connsiteX73" fmla="*/ 2237740 w 3908997"/>
                <a:gd name="connsiteY73" fmla="*/ 622579 h 10911853"/>
                <a:gd name="connsiteX74" fmla="*/ 2198205 w 3908997"/>
                <a:gd name="connsiteY74" fmla="*/ 612140 h 10911853"/>
                <a:gd name="connsiteX75" fmla="*/ 2159685 w 3908997"/>
                <a:gd name="connsiteY75" fmla="*/ 603173 h 10911853"/>
                <a:gd name="connsiteX76" fmla="*/ 2122601 w 3908997"/>
                <a:gd name="connsiteY76" fmla="*/ 595464 h 10911853"/>
                <a:gd name="connsiteX77" fmla="*/ 2089035 w 3908997"/>
                <a:gd name="connsiteY77" fmla="*/ 540804 h 10911853"/>
                <a:gd name="connsiteX78" fmla="*/ 2057717 w 3908997"/>
                <a:gd name="connsiteY78" fmla="*/ 487476 h 10911853"/>
                <a:gd name="connsiteX79" fmla="*/ 2028278 w 3908997"/>
                <a:gd name="connsiteY79" fmla="*/ 435711 h 10911853"/>
                <a:gd name="connsiteX80" fmla="*/ 1973516 w 3908997"/>
                <a:gd name="connsiteY80" fmla="*/ 337629 h 10911853"/>
                <a:gd name="connsiteX81" fmla="*/ 1947468 w 3908997"/>
                <a:gd name="connsiteY81" fmla="*/ 291719 h 10911853"/>
                <a:gd name="connsiteX82" fmla="*/ 1921802 w 3908997"/>
                <a:gd name="connsiteY82" fmla="*/ 248170 h 10911853"/>
                <a:gd name="connsiteX83" fmla="*/ 1896160 w 3908997"/>
                <a:gd name="connsiteY83" fmla="*/ 207200 h 10911853"/>
                <a:gd name="connsiteX84" fmla="*/ 1870163 w 3908997"/>
                <a:gd name="connsiteY84" fmla="*/ 168986 h 10911853"/>
                <a:gd name="connsiteX85" fmla="*/ 1843443 w 3908997"/>
                <a:gd name="connsiteY85" fmla="*/ 133743 h 10911853"/>
                <a:gd name="connsiteX86" fmla="*/ 1815630 w 3908997"/>
                <a:gd name="connsiteY86" fmla="*/ 101663 h 10911853"/>
                <a:gd name="connsiteX87" fmla="*/ 1786356 w 3908997"/>
                <a:gd name="connsiteY87" fmla="*/ 72974 h 10911853"/>
                <a:gd name="connsiteX88" fmla="*/ 1755241 w 3908997"/>
                <a:gd name="connsiteY88" fmla="*/ 47853 h 10911853"/>
                <a:gd name="connsiteX89" fmla="*/ 1721916 w 3908997"/>
                <a:gd name="connsiteY89" fmla="*/ 26517 h 10911853"/>
                <a:gd name="connsiteX90" fmla="*/ 1686026 w 3908997"/>
                <a:gd name="connsiteY90" fmla="*/ 9169 h 10911853"/>
                <a:gd name="connsiteX91" fmla="*/ 1648498 w 3908997"/>
                <a:gd name="connsiteY91" fmla="*/ 127 h 10911853"/>
                <a:gd name="connsiteX92" fmla="*/ 1605635 w 3908997"/>
                <a:gd name="connsiteY92" fmla="*/ 0 h 10911853"/>
                <a:gd name="connsiteX93" fmla="*/ 1558925 w 3908997"/>
                <a:gd name="connsiteY93" fmla="*/ 7073 h 10911853"/>
                <a:gd name="connsiteX94" fmla="*/ 1509903 w 3908997"/>
                <a:gd name="connsiteY94" fmla="*/ 19608 h 10911853"/>
                <a:gd name="connsiteX95" fmla="*/ 1460068 w 3908997"/>
                <a:gd name="connsiteY95" fmla="*/ 35915 h 10911853"/>
                <a:gd name="connsiteX96" fmla="*/ 1410931 w 3908997"/>
                <a:gd name="connsiteY96" fmla="*/ 54254 h 10911853"/>
                <a:gd name="connsiteX97" fmla="*/ 1320838 w 3908997"/>
                <a:gd name="connsiteY97" fmla="*/ 90170 h 10911853"/>
                <a:gd name="connsiteX98" fmla="*/ 1282915 w 3908997"/>
                <a:gd name="connsiteY98" fmla="*/ 104317 h 10911853"/>
                <a:gd name="connsiteX99" fmla="*/ 1315389 w 3908997"/>
                <a:gd name="connsiteY99" fmla="*/ 221043 h 10911853"/>
                <a:gd name="connsiteX100" fmla="*/ 1330782 w 3908997"/>
                <a:gd name="connsiteY100" fmla="*/ 291426 h 10911853"/>
                <a:gd name="connsiteX101" fmla="*/ 1333182 w 3908997"/>
                <a:gd name="connsiteY101" fmla="*/ 343763 h 10911853"/>
                <a:gd name="connsiteX102" fmla="*/ 1326705 w 3908997"/>
                <a:gd name="connsiteY102" fmla="*/ 406400 h 10911853"/>
                <a:gd name="connsiteX103" fmla="*/ 1206144 w 3908997"/>
                <a:gd name="connsiteY103" fmla="*/ 1380578 h 10911853"/>
                <a:gd name="connsiteX104" fmla="*/ 1326692 w 3908997"/>
                <a:gd name="connsiteY104" fmla="*/ 406400 h 10911853"/>
                <a:gd name="connsiteX105" fmla="*/ 1326121 w 3908997"/>
                <a:gd name="connsiteY105" fmla="*/ 383552 h 10911853"/>
                <a:gd name="connsiteX106" fmla="*/ 1284846 w 3908997"/>
                <a:gd name="connsiteY106" fmla="*/ 326453 h 10911853"/>
                <a:gd name="connsiteX107" fmla="*/ 1249006 w 3908997"/>
                <a:gd name="connsiteY107" fmla="*/ 294233 h 10911853"/>
                <a:gd name="connsiteX108" fmla="*/ 1206258 w 3908997"/>
                <a:gd name="connsiteY108" fmla="*/ 260896 h 10911853"/>
                <a:gd name="connsiteX109" fmla="*/ 1159052 w 3908997"/>
                <a:gd name="connsiteY109" fmla="*/ 227469 h 10911853"/>
                <a:gd name="connsiteX110" fmla="*/ 1109814 w 3908997"/>
                <a:gd name="connsiteY110" fmla="*/ 194945 h 10911853"/>
                <a:gd name="connsiteX111" fmla="*/ 1060983 w 3908997"/>
                <a:gd name="connsiteY111" fmla="*/ 164338 h 10911853"/>
                <a:gd name="connsiteX112" fmla="*/ 1014984 w 3908997"/>
                <a:gd name="connsiteY112" fmla="*/ 136664 h 10911853"/>
                <a:gd name="connsiteX113" fmla="*/ 974255 w 3908997"/>
                <a:gd name="connsiteY113" fmla="*/ 112915 h 10911853"/>
                <a:gd name="connsiteX114" fmla="*/ 918337 w 3908997"/>
                <a:gd name="connsiteY114" fmla="*/ 81267 h 10911853"/>
                <a:gd name="connsiteX115" fmla="*/ 603059 w 3908997"/>
                <a:gd name="connsiteY115" fmla="*/ 774001 h 10911853"/>
                <a:gd name="connsiteX116" fmla="*/ 746493 w 3908997"/>
                <a:gd name="connsiteY116" fmla="*/ 1361338 h 10911853"/>
                <a:gd name="connsiteX117" fmla="*/ 720471 w 3908997"/>
                <a:gd name="connsiteY117" fmla="*/ 1620837 h 10911853"/>
                <a:gd name="connsiteX118" fmla="*/ 608495 w 3908997"/>
                <a:gd name="connsiteY118" fmla="*/ 2221954 h 10911853"/>
                <a:gd name="connsiteX119" fmla="*/ 603389 w 3908997"/>
                <a:gd name="connsiteY119" fmla="*/ 2223897 h 10911853"/>
                <a:gd name="connsiteX120" fmla="*/ 560590 w 3908997"/>
                <a:gd name="connsiteY120" fmla="*/ 2243734 h 10911853"/>
                <a:gd name="connsiteX121" fmla="*/ 519112 w 3908997"/>
                <a:gd name="connsiteY121" fmla="*/ 2266543 h 10911853"/>
                <a:gd name="connsiteX122" fmla="*/ 479132 w 3908997"/>
                <a:gd name="connsiteY122" fmla="*/ 2292248 h 10911853"/>
                <a:gd name="connsiteX123" fmla="*/ 440829 w 3908997"/>
                <a:gd name="connsiteY123" fmla="*/ 2320772 h 10911853"/>
                <a:gd name="connsiteX124" fmla="*/ 282333 w 3908997"/>
                <a:gd name="connsiteY124" fmla="*/ 2447442 h 10911853"/>
                <a:gd name="connsiteX125" fmla="*/ 0 w 3908997"/>
                <a:gd name="connsiteY125" fmla="*/ 3183394 h 10911853"/>
                <a:gd name="connsiteX126" fmla="*/ 385470 w 3908997"/>
                <a:gd name="connsiteY126" fmla="*/ 3752913 h 10911853"/>
                <a:gd name="connsiteX127" fmla="*/ 423506 w 3908997"/>
                <a:gd name="connsiteY127" fmla="*/ 3801249 h 10911853"/>
                <a:gd name="connsiteX128" fmla="*/ 461073 w 3908997"/>
                <a:gd name="connsiteY128" fmla="*/ 3847515 h 10911853"/>
                <a:gd name="connsiteX129" fmla="*/ 498132 w 3908997"/>
                <a:gd name="connsiteY129" fmla="*/ 3891877 h 10911853"/>
                <a:gd name="connsiteX130" fmla="*/ 534670 w 3908997"/>
                <a:gd name="connsiteY130" fmla="*/ 3934485 h 10911853"/>
                <a:gd name="connsiteX131" fmla="*/ 570649 w 3908997"/>
                <a:gd name="connsiteY131" fmla="*/ 3975506 h 10911853"/>
                <a:gd name="connsiteX132" fmla="*/ 606031 w 3908997"/>
                <a:gd name="connsiteY132" fmla="*/ 4015092 h 10911853"/>
                <a:gd name="connsiteX133" fmla="*/ 640803 w 3908997"/>
                <a:gd name="connsiteY133" fmla="*/ 4053433 h 10911853"/>
                <a:gd name="connsiteX134" fmla="*/ 773074 w 3908997"/>
                <a:gd name="connsiteY134" fmla="*/ 4197439 h 10911853"/>
                <a:gd name="connsiteX135" fmla="*/ 804291 w 3908997"/>
                <a:gd name="connsiteY135" fmla="*/ 4231919 h 10911853"/>
                <a:gd name="connsiteX136" fmla="*/ 834720 w 3908997"/>
                <a:gd name="connsiteY136" fmla="*/ 4266108 h 10911853"/>
                <a:gd name="connsiteX137" fmla="*/ 864311 w 3908997"/>
                <a:gd name="connsiteY137" fmla="*/ 4300194 h 10911853"/>
                <a:gd name="connsiteX138" fmla="*/ 893038 w 3908997"/>
                <a:gd name="connsiteY138" fmla="*/ 4334319 h 10911853"/>
                <a:gd name="connsiteX139" fmla="*/ 920889 w 3908997"/>
                <a:gd name="connsiteY139" fmla="*/ 4368647 h 10911853"/>
                <a:gd name="connsiteX140" fmla="*/ 947813 w 3908997"/>
                <a:gd name="connsiteY140" fmla="*/ 4403344 h 10911853"/>
                <a:gd name="connsiteX141" fmla="*/ 973785 w 3908997"/>
                <a:gd name="connsiteY141" fmla="*/ 4438586 h 10911853"/>
                <a:gd name="connsiteX142" fmla="*/ 998778 w 3908997"/>
                <a:gd name="connsiteY142" fmla="*/ 4474515 h 10911853"/>
                <a:gd name="connsiteX143" fmla="*/ 1022769 w 3908997"/>
                <a:gd name="connsiteY143" fmla="*/ 4511306 h 10911853"/>
                <a:gd name="connsiteX144" fmla="*/ 1045718 w 3908997"/>
                <a:gd name="connsiteY144" fmla="*/ 4549127 h 10911853"/>
                <a:gd name="connsiteX145" fmla="*/ 1067600 w 3908997"/>
                <a:gd name="connsiteY145" fmla="*/ 4588129 h 10911853"/>
                <a:gd name="connsiteX146" fmla="*/ 1088390 w 3908997"/>
                <a:gd name="connsiteY146" fmla="*/ 4628477 h 10911853"/>
                <a:gd name="connsiteX147" fmla="*/ 1108036 w 3908997"/>
                <a:gd name="connsiteY147" fmla="*/ 4670336 h 10911853"/>
                <a:gd name="connsiteX148" fmla="*/ 1126540 w 3908997"/>
                <a:gd name="connsiteY148" fmla="*/ 4713871 h 10911853"/>
                <a:gd name="connsiteX149" fmla="*/ 1143838 w 3908997"/>
                <a:gd name="connsiteY149" fmla="*/ 4759249 h 10911853"/>
                <a:gd name="connsiteX150" fmla="*/ 1159929 w 3908997"/>
                <a:gd name="connsiteY150" fmla="*/ 4806620 h 10911853"/>
                <a:gd name="connsiteX151" fmla="*/ 1174775 w 3908997"/>
                <a:gd name="connsiteY151" fmla="*/ 4856162 h 10911853"/>
                <a:gd name="connsiteX152" fmla="*/ 1188339 w 3908997"/>
                <a:gd name="connsiteY152" fmla="*/ 4908029 h 10911853"/>
                <a:gd name="connsiteX153" fmla="*/ 1260843 w 3908997"/>
                <a:gd name="connsiteY153" fmla="*/ 5760885 h 10911853"/>
                <a:gd name="connsiteX154" fmla="*/ 1305534 w 3908997"/>
                <a:gd name="connsiteY154" fmla="*/ 6316662 h 10911853"/>
                <a:gd name="connsiteX155" fmla="*/ 1343761 w 3908997"/>
                <a:gd name="connsiteY155" fmla="*/ 6818477 h 10911853"/>
                <a:gd name="connsiteX156" fmla="*/ 1372539 w 3908997"/>
                <a:gd name="connsiteY156" fmla="*/ 7217435 h 10911853"/>
                <a:gd name="connsiteX157" fmla="*/ 1395882 w 3908997"/>
                <a:gd name="connsiteY157" fmla="*/ 7559091 h 10911853"/>
                <a:gd name="connsiteX158" fmla="*/ 1410906 w 3908997"/>
                <a:gd name="connsiteY158" fmla="*/ 7725016 h 10911853"/>
                <a:gd name="connsiteX159" fmla="*/ 1495742 w 3908997"/>
                <a:gd name="connsiteY159" fmla="*/ 10336314 h 10911853"/>
                <a:gd name="connsiteX160" fmla="*/ 1494142 w 3908997"/>
                <a:gd name="connsiteY160" fmla="*/ 10379392 h 10911853"/>
                <a:gd name="connsiteX161" fmla="*/ 1492300 w 3908997"/>
                <a:gd name="connsiteY161" fmla="*/ 10421163 h 10911853"/>
                <a:gd name="connsiteX162" fmla="*/ 1490243 w 3908997"/>
                <a:gd name="connsiteY162" fmla="*/ 10461587 h 10911853"/>
                <a:gd name="connsiteX163" fmla="*/ 1487932 w 3908997"/>
                <a:gd name="connsiteY163" fmla="*/ 10500627 h 10911853"/>
                <a:gd name="connsiteX164" fmla="*/ 1482598 w 3908997"/>
                <a:gd name="connsiteY164" fmla="*/ 10574465 h 10911853"/>
                <a:gd name="connsiteX165" fmla="*/ 1476260 w 3908997"/>
                <a:gd name="connsiteY165" fmla="*/ 10642397 h 10911853"/>
                <a:gd name="connsiteX166" fmla="*/ 1468907 w 3908997"/>
                <a:gd name="connsiteY166" fmla="*/ 10704182 h 10911853"/>
                <a:gd name="connsiteX167" fmla="*/ 1460487 w 3908997"/>
                <a:gd name="connsiteY167" fmla="*/ 10759554 h 10911853"/>
                <a:gd name="connsiteX168" fmla="*/ 1450962 w 3908997"/>
                <a:gd name="connsiteY168" fmla="*/ 10808272 h 10911853"/>
                <a:gd name="connsiteX169" fmla="*/ 1440319 w 3908997"/>
                <a:gd name="connsiteY169" fmla="*/ 10850055 h 10911853"/>
                <a:gd name="connsiteX170" fmla="*/ 1422184 w 3908997"/>
                <a:gd name="connsiteY170" fmla="*/ 10899204 h 10911853"/>
                <a:gd name="connsiteX171" fmla="*/ 1415542 w 3908997"/>
                <a:gd name="connsiteY171" fmla="*/ 10911853 h 10911853"/>
                <a:gd name="connsiteX172" fmla="*/ 3908996 w 3908997"/>
                <a:gd name="connsiteY172" fmla="*/ 10900296 h 10911853"/>
                <a:gd name="connsiteX0" fmla="*/ 3908996 w 3908995"/>
                <a:gd name="connsiteY0" fmla="*/ 10900296 h 10911853"/>
                <a:gd name="connsiteX1" fmla="*/ 3604907 w 3908995"/>
                <a:gd name="connsiteY1" fmla="*/ 7716367 h 10911853"/>
                <a:gd name="connsiteX2" fmla="*/ 3406800 w 3908995"/>
                <a:gd name="connsiteY2" fmla="*/ 5912815 h 10911853"/>
                <a:gd name="connsiteX3" fmla="*/ 3227578 w 3908995"/>
                <a:gd name="connsiteY3" fmla="*/ 4821618 h 10911853"/>
                <a:gd name="connsiteX4" fmla="*/ 2980194 w 3908995"/>
                <a:gd name="connsiteY4" fmla="*/ 3774744 h 10911853"/>
                <a:gd name="connsiteX5" fmla="*/ 2979636 w 3908995"/>
                <a:gd name="connsiteY5" fmla="*/ 3737381 h 10911853"/>
                <a:gd name="connsiteX6" fmla="*/ 2979712 w 3908995"/>
                <a:gd name="connsiteY6" fmla="*/ 3683050 h 10911853"/>
                <a:gd name="connsiteX7" fmla="*/ 2980563 w 3908995"/>
                <a:gd name="connsiteY7" fmla="*/ 3628936 h 10911853"/>
                <a:gd name="connsiteX8" fmla="*/ 2982112 w 3908995"/>
                <a:gd name="connsiteY8" fmla="*/ 3575088 h 10911853"/>
                <a:gd name="connsiteX9" fmla="*/ 2984258 w 3908995"/>
                <a:gd name="connsiteY9" fmla="*/ 3521557 h 10911853"/>
                <a:gd name="connsiteX10" fmla="*/ 2986913 w 3908995"/>
                <a:gd name="connsiteY10" fmla="*/ 3468382 h 10911853"/>
                <a:gd name="connsiteX11" fmla="*/ 2989973 w 3908995"/>
                <a:gd name="connsiteY11" fmla="*/ 3415627 h 10911853"/>
                <a:gd name="connsiteX12" fmla="*/ 2993352 w 3908995"/>
                <a:gd name="connsiteY12" fmla="*/ 3363341 h 10911853"/>
                <a:gd name="connsiteX13" fmla="*/ 2996946 w 3908995"/>
                <a:gd name="connsiteY13" fmla="*/ 3311563 h 10911853"/>
                <a:gd name="connsiteX14" fmla="*/ 3008134 w 3908995"/>
                <a:gd name="connsiteY14" fmla="*/ 3159810 h 10911853"/>
                <a:gd name="connsiteX15" fmla="*/ 3014992 w 3908995"/>
                <a:gd name="connsiteY15" fmla="*/ 3062135 h 10911853"/>
                <a:gd name="connsiteX16" fmla="*/ 3017951 w 3908995"/>
                <a:gd name="connsiteY16" fmla="*/ 3014484 h 10911853"/>
                <a:gd name="connsiteX17" fmla="*/ 3020479 w 3908995"/>
                <a:gd name="connsiteY17" fmla="*/ 2967710 h 10911853"/>
                <a:gd name="connsiteX18" fmla="*/ 3022473 w 3908995"/>
                <a:gd name="connsiteY18" fmla="*/ 2921851 h 10911853"/>
                <a:gd name="connsiteX19" fmla="*/ 3023857 w 3908995"/>
                <a:gd name="connsiteY19" fmla="*/ 2876943 h 10911853"/>
                <a:gd name="connsiteX20" fmla="*/ 3024517 w 3908995"/>
                <a:gd name="connsiteY20" fmla="*/ 2833065 h 10911853"/>
                <a:gd name="connsiteX21" fmla="*/ 3024365 w 3908995"/>
                <a:gd name="connsiteY21" fmla="*/ 2790240 h 10911853"/>
                <a:gd name="connsiteX22" fmla="*/ 3023311 w 3908995"/>
                <a:gd name="connsiteY22" fmla="*/ 2748534 h 10911853"/>
                <a:gd name="connsiteX23" fmla="*/ 3021253 w 3908995"/>
                <a:gd name="connsiteY23" fmla="*/ 2707995 h 10911853"/>
                <a:gd name="connsiteX24" fmla="*/ 3018117 w 3908995"/>
                <a:gd name="connsiteY24" fmla="*/ 2668663 h 10911853"/>
                <a:gd name="connsiteX25" fmla="*/ 3013786 w 3908995"/>
                <a:gd name="connsiteY25" fmla="*/ 2630601 h 10911853"/>
                <a:gd name="connsiteX26" fmla="*/ 3025241 w 3908995"/>
                <a:gd name="connsiteY26" fmla="*/ 2587498 h 10911853"/>
                <a:gd name="connsiteX27" fmla="*/ 3035185 w 3908995"/>
                <a:gd name="connsiteY27" fmla="*/ 2539784 h 10911853"/>
                <a:gd name="connsiteX28" fmla="*/ 3043669 w 3908995"/>
                <a:gd name="connsiteY28" fmla="*/ 2488361 h 10911853"/>
                <a:gd name="connsiteX29" fmla="*/ 3050756 w 3908995"/>
                <a:gd name="connsiteY29" fmla="*/ 2434120 h 10911853"/>
                <a:gd name="connsiteX30" fmla="*/ 3056509 w 3908995"/>
                <a:gd name="connsiteY30" fmla="*/ 2377986 h 10911853"/>
                <a:gd name="connsiteX31" fmla="*/ 3061017 w 3908995"/>
                <a:gd name="connsiteY31" fmla="*/ 2320874 h 10911853"/>
                <a:gd name="connsiteX32" fmla="*/ 3064306 w 3908995"/>
                <a:gd name="connsiteY32" fmla="*/ 2263698 h 10911853"/>
                <a:gd name="connsiteX33" fmla="*/ 3066478 w 3908995"/>
                <a:gd name="connsiteY33" fmla="*/ 2207349 h 10911853"/>
                <a:gd name="connsiteX34" fmla="*/ 3067570 w 3908995"/>
                <a:gd name="connsiteY34" fmla="*/ 2152751 h 10911853"/>
                <a:gd name="connsiteX35" fmla="*/ 3067659 w 3908995"/>
                <a:gd name="connsiteY35" fmla="*/ 2100808 h 10911853"/>
                <a:gd name="connsiteX36" fmla="*/ 3066821 w 3908995"/>
                <a:gd name="connsiteY36" fmla="*/ 2052447 h 10911853"/>
                <a:gd name="connsiteX37" fmla="*/ 3065094 w 3908995"/>
                <a:gd name="connsiteY37" fmla="*/ 2008555 h 10911853"/>
                <a:gd name="connsiteX38" fmla="*/ 3062554 w 3908995"/>
                <a:gd name="connsiteY38" fmla="*/ 1970062 h 10911853"/>
                <a:gd name="connsiteX39" fmla="*/ 3059277 w 3908995"/>
                <a:gd name="connsiteY39" fmla="*/ 1937867 h 10911853"/>
                <a:gd name="connsiteX40" fmla="*/ 3051886 w 3908995"/>
                <a:gd name="connsiteY40" fmla="*/ 1876945 h 10911853"/>
                <a:gd name="connsiteX41" fmla="*/ 3033052 w 3908995"/>
                <a:gd name="connsiteY41" fmla="*/ 1707807 h 10911853"/>
                <a:gd name="connsiteX42" fmla="*/ 3027032 w 3908995"/>
                <a:gd name="connsiteY42" fmla="*/ 1655787 h 10911853"/>
                <a:gd name="connsiteX43" fmla="*/ 3020707 w 3908995"/>
                <a:gd name="connsiteY43" fmla="*/ 1605864 h 10911853"/>
                <a:gd name="connsiteX44" fmla="*/ 3013849 w 3908995"/>
                <a:gd name="connsiteY44" fmla="*/ 1557959 h 10911853"/>
                <a:gd name="connsiteX45" fmla="*/ 3006191 w 3908995"/>
                <a:gd name="connsiteY45" fmla="*/ 1512023 h 10911853"/>
                <a:gd name="connsiteX46" fmla="*/ 2997466 w 3908995"/>
                <a:gd name="connsiteY46" fmla="*/ 1468018 h 10911853"/>
                <a:gd name="connsiteX47" fmla="*/ 2987433 w 3908995"/>
                <a:gd name="connsiteY47" fmla="*/ 1425879 h 10911853"/>
                <a:gd name="connsiteX48" fmla="*/ 2975851 w 3908995"/>
                <a:gd name="connsiteY48" fmla="*/ 1385544 h 10911853"/>
                <a:gd name="connsiteX49" fmla="*/ 2962427 w 3908995"/>
                <a:gd name="connsiteY49" fmla="*/ 1346962 h 10911853"/>
                <a:gd name="connsiteX50" fmla="*/ 2946946 w 3908995"/>
                <a:gd name="connsiteY50" fmla="*/ 1310068 h 10911853"/>
                <a:gd name="connsiteX51" fmla="*/ 2929140 w 3908995"/>
                <a:gd name="connsiteY51" fmla="*/ 1274826 h 10911853"/>
                <a:gd name="connsiteX52" fmla="*/ 2908744 w 3908995"/>
                <a:gd name="connsiteY52" fmla="*/ 1241171 h 10911853"/>
                <a:gd name="connsiteX53" fmla="*/ 2885516 w 3908995"/>
                <a:gd name="connsiteY53" fmla="*/ 1209040 h 10911853"/>
                <a:gd name="connsiteX54" fmla="*/ 2859201 w 3908995"/>
                <a:gd name="connsiteY54" fmla="*/ 1178382 h 10911853"/>
                <a:gd name="connsiteX55" fmla="*/ 2829534 w 3908995"/>
                <a:gd name="connsiteY55" fmla="*/ 1149134 h 10911853"/>
                <a:gd name="connsiteX56" fmla="*/ 2796286 w 3908995"/>
                <a:gd name="connsiteY56" fmla="*/ 1121257 h 10911853"/>
                <a:gd name="connsiteX57" fmla="*/ 2759176 w 3908995"/>
                <a:gd name="connsiteY57" fmla="*/ 1094689 h 10911853"/>
                <a:gd name="connsiteX58" fmla="*/ 2717952 w 3908995"/>
                <a:gd name="connsiteY58" fmla="*/ 1069378 h 10911853"/>
                <a:gd name="connsiteX59" fmla="*/ 2672384 w 3908995"/>
                <a:gd name="connsiteY59" fmla="*/ 1045248 h 10911853"/>
                <a:gd name="connsiteX60" fmla="*/ 2660929 w 3908995"/>
                <a:gd name="connsiteY60" fmla="*/ 991349 h 10911853"/>
                <a:gd name="connsiteX61" fmla="*/ 2644838 w 3908995"/>
                <a:gd name="connsiteY61" fmla="*/ 941971 h 10911853"/>
                <a:gd name="connsiteX62" fmla="*/ 2624531 w 3908995"/>
                <a:gd name="connsiteY62" fmla="*/ 896886 h 10911853"/>
                <a:gd name="connsiteX63" fmla="*/ 2600401 w 3908995"/>
                <a:gd name="connsiteY63" fmla="*/ 855891 h 10911853"/>
                <a:gd name="connsiteX64" fmla="*/ 2572855 w 3908995"/>
                <a:gd name="connsiteY64" fmla="*/ 818756 h 10911853"/>
                <a:gd name="connsiteX65" fmla="*/ 2542298 w 3908995"/>
                <a:gd name="connsiteY65" fmla="*/ 785266 h 10911853"/>
                <a:gd name="connsiteX66" fmla="*/ 2509126 w 3908995"/>
                <a:gd name="connsiteY66" fmla="*/ 755205 h 10911853"/>
                <a:gd name="connsiteX67" fmla="*/ 2473756 w 3908995"/>
                <a:gd name="connsiteY67" fmla="*/ 728357 h 10911853"/>
                <a:gd name="connsiteX68" fmla="*/ 2436571 w 3908995"/>
                <a:gd name="connsiteY68" fmla="*/ 704507 h 10911853"/>
                <a:gd name="connsiteX69" fmla="*/ 2397988 w 3908995"/>
                <a:gd name="connsiteY69" fmla="*/ 683425 h 10911853"/>
                <a:gd name="connsiteX70" fmla="*/ 2358415 w 3908995"/>
                <a:gd name="connsiteY70" fmla="*/ 664921 h 10911853"/>
                <a:gd name="connsiteX71" fmla="*/ 2318245 w 3908995"/>
                <a:gd name="connsiteY71" fmla="*/ 648754 h 10911853"/>
                <a:gd name="connsiteX72" fmla="*/ 2277884 w 3908995"/>
                <a:gd name="connsiteY72" fmla="*/ 634707 h 10911853"/>
                <a:gd name="connsiteX73" fmla="*/ 2237740 w 3908995"/>
                <a:gd name="connsiteY73" fmla="*/ 622579 h 10911853"/>
                <a:gd name="connsiteX74" fmla="*/ 2198205 w 3908995"/>
                <a:gd name="connsiteY74" fmla="*/ 612140 h 10911853"/>
                <a:gd name="connsiteX75" fmla="*/ 2159685 w 3908995"/>
                <a:gd name="connsiteY75" fmla="*/ 603173 h 10911853"/>
                <a:gd name="connsiteX76" fmla="*/ 2122601 w 3908995"/>
                <a:gd name="connsiteY76" fmla="*/ 595464 h 10911853"/>
                <a:gd name="connsiteX77" fmla="*/ 2089035 w 3908995"/>
                <a:gd name="connsiteY77" fmla="*/ 540804 h 10911853"/>
                <a:gd name="connsiteX78" fmla="*/ 2057717 w 3908995"/>
                <a:gd name="connsiteY78" fmla="*/ 487476 h 10911853"/>
                <a:gd name="connsiteX79" fmla="*/ 2028278 w 3908995"/>
                <a:gd name="connsiteY79" fmla="*/ 435711 h 10911853"/>
                <a:gd name="connsiteX80" fmla="*/ 1973516 w 3908995"/>
                <a:gd name="connsiteY80" fmla="*/ 337629 h 10911853"/>
                <a:gd name="connsiteX81" fmla="*/ 1947468 w 3908995"/>
                <a:gd name="connsiteY81" fmla="*/ 291719 h 10911853"/>
                <a:gd name="connsiteX82" fmla="*/ 1921802 w 3908995"/>
                <a:gd name="connsiteY82" fmla="*/ 248170 h 10911853"/>
                <a:gd name="connsiteX83" fmla="*/ 1896160 w 3908995"/>
                <a:gd name="connsiteY83" fmla="*/ 207200 h 10911853"/>
                <a:gd name="connsiteX84" fmla="*/ 1870163 w 3908995"/>
                <a:gd name="connsiteY84" fmla="*/ 168986 h 10911853"/>
                <a:gd name="connsiteX85" fmla="*/ 1843443 w 3908995"/>
                <a:gd name="connsiteY85" fmla="*/ 133743 h 10911853"/>
                <a:gd name="connsiteX86" fmla="*/ 1815630 w 3908995"/>
                <a:gd name="connsiteY86" fmla="*/ 101663 h 10911853"/>
                <a:gd name="connsiteX87" fmla="*/ 1786356 w 3908995"/>
                <a:gd name="connsiteY87" fmla="*/ 72974 h 10911853"/>
                <a:gd name="connsiteX88" fmla="*/ 1755241 w 3908995"/>
                <a:gd name="connsiteY88" fmla="*/ 47853 h 10911853"/>
                <a:gd name="connsiteX89" fmla="*/ 1721916 w 3908995"/>
                <a:gd name="connsiteY89" fmla="*/ 26517 h 10911853"/>
                <a:gd name="connsiteX90" fmla="*/ 1686026 w 3908995"/>
                <a:gd name="connsiteY90" fmla="*/ 9169 h 10911853"/>
                <a:gd name="connsiteX91" fmla="*/ 1648498 w 3908995"/>
                <a:gd name="connsiteY91" fmla="*/ 127 h 10911853"/>
                <a:gd name="connsiteX92" fmla="*/ 1605635 w 3908995"/>
                <a:gd name="connsiteY92" fmla="*/ 0 h 10911853"/>
                <a:gd name="connsiteX93" fmla="*/ 1558925 w 3908995"/>
                <a:gd name="connsiteY93" fmla="*/ 7073 h 10911853"/>
                <a:gd name="connsiteX94" fmla="*/ 1509903 w 3908995"/>
                <a:gd name="connsiteY94" fmla="*/ 19608 h 10911853"/>
                <a:gd name="connsiteX95" fmla="*/ 1460068 w 3908995"/>
                <a:gd name="connsiteY95" fmla="*/ 35915 h 10911853"/>
                <a:gd name="connsiteX96" fmla="*/ 1410931 w 3908995"/>
                <a:gd name="connsiteY96" fmla="*/ 54254 h 10911853"/>
                <a:gd name="connsiteX97" fmla="*/ 1320838 w 3908995"/>
                <a:gd name="connsiteY97" fmla="*/ 90170 h 10911853"/>
                <a:gd name="connsiteX98" fmla="*/ 1282915 w 3908995"/>
                <a:gd name="connsiteY98" fmla="*/ 104317 h 10911853"/>
                <a:gd name="connsiteX99" fmla="*/ 1315389 w 3908995"/>
                <a:gd name="connsiteY99" fmla="*/ 221043 h 10911853"/>
                <a:gd name="connsiteX100" fmla="*/ 1330782 w 3908995"/>
                <a:gd name="connsiteY100" fmla="*/ 291426 h 10911853"/>
                <a:gd name="connsiteX101" fmla="*/ 1333182 w 3908995"/>
                <a:gd name="connsiteY101" fmla="*/ 343763 h 10911853"/>
                <a:gd name="connsiteX102" fmla="*/ 1326705 w 3908995"/>
                <a:gd name="connsiteY102" fmla="*/ 406400 h 10911853"/>
                <a:gd name="connsiteX103" fmla="*/ 1206144 w 3908995"/>
                <a:gd name="connsiteY103" fmla="*/ 1380578 h 10911853"/>
                <a:gd name="connsiteX104" fmla="*/ 1326692 w 3908995"/>
                <a:gd name="connsiteY104" fmla="*/ 406400 h 10911853"/>
                <a:gd name="connsiteX105" fmla="*/ 1326121 w 3908995"/>
                <a:gd name="connsiteY105" fmla="*/ 383552 h 10911853"/>
                <a:gd name="connsiteX106" fmla="*/ 1284846 w 3908995"/>
                <a:gd name="connsiteY106" fmla="*/ 326453 h 10911853"/>
                <a:gd name="connsiteX107" fmla="*/ 1249006 w 3908995"/>
                <a:gd name="connsiteY107" fmla="*/ 294233 h 10911853"/>
                <a:gd name="connsiteX108" fmla="*/ 1206258 w 3908995"/>
                <a:gd name="connsiteY108" fmla="*/ 260896 h 10911853"/>
                <a:gd name="connsiteX109" fmla="*/ 1159052 w 3908995"/>
                <a:gd name="connsiteY109" fmla="*/ 227469 h 10911853"/>
                <a:gd name="connsiteX110" fmla="*/ 1109814 w 3908995"/>
                <a:gd name="connsiteY110" fmla="*/ 194945 h 10911853"/>
                <a:gd name="connsiteX111" fmla="*/ 1060983 w 3908995"/>
                <a:gd name="connsiteY111" fmla="*/ 164338 h 10911853"/>
                <a:gd name="connsiteX112" fmla="*/ 1014984 w 3908995"/>
                <a:gd name="connsiteY112" fmla="*/ 136664 h 10911853"/>
                <a:gd name="connsiteX113" fmla="*/ 974255 w 3908995"/>
                <a:gd name="connsiteY113" fmla="*/ 112915 h 10911853"/>
                <a:gd name="connsiteX114" fmla="*/ 918337 w 3908995"/>
                <a:gd name="connsiteY114" fmla="*/ 81267 h 10911853"/>
                <a:gd name="connsiteX115" fmla="*/ 603059 w 3908995"/>
                <a:gd name="connsiteY115" fmla="*/ 774001 h 10911853"/>
                <a:gd name="connsiteX116" fmla="*/ 746493 w 3908995"/>
                <a:gd name="connsiteY116" fmla="*/ 1361338 h 10911853"/>
                <a:gd name="connsiteX117" fmla="*/ 720471 w 3908995"/>
                <a:gd name="connsiteY117" fmla="*/ 1620837 h 10911853"/>
                <a:gd name="connsiteX118" fmla="*/ 608495 w 3908995"/>
                <a:gd name="connsiteY118" fmla="*/ 2221954 h 10911853"/>
                <a:gd name="connsiteX119" fmla="*/ 603389 w 3908995"/>
                <a:gd name="connsiteY119" fmla="*/ 2223897 h 10911853"/>
                <a:gd name="connsiteX120" fmla="*/ 560590 w 3908995"/>
                <a:gd name="connsiteY120" fmla="*/ 2243734 h 10911853"/>
                <a:gd name="connsiteX121" fmla="*/ 519112 w 3908995"/>
                <a:gd name="connsiteY121" fmla="*/ 2266543 h 10911853"/>
                <a:gd name="connsiteX122" fmla="*/ 479132 w 3908995"/>
                <a:gd name="connsiteY122" fmla="*/ 2292248 h 10911853"/>
                <a:gd name="connsiteX123" fmla="*/ 440829 w 3908995"/>
                <a:gd name="connsiteY123" fmla="*/ 2320772 h 10911853"/>
                <a:gd name="connsiteX124" fmla="*/ 282333 w 3908995"/>
                <a:gd name="connsiteY124" fmla="*/ 2447442 h 10911853"/>
                <a:gd name="connsiteX125" fmla="*/ 0 w 3908995"/>
                <a:gd name="connsiteY125" fmla="*/ 3183394 h 10911853"/>
                <a:gd name="connsiteX126" fmla="*/ 385470 w 3908995"/>
                <a:gd name="connsiteY126" fmla="*/ 3752913 h 10911853"/>
                <a:gd name="connsiteX127" fmla="*/ 423506 w 3908995"/>
                <a:gd name="connsiteY127" fmla="*/ 3801249 h 10911853"/>
                <a:gd name="connsiteX128" fmla="*/ 461073 w 3908995"/>
                <a:gd name="connsiteY128" fmla="*/ 3847515 h 10911853"/>
                <a:gd name="connsiteX129" fmla="*/ 498132 w 3908995"/>
                <a:gd name="connsiteY129" fmla="*/ 3891877 h 10911853"/>
                <a:gd name="connsiteX130" fmla="*/ 534670 w 3908995"/>
                <a:gd name="connsiteY130" fmla="*/ 3934485 h 10911853"/>
                <a:gd name="connsiteX131" fmla="*/ 570649 w 3908995"/>
                <a:gd name="connsiteY131" fmla="*/ 3975506 h 10911853"/>
                <a:gd name="connsiteX132" fmla="*/ 606031 w 3908995"/>
                <a:gd name="connsiteY132" fmla="*/ 4015092 h 10911853"/>
                <a:gd name="connsiteX133" fmla="*/ 640803 w 3908995"/>
                <a:gd name="connsiteY133" fmla="*/ 4053433 h 10911853"/>
                <a:gd name="connsiteX134" fmla="*/ 773074 w 3908995"/>
                <a:gd name="connsiteY134" fmla="*/ 4197439 h 10911853"/>
                <a:gd name="connsiteX135" fmla="*/ 804291 w 3908995"/>
                <a:gd name="connsiteY135" fmla="*/ 4231919 h 10911853"/>
                <a:gd name="connsiteX136" fmla="*/ 834720 w 3908995"/>
                <a:gd name="connsiteY136" fmla="*/ 4266108 h 10911853"/>
                <a:gd name="connsiteX137" fmla="*/ 864311 w 3908995"/>
                <a:gd name="connsiteY137" fmla="*/ 4300194 h 10911853"/>
                <a:gd name="connsiteX138" fmla="*/ 893038 w 3908995"/>
                <a:gd name="connsiteY138" fmla="*/ 4334319 h 10911853"/>
                <a:gd name="connsiteX139" fmla="*/ 920889 w 3908995"/>
                <a:gd name="connsiteY139" fmla="*/ 4368647 h 10911853"/>
                <a:gd name="connsiteX140" fmla="*/ 947813 w 3908995"/>
                <a:gd name="connsiteY140" fmla="*/ 4403344 h 10911853"/>
                <a:gd name="connsiteX141" fmla="*/ 973785 w 3908995"/>
                <a:gd name="connsiteY141" fmla="*/ 4438586 h 10911853"/>
                <a:gd name="connsiteX142" fmla="*/ 998778 w 3908995"/>
                <a:gd name="connsiteY142" fmla="*/ 4474515 h 10911853"/>
                <a:gd name="connsiteX143" fmla="*/ 1022769 w 3908995"/>
                <a:gd name="connsiteY143" fmla="*/ 4511306 h 10911853"/>
                <a:gd name="connsiteX144" fmla="*/ 1045718 w 3908995"/>
                <a:gd name="connsiteY144" fmla="*/ 4549127 h 10911853"/>
                <a:gd name="connsiteX145" fmla="*/ 1067600 w 3908995"/>
                <a:gd name="connsiteY145" fmla="*/ 4588129 h 10911853"/>
                <a:gd name="connsiteX146" fmla="*/ 1088390 w 3908995"/>
                <a:gd name="connsiteY146" fmla="*/ 4628477 h 10911853"/>
                <a:gd name="connsiteX147" fmla="*/ 1108036 w 3908995"/>
                <a:gd name="connsiteY147" fmla="*/ 4670336 h 10911853"/>
                <a:gd name="connsiteX148" fmla="*/ 1126540 w 3908995"/>
                <a:gd name="connsiteY148" fmla="*/ 4713871 h 10911853"/>
                <a:gd name="connsiteX149" fmla="*/ 1143838 w 3908995"/>
                <a:gd name="connsiteY149" fmla="*/ 4759249 h 10911853"/>
                <a:gd name="connsiteX150" fmla="*/ 1159929 w 3908995"/>
                <a:gd name="connsiteY150" fmla="*/ 4806620 h 10911853"/>
                <a:gd name="connsiteX151" fmla="*/ 1174775 w 3908995"/>
                <a:gd name="connsiteY151" fmla="*/ 4856162 h 10911853"/>
                <a:gd name="connsiteX152" fmla="*/ 1188339 w 3908995"/>
                <a:gd name="connsiteY152" fmla="*/ 4908029 h 10911853"/>
                <a:gd name="connsiteX153" fmla="*/ 1260843 w 3908995"/>
                <a:gd name="connsiteY153" fmla="*/ 5760885 h 10911853"/>
                <a:gd name="connsiteX154" fmla="*/ 1305534 w 3908995"/>
                <a:gd name="connsiteY154" fmla="*/ 6316662 h 10911853"/>
                <a:gd name="connsiteX155" fmla="*/ 1343761 w 3908995"/>
                <a:gd name="connsiteY155" fmla="*/ 6818477 h 10911853"/>
                <a:gd name="connsiteX156" fmla="*/ 1372539 w 3908995"/>
                <a:gd name="connsiteY156" fmla="*/ 7217435 h 10911853"/>
                <a:gd name="connsiteX157" fmla="*/ 1395882 w 3908995"/>
                <a:gd name="connsiteY157" fmla="*/ 7559091 h 10911853"/>
                <a:gd name="connsiteX158" fmla="*/ 1410906 w 3908995"/>
                <a:gd name="connsiteY158" fmla="*/ 7725016 h 10911853"/>
                <a:gd name="connsiteX159" fmla="*/ 1494142 w 3908995"/>
                <a:gd name="connsiteY159" fmla="*/ 10379392 h 10911853"/>
                <a:gd name="connsiteX160" fmla="*/ 1492300 w 3908995"/>
                <a:gd name="connsiteY160" fmla="*/ 10421163 h 10911853"/>
                <a:gd name="connsiteX161" fmla="*/ 1490243 w 3908995"/>
                <a:gd name="connsiteY161" fmla="*/ 10461587 h 10911853"/>
                <a:gd name="connsiteX162" fmla="*/ 1487932 w 3908995"/>
                <a:gd name="connsiteY162" fmla="*/ 10500627 h 10911853"/>
                <a:gd name="connsiteX163" fmla="*/ 1482598 w 3908995"/>
                <a:gd name="connsiteY163" fmla="*/ 10574465 h 10911853"/>
                <a:gd name="connsiteX164" fmla="*/ 1476260 w 3908995"/>
                <a:gd name="connsiteY164" fmla="*/ 10642397 h 10911853"/>
                <a:gd name="connsiteX165" fmla="*/ 1468907 w 3908995"/>
                <a:gd name="connsiteY165" fmla="*/ 10704182 h 10911853"/>
                <a:gd name="connsiteX166" fmla="*/ 1460487 w 3908995"/>
                <a:gd name="connsiteY166" fmla="*/ 10759554 h 10911853"/>
                <a:gd name="connsiteX167" fmla="*/ 1450962 w 3908995"/>
                <a:gd name="connsiteY167" fmla="*/ 10808272 h 10911853"/>
                <a:gd name="connsiteX168" fmla="*/ 1440319 w 3908995"/>
                <a:gd name="connsiteY168" fmla="*/ 10850055 h 10911853"/>
                <a:gd name="connsiteX169" fmla="*/ 1422184 w 3908995"/>
                <a:gd name="connsiteY169" fmla="*/ 10899204 h 10911853"/>
                <a:gd name="connsiteX170" fmla="*/ 1415542 w 3908995"/>
                <a:gd name="connsiteY170" fmla="*/ 10911853 h 10911853"/>
                <a:gd name="connsiteX171" fmla="*/ 3908996 w 3908995"/>
                <a:gd name="connsiteY171" fmla="*/ 10900296 h 10911853"/>
                <a:gd name="connsiteX0" fmla="*/ 3908996 w 3908997"/>
                <a:gd name="connsiteY0" fmla="*/ 10900296 h 10911853"/>
                <a:gd name="connsiteX1" fmla="*/ 3604907 w 3908997"/>
                <a:gd name="connsiteY1" fmla="*/ 7716367 h 10911853"/>
                <a:gd name="connsiteX2" fmla="*/ 3406800 w 3908997"/>
                <a:gd name="connsiteY2" fmla="*/ 5912815 h 10911853"/>
                <a:gd name="connsiteX3" fmla="*/ 3227578 w 3908997"/>
                <a:gd name="connsiteY3" fmla="*/ 4821618 h 10911853"/>
                <a:gd name="connsiteX4" fmla="*/ 2980194 w 3908997"/>
                <a:gd name="connsiteY4" fmla="*/ 3774744 h 10911853"/>
                <a:gd name="connsiteX5" fmla="*/ 2979636 w 3908997"/>
                <a:gd name="connsiteY5" fmla="*/ 3737381 h 10911853"/>
                <a:gd name="connsiteX6" fmla="*/ 2979712 w 3908997"/>
                <a:gd name="connsiteY6" fmla="*/ 3683050 h 10911853"/>
                <a:gd name="connsiteX7" fmla="*/ 2980563 w 3908997"/>
                <a:gd name="connsiteY7" fmla="*/ 3628936 h 10911853"/>
                <a:gd name="connsiteX8" fmla="*/ 2982112 w 3908997"/>
                <a:gd name="connsiteY8" fmla="*/ 3575088 h 10911853"/>
                <a:gd name="connsiteX9" fmla="*/ 2984258 w 3908997"/>
                <a:gd name="connsiteY9" fmla="*/ 3521557 h 10911853"/>
                <a:gd name="connsiteX10" fmla="*/ 2986913 w 3908997"/>
                <a:gd name="connsiteY10" fmla="*/ 3468382 h 10911853"/>
                <a:gd name="connsiteX11" fmla="*/ 2989973 w 3908997"/>
                <a:gd name="connsiteY11" fmla="*/ 3415627 h 10911853"/>
                <a:gd name="connsiteX12" fmla="*/ 2993352 w 3908997"/>
                <a:gd name="connsiteY12" fmla="*/ 3363341 h 10911853"/>
                <a:gd name="connsiteX13" fmla="*/ 2996946 w 3908997"/>
                <a:gd name="connsiteY13" fmla="*/ 3311563 h 10911853"/>
                <a:gd name="connsiteX14" fmla="*/ 3008134 w 3908997"/>
                <a:gd name="connsiteY14" fmla="*/ 3159810 h 10911853"/>
                <a:gd name="connsiteX15" fmla="*/ 3014992 w 3908997"/>
                <a:gd name="connsiteY15" fmla="*/ 3062135 h 10911853"/>
                <a:gd name="connsiteX16" fmla="*/ 3017951 w 3908997"/>
                <a:gd name="connsiteY16" fmla="*/ 3014484 h 10911853"/>
                <a:gd name="connsiteX17" fmla="*/ 3020479 w 3908997"/>
                <a:gd name="connsiteY17" fmla="*/ 2967710 h 10911853"/>
                <a:gd name="connsiteX18" fmla="*/ 3022473 w 3908997"/>
                <a:gd name="connsiteY18" fmla="*/ 2921851 h 10911853"/>
                <a:gd name="connsiteX19" fmla="*/ 3023857 w 3908997"/>
                <a:gd name="connsiteY19" fmla="*/ 2876943 h 10911853"/>
                <a:gd name="connsiteX20" fmla="*/ 3024517 w 3908997"/>
                <a:gd name="connsiteY20" fmla="*/ 2833065 h 10911853"/>
                <a:gd name="connsiteX21" fmla="*/ 3024365 w 3908997"/>
                <a:gd name="connsiteY21" fmla="*/ 2790240 h 10911853"/>
                <a:gd name="connsiteX22" fmla="*/ 3023311 w 3908997"/>
                <a:gd name="connsiteY22" fmla="*/ 2748534 h 10911853"/>
                <a:gd name="connsiteX23" fmla="*/ 3021253 w 3908997"/>
                <a:gd name="connsiteY23" fmla="*/ 2707995 h 10911853"/>
                <a:gd name="connsiteX24" fmla="*/ 3018117 w 3908997"/>
                <a:gd name="connsiteY24" fmla="*/ 2668663 h 10911853"/>
                <a:gd name="connsiteX25" fmla="*/ 3013786 w 3908997"/>
                <a:gd name="connsiteY25" fmla="*/ 2630601 h 10911853"/>
                <a:gd name="connsiteX26" fmla="*/ 3025241 w 3908997"/>
                <a:gd name="connsiteY26" fmla="*/ 2587498 h 10911853"/>
                <a:gd name="connsiteX27" fmla="*/ 3035185 w 3908997"/>
                <a:gd name="connsiteY27" fmla="*/ 2539784 h 10911853"/>
                <a:gd name="connsiteX28" fmla="*/ 3043669 w 3908997"/>
                <a:gd name="connsiteY28" fmla="*/ 2488361 h 10911853"/>
                <a:gd name="connsiteX29" fmla="*/ 3050756 w 3908997"/>
                <a:gd name="connsiteY29" fmla="*/ 2434120 h 10911853"/>
                <a:gd name="connsiteX30" fmla="*/ 3056509 w 3908997"/>
                <a:gd name="connsiteY30" fmla="*/ 2377986 h 10911853"/>
                <a:gd name="connsiteX31" fmla="*/ 3061017 w 3908997"/>
                <a:gd name="connsiteY31" fmla="*/ 2320874 h 10911853"/>
                <a:gd name="connsiteX32" fmla="*/ 3064306 w 3908997"/>
                <a:gd name="connsiteY32" fmla="*/ 2263698 h 10911853"/>
                <a:gd name="connsiteX33" fmla="*/ 3066478 w 3908997"/>
                <a:gd name="connsiteY33" fmla="*/ 2207349 h 10911853"/>
                <a:gd name="connsiteX34" fmla="*/ 3067570 w 3908997"/>
                <a:gd name="connsiteY34" fmla="*/ 2152751 h 10911853"/>
                <a:gd name="connsiteX35" fmla="*/ 3067659 w 3908997"/>
                <a:gd name="connsiteY35" fmla="*/ 2100808 h 10911853"/>
                <a:gd name="connsiteX36" fmla="*/ 3066821 w 3908997"/>
                <a:gd name="connsiteY36" fmla="*/ 2052447 h 10911853"/>
                <a:gd name="connsiteX37" fmla="*/ 3065094 w 3908997"/>
                <a:gd name="connsiteY37" fmla="*/ 2008555 h 10911853"/>
                <a:gd name="connsiteX38" fmla="*/ 3062554 w 3908997"/>
                <a:gd name="connsiteY38" fmla="*/ 1970062 h 10911853"/>
                <a:gd name="connsiteX39" fmla="*/ 3059277 w 3908997"/>
                <a:gd name="connsiteY39" fmla="*/ 1937867 h 10911853"/>
                <a:gd name="connsiteX40" fmla="*/ 3051886 w 3908997"/>
                <a:gd name="connsiteY40" fmla="*/ 1876945 h 10911853"/>
                <a:gd name="connsiteX41" fmla="*/ 3033052 w 3908997"/>
                <a:gd name="connsiteY41" fmla="*/ 1707807 h 10911853"/>
                <a:gd name="connsiteX42" fmla="*/ 3027032 w 3908997"/>
                <a:gd name="connsiteY42" fmla="*/ 1655787 h 10911853"/>
                <a:gd name="connsiteX43" fmla="*/ 3020707 w 3908997"/>
                <a:gd name="connsiteY43" fmla="*/ 1605864 h 10911853"/>
                <a:gd name="connsiteX44" fmla="*/ 3013849 w 3908997"/>
                <a:gd name="connsiteY44" fmla="*/ 1557959 h 10911853"/>
                <a:gd name="connsiteX45" fmla="*/ 3006191 w 3908997"/>
                <a:gd name="connsiteY45" fmla="*/ 1512023 h 10911853"/>
                <a:gd name="connsiteX46" fmla="*/ 2997466 w 3908997"/>
                <a:gd name="connsiteY46" fmla="*/ 1468018 h 10911853"/>
                <a:gd name="connsiteX47" fmla="*/ 2987433 w 3908997"/>
                <a:gd name="connsiteY47" fmla="*/ 1425879 h 10911853"/>
                <a:gd name="connsiteX48" fmla="*/ 2975851 w 3908997"/>
                <a:gd name="connsiteY48" fmla="*/ 1385544 h 10911853"/>
                <a:gd name="connsiteX49" fmla="*/ 2962427 w 3908997"/>
                <a:gd name="connsiteY49" fmla="*/ 1346962 h 10911853"/>
                <a:gd name="connsiteX50" fmla="*/ 2946946 w 3908997"/>
                <a:gd name="connsiteY50" fmla="*/ 1310068 h 10911853"/>
                <a:gd name="connsiteX51" fmla="*/ 2929140 w 3908997"/>
                <a:gd name="connsiteY51" fmla="*/ 1274826 h 10911853"/>
                <a:gd name="connsiteX52" fmla="*/ 2908744 w 3908997"/>
                <a:gd name="connsiteY52" fmla="*/ 1241171 h 10911853"/>
                <a:gd name="connsiteX53" fmla="*/ 2885516 w 3908997"/>
                <a:gd name="connsiteY53" fmla="*/ 1209040 h 10911853"/>
                <a:gd name="connsiteX54" fmla="*/ 2859201 w 3908997"/>
                <a:gd name="connsiteY54" fmla="*/ 1178382 h 10911853"/>
                <a:gd name="connsiteX55" fmla="*/ 2829534 w 3908997"/>
                <a:gd name="connsiteY55" fmla="*/ 1149134 h 10911853"/>
                <a:gd name="connsiteX56" fmla="*/ 2796286 w 3908997"/>
                <a:gd name="connsiteY56" fmla="*/ 1121257 h 10911853"/>
                <a:gd name="connsiteX57" fmla="*/ 2759176 w 3908997"/>
                <a:gd name="connsiteY57" fmla="*/ 1094689 h 10911853"/>
                <a:gd name="connsiteX58" fmla="*/ 2717952 w 3908997"/>
                <a:gd name="connsiteY58" fmla="*/ 1069378 h 10911853"/>
                <a:gd name="connsiteX59" fmla="*/ 2672384 w 3908997"/>
                <a:gd name="connsiteY59" fmla="*/ 1045248 h 10911853"/>
                <a:gd name="connsiteX60" fmla="*/ 2660929 w 3908997"/>
                <a:gd name="connsiteY60" fmla="*/ 991349 h 10911853"/>
                <a:gd name="connsiteX61" fmla="*/ 2644838 w 3908997"/>
                <a:gd name="connsiteY61" fmla="*/ 941971 h 10911853"/>
                <a:gd name="connsiteX62" fmla="*/ 2624531 w 3908997"/>
                <a:gd name="connsiteY62" fmla="*/ 896886 h 10911853"/>
                <a:gd name="connsiteX63" fmla="*/ 2600401 w 3908997"/>
                <a:gd name="connsiteY63" fmla="*/ 855891 h 10911853"/>
                <a:gd name="connsiteX64" fmla="*/ 2572855 w 3908997"/>
                <a:gd name="connsiteY64" fmla="*/ 818756 h 10911853"/>
                <a:gd name="connsiteX65" fmla="*/ 2542298 w 3908997"/>
                <a:gd name="connsiteY65" fmla="*/ 785266 h 10911853"/>
                <a:gd name="connsiteX66" fmla="*/ 2509126 w 3908997"/>
                <a:gd name="connsiteY66" fmla="*/ 755205 h 10911853"/>
                <a:gd name="connsiteX67" fmla="*/ 2473756 w 3908997"/>
                <a:gd name="connsiteY67" fmla="*/ 728357 h 10911853"/>
                <a:gd name="connsiteX68" fmla="*/ 2436571 w 3908997"/>
                <a:gd name="connsiteY68" fmla="*/ 704507 h 10911853"/>
                <a:gd name="connsiteX69" fmla="*/ 2397988 w 3908997"/>
                <a:gd name="connsiteY69" fmla="*/ 683425 h 10911853"/>
                <a:gd name="connsiteX70" fmla="*/ 2358415 w 3908997"/>
                <a:gd name="connsiteY70" fmla="*/ 664921 h 10911853"/>
                <a:gd name="connsiteX71" fmla="*/ 2318245 w 3908997"/>
                <a:gd name="connsiteY71" fmla="*/ 648754 h 10911853"/>
                <a:gd name="connsiteX72" fmla="*/ 2277884 w 3908997"/>
                <a:gd name="connsiteY72" fmla="*/ 634707 h 10911853"/>
                <a:gd name="connsiteX73" fmla="*/ 2237740 w 3908997"/>
                <a:gd name="connsiteY73" fmla="*/ 622579 h 10911853"/>
                <a:gd name="connsiteX74" fmla="*/ 2198205 w 3908997"/>
                <a:gd name="connsiteY74" fmla="*/ 612140 h 10911853"/>
                <a:gd name="connsiteX75" fmla="*/ 2159685 w 3908997"/>
                <a:gd name="connsiteY75" fmla="*/ 603173 h 10911853"/>
                <a:gd name="connsiteX76" fmla="*/ 2122601 w 3908997"/>
                <a:gd name="connsiteY76" fmla="*/ 595464 h 10911853"/>
                <a:gd name="connsiteX77" fmla="*/ 2089035 w 3908997"/>
                <a:gd name="connsiteY77" fmla="*/ 540804 h 10911853"/>
                <a:gd name="connsiteX78" fmla="*/ 2057717 w 3908997"/>
                <a:gd name="connsiteY78" fmla="*/ 487476 h 10911853"/>
                <a:gd name="connsiteX79" fmla="*/ 2028278 w 3908997"/>
                <a:gd name="connsiteY79" fmla="*/ 435711 h 10911853"/>
                <a:gd name="connsiteX80" fmla="*/ 1973516 w 3908997"/>
                <a:gd name="connsiteY80" fmla="*/ 337629 h 10911853"/>
                <a:gd name="connsiteX81" fmla="*/ 1947468 w 3908997"/>
                <a:gd name="connsiteY81" fmla="*/ 291719 h 10911853"/>
                <a:gd name="connsiteX82" fmla="*/ 1921802 w 3908997"/>
                <a:gd name="connsiteY82" fmla="*/ 248170 h 10911853"/>
                <a:gd name="connsiteX83" fmla="*/ 1896160 w 3908997"/>
                <a:gd name="connsiteY83" fmla="*/ 207200 h 10911853"/>
                <a:gd name="connsiteX84" fmla="*/ 1870163 w 3908997"/>
                <a:gd name="connsiteY84" fmla="*/ 168986 h 10911853"/>
                <a:gd name="connsiteX85" fmla="*/ 1843443 w 3908997"/>
                <a:gd name="connsiteY85" fmla="*/ 133743 h 10911853"/>
                <a:gd name="connsiteX86" fmla="*/ 1815630 w 3908997"/>
                <a:gd name="connsiteY86" fmla="*/ 101663 h 10911853"/>
                <a:gd name="connsiteX87" fmla="*/ 1786356 w 3908997"/>
                <a:gd name="connsiteY87" fmla="*/ 72974 h 10911853"/>
                <a:gd name="connsiteX88" fmla="*/ 1755241 w 3908997"/>
                <a:gd name="connsiteY88" fmla="*/ 47853 h 10911853"/>
                <a:gd name="connsiteX89" fmla="*/ 1721916 w 3908997"/>
                <a:gd name="connsiteY89" fmla="*/ 26517 h 10911853"/>
                <a:gd name="connsiteX90" fmla="*/ 1686026 w 3908997"/>
                <a:gd name="connsiteY90" fmla="*/ 9169 h 10911853"/>
                <a:gd name="connsiteX91" fmla="*/ 1648498 w 3908997"/>
                <a:gd name="connsiteY91" fmla="*/ 127 h 10911853"/>
                <a:gd name="connsiteX92" fmla="*/ 1605635 w 3908997"/>
                <a:gd name="connsiteY92" fmla="*/ 0 h 10911853"/>
                <a:gd name="connsiteX93" fmla="*/ 1558925 w 3908997"/>
                <a:gd name="connsiteY93" fmla="*/ 7073 h 10911853"/>
                <a:gd name="connsiteX94" fmla="*/ 1509903 w 3908997"/>
                <a:gd name="connsiteY94" fmla="*/ 19608 h 10911853"/>
                <a:gd name="connsiteX95" fmla="*/ 1460068 w 3908997"/>
                <a:gd name="connsiteY95" fmla="*/ 35915 h 10911853"/>
                <a:gd name="connsiteX96" fmla="*/ 1410931 w 3908997"/>
                <a:gd name="connsiteY96" fmla="*/ 54254 h 10911853"/>
                <a:gd name="connsiteX97" fmla="*/ 1320838 w 3908997"/>
                <a:gd name="connsiteY97" fmla="*/ 90170 h 10911853"/>
                <a:gd name="connsiteX98" fmla="*/ 1282915 w 3908997"/>
                <a:gd name="connsiteY98" fmla="*/ 104317 h 10911853"/>
                <a:gd name="connsiteX99" fmla="*/ 1315389 w 3908997"/>
                <a:gd name="connsiteY99" fmla="*/ 221043 h 10911853"/>
                <a:gd name="connsiteX100" fmla="*/ 1330782 w 3908997"/>
                <a:gd name="connsiteY100" fmla="*/ 291426 h 10911853"/>
                <a:gd name="connsiteX101" fmla="*/ 1333182 w 3908997"/>
                <a:gd name="connsiteY101" fmla="*/ 343763 h 10911853"/>
                <a:gd name="connsiteX102" fmla="*/ 1326705 w 3908997"/>
                <a:gd name="connsiteY102" fmla="*/ 406400 h 10911853"/>
                <a:gd name="connsiteX103" fmla="*/ 1206144 w 3908997"/>
                <a:gd name="connsiteY103" fmla="*/ 1380578 h 10911853"/>
                <a:gd name="connsiteX104" fmla="*/ 1326692 w 3908997"/>
                <a:gd name="connsiteY104" fmla="*/ 406400 h 10911853"/>
                <a:gd name="connsiteX105" fmla="*/ 1326121 w 3908997"/>
                <a:gd name="connsiteY105" fmla="*/ 383552 h 10911853"/>
                <a:gd name="connsiteX106" fmla="*/ 1284846 w 3908997"/>
                <a:gd name="connsiteY106" fmla="*/ 326453 h 10911853"/>
                <a:gd name="connsiteX107" fmla="*/ 1249006 w 3908997"/>
                <a:gd name="connsiteY107" fmla="*/ 294233 h 10911853"/>
                <a:gd name="connsiteX108" fmla="*/ 1206258 w 3908997"/>
                <a:gd name="connsiteY108" fmla="*/ 260896 h 10911853"/>
                <a:gd name="connsiteX109" fmla="*/ 1159052 w 3908997"/>
                <a:gd name="connsiteY109" fmla="*/ 227469 h 10911853"/>
                <a:gd name="connsiteX110" fmla="*/ 1109814 w 3908997"/>
                <a:gd name="connsiteY110" fmla="*/ 194945 h 10911853"/>
                <a:gd name="connsiteX111" fmla="*/ 1060983 w 3908997"/>
                <a:gd name="connsiteY111" fmla="*/ 164338 h 10911853"/>
                <a:gd name="connsiteX112" fmla="*/ 1014984 w 3908997"/>
                <a:gd name="connsiteY112" fmla="*/ 136664 h 10911853"/>
                <a:gd name="connsiteX113" fmla="*/ 974255 w 3908997"/>
                <a:gd name="connsiteY113" fmla="*/ 112915 h 10911853"/>
                <a:gd name="connsiteX114" fmla="*/ 918337 w 3908997"/>
                <a:gd name="connsiteY114" fmla="*/ 81267 h 10911853"/>
                <a:gd name="connsiteX115" fmla="*/ 603059 w 3908997"/>
                <a:gd name="connsiteY115" fmla="*/ 774001 h 10911853"/>
                <a:gd name="connsiteX116" fmla="*/ 746493 w 3908997"/>
                <a:gd name="connsiteY116" fmla="*/ 1361338 h 10911853"/>
                <a:gd name="connsiteX117" fmla="*/ 720471 w 3908997"/>
                <a:gd name="connsiteY117" fmla="*/ 1620837 h 10911853"/>
                <a:gd name="connsiteX118" fmla="*/ 608495 w 3908997"/>
                <a:gd name="connsiteY118" fmla="*/ 2221954 h 10911853"/>
                <a:gd name="connsiteX119" fmla="*/ 603389 w 3908997"/>
                <a:gd name="connsiteY119" fmla="*/ 2223897 h 10911853"/>
                <a:gd name="connsiteX120" fmla="*/ 560590 w 3908997"/>
                <a:gd name="connsiteY120" fmla="*/ 2243734 h 10911853"/>
                <a:gd name="connsiteX121" fmla="*/ 519112 w 3908997"/>
                <a:gd name="connsiteY121" fmla="*/ 2266543 h 10911853"/>
                <a:gd name="connsiteX122" fmla="*/ 479132 w 3908997"/>
                <a:gd name="connsiteY122" fmla="*/ 2292248 h 10911853"/>
                <a:gd name="connsiteX123" fmla="*/ 440829 w 3908997"/>
                <a:gd name="connsiteY123" fmla="*/ 2320772 h 10911853"/>
                <a:gd name="connsiteX124" fmla="*/ 282333 w 3908997"/>
                <a:gd name="connsiteY124" fmla="*/ 2447442 h 10911853"/>
                <a:gd name="connsiteX125" fmla="*/ 0 w 3908997"/>
                <a:gd name="connsiteY125" fmla="*/ 3183394 h 10911853"/>
                <a:gd name="connsiteX126" fmla="*/ 385470 w 3908997"/>
                <a:gd name="connsiteY126" fmla="*/ 3752913 h 10911853"/>
                <a:gd name="connsiteX127" fmla="*/ 423506 w 3908997"/>
                <a:gd name="connsiteY127" fmla="*/ 3801249 h 10911853"/>
                <a:gd name="connsiteX128" fmla="*/ 461073 w 3908997"/>
                <a:gd name="connsiteY128" fmla="*/ 3847515 h 10911853"/>
                <a:gd name="connsiteX129" fmla="*/ 498132 w 3908997"/>
                <a:gd name="connsiteY129" fmla="*/ 3891877 h 10911853"/>
                <a:gd name="connsiteX130" fmla="*/ 534670 w 3908997"/>
                <a:gd name="connsiteY130" fmla="*/ 3934485 h 10911853"/>
                <a:gd name="connsiteX131" fmla="*/ 570649 w 3908997"/>
                <a:gd name="connsiteY131" fmla="*/ 3975506 h 10911853"/>
                <a:gd name="connsiteX132" fmla="*/ 606031 w 3908997"/>
                <a:gd name="connsiteY132" fmla="*/ 4015092 h 10911853"/>
                <a:gd name="connsiteX133" fmla="*/ 640803 w 3908997"/>
                <a:gd name="connsiteY133" fmla="*/ 4053433 h 10911853"/>
                <a:gd name="connsiteX134" fmla="*/ 773074 w 3908997"/>
                <a:gd name="connsiteY134" fmla="*/ 4197439 h 10911853"/>
                <a:gd name="connsiteX135" fmla="*/ 804291 w 3908997"/>
                <a:gd name="connsiteY135" fmla="*/ 4231919 h 10911853"/>
                <a:gd name="connsiteX136" fmla="*/ 834720 w 3908997"/>
                <a:gd name="connsiteY136" fmla="*/ 4266108 h 10911853"/>
                <a:gd name="connsiteX137" fmla="*/ 864311 w 3908997"/>
                <a:gd name="connsiteY137" fmla="*/ 4300194 h 10911853"/>
                <a:gd name="connsiteX138" fmla="*/ 893038 w 3908997"/>
                <a:gd name="connsiteY138" fmla="*/ 4334319 h 10911853"/>
                <a:gd name="connsiteX139" fmla="*/ 920889 w 3908997"/>
                <a:gd name="connsiteY139" fmla="*/ 4368647 h 10911853"/>
                <a:gd name="connsiteX140" fmla="*/ 947813 w 3908997"/>
                <a:gd name="connsiteY140" fmla="*/ 4403344 h 10911853"/>
                <a:gd name="connsiteX141" fmla="*/ 973785 w 3908997"/>
                <a:gd name="connsiteY141" fmla="*/ 4438586 h 10911853"/>
                <a:gd name="connsiteX142" fmla="*/ 998778 w 3908997"/>
                <a:gd name="connsiteY142" fmla="*/ 4474515 h 10911853"/>
                <a:gd name="connsiteX143" fmla="*/ 1022769 w 3908997"/>
                <a:gd name="connsiteY143" fmla="*/ 4511306 h 10911853"/>
                <a:gd name="connsiteX144" fmla="*/ 1045718 w 3908997"/>
                <a:gd name="connsiteY144" fmla="*/ 4549127 h 10911853"/>
                <a:gd name="connsiteX145" fmla="*/ 1067600 w 3908997"/>
                <a:gd name="connsiteY145" fmla="*/ 4588129 h 10911853"/>
                <a:gd name="connsiteX146" fmla="*/ 1088390 w 3908997"/>
                <a:gd name="connsiteY146" fmla="*/ 4628477 h 10911853"/>
                <a:gd name="connsiteX147" fmla="*/ 1108036 w 3908997"/>
                <a:gd name="connsiteY147" fmla="*/ 4670336 h 10911853"/>
                <a:gd name="connsiteX148" fmla="*/ 1126540 w 3908997"/>
                <a:gd name="connsiteY148" fmla="*/ 4713871 h 10911853"/>
                <a:gd name="connsiteX149" fmla="*/ 1143838 w 3908997"/>
                <a:gd name="connsiteY149" fmla="*/ 4759249 h 10911853"/>
                <a:gd name="connsiteX150" fmla="*/ 1159929 w 3908997"/>
                <a:gd name="connsiteY150" fmla="*/ 4806620 h 10911853"/>
                <a:gd name="connsiteX151" fmla="*/ 1174775 w 3908997"/>
                <a:gd name="connsiteY151" fmla="*/ 4856162 h 10911853"/>
                <a:gd name="connsiteX152" fmla="*/ 1188339 w 3908997"/>
                <a:gd name="connsiteY152" fmla="*/ 4908029 h 10911853"/>
                <a:gd name="connsiteX153" fmla="*/ 1260843 w 3908997"/>
                <a:gd name="connsiteY153" fmla="*/ 5760885 h 10911853"/>
                <a:gd name="connsiteX154" fmla="*/ 1305534 w 3908997"/>
                <a:gd name="connsiteY154" fmla="*/ 6316662 h 10911853"/>
                <a:gd name="connsiteX155" fmla="*/ 1343761 w 3908997"/>
                <a:gd name="connsiteY155" fmla="*/ 6818477 h 10911853"/>
                <a:gd name="connsiteX156" fmla="*/ 1372539 w 3908997"/>
                <a:gd name="connsiteY156" fmla="*/ 7217435 h 10911853"/>
                <a:gd name="connsiteX157" fmla="*/ 1395882 w 3908997"/>
                <a:gd name="connsiteY157" fmla="*/ 7559091 h 10911853"/>
                <a:gd name="connsiteX158" fmla="*/ 1410906 w 3908997"/>
                <a:gd name="connsiteY158" fmla="*/ 7725016 h 10911853"/>
                <a:gd name="connsiteX159" fmla="*/ 1492300 w 3908997"/>
                <a:gd name="connsiteY159" fmla="*/ 10421163 h 10911853"/>
                <a:gd name="connsiteX160" fmla="*/ 1490243 w 3908997"/>
                <a:gd name="connsiteY160" fmla="*/ 10461587 h 10911853"/>
                <a:gd name="connsiteX161" fmla="*/ 1487932 w 3908997"/>
                <a:gd name="connsiteY161" fmla="*/ 10500627 h 10911853"/>
                <a:gd name="connsiteX162" fmla="*/ 1482598 w 3908997"/>
                <a:gd name="connsiteY162" fmla="*/ 10574465 h 10911853"/>
                <a:gd name="connsiteX163" fmla="*/ 1476260 w 3908997"/>
                <a:gd name="connsiteY163" fmla="*/ 10642397 h 10911853"/>
                <a:gd name="connsiteX164" fmla="*/ 1468907 w 3908997"/>
                <a:gd name="connsiteY164" fmla="*/ 10704182 h 10911853"/>
                <a:gd name="connsiteX165" fmla="*/ 1460487 w 3908997"/>
                <a:gd name="connsiteY165" fmla="*/ 10759554 h 10911853"/>
                <a:gd name="connsiteX166" fmla="*/ 1450962 w 3908997"/>
                <a:gd name="connsiteY166" fmla="*/ 10808272 h 10911853"/>
                <a:gd name="connsiteX167" fmla="*/ 1440319 w 3908997"/>
                <a:gd name="connsiteY167" fmla="*/ 10850055 h 10911853"/>
                <a:gd name="connsiteX168" fmla="*/ 1422184 w 3908997"/>
                <a:gd name="connsiteY168" fmla="*/ 10899204 h 10911853"/>
                <a:gd name="connsiteX169" fmla="*/ 1415542 w 3908997"/>
                <a:gd name="connsiteY169" fmla="*/ 10911853 h 10911853"/>
                <a:gd name="connsiteX170" fmla="*/ 3908996 w 3908997"/>
                <a:gd name="connsiteY170" fmla="*/ 10900296 h 10911853"/>
                <a:gd name="connsiteX0" fmla="*/ 3908996 w 3908995"/>
                <a:gd name="connsiteY0" fmla="*/ 10900296 h 10911853"/>
                <a:gd name="connsiteX1" fmla="*/ 3604907 w 3908995"/>
                <a:gd name="connsiteY1" fmla="*/ 7716367 h 10911853"/>
                <a:gd name="connsiteX2" fmla="*/ 3406800 w 3908995"/>
                <a:gd name="connsiteY2" fmla="*/ 5912815 h 10911853"/>
                <a:gd name="connsiteX3" fmla="*/ 3227578 w 3908995"/>
                <a:gd name="connsiteY3" fmla="*/ 4821618 h 10911853"/>
                <a:gd name="connsiteX4" fmla="*/ 2980194 w 3908995"/>
                <a:gd name="connsiteY4" fmla="*/ 3774744 h 10911853"/>
                <a:gd name="connsiteX5" fmla="*/ 2979636 w 3908995"/>
                <a:gd name="connsiteY5" fmla="*/ 3737381 h 10911853"/>
                <a:gd name="connsiteX6" fmla="*/ 2979712 w 3908995"/>
                <a:gd name="connsiteY6" fmla="*/ 3683050 h 10911853"/>
                <a:gd name="connsiteX7" fmla="*/ 2980563 w 3908995"/>
                <a:gd name="connsiteY7" fmla="*/ 3628936 h 10911853"/>
                <a:gd name="connsiteX8" fmla="*/ 2982112 w 3908995"/>
                <a:gd name="connsiteY8" fmla="*/ 3575088 h 10911853"/>
                <a:gd name="connsiteX9" fmla="*/ 2984258 w 3908995"/>
                <a:gd name="connsiteY9" fmla="*/ 3521557 h 10911853"/>
                <a:gd name="connsiteX10" fmla="*/ 2986913 w 3908995"/>
                <a:gd name="connsiteY10" fmla="*/ 3468382 h 10911853"/>
                <a:gd name="connsiteX11" fmla="*/ 2989973 w 3908995"/>
                <a:gd name="connsiteY11" fmla="*/ 3415627 h 10911853"/>
                <a:gd name="connsiteX12" fmla="*/ 2993352 w 3908995"/>
                <a:gd name="connsiteY12" fmla="*/ 3363341 h 10911853"/>
                <a:gd name="connsiteX13" fmla="*/ 2996946 w 3908995"/>
                <a:gd name="connsiteY13" fmla="*/ 3311563 h 10911853"/>
                <a:gd name="connsiteX14" fmla="*/ 3008134 w 3908995"/>
                <a:gd name="connsiteY14" fmla="*/ 3159810 h 10911853"/>
                <a:gd name="connsiteX15" fmla="*/ 3014992 w 3908995"/>
                <a:gd name="connsiteY15" fmla="*/ 3062135 h 10911853"/>
                <a:gd name="connsiteX16" fmla="*/ 3017951 w 3908995"/>
                <a:gd name="connsiteY16" fmla="*/ 3014484 h 10911853"/>
                <a:gd name="connsiteX17" fmla="*/ 3020479 w 3908995"/>
                <a:gd name="connsiteY17" fmla="*/ 2967710 h 10911853"/>
                <a:gd name="connsiteX18" fmla="*/ 3022473 w 3908995"/>
                <a:gd name="connsiteY18" fmla="*/ 2921851 h 10911853"/>
                <a:gd name="connsiteX19" fmla="*/ 3023857 w 3908995"/>
                <a:gd name="connsiteY19" fmla="*/ 2876943 h 10911853"/>
                <a:gd name="connsiteX20" fmla="*/ 3024517 w 3908995"/>
                <a:gd name="connsiteY20" fmla="*/ 2833065 h 10911853"/>
                <a:gd name="connsiteX21" fmla="*/ 3024365 w 3908995"/>
                <a:gd name="connsiteY21" fmla="*/ 2790240 h 10911853"/>
                <a:gd name="connsiteX22" fmla="*/ 3023311 w 3908995"/>
                <a:gd name="connsiteY22" fmla="*/ 2748534 h 10911853"/>
                <a:gd name="connsiteX23" fmla="*/ 3021253 w 3908995"/>
                <a:gd name="connsiteY23" fmla="*/ 2707995 h 10911853"/>
                <a:gd name="connsiteX24" fmla="*/ 3018117 w 3908995"/>
                <a:gd name="connsiteY24" fmla="*/ 2668663 h 10911853"/>
                <a:gd name="connsiteX25" fmla="*/ 3013786 w 3908995"/>
                <a:gd name="connsiteY25" fmla="*/ 2630601 h 10911853"/>
                <a:gd name="connsiteX26" fmla="*/ 3025241 w 3908995"/>
                <a:gd name="connsiteY26" fmla="*/ 2587498 h 10911853"/>
                <a:gd name="connsiteX27" fmla="*/ 3035185 w 3908995"/>
                <a:gd name="connsiteY27" fmla="*/ 2539784 h 10911853"/>
                <a:gd name="connsiteX28" fmla="*/ 3043669 w 3908995"/>
                <a:gd name="connsiteY28" fmla="*/ 2488361 h 10911853"/>
                <a:gd name="connsiteX29" fmla="*/ 3050756 w 3908995"/>
                <a:gd name="connsiteY29" fmla="*/ 2434120 h 10911853"/>
                <a:gd name="connsiteX30" fmla="*/ 3056509 w 3908995"/>
                <a:gd name="connsiteY30" fmla="*/ 2377986 h 10911853"/>
                <a:gd name="connsiteX31" fmla="*/ 3061017 w 3908995"/>
                <a:gd name="connsiteY31" fmla="*/ 2320874 h 10911853"/>
                <a:gd name="connsiteX32" fmla="*/ 3064306 w 3908995"/>
                <a:gd name="connsiteY32" fmla="*/ 2263698 h 10911853"/>
                <a:gd name="connsiteX33" fmla="*/ 3066478 w 3908995"/>
                <a:gd name="connsiteY33" fmla="*/ 2207349 h 10911853"/>
                <a:gd name="connsiteX34" fmla="*/ 3067570 w 3908995"/>
                <a:gd name="connsiteY34" fmla="*/ 2152751 h 10911853"/>
                <a:gd name="connsiteX35" fmla="*/ 3067659 w 3908995"/>
                <a:gd name="connsiteY35" fmla="*/ 2100808 h 10911853"/>
                <a:gd name="connsiteX36" fmla="*/ 3066821 w 3908995"/>
                <a:gd name="connsiteY36" fmla="*/ 2052447 h 10911853"/>
                <a:gd name="connsiteX37" fmla="*/ 3065094 w 3908995"/>
                <a:gd name="connsiteY37" fmla="*/ 2008555 h 10911853"/>
                <a:gd name="connsiteX38" fmla="*/ 3062554 w 3908995"/>
                <a:gd name="connsiteY38" fmla="*/ 1970062 h 10911853"/>
                <a:gd name="connsiteX39" fmla="*/ 3059277 w 3908995"/>
                <a:gd name="connsiteY39" fmla="*/ 1937867 h 10911853"/>
                <a:gd name="connsiteX40" fmla="*/ 3051886 w 3908995"/>
                <a:gd name="connsiteY40" fmla="*/ 1876945 h 10911853"/>
                <a:gd name="connsiteX41" fmla="*/ 3033052 w 3908995"/>
                <a:gd name="connsiteY41" fmla="*/ 1707807 h 10911853"/>
                <a:gd name="connsiteX42" fmla="*/ 3027032 w 3908995"/>
                <a:gd name="connsiteY42" fmla="*/ 1655787 h 10911853"/>
                <a:gd name="connsiteX43" fmla="*/ 3020707 w 3908995"/>
                <a:gd name="connsiteY43" fmla="*/ 1605864 h 10911853"/>
                <a:gd name="connsiteX44" fmla="*/ 3013849 w 3908995"/>
                <a:gd name="connsiteY44" fmla="*/ 1557959 h 10911853"/>
                <a:gd name="connsiteX45" fmla="*/ 3006191 w 3908995"/>
                <a:gd name="connsiteY45" fmla="*/ 1512023 h 10911853"/>
                <a:gd name="connsiteX46" fmla="*/ 2997466 w 3908995"/>
                <a:gd name="connsiteY46" fmla="*/ 1468018 h 10911853"/>
                <a:gd name="connsiteX47" fmla="*/ 2987433 w 3908995"/>
                <a:gd name="connsiteY47" fmla="*/ 1425879 h 10911853"/>
                <a:gd name="connsiteX48" fmla="*/ 2975851 w 3908995"/>
                <a:gd name="connsiteY48" fmla="*/ 1385544 h 10911853"/>
                <a:gd name="connsiteX49" fmla="*/ 2962427 w 3908995"/>
                <a:gd name="connsiteY49" fmla="*/ 1346962 h 10911853"/>
                <a:gd name="connsiteX50" fmla="*/ 2946946 w 3908995"/>
                <a:gd name="connsiteY50" fmla="*/ 1310068 h 10911853"/>
                <a:gd name="connsiteX51" fmla="*/ 2929140 w 3908995"/>
                <a:gd name="connsiteY51" fmla="*/ 1274826 h 10911853"/>
                <a:gd name="connsiteX52" fmla="*/ 2908744 w 3908995"/>
                <a:gd name="connsiteY52" fmla="*/ 1241171 h 10911853"/>
                <a:gd name="connsiteX53" fmla="*/ 2885516 w 3908995"/>
                <a:gd name="connsiteY53" fmla="*/ 1209040 h 10911853"/>
                <a:gd name="connsiteX54" fmla="*/ 2859201 w 3908995"/>
                <a:gd name="connsiteY54" fmla="*/ 1178382 h 10911853"/>
                <a:gd name="connsiteX55" fmla="*/ 2829534 w 3908995"/>
                <a:gd name="connsiteY55" fmla="*/ 1149134 h 10911853"/>
                <a:gd name="connsiteX56" fmla="*/ 2796286 w 3908995"/>
                <a:gd name="connsiteY56" fmla="*/ 1121257 h 10911853"/>
                <a:gd name="connsiteX57" fmla="*/ 2759176 w 3908995"/>
                <a:gd name="connsiteY57" fmla="*/ 1094689 h 10911853"/>
                <a:gd name="connsiteX58" fmla="*/ 2717952 w 3908995"/>
                <a:gd name="connsiteY58" fmla="*/ 1069378 h 10911853"/>
                <a:gd name="connsiteX59" fmla="*/ 2672384 w 3908995"/>
                <a:gd name="connsiteY59" fmla="*/ 1045248 h 10911853"/>
                <a:gd name="connsiteX60" fmla="*/ 2660929 w 3908995"/>
                <a:gd name="connsiteY60" fmla="*/ 991349 h 10911853"/>
                <a:gd name="connsiteX61" fmla="*/ 2644838 w 3908995"/>
                <a:gd name="connsiteY61" fmla="*/ 941971 h 10911853"/>
                <a:gd name="connsiteX62" fmla="*/ 2624531 w 3908995"/>
                <a:gd name="connsiteY62" fmla="*/ 896886 h 10911853"/>
                <a:gd name="connsiteX63" fmla="*/ 2600401 w 3908995"/>
                <a:gd name="connsiteY63" fmla="*/ 855891 h 10911853"/>
                <a:gd name="connsiteX64" fmla="*/ 2572855 w 3908995"/>
                <a:gd name="connsiteY64" fmla="*/ 818756 h 10911853"/>
                <a:gd name="connsiteX65" fmla="*/ 2542298 w 3908995"/>
                <a:gd name="connsiteY65" fmla="*/ 785266 h 10911853"/>
                <a:gd name="connsiteX66" fmla="*/ 2509126 w 3908995"/>
                <a:gd name="connsiteY66" fmla="*/ 755205 h 10911853"/>
                <a:gd name="connsiteX67" fmla="*/ 2473756 w 3908995"/>
                <a:gd name="connsiteY67" fmla="*/ 728357 h 10911853"/>
                <a:gd name="connsiteX68" fmla="*/ 2436571 w 3908995"/>
                <a:gd name="connsiteY68" fmla="*/ 704507 h 10911853"/>
                <a:gd name="connsiteX69" fmla="*/ 2397988 w 3908995"/>
                <a:gd name="connsiteY69" fmla="*/ 683425 h 10911853"/>
                <a:gd name="connsiteX70" fmla="*/ 2358415 w 3908995"/>
                <a:gd name="connsiteY70" fmla="*/ 664921 h 10911853"/>
                <a:gd name="connsiteX71" fmla="*/ 2318245 w 3908995"/>
                <a:gd name="connsiteY71" fmla="*/ 648754 h 10911853"/>
                <a:gd name="connsiteX72" fmla="*/ 2277884 w 3908995"/>
                <a:gd name="connsiteY72" fmla="*/ 634707 h 10911853"/>
                <a:gd name="connsiteX73" fmla="*/ 2237740 w 3908995"/>
                <a:gd name="connsiteY73" fmla="*/ 622579 h 10911853"/>
                <a:gd name="connsiteX74" fmla="*/ 2198205 w 3908995"/>
                <a:gd name="connsiteY74" fmla="*/ 612140 h 10911853"/>
                <a:gd name="connsiteX75" fmla="*/ 2159685 w 3908995"/>
                <a:gd name="connsiteY75" fmla="*/ 603173 h 10911853"/>
                <a:gd name="connsiteX76" fmla="*/ 2122601 w 3908995"/>
                <a:gd name="connsiteY76" fmla="*/ 595464 h 10911853"/>
                <a:gd name="connsiteX77" fmla="*/ 2089035 w 3908995"/>
                <a:gd name="connsiteY77" fmla="*/ 540804 h 10911853"/>
                <a:gd name="connsiteX78" fmla="*/ 2057717 w 3908995"/>
                <a:gd name="connsiteY78" fmla="*/ 487476 h 10911853"/>
                <a:gd name="connsiteX79" fmla="*/ 2028278 w 3908995"/>
                <a:gd name="connsiteY79" fmla="*/ 435711 h 10911853"/>
                <a:gd name="connsiteX80" fmla="*/ 1973516 w 3908995"/>
                <a:gd name="connsiteY80" fmla="*/ 337629 h 10911853"/>
                <a:gd name="connsiteX81" fmla="*/ 1947468 w 3908995"/>
                <a:gd name="connsiteY81" fmla="*/ 291719 h 10911853"/>
                <a:gd name="connsiteX82" fmla="*/ 1921802 w 3908995"/>
                <a:gd name="connsiteY82" fmla="*/ 248170 h 10911853"/>
                <a:gd name="connsiteX83" fmla="*/ 1896160 w 3908995"/>
                <a:gd name="connsiteY83" fmla="*/ 207200 h 10911853"/>
                <a:gd name="connsiteX84" fmla="*/ 1870163 w 3908995"/>
                <a:gd name="connsiteY84" fmla="*/ 168986 h 10911853"/>
                <a:gd name="connsiteX85" fmla="*/ 1843443 w 3908995"/>
                <a:gd name="connsiteY85" fmla="*/ 133743 h 10911853"/>
                <a:gd name="connsiteX86" fmla="*/ 1815630 w 3908995"/>
                <a:gd name="connsiteY86" fmla="*/ 101663 h 10911853"/>
                <a:gd name="connsiteX87" fmla="*/ 1786356 w 3908995"/>
                <a:gd name="connsiteY87" fmla="*/ 72974 h 10911853"/>
                <a:gd name="connsiteX88" fmla="*/ 1755241 w 3908995"/>
                <a:gd name="connsiteY88" fmla="*/ 47853 h 10911853"/>
                <a:gd name="connsiteX89" fmla="*/ 1721916 w 3908995"/>
                <a:gd name="connsiteY89" fmla="*/ 26517 h 10911853"/>
                <a:gd name="connsiteX90" fmla="*/ 1686026 w 3908995"/>
                <a:gd name="connsiteY90" fmla="*/ 9169 h 10911853"/>
                <a:gd name="connsiteX91" fmla="*/ 1648498 w 3908995"/>
                <a:gd name="connsiteY91" fmla="*/ 127 h 10911853"/>
                <a:gd name="connsiteX92" fmla="*/ 1605635 w 3908995"/>
                <a:gd name="connsiteY92" fmla="*/ 0 h 10911853"/>
                <a:gd name="connsiteX93" fmla="*/ 1558925 w 3908995"/>
                <a:gd name="connsiteY93" fmla="*/ 7073 h 10911853"/>
                <a:gd name="connsiteX94" fmla="*/ 1509903 w 3908995"/>
                <a:gd name="connsiteY94" fmla="*/ 19608 h 10911853"/>
                <a:gd name="connsiteX95" fmla="*/ 1460068 w 3908995"/>
                <a:gd name="connsiteY95" fmla="*/ 35915 h 10911853"/>
                <a:gd name="connsiteX96" fmla="*/ 1410931 w 3908995"/>
                <a:gd name="connsiteY96" fmla="*/ 54254 h 10911853"/>
                <a:gd name="connsiteX97" fmla="*/ 1320838 w 3908995"/>
                <a:gd name="connsiteY97" fmla="*/ 90170 h 10911853"/>
                <a:gd name="connsiteX98" fmla="*/ 1282915 w 3908995"/>
                <a:gd name="connsiteY98" fmla="*/ 104317 h 10911853"/>
                <a:gd name="connsiteX99" fmla="*/ 1315389 w 3908995"/>
                <a:gd name="connsiteY99" fmla="*/ 221043 h 10911853"/>
                <a:gd name="connsiteX100" fmla="*/ 1330782 w 3908995"/>
                <a:gd name="connsiteY100" fmla="*/ 291426 h 10911853"/>
                <a:gd name="connsiteX101" fmla="*/ 1333182 w 3908995"/>
                <a:gd name="connsiteY101" fmla="*/ 343763 h 10911853"/>
                <a:gd name="connsiteX102" fmla="*/ 1326705 w 3908995"/>
                <a:gd name="connsiteY102" fmla="*/ 406400 h 10911853"/>
                <a:gd name="connsiteX103" fmla="*/ 1206144 w 3908995"/>
                <a:gd name="connsiteY103" fmla="*/ 1380578 h 10911853"/>
                <a:gd name="connsiteX104" fmla="*/ 1326692 w 3908995"/>
                <a:gd name="connsiteY104" fmla="*/ 406400 h 10911853"/>
                <a:gd name="connsiteX105" fmla="*/ 1326121 w 3908995"/>
                <a:gd name="connsiteY105" fmla="*/ 383552 h 10911853"/>
                <a:gd name="connsiteX106" fmla="*/ 1284846 w 3908995"/>
                <a:gd name="connsiteY106" fmla="*/ 326453 h 10911853"/>
                <a:gd name="connsiteX107" fmla="*/ 1249006 w 3908995"/>
                <a:gd name="connsiteY107" fmla="*/ 294233 h 10911853"/>
                <a:gd name="connsiteX108" fmla="*/ 1206258 w 3908995"/>
                <a:gd name="connsiteY108" fmla="*/ 260896 h 10911853"/>
                <a:gd name="connsiteX109" fmla="*/ 1159052 w 3908995"/>
                <a:gd name="connsiteY109" fmla="*/ 227469 h 10911853"/>
                <a:gd name="connsiteX110" fmla="*/ 1109814 w 3908995"/>
                <a:gd name="connsiteY110" fmla="*/ 194945 h 10911853"/>
                <a:gd name="connsiteX111" fmla="*/ 1060983 w 3908995"/>
                <a:gd name="connsiteY111" fmla="*/ 164338 h 10911853"/>
                <a:gd name="connsiteX112" fmla="*/ 1014984 w 3908995"/>
                <a:gd name="connsiteY112" fmla="*/ 136664 h 10911853"/>
                <a:gd name="connsiteX113" fmla="*/ 974255 w 3908995"/>
                <a:gd name="connsiteY113" fmla="*/ 112915 h 10911853"/>
                <a:gd name="connsiteX114" fmla="*/ 918337 w 3908995"/>
                <a:gd name="connsiteY114" fmla="*/ 81267 h 10911853"/>
                <a:gd name="connsiteX115" fmla="*/ 603059 w 3908995"/>
                <a:gd name="connsiteY115" fmla="*/ 774001 h 10911853"/>
                <a:gd name="connsiteX116" fmla="*/ 746493 w 3908995"/>
                <a:gd name="connsiteY116" fmla="*/ 1361338 h 10911853"/>
                <a:gd name="connsiteX117" fmla="*/ 720471 w 3908995"/>
                <a:gd name="connsiteY117" fmla="*/ 1620837 h 10911853"/>
                <a:gd name="connsiteX118" fmla="*/ 608495 w 3908995"/>
                <a:gd name="connsiteY118" fmla="*/ 2221954 h 10911853"/>
                <a:gd name="connsiteX119" fmla="*/ 603389 w 3908995"/>
                <a:gd name="connsiteY119" fmla="*/ 2223897 h 10911853"/>
                <a:gd name="connsiteX120" fmla="*/ 560590 w 3908995"/>
                <a:gd name="connsiteY120" fmla="*/ 2243734 h 10911853"/>
                <a:gd name="connsiteX121" fmla="*/ 519112 w 3908995"/>
                <a:gd name="connsiteY121" fmla="*/ 2266543 h 10911853"/>
                <a:gd name="connsiteX122" fmla="*/ 479132 w 3908995"/>
                <a:gd name="connsiteY122" fmla="*/ 2292248 h 10911853"/>
                <a:gd name="connsiteX123" fmla="*/ 440829 w 3908995"/>
                <a:gd name="connsiteY123" fmla="*/ 2320772 h 10911853"/>
                <a:gd name="connsiteX124" fmla="*/ 282333 w 3908995"/>
                <a:gd name="connsiteY124" fmla="*/ 2447442 h 10911853"/>
                <a:gd name="connsiteX125" fmla="*/ 0 w 3908995"/>
                <a:gd name="connsiteY125" fmla="*/ 3183394 h 10911853"/>
                <a:gd name="connsiteX126" fmla="*/ 385470 w 3908995"/>
                <a:gd name="connsiteY126" fmla="*/ 3752913 h 10911853"/>
                <a:gd name="connsiteX127" fmla="*/ 423506 w 3908995"/>
                <a:gd name="connsiteY127" fmla="*/ 3801249 h 10911853"/>
                <a:gd name="connsiteX128" fmla="*/ 461073 w 3908995"/>
                <a:gd name="connsiteY128" fmla="*/ 3847515 h 10911853"/>
                <a:gd name="connsiteX129" fmla="*/ 498132 w 3908995"/>
                <a:gd name="connsiteY129" fmla="*/ 3891877 h 10911853"/>
                <a:gd name="connsiteX130" fmla="*/ 534670 w 3908995"/>
                <a:gd name="connsiteY130" fmla="*/ 3934485 h 10911853"/>
                <a:gd name="connsiteX131" fmla="*/ 570649 w 3908995"/>
                <a:gd name="connsiteY131" fmla="*/ 3975506 h 10911853"/>
                <a:gd name="connsiteX132" fmla="*/ 606031 w 3908995"/>
                <a:gd name="connsiteY132" fmla="*/ 4015092 h 10911853"/>
                <a:gd name="connsiteX133" fmla="*/ 640803 w 3908995"/>
                <a:gd name="connsiteY133" fmla="*/ 4053433 h 10911853"/>
                <a:gd name="connsiteX134" fmla="*/ 773074 w 3908995"/>
                <a:gd name="connsiteY134" fmla="*/ 4197439 h 10911853"/>
                <a:gd name="connsiteX135" fmla="*/ 804291 w 3908995"/>
                <a:gd name="connsiteY135" fmla="*/ 4231919 h 10911853"/>
                <a:gd name="connsiteX136" fmla="*/ 834720 w 3908995"/>
                <a:gd name="connsiteY136" fmla="*/ 4266108 h 10911853"/>
                <a:gd name="connsiteX137" fmla="*/ 864311 w 3908995"/>
                <a:gd name="connsiteY137" fmla="*/ 4300194 h 10911853"/>
                <a:gd name="connsiteX138" fmla="*/ 893038 w 3908995"/>
                <a:gd name="connsiteY138" fmla="*/ 4334319 h 10911853"/>
                <a:gd name="connsiteX139" fmla="*/ 920889 w 3908995"/>
                <a:gd name="connsiteY139" fmla="*/ 4368647 h 10911853"/>
                <a:gd name="connsiteX140" fmla="*/ 947813 w 3908995"/>
                <a:gd name="connsiteY140" fmla="*/ 4403344 h 10911853"/>
                <a:gd name="connsiteX141" fmla="*/ 973785 w 3908995"/>
                <a:gd name="connsiteY141" fmla="*/ 4438586 h 10911853"/>
                <a:gd name="connsiteX142" fmla="*/ 998778 w 3908995"/>
                <a:gd name="connsiteY142" fmla="*/ 4474515 h 10911853"/>
                <a:gd name="connsiteX143" fmla="*/ 1022769 w 3908995"/>
                <a:gd name="connsiteY143" fmla="*/ 4511306 h 10911853"/>
                <a:gd name="connsiteX144" fmla="*/ 1045718 w 3908995"/>
                <a:gd name="connsiteY144" fmla="*/ 4549127 h 10911853"/>
                <a:gd name="connsiteX145" fmla="*/ 1067600 w 3908995"/>
                <a:gd name="connsiteY145" fmla="*/ 4588129 h 10911853"/>
                <a:gd name="connsiteX146" fmla="*/ 1088390 w 3908995"/>
                <a:gd name="connsiteY146" fmla="*/ 4628477 h 10911853"/>
                <a:gd name="connsiteX147" fmla="*/ 1108036 w 3908995"/>
                <a:gd name="connsiteY147" fmla="*/ 4670336 h 10911853"/>
                <a:gd name="connsiteX148" fmla="*/ 1126540 w 3908995"/>
                <a:gd name="connsiteY148" fmla="*/ 4713871 h 10911853"/>
                <a:gd name="connsiteX149" fmla="*/ 1143838 w 3908995"/>
                <a:gd name="connsiteY149" fmla="*/ 4759249 h 10911853"/>
                <a:gd name="connsiteX150" fmla="*/ 1159929 w 3908995"/>
                <a:gd name="connsiteY150" fmla="*/ 4806620 h 10911853"/>
                <a:gd name="connsiteX151" fmla="*/ 1174775 w 3908995"/>
                <a:gd name="connsiteY151" fmla="*/ 4856162 h 10911853"/>
                <a:gd name="connsiteX152" fmla="*/ 1188339 w 3908995"/>
                <a:gd name="connsiteY152" fmla="*/ 4908029 h 10911853"/>
                <a:gd name="connsiteX153" fmla="*/ 1260843 w 3908995"/>
                <a:gd name="connsiteY153" fmla="*/ 5760885 h 10911853"/>
                <a:gd name="connsiteX154" fmla="*/ 1305534 w 3908995"/>
                <a:gd name="connsiteY154" fmla="*/ 6316662 h 10911853"/>
                <a:gd name="connsiteX155" fmla="*/ 1343761 w 3908995"/>
                <a:gd name="connsiteY155" fmla="*/ 6818477 h 10911853"/>
                <a:gd name="connsiteX156" fmla="*/ 1372539 w 3908995"/>
                <a:gd name="connsiteY156" fmla="*/ 7217435 h 10911853"/>
                <a:gd name="connsiteX157" fmla="*/ 1395882 w 3908995"/>
                <a:gd name="connsiteY157" fmla="*/ 7559091 h 10911853"/>
                <a:gd name="connsiteX158" fmla="*/ 1410906 w 3908995"/>
                <a:gd name="connsiteY158" fmla="*/ 7725016 h 10911853"/>
                <a:gd name="connsiteX159" fmla="*/ 1492300 w 3908995"/>
                <a:gd name="connsiteY159" fmla="*/ 10421163 h 10911853"/>
                <a:gd name="connsiteX160" fmla="*/ 1487932 w 3908995"/>
                <a:gd name="connsiteY160" fmla="*/ 10500627 h 10911853"/>
                <a:gd name="connsiteX161" fmla="*/ 1482598 w 3908995"/>
                <a:gd name="connsiteY161" fmla="*/ 10574465 h 10911853"/>
                <a:gd name="connsiteX162" fmla="*/ 1476260 w 3908995"/>
                <a:gd name="connsiteY162" fmla="*/ 10642397 h 10911853"/>
                <a:gd name="connsiteX163" fmla="*/ 1468907 w 3908995"/>
                <a:gd name="connsiteY163" fmla="*/ 10704182 h 10911853"/>
                <a:gd name="connsiteX164" fmla="*/ 1460487 w 3908995"/>
                <a:gd name="connsiteY164" fmla="*/ 10759554 h 10911853"/>
                <a:gd name="connsiteX165" fmla="*/ 1450962 w 3908995"/>
                <a:gd name="connsiteY165" fmla="*/ 10808272 h 10911853"/>
                <a:gd name="connsiteX166" fmla="*/ 1440319 w 3908995"/>
                <a:gd name="connsiteY166" fmla="*/ 10850055 h 10911853"/>
                <a:gd name="connsiteX167" fmla="*/ 1422184 w 3908995"/>
                <a:gd name="connsiteY167" fmla="*/ 10899204 h 10911853"/>
                <a:gd name="connsiteX168" fmla="*/ 1415542 w 3908995"/>
                <a:gd name="connsiteY168" fmla="*/ 10911853 h 10911853"/>
                <a:gd name="connsiteX169" fmla="*/ 3908996 w 3908995"/>
                <a:gd name="connsiteY169" fmla="*/ 10900296 h 10911853"/>
                <a:gd name="connsiteX0" fmla="*/ 3908996 w 3908997"/>
                <a:gd name="connsiteY0" fmla="*/ 10900296 h 10911853"/>
                <a:gd name="connsiteX1" fmla="*/ 3604907 w 3908997"/>
                <a:gd name="connsiteY1" fmla="*/ 7716367 h 10911853"/>
                <a:gd name="connsiteX2" fmla="*/ 3406800 w 3908997"/>
                <a:gd name="connsiteY2" fmla="*/ 5912815 h 10911853"/>
                <a:gd name="connsiteX3" fmla="*/ 3227578 w 3908997"/>
                <a:gd name="connsiteY3" fmla="*/ 4821618 h 10911853"/>
                <a:gd name="connsiteX4" fmla="*/ 2980194 w 3908997"/>
                <a:gd name="connsiteY4" fmla="*/ 3774744 h 10911853"/>
                <a:gd name="connsiteX5" fmla="*/ 2979636 w 3908997"/>
                <a:gd name="connsiteY5" fmla="*/ 3737381 h 10911853"/>
                <a:gd name="connsiteX6" fmla="*/ 2979712 w 3908997"/>
                <a:gd name="connsiteY6" fmla="*/ 3683050 h 10911853"/>
                <a:gd name="connsiteX7" fmla="*/ 2980563 w 3908997"/>
                <a:gd name="connsiteY7" fmla="*/ 3628936 h 10911853"/>
                <a:gd name="connsiteX8" fmla="*/ 2982112 w 3908997"/>
                <a:gd name="connsiteY8" fmla="*/ 3575088 h 10911853"/>
                <a:gd name="connsiteX9" fmla="*/ 2984258 w 3908997"/>
                <a:gd name="connsiteY9" fmla="*/ 3521557 h 10911853"/>
                <a:gd name="connsiteX10" fmla="*/ 2986913 w 3908997"/>
                <a:gd name="connsiteY10" fmla="*/ 3468382 h 10911853"/>
                <a:gd name="connsiteX11" fmla="*/ 2989973 w 3908997"/>
                <a:gd name="connsiteY11" fmla="*/ 3415627 h 10911853"/>
                <a:gd name="connsiteX12" fmla="*/ 2993352 w 3908997"/>
                <a:gd name="connsiteY12" fmla="*/ 3363341 h 10911853"/>
                <a:gd name="connsiteX13" fmla="*/ 2996946 w 3908997"/>
                <a:gd name="connsiteY13" fmla="*/ 3311563 h 10911853"/>
                <a:gd name="connsiteX14" fmla="*/ 3008134 w 3908997"/>
                <a:gd name="connsiteY14" fmla="*/ 3159810 h 10911853"/>
                <a:gd name="connsiteX15" fmla="*/ 3014992 w 3908997"/>
                <a:gd name="connsiteY15" fmla="*/ 3062135 h 10911853"/>
                <a:gd name="connsiteX16" fmla="*/ 3017951 w 3908997"/>
                <a:gd name="connsiteY16" fmla="*/ 3014484 h 10911853"/>
                <a:gd name="connsiteX17" fmla="*/ 3020479 w 3908997"/>
                <a:gd name="connsiteY17" fmla="*/ 2967710 h 10911853"/>
                <a:gd name="connsiteX18" fmla="*/ 3022473 w 3908997"/>
                <a:gd name="connsiteY18" fmla="*/ 2921851 h 10911853"/>
                <a:gd name="connsiteX19" fmla="*/ 3023857 w 3908997"/>
                <a:gd name="connsiteY19" fmla="*/ 2876943 h 10911853"/>
                <a:gd name="connsiteX20" fmla="*/ 3024517 w 3908997"/>
                <a:gd name="connsiteY20" fmla="*/ 2833065 h 10911853"/>
                <a:gd name="connsiteX21" fmla="*/ 3024365 w 3908997"/>
                <a:gd name="connsiteY21" fmla="*/ 2790240 h 10911853"/>
                <a:gd name="connsiteX22" fmla="*/ 3023311 w 3908997"/>
                <a:gd name="connsiteY22" fmla="*/ 2748534 h 10911853"/>
                <a:gd name="connsiteX23" fmla="*/ 3021253 w 3908997"/>
                <a:gd name="connsiteY23" fmla="*/ 2707995 h 10911853"/>
                <a:gd name="connsiteX24" fmla="*/ 3018117 w 3908997"/>
                <a:gd name="connsiteY24" fmla="*/ 2668663 h 10911853"/>
                <a:gd name="connsiteX25" fmla="*/ 3013786 w 3908997"/>
                <a:gd name="connsiteY25" fmla="*/ 2630601 h 10911853"/>
                <a:gd name="connsiteX26" fmla="*/ 3025241 w 3908997"/>
                <a:gd name="connsiteY26" fmla="*/ 2587498 h 10911853"/>
                <a:gd name="connsiteX27" fmla="*/ 3035185 w 3908997"/>
                <a:gd name="connsiteY27" fmla="*/ 2539784 h 10911853"/>
                <a:gd name="connsiteX28" fmla="*/ 3043669 w 3908997"/>
                <a:gd name="connsiteY28" fmla="*/ 2488361 h 10911853"/>
                <a:gd name="connsiteX29" fmla="*/ 3050756 w 3908997"/>
                <a:gd name="connsiteY29" fmla="*/ 2434120 h 10911853"/>
                <a:gd name="connsiteX30" fmla="*/ 3056509 w 3908997"/>
                <a:gd name="connsiteY30" fmla="*/ 2377986 h 10911853"/>
                <a:gd name="connsiteX31" fmla="*/ 3061017 w 3908997"/>
                <a:gd name="connsiteY31" fmla="*/ 2320874 h 10911853"/>
                <a:gd name="connsiteX32" fmla="*/ 3064306 w 3908997"/>
                <a:gd name="connsiteY32" fmla="*/ 2263698 h 10911853"/>
                <a:gd name="connsiteX33" fmla="*/ 3066478 w 3908997"/>
                <a:gd name="connsiteY33" fmla="*/ 2207349 h 10911853"/>
                <a:gd name="connsiteX34" fmla="*/ 3067570 w 3908997"/>
                <a:gd name="connsiteY34" fmla="*/ 2152751 h 10911853"/>
                <a:gd name="connsiteX35" fmla="*/ 3067659 w 3908997"/>
                <a:gd name="connsiteY35" fmla="*/ 2100808 h 10911853"/>
                <a:gd name="connsiteX36" fmla="*/ 3066821 w 3908997"/>
                <a:gd name="connsiteY36" fmla="*/ 2052447 h 10911853"/>
                <a:gd name="connsiteX37" fmla="*/ 3065094 w 3908997"/>
                <a:gd name="connsiteY37" fmla="*/ 2008555 h 10911853"/>
                <a:gd name="connsiteX38" fmla="*/ 3062554 w 3908997"/>
                <a:gd name="connsiteY38" fmla="*/ 1970062 h 10911853"/>
                <a:gd name="connsiteX39" fmla="*/ 3059277 w 3908997"/>
                <a:gd name="connsiteY39" fmla="*/ 1937867 h 10911853"/>
                <a:gd name="connsiteX40" fmla="*/ 3051886 w 3908997"/>
                <a:gd name="connsiteY40" fmla="*/ 1876945 h 10911853"/>
                <a:gd name="connsiteX41" fmla="*/ 3033052 w 3908997"/>
                <a:gd name="connsiteY41" fmla="*/ 1707807 h 10911853"/>
                <a:gd name="connsiteX42" fmla="*/ 3027032 w 3908997"/>
                <a:gd name="connsiteY42" fmla="*/ 1655787 h 10911853"/>
                <a:gd name="connsiteX43" fmla="*/ 3020707 w 3908997"/>
                <a:gd name="connsiteY43" fmla="*/ 1605864 h 10911853"/>
                <a:gd name="connsiteX44" fmla="*/ 3013849 w 3908997"/>
                <a:gd name="connsiteY44" fmla="*/ 1557959 h 10911853"/>
                <a:gd name="connsiteX45" fmla="*/ 3006191 w 3908997"/>
                <a:gd name="connsiteY45" fmla="*/ 1512023 h 10911853"/>
                <a:gd name="connsiteX46" fmla="*/ 2997466 w 3908997"/>
                <a:gd name="connsiteY46" fmla="*/ 1468018 h 10911853"/>
                <a:gd name="connsiteX47" fmla="*/ 2987433 w 3908997"/>
                <a:gd name="connsiteY47" fmla="*/ 1425879 h 10911853"/>
                <a:gd name="connsiteX48" fmla="*/ 2975851 w 3908997"/>
                <a:gd name="connsiteY48" fmla="*/ 1385544 h 10911853"/>
                <a:gd name="connsiteX49" fmla="*/ 2962427 w 3908997"/>
                <a:gd name="connsiteY49" fmla="*/ 1346962 h 10911853"/>
                <a:gd name="connsiteX50" fmla="*/ 2946946 w 3908997"/>
                <a:gd name="connsiteY50" fmla="*/ 1310068 h 10911853"/>
                <a:gd name="connsiteX51" fmla="*/ 2929140 w 3908997"/>
                <a:gd name="connsiteY51" fmla="*/ 1274826 h 10911853"/>
                <a:gd name="connsiteX52" fmla="*/ 2908744 w 3908997"/>
                <a:gd name="connsiteY52" fmla="*/ 1241171 h 10911853"/>
                <a:gd name="connsiteX53" fmla="*/ 2885516 w 3908997"/>
                <a:gd name="connsiteY53" fmla="*/ 1209040 h 10911853"/>
                <a:gd name="connsiteX54" fmla="*/ 2859201 w 3908997"/>
                <a:gd name="connsiteY54" fmla="*/ 1178382 h 10911853"/>
                <a:gd name="connsiteX55" fmla="*/ 2829534 w 3908997"/>
                <a:gd name="connsiteY55" fmla="*/ 1149134 h 10911853"/>
                <a:gd name="connsiteX56" fmla="*/ 2796286 w 3908997"/>
                <a:gd name="connsiteY56" fmla="*/ 1121257 h 10911853"/>
                <a:gd name="connsiteX57" fmla="*/ 2759176 w 3908997"/>
                <a:gd name="connsiteY57" fmla="*/ 1094689 h 10911853"/>
                <a:gd name="connsiteX58" fmla="*/ 2717952 w 3908997"/>
                <a:gd name="connsiteY58" fmla="*/ 1069378 h 10911853"/>
                <a:gd name="connsiteX59" fmla="*/ 2672384 w 3908997"/>
                <a:gd name="connsiteY59" fmla="*/ 1045248 h 10911853"/>
                <a:gd name="connsiteX60" fmla="*/ 2660929 w 3908997"/>
                <a:gd name="connsiteY60" fmla="*/ 991349 h 10911853"/>
                <a:gd name="connsiteX61" fmla="*/ 2644838 w 3908997"/>
                <a:gd name="connsiteY61" fmla="*/ 941971 h 10911853"/>
                <a:gd name="connsiteX62" fmla="*/ 2624531 w 3908997"/>
                <a:gd name="connsiteY62" fmla="*/ 896886 h 10911853"/>
                <a:gd name="connsiteX63" fmla="*/ 2600401 w 3908997"/>
                <a:gd name="connsiteY63" fmla="*/ 855891 h 10911853"/>
                <a:gd name="connsiteX64" fmla="*/ 2572855 w 3908997"/>
                <a:gd name="connsiteY64" fmla="*/ 818756 h 10911853"/>
                <a:gd name="connsiteX65" fmla="*/ 2542298 w 3908997"/>
                <a:gd name="connsiteY65" fmla="*/ 785266 h 10911853"/>
                <a:gd name="connsiteX66" fmla="*/ 2509126 w 3908997"/>
                <a:gd name="connsiteY66" fmla="*/ 755205 h 10911853"/>
                <a:gd name="connsiteX67" fmla="*/ 2473756 w 3908997"/>
                <a:gd name="connsiteY67" fmla="*/ 728357 h 10911853"/>
                <a:gd name="connsiteX68" fmla="*/ 2436571 w 3908997"/>
                <a:gd name="connsiteY68" fmla="*/ 704507 h 10911853"/>
                <a:gd name="connsiteX69" fmla="*/ 2397988 w 3908997"/>
                <a:gd name="connsiteY69" fmla="*/ 683425 h 10911853"/>
                <a:gd name="connsiteX70" fmla="*/ 2358415 w 3908997"/>
                <a:gd name="connsiteY70" fmla="*/ 664921 h 10911853"/>
                <a:gd name="connsiteX71" fmla="*/ 2318245 w 3908997"/>
                <a:gd name="connsiteY71" fmla="*/ 648754 h 10911853"/>
                <a:gd name="connsiteX72" fmla="*/ 2277884 w 3908997"/>
                <a:gd name="connsiteY72" fmla="*/ 634707 h 10911853"/>
                <a:gd name="connsiteX73" fmla="*/ 2237740 w 3908997"/>
                <a:gd name="connsiteY73" fmla="*/ 622579 h 10911853"/>
                <a:gd name="connsiteX74" fmla="*/ 2198205 w 3908997"/>
                <a:gd name="connsiteY74" fmla="*/ 612140 h 10911853"/>
                <a:gd name="connsiteX75" fmla="*/ 2159685 w 3908997"/>
                <a:gd name="connsiteY75" fmla="*/ 603173 h 10911853"/>
                <a:gd name="connsiteX76" fmla="*/ 2122601 w 3908997"/>
                <a:gd name="connsiteY76" fmla="*/ 595464 h 10911853"/>
                <a:gd name="connsiteX77" fmla="*/ 2089035 w 3908997"/>
                <a:gd name="connsiteY77" fmla="*/ 540804 h 10911853"/>
                <a:gd name="connsiteX78" fmla="*/ 2057717 w 3908997"/>
                <a:gd name="connsiteY78" fmla="*/ 487476 h 10911853"/>
                <a:gd name="connsiteX79" fmla="*/ 2028278 w 3908997"/>
                <a:gd name="connsiteY79" fmla="*/ 435711 h 10911853"/>
                <a:gd name="connsiteX80" fmla="*/ 1973516 w 3908997"/>
                <a:gd name="connsiteY80" fmla="*/ 337629 h 10911853"/>
                <a:gd name="connsiteX81" fmla="*/ 1947468 w 3908997"/>
                <a:gd name="connsiteY81" fmla="*/ 291719 h 10911853"/>
                <a:gd name="connsiteX82" fmla="*/ 1921802 w 3908997"/>
                <a:gd name="connsiteY82" fmla="*/ 248170 h 10911853"/>
                <a:gd name="connsiteX83" fmla="*/ 1896160 w 3908997"/>
                <a:gd name="connsiteY83" fmla="*/ 207200 h 10911853"/>
                <a:gd name="connsiteX84" fmla="*/ 1870163 w 3908997"/>
                <a:gd name="connsiteY84" fmla="*/ 168986 h 10911853"/>
                <a:gd name="connsiteX85" fmla="*/ 1843443 w 3908997"/>
                <a:gd name="connsiteY85" fmla="*/ 133743 h 10911853"/>
                <a:gd name="connsiteX86" fmla="*/ 1815630 w 3908997"/>
                <a:gd name="connsiteY86" fmla="*/ 101663 h 10911853"/>
                <a:gd name="connsiteX87" fmla="*/ 1786356 w 3908997"/>
                <a:gd name="connsiteY87" fmla="*/ 72974 h 10911853"/>
                <a:gd name="connsiteX88" fmla="*/ 1755241 w 3908997"/>
                <a:gd name="connsiteY88" fmla="*/ 47853 h 10911853"/>
                <a:gd name="connsiteX89" fmla="*/ 1721916 w 3908997"/>
                <a:gd name="connsiteY89" fmla="*/ 26517 h 10911853"/>
                <a:gd name="connsiteX90" fmla="*/ 1686026 w 3908997"/>
                <a:gd name="connsiteY90" fmla="*/ 9169 h 10911853"/>
                <a:gd name="connsiteX91" fmla="*/ 1648498 w 3908997"/>
                <a:gd name="connsiteY91" fmla="*/ 127 h 10911853"/>
                <a:gd name="connsiteX92" fmla="*/ 1605635 w 3908997"/>
                <a:gd name="connsiteY92" fmla="*/ 0 h 10911853"/>
                <a:gd name="connsiteX93" fmla="*/ 1558925 w 3908997"/>
                <a:gd name="connsiteY93" fmla="*/ 7073 h 10911853"/>
                <a:gd name="connsiteX94" fmla="*/ 1509903 w 3908997"/>
                <a:gd name="connsiteY94" fmla="*/ 19608 h 10911853"/>
                <a:gd name="connsiteX95" fmla="*/ 1460068 w 3908997"/>
                <a:gd name="connsiteY95" fmla="*/ 35915 h 10911853"/>
                <a:gd name="connsiteX96" fmla="*/ 1410931 w 3908997"/>
                <a:gd name="connsiteY96" fmla="*/ 54254 h 10911853"/>
                <a:gd name="connsiteX97" fmla="*/ 1320838 w 3908997"/>
                <a:gd name="connsiteY97" fmla="*/ 90170 h 10911853"/>
                <a:gd name="connsiteX98" fmla="*/ 1282915 w 3908997"/>
                <a:gd name="connsiteY98" fmla="*/ 104317 h 10911853"/>
                <a:gd name="connsiteX99" fmla="*/ 1315389 w 3908997"/>
                <a:gd name="connsiteY99" fmla="*/ 221043 h 10911853"/>
                <a:gd name="connsiteX100" fmla="*/ 1330782 w 3908997"/>
                <a:gd name="connsiteY100" fmla="*/ 291426 h 10911853"/>
                <a:gd name="connsiteX101" fmla="*/ 1333182 w 3908997"/>
                <a:gd name="connsiteY101" fmla="*/ 343763 h 10911853"/>
                <a:gd name="connsiteX102" fmla="*/ 1326705 w 3908997"/>
                <a:gd name="connsiteY102" fmla="*/ 406400 h 10911853"/>
                <a:gd name="connsiteX103" fmla="*/ 1206144 w 3908997"/>
                <a:gd name="connsiteY103" fmla="*/ 1380578 h 10911853"/>
                <a:gd name="connsiteX104" fmla="*/ 1326692 w 3908997"/>
                <a:gd name="connsiteY104" fmla="*/ 406400 h 10911853"/>
                <a:gd name="connsiteX105" fmla="*/ 1326121 w 3908997"/>
                <a:gd name="connsiteY105" fmla="*/ 383552 h 10911853"/>
                <a:gd name="connsiteX106" fmla="*/ 1284846 w 3908997"/>
                <a:gd name="connsiteY106" fmla="*/ 326453 h 10911853"/>
                <a:gd name="connsiteX107" fmla="*/ 1249006 w 3908997"/>
                <a:gd name="connsiteY107" fmla="*/ 294233 h 10911853"/>
                <a:gd name="connsiteX108" fmla="*/ 1206258 w 3908997"/>
                <a:gd name="connsiteY108" fmla="*/ 260896 h 10911853"/>
                <a:gd name="connsiteX109" fmla="*/ 1159052 w 3908997"/>
                <a:gd name="connsiteY109" fmla="*/ 227469 h 10911853"/>
                <a:gd name="connsiteX110" fmla="*/ 1109814 w 3908997"/>
                <a:gd name="connsiteY110" fmla="*/ 194945 h 10911853"/>
                <a:gd name="connsiteX111" fmla="*/ 1060983 w 3908997"/>
                <a:gd name="connsiteY111" fmla="*/ 164338 h 10911853"/>
                <a:gd name="connsiteX112" fmla="*/ 1014984 w 3908997"/>
                <a:gd name="connsiteY112" fmla="*/ 136664 h 10911853"/>
                <a:gd name="connsiteX113" fmla="*/ 974255 w 3908997"/>
                <a:gd name="connsiteY113" fmla="*/ 112915 h 10911853"/>
                <a:gd name="connsiteX114" fmla="*/ 918337 w 3908997"/>
                <a:gd name="connsiteY114" fmla="*/ 81267 h 10911853"/>
                <a:gd name="connsiteX115" fmla="*/ 603059 w 3908997"/>
                <a:gd name="connsiteY115" fmla="*/ 774001 h 10911853"/>
                <a:gd name="connsiteX116" fmla="*/ 746493 w 3908997"/>
                <a:gd name="connsiteY116" fmla="*/ 1361338 h 10911853"/>
                <a:gd name="connsiteX117" fmla="*/ 720471 w 3908997"/>
                <a:gd name="connsiteY117" fmla="*/ 1620837 h 10911853"/>
                <a:gd name="connsiteX118" fmla="*/ 608495 w 3908997"/>
                <a:gd name="connsiteY118" fmla="*/ 2221954 h 10911853"/>
                <a:gd name="connsiteX119" fmla="*/ 603389 w 3908997"/>
                <a:gd name="connsiteY119" fmla="*/ 2223897 h 10911853"/>
                <a:gd name="connsiteX120" fmla="*/ 560590 w 3908997"/>
                <a:gd name="connsiteY120" fmla="*/ 2243734 h 10911853"/>
                <a:gd name="connsiteX121" fmla="*/ 519112 w 3908997"/>
                <a:gd name="connsiteY121" fmla="*/ 2266543 h 10911853"/>
                <a:gd name="connsiteX122" fmla="*/ 479132 w 3908997"/>
                <a:gd name="connsiteY122" fmla="*/ 2292248 h 10911853"/>
                <a:gd name="connsiteX123" fmla="*/ 440829 w 3908997"/>
                <a:gd name="connsiteY123" fmla="*/ 2320772 h 10911853"/>
                <a:gd name="connsiteX124" fmla="*/ 282333 w 3908997"/>
                <a:gd name="connsiteY124" fmla="*/ 2447442 h 10911853"/>
                <a:gd name="connsiteX125" fmla="*/ 0 w 3908997"/>
                <a:gd name="connsiteY125" fmla="*/ 3183394 h 10911853"/>
                <a:gd name="connsiteX126" fmla="*/ 385470 w 3908997"/>
                <a:gd name="connsiteY126" fmla="*/ 3752913 h 10911853"/>
                <a:gd name="connsiteX127" fmla="*/ 423506 w 3908997"/>
                <a:gd name="connsiteY127" fmla="*/ 3801249 h 10911853"/>
                <a:gd name="connsiteX128" fmla="*/ 461073 w 3908997"/>
                <a:gd name="connsiteY128" fmla="*/ 3847515 h 10911853"/>
                <a:gd name="connsiteX129" fmla="*/ 498132 w 3908997"/>
                <a:gd name="connsiteY129" fmla="*/ 3891877 h 10911853"/>
                <a:gd name="connsiteX130" fmla="*/ 534670 w 3908997"/>
                <a:gd name="connsiteY130" fmla="*/ 3934485 h 10911853"/>
                <a:gd name="connsiteX131" fmla="*/ 570649 w 3908997"/>
                <a:gd name="connsiteY131" fmla="*/ 3975506 h 10911853"/>
                <a:gd name="connsiteX132" fmla="*/ 606031 w 3908997"/>
                <a:gd name="connsiteY132" fmla="*/ 4015092 h 10911853"/>
                <a:gd name="connsiteX133" fmla="*/ 640803 w 3908997"/>
                <a:gd name="connsiteY133" fmla="*/ 4053433 h 10911853"/>
                <a:gd name="connsiteX134" fmla="*/ 773074 w 3908997"/>
                <a:gd name="connsiteY134" fmla="*/ 4197439 h 10911853"/>
                <a:gd name="connsiteX135" fmla="*/ 804291 w 3908997"/>
                <a:gd name="connsiteY135" fmla="*/ 4231919 h 10911853"/>
                <a:gd name="connsiteX136" fmla="*/ 834720 w 3908997"/>
                <a:gd name="connsiteY136" fmla="*/ 4266108 h 10911853"/>
                <a:gd name="connsiteX137" fmla="*/ 864311 w 3908997"/>
                <a:gd name="connsiteY137" fmla="*/ 4300194 h 10911853"/>
                <a:gd name="connsiteX138" fmla="*/ 893038 w 3908997"/>
                <a:gd name="connsiteY138" fmla="*/ 4334319 h 10911853"/>
                <a:gd name="connsiteX139" fmla="*/ 920889 w 3908997"/>
                <a:gd name="connsiteY139" fmla="*/ 4368647 h 10911853"/>
                <a:gd name="connsiteX140" fmla="*/ 947813 w 3908997"/>
                <a:gd name="connsiteY140" fmla="*/ 4403344 h 10911853"/>
                <a:gd name="connsiteX141" fmla="*/ 973785 w 3908997"/>
                <a:gd name="connsiteY141" fmla="*/ 4438586 h 10911853"/>
                <a:gd name="connsiteX142" fmla="*/ 998778 w 3908997"/>
                <a:gd name="connsiteY142" fmla="*/ 4474515 h 10911853"/>
                <a:gd name="connsiteX143" fmla="*/ 1022769 w 3908997"/>
                <a:gd name="connsiteY143" fmla="*/ 4511306 h 10911853"/>
                <a:gd name="connsiteX144" fmla="*/ 1045718 w 3908997"/>
                <a:gd name="connsiteY144" fmla="*/ 4549127 h 10911853"/>
                <a:gd name="connsiteX145" fmla="*/ 1067600 w 3908997"/>
                <a:gd name="connsiteY145" fmla="*/ 4588129 h 10911853"/>
                <a:gd name="connsiteX146" fmla="*/ 1088390 w 3908997"/>
                <a:gd name="connsiteY146" fmla="*/ 4628477 h 10911853"/>
                <a:gd name="connsiteX147" fmla="*/ 1108036 w 3908997"/>
                <a:gd name="connsiteY147" fmla="*/ 4670336 h 10911853"/>
                <a:gd name="connsiteX148" fmla="*/ 1126540 w 3908997"/>
                <a:gd name="connsiteY148" fmla="*/ 4713871 h 10911853"/>
                <a:gd name="connsiteX149" fmla="*/ 1143838 w 3908997"/>
                <a:gd name="connsiteY149" fmla="*/ 4759249 h 10911853"/>
                <a:gd name="connsiteX150" fmla="*/ 1159929 w 3908997"/>
                <a:gd name="connsiteY150" fmla="*/ 4806620 h 10911853"/>
                <a:gd name="connsiteX151" fmla="*/ 1174775 w 3908997"/>
                <a:gd name="connsiteY151" fmla="*/ 4856162 h 10911853"/>
                <a:gd name="connsiteX152" fmla="*/ 1188339 w 3908997"/>
                <a:gd name="connsiteY152" fmla="*/ 4908029 h 10911853"/>
                <a:gd name="connsiteX153" fmla="*/ 1260843 w 3908997"/>
                <a:gd name="connsiteY153" fmla="*/ 5760885 h 10911853"/>
                <a:gd name="connsiteX154" fmla="*/ 1305534 w 3908997"/>
                <a:gd name="connsiteY154" fmla="*/ 6316662 h 10911853"/>
                <a:gd name="connsiteX155" fmla="*/ 1343761 w 3908997"/>
                <a:gd name="connsiteY155" fmla="*/ 6818477 h 10911853"/>
                <a:gd name="connsiteX156" fmla="*/ 1372539 w 3908997"/>
                <a:gd name="connsiteY156" fmla="*/ 7217435 h 10911853"/>
                <a:gd name="connsiteX157" fmla="*/ 1395882 w 3908997"/>
                <a:gd name="connsiteY157" fmla="*/ 7559091 h 10911853"/>
                <a:gd name="connsiteX158" fmla="*/ 1410906 w 3908997"/>
                <a:gd name="connsiteY158" fmla="*/ 7725016 h 10911853"/>
                <a:gd name="connsiteX159" fmla="*/ 1487932 w 3908997"/>
                <a:gd name="connsiteY159" fmla="*/ 10500627 h 10911853"/>
                <a:gd name="connsiteX160" fmla="*/ 1482598 w 3908997"/>
                <a:gd name="connsiteY160" fmla="*/ 10574465 h 10911853"/>
                <a:gd name="connsiteX161" fmla="*/ 1476260 w 3908997"/>
                <a:gd name="connsiteY161" fmla="*/ 10642397 h 10911853"/>
                <a:gd name="connsiteX162" fmla="*/ 1468907 w 3908997"/>
                <a:gd name="connsiteY162" fmla="*/ 10704182 h 10911853"/>
                <a:gd name="connsiteX163" fmla="*/ 1460487 w 3908997"/>
                <a:gd name="connsiteY163" fmla="*/ 10759554 h 10911853"/>
                <a:gd name="connsiteX164" fmla="*/ 1450962 w 3908997"/>
                <a:gd name="connsiteY164" fmla="*/ 10808272 h 10911853"/>
                <a:gd name="connsiteX165" fmla="*/ 1440319 w 3908997"/>
                <a:gd name="connsiteY165" fmla="*/ 10850055 h 10911853"/>
                <a:gd name="connsiteX166" fmla="*/ 1422184 w 3908997"/>
                <a:gd name="connsiteY166" fmla="*/ 10899204 h 10911853"/>
                <a:gd name="connsiteX167" fmla="*/ 1415542 w 3908997"/>
                <a:gd name="connsiteY167" fmla="*/ 10911853 h 10911853"/>
                <a:gd name="connsiteX168" fmla="*/ 3908996 w 3908997"/>
                <a:gd name="connsiteY168" fmla="*/ 10900296 h 10911853"/>
                <a:gd name="connsiteX0" fmla="*/ 3908996 w 3908995"/>
                <a:gd name="connsiteY0" fmla="*/ 10900296 h 10911853"/>
                <a:gd name="connsiteX1" fmla="*/ 3604907 w 3908995"/>
                <a:gd name="connsiteY1" fmla="*/ 7716367 h 10911853"/>
                <a:gd name="connsiteX2" fmla="*/ 3406800 w 3908995"/>
                <a:gd name="connsiteY2" fmla="*/ 5912815 h 10911853"/>
                <a:gd name="connsiteX3" fmla="*/ 3227578 w 3908995"/>
                <a:gd name="connsiteY3" fmla="*/ 4821618 h 10911853"/>
                <a:gd name="connsiteX4" fmla="*/ 2980194 w 3908995"/>
                <a:gd name="connsiteY4" fmla="*/ 3774744 h 10911853"/>
                <a:gd name="connsiteX5" fmla="*/ 2979636 w 3908995"/>
                <a:gd name="connsiteY5" fmla="*/ 3737381 h 10911853"/>
                <a:gd name="connsiteX6" fmla="*/ 2979712 w 3908995"/>
                <a:gd name="connsiteY6" fmla="*/ 3683050 h 10911853"/>
                <a:gd name="connsiteX7" fmla="*/ 2980563 w 3908995"/>
                <a:gd name="connsiteY7" fmla="*/ 3628936 h 10911853"/>
                <a:gd name="connsiteX8" fmla="*/ 2982112 w 3908995"/>
                <a:gd name="connsiteY8" fmla="*/ 3575088 h 10911853"/>
                <a:gd name="connsiteX9" fmla="*/ 2984258 w 3908995"/>
                <a:gd name="connsiteY9" fmla="*/ 3521557 h 10911853"/>
                <a:gd name="connsiteX10" fmla="*/ 2986913 w 3908995"/>
                <a:gd name="connsiteY10" fmla="*/ 3468382 h 10911853"/>
                <a:gd name="connsiteX11" fmla="*/ 2989973 w 3908995"/>
                <a:gd name="connsiteY11" fmla="*/ 3415627 h 10911853"/>
                <a:gd name="connsiteX12" fmla="*/ 2993352 w 3908995"/>
                <a:gd name="connsiteY12" fmla="*/ 3363341 h 10911853"/>
                <a:gd name="connsiteX13" fmla="*/ 2996946 w 3908995"/>
                <a:gd name="connsiteY13" fmla="*/ 3311563 h 10911853"/>
                <a:gd name="connsiteX14" fmla="*/ 3008134 w 3908995"/>
                <a:gd name="connsiteY14" fmla="*/ 3159810 h 10911853"/>
                <a:gd name="connsiteX15" fmla="*/ 3014992 w 3908995"/>
                <a:gd name="connsiteY15" fmla="*/ 3062135 h 10911853"/>
                <a:gd name="connsiteX16" fmla="*/ 3017951 w 3908995"/>
                <a:gd name="connsiteY16" fmla="*/ 3014484 h 10911853"/>
                <a:gd name="connsiteX17" fmla="*/ 3020479 w 3908995"/>
                <a:gd name="connsiteY17" fmla="*/ 2967710 h 10911853"/>
                <a:gd name="connsiteX18" fmla="*/ 3022473 w 3908995"/>
                <a:gd name="connsiteY18" fmla="*/ 2921851 h 10911853"/>
                <a:gd name="connsiteX19" fmla="*/ 3023857 w 3908995"/>
                <a:gd name="connsiteY19" fmla="*/ 2876943 h 10911853"/>
                <a:gd name="connsiteX20" fmla="*/ 3024517 w 3908995"/>
                <a:gd name="connsiteY20" fmla="*/ 2833065 h 10911853"/>
                <a:gd name="connsiteX21" fmla="*/ 3024365 w 3908995"/>
                <a:gd name="connsiteY21" fmla="*/ 2790240 h 10911853"/>
                <a:gd name="connsiteX22" fmla="*/ 3023311 w 3908995"/>
                <a:gd name="connsiteY22" fmla="*/ 2748534 h 10911853"/>
                <a:gd name="connsiteX23" fmla="*/ 3021253 w 3908995"/>
                <a:gd name="connsiteY23" fmla="*/ 2707995 h 10911853"/>
                <a:gd name="connsiteX24" fmla="*/ 3018117 w 3908995"/>
                <a:gd name="connsiteY24" fmla="*/ 2668663 h 10911853"/>
                <a:gd name="connsiteX25" fmla="*/ 3013786 w 3908995"/>
                <a:gd name="connsiteY25" fmla="*/ 2630601 h 10911853"/>
                <a:gd name="connsiteX26" fmla="*/ 3025241 w 3908995"/>
                <a:gd name="connsiteY26" fmla="*/ 2587498 h 10911853"/>
                <a:gd name="connsiteX27" fmla="*/ 3035185 w 3908995"/>
                <a:gd name="connsiteY27" fmla="*/ 2539784 h 10911853"/>
                <a:gd name="connsiteX28" fmla="*/ 3043669 w 3908995"/>
                <a:gd name="connsiteY28" fmla="*/ 2488361 h 10911853"/>
                <a:gd name="connsiteX29" fmla="*/ 3050756 w 3908995"/>
                <a:gd name="connsiteY29" fmla="*/ 2434120 h 10911853"/>
                <a:gd name="connsiteX30" fmla="*/ 3056509 w 3908995"/>
                <a:gd name="connsiteY30" fmla="*/ 2377986 h 10911853"/>
                <a:gd name="connsiteX31" fmla="*/ 3061017 w 3908995"/>
                <a:gd name="connsiteY31" fmla="*/ 2320874 h 10911853"/>
                <a:gd name="connsiteX32" fmla="*/ 3064306 w 3908995"/>
                <a:gd name="connsiteY32" fmla="*/ 2263698 h 10911853"/>
                <a:gd name="connsiteX33" fmla="*/ 3066478 w 3908995"/>
                <a:gd name="connsiteY33" fmla="*/ 2207349 h 10911853"/>
                <a:gd name="connsiteX34" fmla="*/ 3067570 w 3908995"/>
                <a:gd name="connsiteY34" fmla="*/ 2152751 h 10911853"/>
                <a:gd name="connsiteX35" fmla="*/ 3067659 w 3908995"/>
                <a:gd name="connsiteY35" fmla="*/ 2100808 h 10911853"/>
                <a:gd name="connsiteX36" fmla="*/ 3066821 w 3908995"/>
                <a:gd name="connsiteY36" fmla="*/ 2052447 h 10911853"/>
                <a:gd name="connsiteX37" fmla="*/ 3065094 w 3908995"/>
                <a:gd name="connsiteY37" fmla="*/ 2008555 h 10911853"/>
                <a:gd name="connsiteX38" fmla="*/ 3062554 w 3908995"/>
                <a:gd name="connsiteY38" fmla="*/ 1970062 h 10911853"/>
                <a:gd name="connsiteX39" fmla="*/ 3059277 w 3908995"/>
                <a:gd name="connsiteY39" fmla="*/ 1937867 h 10911853"/>
                <a:gd name="connsiteX40" fmla="*/ 3051886 w 3908995"/>
                <a:gd name="connsiteY40" fmla="*/ 1876945 h 10911853"/>
                <a:gd name="connsiteX41" fmla="*/ 3033052 w 3908995"/>
                <a:gd name="connsiteY41" fmla="*/ 1707807 h 10911853"/>
                <a:gd name="connsiteX42" fmla="*/ 3027032 w 3908995"/>
                <a:gd name="connsiteY42" fmla="*/ 1655787 h 10911853"/>
                <a:gd name="connsiteX43" fmla="*/ 3020707 w 3908995"/>
                <a:gd name="connsiteY43" fmla="*/ 1605864 h 10911853"/>
                <a:gd name="connsiteX44" fmla="*/ 3013849 w 3908995"/>
                <a:gd name="connsiteY44" fmla="*/ 1557959 h 10911853"/>
                <a:gd name="connsiteX45" fmla="*/ 3006191 w 3908995"/>
                <a:gd name="connsiteY45" fmla="*/ 1512023 h 10911853"/>
                <a:gd name="connsiteX46" fmla="*/ 2997466 w 3908995"/>
                <a:gd name="connsiteY46" fmla="*/ 1468018 h 10911853"/>
                <a:gd name="connsiteX47" fmla="*/ 2987433 w 3908995"/>
                <a:gd name="connsiteY47" fmla="*/ 1425879 h 10911853"/>
                <a:gd name="connsiteX48" fmla="*/ 2975851 w 3908995"/>
                <a:gd name="connsiteY48" fmla="*/ 1385544 h 10911853"/>
                <a:gd name="connsiteX49" fmla="*/ 2962427 w 3908995"/>
                <a:gd name="connsiteY49" fmla="*/ 1346962 h 10911853"/>
                <a:gd name="connsiteX50" fmla="*/ 2946946 w 3908995"/>
                <a:gd name="connsiteY50" fmla="*/ 1310068 h 10911853"/>
                <a:gd name="connsiteX51" fmla="*/ 2929140 w 3908995"/>
                <a:gd name="connsiteY51" fmla="*/ 1274826 h 10911853"/>
                <a:gd name="connsiteX52" fmla="*/ 2908744 w 3908995"/>
                <a:gd name="connsiteY52" fmla="*/ 1241171 h 10911853"/>
                <a:gd name="connsiteX53" fmla="*/ 2885516 w 3908995"/>
                <a:gd name="connsiteY53" fmla="*/ 1209040 h 10911853"/>
                <a:gd name="connsiteX54" fmla="*/ 2859201 w 3908995"/>
                <a:gd name="connsiteY54" fmla="*/ 1178382 h 10911853"/>
                <a:gd name="connsiteX55" fmla="*/ 2829534 w 3908995"/>
                <a:gd name="connsiteY55" fmla="*/ 1149134 h 10911853"/>
                <a:gd name="connsiteX56" fmla="*/ 2796286 w 3908995"/>
                <a:gd name="connsiteY56" fmla="*/ 1121257 h 10911853"/>
                <a:gd name="connsiteX57" fmla="*/ 2759176 w 3908995"/>
                <a:gd name="connsiteY57" fmla="*/ 1094689 h 10911853"/>
                <a:gd name="connsiteX58" fmla="*/ 2717952 w 3908995"/>
                <a:gd name="connsiteY58" fmla="*/ 1069378 h 10911853"/>
                <a:gd name="connsiteX59" fmla="*/ 2672384 w 3908995"/>
                <a:gd name="connsiteY59" fmla="*/ 1045248 h 10911853"/>
                <a:gd name="connsiteX60" fmla="*/ 2660929 w 3908995"/>
                <a:gd name="connsiteY60" fmla="*/ 991349 h 10911853"/>
                <a:gd name="connsiteX61" fmla="*/ 2644838 w 3908995"/>
                <a:gd name="connsiteY61" fmla="*/ 941971 h 10911853"/>
                <a:gd name="connsiteX62" fmla="*/ 2624531 w 3908995"/>
                <a:gd name="connsiteY62" fmla="*/ 896886 h 10911853"/>
                <a:gd name="connsiteX63" fmla="*/ 2600401 w 3908995"/>
                <a:gd name="connsiteY63" fmla="*/ 855891 h 10911853"/>
                <a:gd name="connsiteX64" fmla="*/ 2572855 w 3908995"/>
                <a:gd name="connsiteY64" fmla="*/ 818756 h 10911853"/>
                <a:gd name="connsiteX65" fmla="*/ 2542298 w 3908995"/>
                <a:gd name="connsiteY65" fmla="*/ 785266 h 10911853"/>
                <a:gd name="connsiteX66" fmla="*/ 2509126 w 3908995"/>
                <a:gd name="connsiteY66" fmla="*/ 755205 h 10911853"/>
                <a:gd name="connsiteX67" fmla="*/ 2473756 w 3908995"/>
                <a:gd name="connsiteY67" fmla="*/ 728357 h 10911853"/>
                <a:gd name="connsiteX68" fmla="*/ 2436571 w 3908995"/>
                <a:gd name="connsiteY68" fmla="*/ 704507 h 10911853"/>
                <a:gd name="connsiteX69" fmla="*/ 2397988 w 3908995"/>
                <a:gd name="connsiteY69" fmla="*/ 683425 h 10911853"/>
                <a:gd name="connsiteX70" fmla="*/ 2358415 w 3908995"/>
                <a:gd name="connsiteY70" fmla="*/ 664921 h 10911853"/>
                <a:gd name="connsiteX71" fmla="*/ 2318245 w 3908995"/>
                <a:gd name="connsiteY71" fmla="*/ 648754 h 10911853"/>
                <a:gd name="connsiteX72" fmla="*/ 2277884 w 3908995"/>
                <a:gd name="connsiteY72" fmla="*/ 634707 h 10911853"/>
                <a:gd name="connsiteX73" fmla="*/ 2237740 w 3908995"/>
                <a:gd name="connsiteY73" fmla="*/ 622579 h 10911853"/>
                <a:gd name="connsiteX74" fmla="*/ 2198205 w 3908995"/>
                <a:gd name="connsiteY74" fmla="*/ 612140 h 10911853"/>
                <a:gd name="connsiteX75" fmla="*/ 2159685 w 3908995"/>
                <a:gd name="connsiteY75" fmla="*/ 603173 h 10911853"/>
                <a:gd name="connsiteX76" fmla="*/ 2122601 w 3908995"/>
                <a:gd name="connsiteY76" fmla="*/ 595464 h 10911853"/>
                <a:gd name="connsiteX77" fmla="*/ 2089035 w 3908995"/>
                <a:gd name="connsiteY77" fmla="*/ 540804 h 10911853"/>
                <a:gd name="connsiteX78" fmla="*/ 2057717 w 3908995"/>
                <a:gd name="connsiteY78" fmla="*/ 487476 h 10911853"/>
                <a:gd name="connsiteX79" fmla="*/ 2028278 w 3908995"/>
                <a:gd name="connsiteY79" fmla="*/ 435711 h 10911853"/>
                <a:gd name="connsiteX80" fmla="*/ 1973516 w 3908995"/>
                <a:gd name="connsiteY80" fmla="*/ 337629 h 10911853"/>
                <a:gd name="connsiteX81" fmla="*/ 1947468 w 3908995"/>
                <a:gd name="connsiteY81" fmla="*/ 291719 h 10911853"/>
                <a:gd name="connsiteX82" fmla="*/ 1921802 w 3908995"/>
                <a:gd name="connsiteY82" fmla="*/ 248170 h 10911853"/>
                <a:gd name="connsiteX83" fmla="*/ 1896160 w 3908995"/>
                <a:gd name="connsiteY83" fmla="*/ 207200 h 10911853"/>
                <a:gd name="connsiteX84" fmla="*/ 1870163 w 3908995"/>
                <a:gd name="connsiteY84" fmla="*/ 168986 h 10911853"/>
                <a:gd name="connsiteX85" fmla="*/ 1843443 w 3908995"/>
                <a:gd name="connsiteY85" fmla="*/ 133743 h 10911853"/>
                <a:gd name="connsiteX86" fmla="*/ 1815630 w 3908995"/>
                <a:gd name="connsiteY86" fmla="*/ 101663 h 10911853"/>
                <a:gd name="connsiteX87" fmla="*/ 1786356 w 3908995"/>
                <a:gd name="connsiteY87" fmla="*/ 72974 h 10911853"/>
                <a:gd name="connsiteX88" fmla="*/ 1755241 w 3908995"/>
                <a:gd name="connsiteY88" fmla="*/ 47853 h 10911853"/>
                <a:gd name="connsiteX89" fmla="*/ 1721916 w 3908995"/>
                <a:gd name="connsiteY89" fmla="*/ 26517 h 10911853"/>
                <a:gd name="connsiteX90" fmla="*/ 1686026 w 3908995"/>
                <a:gd name="connsiteY90" fmla="*/ 9169 h 10911853"/>
                <a:gd name="connsiteX91" fmla="*/ 1648498 w 3908995"/>
                <a:gd name="connsiteY91" fmla="*/ 127 h 10911853"/>
                <a:gd name="connsiteX92" fmla="*/ 1605635 w 3908995"/>
                <a:gd name="connsiteY92" fmla="*/ 0 h 10911853"/>
                <a:gd name="connsiteX93" fmla="*/ 1558925 w 3908995"/>
                <a:gd name="connsiteY93" fmla="*/ 7073 h 10911853"/>
                <a:gd name="connsiteX94" fmla="*/ 1509903 w 3908995"/>
                <a:gd name="connsiteY94" fmla="*/ 19608 h 10911853"/>
                <a:gd name="connsiteX95" fmla="*/ 1460068 w 3908995"/>
                <a:gd name="connsiteY95" fmla="*/ 35915 h 10911853"/>
                <a:gd name="connsiteX96" fmla="*/ 1410931 w 3908995"/>
                <a:gd name="connsiteY96" fmla="*/ 54254 h 10911853"/>
                <a:gd name="connsiteX97" fmla="*/ 1320838 w 3908995"/>
                <a:gd name="connsiteY97" fmla="*/ 90170 h 10911853"/>
                <a:gd name="connsiteX98" fmla="*/ 1282915 w 3908995"/>
                <a:gd name="connsiteY98" fmla="*/ 104317 h 10911853"/>
                <a:gd name="connsiteX99" fmla="*/ 1315389 w 3908995"/>
                <a:gd name="connsiteY99" fmla="*/ 221043 h 10911853"/>
                <a:gd name="connsiteX100" fmla="*/ 1330782 w 3908995"/>
                <a:gd name="connsiteY100" fmla="*/ 291426 h 10911853"/>
                <a:gd name="connsiteX101" fmla="*/ 1333182 w 3908995"/>
                <a:gd name="connsiteY101" fmla="*/ 343763 h 10911853"/>
                <a:gd name="connsiteX102" fmla="*/ 1326705 w 3908995"/>
                <a:gd name="connsiteY102" fmla="*/ 406400 h 10911853"/>
                <a:gd name="connsiteX103" fmla="*/ 1206144 w 3908995"/>
                <a:gd name="connsiteY103" fmla="*/ 1380578 h 10911853"/>
                <a:gd name="connsiteX104" fmla="*/ 1326692 w 3908995"/>
                <a:gd name="connsiteY104" fmla="*/ 406400 h 10911853"/>
                <a:gd name="connsiteX105" fmla="*/ 1326121 w 3908995"/>
                <a:gd name="connsiteY105" fmla="*/ 383552 h 10911853"/>
                <a:gd name="connsiteX106" fmla="*/ 1284846 w 3908995"/>
                <a:gd name="connsiteY106" fmla="*/ 326453 h 10911853"/>
                <a:gd name="connsiteX107" fmla="*/ 1249006 w 3908995"/>
                <a:gd name="connsiteY107" fmla="*/ 294233 h 10911853"/>
                <a:gd name="connsiteX108" fmla="*/ 1206258 w 3908995"/>
                <a:gd name="connsiteY108" fmla="*/ 260896 h 10911853"/>
                <a:gd name="connsiteX109" fmla="*/ 1159052 w 3908995"/>
                <a:gd name="connsiteY109" fmla="*/ 227469 h 10911853"/>
                <a:gd name="connsiteX110" fmla="*/ 1109814 w 3908995"/>
                <a:gd name="connsiteY110" fmla="*/ 194945 h 10911853"/>
                <a:gd name="connsiteX111" fmla="*/ 1060983 w 3908995"/>
                <a:gd name="connsiteY111" fmla="*/ 164338 h 10911853"/>
                <a:gd name="connsiteX112" fmla="*/ 1014984 w 3908995"/>
                <a:gd name="connsiteY112" fmla="*/ 136664 h 10911853"/>
                <a:gd name="connsiteX113" fmla="*/ 974255 w 3908995"/>
                <a:gd name="connsiteY113" fmla="*/ 112915 h 10911853"/>
                <a:gd name="connsiteX114" fmla="*/ 918337 w 3908995"/>
                <a:gd name="connsiteY114" fmla="*/ 81267 h 10911853"/>
                <a:gd name="connsiteX115" fmla="*/ 603059 w 3908995"/>
                <a:gd name="connsiteY115" fmla="*/ 774001 h 10911853"/>
                <a:gd name="connsiteX116" fmla="*/ 746493 w 3908995"/>
                <a:gd name="connsiteY116" fmla="*/ 1361338 h 10911853"/>
                <a:gd name="connsiteX117" fmla="*/ 720471 w 3908995"/>
                <a:gd name="connsiteY117" fmla="*/ 1620837 h 10911853"/>
                <a:gd name="connsiteX118" fmla="*/ 608495 w 3908995"/>
                <a:gd name="connsiteY118" fmla="*/ 2221954 h 10911853"/>
                <a:gd name="connsiteX119" fmla="*/ 603389 w 3908995"/>
                <a:gd name="connsiteY119" fmla="*/ 2223897 h 10911853"/>
                <a:gd name="connsiteX120" fmla="*/ 560590 w 3908995"/>
                <a:gd name="connsiteY120" fmla="*/ 2243734 h 10911853"/>
                <a:gd name="connsiteX121" fmla="*/ 519112 w 3908995"/>
                <a:gd name="connsiteY121" fmla="*/ 2266543 h 10911853"/>
                <a:gd name="connsiteX122" fmla="*/ 479132 w 3908995"/>
                <a:gd name="connsiteY122" fmla="*/ 2292248 h 10911853"/>
                <a:gd name="connsiteX123" fmla="*/ 440829 w 3908995"/>
                <a:gd name="connsiteY123" fmla="*/ 2320772 h 10911853"/>
                <a:gd name="connsiteX124" fmla="*/ 282333 w 3908995"/>
                <a:gd name="connsiteY124" fmla="*/ 2447442 h 10911853"/>
                <a:gd name="connsiteX125" fmla="*/ 0 w 3908995"/>
                <a:gd name="connsiteY125" fmla="*/ 3183394 h 10911853"/>
                <a:gd name="connsiteX126" fmla="*/ 385470 w 3908995"/>
                <a:gd name="connsiteY126" fmla="*/ 3752913 h 10911853"/>
                <a:gd name="connsiteX127" fmla="*/ 423506 w 3908995"/>
                <a:gd name="connsiteY127" fmla="*/ 3801249 h 10911853"/>
                <a:gd name="connsiteX128" fmla="*/ 461073 w 3908995"/>
                <a:gd name="connsiteY128" fmla="*/ 3847515 h 10911853"/>
                <a:gd name="connsiteX129" fmla="*/ 498132 w 3908995"/>
                <a:gd name="connsiteY129" fmla="*/ 3891877 h 10911853"/>
                <a:gd name="connsiteX130" fmla="*/ 534670 w 3908995"/>
                <a:gd name="connsiteY130" fmla="*/ 3934485 h 10911853"/>
                <a:gd name="connsiteX131" fmla="*/ 570649 w 3908995"/>
                <a:gd name="connsiteY131" fmla="*/ 3975506 h 10911853"/>
                <a:gd name="connsiteX132" fmla="*/ 606031 w 3908995"/>
                <a:gd name="connsiteY132" fmla="*/ 4015092 h 10911853"/>
                <a:gd name="connsiteX133" fmla="*/ 640803 w 3908995"/>
                <a:gd name="connsiteY133" fmla="*/ 4053433 h 10911853"/>
                <a:gd name="connsiteX134" fmla="*/ 773074 w 3908995"/>
                <a:gd name="connsiteY134" fmla="*/ 4197439 h 10911853"/>
                <a:gd name="connsiteX135" fmla="*/ 804291 w 3908995"/>
                <a:gd name="connsiteY135" fmla="*/ 4231919 h 10911853"/>
                <a:gd name="connsiteX136" fmla="*/ 834720 w 3908995"/>
                <a:gd name="connsiteY136" fmla="*/ 4266108 h 10911853"/>
                <a:gd name="connsiteX137" fmla="*/ 864311 w 3908995"/>
                <a:gd name="connsiteY137" fmla="*/ 4300194 h 10911853"/>
                <a:gd name="connsiteX138" fmla="*/ 893038 w 3908995"/>
                <a:gd name="connsiteY138" fmla="*/ 4334319 h 10911853"/>
                <a:gd name="connsiteX139" fmla="*/ 920889 w 3908995"/>
                <a:gd name="connsiteY139" fmla="*/ 4368647 h 10911853"/>
                <a:gd name="connsiteX140" fmla="*/ 947813 w 3908995"/>
                <a:gd name="connsiteY140" fmla="*/ 4403344 h 10911853"/>
                <a:gd name="connsiteX141" fmla="*/ 973785 w 3908995"/>
                <a:gd name="connsiteY141" fmla="*/ 4438586 h 10911853"/>
                <a:gd name="connsiteX142" fmla="*/ 998778 w 3908995"/>
                <a:gd name="connsiteY142" fmla="*/ 4474515 h 10911853"/>
                <a:gd name="connsiteX143" fmla="*/ 1022769 w 3908995"/>
                <a:gd name="connsiteY143" fmla="*/ 4511306 h 10911853"/>
                <a:gd name="connsiteX144" fmla="*/ 1045718 w 3908995"/>
                <a:gd name="connsiteY144" fmla="*/ 4549127 h 10911853"/>
                <a:gd name="connsiteX145" fmla="*/ 1067600 w 3908995"/>
                <a:gd name="connsiteY145" fmla="*/ 4588129 h 10911853"/>
                <a:gd name="connsiteX146" fmla="*/ 1088390 w 3908995"/>
                <a:gd name="connsiteY146" fmla="*/ 4628477 h 10911853"/>
                <a:gd name="connsiteX147" fmla="*/ 1108036 w 3908995"/>
                <a:gd name="connsiteY147" fmla="*/ 4670336 h 10911853"/>
                <a:gd name="connsiteX148" fmla="*/ 1126540 w 3908995"/>
                <a:gd name="connsiteY148" fmla="*/ 4713871 h 10911853"/>
                <a:gd name="connsiteX149" fmla="*/ 1143838 w 3908995"/>
                <a:gd name="connsiteY149" fmla="*/ 4759249 h 10911853"/>
                <a:gd name="connsiteX150" fmla="*/ 1159929 w 3908995"/>
                <a:gd name="connsiteY150" fmla="*/ 4806620 h 10911853"/>
                <a:gd name="connsiteX151" fmla="*/ 1174775 w 3908995"/>
                <a:gd name="connsiteY151" fmla="*/ 4856162 h 10911853"/>
                <a:gd name="connsiteX152" fmla="*/ 1188339 w 3908995"/>
                <a:gd name="connsiteY152" fmla="*/ 4908029 h 10911853"/>
                <a:gd name="connsiteX153" fmla="*/ 1260843 w 3908995"/>
                <a:gd name="connsiteY153" fmla="*/ 5760885 h 10911853"/>
                <a:gd name="connsiteX154" fmla="*/ 1305534 w 3908995"/>
                <a:gd name="connsiteY154" fmla="*/ 6316662 h 10911853"/>
                <a:gd name="connsiteX155" fmla="*/ 1343761 w 3908995"/>
                <a:gd name="connsiteY155" fmla="*/ 6818477 h 10911853"/>
                <a:gd name="connsiteX156" fmla="*/ 1372539 w 3908995"/>
                <a:gd name="connsiteY156" fmla="*/ 7217435 h 10911853"/>
                <a:gd name="connsiteX157" fmla="*/ 1395882 w 3908995"/>
                <a:gd name="connsiteY157" fmla="*/ 7559091 h 10911853"/>
                <a:gd name="connsiteX158" fmla="*/ 1410906 w 3908995"/>
                <a:gd name="connsiteY158" fmla="*/ 7725016 h 10911853"/>
                <a:gd name="connsiteX159" fmla="*/ 1482598 w 3908995"/>
                <a:gd name="connsiteY159" fmla="*/ 10574465 h 10911853"/>
                <a:gd name="connsiteX160" fmla="*/ 1476260 w 3908995"/>
                <a:gd name="connsiteY160" fmla="*/ 10642397 h 10911853"/>
                <a:gd name="connsiteX161" fmla="*/ 1468907 w 3908995"/>
                <a:gd name="connsiteY161" fmla="*/ 10704182 h 10911853"/>
                <a:gd name="connsiteX162" fmla="*/ 1460487 w 3908995"/>
                <a:gd name="connsiteY162" fmla="*/ 10759554 h 10911853"/>
                <a:gd name="connsiteX163" fmla="*/ 1450962 w 3908995"/>
                <a:gd name="connsiteY163" fmla="*/ 10808272 h 10911853"/>
                <a:gd name="connsiteX164" fmla="*/ 1440319 w 3908995"/>
                <a:gd name="connsiteY164" fmla="*/ 10850055 h 10911853"/>
                <a:gd name="connsiteX165" fmla="*/ 1422184 w 3908995"/>
                <a:gd name="connsiteY165" fmla="*/ 10899204 h 10911853"/>
                <a:gd name="connsiteX166" fmla="*/ 1415542 w 3908995"/>
                <a:gd name="connsiteY166" fmla="*/ 10911853 h 10911853"/>
                <a:gd name="connsiteX167" fmla="*/ 3908996 w 3908995"/>
                <a:gd name="connsiteY167" fmla="*/ 10900296 h 10911853"/>
                <a:gd name="connsiteX0" fmla="*/ 3908996 w 3908997"/>
                <a:gd name="connsiteY0" fmla="*/ 10900296 h 10911853"/>
                <a:gd name="connsiteX1" fmla="*/ 3604907 w 3908997"/>
                <a:gd name="connsiteY1" fmla="*/ 7716367 h 10911853"/>
                <a:gd name="connsiteX2" fmla="*/ 3406800 w 3908997"/>
                <a:gd name="connsiteY2" fmla="*/ 5912815 h 10911853"/>
                <a:gd name="connsiteX3" fmla="*/ 3227578 w 3908997"/>
                <a:gd name="connsiteY3" fmla="*/ 4821618 h 10911853"/>
                <a:gd name="connsiteX4" fmla="*/ 2980194 w 3908997"/>
                <a:gd name="connsiteY4" fmla="*/ 3774744 h 10911853"/>
                <a:gd name="connsiteX5" fmla="*/ 2979636 w 3908997"/>
                <a:gd name="connsiteY5" fmla="*/ 3737381 h 10911853"/>
                <a:gd name="connsiteX6" fmla="*/ 2979712 w 3908997"/>
                <a:gd name="connsiteY6" fmla="*/ 3683050 h 10911853"/>
                <a:gd name="connsiteX7" fmla="*/ 2980563 w 3908997"/>
                <a:gd name="connsiteY7" fmla="*/ 3628936 h 10911853"/>
                <a:gd name="connsiteX8" fmla="*/ 2982112 w 3908997"/>
                <a:gd name="connsiteY8" fmla="*/ 3575088 h 10911853"/>
                <a:gd name="connsiteX9" fmla="*/ 2984258 w 3908997"/>
                <a:gd name="connsiteY9" fmla="*/ 3521557 h 10911853"/>
                <a:gd name="connsiteX10" fmla="*/ 2986913 w 3908997"/>
                <a:gd name="connsiteY10" fmla="*/ 3468382 h 10911853"/>
                <a:gd name="connsiteX11" fmla="*/ 2989973 w 3908997"/>
                <a:gd name="connsiteY11" fmla="*/ 3415627 h 10911853"/>
                <a:gd name="connsiteX12" fmla="*/ 2993352 w 3908997"/>
                <a:gd name="connsiteY12" fmla="*/ 3363341 h 10911853"/>
                <a:gd name="connsiteX13" fmla="*/ 2996946 w 3908997"/>
                <a:gd name="connsiteY13" fmla="*/ 3311563 h 10911853"/>
                <a:gd name="connsiteX14" fmla="*/ 3008134 w 3908997"/>
                <a:gd name="connsiteY14" fmla="*/ 3159810 h 10911853"/>
                <a:gd name="connsiteX15" fmla="*/ 3014992 w 3908997"/>
                <a:gd name="connsiteY15" fmla="*/ 3062135 h 10911853"/>
                <a:gd name="connsiteX16" fmla="*/ 3017951 w 3908997"/>
                <a:gd name="connsiteY16" fmla="*/ 3014484 h 10911853"/>
                <a:gd name="connsiteX17" fmla="*/ 3020479 w 3908997"/>
                <a:gd name="connsiteY17" fmla="*/ 2967710 h 10911853"/>
                <a:gd name="connsiteX18" fmla="*/ 3022473 w 3908997"/>
                <a:gd name="connsiteY18" fmla="*/ 2921851 h 10911853"/>
                <a:gd name="connsiteX19" fmla="*/ 3023857 w 3908997"/>
                <a:gd name="connsiteY19" fmla="*/ 2876943 h 10911853"/>
                <a:gd name="connsiteX20" fmla="*/ 3024517 w 3908997"/>
                <a:gd name="connsiteY20" fmla="*/ 2833065 h 10911853"/>
                <a:gd name="connsiteX21" fmla="*/ 3024365 w 3908997"/>
                <a:gd name="connsiteY21" fmla="*/ 2790240 h 10911853"/>
                <a:gd name="connsiteX22" fmla="*/ 3023311 w 3908997"/>
                <a:gd name="connsiteY22" fmla="*/ 2748534 h 10911853"/>
                <a:gd name="connsiteX23" fmla="*/ 3021253 w 3908997"/>
                <a:gd name="connsiteY23" fmla="*/ 2707995 h 10911853"/>
                <a:gd name="connsiteX24" fmla="*/ 3018117 w 3908997"/>
                <a:gd name="connsiteY24" fmla="*/ 2668663 h 10911853"/>
                <a:gd name="connsiteX25" fmla="*/ 3013786 w 3908997"/>
                <a:gd name="connsiteY25" fmla="*/ 2630601 h 10911853"/>
                <a:gd name="connsiteX26" fmla="*/ 3025241 w 3908997"/>
                <a:gd name="connsiteY26" fmla="*/ 2587498 h 10911853"/>
                <a:gd name="connsiteX27" fmla="*/ 3035185 w 3908997"/>
                <a:gd name="connsiteY27" fmla="*/ 2539784 h 10911853"/>
                <a:gd name="connsiteX28" fmla="*/ 3043669 w 3908997"/>
                <a:gd name="connsiteY28" fmla="*/ 2488361 h 10911853"/>
                <a:gd name="connsiteX29" fmla="*/ 3050756 w 3908997"/>
                <a:gd name="connsiteY29" fmla="*/ 2434120 h 10911853"/>
                <a:gd name="connsiteX30" fmla="*/ 3056509 w 3908997"/>
                <a:gd name="connsiteY30" fmla="*/ 2377986 h 10911853"/>
                <a:gd name="connsiteX31" fmla="*/ 3061017 w 3908997"/>
                <a:gd name="connsiteY31" fmla="*/ 2320874 h 10911853"/>
                <a:gd name="connsiteX32" fmla="*/ 3064306 w 3908997"/>
                <a:gd name="connsiteY32" fmla="*/ 2263698 h 10911853"/>
                <a:gd name="connsiteX33" fmla="*/ 3066478 w 3908997"/>
                <a:gd name="connsiteY33" fmla="*/ 2207349 h 10911853"/>
                <a:gd name="connsiteX34" fmla="*/ 3067570 w 3908997"/>
                <a:gd name="connsiteY34" fmla="*/ 2152751 h 10911853"/>
                <a:gd name="connsiteX35" fmla="*/ 3067659 w 3908997"/>
                <a:gd name="connsiteY35" fmla="*/ 2100808 h 10911853"/>
                <a:gd name="connsiteX36" fmla="*/ 3066821 w 3908997"/>
                <a:gd name="connsiteY36" fmla="*/ 2052447 h 10911853"/>
                <a:gd name="connsiteX37" fmla="*/ 3065094 w 3908997"/>
                <a:gd name="connsiteY37" fmla="*/ 2008555 h 10911853"/>
                <a:gd name="connsiteX38" fmla="*/ 3062554 w 3908997"/>
                <a:gd name="connsiteY38" fmla="*/ 1970062 h 10911853"/>
                <a:gd name="connsiteX39" fmla="*/ 3059277 w 3908997"/>
                <a:gd name="connsiteY39" fmla="*/ 1937867 h 10911853"/>
                <a:gd name="connsiteX40" fmla="*/ 3051886 w 3908997"/>
                <a:gd name="connsiteY40" fmla="*/ 1876945 h 10911853"/>
                <a:gd name="connsiteX41" fmla="*/ 3033052 w 3908997"/>
                <a:gd name="connsiteY41" fmla="*/ 1707807 h 10911853"/>
                <a:gd name="connsiteX42" fmla="*/ 3027032 w 3908997"/>
                <a:gd name="connsiteY42" fmla="*/ 1655787 h 10911853"/>
                <a:gd name="connsiteX43" fmla="*/ 3020707 w 3908997"/>
                <a:gd name="connsiteY43" fmla="*/ 1605864 h 10911853"/>
                <a:gd name="connsiteX44" fmla="*/ 3013849 w 3908997"/>
                <a:gd name="connsiteY44" fmla="*/ 1557959 h 10911853"/>
                <a:gd name="connsiteX45" fmla="*/ 3006191 w 3908997"/>
                <a:gd name="connsiteY45" fmla="*/ 1512023 h 10911853"/>
                <a:gd name="connsiteX46" fmla="*/ 2997466 w 3908997"/>
                <a:gd name="connsiteY46" fmla="*/ 1468018 h 10911853"/>
                <a:gd name="connsiteX47" fmla="*/ 2987433 w 3908997"/>
                <a:gd name="connsiteY47" fmla="*/ 1425879 h 10911853"/>
                <a:gd name="connsiteX48" fmla="*/ 2975851 w 3908997"/>
                <a:gd name="connsiteY48" fmla="*/ 1385544 h 10911853"/>
                <a:gd name="connsiteX49" fmla="*/ 2962427 w 3908997"/>
                <a:gd name="connsiteY49" fmla="*/ 1346962 h 10911853"/>
                <a:gd name="connsiteX50" fmla="*/ 2946946 w 3908997"/>
                <a:gd name="connsiteY50" fmla="*/ 1310068 h 10911853"/>
                <a:gd name="connsiteX51" fmla="*/ 2929140 w 3908997"/>
                <a:gd name="connsiteY51" fmla="*/ 1274826 h 10911853"/>
                <a:gd name="connsiteX52" fmla="*/ 2908744 w 3908997"/>
                <a:gd name="connsiteY52" fmla="*/ 1241171 h 10911853"/>
                <a:gd name="connsiteX53" fmla="*/ 2885516 w 3908997"/>
                <a:gd name="connsiteY53" fmla="*/ 1209040 h 10911853"/>
                <a:gd name="connsiteX54" fmla="*/ 2859201 w 3908997"/>
                <a:gd name="connsiteY54" fmla="*/ 1178382 h 10911853"/>
                <a:gd name="connsiteX55" fmla="*/ 2829534 w 3908997"/>
                <a:gd name="connsiteY55" fmla="*/ 1149134 h 10911853"/>
                <a:gd name="connsiteX56" fmla="*/ 2796286 w 3908997"/>
                <a:gd name="connsiteY56" fmla="*/ 1121257 h 10911853"/>
                <a:gd name="connsiteX57" fmla="*/ 2759176 w 3908997"/>
                <a:gd name="connsiteY57" fmla="*/ 1094689 h 10911853"/>
                <a:gd name="connsiteX58" fmla="*/ 2717952 w 3908997"/>
                <a:gd name="connsiteY58" fmla="*/ 1069378 h 10911853"/>
                <a:gd name="connsiteX59" fmla="*/ 2672384 w 3908997"/>
                <a:gd name="connsiteY59" fmla="*/ 1045248 h 10911853"/>
                <a:gd name="connsiteX60" fmla="*/ 2660929 w 3908997"/>
                <a:gd name="connsiteY60" fmla="*/ 991349 h 10911853"/>
                <a:gd name="connsiteX61" fmla="*/ 2644838 w 3908997"/>
                <a:gd name="connsiteY61" fmla="*/ 941971 h 10911853"/>
                <a:gd name="connsiteX62" fmla="*/ 2624531 w 3908997"/>
                <a:gd name="connsiteY62" fmla="*/ 896886 h 10911853"/>
                <a:gd name="connsiteX63" fmla="*/ 2600401 w 3908997"/>
                <a:gd name="connsiteY63" fmla="*/ 855891 h 10911853"/>
                <a:gd name="connsiteX64" fmla="*/ 2572855 w 3908997"/>
                <a:gd name="connsiteY64" fmla="*/ 818756 h 10911853"/>
                <a:gd name="connsiteX65" fmla="*/ 2542298 w 3908997"/>
                <a:gd name="connsiteY65" fmla="*/ 785266 h 10911853"/>
                <a:gd name="connsiteX66" fmla="*/ 2509126 w 3908997"/>
                <a:gd name="connsiteY66" fmla="*/ 755205 h 10911853"/>
                <a:gd name="connsiteX67" fmla="*/ 2473756 w 3908997"/>
                <a:gd name="connsiteY67" fmla="*/ 728357 h 10911853"/>
                <a:gd name="connsiteX68" fmla="*/ 2436571 w 3908997"/>
                <a:gd name="connsiteY68" fmla="*/ 704507 h 10911853"/>
                <a:gd name="connsiteX69" fmla="*/ 2397988 w 3908997"/>
                <a:gd name="connsiteY69" fmla="*/ 683425 h 10911853"/>
                <a:gd name="connsiteX70" fmla="*/ 2358415 w 3908997"/>
                <a:gd name="connsiteY70" fmla="*/ 664921 h 10911853"/>
                <a:gd name="connsiteX71" fmla="*/ 2318245 w 3908997"/>
                <a:gd name="connsiteY71" fmla="*/ 648754 h 10911853"/>
                <a:gd name="connsiteX72" fmla="*/ 2277884 w 3908997"/>
                <a:gd name="connsiteY72" fmla="*/ 634707 h 10911853"/>
                <a:gd name="connsiteX73" fmla="*/ 2237740 w 3908997"/>
                <a:gd name="connsiteY73" fmla="*/ 622579 h 10911853"/>
                <a:gd name="connsiteX74" fmla="*/ 2198205 w 3908997"/>
                <a:gd name="connsiteY74" fmla="*/ 612140 h 10911853"/>
                <a:gd name="connsiteX75" fmla="*/ 2159685 w 3908997"/>
                <a:gd name="connsiteY75" fmla="*/ 603173 h 10911853"/>
                <a:gd name="connsiteX76" fmla="*/ 2122601 w 3908997"/>
                <a:gd name="connsiteY76" fmla="*/ 595464 h 10911853"/>
                <a:gd name="connsiteX77" fmla="*/ 2089035 w 3908997"/>
                <a:gd name="connsiteY77" fmla="*/ 540804 h 10911853"/>
                <a:gd name="connsiteX78" fmla="*/ 2057717 w 3908997"/>
                <a:gd name="connsiteY78" fmla="*/ 487476 h 10911853"/>
                <a:gd name="connsiteX79" fmla="*/ 2028278 w 3908997"/>
                <a:gd name="connsiteY79" fmla="*/ 435711 h 10911853"/>
                <a:gd name="connsiteX80" fmla="*/ 1973516 w 3908997"/>
                <a:gd name="connsiteY80" fmla="*/ 337629 h 10911853"/>
                <a:gd name="connsiteX81" fmla="*/ 1947468 w 3908997"/>
                <a:gd name="connsiteY81" fmla="*/ 291719 h 10911853"/>
                <a:gd name="connsiteX82" fmla="*/ 1921802 w 3908997"/>
                <a:gd name="connsiteY82" fmla="*/ 248170 h 10911853"/>
                <a:gd name="connsiteX83" fmla="*/ 1896160 w 3908997"/>
                <a:gd name="connsiteY83" fmla="*/ 207200 h 10911853"/>
                <a:gd name="connsiteX84" fmla="*/ 1870163 w 3908997"/>
                <a:gd name="connsiteY84" fmla="*/ 168986 h 10911853"/>
                <a:gd name="connsiteX85" fmla="*/ 1843443 w 3908997"/>
                <a:gd name="connsiteY85" fmla="*/ 133743 h 10911853"/>
                <a:gd name="connsiteX86" fmla="*/ 1815630 w 3908997"/>
                <a:gd name="connsiteY86" fmla="*/ 101663 h 10911853"/>
                <a:gd name="connsiteX87" fmla="*/ 1786356 w 3908997"/>
                <a:gd name="connsiteY87" fmla="*/ 72974 h 10911853"/>
                <a:gd name="connsiteX88" fmla="*/ 1755241 w 3908997"/>
                <a:gd name="connsiteY88" fmla="*/ 47853 h 10911853"/>
                <a:gd name="connsiteX89" fmla="*/ 1721916 w 3908997"/>
                <a:gd name="connsiteY89" fmla="*/ 26517 h 10911853"/>
                <a:gd name="connsiteX90" fmla="*/ 1686026 w 3908997"/>
                <a:gd name="connsiteY90" fmla="*/ 9169 h 10911853"/>
                <a:gd name="connsiteX91" fmla="*/ 1648498 w 3908997"/>
                <a:gd name="connsiteY91" fmla="*/ 127 h 10911853"/>
                <a:gd name="connsiteX92" fmla="*/ 1605635 w 3908997"/>
                <a:gd name="connsiteY92" fmla="*/ 0 h 10911853"/>
                <a:gd name="connsiteX93" fmla="*/ 1558925 w 3908997"/>
                <a:gd name="connsiteY93" fmla="*/ 7073 h 10911853"/>
                <a:gd name="connsiteX94" fmla="*/ 1509903 w 3908997"/>
                <a:gd name="connsiteY94" fmla="*/ 19608 h 10911853"/>
                <a:gd name="connsiteX95" fmla="*/ 1460068 w 3908997"/>
                <a:gd name="connsiteY95" fmla="*/ 35915 h 10911853"/>
                <a:gd name="connsiteX96" fmla="*/ 1410931 w 3908997"/>
                <a:gd name="connsiteY96" fmla="*/ 54254 h 10911853"/>
                <a:gd name="connsiteX97" fmla="*/ 1320838 w 3908997"/>
                <a:gd name="connsiteY97" fmla="*/ 90170 h 10911853"/>
                <a:gd name="connsiteX98" fmla="*/ 1282915 w 3908997"/>
                <a:gd name="connsiteY98" fmla="*/ 104317 h 10911853"/>
                <a:gd name="connsiteX99" fmla="*/ 1315389 w 3908997"/>
                <a:gd name="connsiteY99" fmla="*/ 221043 h 10911853"/>
                <a:gd name="connsiteX100" fmla="*/ 1330782 w 3908997"/>
                <a:gd name="connsiteY100" fmla="*/ 291426 h 10911853"/>
                <a:gd name="connsiteX101" fmla="*/ 1333182 w 3908997"/>
                <a:gd name="connsiteY101" fmla="*/ 343763 h 10911853"/>
                <a:gd name="connsiteX102" fmla="*/ 1326705 w 3908997"/>
                <a:gd name="connsiteY102" fmla="*/ 406400 h 10911853"/>
                <a:gd name="connsiteX103" fmla="*/ 1206144 w 3908997"/>
                <a:gd name="connsiteY103" fmla="*/ 1380578 h 10911853"/>
                <a:gd name="connsiteX104" fmla="*/ 1326692 w 3908997"/>
                <a:gd name="connsiteY104" fmla="*/ 406400 h 10911853"/>
                <a:gd name="connsiteX105" fmla="*/ 1326121 w 3908997"/>
                <a:gd name="connsiteY105" fmla="*/ 383552 h 10911853"/>
                <a:gd name="connsiteX106" fmla="*/ 1284846 w 3908997"/>
                <a:gd name="connsiteY106" fmla="*/ 326453 h 10911853"/>
                <a:gd name="connsiteX107" fmla="*/ 1249006 w 3908997"/>
                <a:gd name="connsiteY107" fmla="*/ 294233 h 10911853"/>
                <a:gd name="connsiteX108" fmla="*/ 1206258 w 3908997"/>
                <a:gd name="connsiteY108" fmla="*/ 260896 h 10911853"/>
                <a:gd name="connsiteX109" fmla="*/ 1159052 w 3908997"/>
                <a:gd name="connsiteY109" fmla="*/ 227469 h 10911853"/>
                <a:gd name="connsiteX110" fmla="*/ 1109814 w 3908997"/>
                <a:gd name="connsiteY110" fmla="*/ 194945 h 10911853"/>
                <a:gd name="connsiteX111" fmla="*/ 1060983 w 3908997"/>
                <a:gd name="connsiteY111" fmla="*/ 164338 h 10911853"/>
                <a:gd name="connsiteX112" fmla="*/ 1014984 w 3908997"/>
                <a:gd name="connsiteY112" fmla="*/ 136664 h 10911853"/>
                <a:gd name="connsiteX113" fmla="*/ 974255 w 3908997"/>
                <a:gd name="connsiteY113" fmla="*/ 112915 h 10911853"/>
                <a:gd name="connsiteX114" fmla="*/ 918337 w 3908997"/>
                <a:gd name="connsiteY114" fmla="*/ 81267 h 10911853"/>
                <a:gd name="connsiteX115" fmla="*/ 603059 w 3908997"/>
                <a:gd name="connsiteY115" fmla="*/ 774001 h 10911853"/>
                <a:gd name="connsiteX116" fmla="*/ 746493 w 3908997"/>
                <a:gd name="connsiteY116" fmla="*/ 1361338 h 10911853"/>
                <a:gd name="connsiteX117" fmla="*/ 720471 w 3908997"/>
                <a:gd name="connsiteY117" fmla="*/ 1620837 h 10911853"/>
                <a:gd name="connsiteX118" fmla="*/ 608495 w 3908997"/>
                <a:gd name="connsiteY118" fmla="*/ 2221954 h 10911853"/>
                <a:gd name="connsiteX119" fmla="*/ 603389 w 3908997"/>
                <a:gd name="connsiteY119" fmla="*/ 2223897 h 10911853"/>
                <a:gd name="connsiteX120" fmla="*/ 560590 w 3908997"/>
                <a:gd name="connsiteY120" fmla="*/ 2243734 h 10911853"/>
                <a:gd name="connsiteX121" fmla="*/ 519112 w 3908997"/>
                <a:gd name="connsiteY121" fmla="*/ 2266543 h 10911853"/>
                <a:gd name="connsiteX122" fmla="*/ 479132 w 3908997"/>
                <a:gd name="connsiteY122" fmla="*/ 2292248 h 10911853"/>
                <a:gd name="connsiteX123" fmla="*/ 440829 w 3908997"/>
                <a:gd name="connsiteY123" fmla="*/ 2320772 h 10911853"/>
                <a:gd name="connsiteX124" fmla="*/ 282333 w 3908997"/>
                <a:gd name="connsiteY124" fmla="*/ 2447442 h 10911853"/>
                <a:gd name="connsiteX125" fmla="*/ 0 w 3908997"/>
                <a:gd name="connsiteY125" fmla="*/ 3183394 h 10911853"/>
                <a:gd name="connsiteX126" fmla="*/ 385470 w 3908997"/>
                <a:gd name="connsiteY126" fmla="*/ 3752913 h 10911853"/>
                <a:gd name="connsiteX127" fmla="*/ 423506 w 3908997"/>
                <a:gd name="connsiteY127" fmla="*/ 3801249 h 10911853"/>
                <a:gd name="connsiteX128" fmla="*/ 461073 w 3908997"/>
                <a:gd name="connsiteY128" fmla="*/ 3847515 h 10911853"/>
                <a:gd name="connsiteX129" fmla="*/ 498132 w 3908997"/>
                <a:gd name="connsiteY129" fmla="*/ 3891877 h 10911853"/>
                <a:gd name="connsiteX130" fmla="*/ 534670 w 3908997"/>
                <a:gd name="connsiteY130" fmla="*/ 3934485 h 10911853"/>
                <a:gd name="connsiteX131" fmla="*/ 570649 w 3908997"/>
                <a:gd name="connsiteY131" fmla="*/ 3975506 h 10911853"/>
                <a:gd name="connsiteX132" fmla="*/ 606031 w 3908997"/>
                <a:gd name="connsiteY132" fmla="*/ 4015092 h 10911853"/>
                <a:gd name="connsiteX133" fmla="*/ 640803 w 3908997"/>
                <a:gd name="connsiteY133" fmla="*/ 4053433 h 10911853"/>
                <a:gd name="connsiteX134" fmla="*/ 773074 w 3908997"/>
                <a:gd name="connsiteY134" fmla="*/ 4197439 h 10911853"/>
                <a:gd name="connsiteX135" fmla="*/ 804291 w 3908997"/>
                <a:gd name="connsiteY135" fmla="*/ 4231919 h 10911853"/>
                <a:gd name="connsiteX136" fmla="*/ 834720 w 3908997"/>
                <a:gd name="connsiteY136" fmla="*/ 4266108 h 10911853"/>
                <a:gd name="connsiteX137" fmla="*/ 864311 w 3908997"/>
                <a:gd name="connsiteY137" fmla="*/ 4300194 h 10911853"/>
                <a:gd name="connsiteX138" fmla="*/ 893038 w 3908997"/>
                <a:gd name="connsiteY138" fmla="*/ 4334319 h 10911853"/>
                <a:gd name="connsiteX139" fmla="*/ 920889 w 3908997"/>
                <a:gd name="connsiteY139" fmla="*/ 4368647 h 10911853"/>
                <a:gd name="connsiteX140" fmla="*/ 947813 w 3908997"/>
                <a:gd name="connsiteY140" fmla="*/ 4403344 h 10911853"/>
                <a:gd name="connsiteX141" fmla="*/ 973785 w 3908997"/>
                <a:gd name="connsiteY141" fmla="*/ 4438586 h 10911853"/>
                <a:gd name="connsiteX142" fmla="*/ 998778 w 3908997"/>
                <a:gd name="connsiteY142" fmla="*/ 4474515 h 10911853"/>
                <a:gd name="connsiteX143" fmla="*/ 1022769 w 3908997"/>
                <a:gd name="connsiteY143" fmla="*/ 4511306 h 10911853"/>
                <a:gd name="connsiteX144" fmla="*/ 1045718 w 3908997"/>
                <a:gd name="connsiteY144" fmla="*/ 4549127 h 10911853"/>
                <a:gd name="connsiteX145" fmla="*/ 1067600 w 3908997"/>
                <a:gd name="connsiteY145" fmla="*/ 4588129 h 10911853"/>
                <a:gd name="connsiteX146" fmla="*/ 1088390 w 3908997"/>
                <a:gd name="connsiteY146" fmla="*/ 4628477 h 10911853"/>
                <a:gd name="connsiteX147" fmla="*/ 1108036 w 3908997"/>
                <a:gd name="connsiteY147" fmla="*/ 4670336 h 10911853"/>
                <a:gd name="connsiteX148" fmla="*/ 1126540 w 3908997"/>
                <a:gd name="connsiteY148" fmla="*/ 4713871 h 10911853"/>
                <a:gd name="connsiteX149" fmla="*/ 1143838 w 3908997"/>
                <a:gd name="connsiteY149" fmla="*/ 4759249 h 10911853"/>
                <a:gd name="connsiteX150" fmla="*/ 1159929 w 3908997"/>
                <a:gd name="connsiteY150" fmla="*/ 4806620 h 10911853"/>
                <a:gd name="connsiteX151" fmla="*/ 1174775 w 3908997"/>
                <a:gd name="connsiteY151" fmla="*/ 4856162 h 10911853"/>
                <a:gd name="connsiteX152" fmla="*/ 1188339 w 3908997"/>
                <a:gd name="connsiteY152" fmla="*/ 4908029 h 10911853"/>
                <a:gd name="connsiteX153" fmla="*/ 1260843 w 3908997"/>
                <a:gd name="connsiteY153" fmla="*/ 5760885 h 10911853"/>
                <a:gd name="connsiteX154" fmla="*/ 1305534 w 3908997"/>
                <a:gd name="connsiteY154" fmla="*/ 6316662 h 10911853"/>
                <a:gd name="connsiteX155" fmla="*/ 1343761 w 3908997"/>
                <a:gd name="connsiteY155" fmla="*/ 6818477 h 10911853"/>
                <a:gd name="connsiteX156" fmla="*/ 1372539 w 3908997"/>
                <a:gd name="connsiteY156" fmla="*/ 7217435 h 10911853"/>
                <a:gd name="connsiteX157" fmla="*/ 1395882 w 3908997"/>
                <a:gd name="connsiteY157" fmla="*/ 7559091 h 10911853"/>
                <a:gd name="connsiteX158" fmla="*/ 1410906 w 3908997"/>
                <a:gd name="connsiteY158" fmla="*/ 7725016 h 10911853"/>
                <a:gd name="connsiteX159" fmla="*/ 1476260 w 3908997"/>
                <a:gd name="connsiteY159" fmla="*/ 10642397 h 10911853"/>
                <a:gd name="connsiteX160" fmla="*/ 1468907 w 3908997"/>
                <a:gd name="connsiteY160" fmla="*/ 10704182 h 10911853"/>
                <a:gd name="connsiteX161" fmla="*/ 1460487 w 3908997"/>
                <a:gd name="connsiteY161" fmla="*/ 10759554 h 10911853"/>
                <a:gd name="connsiteX162" fmla="*/ 1450962 w 3908997"/>
                <a:gd name="connsiteY162" fmla="*/ 10808272 h 10911853"/>
                <a:gd name="connsiteX163" fmla="*/ 1440319 w 3908997"/>
                <a:gd name="connsiteY163" fmla="*/ 10850055 h 10911853"/>
                <a:gd name="connsiteX164" fmla="*/ 1422184 w 3908997"/>
                <a:gd name="connsiteY164" fmla="*/ 10899204 h 10911853"/>
                <a:gd name="connsiteX165" fmla="*/ 1415542 w 3908997"/>
                <a:gd name="connsiteY165" fmla="*/ 10911853 h 10911853"/>
                <a:gd name="connsiteX166" fmla="*/ 3908996 w 3908997"/>
                <a:gd name="connsiteY166" fmla="*/ 10900296 h 10911853"/>
                <a:gd name="connsiteX0" fmla="*/ 3908996 w 3908995"/>
                <a:gd name="connsiteY0" fmla="*/ 10900296 h 10911853"/>
                <a:gd name="connsiteX1" fmla="*/ 3604907 w 3908995"/>
                <a:gd name="connsiteY1" fmla="*/ 7716367 h 10911853"/>
                <a:gd name="connsiteX2" fmla="*/ 3406800 w 3908995"/>
                <a:gd name="connsiteY2" fmla="*/ 5912815 h 10911853"/>
                <a:gd name="connsiteX3" fmla="*/ 3227578 w 3908995"/>
                <a:gd name="connsiteY3" fmla="*/ 4821618 h 10911853"/>
                <a:gd name="connsiteX4" fmla="*/ 2980194 w 3908995"/>
                <a:gd name="connsiteY4" fmla="*/ 3774744 h 10911853"/>
                <a:gd name="connsiteX5" fmla="*/ 2979636 w 3908995"/>
                <a:gd name="connsiteY5" fmla="*/ 3737381 h 10911853"/>
                <a:gd name="connsiteX6" fmla="*/ 2979712 w 3908995"/>
                <a:gd name="connsiteY6" fmla="*/ 3683050 h 10911853"/>
                <a:gd name="connsiteX7" fmla="*/ 2980563 w 3908995"/>
                <a:gd name="connsiteY7" fmla="*/ 3628936 h 10911853"/>
                <a:gd name="connsiteX8" fmla="*/ 2982112 w 3908995"/>
                <a:gd name="connsiteY8" fmla="*/ 3575088 h 10911853"/>
                <a:gd name="connsiteX9" fmla="*/ 2984258 w 3908995"/>
                <a:gd name="connsiteY9" fmla="*/ 3521557 h 10911853"/>
                <a:gd name="connsiteX10" fmla="*/ 2986913 w 3908995"/>
                <a:gd name="connsiteY10" fmla="*/ 3468382 h 10911853"/>
                <a:gd name="connsiteX11" fmla="*/ 2989973 w 3908995"/>
                <a:gd name="connsiteY11" fmla="*/ 3415627 h 10911853"/>
                <a:gd name="connsiteX12" fmla="*/ 2993352 w 3908995"/>
                <a:gd name="connsiteY12" fmla="*/ 3363341 h 10911853"/>
                <a:gd name="connsiteX13" fmla="*/ 2996946 w 3908995"/>
                <a:gd name="connsiteY13" fmla="*/ 3311563 h 10911853"/>
                <a:gd name="connsiteX14" fmla="*/ 3008134 w 3908995"/>
                <a:gd name="connsiteY14" fmla="*/ 3159810 h 10911853"/>
                <a:gd name="connsiteX15" fmla="*/ 3014992 w 3908995"/>
                <a:gd name="connsiteY15" fmla="*/ 3062135 h 10911853"/>
                <a:gd name="connsiteX16" fmla="*/ 3017951 w 3908995"/>
                <a:gd name="connsiteY16" fmla="*/ 3014484 h 10911853"/>
                <a:gd name="connsiteX17" fmla="*/ 3020479 w 3908995"/>
                <a:gd name="connsiteY17" fmla="*/ 2967710 h 10911853"/>
                <a:gd name="connsiteX18" fmla="*/ 3022473 w 3908995"/>
                <a:gd name="connsiteY18" fmla="*/ 2921851 h 10911853"/>
                <a:gd name="connsiteX19" fmla="*/ 3023857 w 3908995"/>
                <a:gd name="connsiteY19" fmla="*/ 2876943 h 10911853"/>
                <a:gd name="connsiteX20" fmla="*/ 3024517 w 3908995"/>
                <a:gd name="connsiteY20" fmla="*/ 2833065 h 10911853"/>
                <a:gd name="connsiteX21" fmla="*/ 3024365 w 3908995"/>
                <a:gd name="connsiteY21" fmla="*/ 2790240 h 10911853"/>
                <a:gd name="connsiteX22" fmla="*/ 3023311 w 3908995"/>
                <a:gd name="connsiteY22" fmla="*/ 2748534 h 10911853"/>
                <a:gd name="connsiteX23" fmla="*/ 3021253 w 3908995"/>
                <a:gd name="connsiteY23" fmla="*/ 2707995 h 10911853"/>
                <a:gd name="connsiteX24" fmla="*/ 3018117 w 3908995"/>
                <a:gd name="connsiteY24" fmla="*/ 2668663 h 10911853"/>
                <a:gd name="connsiteX25" fmla="*/ 3013786 w 3908995"/>
                <a:gd name="connsiteY25" fmla="*/ 2630601 h 10911853"/>
                <a:gd name="connsiteX26" fmla="*/ 3025241 w 3908995"/>
                <a:gd name="connsiteY26" fmla="*/ 2587498 h 10911853"/>
                <a:gd name="connsiteX27" fmla="*/ 3035185 w 3908995"/>
                <a:gd name="connsiteY27" fmla="*/ 2539784 h 10911853"/>
                <a:gd name="connsiteX28" fmla="*/ 3043669 w 3908995"/>
                <a:gd name="connsiteY28" fmla="*/ 2488361 h 10911853"/>
                <a:gd name="connsiteX29" fmla="*/ 3050756 w 3908995"/>
                <a:gd name="connsiteY29" fmla="*/ 2434120 h 10911853"/>
                <a:gd name="connsiteX30" fmla="*/ 3056509 w 3908995"/>
                <a:gd name="connsiteY30" fmla="*/ 2377986 h 10911853"/>
                <a:gd name="connsiteX31" fmla="*/ 3061017 w 3908995"/>
                <a:gd name="connsiteY31" fmla="*/ 2320874 h 10911853"/>
                <a:gd name="connsiteX32" fmla="*/ 3064306 w 3908995"/>
                <a:gd name="connsiteY32" fmla="*/ 2263698 h 10911853"/>
                <a:gd name="connsiteX33" fmla="*/ 3066478 w 3908995"/>
                <a:gd name="connsiteY33" fmla="*/ 2207349 h 10911853"/>
                <a:gd name="connsiteX34" fmla="*/ 3067570 w 3908995"/>
                <a:gd name="connsiteY34" fmla="*/ 2152751 h 10911853"/>
                <a:gd name="connsiteX35" fmla="*/ 3067659 w 3908995"/>
                <a:gd name="connsiteY35" fmla="*/ 2100808 h 10911853"/>
                <a:gd name="connsiteX36" fmla="*/ 3066821 w 3908995"/>
                <a:gd name="connsiteY36" fmla="*/ 2052447 h 10911853"/>
                <a:gd name="connsiteX37" fmla="*/ 3065094 w 3908995"/>
                <a:gd name="connsiteY37" fmla="*/ 2008555 h 10911853"/>
                <a:gd name="connsiteX38" fmla="*/ 3062554 w 3908995"/>
                <a:gd name="connsiteY38" fmla="*/ 1970062 h 10911853"/>
                <a:gd name="connsiteX39" fmla="*/ 3059277 w 3908995"/>
                <a:gd name="connsiteY39" fmla="*/ 1937867 h 10911853"/>
                <a:gd name="connsiteX40" fmla="*/ 3051886 w 3908995"/>
                <a:gd name="connsiteY40" fmla="*/ 1876945 h 10911853"/>
                <a:gd name="connsiteX41" fmla="*/ 3033052 w 3908995"/>
                <a:gd name="connsiteY41" fmla="*/ 1707807 h 10911853"/>
                <a:gd name="connsiteX42" fmla="*/ 3027032 w 3908995"/>
                <a:gd name="connsiteY42" fmla="*/ 1655787 h 10911853"/>
                <a:gd name="connsiteX43" fmla="*/ 3020707 w 3908995"/>
                <a:gd name="connsiteY43" fmla="*/ 1605864 h 10911853"/>
                <a:gd name="connsiteX44" fmla="*/ 3013849 w 3908995"/>
                <a:gd name="connsiteY44" fmla="*/ 1557959 h 10911853"/>
                <a:gd name="connsiteX45" fmla="*/ 3006191 w 3908995"/>
                <a:gd name="connsiteY45" fmla="*/ 1512023 h 10911853"/>
                <a:gd name="connsiteX46" fmla="*/ 2997466 w 3908995"/>
                <a:gd name="connsiteY46" fmla="*/ 1468018 h 10911853"/>
                <a:gd name="connsiteX47" fmla="*/ 2987433 w 3908995"/>
                <a:gd name="connsiteY47" fmla="*/ 1425879 h 10911853"/>
                <a:gd name="connsiteX48" fmla="*/ 2975851 w 3908995"/>
                <a:gd name="connsiteY48" fmla="*/ 1385544 h 10911853"/>
                <a:gd name="connsiteX49" fmla="*/ 2962427 w 3908995"/>
                <a:gd name="connsiteY49" fmla="*/ 1346962 h 10911853"/>
                <a:gd name="connsiteX50" fmla="*/ 2946946 w 3908995"/>
                <a:gd name="connsiteY50" fmla="*/ 1310068 h 10911853"/>
                <a:gd name="connsiteX51" fmla="*/ 2929140 w 3908995"/>
                <a:gd name="connsiteY51" fmla="*/ 1274826 h 10911853"/>
                <a:gd name="connsiteX52" fmla="*/ 2908744 w 3908995"/>
                <a:gd name="connsiteY52" fmla="*/ 1241171 h 10911853"/>
                <a:gd name="connsiteX53" fmla="*/ 2885516 w 3908995"/>
                <a:gd name="connsiteY53" fmla="*/ 1209040 h 10911853"/>
                <a:gd name="connsiteX54" fmla="*/ 2859201 w 3908995"/>
                <a:gd name="connsiteY54" fmla="*/ 1178382 h 10911853"/>
                <a:gd name="connsiteX55" fmla="*/ 2829534 w 3908995"/>
                <a:gd name="connsiteY55" fmla="*/ 1149134 h 10911853"/>
                <a:gd name="connsiteX56" fmla="*/ 2796286 w 3908995"/>
                <a:gd name="connsiteY56" fmla="*/ 1121257 h 10911853"/>
                <a:gd name="connsiteX57" fmla="*/ 2759176 w 3908995"/>
                <a:gd name="connsiteY57" fmla="*/ 1094689 h 10911853"/>
                <a:gd name="connsiteX58" fmla="*/ 2717952 w 3908995"/>
                <a:gd name="connsiteY58" fmla="*/ 1069378 h 10911853"/>
                <a:gd name="connsiteX59" fmla="*/ 2672384 w 3908995"/>
                <a:gd name="connsiteY59" fmla="*/ 1045248 h 10911853"/>
                <a:gd name="connsiteX60" fmla="*/ 2660929 w 3908995"/>
                <a:gd name="connsiteY60" fmla="*/ 991349 h 10911853"/>
                <a:gd name="connsiteX61" fmla="*/ 2644838 w 3908995"/>
                <a:gd name="connsiteY61" fmla="*/ 941971 h 10911853"/>
                <a:gd name="connsiteX62" fmla="*/ 2624531 w 3908995"/>
                <a:gd name="connsiteY62" fmla="*/ 896886 h 10911853"/>
                <a:gd name="connsiteX63" fmla="*/ 2600401 w 3908995"/>
                <a:gd name="connsiteY63" fmla="*/ 855891 h 10911853"/>
                <a:gd name="connsiteX64" fmla="*/ 2572855 w 3908995"/>
                <a:gd name="connsiteY64" fmla="*/ 818756 h 10911853"/>
                <a:gd name="connsiteX65" fmla="*/ 2542298 w 3908995"/>
                <a:gd name="connsiteY65" fmla="*/ 785266 h 10911853"/>
                <a:gd name="connsiteX66" fmla="*/ 2509126 w 3908995"/>
                <a:gd name="connsiteY66" fmla="*/ 755205 h 10911853"/>
                <a:gd name="connsiteX67" fmla="*/ 2473756 w 3908995"/>
                <a:gd name="connsiteY67" fmla="*/ 728357 h 10911853"/>
                <a:gd name="connsiteX68" fmla="*/ 2436571 w 3908995"/>
                <a:gd name="connsiteY68" fmla="*/ 704507 h 10911853"/>
                <a:gd name="connsiteX69" fmla="*/ 2397988 w 3908995"/>
                <a:gd name="connsiteY69" fmla="*/ 683425 h 10911853"/>
                <a:gd name="connsiteX70" fmla="*/ 2358415 w 3908995"/>
                <a:gd name="connsiteY70" fmla="*/ 664921 h 10911853"/>
                <a:gd name="connsiteX71" fmla="*/ 2318245 w 3908995"/>
                <a:gd name="connsiteY71" fmla="*/ 648754 h 10911853"/>
                <a:gd name="connsiteX72" fmla="*/ 2277884 w 3908995"/>
                <a:gd name="connsiteY72" fmla="*/ 634707 h 10911853"/>
                <a:gd name="connsiteX73" fmla="*/ 2237740 w 3908995"/>
                <a:gd name="connsiteY73" fmla="*/ 622579 h 10911853"/>
                <a:gd name="connsiteX74" fmla="*/ 2198205 w 3908995"/>
                <a:gd name="connsiteY74" fmla="*/ 612140 h 10911853"/>
                <a:gd name="connsiteX75" fmla="*/ 2159685 w 3908995"/>
                <a:gd name="connsiteY75" fmla="*/ 603173 h 10911853"/>
                <a:gd name="connsiteX76" fmla="*/ 2122601 w 3908995"/>
                <a:gd name="connsiteY76" fmla="*/ 595464 h 10911853"/>
                <a:gd name="connsiteX77" fmla="*/ 2089035 w 3908995"/>
                <a:gd name="connsiteY77" fmla="*/ 540804 h 10911853"/>
                <a:gd name="connsiteX78" fmla="*/ 2057717 w 3908995"/>
                <a:gd name="connsiteY78" fmla="*/ 487476 h 10911853"/>
                <a:gd name="connsiteX79" fmla="*/ 2028278 w 3908995"/>
                <a:gd name="connsiteY79" fmla="*/ 435711 h 10911853"/>
                <a:gd name="connsiteX80" fmla="*/ 1973516 w 3908995"/>
                <a:gd name="connsiteY80" fmla="*/ 337629 h 10911853"/>
                <a:gd name="connsiteX81" fmla="*/ 1947468 w 3908995"/>
                <a:gd name="connsiteY81" fmla="*/ 291719 h 10911853"/>
                <a:gd name="connsiteX82" fmla="*/ 1921802 w 3908995"/>
                <a:gd name="connsiteY82" fmla="*/ 248170 h 10911853"/>
                <a:gd name="connsiteX83" fmla="*/ 1896160 w 3908995"/>
                <a:gd name="connsiteY83" fmla="*/ 207200 h 10911853"/>
                <a:gd name="connsiteX84" fmla="*/ 1870163 w 3908995"/>
                <a:gd name="connsiteY84" fmla="*/ 168986 h 10911853"/>
                <a:gd name="connsiteX85" fmla="*/ 1843443 w 3908995"/>
                <a:gd name="connsiteY85" fmla="*/ 133743 h 10911853"/>
                <a:gd name="connsiteX86" fmla="*/ 1815630 w 3908995"/>
                <a:gd name="connsiteY86" fmla="*/ 101663 h 10911853"/>
                <a:gd name="connsiteX87" fmla="*/ 1786356 w 3908995"/>
                <a:gd name="connsiteY87" fmla="*/ 72974 h 10911853"/>
                <a:gd name="connsiteX88" fmla="*/ 1755241 w 3908995"/>
                <a:gd name="connsiteY88" fmla="*/ 47853 h 10911853"/>
                <a:gd name="connsiteX89" fmla="*/ 1721916 w 3908995"/>
                <a:gd name="connsiteY89" fmla="*/ 26517 h 10911853"/>
                <a:gd name="connsiteX90" fmla="*/ 1686026 w 3908995"/>
                <a:gd name="connsiteY90" fmla="*/ 9169 h 10911853"/>
                <a:gd name="connsiteX91" fmla="*/ 1648498 w 3908995"/>
                <a:gd name="connsiteY91" fmla="*/ 127 h 10911853"/>
                <a:gd name="connsiteX92" fmla="*/ 1605635 w 3908995"/>
                <a:gd name="connsiteY92" fmla="*/ 0 h 10911853"/>
                <a:gd name="connsiteX93" fmla="*/ 1558925 w 3908995"/>
                <a:gd name="connsiteY93" fmla="*/ 7073 h 10911853"/>
                <a:gd name="connsiteX94" fmla="*/ 1509903 w 3908995"/>
                <a:gd name="connsiteY94" fmla="*/ 19608 h 10911853"/>
                <a:gd name="connsiteX95" fmla="*/ 1460068 w 3908995"/>
                <a:gd name="connsiteY95" fmla="*/ 35915 h 10911853"/>
                <a:gd name="connsiteX96" fmla="*/ 1410931 w 3908995"/>
                <a:gd name="connsiteY96" fmla="*/ 54254 h 10911853"/>
                <a:gd name="connsiteX97" fmla="*/ 1320838 w 3908995"/>
                <a:gd name="connsiteY97" fmla="*/ 90170 h 10911853"/>
                <a:gd name="connsiteX98" fmla="*/ 1282915 w 3908995"/>
                <a:gd name="connsiteY98" fmla="*/ 104317 h 10911853"/>
                <a:gd name="connsiteX99" fmla="*/ 1315389 w 3908995"/>
                <a:gd name="connsiteY99" fmla="*/ 221043 h 10911853"/>
                <a:gd name="connsiteX100" fmla="*/ 1330782 w 3908995"/>
                <a:gd name="connsiteY100" fmla="*/ 291426 h 10911853"/>
                <a:gd name="connsiteX101" fmla="*/ 1333182 w 3908995"/>
                <a:gd name="connsiteY101" fmla="*/ 343763 h 10911853"/>
                <a:gd name="connsiteX102" fmla="*/ 1326705 w 3908995"/>
                <a:gd name="connsiteY102" fmla="*/ 406400 h 10911853"/>
                <a:gd name="connsiteX103" fmla="*/ 1206144 w 3908995"/>
                <a:gd name="connsiteY103" fmla="*/ 1380578 h 10911853"/>
                <a:gd name="connsiteX104" fmla="*/ 1326692 w 3908995"/>
                <a:gd name="connsiteY104" fmla="*/ 406400 h 10911853"/>
                <a:gd name="connsiteX105" fmla="*/ 1326121 w 3908995"/>
                <a:gd name="connsiteY105" fmla="*/ 383552 h 10911853"/>
                <a:gd name="connsiteX106" fmla="*/ 1284846 w 3908995"/>
                <a:gd name="connsiteY106" fmla="*/ 326453 h 10911853"/>
                <a:gd name="connsiteX107" fmla="*/ 1249006 w 3908995"/>
                <a:gd name="connsiteY107" fmla="*/ 294233 h 10911853"/>
                <a:gd name="connsiteX108" fmla="*/ 1206258 w 3908995"/>
                <a:gd name="connsiteY108" fmla="*/ 260896 h 10911853"/>
                <a:gd name="connsiteX109" fmla="*/ 1159052 w 3908995"/>
                <a:gd name="connsiteY109" fmla="*/ 227469 h 10911853"/>
                <a:gd name="connsiteX110" fmla="*/ 1109814 w 3908995"/>
                <a:gd name="connsiteY110" fmla="*/ 194945 h 10911853"/>
                <a:gd name="connsiteX111" fmla="*/ 1060983 w 3908995"/>
                <a:gd name="connsiteY111" fmla="*/ 164338 h 10911853"/>
                <a:gd name="connsiteX112" fmla="*/ 1014984 w 3908995"/>
                <a:gd name="connsiteY112" fmla="*/ 136664 h 10911853"/>
                <a:gd name="connsiteX113" fmla="*/ 974255 w 3908995"/>
                <a:gd name="connsiteY113" fmla="*/ 112915 h 10911853"/>
                <a:gd name="connsiteX114" fmla="*/ 918337 w 3908995"/>
                <a:gd name="connsiteY114" fmla="*/ 81267 h 10911853"/>
                <a:gd name="connsiteX115" fmla="*/ 603059 w 3908995"/>
                <a:gd name="connsiteY115" fmla="*/ 774001 h 10911853"/>
                <a:gd name="connsiteX116" fmla="*/ 746493 w 3908995"/>
                <a:gd name="connsiteY116" fmla="*/ 1361338 h 10911853"/>
                <a:gd name="connsiteX117" fmla="*/ 720471 w 3908995"/>
                <a:gd name="connsiteY117" fmla="*/ 1620837 h 10911853"/>
                <a:gd name="connsiteX118" fmla="*/ 608495 w 3908995"/>
                <a:gd name="connsiteY118" fmla="*/ 2221954 h 10911853"/>
                <a:gd name="connsiteX119" fmla="*/ 603389 w 3908995"/>
                <a:gd name="connsiteY119" fmla="*/ 2223897 h 10911853"/>
                <a:gd name="connsiteX120" fmla="*/ 560590 w 3908995"/>
                <a:gd name="connsiteY120" fmla="*/ 2243734 h 10911853"/>
                <a:gd name="connsiteX121" fmla="*/ 519112 w 3908995"/>
                <a:gd name="connsiteY121" fmla="*/ 2266543 h 10911853"/>
                <a:gd name="connsiteX122" fmla="*/ 479132 w 3908995"/>
                <a:gd name="connsiteY122" fmla="*/ 2292248 h 10911853"/>
                <a:gd name="connsiteX123" fmla="*/ 440829 w 3908995"/>
                <a:gd name="connsiteY123" fmla="*/ 2320772 h 10911853"/>
                <a:gd name="connsiteX124" fmla="*/ 282333 w 3908995"/>
                <a:gd name="connsiteY124" fmla="*/ 2447442 h 10911853"/>
                <a:gd name="connsiteX125" fmla="*/ 0 w 3908995"/>
                <a:gd name="connsiteY125" fmla="*/ 3183394 h 10911853"/>
                <a:gd name="connsiteX126" fmla="*/ 385470 w 3908995"/>
                <a:gd name="connsiteY126" fmla="*/ 3752913 h 10911853"/>
                <a:gd name="connsiteX127" fmla="*/ 423506 w 3908995"/>
                <a:gd name="connsiteY127" fmla="*/ 3801249 h 10911853"/>
                <a:gd name="connsiteX128" fmla="*/ 461073 w 3908995"/>
                <a:gd name="connsiteY128" fmla="*/ 3847515 h 10911853"/>
                <a:gd name="connsiteX129" fmla="*/ 498132 w 3908995"/>
                <a:gd name="connsiteY129" fmla="*/ 3891877 h 10911853"/>
                <a:gd name="connsiteX130" fmla="*/ 534670 w 3908995"/>
                <a:gd name="connsiteY130" fmla="*/ 3934485 h 10911853"/>
                <a:gd name="connsiteX131" fmla="*/ 570649 w 3908995"/>
                <a:gd name="connsiteY131" fmla="*/ 3975506 h 10911853"/>
                <a:gd name="connsiteX132" fmla="*/ 606031 w 3908995"/>
                <a:gd name="connsiteY132" fmla="*/ 4015092 h 10911853"/>
                <a:gd name="connsiteX133" fmla="*/ 640803 w 3908995"/>
                <a:gd name="connsiteY133" fmla="*/ 4053433 h 10911853"/>
                <a:gd name="connsiteX134" fmla="*/ 773074 w 3908995"/>
                <a:gd name="connsiteY134" fmla="*/ 4197439 h 10911853"/>
                <a:gd name="connsiteX135" fmla="*/ 804291 w 3908995"/>
                <a:gd name="connsiteY135" fmla="*/ 4231919 h 10911853"/>
                <a:gd name="connsiteX136" fmla="*/ 834720 w 3908995"/>
                <a:gd name="connsiteY136" fmla="*/ 4266108 h 10911853"/>
                <a:gd name="connsiteX137" fmla="*/ 864311 w 3908995"/>
                <a:gd name="connsiteY137" fmla="*/ 4300194 h 10911853"/>
                <a:gd name="connsiteX138" fmla="*/ 893038 w 3908995"/>
                <a:gd name="connsiteY138" fmla="*/ 4334319 h 10911853"/>
                <a:gd name="connsiteX139" fmla="*/ 920889 w 3908995"/>
                <a:gd name="connsiteY139" fmla="*/ 4368647 h 10911853"/>
                <a:gd name="connsiteX140" fmla="*/ 947813 w 3908995"/>
                <a:gd name="connsiteY140" fmla="*/ 4403344 h 10911853"/>
                <a:gd name="connsiteX141" fmla="*/ 973785 w 3908995"/>
                <a:gd name="connsiteY141" fmla="*/ 4438586 h 10911853"/>
                <a:gd name="connsiteX142" fmla="*/ 998778 w 3908995"/>
                <a:gd name="connsiteY142" fmla="*/ 4474515 h 10911853"/>
                <a:gd name="connsiteX143" fmla="*/ 1022769 w 3908995"/>
                <a:gd name="connsiteY143" fmla="*/ 4511306 h 10911853"/>
                <a:gd name="connsiteX144" fmla="*/ 1045718 w 3908995"/>
                <a:gd name="connsiteY144" fmla="*/ 4549127 h 10911853"/>
                <a:gd name="connsiteX145" fmla="*/ 1067600 w 3908995"/>
                <a:gd name="connsiteY145" fmla="*/ 4588129 h 10911853"/>
                <a:gd name="connsiteX146" fmla="*/ 1088390 w 3908995"/>
                <a:gd name="connsiteY146" fmla="*/ 4628477 h 10911853"/>
                <a:gd name="connsiteX147" fmla="*/ 1108036 w 3908995"/>
                <a:gd name="connsiteY147" fmla="*/ 4670336 h 10911853"/>
                <a:gd name="connsiteX148" fmla="*/ 1126540 w 3908995"/>
                <a:gd name="connsiteY148" fmla="*/ 4713871 h 10911853"/>
                <a:gd name="connsiteX149" fmla="*/ 1143838 w 3908995"/>
                <a:gd name="connsiteY149" fmla="*/ 4759249 h 10911853"/>
                <a:gd name="connsiteX150" fmla="*/ 1159929 w 3908995"/>
                <a:gd name="connsiteY150" fmla="*/ 4806620 h 10911853"/>
                <a:gd name="connsiteX151" fmla="*/ 1174775 w 3908995"/>
                <a:gd name="connsiteY151" fmla="*/ 4856162 h 10911853"/>
                <a:gd name="connsiteX152" fmla="*/ 1188339 w 3908995"/>
                <a:gd name="connsiteY152" fmla="*/ 4908029 h 10911853"/>
                <a:gd name="connsiteX153" fmla="*/ 1260843 w 3908995"/>
                <a:gd name="connsiteY153" fmla="*/ 5760885 h 10911853"/>
                <a:gd name="connsiteX154" fmla="*/ 1305534 w 3908995"/>
                <a:gd name="connsiteY154" fmla="*/ 6316662 h 10911853"/>
                <a:gd name="connsiteX155" fmla="*/ 1343761 w 3908995"/>
                <a:gd name="connsiteY155" fmla="*/ 6818477 h 10911853"/>
                <a:gd name="connsiteX156" fmla="*/ 1372539 w 3908995"/>
                <a:gd name="connsiteY156" fmla="*/ 7217435 h 10911853"/>
                <a:gd name="connsiteX157" fmla="*/ 1395882 w 3908995"/>
                <a:gd name="connsiteY157" fmla="*/ 7559091 h 10911853"/>
                <a:gd name="connsiteX158" fmla="*/ 1410906 w 3908995"/>
                <a:gd name="connsiteY158" fmla="*/ 7725016 h 10911853"/>
                <a:gd name="connsiteX159" fmla="*/ 1468907 w 3908995"/>
                <a:gd name="connsiteY159" fmla="*/ 10704182 h 10911853"/>
                <a:gd name="connsiteX160" fmla="*/ 1460487 w 3908995"/>
                <a:gd name="connsiteY160" fmla="*/ 10759554 h 10911853"/>
                <a:gd name="connsiteX161" fmla="*/ 1450962 w 3908995"/>
                <a:gd name="connsiteY161" fmla="*/ 10808272 h 10911853"/>
                <a:gd name="connsiteX162" fmla="*/ 1440319 w 3908995"/>
                <a:gd name="connsiteY162" fmla="*/ 10850055 h 10911853"/>
                <a:gd name="connsiteX163" fmla="*/ 1422184 w 3908995"/>
                <a:gd name="connsiteY163" fmla="*/ 10899204 h 10911853"/>
                <a:gd name="connsiteX164" fmla="*/ 1415542 w 3908995"/>
                <a:gd name="connsiteY164" fmla="*/ 10911853 h 10911853"/>
                <a:gd name="connsiteX165" fmla="*/ 3908996 w 3908995"/>
                <a:gd name="connsiteY165" fmla="*/ 10900296 h 10911853"/>
                <a:gd name="connsiteX0" fmla="*/ 3908996 w 3908997"/>
                <a:gd name="connsiteY0" fmla="*/ 10900296 h 10911853"/>
                <a:gd name="connsiteX1" fmla="*/ 3604907 w 3908997"/>
                <a:gd name="connsiteY1" fmla="*/ 7716367 h 10911853"/>
                <a:gd name="connsiteX2" fmla="*/ 3406800 w 3908997"/>
                <a:gd name="connsiteY2" fmla="*/ 5912815 h 10911853"/>
                <a:gd name="connsiteX3" fmla="*/ 3227578 w 3908997"/>
                <a:gd name="connsiteY3" fmla="*/ 4821618 h 10911853"/>
                <a:gd name="connsiteX4" fmla="*/ 2980194 w 3908997"/>
                <a:gd name="connsiteY4" fmla="*/ 3774744 h 10911853"/>
                <a:gd name="connsiteX5" fmla="*/ 2979636 w 3908997"/>
                <a:gd name="connsiteY5" fmla="*/ 3737381 h 10911853"/>
                <a:gd name="connsiteX6" fmla="*/ 2979712 w 3908997"/>
                <a:gd name="connsiteY6" fmla="*/ 3683050 h 10911853"/>
                <a:gd name="connsiteX7" fmla="*/ 2980563 w 3908997"/>
                <a:gd name="connsiteY7" fmla="*/ 3628936 h 10911853"/>
                <a:gd name="connsiteX8" fmla="*/ 2982112 w 3908997"/>
                <a:gd name="connsiteY8" fmla="*/ 3575088 h 10911853"/>
                <a:gd name="connsiteX9" fmla="*/ 2984258 w 3908997"/>
                <a:gd name="connsiteY9" fmla="*/ 3521557 h 10911853"/>
                <a:gd name="connsiteX10" fmla="*/ 2986913 w 3908997"/>
                <a:gd name="connsiteY10" fmla="*/ 3468382 h 10911853"/>
                <a:gd name="connsiteX11" fmla="*/ 2989973 w 3908997"/>
                <a:gd name="connsiteY11" fmla="*/ 3415627 h 10911853"/>
                <a:gd name="connsiteX12" fmla="*/ 2993352 w 3908997"/>
                <a:gd name="connsiteY12" fmla="*/ 3363341 h 10911853"/>
                <a:gd name="connsiteX13" fmla="*/ 2996946 w 3908997"/>
                <a:gd name="connsiteY13" fmla="*/ 3311563 h 10911853"/>
                <a:gd name="connsiteX14" fmla="*/ 3008134 w 3908997"/>
                <a:gd name="connsiteY14" fmla="*/ 3159810 h 10911853"/>
                <a:gd name="connsiteX15" fmla="*/ 3014992 w 3908997"/>
                <a:gd name="connsiteY15" fmla="*/ 3062135 h 10911853"/>
                <a:gd name="connsiteX16" fmla="*/ 3017951 w 3908997"/>
                <a:gd name="connsiteY16" fmla="*/ 3014484 h 10911853"/>
                <a:gd name="connsiteX17" fmla="*/ 3020479 w 3908997"/>
                <a:gd name="connsiteY17" fmla="*/ 2967710 h 10911853"/>
                <a:gd name="connsiteX18" fmla="*/ 3022473 w 3908997"/>
                <a:gd name="connsiteY18" fmla="*/ 2921851 h 10911853"/>
                <a:gd name="connsiteX19" fmla="*/ 3023857 w 3908997"/>
                <a:gd name="connsiteY19" fmla="*/ 2876943 h 10911853"/>
                <a:gd name="connsiteX20" fmla="*/ 3024517 w 3908997"/>
                <a:gd name="connsiteY20" fmla="*/ 2833065 h 10911853"/>
                <a:gd name="connsiteX21" fmla="*/ 3024365 w 3908997"/>
                <a:gd name="connsiteY21" fmla="*/ 2790240 h 10911853"/>
                <a:gd name="connsiteX22" fmla="*/ 3023311 w 3908997"/>
                <a:gd name="connsiteY22" fmla="*/ 2748534 h 10911853"/>
                <a:gd name="connsiteX23" fmla="*/ 3021253 w 3908997"/>
                <a:gd name="connsiteY23" fmla="*/ 2707995 h 10911853"/>
                <a:gd name="connsiteX24" fmla="*/ 3018117 w 3908997"/>
                <a:gd name="connsiteY24" fmla="*/ 2668663 h 10911853"/>
                <a:gd name="connsiteX25" fmla="*/ 3013786 w 3908997"/>
                <a:gd name="connsiteY25" fmla="*/ 2630601 h 10911853"/>
                <a:gd name="connsiteX26" fmla="*/ 3025241 w 3908997"/>
                <a:gd name="connsiteY26" fmla="*/ 2587498 h 10911853"/>
                <a:gd name="connsiteX27" fmla="*/ 3035185 w 3908997"/>
                <a:gd name="connsiteY27" fmla="*/ 2539784 h 10911853"/>
                <a:gd name="connsiteX28" fmla="*/ 3043669 w 3908997"/>
                <a:gd name="connsiteY28" fmla="*/ 2488361 h 10911853"/>
                <a:gd name="connsiteX29" fmla="*/ 3050756 w 3908997"/>
                <a:gd name="connsiteY29" fmla="*/ 2434120 h 10911853"/>
                <a:gd name="connsiteX30" fmla="*/ 3056509 w 3908997"/>
                <a:gd name="connsiteY30" fmla="*/ 2377986 h 10911853"/>
                <a:gd name="connsiteX31" fmla="*/ 3061017 w 3908997"/>
                <a:gd name="connsiteY31" fmla="*/ 2320874 h 10911853"/>
                <a:gd name="connsiteX32" fmla="*/ 3064306 w 3908997"/>
                <a:gd name="connsiteY32" fmla="*/ 2263698 h 10911853"/>
                <a:gd name="connsiteX33" fmla="*/ 3066478 w 3908997"/>
                <a:gd name="connsiteY33" fmla="*/ 2207349 h 10911853"/>
                <a:gd name="connsiteX34" fmla="*/ 3067570 w 3908997"/>
                <a:gd name="connsiteY34" fmla="*/ 2152751 h 10911853"/>
                <a:gd name="connsiteX35" fmla="*/ 3067659 w 3908997"/>
                <a:gd name="connsiteY35" fmla="*/ 2100808 h 10911853"/>
                <a:gd name="connsiteX36" fmla="*/ 3066821 w 3908997"/>
                <a:gd name="connsiteY36" fmla="*/ 2052447 h 10911853"/>
                <a:gd name="connsiteX37" fmla="*/ 3065094 w 3908997"/>
                <a:gd name="connsiteY37" fmla="*/ 2008555 h 10911853"/>
                <a:gd name="connsiteX38" fmla="*/ 3062554 w 3908997"/>
                <a:gd name="connsiteY38" fmla="*/ 1970062 h 10911853"/>
                <a:gd name="connsiteX39" fmla="*/ 3059277 w 3908997"/>
                <a:gd name="connsiteY39" fmla="*/ 1937867 h 10911853"/>
                <a:gd name="connsiteX40" fmla="*/ 3051886 w 3908997"/>
                <a:gd name="connsiteY40" fmla="*/ 1876945 h 10911853"/>
                <a:gd name="connsiteX41" fmla="*/ 3033052 w 3908997"/>
                <a:gd name="connsiteY41" fmla="*/ 1707807 h 10911853"/>
                <a:gd name="connsiteX42" fmla="*/ 3027032 w 3908997"/>
                <a:gd name="connsiteY42" fmla="*/ 1655787 h 10911853"/>
                <a:gd name="connsiteX43" fmla="*/ 3020707 w 3908997"/>
                <a:gd name="connsiteY43" fmla="*/ 1605864 h 10911853"/>
                <a:gd name="connsiteX44" fmla="*/ 3013849 w 3908997"/>
                <a:gd name="connsiteY44" fmla="*/ 1557959 h 10911853"/>
                <a:gd name="connsiteX45" fmla="*/ 3006191 w 3908997"/>
                <a:gd name="connsiteY45" fmla="*/ 1512023 h 10911853"/>
                <a:gd name="connsiteX46" fmla="*/ 2997466 w 3908997"/>
                <a:gd name="connsiteY46" fmla="*/ 1468018 h 10911853"/>
                <a:gd name="connsiteX47" fmla="*/ 2987433 w 3908997"/>
                <a:gd name="connsiteY47" fmla="*/ 1425879 h 10911853"/>
                <a:gd name="connsiteX48" fmla="*/ 2975851 w 3908997"/>
                <a:gd name="connsiteY48" fmla="*/ 1385544 h 10911853"/>
                <a:gd name="connsiteX49" fmla="*/ 2962427 w 3908997"/>
                <a:gd name="connsiteY49" fmla="*/ 1346962 h 10911853"/>
                <a:gd name="connsiteX50" fmla="*/ 2946946 w 3908997"/>
                <a:gd name="connsiteY50" fmla="*/ 1310068 h 10911853"/>
                <a:gd name="connsiteX51" fmla="*/ 2929140 w 3908997"/>
                <a:gd name="connsiteY51" fmla="*/ 1274826 h 10911853"/>
                <a:gd name="connsiteX52" fmla="*/ 2908744 w 3908997"/>
                <a:gd name="connsiteY52" fmla="*/ 1241171 h 10911853"/>
                <a:gd name="connsiteX53" fmla="*/ 2885516 w 3908997"/>
                <a:gd name="connsiteY53" fmla="*/ 1209040 h 10911853"/>
                <a:gd name="connsiteX54" fmla="*/ 2859201 w 3908997"/>
                <a:gd name="connsiteY54" fmla="*/ 1178382 h 10911853"/>
                <a:gd name="connsiteX55" fmla="*/ 2829534 w 3908997"/>
                <a:gd name="connsiteY55" fmla="*/ 1149134 h 10911853"/>
                <a:gd name="connsiteX56" fmla="*/ 2796286 w 3908997"/>
                <a:gd name="connsiteY56" fmla="*/ 1121257 h 10911853"/>
                <a:gd name="connsiteX57" fmla="*/ 2759176 w 3908997"/>
                <a:gd name="connsiteY57" fmla="*/ 1094689 h 10911853"/>
                <a:gd name="connsiteX58" fmla="*/ 2717952 w 3908997"/>
                <a:gd name="connsiteY58" fmla="*/ 1069378 h 10911853"/>
                <a:gd name="connsiteX59" fmla="*/ 2672384 w 3908997"/>
                <a:gd name="connsiteY59" fmla="*/ 1045248 h 10911853"/>
                <a:gd name="connsiteX60" fmla="*/ 2660929 w 3908997"/>
                <a:gd name="connsiteY60" fmla="*/ 991349 h 10911853"/>
                <a:gd name="connsiteX61" fmla="*/ 2644838 w 3908997"/>
                <a:gd name="connsiteY61" fmla="*/ 941971 h 10911853"/>
                <a:gd name="connsiteX62" fmla="*/ 2624531 w 3908997"/>
                <a:gd name="connsiteY62" fmla="*/ 896886 h 10911853"/>
                <a:gd name="connsiteX63" fmla="*/ 2600401 w 3908997"/>
                <a:gd name="connsiteY63" fmla="*/ 855891 h 10911853"/>
                <a:gd name="connsiteX64" fmla="*/ 2572855 w 3908997"/>
                <a:gd name="connsiteY64" fmla="*/ 818756 h 10911853"/>
                <a:gd name="connsiteX65" fmla="*/ 2542298 w 3908997"/>
                <a:gd name="connsiteY65" fmla="*/ 785266 h 10911853"/>
                <a:gd name="connsiteX66" fmla="*/ 2509126 w 3908997"/>
                <a:gd name="connsiteY66" fmla="*/ 755205 h 10911853"/>
                <a:gd name="connsiteX67" fmla="*/ 2473756 w 3908997"/>
                <a:gd name="connsiteY67" fmla="*/ 728357 h 10911853"/>
                <a:gd name="connsiteX68" fmla="*/ 2436571 w 3908997"/>
                <a:gd name="connsiteY68" fmla="*/ 704507 h 10911853"/>
                <a:gd name="connsiteX69" fmla="*/ 2397988 w 3908997"/>
                <a:gd name="connsiteY69" fmla="*/ 683425 h 10911853"/>
                <a:gd name="connsiteX70" fmla="*/ 2358415 w 3908997"/>
                <a:gd name="connsiteY70" fmla="*/ 664921 h 10911853"/>
                <a:gd name="connsiteX71" fmla="*/ 2318245 w 3908997"/>
                <a:gd name="connsiteY71" fmla="*/ 648754 h 10911853"/>
                <a:gd name="connsiteX72" fmla="*/ 2277884 w 3908997"/>
                <a:gd name="connsiteY72" fmla="*/ 634707 h 10911853"/>
                <a:gd name="connsiteX73" fmla="*/ 2237740 w 3908997"/>
                <a:gd name="connsiteY73" fmla="*/ 622579 h 10911853"/>
                <a:gd name="connsiteX74" fmla="*/ 2198205 w 3908997"/>
                <a:gd name="connsiteY74" fmla="*/ 612140 h 10911853"/>
                <a:gd name="connsiteX75" fmla="*/ 2159685 w 3908997"/>
                <a:gd name="connsiteY75" fmla="*/ 603173 h 10911853"/>
                <a:gd name="connsiteX76" fmla="*/ 2122601 w 3908997"/>
                <a:gd name="connsiteY76" fmla="*/ 595464 h 10911853"/>
                <a:gd name="connsiteX77" fmla="*/ 2089035 w 3908997"/>
                <a:gd name="connsiteY77" fmla="*/ 540804 h 10911853"/>
                <a:gd name="connsiteX78" fmla="*/ 2057717 w 3908997"/>
                <a:gd name="connsiteY78" fmla="*/ 487476 h 10911853"/>
                <a:gd name="connsiteX79" fmla="*/ 2028278 w 3908997"/>
                <a:gd name="connsiteY79" fmla="*/ 435711 h 10911853"/>
                <a:gd name="connsiteX80" fmla="*/ 1973516 w 3908997"/>
                <a:gd name="connsiteY80" fmla="*/ 337629 h 10911853"/>
                <a:gd name="connsiteX81" fmla="*/ 1947468 w 3908997"/>
                <a:gd name="connsiteY81" fmla="*/ 291719 h 10911853"/>
                <a:gd name="connsiteX82" fmla="*/ 1921802 w 3908997"/>
                <a:gd name="connsiteY82" fmla="*/ 248170 h 10911853"/>
                <a:gd name="connsiteX83" fmla="*/ 1896160 w 3908997"/>
                <a:gd name="connsiteY83" fmla="*/ 207200 h 10911853"/>
                <a:gd name="connsiteX84" fmla="*/ 1870163 w 3908997"/>
                <a:gd name="connsiteY84" fmla="*/ 168986 h 10911853"/>
                <a:gd name="connsiteX85" fmla="*/ 1843443 w 3908997"/>
                <a:gd name="connsiteY85" fmla="*/ 133743 h 10911853"/>
                <a:gd name="connsiteX86" fmla="*/ 1815630 w 3908997"/>
                <a:gd name="connsiteY86" fmla="*/ 101663 h 10911853"/>
                <a:gd name="connsiteX87" fmla="*/ 1786356 w 3908997"/>
                <a:gd name="connsiteY87" fmla="*/ 72974 h 10911853"/>
                <a:gd name="connsiteX88" fmla="*/ 1755241 w 3908997"/>
                <a:gd name="connsiteY88" fmla="*/ 47853 h 10911853"/>
                <a:gd name="connsiteX89" fmla="*/ 1721916 w 3908997"/>
                <a:gd name="connsiteY89" fmla="*/ 26517 h 10911853"/>
                <a:gd name="connsiteX90" fmla="*/ 1686026 w 3908997"/>
                <a:gd name="connsiteY90" fmla="*/ 9169 h 10911853"/>
                <a:gd name="connsiteX91" fmla="*/ 1648498 w 3908997"/>
                <a:gd name="connsiteY91" fmla="*/ 127 h 10911853"/>
                <a:gd name="connsiteX92" fmla="*/ 1605635 w 3908997"/>
                <a:gd name="connsiteY92" fmla="*/ 0 h 10911853"/>
                <a:gd name="connsiteX93" fmla="*/ 1558925 w 3908997"/>
                <a:gd name="connsiteY93" fmla="*/ 7073 h 10911853"/>
                <a:gd name="connsiteX94" fmla="*/ 1509903 w 3908997"/>
                <a:gd name="connsiteY94" fmla="*/ 19608 h 10911853"/>
                <a:gd name="connsiteX95" fmla="*/ 1460068 w 3908997"/>
                <a:gd name="connsiteY95" fmla="*/ 35915 h 10911853"/>
                <a:gd name="connsiteX96" fmla="*/ 1410931 w 3908997"/>
                <a:gd name="connsiteY96" fmla="*/ 54254 h 10911853"/>
                <a:gd name="connsiteX97" fmla="*/ 1320838 w 3908997"/>
                <a:gd name="connsiteY97" fmla="*/ 90170 h 10911853"/>
                <a:gd name="connsiteX98" fmla="*/ 1282915 w 3908997"/>
                <a:gd name="connsiteY98" fmla="*/ 104317 h 10911853"/>
                <a:gd name="connsiteX99" fmla="*/ 1315389 w 3908997"/>
                <a:gd name="connsiteY99" fmla="*/ 221043 h 10911853"/>
                <a:gd name="connsiteX100" fmla="*/ 1330782 w 3908997"/>
                <a:gd name="connsiteY100" fmla="*/ 291426 h 10911853"/>
                <a:gd name="connsiteX101" fmla="*/ 1333182 w 3908997"/>
                <a:gd name="connsiteY101" fmla="*/ 343763 h 10911853"/>
                <a:gd name="connsiteX102" fmla="*/ 1326705 w 3908997"/>
                <a:gd name="connsiteY102" fmla="*/ 406400 h 10911853"/>
                <a:gd name="connsiteX103" fmla="*/ 1206144 w 3908997"/>
                <a:gd name="connsiteY103" fmla="*/ 1380578 h 10911853"/>
                <a:gd name="connsiteX104" fmla="*/ 1326692 w 3908997"/>
                <a:gd name="connsiteY104" fmla="*/ 406400 h 10911853"/>
                <a:gd name="connsiteX105" fmla="*/ 1326121 w 3908997"/>
                <a:gd name="connsiteY105" fmla="*/ 383552 h 10911853"/>
                <a:gd name="connsiteX106" fmla="*/ 1284846 w 3908997"/>
                <a:gd name="connsiteY106" fmla="*/ 326453 h 10911853"/>
                <a:gd name="connsiteX107" fmla="*/ 1249006 w 3908997"/>
                <a:gd name="connsiteY107" fmla="*/ 294233 h 10911853"/>
                <a:gd name="connsiteX108" fmla="*/ 1206258 w 3908997"/>
                <a:gd name="connsiteY108" fmla="*/ 260896 h 10911853"/>
                <a:gd name="connsiteX109" fmla="*/ 1159052 w 3908997"/>
                <a:gd name="connsiteY109" fmla="*/ 227469 h 10911853"/>
                <a:gd name="connsiteX110" fmla="*/ 1109814 w 3908997"/>
                <a:gd name="connsiteY110" fmla="*/ 194945 h 10911853"/>
                <a:gd name="connsiteX111" fmla="*/ 1060983 w 3908997"/>
                <a:gd name="connsiteY111" fmla="*/ 164338 h 10911853"/>
                <a:gd name="connsiteX112" fmla="*/ 1014984 w 3908997"/>
                <a:gd name="connsiteY112" fmla="*/ 136664 h 10911853"/>
                <a:gd name="connsiteX113" fmla="*/ 974255 w 3908997"/>
                <a:gd name="connsiteY113" fmla="*/ 112915 h 10911853"/>
                <a:gd name="connsiteX114" fmla="*/ 918337 w 3908997"/>
                <a:gd name="connsiteY114" fmla="*/ 81267 h 10911853"/>
                <a:gd name="connsiteX115" fmla="*/ 603059 w 3908997"/>
                <a:gd name="connsiteY115" fmla="*/ 774001 h 10911853"/>
                <a:gd name="connsiteX116" fmla="*/ 746493 w 3908997"/>
                <a:gd name="connsiteY116" fmla="*/ 1361338 h 10911853"/>
                <a:gd name="connsiteX117" fmla="*/ 720471 w 3908997"/>
                <a:gd name="connsiteY117" fmla="*/ 1620837 h 10911853"/>
                <a:gd name="connsiteX118" fmla="*/ 608495 w 3908997"/>
                <a:gd name="connsiteY118" fmla="*/ 2221954 h 10911853"/>
                <a:gd name="connsiteX119" fmla="*/ 603389 w 3908997"/>
                <a:gd name="connsiteY119" fmla="*/ 2223897 h 10911853"/>
                <a:gd name="connsiteX120" fmla="*/ 560590 w 3908997"/>
                <a:gd name="connsiteY120" fmla="*/ 2243734 h 10911853"/>
                <a:gd name="connsiteX121" fmla="*/ 519112 w 3908997"/>
                <a:gd name="connsiteY121" fmla="*/ 2266543 h 10911853"/>
                <a:gd name="connsiteX122" fmla="*/ 479132 w 3908997"/>
                <a:gd name="connsiteY122" fmla="*/ 2292248 h 10911853"/>
                <a:gd name="connsiteX123" fmla="*/ 440829 w 3908997"/>
                <a:gd name="connsiteY123" fmla="*/ 2320772 h 10911853"/>
                <a:gd name="connsiteX124" fmla="*/ 282333 w 3908997"/>
                <a:gd name="connsiteY124" fmla="*/ 2447442 h 10911853"/>
                <a:gd name="connsiteX125" fmla="*/ 0 w 3908997"/>
                <a:gd name="connsiteY125" fmla="*/ 3183394 h 10911853"/>
                <a:gd name="connsiteX126" fmla="*/ 385470 w 3908997"/>
                <a:gd name="connsiteY126" fmla="*/ 3752913 h 10911853"/>
                <a:gd name="connsiteX127" fmla="*/ 423506 w 3908997"/>
                <a:gd name="connsiteY127" fmla="*/ 3801249 h 10911853"/>
                <a:gd name="connsiteX128" fmla="*/ 461073 w 3908997"/>
                <a:gd name="connsiteY128" fmla="*/ 3847515 h 10911853"/>
                <a:gd name="connsiteX129" fmla="*/ 498132 w 3908997"/>
                <a:gd name="connsiteY129" fmla="*/ 3891877 h 10911853"/>
                <a:gd name="connsiteX130" fmla="*/ 534670 w 3908997"/>
                <a:gd name="connsiteY130" fmla="*/ 3934485 h 10911853"/>
                <a:gd name="connsiteX131" fmla="*/ 570649 w 3908997"/>
                <a:gd name="connsiteY131" fmla="*/ 3975506 h 10911853"/>
                <a:gd name="connsiteX132" fmla="*/ 606031 w 3908997"/>
                <a:gd name="connsiteY132" fmla="*/ 4015092 h 10911853"/>
                <a:gd name="connsiteX133" fmla="*/ 640803 w 3908997"/>
                <a:gd name="connsiteY133" fmla="*/ 4053433 h 10911853"/>
                <a:gd name="connsiteX134" fmla="*/ 773074 w 3908997"/>
                <a:gd name="connsiteY134" fmla="*/ 4197439 h 10911853"/>
                <a:gd name="connsiteX135" fmla="*/ 804291 w 3908997"/>
                <a:gd name="connsiteY135" fmla="*/ 4231919 h 10911853"/>
                <a:gd name="connsiteX136" fmla="*/ 834720 w 3908997"/>
                <a:gd name="connsiteY136" fmla="*/ 4266108 h 10911853"/>
                <a:gd name="connsiteX137" fmla="*/ 864311 w 3908997"/>
                <a:gd name="connsiteY137" fmla="*/ 4300194 h 10911853"/>
                <a:gd name="connsiteX138" fmla="*/ 893038 w 3908997"/>
                <a:gd name="connsiteY138" fmla="*/ 4334319 h 10911853"/>
                <a:gd name="connsiteX139" fmla="*/ 920889 w 3908997"/>
                <a:gd name="connsiteY139" fmla="*/ 4368647 h 10911853"/>
                <a:gd name="connsiteX140" fmla="*/ 947813 w 3908997"/>
                <a:gd name="connsiteY140" fmla="*/ 4403344 h 10911853"/>
                <a:gd name="connsiteX141" fmla="*/ 973785 w 3908997"/>
                <a:gd name="connsiteY141" fmla="*/ 4438586 h 10911853"/>
                <a:gd name="connsiteX142" fmla="*/ 998778 w 3908997"/>
                <a:gd name="connsiteY142" fmla="*/ 4474515 h 10911853"/>
                <a:gd name="connsiteX143" fmla="*/ 1022769 w 3908997"/>
                <a:gd name="connsiteY143" fmla="*/ 4511306 h 10911853"/>
                <a:gd name="connsiteX144" fmla="*/ 1045718 w 3908997"/>
                <a:gd name="connsiteY144" fmla="*/ 4549127 h 10911853"/>
                <a:gd name="connsiteX145" fmla="*/ 1067600 w 3908997"/>
                <a:gd name="connsiteY145" fmla="*/ 4588129 h 10911853"/>
                <a:gd name="connsiteX146" fmla="*/ 1088390 w 3908997"/>
                <a:gd name="connsiteY146" fmla="*/ 4628477 h 10911853"/>
                <a:gd name="connsiteX147" fmla="*/ 1108036 w 3908997"/>
                <a:gd name="connsiteY147" fmla="*/ 4670336 h 10911853"/>
                <a:gd name="connsiteX148" fmla="*/ 1126540 w 3908997"/>
                <a:gd name="connsiteY148" fmla="*/ 4713871 h 10911853"/>
                <a:gd name="connsiteX149" fmla="*/ 1143838 w 3908997"/>
                <a:gd name="connsiteY149" fmla="*/ 4759249 h 10911853"/>
                <a:gd name="connsiteX150" fmla="*/ 1159929 w 3908997"/>
                <a:gd name="connsiteY150" fmla="*/ 4806620 h 10911853"/>
                <a:gd name="connsiteX151" fmla="*/ 1174775 w 3908997"/>
                <a:gd name="connsiteY151" fmla="*/ 4856162 h 10911853"/>
                <a:gd name="connsiteX152" fmla="*/ 1188339 w 3908997"/>
                <a:gd name="connsiteY152" fmla="*/ 4908029 h 10911853"/>
                <a:gd name="connsiteX153" fmla="*/ 1260843 w 3908997"/>
                <a:gd name="connsiteY153" fmla="*/ 5760885 h 10911853"/>
                <a:gd name="connsiteX154" fmla="*/ 1305534 w 3908997"/>
                <a:gd name="connsiteY154" fmla="*/ 6316662 h 10911853"/>
                <a:gd name="connsiteX155" fmla="*/ 1343761 w 3908997"/>
                <a:gd name="connsiteY155" fmla="*/ 6818477 h 10911853"/>
                <a:gd name="connsiteX156" fmla="*/ 1372539 w 3908997"/>
                <a:gd name="connsiteY156" fmla="*/ 7217435 h 10911853"/>
                <a:gd name="connsiteX157" fmla="*/ 1395882 w 3908997"/>
                <a:gd name="connsiteY157" fmla="*/ 7559091 h 10911853"/>
                <a:gd name="connsiteX158" fmla="*/ 1410906 w 3908997"/>
                <a:gd name="connsiteY158" fmla="*/ 7725016 h 10911853"/>
                <a:gd name="connsiteX159" fmla="*/ 1460487 w 3908997"/>
                <a:gd name="connsiteY159" fmla="*/ 10759554 h 10911853"/>
                <a:gd name="connsiteX160" fmla="*/ 1450962 w 3908997"/>
                <a:gd name="connsiteY160" fmla="*/ 10808272 h 10911853"/>
                <a:gd name="connsiteX161" fmla="*/ 1440319 w 3908997"/>
                <a:gd name="connsiteY161" fmla="*/ 10850055 h 10911853"/>
                <a:gd name="connsiteX162" fmla="*/ 1422184 w 3908997"/>
                <a:gd name="connsiteY162" fmla="*/ 10899204 h 10911853"/>
                <a:gd name="connsiteX163" fmla="*/ 1415542 w 3908997"/>
                <a:gd name="connsiteY163" fmla="*/ 10911853 h 10911853"/>
                <a:gd name="connsiteX164" fmla="*/ 3908996 w 3908997"/>
                <a:gd name="connsiteY164" fmla="*/ 10900296 h 10911853"/>
                <a:gd name="connsiteX0" fmla="*/ 3908996 w 3908995"/>
                <a:gd name="connsiteY0" fmla="*/ 10900296 h 10911853"/>
                <a:gd name="connsiteX1" fmla="*/ 3604907 w 3908995"/>
                <a:gd name="connsiteY1" fmla="*/ 7716367 h 10911853"/>
                <a:gd name="connsiteX2" fmla="*/ 3406800 w 3908995"/>
                <a:gd name="connsiteY2" fmla="*/ 5912815 h 10911853"/>
                <a:gd name="connsiteX3" fmla="*/ 3227578 w 3908995"/>
                <a:gd name="connsiteY3" fmla="*/ 4821618 h 10911853"/>
                <a:gd name="connsiteX4" fmla="*/ 2980194 w 3908995"/>
                <a:gd name="connsiteY4" fmla="*/ 3774744 h 10911853"/>
                <a:gd name="connsiteX5" fmla="*/ 2979636 w 3908995"/>
                <a:gd name="connsiteY5" fmla="*/ 3737381 h 10911853"/>
                <a:gd name="connsiteX6" fmla="*/ 2979712 w 3908995"/>
                <a:gd name="connsiteY6" fmla="*/ 3683050 h 10911853"/>
                <a:gd name="connsiteX7" fmla="*/ 2980563 w 3908995"/>
                <a:gd name="connsiteY7" fmla="*/ 3628936 h 10911853"/>
                <a:gd name="connsiteX8" fmla="*/ 2982112 w 3908995"/>
                <a:gd name="connsiteY8" fmla="*/ 3575088 h 10911853"/>
                <a:gd name="connsiteX9" fmla="*/ 2984258 w 3908995"/>
                <a:gd name="connsiteY9" fmla="*/ 3521557 h 10911853"/>
                <a:gd name="connsiteX10" fmla="*/ 2986913 w 3908995"/>
                <a:gd name="connsiteY10" fmla="*/ 3468382 h 10911853"/>
                <a:gd name="connsiteX11" fmla="*/ 2989973 w 3908995"/>
                <a:gd name="connsiteY11" fmla="*/ 3415627 h 10911853"/>
                <a:gd name="connsiteX12" fmla="*/ 2993352 w 3908995"/>
                <a:gd name="connsiteY12" fmla="*/ 3363341 h 10911853"/>
                <a:gd name="connsiteX13" fmla="*/ 2996946 w 3908995"/>
                <a:gd name="connsiteY13" fmla="*/ 3311563 h 10911853"/>
                <a:gd name="connsiteX14" fmla="*/ 3008134 w 3908995"/>
                <a:gd name="connsiteY14" fmla="*/ 3159810 h 10911853"/>
                <a:gd name="connsiteX15" fmla="*/ 3014992 w 3908995"/>
                <a:gd name="connsiteY15" fmla="*/ 3062135 h 10911853"/>
                <a:gd name="connsiteX16" fmla="*/ 3017951 w 3908995"/>
                <a:gd name="connsiteY16" fmla="*/ 3014484 h 10911853"/>
                <a:gd name="connsiteX17" fmla="*/ 3020479 w 3908995"/>
                <a:gd name="connsiteY17" fmla="*/ 2967710 h 10911853"/>
                <a:gd name="connsiteX18" fmla="*/ 3022473 w 3908995"/>
                <a:gd name="connsiteY18" fmla="*/ 2921851 h 10911853"/>
                <a:gd name="connsiteX19" fmla="*/ 3023857 w 3908995"/>
                <a:gd name="connsiteY19" fmla="*/ 2876943 h 10911853"/>
                <a:gd name="connsiteX20" fmla="*/ 3024517 w 3908995"/>
                <a:gd name="connsiteY20" fmla="*/ 2833065 h 10911853"/>
                <a:gd name="connsiteX21" fmla="*/ 3024365 w 3908995"/>
                <a:gd name="connsiteY21" fmla="*/ 2790240 h 10911853"/>
                <a:gd name="connsiteX22" fmla="*/ 3023311 w 3908995"/>
                <a:gd name="connsiteY22" fmla="*/ 2748534 h 10911853"/>
                <a:gd name="connsiteX23" fmla="*/ 3021253 w 3908995"/>
                <a:gd name="connsiteY23" fmla="*/ 2707995 h 10911853"/>
                <a:gd name="connsiteX24" fmla="*/ 3018117 w 3908995"/>
                <a:gd name="connsiteY24" fmla="*/ 2668663 h 10911853"/>
                <a:gd name="connsiteX25" fmla="*/ 3013786 w 3908995"/>
                <a:gd name="connsiteY25" fmla="*/ 2630601 h 10911853"/>
                <a:gd name="connsiteX26" fmla="*/ 3025241 w 3908995"/>
                <a:gd name="connsiteY26" fmla="*/ 2587498 h 10911853"/>
                <a:gd name="connsiteX27" fmla="*/ 3035185 w 3908995"/>
                <a:gd name="connsiteY27" fmla="*/ 2539784 h 10911853"/>
                <a:gd name="connsiteX28" fmla="*/ 3043669 w 3908995"/>
                <a:gd name="connsiteY28" fmla="*/ 2488361 h 10911853"/>
                <a:gd name="connsiteX29" fmla="*/ 3050756 w 3908995"/>
                <a:gd name="connsiteY29" fmla="*/ 2434120 h 10911853"/>
                <a:gd name="connsiteX30" fmla="*/ 3056509 w 3908995"/>
                <a:gd name="connsiteY30" fmla="*/ 2377986 h 10911853"/>
                <a:gd name="connsiteX31" fmla="*/ 3061017 w 3908995"/>
                <a:gd name="connsiteY31" fmla="*/ 2320874 h 10911853"/>
                <a:gd name="connsiteX32" fmla="*/ 3064306 w 3908995"/>
                <a:gd name="connsiteY32" fmla="*/ 2263698 h 10911853"/>
                <a:gd name="connsiteX33" fmla="*/ 3066478 w 3908995"/>
                <a:gd name="connsiteY33" fmla="*/ 2207349 h 10911853"/>
                <a:gd name="connsiteX34" fmla="*/ 3067570 w 3908995"/>
                <a:gd name="connsiteY34" fmla="*/ 2152751 h 10911853"/>
                <a:gd name="connsiteX35" fmla="*/ 3067659 w 3908995"/>
                <a:gd name="connsiteY35" fmla="*/ 2100808 h 10911853"/>
                <a:gd name="connsiteX36" fmla="*/ 3066821 w 3908995"/>
                <a:gd name="connsiteY36" fmla="*/ 2052447 h 10911853"/>
                <a:gd name="connsiteX37" fmla="*/ 3065094 w 3908995"/>
                <a:gd name="connsiteY37" fmla="*/ 2008555 h 10911853"/>
                <a:gd name="connsiteX38" fmla="*/ 3062554 w 3908995"/>
                <a:gd name="connsiteY38" fmla="*/ 1970062 h 10911853"/>
                <a:gd name="connsiteX39" fmla="*/ 3059277 w 3908995"/>
                <a:gd name="connsiteY39" fmla="*/ 1937867 h 10911853"/>
                <a:gd name="connsiteX40" fmla="*/ 3051886 w 3908995"/>
                <a:gd name="connsiteY40" fmla="*/ 1876945 h 10911853"/>
                <a:gd name="connsiteX41" fmla="*/ 3033052 w 3908995"/>
                <a:gd name="connsiteY41" fmla="*/ 1707807 h 10911853"/>
                <a:gd name="connsiteX42" fmla="*/ 3027032 w 3908995"/>
                <a:gd name="connsiteY42" fmla="*/ 1655787 h 10911853"/>
                <a:gd name="connsiteX43" fmla="*/ 3020707 w 3908995"/>
                <a:gd name="connsiteY43" fmla="*/ 1605864 h 10911853"/>
                <a:gd name="connsiteX44" fmla="*/ 3013849 w 3908995"/>
                <a:gd name="connsiteY44" fmla="*/ 1557959 h 10911853"/>
                <a:gd name="connsiteX45" fmla="*/ 3006191 w 3908995"/>
                <a:gd name="connsiteY45" fmla="*/ 1512023 h 10911853"/>
                <a:gd name="connsiteX46" fmla="*/ 2997466 w 3908995"/>
                <a:gd name="connsiteY46" fmla="*/ 1468018 h 10911853"/>
                <a:gd name="connsiteX47" fmla="*/ 2987433 w 3908995"/>
                <a:gd name="connsiteY47" fmla="*/ 1425879 h 10911853"/>
                <a:gd name="connsiteX48" fmla="*/ 2975851 w 3908995"/>
                <a:gd name="connsiteY48" fmla="*/ 1385544 h 10911853"/>
                <a:gd name="connsiteX49" fmla="*/ 2962427 w 3908995"/>
                <a:gd name="connsiteY49" fmla="*/ 1346962 h 10911853"/>
                <a:gd name="connsiteX50" fmla="*/ 2946946 w 3908995"/>
                <a:gd name="connsiteY50" fmla="*/ 1310068 h 10911853"/>
                <a:gd name="connsiteX51" fmla="*/ 2929140 w 3908995"/>
                <a:gd name="connsiteY51" fmla="*/ 1274826 h 10911853"/>
                <a:gd name="connsiteX52" fmla="*/ 2908744 w 3908995"/>
                <a:gd name="connsiteY52" fmla="*/ 1241171 h 10911853"/>
                <a:gd name="connsiteX53" fmla="*/ 2885516 w 3908995"/>
                <a:gd name="connsiteY53" fmla="*/ 1209040 h 10911853"/>
                <a:gd name="connsiteX54" fmla="*/ 2859201 w 3908995"/>
                <a:gd name="connsiteY54" fmla="*/ 1178382 h 10911853"/>
                <a:gd name="connsiteX55" fmla="*/ 2829534 w 3908995"/>
                <a:gd name="connsiteY55" fmla="*/ 1149134 h 10911853"/>
                <a:gd name="connsiteX56" fmla="*/ 2796286 w 3908995"/>
                <a:gd name="connsiteY56" fmla="*/ 1121257 h 10911853"/>
                <a:gd name="connsiteX57" fmla="*/ 2759176 w 3908995"/>
                <a:gd name="connsiteY57" fmla="*/ 1094689 h 10911853"/>
                <a:gd name="connsiteX58" fmla="*/ 2717952 w 3908995"/>
                <a:gd name="connsiteY58" fmla="*/ 1069378 h 10911853"/>
                <a:gd name="connsiteX59" fmla="*/ 2672384 w 3908995"/>
                <a:gd name="connsiteY59" fmla="*/ 1045248 h 10911853"/>
                <a:gd name="connsiteX60" fmla="*/ 2660929 w 3908995"/>
                <a:gd name="connsiteY60" fmla="*/ 991349 h 10911853"/>
                <a:gd name="connsiteX61" fmla="*/ 2644838 w 3908995"/>
                <a:gd name="connsiteY61" fmla="*/ 941971 h 10911853"/>
                <a:gd name="connsiteX62" fmla="*/ 2624531 w 3908995"/>
                <a:gd name="connsiteY62" fmla="*/ 896886 h 10911853"/>
                <a:gd name="connsiteX63" fmla="*/ 2600401 w 3908995"/>
                <a:gd name="connsiteY63" fmla="*/ 855891 h 10911853"/>
                <a:gd name="connsiteX64" fmla="*/ 2572855 w 3908995"/>
                <a:gd name="connsiteY64" fmla="*/ 818756 h 10911853"/>
                <a:gd name="connsiteX65" fmla="*/ 2542298 w 3908995"/>
                <a:gd name="connsiteY65" fmla="*/ 785266 h 10911853"/>
                <a:gd name="connsiteX66" fmla="*/ 2509126 w 3908995"/>
                <a:gd name="connsiteY66" fmla="*/ 755205 h 10911853"/>
                <a:gd name="connsiteX67" fmla="*/ 2473756 w 3908995"/>
                <a:gd name="connsiteY67" fmla="*/ 728357 h 10911853"/>
                <a:gd name="connsiteX68" fmla="*/ 2436571 w 3908995"/>
                <a:gd name="connsiteY68" fmla="*/ 704507 h 10911853"/>
                <a:gd name="connsiteX69" fmla="*/ 2397988 w 3908995"/>
                <a:gd name="connsiteY69" fmla="*/ 683425 h 10911853"/>
                <a:gd name="connsiteX70" fmla="*/ 2358415 w 3908995"/>
                <a:gd name="connsiteY70" fmla="*/ 664921 h 10911853"/>
                <a:gd name="connsiteX71" fmla="*/ 2318245 w 3908995"/>
                <a:gd name="connsiteY71" fmla="*/ 648754 h 10911853"/>
                <a:gd name="connsiteX72" fmla="*/ 2277884 w 3908995"/>
                <a:gd name="connsiteY72" fmla="*/ 634707 h 10911853"/>
                <a:gd name="connsiteX73" fmla="*/ 2237740 w 3908995"/>
                <a:gd name="connsiteY73" fmla="*/ 622579 h 10911853"/>
                <a:gd name="connsiteX74" fmla="*/ 2198205 w 3908995"/>
                <a:gd name="connsiteY74" fmla="*/ 612140 h 10911853"/>
                <a:gd name="connsiteX75" fmla="*/ 2159685 w 3908995"/>
                <a:gd name="connsiteY75" fmla="*/ 603173 h 10911853"/>
                <a:gd name="connsiteX76" fmla="*/ 2122601 w 3908995"/>
                <a:gd name="connsiteY76" fmla="*/ 595464 h 10911853"/>
                <a:gd name="connsiteX77" fmla="*/ 2089035 w 3908995"/>
                <a:gd name="connsiteY77" fmla="*/ 540804 h 10911853"/>
                <a:gd name="connsiteX78" fmla="*/ 2057717 w 3908995"/>
                <a:gd name="connsiteY78" fmla="*/ 487476 h 10911853"/>
                <a:gd name="connsiteX79" fmla="*/ 2028278 w 3908995"/>
                <a:gd name="connsiteY79" fmla="*/ 435711 h 10911853"/>
                <a:gd name="connsiteX80" fmla="*/ 1973516 w 3908995"/>
                <a:gd name="connsiteY80" fmla="*/ 337629 h 10911853"/>
                <a:gd name="connsiteX81" fmla="*/ 1947468 w 3908995"/>
                <a:gd name="connsiteY81" fmla="*/ 291719 h 10911853"/>
                <a:gd name="connsiteX82" fmla="*/ 1921802 w 3908995"/>
                <a:gd name="connsiteY82" fmla="*/ 248170 h 10911853"/>
                <a:gd name="connsiteX83" fmla="*/ 1896160 w 3908995"/>
                <a:gd name="connsiteY83" fmla="*/ 207200 h 10911853"/>
                <a:gd name="connsiteX84" fmla="*/ 1870163 w 3908995"/>
                <a:gd name="connsiteY84" fmla="*/ 168986 h 10911853"/>
                <a:gd name="connsiteX85" fmla="*/ 1843443 w 3908995"/>
                <a:gd name="connsiteY85" fmla="*/ 133743 h 10911853"/>
                <a:gd name="connsiteX86" fmla="*/ 1815630 w 3908995"/>
                <a:gd name="connsiteY86" fmla="*/ 101663 h 10911853"/>
                <a:gd name="connsiteX87" fmla="*/ 1786356 w 3908995"/>
                <a:gd name="connsiteY87" fmla="*/ 72974 h 10911853"/>
                <a:gd name="connsiteX88" fmla="*/ 1755241 w 3908995"/>
                <a:gd name="connsiteY88" fmla="*/ 47853 h 10911853"/>
                <a:gd name="connsiteX89" fmla="*/ 1721916 w 3908995"/>
                <a:gd name="connsiteY89" fmla="*/ 26517 h 10911853"/>
                <a:gd name="connsiteX90" fmla="*/ 1686026 w 3908995"/>
                <a:gd name="connsiteY90" fmla="*/ 9169 h 10911853"/>
                <a:gd name="connsiteX91" fmla="*/ 1648498 w 3908995"/>
                <a:gd name="connsiteY91" fmla="*/ 127 h 10911853"/>
                <a:gd name="connsiteX92" fmla="*/ 1605635 w 3908995"/>
                <a:gd name="connsiteY92" fmla="*/ 0 h 10911853"/>
                <a:gd name="connsiteX93" fmla="*/ 1558925 w 3908995"/>
                <a:gd name="connsiteY93" fmla="*/ 7073 h 10911853"/>
                <a:gd name="connsiteX94" fmla="*/ 1509903 w 3908995"/>
                <a:gd name="connsiteY94" fmla="*/ 19608 h 10911853"/>
                <a:gd name="connsiteX95" fmla="*/ 1460068 w 3908995"/>
                <a:gd name="connsiteY95" fmla="*/ 35915 h 10911853"/>
                <a:gd name="connsiteX96" fmla="*/ 1410931 w 3908995"/>
                <a:gd name="connsiteY96" fmla="*/ 54254 h 10911853"/>
                <a:gd name="connsiteX97" fmla="*/ 1320838 w 3908995"/>
                <a:gd name="connsiteY97" fmla="*/ 90170 h 10911853"/>
                <a:gd name="connsiteX98" fmla="*/ 1282915 w 3908995"/>
                <a:gd name="connsiteY98" fmla="*/ 104317 h 10911853"/>
                <a:gd name="connsiteX99" fmla="*/ 1315389 w 3908995"/>
                <a:gd name="connsiteY99" fmla="*/ 221043 h 10911853"/>
                <a:gd name="connsiteX100" fmla="*/ 1330782 w 3908995"/>
                <a:gd name="connsiteY100" fmla="*/ 291426 h 10911853"/>
                <a:gd name="connsiteX101" fmla="*/ 1333182 w 3908995"/>
                <a:gd name="connsiteY101" fmla="*/ 343763 h 10911853"/>
                <a:gd name="connsiteX102" fmla="*/ 1326705 w 3908995"/>
                <a:gd name="connsiteY102" fmla="*/ 406400 h 10911853"/>
                <a:gd name="connsiteX103" fmla="*/ 1206144 w 3908995"/>
                <a:gd name="connsiteY103" fmla="*/ 1380578 h 10911853"/>
                <a:gd name="connsiteX104" fmla="*/ 1326692 w 3908995"/>
                <a:gd name="connsiteY104" fmla="*/ 406400 h 10911853"/>
                <a:gd name="connsiteX105" fmla="*/ 1326121 w 3908995"/>
                <a:gd name="connsiteY105" fmla="*/ 383552 h 10911853"/>
                <a:gd name="connsiteX106" fmla="*/ 1284846 w 3908995"/>
                <a:gd name="connsiteY106" fmla="*/ 326453 h 10911853"/>
                <a:gd name="connsiteX107" fmla="*/ 1249006 w 3908995"/>
                <a:gd name="connsiteY107" fmla="*/ 294233 h 10911853"/>
                <a:gd name="connsiteX108" fmla="*/ 1206258 w 3908995"/>
                <a:gd name="connsiteY108" fmla="*/ 260896 h 10911853"/>
                <a:gd name="connsiteX109" fmla="*/ 1159052 w 3908995"/>
                <a:gd name="connsiteY109" fmla="*/ 227469 h 10911853"/>
                <a:gd name="connsiteX110" fmla="*/ 1109814 w 3908995"/>
                <a:gd name="connsiteY110" fmla="*/ 194945 h 10911853"/>
                <a:gd name="connsiteX111" fmla="*/ 1060983 w 3908995"/>
                <a:gd name="connsiteY111" fmla="*/ 164338 h 10911853"/>
                <a:gd name="connsiteX112" fmla="*/ 1014984 w 3908995"/>
                <a:gd name="connsiteY112" fmla="*/ 136664 h 10911853"/>
                <a:gd name="connsiteX113" fmla="*/ 974255 w 3908995"/>
                <a:gd name="connsiteY113" fmla="*/ 112915 h 10911853"/>
                <a:gd name="connsiteX114" fmla="*/ 918337 w 3908995"/>
                <a:gd name="connsiteY114" fmla="*/ 81267 h 10911853"/>
                <a:gd name="connsiteX115" fmla="*/ 603059 w 3908995"/>
                <a:gd name="connsiteY115" fmla="*/ 774001 h 10911853"/>
                <a:gd name="connsiteX116" fmla="*/ 746493 w 3908995"/>
                <a:gd name="connsiteY116" fmla="*/ 1361338 h 10911853"/>
                <a:gd name="connsiteX117" fmla="*/ 720471 w 3908995"/>
                <a:gd name="connsiteY117" fmla="*/ 1620837 h 10911853"/>
                <a:gd name="connsiteX118" fmla="*/ 608495 w 3908995"/>
                <a:gd name="connsiteY118" fmla="*/ 2221954 h 10911853"/>
                <a:gd name="connsiteX119" fmla="*/ 603389 w 3908995"/>
                <a:gd name="connsiteY119" fmla="*/ 2223897 h 10911853"/>
                <a:gd name="connsiteX120" fmla="*/ 560590 w 3908995"/>
                <a:gd name="connsiteY120" fmla="*/ 2243734 h 10911853"/>
                <a:gd name="connsiteX121" fmla="*/ 519112 w 3908995"/>
                <a:gd name="connsiteY121" fmla="*/ 2266543 h 10911853"/>
                <a:gd name="connsiteX122" fmla="*/ 479132 w 3908995"/>
                <a:gd name="connsiteY122" fmla="*/ 2292248 h 10911853"/>
                <a:gd name="connsiteX123" fmla="*/ 440829 w 3908995"/>
                <a:gd name="connsiteY123" fmla="*/ 2320772 h 10911853"/>
                <a:gd name="connsiteX124" fmla="*/ 282333 w 3908995"/>
                <a:gd name="connsiteY124" fmla="*/ 2447442 h 10911853"/>
                <a:gd name="connsiteX125" fmla="*/ 0 w 3908995"/>
                <a:gd name="connsiteY125" fmla="*/ 3183394 h 10911853"/>
                <a:gd name="connsiteX126" fmla="*/ 385470 w 3908995"/>
                <a:gd name="connsiteY126" fmla="*/ 3752913 h 10911853"/>
                <a:gd name="connsiteX127" fmla="*/ 423506 w 3908995"/>
                <a:gd name="connsiteY127" fmla="*/ 3801249 h 10911853"/>
                <a:gd name="connsiteX128" fmla="*/ 461073 w 3908995"/>
                <a:gd name="connsiteY128" fmla="*/ 3847515 h 10911853"/>
                <a:gd name="connsiteX129" fmla="*/ 498132 w 3908995"/>
                <a:gd name="connsiteY129" fmla="*/ 3891877 h 10911853"/>
                <a:gd name="connsiteX130" fmla="*/ 534670 w 3908995"/>
                <a:gd name="connsiteY130" fmla="*/ 3934485 h 10911853"/>
                <a:gd name="connsiteX131" fmla="*/ 570649 w 3908995"/>
                <a:gd name="connsiteY131" fmla="*/ 3975506 h 10911853"/>
                <a:gd name="connsiteX132" fmla="*/ 606031 w 3908995"/>
                <a:gd name="connsiteY132" fmla="*/ 4015092 h 10911853"/>
                <a:gd name="connsiteX133" fmla="*/ 640803 w 3908995"/>
                <a:gd name="connsiteY133" fmla="*/ 4053433 h 10911853"/>
                <a:gd name="connsiteX134" fmla="*/ 773074 w 3908995"/>
                <a:gd name="connsiteY134" fmla="*/ 4197439 h 10911853"/>
                <a:gd name="connsiteX135" fmla="*/ 804291 w 3908995"/>
                <a:gd name="connsiteY135" fmla="*/ 4231919 h 10911853"/>
                <a:gd name="connsiteX136" fmla="*/ 834720 w 3908995"/>
                <a:gd name="connsiteY136" fmla="*/ 4266108 h 10911853"/>
                <a:gd name="connsiteX137" fmla="*/ 864311 w 3908995"/>
                <a:gd name="connsiteY137" fmla="*/ 4300194 h 10911853"/>
                <a:gd name="connsiteX138" fmla="*/ 893038 w 3908995"/>
                <a:gd name="connsiteY138" fmla="*/ 4334319 h 10911853"/>
                <a:gd name="connsiteX139" fmla="*/ 920889 w 3908995"/>
                <a:gd name="connsiteY139" fmla="*/ 4368647 h 10911853"/>
                <a:gd name="connsiteX140" fmla="*/ 947813 w 3908995"/>
                <a:gd name="connsiteY140" fmla="*/ 4403344 h 10911853"/>
                <a:gd name="connsiteX141" fmla="*/ 973785 w 3908995"/>
                <a:gd name="connsiteY141" fmla="*/ 4438586 h 10911853"/>
                <a:gd name="connsiteX142" fmla="*/ 998778 w 3908995"/>
                <a:gd name="connsiteY142" fmla="*/ 4474515 h 10911853"/>
                <a:gd name="connsiteX143" fmla="*/ 1022769 w 3908995"/>
                <a:gd name="connsiteY143" fmla="*/ 4511306 h 10911853"/>
                <a:gd name="connsiteX144" fmla="*/ 1045718 w 3908995"/>
                <a:gd name="connsiteY144" fmla="*/ 4549127 h 10911853"/>
                <a:gd name="connsiteX145" fmla="*/ 1067600 w 3908995"/>
                <a:gd name="connsiteY145" fmla="*/ 4588129 h 10911853"/>
                <a:gd name="connsiteX146" fmla="*/ 1088390 w 3908995"/>
                <a:gd name="connsiteY146" fmla="*/ 4628477 h 10911853"/>
                <a:gd name="connsiteX147" fmla="*/ 1108036 w 3908995"/>
                <a:gd name="connsiteY147" fmla="*/ 4670336 h 10911853"/>
                <a:gd name="connsiteX148" fmla="*/ 1126540 w 3908995"/>
                <a:gd name="connsiteY148" fmla="*/ 4713871 h 10911853"/>
                <a:gd name="connsiteX149" fmla="*/ 1143838 w 3908995"/>
                <a:gd name="connsiteY149" fmla="*/ 4759249 h 10911853"/>
                <a:gd name="connsiteX150" fmla="*/ 1159929 w 3908995"/>
                <a:gd name="connsiteY150" fmla="*/ 4806620 h 10911853"/>
                <a:gd name="connsiteX151" fmla="*/ 1174775 w 3908995"/>
                <a:gd name="connsiteY151" fmla="*/ 4856162 h 10911853"/>
                <a:gd name="connsiteX152" fmla="*/ 1188339 w 3908995"/>
                <a:gd name="connsiteY152" fmla="*/ 4908029 h 10911853"/>
                <a:gd name="connsiteX153" fmla="*/ 1260843 w 3908995"/>
                <a:gd name="connsiteY153" fmla="*/ 5760885 h 10911853"/>
                <a:gd name="connsiteX154" fmla="*/ 1305534 w 3908995"/>
                <a:gd name="connsiteY154" fmla="*/ 6316662 h 10911853"/>
                <a:gd name="connsiteX155" fmla="*/ 1343761 w 3908995"/>
                <a:gd name="connsiteY155" fmla="*/ 6818477 h 10911853"/>
                <a:gd name="connsiteX156" fmla="*/ 1372539 w 3908995"/>
                <a:gd name="connsiteY156" fmla="*/ 7217435 h 10911853"/>
                <a:gd name="connsiteX157" fmla="*/ 1395882 w 3908995"/>
                <a:gd name="connsiteY157" fmla="*/ 7559091 h 10911853"/>
                <a:gd name="connsiteX158" fmla="*/ 1410906 w 3908995"/>
                <a:gd name="connsiteY158" fmla="*/ 7725016 h 10911853"/>
                <a:gd name="connsiteX159" fmla="*/ 1450962 w 3908995"/>
                <a:gd name="connsiteY159" fmla="*/ 10808272 h 10911853"/>
                <a:gd name="connsiteX160" fmla="*/ 1440319 w 3908995"/>
                <a:gd name="connsiteY160" fmla="*/ 10850055 h 10911853"/>
                <a:gd name="connsiteX161" fmla="*/ 1422184 w 3908995"/>
                <a:gd name="connsiteY161" fmla="*/ 10899204 h 10911853"/>
                <a:gd name="connsiteX162" fmla="*/ 1415542 w 3908995"/>
                <a:gd name="connsiteY162" fmla="*/ 10911853 h 10911853"/>
                <a:gd name="connsiteX163" fmla="*/ 3908996 w 3908995"/>
                <a:gd name="connsiteY163" fmla="*/ 10900296 h 10911853"/>
                <a:gd name="connsiteX0" fmla="*/ 3908996 w 3908997"/>
                <a:gd name="connsiteY0" fmla="*/ 10900296 h 10911853"/>
                <a:gd name="connsiteX1" fmla="*/ 3604907 w 3908997"/>
                <a:gd name="connsiteY1" fmla="*/ 7716367 h 10911853"/>
                <a:gd name="connsiteX2" fmla="*/ 3406800 w 3908997"/>
                <a:gd name="connsiteY2" fmla="*/ 5912815 h 10911853"/>
                <a:gd name="connsiteX3" fmla="*/ 3227578 w 3908997"/>
                <a:gd name="connsiteY3" fmla="*/ 4821618 h 10911853"/>
                <a:gd name="connsiteX4" fmla="*/ 2980194 w 3908997"/>
                <a:gd name="connsiteY4" fmla="*/ 3774744 h 10911853"/>
                <a:gd name="connsiteX5" fmla="*/ 2979636 w 3908997"/>
                <a:gd name="connsiteY5" fmla="*/ 3737381 h 10911853"/>
                <a:gd name="connsiteX6" fmla="*/ 2979712 w 3908997"/>
                <a:gd name="connsiteY6" fmla="*/ 3683050 h 10911853"/>
                <a:gd name="connsiteX7" fmla="*/ 2980563 w 3908997"/>
                <a:gd name="connsiteY7" fmla="*/ 3628936 h 10911853"/>
                <a:gd name="connsiteX8" fmla="*/ 2982112 w 3908997"/>
                <a:gd name="connsiteY8" fmla="*/ 3575088 h 10911853"/>
                <a:gd name="connsiteX9" fmla="*/ 2984258 w 3908997"/>
                <a:gd name="connsiteY9" fmla="*/ 3521557 h 10911853"/>
                <a:gd name="connsiteX10" fmla="*/ 2986913 w 3908997"/>
                <a:gd name="connsiteY10" fmla="*/ 3468382 h 10911853"/>
                <a:gd name="connsiteX11" fmla="*/ 2989973 w 3908997"/>
                <a:gd name="connsiteY11" fmla="*/ 3415627 h 10911853"/>
                <a:gd name="connsiteX12" fmla="*/ 2993352 w 3908997"/>
                <a:gd name="connsiteY12" fmla="*/ 3363341 h 10911853"/>
                <a:gd name="connsiteX13" fmla="*/ 2996946 w 3908997"/>
                <a:gd name="connsiteY13" fmla="*/ 3311563 h 10911853"/>
                <a:gd name="connsiteX14" fmla="*/ 3008134 w 3908997"/>
                <a:gd name="connsiteY14" fmla="*/ 3159810 h 10911853"/>
                <a:gd name="connsiteX15" fmla="*/ 3014992 w 3908997"/>
                <a:gd name="connsiteY15" fmla="*/ 3062135 h 10911853"/>
                <a:gd name="connsiteX16" fmla="*/ 3017951 w 3908997"/>
                <a:gd name="connsiteY16" fmla="*/ 3014484 h 10911853"/>
                <a:gd name="connsiteX17" fmla="*/ 3020479 w 3908997"/>
                <a:gd name="connsiteY17" fmla="*/ 2967710 h 10911853"/>
                <a:gd name="connsiteX18" fmla="*/ 3022473 w 3908997"/>
                <a:gd name="connsiteY18" fmla="*/ 2921851 h 10911853"/>
                <a:gd name="connsiteX19" fmla="*/ 3023857 w 3908997"/>
                <a:gd name="connsiteY19" fmla="*/ 2876943 h 10911853"/>
                <a:gd name="connsiteX20" fmla="*/ 3024517 w 3908997"/>
                <a:gd name="connsiteY20" fmla="*/ 2833065 h 10911853"/>
                <a:gd name="connsiteX21" fmla="*/ 3024365 w 3908997"/>
                <a:gd name="connsiteY21" fmla="*/ 2790240 h 10911853"/>
                <a:gd name="connsiteX22" fmla="*/ 3023311 w 3908997"/>
                <a:gd name="connsiteY22" fmla="*/ 2748534 h 10911853"/>
                <a:gd name="connsiteX23" fmla="*/ 3021253 w 3908997"/>
                <a:gd name="connsiteY23" fmla="*/ 2707995 h 10911853"/>
                <a:gd name="connsiteX24" fmla="*/ 3018117 w 3908997"/>
                <a:gd name="connsiteY24" fmla="*/ 2668663 h 10911853"/>
                <a:gd name="connsiteX25" fmla="*/ 3013786 w 3908997"/>
                <a:gd name="connsiteY25" fmla="*/ 2630601 h 10911853"/>
                <a:gd name="connsiteX26" fmla="*/ 3025241 w 3908997"/>
                <a:gd name="connsiteY26" fmla="*/ 2587498 h 10911853"/>
                <a:gd name="connsiteX27" fmla="*/ 3035185 w 3908997"/>
                <a:gd name="connsiteY27" fmla="*/ 2539784 h 10911853"/>
                <a:gd name="connsiteX28" fmla="*/ 3043669 w 3908997"/>
                <a:gd name="connsiteY28" fmla="*/ 2488361 h 10911853"/>
                <a:gd name="connsiteX29" fmla="*/ 3050756 w 3908997"/>
                <a:gd name="connsiteY29" fmla="*/ 2434120 h 10911853"/>
                <a:gd name="connsiteX30" fmla="*/ 3056509 w 3908997"/>
                <a:gd name="connsiteY30" fmla="*/ 2377986 h 10911853"/>
                <a:gd name="connsiteX31" fmla="*/ 3061017 w 3908997"/>
                <a:gd name="connsiteY31" fmla="*/ 2320874 h 10911853"/>
                <a:gd name="connsiteX32" fmla="*/ 3064306 w 3908997"/>
                <a:gd name="connsiteY32" fmla="*/ 2263698 h 10911853"/>
                <a:gd name="connsiteX33" fmla="*/ 3066478 w 3908997"/>
                <a:gd name="connsiteY33" fmla="*/ 2207349 h 10911853"/>
                <a:gd name="connsiteX34" fmla="*/ 3067570 w 3908997"/>
                <a:gd name="connsiteY34" fmla="*/ 2152751 h 10911853"/>
                <a:gd name="connsiteX35" fmla="*/ 3067659 w 3908997"/>
                <a:gd name="connsiteY35" fmla="*/ 2100808 h 10911853"/>
                <a:gd name="connsiteX36" fmla="*/ 3066821 w 3908997"/>
                <a:gd name="connsiteY36" fmla="*/ 2052447 h 10911853"/>
                <a:gd name="connsiteX37" fmla="*/ 3065094 w 3908997"/>
                <a:gd name="connsiteY37" fmla="*/ 2008555 h 10911853"/>
                <a:gd name="connsiteX38" fmla="*/ 3062554 w 3908997"/>
                <a:gd name="connsiteY38" fmla="*/ 1970062 h 10911853"/>
                <a:gd name="connsiteX39" fmla="*/ 3059277 w 3908997"/>
                <a:gd name="connsiteY39" fmla="*/ 1937867 h 10911853"/>
                <a:gd name="connsiteX40" fmla="*/ 3051886 w 3908997"/>
                <a:gd name="connsiteY40" fmla="*/ 1876945 h 10911853"/>
                <a:gd name="connsiteX41" fmla="*/ 3033052 w 3908997"/>
                <a:gd name="connsiteY41" fmla="*/ 1707807 h 10911853"/>
                <a:gd name="connsiteX42" fmla="*/ 3027032 w 3908997"/>
                <a:gd name="connsiteY42" fmla="*/ 1655787 h 10911853"/>
                <a:gd name="connsiteX43" fmla="*/ 3020707 w 3908997"/>
                <a:gd name="connsiteY43" fmla="*/ 1605864 h 10911853"/>
                <a:gd name="connsiteX44" fmla="*/ 3013849 w 3908997"/>
                <a:gd name="connsiteY44" fmla="*/ 1557959 h 10911853"/>
                <a:gd name="connsiteX45" fmla="*/ 3006191 w 3908997"/>
                <a:gd name="connsiteY45" fmla="*/ 1512023 h 10911853"/>
                <a:gd name="connsiteX46" fmla="*/ 2997466 w 3908997"/>
                <a:gd name="connsiteY46" fmla="*/ 1468018 h 10911853"/>
                <a:gd name="connsiteX47" fmla="*/ 2987433 w 3908997"/>
                <a:gd name="connsiteY47" fmla="*/ 1425879 h 10911853"/>
                <a:gd name="connsiteX48" fmla="*/ 2975851 w 3908997"/>
                <a:gd name="connsiteY48" fmla="*/ 1385544 h 10911853"/>
                <a:gd name="connsiteX49" fmla="*/ 2962427 w 3908997"/>
                <a:gd name="connsiteY49" fmla="*/ 1346962 h 10911853"/>
                <a:gd name="connsiteX50" fmla="*/ 2946946 w 3908997"/>
                <a:gd name="connsiteY50" fmla="*/ 1310068 h 10911853"/>
                <a:gd name="connsiteX51" fmla="*/ 2929140 w 3908997"/>
                <a:gd name="connsiteY51" fmla="*/ 1274826 h 10911853"/>
                <a:gd name="connsiteX52" fmla="*/ 2908744 w 3908997"/>
                <a:gd name="connsiteY52" fmla="*/ 1241171 h 10911853"/>
                <a:gd name="connsiteX53" fmla="*/ 2885516 w 3908997"/>
                <a:gd name="connsiteY53" fmla="*/ 1209040 h 10911853"/>
                <a:gd name="connsiteX54" fmla="*/ 2859201 w 3908997"/>
                <a:gd name="connsiteY54" fmla="*/ 1178382 h 10911853"/>
                <a:gd name="connsiteX55" fmla="*/ 2829534 w 3908997"/>
                <a:gd name="connsiteY55" fmla="*/ 1149134 h 10911853"/>
                <a:gd name="connsiteX56" fmla="*/ 2796286 w 3908997"/>
                <a:gd name="connsiteY56" fmla="*/ 1121257 h 10911853"/>
                <a:gd name="connsiteX57" fmla="*/ 2759176 w 3908997"/>
                <a:gd name="connsiteY57" fmla="*/ 1094689 h 10911853"/>
                <a:gd name="connsiteX58" fmla="*/ 2717952 w 3908997"/>
                <a:gd name="connsiteY58" fmla="*/ 1069378 h 10911853"/>
                <a:gd name="connsiteX59" fmla="*/ 2672384 w 3908997"/>
                <a:gd name="connsiteY59" fmla="*/ 1045248 h 10911853"/>
                <a:gd name="connsiteX60" fmla="*/ 2660929 w 3908997"/>
                <a:gd name="connsiteY60" fmla="*/ 991349 h 10911853"/>
                <a:gd name="connsiteX61" fmla="*/ 2644838 w 3908997"/>
                <a:gd name="connsiteY61" fmla="*/ 941971 h 10911853"/>
                <a:gd name="connsiteX62" fmla="*/ 2624531 w 3908997"/>
                <a:gd name="connsiteY62" fmla="*/ 896886 h 10911853"/>
                <a:gd name="connsiteX63" fmla="*/ 2600401 w 3908997"/>
                <a:gd name="connsiteY63" fmla="*/ 855891 h 10911853"/>
                <a:gd name="connsiteX64" fmla="*/ 2572855 w 3908997"/>
                <a:gd name="connsiteY64" fmla="*/ 818756 h 10911853"/>
                <a:gd name="connsiteX65" fmla="*/ 2542298 w 3908997"/>
                <a:gd name="connsiteY65" fmla="*/ 785266 h 10911853"/>
                <a:gd name="connsiteX66" fmla="*/ 2509126 w 3908997"/>
                <a:gd name="connsiteY66" fmla="*/ 755205 h 10911853"/>
                <a:gd name="connsiteX67" fmla="*/ 2473756 w 3908997"/>
                <a:gd name="connsiteY67" fmla="*/ 728357 h 10911853"/>
                <a:gd name="connsiteX68" fmla="*/ 2436571 w 3908997"/>
                <a:gd name="connsiteY68" fmla="*/ 704507 h 10911853"/>
                <a:gd name="connsiteX69" fmla="*/ 2397988 w 3908997"/>
                <a:gd name="connsiteY69" fmla="*/ 683425 h 10911853"/>
                <a:gd name="connsiteX70" fmla="*/ 2358415 w 3908997"/>
                <a:gd name="connsiteY70" fmla="*/ 664921 h 10911853"/>
                <a:gd name="connsiteX71" fmla="*/ 2318245 w 3908997"/>
                <a:gd name="connsiteY71" fmla="*/ 648754 h 10911853"/>
                <a:gd name="connsiteX72" fmla="*/ 2277884 w 3908997"/>
                <a:gd name="connsiteY72" fmla="*/ 634707 h 10911853"/>
                <a:gd name="connsiteX73" fmla="*/ 2237740 w 3908997"/>
                <a:gd name="connsiteY73" fmla="*/ 622579 h 10911853"/>
                <a:gd name="connsiteX74" fmla="*/ 2198205 w 3908997"/>
                <a:gd name="connsiteY74" fmla="*/ 612140 h 10911853"/>
                <a:gd name="connsiteX75" fmla="*/ 2159685 w 3908997"/>
                <a:gd name="connsiteY75" fmla="*/ 603173 h 10911853"/>
                <a:gd name="connsiteX76" fmla="*/ 2122601 w 3908997"/>
                <a:gd name="connsiteY76" fmla="*/ 595464 h 10911853"/>
                <a:gd name="connsiteX77" fmla="*/ 2089035 w 3908997"/>
                <a:gd name="connsiteY77" fmla="*/ 540804 h 10911853"/>
                <a:gd name="connsiteX78" fmla="*/ 2057717 w 3908997"/>
                <a:gd name="connsiteY78" fmla="*/ 487476 h 10911853"/>
                <a:gd name="connsiteX79" fmla="*/ 2028278 w 3908997"/>
                <a:gd name="connsiteY79" fmla="*/ 435711 h 10911853"/>
                <a:gd name="connsiteX80" fmla="*/ 1973516 w 3908997"/>
                <a:gd name="connsiteY80" fmla="*/ 337629 h 10911853"/>
                <a:gd name="connsiteX81" fmla="*/ 1947468 w 3908997"/>
                <a:gd name="connsiteY81" fmla="*/ 291719 h 10911853"/>
                <a:gd name="connsiteX82" fmla="*/ 1921802 w 3908997"/>
                <a:gd name="connsiteY82" fmla="*/ 248170 h 10911853"/>
                <a:gd name="connsiteX83" fmla="*/ 1896160 w 3908997"/>
                <a:gd name="connsiteY83" fmla="*/ 207200 h 10911853"/>
                <a:gd name="connsiteX84" fmla="*/ 1870163 w 3908997"/>
                <a:gd name="connsiteY84" fmla="*/ 168986 h 10911853"/>
                <a:gd name="connsiteX85" fmla="*/ 1843443 w 3908997"/>
                <a:gd name="connsiteY85" fmla="*/ 133743 h 10911853"/>
                <a:gd name="connsiteX86" fmla="*/ 1815630 w 3908997"/>
                <a:gd name="connsiteY86" fmla="*/ 101663 h 10911853"/>
                <a:gd name="connsiteX87" fmla="*/ 1786356 w 3908997"/>
                <a:gd name="connsiteY87" fmla="*/ 72974 h 10911853"/>
                <a:gd name="connsiteX88" fmla="*/ 1755241 w 3908997"/>
                <a:gd name="connsiteY88" fmla="*/ 47853 h 10911853"/>
                <a:gd name="connsiteX89" fmla="*/ 1721916 w 3908997"/>
                <a:gd name="connsiteY89" fmla="*/ 26517 h 10911853"/>
                <a:gd name="connsiteX90" fmla="*/ 1686026 w 3908997"/>
                <a:gd name="connsiteY90" fmla="*/ 9169 h 10911853"/>
                <a:gd name="connsiteX91" fmla="*/ 1648498 w 3908997"/>
                <a:gd name="connsiteY91" fmla="*/ 127 h 10911853"/>
                <a:gd name="connsiteX92" fmla="*/ 1605635 w 3908997"/>
                <a:gd name="connsiteY92" fmla="*/ 0 h 10911853"/>
                <a:gd name="connsiteX93" fmla="*/ 1558925 w 3908997"/>
                <a:gd name="connsiteY93" fmla="*/ 7073 h 10911853"/>
                <a:gd name="connsiteX94" fmla="*/ 1509903 w 3908997"/>
                <a:gd name="connsiteY94" fmla="*/ 19608 h 10911853"/>
                <a:gd name="connsiteX95" fmla="*/ 1460068 w 3908997"/>
                <a:gd name="connsiteY95" fmla="*/ 35915 h 10911853"/>
                <a:gd name="connsiteX96" fmla="*/ 1410931 w 3908997"/>
                <a:gd name="connsiteY96" fmla="*/ 54254 h 10911853"/>
                <a:gd name="connsiteX97" fmla="*/ 1320838 w 3908997"/>
                <a:gd name="connsiteY97" fmla="*/ 90170 h 10911853"/>
                <a:gd name="connsiteX98" fmla="*/ 1282915 w 3908997"/>
                <a:gd name="connsiteY98" fmla="*/ 104317 h 10911853"/>
                <a:gd name="connsiteX99" fmla="*/ 1315389 w 3908997"/>
                <a:gd name="connsiteY99" fmla="*/ 221043 h 10911853"/>
                <a:gd name="connsiteX100" fmla="*/ 1330782 w 3908997"/>
                <a:gd name="connsiteY100" fmla="*/ 291426 h 10911853"/>
                <a:gd name="connsiteX101" fmla="*/ 1333182 w 3908997"/>
                <a:gd name="connsiteY101" fmla="*/ 343763 h 10911853"/>
                <a:gd name="connsiteX102" fmla="*/ 1326705 w 3908997"/>
                <a:gd name="connsiteY102" fmla="*/ 406400 h 10911853"/>
                <a:gd name="connsiteX103" fmla="*/ 1206144 w 3908997"/>
                <a:gd name="connsiteY103" fmla="*/ 1380578 h 10911853"/>
                <a:gd name="connsiteX104" fmla="*/ 1326692 w 3908997"/>
                <a:gd name="connsiteY104" fmla="*/ 406400 h 10911853"/>
                <a:gd name="connsiteX105" fmla="*/ 1326121 w 3908997"/>
                <a:gd name="connsiteY105" fmla="*/ 383552 h 10911853"/>
                <a:gd name="connsiteX106" fmla="*/ 1284846 w 3908997"/>
                <a:gd name="connsiteY106" fmla="*/ 326453 h 10911853"/>
                <a:gd name="connsiteX107" fmla="*/ 1249006 w 3908997"/>
                <a:gd name="connsiteY107" fmla="*/ 294233 h 10911853"/>
                <a:gd name="connsiteX108" fmla="*/ 1206258 w 3908997"/>
                <a:gd name="connsiteY108" fmla="*/ 260896 h 10911853"/>
                <a:gd name="connsiteX109" fmla="*/ 1159052 w 3908997"/>
                <a:gd name="connsiteY109" fmla="*/ 227469 h 10911853"/>
                <a:gd name="connsiteX110" fmla="*/ 1109814 w 3908997"/>
                <a:gd name="connsiteY110" fmla="*/ 194945 h 10911853"/>
                <a:gd name="connsiteX111" fmla="*/ 1060983 w 3908997"/>
                <a:gd name="connsiteY111" fmla="*/ 164338 h 10911853"/>
                <a:gd name="connsiteX112" fmla="*/ 1014984 w 3908997"/>
                <a:gd name="connsiteY112" fmla="*/ 136664 h 10911853"/>
                <a:gd name="connsiteX113" fmla="*/ 974255 w 3908997"/>
                <a:gd name="connsiteY113" fmla="*/ 112915 h 10911853"/>
                <a:gd name="connsiteX114" fmla="*/ 918337 w 3908997"/>
                <a:gd name="connsiteY114" fmla="*/ 81267 h 10911853"/>
                <a:gd name="connsiteX115" fmla="*/ 603059 w 3908997"/>
                <a:gd name="connsiteY115" fmla="*/ 774001 h 10911853"/>
                <a:gd name="connsiteX116" fmla="*/ 746493 w 3908997"/>
                <a:gd name="connsiteY116" fmla="*/ 1361338 h 10911853"/>
                <a:gd name="connsiteX117" fmla="*/ 720471 w 3908997"/>
                <a:gd name="connsiteY117" fmla="*/ 1620837 h 10911853"/>
                <a:gd name="connsiteX118" fmla="*/ 608495 w 3908997"/>
                <a:gd name="connsiteY118" fmla="*/ 2221954 h 10911853"/>
                <a:gd name="connsiteX119" fmla="*/ 603389 w 3908997"/>
                <a:gd name="connsiteY119" fmla="*/ 2223897 h 10911853"/>
                <a:gd name="connsiteX120" fmla="*/ 560590 w 3908997"/>
                <a:gd name="connsiteY120" fmla="*/ 2243734 h 10911853"/>
                <a:gd name="connsiteX121" fmla="*/ 519112 w 3908997"/>
                <a:gd name="connsiteY121" fmla="*/ 2266543 h 10911853"/>
                <a:gd name="connsiteX122" fmla="*/ 479132 w 3908997"/>
                <a:gd name="connsiteY122" fmla="*/ 2292248 h 10911853"/>
                <a:gd name="connsiteX123" fmla="*/ 440829 w 3908997"/>
                <a:gd name="connsiteY123" fmla="*/ 2320772 h 10911853"/>
                <a:gd name="connsiteX124" fmla="*/ 282333 w 3908997"/>
                <a:gd name="connsiteY124" fmla="*/ 2447442 h 10911853"/>
                <a:gd name="connsiteX125" fmla="*/ 0 w 3908997"/>
                <a:gd name="connsiteY125" fmla="*/ 3183394 h 10911853"/>
                <a:gd name="connsiteX126" fmla="*/ 385470 w 3908997"/>
                <a:gd name="connsiteY126" fmla="*/ 3752913 h 10911853"/>
                <a:gd name="connsiteX127" fmla="*/ 423506 w 3908997"/>
                <a:gd name="connsiteY127" fmla="*/ 3801249 h 10911853"/>
                <a:gd name="connsiteX128" fmla="*/ 461073 w 3908997"/>
                <a:gd name="connsiteY128" fmla="*/ 3847515 h 10911853"/>
                <a:gd name="connsiteX129" fmla="*/ 498132 w 3908997"/>
                <a:gd name="connsiteY129" fmla="*/ 3891877 h 10911853"/>
                <a:gd name="connsiteX130" fmla="*/ 534670 w 3908997"/>
                <a:gd name="connsiteY130" fmla="*/ 3934485 h 10911853"/>
                <a:gd name="connsiteX131" fmla="*/ 570649 w 3908997"/>
                <a:gd name="connsiteY131" fmla="*/ 3975506 h 10911853"/>
                <a:gd name="connsiteX132" fmla="*/ 606031 w 3908997"/>
                <a:gd name="connsiteY132" fmla="*/ 4015092 h 10911853"/>
                <a:gd name="connsiteX133" fmla="*/ 640803 w 3908997"/>
                <a:gd name="connsiteY133" fmla="*/ 4053433 h 10911853"/>
                <a:gd name="connsiteX134" fmla="*/ 773074 w 3908997"/>
                <a:gd name="connsiteY134" fmla="*/ 4197439 h 10911853"/>
                <a:gd name="connsiteX135" fmla="*/ 804291 w 3908997"/>
                <a:gd name="connsiteY135" fmla="*/ 4231919 h 10911853"/>
                <a:gd name="connsiteX136" fmla="*/ 834720 w 3908997"/>
                <a:gd name="connsiteY136" fmla="*/ 4266108 h 10911853"/>
                <a:gd name="connsiteX137" fmla="*/ 864311 w 3908997"/>
                <a:gd name="connsiteY137" fmla="*/ 4300194 h 10911853"/>
                <a:gd name="connsiteX138" fmla="*/ 893038 w 3908997"/>
                <a:gd name="connsiteY138" fmla="*/ 4334319 h 10911853"/>
                <a:gd name="connsiteX139" fmla="*/ 920889 w 3908997"/>
                <a:gd name="connsiteY139" fmla="*/ 4368647 h 10911853"/>
                <a:gd name="connsiteX140" fmla="*/ 947813 w 3908997"/>
                <a:gd name="connsiteY140" fmla="*/ 4403344 h 10911853"/>
                <a:gd name="connsiteX141" fmla="*/ 973785 w 3908997"/>
                <a:gd name="connsiteY141" fmla="*/ 4438586 h 10911853"/>
                <a:gd name="connsiteX142" fmla="*/ 998778 w 3908997"/>
                <a:gd name="connsiteY142" fmla="*/ 4474515 h 10911853"/>
                <a:gd name="connsiteX143" fmla="*/ 1022769 w 3908997"/>
                <a:gd name="connsiteY143" fmla="*/ 4511306 h 10911853"/>
                <a:gd name="connsiteX144" fmla="*/ 1045718 w 3908997"/>
                <a:gd name="connsiteY144" fmla="*/ 4549127 h 10911853"/>
                <a:gd name="connsiteX145" fmla="*/ 1067600 w 3908997"/>
                <a:gd name="connsiteY145" fmla="*/ 4588129 h 10911853"/>
                <a:gd name="connsiteX146" fmla="*/ 1088390 w 3908997"/>
                <a:gd name="connsiteY146" fmla="*/ 4628477 h 10911853"/>
                <a:gd name="connsiteX147" fmla="*/ 1108036 w 3908997"/>
                <a:gd name="connsiteY147" fmla="*/ 4670336 h 10911853"/>
                <a:gd name="connsiteX148" fmla="*/ 1126540 w 3908997"/>
                <a:gd name="connsiteY148" fmla="*/ 4713871 h 10911853"/>
                <a:gd name="connsiteX149" fmla="*/ 1143838 w 3908997"/>
                <a:gd name="connsiteY149" fmla="*/ 4759249 h 10911853"/>
                <a:gd name="connsiteX150" fmla="*/ 1159929 w 3908997"/>
                <a:gd name="connsiteY150" fmla="*/ 4806620 h 10911853"/>
                <a:gd name="connsiteX151" fmla="*/ 1174775 w 3908997"/>
                <a:gd name="connsiteY151" fmla="*/ 4856162 h 10911853"/>
                <a:gd name="connsiteX152" fmla="*/ 1188339 w 3908997"/>
                <a:gd name="connsiteY152" fmla="*/ 4908029 h 10911853"/>
                <a:gd name="connsiteX153" fmla="*/ 1260843 w 3908997"/>
                <a:gd name="connsiteY153" fmla="*/ 5760885 h 10911853"/>
                <a:gd name="connsiteX154" fmla="*/ 1305534 w 3908997"/>
                <a:gd name="connsiteY154" fmla="*/ 6316662 h 10911853"/>
                <a:gd name="connsiteX155" fmla="*/ 1343761 w 3908997"/>
                <a:gd name="connsiteY155" fmla="*/ 6818477 h 10911853"/>
                <a:gd name="connsiteX156" fmla="*/ 1372539 w 3908997"/>
                <a:gd name="connsiteY156" fmla="*/ 7217435 h 10911853"/>
                <a:gd name="connsiteX157" fmla="*/ 1395882 w 3908997"/>
                <a:gd name="connsiteY157" fmla="*/ 7559091 h 10911853"/>
                <a:gd name="connsiteX158" fmla="*/ 1410906 w 3908997"/>
                <a:gd name="connsiteY158" fmla="*/ 7725016 h 10911853"/>
                <a:gd name="connsiteX159" fmla="*/ 1440319 w 3908997"/>
                <a:gd name="connsiteY159" fmla="*/ 10850055 h 10911853"/>
                <a:gd name="connsiteX160" fmla="*/ 1422184 w 3908997"/>
                <a:gd name="connsiteY160" fmla="*/ 10899204 h 10911853"/>
                <a:gd name="connsiteX161" fmla="*/ 1415542 w 3908997"/>
                <a:gd name="connsiteY161" fmla="*/ 10911853 h 10911853"/>
                <a:gd name="connsiteX162" fmla="*/ 3908996 w 3908997"/>
                <a:gd name="connsiteY162" fmla="*/ 10900296 h 10911853"/>
                <a:gd name="connsiteX0" fmla="*/ 3908996 w 3908995"/>
                <a:gd name="connsiteY0" fmla="*/ 10900296 h 10911853"/>
                <a:gd name="connsiteX1" fmla="*/ 3604907 w 3908995"/>
                <a:gd name="connsiteY1" fmla="*/ 7716367 h 10911853"/>
                <a:gd name="connsiteX2" fmla="*/ 3406800 w 3908995"/>
                <a:gd name="connsiteY2" fmla="*/ 5912815 h 10911853"/>
                <a:gd name="connsiteX3" fmla="*/ 3227578 w 3908995"/>
                <a:gd name="connsiteY3" fmla="*/ 4821618 h 10911853"/>
                <a:gd name="connsiteX4" fmla="*/ 2980194 w 3908995"/>
                <a:gd name="connsiteY4" fmla="*/ 3774744 h 10911853"/>
                <a:gd name="connsiteX5" fmla="*/ 2979636 w 3908995"/>
                <a:gd name="connsiteY5" fmla="*/ 3737381 h 10911853"/>
                <a:gd name="connsiteX6" fmla="*/ 2979712 w 3908995"/>
                <a:gd name="connsiteY6" fmla="*/ 3683050 h 10911853"/>
                <a:gd name="connsiteX7" fmla="*/ 2980563 w 3908995"/>
                <a:gd name="connsiteY7" fmla="*/ 3628936 h 10911853"/>
                <a:gd name="connsiteX8" fmla="*/ 2982112 w 3908995"/>
                <a:gd name="connsiteY8" fmla="*/ 3575088 h 10911853"/>
                <a:gd name="connsiteX9" fmla="*/ 2984258 w 3908995"/>
                <a:gd name="connsiteY9" fmla="*/ 3521557 h 10911853"/>
                <a:gd name="connsiteX10" fmla="*/ 2986913 w 3908995"/>
                <a:gd name="connsiteY10" fmla="*/ 3468382 h 10911853"/>
                <a:gd name="connsiteX11" fmla="*/ 2989973 w 3908995"/>
                <a:gd name="connsiteY11" fmla="*/ 3415627 h 10911853"/>
                <a:gd name="connsiteX12" fmla="*/ 2993352 w 3908995"/>
                <a:gd name="connsiteY12" fmla="*/ 3363341 h 10911853"/>
                <a:gd name="connsiteX13" fmla="*/ 2996946 w 3908995"/>
                <a:gd name="connsiteY13" fmla="*/ 3311563 h 10911853"/>
                <a:gd name="connsiteX14" fmla="*/ 3008134 w 3908995"/>
                <a:gd name="connsiteY14" fmla="*/ 3159810 h 10911853"/>
                <a:gd name="connsiteX15" fmla="*/ 3014992 w 3908995"/>
                <a:gd name="connsiteY15" fmla="*/ 3062135 h 10911853"/>
                <a:gd name="connsiteX16" fmla="*/ 3017951 w 3908995"/>
                <a:gd name="connsiteY16" fmla="*/ 3014484 h 10911853"/>
                <a:gd name="connsiteX17" fmla="*/ 3020479 w 3908995"/>
                <a:gd name="connsiteY17" fmla="*/ 2967710 h 10911853"/>
                <a:gd name="connsiteX18" fmla="*/ 3022473 w 3908995"/>
                <a:gd name="connsiteY18" fmla="*/ 2921851 h 10911853"/>
                <a:gd name="connsiteX19" fmla="*/ 3023857 w 3908995"/>
                <a:gd name="connsiteY19" fmla="*/ 2876943 h 10911853"/>
                <a:gd name="connsiteX20" fmla="*/ 3024517 w 3908995"/>
                <a:gd name="connsiteY20" fmla="*/ 2833065 h 10911853"/>
                <a:gd name="connsiteX21" fmla="*/ 3024365 w 3908995"/>
                <a:gd name="connsiteY21" fmla="*/ 2790240 h 10911853"/>
                <a:gd name="connsiteX22" fmla="*/ 3023311 w 3908995"/>
                <a:gd name="connsiteY22" fmla="*/ 2748534 h 10911853"/>
                <a:gd name="connsiteX23" fmla="*/ 3021253 w 3908995"/>
                <a:gd name="connsiteY23" fmla="*/ 2707995 h 10911853"/>
                <a:gd name="connsiteX24" fmla="*/ 3018117 w 3908995"/>
                <a:gd name="connsiteY24" fmla="*/ 2668663 h 10911853"/>
                <a:gd name="connsiteX25" fmla="*/ 3013786 w 3908995"/>
                <a:gd name="connsiteY25" fmla="*/ 2630601 h 10911853"/>
                <a:gd name="connsiteX26" fmla="*/ 3025241 w 3908995"/>
                <a:gd name="connsiteY26" fmla="*/ 2587498 h 10911853"/>
                <a:gd name="connsiteX27" fmla="*/ 3035185 w 3908995"/>
                <a:gd name="connsiteY27" fmla="*/ 2539784 h 10911853"/>
                <a:gd name="connsiteX28" fmla="*/ 3043669 w 3908995"/>
                <a:gd name="connsiteY28" fmla="*/ 2488361 h 10911853"/>
                <a:gd name="connsiteX29" fmla="*/ 3050756 w 3908995"/>
                <a:gd name="connsiteY29" fmla="*/ 2434120 h 10911853"/>
                <a:gd name="connsiteX30" fmla="*/ 3056509 w 3908995"/>
                <a:gd name="connsiteY30" fmla="*/ 2377986 h 10911853"/>
                <a:gd name="connsiteX31" fmla="*/ 3061017 w 3908995"/>
                <a:gd name="connsiteY31" fmla="*/ 2320874 h 10911853"/>
                <a:gd name="connsiteX32" fmla="*/ 3064306 w 3908995"/>
                <a:gd name="connsiteY32" fmla="*/ 2263698 h 10911853"/>
                <a:gd name="connsiteX33" fmla="*/ 3066478 w 3908995"/>
                <a:gd name="connsiteY33" fmla="*/ 2207349 h 10911853"/>
                <a:gd name="connsiteX34" fmla="*/ 3067570 w 3908995"/>
                <a:gd name="connsiteY34" fmla="*/ 2152751 h 10911853"/>
                <a:gd name="connsiteX35" fmla="*/ 3067659 w 3908995"/>
                <a:gd name="connsiteY35" fmla="*/ 2100808 h 10911853"/>
                <a:gd name="connsiteX36" fmla="*/ 3066821 w 3908995"/>
                <a:gd name="connsiteY36" fmla="*/ 2052447 h 10911853"/>
                <a:gd name="connsiteX37" fmla="*/ 3065094 w 3908995"/>
                <a:gd name="connsiteY37" fmla="*/ 2008555 h 10911853"/>
                <a:gd name="connsiteX38" fmla="*/ 3062554 w 3908995"/>
                <a:gd name="connsiteY38" fmla="*/ 1970062 h 10911853"/>
                <a:gd name="connsiteX39" fmla="*/ 3059277 w 3908995"/>
                <a:gd name="connsiteY39" fmla="*/ 1937867 h 10911853"/>
                <a:gd name="connsiteX40" fmla="*/ 3051886 w 3908995"/>
                <a:gd name="connsiteY40" fmla="*/ 1876945 h 10911853"/>
                <a:gd name="connsiteX41" fmla="*/ 3033052 w 3908995"/>
                <a:gd name="connsiteY41" fmla="*/ 1707807 h 10911853"/>
                <a:gd name="connsiteX42" fmla="*/ 3027032 w 3908995"/>
                <a:gd name="connsiteY42" fmla="*/ 1655787 h 10911853"/>
                <a:gd name="connsiteX43" fmla="*/ 3020707 w 3908995"/>
                <a:gd name="connsiteY43" fmla="*/ 1605864 h 10911853"/>
                <a:gd name="connsiteX44" fmla="*/ 3013849 w 3908995"/>
                <a:gd name="connsiteY44" fmla="*/ 1557959 h 10911853"/>
                <a:gd name="connsiteX45" fmla="*/ 3006191 w 3908995"/>
                <a:gd name="connsiteY45" fmla="*/ 1512023 h 10911853"/>
                <a:gd name="connsiteX46" fmla="*/ 2997466 w 3908995"/>
                <a:gd name="connsiteY46" fmla="*/ 1468018 h 10911853"/>
                <a:gd name="connsiteX47" fmla="*/ 2987433 w 3908995"/>
                <a:gd name="connsiteY47" fmla="*/ 1425879 h 10911853"/>
                <a:gd name="connsiteX48" fmla="*/ 2975851 w 3908995"/>
                <a:gd name="connsiteY48" fmla="*/ 1385544 h 10911853"/>
                <a:gd name="connsiteX49" fmla="*/ 2962427 w 3908995"/>
                <a:gd name="connsiteY49" fmla="*/ 1346962 h 10911853"/>
                <a:gd name="connsiteX50" fmla="*/ 2946946 w 3908995"/>
                <a:gd name="connsiteY50" fmla="*/ 1310068 h 10911853"/>
                <a:gd name="connsiteX51" fmla="*/ 2929140 w 3908995"/>
                <a:gd name="connsiteY51" fmla="*/ 1274826 h 10911853"/>
                <a:gd name="connsiteX52" fmla="*/ 2908744 w 3908995"/>
                <a:gd name="connsiteY52" fmla="*/ 1241171 h 10911853"/>
                <a:gd name="connsiteX53" fmla="*/ 2885516 w 3908995"/>
                <a:gd name="connsiteY53" fmla="*/ 1209040 h 10911853"/>
                <a:gd name="connsiteX54" fmla="*/ 2859201 w 3908995"/>
                <a:gd name="connsiteY54" fmla="*/ 1178382 h 10911853"/>
                <a:gd name="connsiteX55" fmla="*/ 2829534 w 3908995"/>
                <a:gd name="connsiteY55" fmla="*/ 1149134 h 10911853"/>
                <a:gd name="connsiteX56" fmla="*/ 2796286 w 3908995"/>
                <a:gd name="connsiteY56" fmla="*/ 1121257 h 10911853"/>
                <a:gd name="connsiteX57" fmla="*/ 2759176 w 3908995"/>
                <a:gd name="connsiteY57" fmla="*/ 1094689 h 10911853"/>
                <a:gd name="connsiteX58" fmla="*/ 2717952 w 3908995"/>
                <a:gd name="connsiteY58" fmla="*/ 1069378 h 10911853"/>
                <a:gd name="connsiteX59" fmla="*/ 2672384 w 3908995"/>
                <a:gd name="connsiteY59" fmla="*/ 1045248 h 10911853"/>
                <a:gd name="connsiteX60" fmla="*/ 2660929 w 3908995"/>
                <a:gd name="connsiteY60" fmla="*/ 991349 h 10911853"/>
                <a:gd name="connsiteX61" fmla="*/ 2644838 w 3908995"/>
                <a:gd name="connsiteY61" fmla="*/ 941971 h 10911853"/>
                <a:gd name="connsiteX62" fmla="*/ 2624531 w 3908995"/>
                <a:gd name="connsiteY62" fmla="*/ 896886 h 10911853"/>
                <a:gd name="connsiteX63" fmla="*/ 2600401 w 3908995"/>
                <a:gd name="connsiteY63" fmla="*/ 855891 h 10911853"/>
                <a:gd name="connsiteX64" fmla="*/ 2572855 w 3908995"/>
                <a:gd name="connsiteY64" fmla="*/ 818756 h 10911853"/>
                <a:gd name="connsiteX65" fmla="*/ 2542298 w 3908995"/>
                <a:gd name="connsiteY65" fmla="*/ 785266 h 10911853"/>
                <a:gd name="connsiteX66" fmla="*/ 2509126 w 3908995"/>
                <a:gd name="connsiteY66" fmla="*/ 755205 h 10911853"/>
                <a:gd name="connsiteX67" fmla="*/ 2473756 w 3908995"/>
                <a:gd name="connsiteY67" fmla="*/ 728357 h 10911853"/>
                <a:gd name="connsiteX68" fmla="*/ 2436571 w 3908995"/>
                <a:gd name="connsiteY68" fmla="*/ 704507 h 10911853"/>
                <a:gd name="connsiteX69" fmla="*/ 2397988 w 3908995"/>
                <a:gd name="connsiteY69" fmla="*/ 683425 h 10911853"/>
                <a:gd name="connsiteX70" fmla="*/ 2358415 w 3908995"/>
                <a:gd name="connsiteY70" fmla="*/ 664921 h 10911853"/>
                <a:gd name="connsiteX71" fmla="*/ 2318245 w 3908995"/>
                <a:gd name="connsiteY71" fmla="*/ 648754 h 10911853"/>
                <a:gd name="connsiteX72" fmla="*/ 2277884 w 3908995"/>
                <a:gd name="connsiteY72" fmla="*/ 634707 h 10911853"/>
                <a:gd name="connsiteX73" fmla="*/ 2237740 w 3908995"/>
                <a:gd name="connsiteY73" fmla="*/ 622579 h 10911853"/>
                <a:gd name="connsiteX74" fmla="*/ 2198205 w 3908995"/>
                <a:gd name="connsiteY74" fmla="*/ 612140 h 10911853"/>
                <a:gd name="connsiteX75" fmla="*/ 2159685 w 3908995"/>
                <a:gd name="connsiteY75" fmla="*/ 603173 h 10911853"/>
                <a:gd name="connsiteX76" fmla="*/ 2122601 w 3908995"/>
                <a:gd name="connsiteY76" fmla="*/ 595464 h 10911853"/>
                <a:gd name="connsiteX77" fmla="*/ 2089035 w 3908995"/>
                <a:gd name="connsiteY77" fmla="*/ 540804 h 10911853"/>
                <a:gd name="connsiteX78" fmla="*/ 2057717 w 3908995"/>
                <a:gd name="connsiteY78" fmla="*/ 487476 h 10911853"/>
                <a:gd name="connsiteX79" fmla="*/ 2028278 w 3908995"/>
                <a:gd name="connsiteY79" fmla="*/ 435711 h 10911853"/>
                <a:gd name="connsiteX80" fmla="*/ 1973516 w 3908995"/>
                <a:gd name="connsiteY80" fmla="*/ 337629 h 10911853"/>
                <a:gd name="connsiteX81" fmla="*/ 1947468 w 3908995"/>
                <a:gd name="connsiteY81" fmla="*/ 291719 h 10911853"/>
                <a:gd name="connsiteX82" fmla="*/ 1921802 w 3908995"/>
                <a:gd name="connsiteY82" fmla="*/ 248170 h 10911853"/>
                <a:gd name="connsiteX83" fmla="*/ 1896160 w 3908995"/>
                <a:gd name="connsiteY83" fmla="*/ 207200 h 10911853"/>
                <a:gd name="connsiteX84" fmla="*/ 1870163 w 3908995"/>
                <a:gd name="connsiteY84" fmla="*/ 168986 h 10911853"/>
                <a:gd name="connsiteX85" fmla="*/ 1843443 w 3908995"/>
                <a:gd name="connsiteY85" fmla="*/ 133743 h 10911853"/>
                <a:gd name="connsiteX86" fmla="*/ 1815630 w 3908995"/>
                <a:gd name="connsiteY86" fmla="*/ 101663 h 10911853"/>
                <a:gd name="connsiteX87" fmla="*/ 1786356 w 3908995"/>
                <a:gd name="connsiteY87" fmla="*/ 72974 h 10911853"/>
                <a:gd name="connsiteX88" fmla="*/ 1755241 w 3908995"/>
                <a:gd name="connsiteY88" fmla="*/ 47853 h 10911853"/>
                <a:gd name="connsiteX89" fmla="*/ 1721916 w 3908995"/>
                <a:gd name="connsiteY89" fmla="*/ 26517 h 10911853"/>
                <a:gd name="connsiteX90" fmla="*/ 1686026 w 3908995"/>
                <a:gd name="connsiteY90" fmla="*/ 9169 h 10911853"/>
                <a:gd name="connsiteX91" fmla="*/ 1648498 w 3908995"/>
                <a:gd name="connsiteY91" fmla="*/ 127 h 10911853"/>
                <a:gd name="connsiteX92" fmla="*/ 1605635 w 3908995"/>
                <a:gd name="connsiteY92" fmla="*/ 0 h 10911853"/>
                <a:gd name="connsiteX93" fmla="*/ 1558925 w 3908995"/>
                <a:gd name="connsiteY93" fmla="*/ 7073 h 10911853"/>
                <a:gd name="connsiteX94" fmla="*/ 1509903 w 3908995"/>
                <a:gd name="connsiteY94" fmla="*/ 19608 h 10911853"/>
                <a:gd name="connsiteX95" fmla="*/ 1460068 w 3908995"/>
                <a:gd name="connsiteY95" fmla="*/ 35915 h 10911853"/>
                <a:gd name="connsiteX96" fmla="*/ 1410931 w 3908995"/>
                <a:gd name="connsiteY96" fmla="*/ 54254 h 10911853"/>
                <a:gd name="connsiteX97" fmla="*/ 1320838 w 3908995"/>
                <a:gd name="connsiteY97" fmla="*/ 90170 h 10911853"/>
                <a:gd name="connsiteX98" fmla="*/ 1282915 w 3908995"/>
                <a:gd name="connsiteY98" fmla="*/ 104317 h 10911853"/>
                <a:gd name="connsiteX99" fmla="*/ 1315389 w 3908995"/>
                <a:gd name="connsiteY99" fmla="*/ 221043 h 10911853"/>
                <a:gd name="connsiteX100" fmla="*/ 1330782 w 3908995"/>
                <a:gd name="connsiteY100" fmla="*/ 291426 h 10911853"/>
                <a:gd name="connsiteX101" fmla="*/ 1333182 w 3908995"/>
                <a:gd name="connsiteY101" fmla="*/ 343763 h 10911853"/>
                <a:gd name="connsiteX102" fmla="*/ 1326705 w 3908995"/>
                <a:gd name="connsiteY102" fmla="*/ 406400 h 10911853"/>
                <a:gd name="connsiteX103" fmla="*/ 1206144 w 3908995"/>
                <a:gd name="connsiteY103" fmla="*/ 1380578 h 10911853"/>
                <a:gd name="connsiteX104" fmla="*/ 1326692 w 3908995"/>
                <a:gd name="connsiteY104" fmla="*/ 406400 h 10911853"/>
                <a:gd name="connsiteX105" fmla="*/ 1326121 w 3908995"/>
                <a:gd name="connsiteY105" fmla="*/ 383552 h 10911853"/>
                <a:gd name="connsiteX106" fmla="*/ 1284846 w 3908995"/>
                <a:gd name="connsiteY106" fmla="*/ 326453 h 10911853"/>
                <a:gd name="connsiteX107" fmla="*/ 1249006 w 3908995"/>
                <a:gd name="connsiteY107" fmla="*/ 294233 h 10911853"/>
                <a:gd name="connsiteX108" fmla="*/ 1206258 w 3908995"/>
                <a:gd name="connsiteY108" fmla="*/ 260896 h 10911853"/>
                <a:gd name="connsiteX109" fmla="*/ 1159052 w 3908995"/>
                <a:gd name="connsiteY109" fmla="*/ 227469 h 10911853"/>
                <a:gd name="connsiteX110" fmla="*/ 1109814 w 3908995"/>
                <a:gd name="connsiteY110" fmla="*/ 194945 h 10911853"/>
                <a:gd name="connsiteX111" fmla="*/ 1060983 w 3908995"/>
                <a:gd name="connsiteY111" fmla="*/ 164338 h 10911853"/>
                <a:gd name="connsiteX112" fmla="*/ 1014984 w 3908995"/>
                <a:gd name="connsiteY112" fmla="*/ 136664 h 10911853"/>
                <a:gd name="connsiteX113" fmla="*/ 974255 w 3908995"/>
                <a:gd name="connsiteY113" fmla="*/ 112915 h 10911853"/>
                <a:gd name="connsiteX114" fmla="*/ 918337 w 3908995"/>
                <a:gd name="connsiteY114" fmla="*/ 81267 h 10911853"/>
                <a:gd name="connsiteX115" fmla="*/ 603059 w 3908995"/>
                <a:gd name="connsiteY115" fmla="*/ 774001 h 10911853"/>
                <a:gd name="connsiteX116" fmla="*/ 746493 w 3908995"/>
                <a:gd name="connsiteY116" fmla="*/ 1361338 h 10911853"/>
                <a:gd name="connsiteX117" fmla="*/ 720471 w 3908995"/>
                <a:gd name="connsiteY117" fmla="*/ 1620837 h 10911853"/>
                <a:gd name="connsiteX118" fmla="*/ 608495 w 3908995"/>
                <a:gd name="connsiteY118" fmla="*/ 2221954 h 10911853"/>
                <a:gd name="connsiteX119" fmla="*/ 603389 w 3908995"/>
                <a:gd name="connsiteY119" fmla="*/ 2223897 h 10911853"/>
                <a:gd name="connsiteX120" fmla="*/ 560590 w 3908995"/>
                <a:gd name="connsiteY120" fmla="*/ 2243734 h 10911853"/>
                <a:gd name="connsiteX121" fmla="*/ 519112 w 3908995"/>
                <a:gd name="connsiteY121" fmla="*/ 2266543 h 10911853"/>
                <a:gd name="connsiteX122" fmla="*/ 479132 w 3908995"/>
                <a:gd name="connsiteY122" fmla="*/ 2292248 h 10911853"/>
                <a:gd name="connsiteX123" fmla="*/ 440829 w 3908995"/>
                <a:gd name="connsiteY123" fmla="*/ 2320772 h 10911853"/>
                <a:gd name="connsiteX124" fmla="*/ 282333 w 3908995"/>
                <a:gd name="connsiteY124" fmla="*/ 2447442 h 10911853"/>
                <a:gd name="connsiteX125" fmla="*/ 0 w 3908995"/>
                <a:gd name="connsiteY125" fmla="*/ 3183394 h 10911853"/>
                <a:gd name="connsiteX126" fmla="*/ 385470 w 3908995"/>
                <a:gd name="connsiteY126" fmla="*/ 3752913 h 10911853"/>
                <a:gd name="connsiteX127" fmla="*/ 423506 w 3908995"/>
                <a:gd name="connsiteY127" fmla="*/ 3801249 h 10911853"/>
                <a:gd name="connsiteX128" fmla="*/ 461073 w 3908995"/>
                <a:gd name="connsiteY128" fmla="*/ 3847515 h 10911853"/>
                <a:gd name="connsiteX129" fmla="*/ 498132 w 3908995"/>
                <a:gd name="connsiteY129" fmla="*/ 3891877 h 10911853"/>
                <a:gd name="connsiteX130" fmla="*/ 534670 w 3908995"/>
                <a:gd name="connsiteY130" fmla="*/ 3934485 h 10911853"/>
                <a:gd name="connsiteX131" fmla="*/ 570649 w 3908995"/>
                <a:gd name="connsiteY131" fmla="*/ 3975506 h 10911853"/>
                <a:gd name="connsiteX132" fmla="*/ 606031 w 3908995"/>
                <a:gd name="connsiteY132" fmla="*/ 4015092 h 10911853"/>
                <a:gd name="connsiteX133" fmla="*/ 640803 w 3908995"/>
                <a:gd name="connsiteY133" fmla="*/ 4053433 h 10911853"/>
                <a:gd name="connsiteX134" fmla="*/ 773074 w 3908995"/>
                <a:gd name="connsiteY134" fmla="*/ 4197439 h 10911853"/>
                <a:gd name="connsiteX135" fmla="*/ 804291 w 3908995"/>
                <a:gd name="connsiteY135" fmla="*/ 4231919 h 10911853"/>
                <a:gd name="connsiteX136" fmla="*/ 834720 w 3908995"/>
                <a:gd name="connsiteY136" fmla="*/ 4266108 h 10911853"/>
                <a:gd name="connsiteX137" fmla="*/ 864311 w 3908995"/>
                <a:gd name="connsiteY137" fmla="*/ 4300194 h 10911853"/>
                <a:gd name="connsiteX138" fmla="*/ 893038 w 3908995"/>
                <a:gd name="connsiteY138" fmla="*/ 4334319 h 10911853"/>
                <a:gd name="connsiteX139" fmla="*/ 920889 w 3908995"/>
                <a:gd name="connsiteY139" fmla="*/ 4368647 h 10911853"/>
                <a:gd name="connsiteX140" fmla="*/ 947813 w 3908995"/>
                <a:gd name="connsiteY140" fmla="*/ 4403344 h 10911853"/>
                <a:gd name="connsiteX141" fmla="*/ 973785 w 3908995"/>
                <a:gd name="connsiteY141" fmla="*/ 4438586 h 10911853"/>
                <a:gd name="connsiteX142" fmla="*/ 998778 w 3908995"/>
                <a:gd name="connsiteY142" fmla="*/ 4474515 h 10911853"/>
                <a:gd name="connsiteX143" fmla="*/ 1022769 w 3908995"/>
                <a:gd name="connsiteY143" fmla="*/ 4511306 h 10911853"/>
                <a:gd name="connsiteX144" fmla="*/ 1045718 w 3908995"/>
                <a:gd name="connsiteY144" fmla="*/ 4549127 h 10911853"/>
                <a:gd name="connsiteX145" fmla="*/ 1067600 w 3908995"/>
                <a:gd name="connsiteY145" fmla="*/ 4588129 h 10911853"/>
                <a:gd name="connsiteX146" fmla="*/ 1088390 w 3908995"/>
                <a:gd name="connsiteY146" fmla="*/ 4628477 h 10911853"/>
                <a:gd name="connsiteX147" fmla="*/ 1108036 w 3908995"/>
                <a:gd name="connsiteY147" fmla="*/ 4670336 h 10911853"/>
                <a:gd name="connsiteX148" fmla="*/ 1126540 w 3908995"/>
                <a:gd name="connsiteY148" fmla="*/ 4713871 h 10911853"/>
                <a:gd name="connsiteX149" fmla="*/ 1143838 w 3908995"/>
                <a:gd name="connsiteY149" fmla="*/ 4759249 h 10911853"/>
                <a:gd name="connsiteX150" fmla="*/ 1159929 w 3908995"/>
                <a:gd name="connsiteY150" fmla="*/ 4806620 h 10911853"/>
                <a:gd name="connsiteX151" fmla="*/ 1174775 w 3908995"/>
                <a:gd name="connsiteY151" fmla="*/ 4856162 h 10911853"/>
                <a:gd name="connsiteX152" fmla="*/ 1188339 w 3908995"/>
                <a:gd name="connsiteY152" fmla="*/ 4908029 h 10911853"/>
                <a:gd name="connsiteX153" fmla="*/ 1260843 w 3908995"/>
                <a:gd name="connsiteY153" fmla="*/ 5760885 h 10911853"/>
                <a:gd name="connsiteX154" fmla="*/ 1305534 w 3908995"/>
                <a:gd name="connsiteY154" fmla="*/ 6316662 h 10911853"/>
                <a:gd name="connsiteX155" fmla="*/ 1343761 w 3908995"/>
                <a:gd name="connsiteY155" fmla="*/ 6818477 h 10911853"/>
                <a:gd name="connsiteX156" fmla="*/ 1372539 w 3908995"/>
                <a:gd name="connsiteY156" fmla="*/ 7217435 h 10911853"/>
                <a:gd name="connsiteX157" fmla="*/ 1395882 w 3908995"/>
                <a:gd name="connsiteY157" fmla="*/ 7559091 h 10911853"/>
                <a:gd name="connsiteX158" fmla="*/ 1410906 w 3908995"/>
                <a:gd name="connsiteY158" fmla="*/ 7725016 h 10911853"/>
                <a:gd name="connsiteX159" fmla="*/ 1422184 w 3908995"/>
                <a:gd name="connsiteY159" fmla="*/ 10899204 h 10911853"/>
                <a:gd name="connsiteX160" fmla="*/ 1415542 w 3908995"/>
                <a:gd name="connsiteY160" fmla="*/ 10911853 h 10911853"/>
                <a:gd name="connsiteX161" fmla="*/ 3908996 w 3908995"/>
                <a:gd name="connsiteY161" fmla="*/ 10900296 h 10911853"/>
                <a:gd name="connsiteX0" fmla="*/ 3908996 w 3908997"/>
                <a:gd name="connsiteY0" fmla="*/ 10900296 h 10900297"/>
                <a:gd name="connsiteX1" fmla="*/ 3604907 w 3908997"/>
                <a:gd name="connsiteY1" fmla="*/ 7716367 h 10900297"/>
                <a:gd name="connsiteX2" fmla="*/ 3406800 w 3908997"/>
                <a:gd name="connsiteY2" fmla="*/ 5912815 h 10900297"/>
                <a:gd name="connsiteX3" fmla="*/ 3227578 w 3908997"/>
                <a:gd name="connsiteY3" fmla="*/ 4821618 h 10900297"/>
                <a:gd name="connsiteX4" fmla="*/ 2980194 w 3908997"/>
                <a:gd name="connsiteY4" fmla="*/ 3774744 h 10900297"/>
                <a:gd name="connsiteX5" fmla="*/ 2979636 w 3908997"/>
                <a:gd name="connsiteY5" fmla="*/ 3737381 h 10900297"/>
                <a:gd name="connsiteX6" fmla="*/ 2979712 w 3908997"/>
                <a:gd name="connsiteY6" fmla="*/ 3683050 h 10900297"/>
                <a:gd name="connsiteX7" fmla="*/ 2980563 w 3908997"/>
                <a:gd name="connsiteY7" fmla="*/ 3628936 h 10900297"/>
                <a:gd name="connsiteX8" fmla="*/ 2982112 w 3908997"/>
                <a:gd name="connsiteY8" fmla="*/ 3575088 h 10900297"/>
                <a:gd name="connsiteX9" fmla="*/ 2984258 w 3908997"/>
                <a:gd name="connsiteY9" fmla="*/ 3521557 h 10900297"/>
                <a:gd name="connsiteX10" fmla="*/ 2986913 w 3908997"/>
                <a:gd name="connsiteY10" fmla="*/ 3468382 h 10900297"/>
                <a:gd name="connsiteX11" fmla="*/ 2989973 w 3908997"/>
                <a:gd name="connsiteY11" fmla="*/ 3415627 h 10900297"/>
                <a:gd name="connsiteX12" fmla="*/ 2993352 w 3908997"/>
                <a:gd name="connsiteY12" fmla="*/ 3363341 h 10900297"/>
                <a:gd name="connsiteX13" fmla="*/ 2996946 w 3908997"/>
                <a:gd name="connsiteY13" fmla="*/ 3311563 h 10900297"/>
                <a:gd name="connsiteX14" fmla="*/ 3008134 w 3908997"/>
                <a:gd name="connsiteY14" fmla="*/ 3159810 h 10900297"/>
                <a:gd name="connsiteX15" fmla="*/ 3014992 w 3908997"/>
                <a:gd name="connsiteY15" fmla="*/ 3062135 h 10900297"/>
                <a:gd name="connsiteX16" fmla="*/ 3017951 w 3908997"/>
                <a:gd name="connsiteY16" fmla="*/ 3014484 h 10900297"/>
                <a:gd name="connsiteX17" fmla="*/ 3020479 w 3908997"/>
                <a:gd name="connsiteY17" fmla="*/ 2967710 h 10900297"/>
                <a:gd name="connsiteX18" fmla="*/ 3022473 w 3908997"/>
                <a:gd name="connsiteY18" fmla="*/ 2921851 h 10900297"/>
                <a:gd name="connsiteX19" fmla="*/ 3023857 w 3908997"/>
                <a:gd name="connsiteY19" fmla="*/ 2876943 h 10900297"/>
                <a:gd name="connsiteX20" fmla="*/ 3024517 w 3908997"/>
                <a:gd name="connsiteY20" fmla="*/ 2833065 h 10900297"/>
                <a:gd name="connsiteX21" fmla="*/ 3024365 w 3908997"/>
                <a:gd name="connsiteY21" fmla="*/ 2790240 h 10900297"/>
                <a:gd name="connsiteX22" fmla="*/ 3023311 w 3908997"/>
                <a:gd name="connsiteY22" fmla="*/ 2748534 h 10900297"/>
                <a:gd name="connsiteX23" fmla="*/ 3021253 w 3908997"/>
                <a:gd name="connsiteY23" fmla="*/ 2707995 h 10900297"/>
                <a:gd name="connsiteX24" fmla="*/ 3018117 w 3908997"/>
                <a:gd name="connsiteY24" fmla="*/ 2668663 h 10900297"/>
                <a:gd name="connsiteX25" fmla="*/ 3013786 w 3908997"/>
                <a:gd name="connsiteY25" fmla="*/ 2630601 h 10900297"/>
                <a:gd name="connsiteX26" fmla="*/ 3025241 w 3908997"/>
                <a:gd name="connsiteY26" fmla="*/ 2587498 h 10900297"/>
                <a:gd name="connsiteX27" fmla="*/ 3035185 w 3908997"/>
                <a:gd name="connsiteY27" fmla="*/ 2539784 h 10900297"/>
                <a:gd name="connsiteX28" fmla="*/ 3043669 w 3908997"/>
                <a:gd name="connsiteY28" fmla="*/ 2488361 h 10900297"/>
                <a:gd name="connsiteX29" fmla="*/ 3050756 w 3908997"/>
                <a:gd name="connsiteY29" fmla="*/ 2434120 h 10900297"/>
                <a:gd name="connsiteX30" fmla="*/ 3056509 w 3908997"/>
                <a:gd name="connsiteY30" fmla="*/ 2377986 h 10900297"/>
                <a:gd name="connsiteX31" fmla="*/ 3061017 w 3908997"/>
                <a:gd name="connsiteY31" fmla="*/ 2320874 h 10900297"/>
                <a:gd name="connsiteX32" fmla="*/ 3064306 w 3908997"/>
                <a:gd name="connsiteY32" fmla="*/ 2263698 h 10900297"/>
                <a:gd name="connsiteX33" fmla="*/ 3066478 w 3908997"/>
                <a:gd name="connsiteY33" fmla="*/ 2207349 h 10900297"/>
                <a:gd name="connsiteX34" fmla="*/ 3067570 w 3908997"/>
                <a:gd name="connsiteY34" fmla="*/ 2152751 h 10900297"/>
                <a:gd name="connsiteX35" fmla="*/ 3067659 w 3908997"/>
                <a:gd name="connsiteY35" fmla="*/ 2100808 h 10900297"/>
                <a:gd name="connsiteX36" fmla="*/ 3066821 w 3908997"/>
                <a:gd name="connsiteY36" fmla="*/ 2052447 h 10900297"/>
                <a:gd name="connsiteX37" fmla="*/ 3065094 w 3908997"/>
                <a:gd name="connsiteY37" fmla="*/ 2008555 h 10900297"/>
                <a:gd name="connsiteX38" fmla="*/ 3062554 w 3908997"/>
                <a:gd name="connsiteY38" fmla="*/ 1970062 h 10900297"/>
                <a:gd name="connsiteX39" fmla="*/ 3059277 w 3908997"/>
                <a:gd name="connsiteY39" fmla="*/ 1937867 h 10900297"/>
                <a:gd name="connsiteX40" fmla="*/ 3051886 w 3908997"/>
                <a:gd name="connsiteY40" fmla="*/ 1876945 h 10900297"/>
                <a:gd name="connsiteX41" fmla="*/ 3033052 w 3908997"/>
                <a:gd name="connsiteY41" fmla="*/ 1707807 h 10900297"/>
                <a:gd name="connsiteX42" fmla="*/ 3027032 w 3908997"/>
                <a:gd name="connsiteY42" fmla="*/ 1655787 h 10900297"/>
                <a:gd name="connsiteX43" fmla="*/ 3020707 w 3908997"/>
                <a:gd name="connsiteY43" fmla="*/ 1605864 h 10900297"/>
                <a:gd name="connsiteX44" fmla="*/ 3013849 w 3908997"/>
                <a:gd name="connsiteY44" fmla="*/ 1557959 h 10900297"/>
                <a:gd name="connsiteX45" fmla="*/ 3006191 w 3908997"/>
                <a:gd name="connsiteY45" fmla="*/ 1512023 h 10900297"/>
                <a:gd name="connsiteX46" fmla="*/ 2997466 w 3908997"/>
                <a:gd name="connsiteY46" fmla="*/ 1468018 h 10900297"/>
                <a:gd name="connsiteX47" fmla="*/ 2987433 w 3908997"/>
                <a:gd name="connsiteY47" fmla="*/ 1425879 h 10900297"/>
                <a:gd name="connsiteX48" fmla="*/ 2975851 w 3908997"/>
                <a:gd name="connsiteY48" fmla="*/ 1385544 h 10900297"/>
                <a:gd name="connsiteX49" fmla="*/ 2962427 w 3908997"/>
                <a:gd name="connsiteY49" fmla="*/ 1346962 h 10900297"/>
                <a:gd name="connsiteX50" fmla="*/ 2946946 w 3908997"/>
                <a:gd name="connsiteY50" fmla="*/ 1310068 h 10900297"/>
                <a:gd name="connsiteX51" fmla="*/ 2929140 w 3908997"/>
                <a:gd name="connsiteY51" fmla="*/ 1274826 h 10900297"/>
                <a:gd name="connsiteX52" fmla="*/ 2908744 w 3908997"/>
                <a:gd name="connsiteY52" fmla="*/ 1241171 h 10900297"/>
                <a:gd name="connsiteX53" fmla="*/ 2885516 w 3908997"/>
                <a:gd name="connsiteY53" fmla="*/ 1209040 h 10900297"/>
                <a:gd name="connsiteX54" fmla="*/ 2859201 w 3908997"/>
                <a:gd name="connsiteY54" fmla="*/ 1178382 h 10900297"/>
                <a:gd name="connsiteX55" fmla="*/ 2829534 w 3908997"/>
                <a:gd name="connsiteY55" fmla="*/ 1149134 h 10900297"/>
                <a:gd name="connsiteX56" fmla="*/ 2796286 w 3908997"/>
                <a:gd name="connsiteY56" fmla="*/ 1121257 h 10900297"/>
                <a:gd name="connsiteX57" fmla="*/ 2759176 w 3908997"/>
                <a:gd name="connsiteY57" fmla="*/ 1094689 h 10900297"/>
                <a:gd name="connsiteX58" fmla="*/ 2717952 w 3908997"/>
                <a:gd name="connsiteY58" fmla="*/ 1069378 h 10900297"/>
                <a:gd name="connsiteX59" fmla="*/ 2672384 w 3908997"/>
                <a:gd name="connsiteY59" fmla="*/ 1045248 h 10900297"/>
                <a:gd name="connsiteX60" fmla="*/ 2660929 w 3908997"/>
                <a:gd name="connsiteY60" fmla="*/ 991349 h 10900297"/>
                <a:gd name="connsiteX61" fmla="*/ 2644838 w 3908997"/>
                <a:gd name="connsiteY61" fmla="*/ 941971 h 10900297"/>
                <a:gd name="connsiteX62" fmla="*/ 2624531 w 3908997"/>
                <a:gd name="connsiteY62" fmla="*/ 896886 h 10900297"/>
                <a:gd name="connsiteX63" fmla="*/ 2600401 w 3908997"/>
                <a:gd name="connsiteY63" fmla="*/ 855891 h 10900297"/>
                <a:gd name="connsiteX64" fmla="*/ 2572855 w 3908997"/>
                <a:gd name="connsiteY64" fmla="*/ 818756 h 10900297"/>
                <a:gd name="connsiteX65" fmla="*/ 2542298 w 3908997"/>
                <a:gd name="connsiteY65" fmla="*/ 785266 h 10900297"/>
                <a:gd name="connsiteX66" fmla="*/ 2509126 w 3908997"/>
                <a:gd name="connsiteY66" fmla="*/ 755205 h 10900297"/>
                <a:gd name="connsiteX67" fmla="*/ 2473756 w 3908997"/>
                <a:gd name="connsiteY67" fmla="*/ 728357 h 10900297"/>
                <a:gd name="connsiteX68" fmla="*/ 2436571 w 3908997"/>
                <a:gd name="connsiteY68" fmla="*/ 704507 h 10900297"/>
                <a:gd name="connsiteX69" fmla="*/ 2397988 w 3908997"/>
                <a:gd name="connsiteY69" fmla="*/ 683425 h 10900297"/>
                <a:gd name="connsiteX70" fmla="*/ 2358415 w 3908997"/>
                <a:gd name="connsiteY70" fmla="*/ 664921 h 10900297"/>
                <a:gd name="connsiteX71" fmla="*/ 2318245 w 3908997"/>
                <a:gd name="connsiteY71" fmla="*/ 648754 h 10900297"/>
                <a:gd name="connsiteX72" fmla="*/ 2277884 w 3908997"/>
                <a:gd name="connsiteY72" fmla="*/ 634707 h 10900297"/>
                <a:gd name="connsiteX73" fmla="*/ 2237740 w 3908997"/>
                <a:gd name="connsiteY73" fmla="*/ 622579 h 10900297"/>
                <a:gd name="connsiteX74" fmla="*/ 2198205 w 3908997"/>
                <a:gd name="connsiteY74" fmla="*/ 612140 h 10900297"/>
                <a:gd name="connsiteX75" fmla="*/ 2159685 w 3908997"/>
                <a:gd name="connsiteY75" fmla="*/ 603173 h 10900297"/>
                <a:gd name="connsiteX76" fmla="*/ 2122601 w 3908997"/>
                <a:gd name="connsiteY76" fmla="*/ 595464 h 10900297"/>
                <a:gd name="connsiteX77" fmla="*/ 2089035 w 3908997"/>
                <a:gd name="connsiteY77" fmla="*/ 540804 h 10900297"/>
                <a:gd name="connsiteX78" fmla="*/ 2057717 w 3908997"/>
                <a:gd name="connsiteY78" fmla="*/ 487476 h 10900297"/>
                <a:gd name="connsiteX79" fmla="*/ 2028278 w 3908997"/>
                <a:gd name="connsiteY79" fmla="*/ 435711 h 10900297"/>
                <a:gd name="connsiteX80" fmla="*/ 1973516 w 3908997"/>
                <a:gd name="connsiteY80" fmla="*/ 337629 h 10900297"/>
                <a:gd name="connsiteX81" fmla="*/ 1947468 w 3908997"/>
                <a:gd name="connsiteY81" fmla="*/ 291719 h 10900297"/>
                <a:gd name="connsiteX82" fmla="*/ 1921802 w 3908997"/>
                <a:gd name="connsiteY82" fmla="*/ 248170 h 10900297"/>
                <a:gd name="connsiteX83" fmla="*/ 1896160 w 3908997"/>
                <a:gd name="connsiteY83" fmla="*/ 207200 h 10900297"/>
                <a:gd name="connsiteX84" fmla="*/ 1870163 w 3908997"/>
                <a:gd name="connsiteY84" fmla="*/ 168986 h 10900297"/>
                <a:gd name="connsiteX85" fmla="*/ 1843443 w 3908997"/>
                <a:gd name="connsiteY85" fmla="*/ 133743 h 10900297"/>
                <a:gd name="connsiteX86" fmla="*/ 1815630 w 3908997"/>
                <a:gd name="connsiteY86" fmla="*/ 101663 h 10900297"/>
                <a:gd name="connsiteX87" fmla="*/ 1786356 w 3908997"/>
                <a:gd name="connsiteY87" fmla="*/ 72974 h 10900297"/>
                <a:gd name="connsiteX88" fmla="*/ 1755241 w 3908997"/>
                <a:gd name="connsiteY88" fmla="*/ 47853 h 10900297"/>
                <a:gd name="connsiteX89" fmla="*/ 1721916 w 3908997"/>
                <a:gd name="connsiteY89" fmla="*/ 26517 h 10900297"/>
                <a:gd name="connsiteX90" fmla="*/ 1686026 w 3908997"/>
                <a:gd name="connsiteY90" fmla="*/ 9169 h 10900297"/>
                <a:gd name="connsiteX91" fmla="*/ 1648498 w 3908997"/>
                <a:gd name="connsiteY91" fmla="*/ 127 h 10900297"/>
                <a:gd name="connsiteX92" fmla="*/ 1605635 w 3908997"/>
                <a:gd name="connsiteY92" fmla="*/ 0 h 10900297"/>
                <a:gd name="connsiteX93" fmla="*/ 1558925 w 3908997"/>
                <a:gd name="connsiteY93" fmla="*/ 7073 h 10900297"/>
                <a:gd name="connsiteX94" fmla="*/ 1509903 w 3908997"/>
                <a:gd name="connsiteY94" fmla="*/ 19608 h 10900297"/>
                <a:gd name="connsiteX95" fmla="*/ 1460068 w 3908997"/>
                <a:gd name="connsiteY95" fmla="*/ 35915 h 10900297"/>
                <a:gd name="connsiteX96" fmla="*/ 1410931 w 3908997"/>
                <a:gd name="connsiteY96" fmla="*/ 54254 h 10900297"/>
                <a:gd name="connsiteX97" fmla="*/ 1320838 w 3908997"/>
                <a:gd name="connsiteY97" fmla="*/ 90170 h 10900297"/>
                <a:gd name="connsiteX98" fmla="*/ 1282915 w 3908997"/>
                <a:gd name="connsiteY98" fmla="*/ 104317 h 10900297"/>
                <a:gd name="connsiteX99" fmla="*/ 1315389 w 3908997"/>
                <a:gd name="connsiteY99" fmla="*/ 221043 h 10900297"/>
                <a:gd name="connsiteX100" fmla="*/ 1330782 w 3908997"/>
                <a:gd name="connsiteY100" fmla="*/ 291426 h 10900297"/>
                <a:gd name="connsiteX101" fmla="*/ 1333182 w 3908997"/>
                <a:gd name="connsiteY101" fmla="*/ 343763 h 10900297"/>
                <a:gd name="connsiteX102" fmla="*/ 1326705 w 3908997"/>
                <a:gd name="connsiteY102" fmla="*/ 406400 h 10900297"/>
                <a:gd name="connsiteX103" fmla="*/ 1206144 w 3908997"/>
                <a:gd name="connsiteY103" fmla="*/ 1380578 h 10900297"/>
                <a:gd name="connsiteX104" fmla="*/ 1326692 w 3908997"/>
                <a:gd name="connsiteY104" fmla="*/ 406400 h 10900297"/>
                <a:gd name="connsiteX105" fmla="*/ 1326121 w 3908997"/>
                <a:gd name="connsiteY105" fmla="*/ 383552 h 10900297"/>
                <a:gd name="connsiteX106" fmla="*/ 1284846 w 3908997"/>
                <a:gd name="connsiteY106" fmla="*/ 326453 h 10900297"/>
                <a:gd name="connsiteX107" fmla="*/ 1249006 w 3908997"/>
                <a:gd name="connsiteY107" fmla="*/ 294233 h 10900297"/>
                <a:gd name="connsiteX108" fmla="*/ 1206258 w 3908997"/>
                <a:gd name="connsiteY108" fmla="*/ 260896 h 10900297"/>
                <a:gd name="connsiteX109" fmla="*/ 1159052 w 3908997"/>
                <a:gd name="connsiteY109" fmla="*/ 227469 h 10900297"/>
                <a:gd name="connsiteX110" fmla="*/ 1109814 w 3908997"/>
                <a:gd name="connsiteY110" fmla="*/ 194945 h 10900297"/>
                <a:gd name="connsiteX111" fmla="*/ 1060983 w 3908997"/>
                <a:gd name="connsiteY111" fmla="*/ 164338 h 10900297"/>
                <a:gd name="connsiteX112" fmla="*/ 1014984 w 3908997"/>
                <a:gd name="connsiteY112" fmla="*/ 136664 h 10900297"/>
                <a:gd name="connsiteX113" fmla="*/ 974255 w 3908997"/>
                <a:gd name="connsiteY113" fmla="*/ 112915 h 10900297"/>
                <a:gd name="connsiteX114" fmla="*/ 918337 w 3908997"/>
                <a:gd name="connsiteY114" fmla="*/ 81267 h 10900297"/>
                <a:gd name="connsiteX115" fmla="*/ 603059 w 3908997"/>
                <a:gd name="connsiteY115" fmla="*/ 774001 h 10900297"/>
                <a:gd name="connsiteX116" fmla="*/ 746493 w 3908997"/>
                <a:gd name="connsiteY116" fmla="*/ 1361338 h 10900297"/>
                <a:gd name="connsiteX117" fmla="*/ 720471 w 3908997"/>
                <a:gd name="connsiteY117" fmla="*/ 1620837 h 10900297"/>
                <a:gd name="connsiteX118" fmla="*/ 608495 w 3908997"/>
                <a:gd name="connsiteY118" fmla="*/ 2221954 h 10900297"/>
                <a:gd name="connsiteX119" fmla="*/ 603389 w 3908997"/>
                <a:gd name="connsiteY119" fmla="*/ 2223897 h 10900297"/>
                <a:gd name="connsiteX120" fmla="*/ 560590 w 3908997"/>
                <a:gd name="connsiteY120" fmla="*/ 2243734 h 10900297"/>
                <a:gd name="connsiteX121" fmla="*/ 519112 w 3908997"/>
                <a:gd name="connsiteY121" fmla="*/ 2266543 h 10900297"/>
                <a:gd name="connsiteX122" fmla="*/ 479132 w 3908997"/>
                <a:gd name="connsiteY122" fmla="*/ 2292248 h 10900297"/>
                <a:gd name="connsiteX123" fmla="*/ 440829 w 3908997"/>
                <a:gd name="connsiteY123" fmla="*/ 2320772 h 10900297"/>
                <a:gd name="connsiteX124" fmla="*/ 282333 w 3908997"/>
                <a:gd name="connsiteY124" fmla="*/ 2447442 h 10900297"/>
                <a:gd name="connsiteX125" fmla="*/ 0 w 3908997"/>
                <a:gd name="connsiteY125" fmla="*/ 3183394 h 10900297"/>
                <a:gd name="connsiteX126" fmla="*/ 385470 w 3908997"/>
                <a:gd name="connsiteY126" fmla="*/ 3752913 h 10900297"/>
                <a:gd name="connsiteX127" fmla="*/ 423506 w 3908997"/>
                <a:gd name="connsiteY127" fmla="*/ 3801249 h 10900297"/>
                <a:gd name="connsiteX128" fmla="*/ 461073 w 3908997"/>
                <a:gd name="connsiteY128" fmla="*/ 3847515 h 10900297"/>
                <a:gd name="connsiteX129" fmla="*/ 498132 w 3908997"/>
                <a:gd name="connsiteY129" fmla="*/ 3891877 h 10900297"/>
                <a:gd name="connsiteX130" fmla="*/ 534670 w 3908997"/>
                <a:gd name="connsiteY130" fmla="*/ 3934485 h 10900297"/>
                <a:gd name="connsiteX131" fmla="*/ 570649 w 3908997"/>
                <a:gd name="connsiteY131" fmla="*/ 3975506 h 10900297"/>
                <a:gd name="connsiteX132" fmla="*/ 606031 w 3908997"/>
                <a:gd name="connsiteY132" fmla="*/ 4015092 h 10900297"/>
                <a:gd name="connsiteX133" fmla="*/ 640803 w 3908997"/>
                <a:gd name="connsiteY133" fmla="*/ 4053433 h 10900297"/>
                <a:gd name="connsiteX134" fmla="*/ 773074 w 3908997"/>
                <a:gd name="connsiteY134" fmla="*/ 4197439 h 10900297"/>
                <a:gd name="connsiteX135" fmla="*/ 804291 w 3908997"/>
                <a:gd name="connsiteY135" fmla="*/ 4231919 h 10900297"/>
                <a:gd name="connsiteX136" fmla="*/ 834720 w 3908997"/>
                <a:gd name="connsiteY136" fmla="*/ 4266108 h 10900297"/>
                <a:gd name="connsiteX137" fmla="*/ 864311 w 3908997"/>
                <a:gd name="connsiteY137" fmla="*/ 4300194 h 10900297"/>
                <a:gd name="connsiteX138" fmla="*/ 893038 w 3908997"/>
                <a:gd name="connsiteY138" fmla="*/ 4334319 h 10900297"/>
                <a:gd name="connsiteX139" fmla="*/ 920889 w 3908997"/>
                <a:gd name="connsiteY139" fmla="*/ 4368647 h 10900297"/>
                <a:gd name="connsiteX140" fmla="*/ 947813 w 3908997"/>
                <a:gd name="connsiteY140" fmla="*/ 4403344 h 10900297"/>
                <a:gd name="connsiteX141" fmla="*/ 973785 w 3908997"/>
                <a:gd name="connsiteY141" fmla="*/ 4438586 h 10900297"/>
                <a:gd name="connsiteX142" fmla="*/ 998778 w 3908997"/>
                <a:gd name="connsiteY142" fmla="*/ 4474515 h 10900297"/>
                <a:gd name="connsiteX143" fmla="*/ 1022769 w 3908997"/>
                <a:gd name="connsiteY143" fmla="*/ 4511306 h 10900297"/>
                <a:gd name="connsiteX144" fmla="*/ 1045718 w 3908997"/>
                <a:gd name="connsiteY144" fmla="*/ 4549127 h 10900297"/>
                <a:gd name="connsiteX145" fmla="*/ 1067600 w 3908997"/>
                <a:gd name="connsiteY145" fmla="*/ 4588129 h 10900297"/>
                <a:gd name="connsiteX146" fmla="*/ 1088390 w 3908997"/>
                <a:gd name="connsiteY146" fmla="*/ 4628477 h 10900297"/>
                <a:gd name="connsiteX147" fmla="*/ 1108036 w 3908997"/>
                <a:gd name="connsiteY147" fmla="*/ 4670336 h 10900297"/>
                <a:gd name="connsiteX148" fmla="*/ 1126540 w 3908997"/>
                <a:gd name="connsiteY148" fmla="*/ 4713871 h 10900297"/>
                <a:gd name="connsiteX149" fmla="*/ 1143838 w 3908997"/>
                <a:gd name="connsiteY149" fmla="*/ 4759249 h 10900297"/>
                <a:gd name="connsiteX150" fmla="*/ 1159929 w 3908997"/>
                <a:gd name="connsiteY150" fmla="*/ 4806620 h 10900297"/>
                <a:gd name="connsiteX151" fmla="*/ 1174775 w 3908997"/>
                <a:gd name="connsiteY151" fmla="*/ 4856162 h 10900297"/>
                <a:gd name="connsiteX152" fmla="*/ 1188339 w 3908997"/>
                <a:gd name="connsiteY152" fmla="*/ 4908029 h 10900297"/>
                <a:gd name="connsiteX153" fmla="*/ 1260843 w 3908997"/>
                <a:gd name="connsiteY153" fmla="*/ 5760885 h 10900297"/>
                <a:gd name="connsiteX154" fmla="*/ 1305534 w 3908997"/>
                <a:gd name="connsiteY154" fmla="*/ 6316662 h 10900297"/>
                <a:gd name="connsiteX155" fmla="*/ 1343761 w 3908997"/>
                <a:gd name="connsiteY155" fmla="*/ 6818477 h 10900297"/>
                <a:gd name="connsiteX156" fmla="*/ 1372539 w 3908997"/>
                <a:gd name="connsiteY156" fmla="*/ 7217435 h 10900297"/>
                <a:gd name="connsiteX157" fmla="*/ 1395882 w 3908997"/>
                <a:gd name="connsiteY157" fmla="*/ 7559091 h 10900297"/>
                <a:gd name="connsiteX158" fmla="*/ 1410906 w 3908997"/>
                <a:gd name="connsiteY158" fmla="*/ 7725016 h 10900297"/>
                <a:gd name="connsiteX159" fmla="*/ 1422184 w 3908997"/>
                <a:gd name="connsiteY159" fmla="*/ 10899204 h 10900297"/>
                <a:gd name="connsiteX160" fmla="*/ 3908996 w 3908997"/>
                <a:gd name="connsiteY160" fmla="*/ 10900296 h 10900297"/>
                <a:gd name="connsiteX0" fmla="*/ 3908996 w 3908995"/>
                <a:gd name="connsiteY0" fmla="*/ 10900296 h 10900295"/>
                <a:gd name="connsiteX1" fmla="*/ 3604907 w 3908995"/>
                <a:gd name="connsiteY1" fmla="*/ 7716367 h 10900295"/>
                <a:gd name="connsiteX2" fmla="*/ 3406800 w 3908995"/>
                <a:gd name="connsiteY2" fmla="*/ 5912815 h 10900295"/>
                <a:gd name="connsiteX3" fmla="*/ 3227578 w 3908995"/>
                <a:gd name="connsiteY3" fmla="*/ 4821618 h 10900295"/>
                <a:gd name="connsiteX4" fmla="*/ 2980194 w 3908995"/>
                <a:gd name="connsiteY4" fmla="*/ 3774744 h 10900295"/>
                <a:gd name="connsiteX5" fmla="*/ 2979636 w 3908995"/>
                <a:gd name="connsiteY5" fmla="*/ 3737381 h 10900295"/>
                <a:gd name="connsiteX6" fmla="*/ 2979712 w 3908995"/>
                <a:gd name="connsiteY6" fmla="*/ 3683050 h 10900295"/>
                <a:gd name="connsiteX7" fmla="*/ 2980563 w 3908995"/>
                <a:gd name="connsiteY7" fmla="*/ 3628936 h 10900295"/>
                <a:gd name="connsiteX8" fmla="*/ 2982112 w 3908995"/>
                <a:gd name="connsiteY8" fmla="*/ 3575088 h 10900295"/>
                <a:gd name="connsiteX9" fmla="*/ 2984258 w 3908995"/>
                <a:gd name="connsiteY9" fmla="*/ 3521557 h 10900295"/>
                <a:gd name="connsiteX10" fmla="*/ 2986913 w 3908995"/>
                <a:gd name="connsiteY10" fmla="*/ 3468382 h 10900295"/>
                <a:gd name="connsiteX11" fmla="*/ 2989973 w 3908995"/>
                <a:gd name="connsiteY11" fmla="*/ 3415627 h 10900295"/>
                <a:gd name="connsiteX12" fmla="*/ 2993352 w 3908995"/>
                <a:gd name="connsiteY12" fmla="*/ 3363341 h 10900295"/>
                <a:gd name="connsiteX13" fmla="*/ 2996946 w 3908995"/>
                <a:gd name="connsiteY13" fmla="*/ 3311563 h 10900295"/>
                <a:gd name="connsiteX14" fmla="*/ 3008134 w 3908995"/>
                <a:gd name="connsiteY14" fmla="*/ 3159810 h 10900295"/>
                <a:gd name="connsiteX15" fmla="*/ 3014992 w 3908995"/>
                <a:gd name="connsiteY15" fmla="*/ 3062135 h 10900295"/>
                <a:gd name="connsiteX16" fmla="*/ 3017951 w 3908995"/>
                <a:gd name="connsiteY16" fmla="*/ 3014484 h 10900295"/>
                <a:gd name="connsiteX17" fmla="*/ 3020479 w 3908995"/>
                <a:gd name="connsiteY17" fmla="*/ 2967710 h 10900295"/>
                <a:gd name="connsiteX18" fmla="*/ 3022473 w 3908995"/>
                <a:gd name="connsiteY18" fmla="*/ 2921851 h 10900295"/>
                <a:gd name="connsiteX19" fmla="*/ 3023857 w 3908995"/>
                <a:gd name="connsiteY19" fmla="*/ 2876943 h 10900295"/>
                <a:gd name="connsiteX20" fmla="*/ 3024517 w 3908995"/>
                <a:gd name="connsiteY20" fmla="*/ 2833065 h 10900295"/>
                <a:gd name="connsiteX21" fmla="*/ 3024365 w 3908995"/>
                <a:gd name="connsiteY21" fmla="*/ 2790240 h 10900295"/>
                <a:gd name="connsiteX22" fmla="*/ 3023311 w 3908995"/>
                <a:gd name="connsiteY22" fmla="*/ 2748534 h 10900295"/>
                <a:gd name="connsiteX23" fmla="*/ 3021253 w 3908995"/>
                <a:gd name="connsiteY23" fmla="*/ 2707995 h 10900295"/>
                <a:gd name="connsiteX24" fmla="*/ 3018117 w 3908995"/>
                <a:gd name="connsiteY24" fmla="*/ 2668663 h 10900295"/>
                <a:gd name="connsiteX25" fmla="*/ 3013786 w 3908995"/>
                <a:gd name="connsiteY25" fmla="*/ 2630601 h 10900295"/>
                <a:gd name="connsiteX26" fmla="*/ 3025241 w 3908995"/>
                <a:gd name="connsiteY26" fmla="*/ 2587498 h 10900295"/>
                <a:gd name="connsiteX27" fmla="*/ 3035185 w 3908995"/>
                <a:gd name="connsiteY27" fmla="*/ 2539784 h 10900295"/>
                <a:gd name="connsiteX28" fmla="*/ 3043669 w 3908995"/>
                <a:gd name="connsiteY28" fmla="*/ 2488361 h 10900295"/>
                <a:gd name="connsiteX29" fmla="*/ 3050756 w 3908995"/>
                <a:gd name="connsiteY29" fmla="*/ 2434120 h 10900295"/>
                <a:gd name="connsiteX30" fmla="*/ 3056509 w 3908995"/>
                <a:gd name="connsiteY30" fmla="*/ 2377986 h 10900295"/>
                <a:gd name="connsiteX31" fmla="*/ 3061017 w 3908995"/>
                <a:gd name="connsiteY31" fmla="*/ 2320874 h 10900295"/>
                <a:gd name="connsiteX32" fmla="*/ 3064306 w 3908995"/>
                <a:gd name="connsiteY32" fmla="*/ 2263698 h 10900295"/>
                <a:gd name="connsiteX33" fmla="*/ 3066478 w 3908995"/>
                <a:gd name="connsiteY33" fmla="*/ 2207349 h 10900295"/>
                <a:gd name="connsiteX34" fmla="*/ 3067570 w 3908995"/>
                <a:gd name="connsiteY34" fmla="*/ 2152751 h 10900295"/>
                <a:gd name="connsiteX35" fmla="*/ 3067659 w 3908995"/>
                <a:gd name="connsiteY35" fmla="*/ 2100808 h 10900295"/>
                <a:gd name="connsiteX36" fmla="*/ 3066821 w 3908995"/>
                <a:gd name="connsiteY36" fmla="*/ 2052447 h 10900295"/>
                <a:gd name="connsiteX37" fmla="*/ 3065094 w 3908995"/>
                <a:gd name="connsiteY37" fmla="*/ 2008555 h 10900295"/>
                <a:gd name="connsiteX38" fmla="*/ 3062554 w 3908995"/>
                <a:gd name="connsiteY38" fmla="*/ 1970062 h 10900295"/>
                <a:gd name="connsiteX39" fmla="*/ 3059277 w 3908995"/>
                <a:gd name="connsiteY39" fmla="*/ 1937867 h 10900295"/>
                <a:gd name="connsiteX40" fmla="*/ 3051886 w 3908995"/>
                <a:gd name="connsiteY40" fmla="*/ 1876945 h 10900295"/>
                <a:gd name="connsiteX41" fmla="*/ 3033052 w 3908995"/>
                <a:gd name="connsiteY41" fmla="*/ 1707807 h 10900295"/>
                <a:gd name="connsiteX42" fmla="*/ 3027032 w 3908995"/>
                <a:gd name="connsiteY42" fmla="*/ 1655787 h 10900295"/>
                <a:gd name="connsiteX43" fmla="*/ 3020707 w 3908995"/>
                <a:gd name="connsiteY43" fmla="*/ 1605864 h 10900295"/>
                <a:gd name="connsiteX44" fmla="*/ 3013849 w 3908995"/>
                <a:gd name="connsiteY44" fmla="*/ 1557959 h 10900295"/>
                <a:gd name="connsiteX45" fmla="*/ 3006191 w 3908995"/>
                <a:gd name="connsiteY45" fmla="*/ 1512023 h 10900295"/>
                <a:gd name="connsiteX46" fmla="*/ 2997466 w 3908995"/>
                <a:gd name="connsiteY46" fmla="*/ 1468018 h 10900295"/>
                <a:gd name="connsiteX47" fmla="*/ 2987433 w 3908995"/>
                <a:gd name="connsiteY47" fmla="*/ 1425879 h 10900295"/>
                <a:gd name="connsiteX48" fmla="*/ 2975851 w 3908995"/>
                <a:gd name="connsiteY48" fmla="*/ 1385544 h 10900295"/>
                <a:gd name="connsiteX49" fmla="*/ 2962427 w 3908995"/>
                <a:gd name="connsiteY49" fmla="*/ 1346962 h 10900295"/>
                <a:gd name="connsiteX50" fmla="*/ 2946946 w 3908995"/>
                <a:gd name="connsiteY50" fmla="*/ 1310068 h 10900295"/>
                <a:gd name="connsiteX51" fmla="*/ 2929140 w 3908995"/>
                <a:gd name="connsiteY51" fmla="*/ 1274826 h 10900295"/>
                <a:gd name="connsiteX52" fmla="*/ 2908744 w 3908995"/>
                <a:gd name="connsiteY52" fmla="*/ 1241171 h 10900295"/>
                <a:gd name="connsiteX53" fmla="*/ 2885516 w 3908995"/>
                <a:gd name="connsiteY53" fmla="*/ 1209040 h 10900295"/>
                <a:gd name="connsiteX54" fmla="*/ 2859201 w 3908995"/>
                <a:gd name="connsiteY54" fmla="*/ 1178382 h 10900295"/>
                <a:gd name="connsiteX55" fmla="*/ 2829534 w 3908995"/>
                <a:gd name="connsiteY55" fmla="*/ 1149134 h 10900295"/>
                <a:gd name="connsiteX56" fmla="*/ 2796286 w 3908995"/>
                <a:gd name="connsiteY56" fmla="*/ 1121257 h 10900295"/>
                <a:gd name="connsiteX57" fmla="*/ 2759176 w 3908995"/>
                <a:gd name="connsiteY57" fmla="*/ 1094689 h 10900295"/>
                <a:gd name="connsiteX58" fmla="*/ 2717952 w 3908995"/>
                <a:gd name="connsiteY58" fmla="*/ 1069378 h 10900295"/>
                <a:gd name="connsiteX59" fmla="*/ 2672384 w 3908995"/>
                <a:gd name="connsiteY59" fmla="*/ 1045248 h 10900295"/>
                <a:gd name="connsiteX60" fmla="*/ 2660929 w 3908995"/>
                <a:gd name="connsiteY60" fmla="*/ 991349 h 10900295"/>
                <a:gd name="connsiteX61" fmla="*/ 2644838 w 3908995"/>
                <a:gd name="connsiteY61" fmla="*/ 941971 h 10900295"/>
                <a:gd name="connsiteX62" fmla="*/ 2624531 w 3908995"/>
                <a:gd name="connsiteY62" fmla="*/ 896886 h 10900295"/>
                <a:gd name="connsiteX63" fmla="*/ 2600401 w 3908995"/>
                <a:gd name="connsiteY63" fmla="*/ 855891 h 10900295"/>
                <a:gd name="connsiteX64" fmla="*/ 2572855 w 3908995"/>
                <a:gd name="connsiteY64" fmla="*/ 818756 h 10900295"/>
                <a:gd name="connsiteX65" fmla="*/ 2542298 w 3908995"/>
                <a:gd name="connsiteY65" fmla="*/ 785266 h 10900295"/>
                <a:gd name="connsiteX66" fmla="*/ 2509126 w 3908995"/>
                <a:gd name="connsiteY66" fmla="*/ 755205 h 10900295"/>
                <a:gd name="connsiteX67" fmla="*/ 2473756 w 3908995"/>
                <a:gd name="connsiteY67" fmla="*/ 728357 h 10900295"/>
                <a:gd name="connsiteX68" fmla="*/ 2436571 w 3908995"/>
                <a:gd name="connsiteY68" fmla="*/ 704507 h 10900295"/>
                <a:gd name="connsiteX69" fmla="*/ 2397988 w 3908995"/>
                <a:gd name="connsiteY69" fmla="*/ 683425 h 10900295"/>
                <a:gd name="connsiteX70" fmla="*/ 2358415 w 3908995"/>
                <a:gd name="connsiteY70" fmla="*/ 664921 h 10900295"/>
                <a:gd name="connsiteX71" fmla="*/ 2318245 w 3908995"/>
                <a:gd name="connsiteY71" fmla="*/ 648754 h 10900295"/>
                <a:gd name="connsiteX72" fmla="*/ 2277884 w 3908995"/>
                <a:gd name="connsiteY72" fmla="*/ 634707 h 10900295"/>
                <a:gd name="connsiteX73" fmla="*/ 2237740 w 3908995"/>
                <a:gd name="connsiteY73" fmla="*/ 622579 h 10900295"/>
                <a:gd name="connsiteX74" fmla="*/ 2198205 w 3908995"/>
                <a:gd name="connsiteY74" fmla="*/ 612140 h 10900295"/>
                <a:gd name="connsiteX75" fmla="*/ 2159685 w 3908995"/>
                <a:gd name="connsiteY75" fmla="*/ 603173 h 10900295"/>
                <a:gd name="connsiteX76" fmla="*/ 2122601 w 3908995"/>
                <a:gd name="connsiteY76" fmla="*/ 595464 h 10900295"/>
                <a:gd name="connsiteX77" fmla="*/ 2089035 w 3908995"/>
                <a:gd name="connsiteY77" fmla="*/ 540804 h 10900295"/>
                <a:gd name="connsiteX78" fmla="*/ 2057717 w 3908995"/>
                <a:gd name="connsiteY78" fmla="*/ 487476 h 10900295"/>
                <a:gd name="connsiteX79" fmla="*/ 2028278 w 3908995"/>
                <a:gd name="connsiteY79" fmla="*/ 435711 h 10900295"/>
                <a:gd name="connsiteX80" fmla="*/ 1973516 w 3908995"/>
                <a:gd name="connsiteY80" fmla="*/ 337629 h 10900295"/>
                <a:gd name="connsiteX81" fmla="*/ 1947468 w 3908995"/>
                <a:gd name="connsiteY81" fmla="*/ 291719 h 10900295"/>
                <a:gd name="connsiteX82" fmla="*/ 1921802 w 3908995"/>
                <a:gd name="connsiteY82" fmla="*/ 248170 h 10900295"/>
                <a:gd name="connsiteX83" fmla="*/ 1896160 w 3908995"/>
                <a:gd name="connsiteY83" fmla="*/ 207200 h 10900295"/>
                <a:gd name="connsiteX84" fmla="*/ 1870163 w 3908995"/>
                <a:gd name="connsiteY84" fmla="*/ 168986 h 10900295"/>
                <a:gd name="connsiteX85" fmla="*/ 1843443 w 3908995"/>
                <a:gd name="connsiteY85" fmla="*/ 133743 h 10900295"/>
                <a:gd name="connsiteX86" fmla="*/ 1815630 w 3908995"/>
                <a:gd name="connsiteY86" fmla="*/ 101663 h 10900295"/>
                <a:gd name="connsiteX87" fmla="*/ 1786356 w 3908995"/>
                <a:gd name="connsiteY87" fmla="*/ 72974 h 10900295"/>
                <a:gd name="connsiteX88" fmla="*/ 1755241 w 3908995"/>
                <a:gd name="connsiteY88" fmla="*/ 47853 h 10900295"/>
                <a:gd name="connsiteX89" fmla="*/ 1721916 w 3908995"/>
                <a:gd name="connsiteY89" fmla="*/ 26517 h 10900295"/>
                <a:gd name="connsiteX90" fmla="*/ 1686026 w 3908995"/>
                <a:gd name="connsiteY90" fmla="*/ 9169 h 10900295"/>
                <a:gd name="connsiteX91" fmla="*/ 1648498 w 3908995"/>
                <a:gd name="connsiteY91" fmla="*/ 127 h 10900295"/>
                <a:gd name="connsiteX92" fmla="*/ 1605635 w 3908995"/>
                <a:gd name="connsiteY92" fmla="*/ 0 h 10900295"/>
                <a:gd name="connsiteX93" fmla="*/ 1558925 w 3908995"/>
                <a:gd name="connsiteY93" fmla="*/ 7073 h 10900295"/>
                <a:gd name="connsiteX94" fmla="*/ 1509903 w 3908995"/>
                <a:gd name="connsiteY94" fmla="*/ 19608 h 10900295"/>
                <a:gd name="connsiteX95" fmla="*/ 1460068 w 3908995"/>
                <a:gd name="connsiteY95" fmla="*/ 35915 h 10900295"/>
                <a:gd name="connsiteX96" fmla="*/ 1410931 w 3908995"/>
                <a:gd name="connsiteY96" fmla="*/ 54254 h 10900295"/>
                <a:gd name="connsiteX97" fmla="*/ 1320838 w 3908995"/>
                <a:gd name="connsiteY97" fmla="*/ 90170 h 10900295"/>
                <a:gd name="connsiteX98" fmla="*/ 1282915 w 3908995"/>
                <a:gd name="connsiteY98" fmla="*/ 104317 h 10900295"/>
                <a:gd name="connsiteX99" fmla="*/ 1315389 w 3908995"/>
                <a:gd name="connsiteY99" fmla="*/ 221043 h 10900295"/>
                <a:gd name="connsiteX100" fmla="*/ 1330782 w 3908995"/>
                <a:gd name="connsiteY100" fmla="*/ 291426 h 10900295"/>
                <a:gd name="connsiteX101" fmla="*/ 1333182 w 3908995"/>
                <a:gd name="connsiteY101" fmla="*/ 343763 h 10900295"/>
                <a:gd name="connsiteX102" fmla="*/ 1326705 w 3908995"/>
                <a:gd name="connsiteY102" fmla="*/ 406400 h 10900295"/>
                <a:gd name="connsiteX103" fmla="*/ 1206144 w 3908995"/>
                <a:gd name="connsiteY103" fmla="*/ 1380578 h 10900295"/>
                <a:gd name="connsiteX104" fmla="*/ 1326692 w 3908995"/>
                <a:gd name="connsiteY104" fmla="*/ 406400 h 10900295"/>
                <a:gd name="connsiteX105" fmla="*/ 1326121 w 3908995"/>
                <a:gd name="connsiteY105" fmla="*/ 383552 h 10900295"/>
                <a:gd name="connsiteX106" fmla="*/ 1284846 w 3908995"/>
                <a:gd name="connsiteY106" fmla="*/ 326453 h 10900295"/>
                <a:gd name="connsiteX107" fmla="*/ 1249006 w 3908995"/>
                <a:gd name="connsiteY107" fmla="*/ 294233 h 10900295"/>
                <a:gd name="connsiteX108" fmla="*/ 1206258 w 3908995"/>
                <a:gd name="connsiteY108" fmla="*/ 260896 h 10900295"/>
                <a:gd name="connsiteX109" fmla="*/ 1159052 w 3908995"/>
                <a:gd name="connsiteY109" fmla="*/ 227469 h 10900295"/>
                <a:gd name="connsiteX110" fmla="*/ 1109814 w 3908995"/>
                <a:gd name="connsiteY110" fmla="*/ 194945 h 10900295"/>
                <a:gd name="connsiteX111" fmla="*/ 1060983 w 3908995"/>
                <a:gd name="connsiteY111" fmla="*/ 164338 h 10900295"/>
                <a:gd name="connsiteX112" fmla="*/ 1014984 w 3908995"/>
                <a:gd name="connsiteY112" fmla="*/ 136664 h 10900295"/>
                <a:gd name="connsiteX113" fmla="*/ 974255 w 3908995"/>
                <a:gd name="connsiteY113" fmla="*/ 112915 h 10900295"/>
                <a:gd name="connsiteX114" fmla="*/ 918337 w 3908995"/>
                <a:gd name="connsiteY114" fmla="*/ 81267 h 10900295"/>
                <a:gd name="connsiteX115" fmla="*/ 603059 w 3908995"/>
                <a:gd name="connsiteY115" fmla="*/ 774001 h 10900295"/>
                <a:gd name="connsiteX116" fmla="*/ 746493 w 3908995"/>
                <a:gd name="connsiteY116" fmla="*/ 1361338 h 10900295"/>
                <a:gd name="connsiteX117" fmla="*/ 720471 w 3908995"/>
                <a:gd name="connsiteY117" fmla="*/ 1620837 h 10900295"/>
                <a:gd name="connsiteX118" fmla="*/ 608495 w 3908995"/>
                <a:gd name="connsiteY118" fmla="*/ 2221954 h 10900295"/>
                <a:gd name="connsiteX119" fmla="*/ 603389 w 3908995"/>
                <a:gd name="connsiteY119" fmla="*/ 2223897 h 10900295"/>
                <a:gd name="connsiteX120" fmla="*/ 560590 w 3908995"/>
                <a:gd name="connsiteY120" fmla="*/ 2243734 h 10900295"/>
                <a:gd name="connsiteX121" fmla="*/ 519112 w 3908995"/>
                <a:gd name="connsiteY121" fmla="*/ 2266543 h 10900295"/>
                <a:gd name="connsiteX122" fmla="*/ 479132 w 3908995"/>
                <a:gd name="connsiteY122" fmla="*/ 2292248 h 10900295"/>
                <a:gd name="connsiteX123" fmla="*/ 440829 w 3908995"/>
                <a:gd name="connsiteY123" fmla="*/ 2320772 h 10900295"/>
                <a:gd name="connsiteX124" fmla="*/ 282333 w 3908995"/>
                <a:gd name="connsiteY124" fmla="*/ 2447442 h 10900295"/>
                <a:gd name="connsiteX125" fmla="*/ 0 w 3908995"/>
                <a:gd name="connsiteY125" fmla="*/ 3183394 h 10900295"/>
                <a:gd name="connsiteX126" fmla="*/ 385470 w 3908995"/>
                <a:gd name="connsiteY126" fmla="*/ 3752913 h 10900295"/>
                <a:gd name="connsiteX127" fmla="*/ 423506 w 3908995"/>
                <a:gd name="connsiteY127" fmla="*/ 3801249 h 10900295"/>
                <a:gd name="connsiteX128" fmla="*/ 461073 w 3908995"/>
                <a:gd name="connsiteY128" fmla="*/ 3847515 h 10900295"/>
                <a:gd name="connsiteX129" fmla="*/ 498132 w 3908995"/>
                <a:gd name="connsiteY129" fmla="*/ 3891877 h 10900295"/>
                <a:gd name="connsiteX130" fmla="*/ 534670 w 3908995"/>
                <a:gd name="connsiteY130" fmla="*/ 3934485 h 10900295"/>
                <a:gd name="connsiteX131" fmla="*/ 570649 w 3908995"/>
                <a:gd name="connsiteY131" fmla="*/ 3975506 h 10900295"/>
                <a:gd name="connsiteX132" fmla="*/ 606031 w 3908995"/>
                <a:gd name="connsiteY132" fmla="*/ 4015092 h 10900295"/>
                <a:gd name="connsiteX133" fmla="*/ 640803 w 3908995"/>
                <a:gd name="connsiteY133" fmla="*/ 4053433 h 10900295"/>
                <a:gd name="connsiteX134" fmla="*/ 773074 w 3908995"/>
                <a:gd name="connsiteY134" fmla="*/ 4197439 h 10900295"/>
                <a:gd name="connsiteX135" fmla="*/ 804291 w 3908995"/>
                <a:gd name="connsiteY135" fmla="*/ 4231919 h 10900295"/>
                <a:gd name="connsiteX136" fmla="*/ 834720 w 3908995"/>
                <a:gd name="connsiteY136" fmla="*/ 4266108 h 10900295"/>
                <a:gd name="connsiteX137" fmla="*/ 864311 w 3908995"/>
                <a:gd name="connsiteY137" fmla="*/ 4300194 h 10900295"/>
                <a:gd name="connsiteX138" fmla="*/ 893038 w 3908995"/>
                <a:gd name="connsiteY138" fmla="*/ 4334319 h 10900295"/>
                <a:gd name="connsiteX139" fmla="*/ 920889 w 3908995"/>
                <a:gd name="connsiteY139" fmla="*/ 4368647 h 10900295"/>
                <a:gd name="connsiteX140" fmla="*/ 947813 w 3908995"/>
                <a:gd name="connsiteY140" fmla="*/ 4403344 h 10900295"/>
                <a:gd name="connsiteX141" fmla="*/ 973785 w 3908995"/>
                <a:gd name="connsiteY141" fmla="*/ 4438586 h 10900295"/>
                <a:gd name="connsiteX142" fmla="*/ 998778 w 3908995"/>
                <a:gd name="connsiteY142" fmla="*/ 4474515 h 10900295"/>
                <a:gd name="connsiteX143" fmla="*/ 1022769 w 3908995"/>
                <a:gd name="connsiteY143" fmla="*/ 4511306 h 10900295"/>
                <a:gd name="connsiteX144" fmla="*/ 1045718 w 3908995"/>
                <a:gd name="connsiteY144" fmla="*/ 4549127 h 10900295"/>
                <a:gd name="connsiteX145" fmla="*/ 1067600 w 3908995"/>
                <a:gd name="connsiteY145" fmla="*/ 4588129 h 10900295"/>
                <a:gd name="connsiteX146" fmla="*/ 1088390 w 3908995"/>
                <a:gd name="connsiteY146" fmla="*/ 4628477 h 10900295"/>
                <a:gd name="connsiteX147" fmla="*/ 1108036 w 3908995"/>
                <a:gd name="connsiteY147" fmla="*/ 4670336 h 10900295"/>
                <a:gd name="connsiteX148" fmla="*/ 1126540 w 3908995"/>
                <a:gd name="connsiteY148" fmla="*/ 4713871 h 10900295"/>
                <a:gd name="connsiteX149" fmla="*/ 1143838 w 3908995"/>
                <a:gd name="connsiteY149" fmla="*/ 4759249 h 10900295"/>
                <a:gd name="connsiteX150" fmla="*/ 1159929 w 3908995"/>
                <a:gd name="connsiteY150" fmla="*/ 4806620 h 10900295"/>
                <a:gd name="connsiteX151" fmla="*/ 1174775 w 3908995"/>
                <a:gd name="connsiteY151" fmla="*/ 4856162 h 10900295"/>
                <a:gd name="connsiteX152" fmla="*/ 1188339 w 3908995"/>
                <a:gd name="connsiteY152" fmla="*/ 4908029 h 10900295"/>
                <a:gd name="connsiteX153" fmla="*/ 1260843 w 3908995"/>
                <a:gd name="connsiteY153" fmla="*/ 5760885 h 10900295"/>
                <a:gd name="connsiteX154" fmla="*/ 1305534 w 3908995"/>
                <a:gd name="connsiteY154" fmla="*/ 6316662 h 10900295"/>
                <a:gd name="connsiteX155" fmla="*/ 1343761 w 3908995"/>
                <a:gd name="connsiteY155" fmla="*/ 6818477 h 10900295"/>
                <a:gd name="connsiteX156" fmla="*/ 1372539 w 3908995"/>
                <a:gd name="connsiteY156" fmla="*/ 7217435 h 10900295"/>
                <a:gd name="connsiteX157" fmla="*/ 1395882 w 3908995"/>
                <a:gd name="connsiteY157" fmla="*/ 7559091 h 10900295"/>
                <a:gd name="connsiteX158" fmla="*/ 1410906 w 3908995"/>
                <a:gd name="connsiteY158" fmla="*/ 7725016 h 10900295"/>
                <a:gd name="connsiteX159" fmla="*/ 3908996 w 3908995"/>
                <a:gd name="connsiteY159" fmla="*/ 10900296 h 10900295"/>
                <a:gd name="connsiteX0" fmla="*/ 1410906 w 3604906"/>
                <a:gd name="connsiteY0" fmla="*/ 7725016 h 7859076"/>
                <a:gd name="connsiteX1" fmla="*/ 3604907 w 3604906"/>
                <a:gd name="connsiteY1" fmla="*/ 7716367 h 7859076"/>
                <a:gd name="connsiteX2" fmla="*/ 3406800 w 3604906"/>
                <a:gd name="connsiteY2" fmla="*/ 5912815 h 7859076"/>
                <a:gd name="connsiteX3" fmla="*/ 3227578 w 3604906"/>
                <a:gd name="connsiteY3" fmla="*/ 4821618 h 7859076"/>
                <a:gd name="connsiteX4" fmla="*/ 2980194 w 3604906"/>
                <a:gd name="connsiteY4" fmla="*/ 3774744 h 7859076"/>
                <a:gd name="connsiteX5" fmla="*/ 2979636 w 3604906"/>
                <a:gd name="connsiteY5" fmla="*/ 3737381 h 7859076"/>
                <a:gd name="connsiteX6" fmla="*/ 2979712 w 3604906"/>
                <a:gd name="connsiteY6" fmla="*/ 3683050 h 7859076"/>
                <a:gd name="connsiteX7" fmla="*/ 2980563 w 3604906"/>
                <a:gd name="connsiteY7" fmla="*/ 3628936 h 7859076"/>
                <a:gd name="connsiteX8" fmla="*/ 2982112 w 3604906"/>
                <a:gd name="connsiteY8" fmla="*/ 3575088 h 7859076"/>
                <a:gd name="connsiteX9" fmla="*/ 2984258 w 3604906"/>
                <a:gd name="connsiteY9" fmla="*/ 3521557 h 7859076"/>
                <a:gd name="connsiteX10" fmla="*/ 2986913 w 3604906"/>
                <a:gd name="connsiteY10" fmla="*/ 3468382 h 7859076"/>
                <a:gd name="connsiteX11" fmla="*/ 2989973 w 3604906"/>
                <a:gd name="connsiteY11" fmla="*/ 3415627 h 7859076"/>
                <a:gd name="connsiteX12" fmla="*/ 2993352 w 3604906"/>
                <a:gd name="connsiteY12" fmla="*/ 3363341 h 7859076"/>
                <a:gd name="connsiteX13" fmla="*/ 2996946 w 3604906"/>
                <a:gd name="connsiteY13" fmla="*/ 3311563 h 7859076"/>
                <a:gd name="connsiteX14" fmla="*/ 3008134 w 3604906"/>
                <a:gd name="connsiteY14" fmla="*/ 3159810 h 7859076"/>
                <a:gd name="connsiteX15" fmla="*/ 3014992 w 3604906"/>
                <a:gd name="connsiteY15" fmla="*/ 3062135 h 7859076"/>
                <a:gd name="connsiteX16" fmla="*/ 3017951 w 3604906"/>
                <a:gd name="connsiteY16" fmla="*/ 3014484 h 7859076"/>
                <a:gd name="connsiteX17" fmla="*/ 3020479 w 3604906"/>
                <a:gd name="connsiteY17" fmla="*/ 2967710 h 7859076"/>
                <a:gd name="connsiteX18" fmla="*/ 3022473 w 3604906"/>
                <a:gd name="connsiteY18" fmla="*/ 2921851 h 7859076"/>
                <a:gd name="connsiteX19" fmla="*/ 3023857 w 3604906"/>
                <a:gd name="connsiteY19" fmla="*/ 2876943 h 7859076"/>
                <a:gd name="connsiteX20" fmla="*/ 3024517 w 3604906"/>
                <a:gd name="connsiteY20" fmla="*/ 2833065 h 7859076"/>
                <a:gd name="connsiteX21" fmla="*/ 3024365 w 3604906"/>
                <a:gd name="connsiteY21" fmla="*/ 2790240 h 7859076"/>
                <a:gd name="connsiteX22" fmla="*/ 3023311 w 3604906"/>
                <a:gd name="connsiteY22" fmla="*/ 2748534 h 7859076"/>
                <a:gd name="connsiteX23" fmla="*/ 3021253 w 3604906"/>
                <a:gd name="connsiteY23" fmla="*/ 2707995 h 7859076"/>
                <a:gd name="connsiteX24" fmla="*/ 3018117 w 3604906"/>
                <a:gd name="connsiteY24" fmla="*/ 2668663 h 7859076"/>
                <a:gd name="connsiteX25" fmla="*/ 3013786 w 3604906"/>
                <a:gd name="connsiteY25" fmla="*/ 2630601 h 7859076"/>
                <a:gd name="connsiteX26" fmla="*/ 3025241 w 3604906"/>
                <a:gd name="connsiteY26" fmla="*/ 2587498 h 7859076"/>
                <a:gd name="connsiteX27" fmla="*/ 3035185 w 3604906"/>
                <a:gd name="connsiteY27" fmla="*/ 2539784 h 7859076"/>
                <a:gd name="connsiteX28" fmla="*/ 3043669 w 3604906"/>
                <a:gd name="connsiteY28" fmla="*/ 2488361 h 7859076"/>
                <a:gd name="connsiteX29" fmla="*/ 3050756 w 3604906"/>
                <a:gd name="connsiteY29" fmla="*/ 2434120 h 7859076"/>
                <a:gd name="connsiteX30" fmla="*/ 3056509 w 3604906"/>
                <a:gd name="connsiteY30" fmla="*/ 2377986 h 7859076"/>
                <a:gd name="connsiteX31" fmla="*/ 3061017 w 3604906"/>
                <a:gd name="connsiteY31" fmla="*/ 2320874 h 7859076"/>
                <a:gd name="connsiteX32" fmla="*/ 3064306 w 3604906"/>
                <a:gd name="connsiteY32" fmla="*/ 2263698 h 7859076"/>
                <a:gd name="connsiteX33" fmla="*/ 3066478 w 3604906"/>
                <a:gd name="connsiteY33" fmla="*/ 2207349 h 7859076"/>
                <a:gd name="connsiteX34" fmla="*/ 3067570 w 3604906"/>
                <a:gd name="connsiteY34" fmla="*/ 2152751 h 7859076"/>
                <a:gd name="connsiteX35" fmla="*/ 3067659 w 3604906"/>
                <a:gd name="connsiteY35" fmla="*/ 2100808 h 7859076"/>
                <a:gd name="connsiteX36" fmla="*/ 3066821 w 3604906"/>
                <a:gd name="connsiteY36" fmla="*/ 2052447 h 7859076"/>
                <a:gd name="connsiteX37" fmla="*/ 3065094 w 3604906"/>
                <a:gd name="connsiteY37" fmla="*/ 2008555 h 7859076"/>
                <a:gd name="connsiteX38" fmla="*/ 3062554 w 3604906"/>
                <a:gd name="connsiteY38" fmla="*/ 1970062 h 7859076"/>
                <a:gd name="connsiteX39" fmla="*/ 3059277 w 3604906"/>
                <a:gd name="connsiteY39" fmla="*/ 1937867 h 7859076"/>
                <a:gd name="connsiteX40" fmla="*/ 3051886 w 3604906"/>
                <a:gd name="connsiteY40" fmla="*/ 1876945 h 7859076"/>
                <a:gd name="connsiteX41" fmla="*/ 3033052 w 3604906"/>
                <a:gd name="connsiteY41" fmla="*/ 1707807 h 7859076"/>
                <a:gd name="connsiteX42" fmla="*/ 3027032 w 3604906"/>
                <a:gd name="connsiteY42" fmla="*/ 1655787 h 7859076"/>
                <a:gd name="connsiteX43" fmla="*/ 3020707 w 3604906"/>
                <a:gd name="connsiteY43" fmla="*/ 1605864 h 7859076"/>
                <a:gd name="connsiteX44" fmla="*/ 3013849 w 3604906"/>
                <a:gd name="connsiteY44" fmla="*/ 1557959 h 7859076"/>
                <a:gd name="connsiteX45" fmla="*/ 3006191 w 3604906"/>
                <a:gd name="connsiteY45" fmla="*/ 1512023 h 7859076"/>
                <a:gd name="connsiteX46" fmla="*/ 2997466 w 3604906"/>
                <a:gd name="connsiteY46" fmla="*/ 1468018 h 7859076"/>
                <a:gd name="connsiteX47" fmla="*/ 2987433 w 3604906"/>
                <a:gd name="connsiteY47" fmla="*/ 1425879 h 7859076"/>
                <a:gd name="connsiteX48" fmla="*/ 2975851 w 3604906"/>
                <a:gd name="connsiteY48" fmla="*/ 1385544 h 7859076"/>
                <a:gd name="connsiteX49" fmla="*/ 2962427 w 3604906"/>
                <a:gd name="connsiteY49" fmla="*/ 1346962 h 7859076"/>
                <a:gd name="connsiteX50" fmla="*/ 2946946 w 3604906"/>
                <a:gd name="connsiteY50" fmla="*/ 1310068 h 7859076"/>
                <a:gd name="connsiteX51" fmla="*/ 2929140 w 3604906"/>
                <a:gd name="connsiteY51" fmla="*/ 1274826 h 7859076"/>
                <a:gd name="connsiteX52" fmla="*/ 2908744 w 3604906"/>
                <a:gd name="connsiteY52" fmla="*/ 1241171 h 7859076"/>
                <a:gd name="connsiteX53" fmla="*/ 2885516 w 3604906"/>
                <a:gd name="connsiteY53" fmla="*/ 1209040 h 7859076"/>
                <a:gd name="connsiteX54" fmla="*/ 2859201 w 3604906"/>
                <a:gd name="connsiteY54" fmla="*/ 1178382 h 7859076"/>
                <a:gd name="connsiteX55" fmla="*/ 2829534 w 3604906"/>
                <a:gd name="connsiteY55" fmla="*/ 1149134 h 7859076"/>
                <a:gd name="connsiteX56" fmla="*/ 2796286 w 3604906"/>
                <a:gd name="connsiteY56" fmla="*/ 1121257 h 7859076"/>
                <a:gd name="connsiteX57" fmla="*/ 2759176 w 3604906"/>
                <a:gd name="connsiteY57" fmla="*/ 1094689 h 7859076"/>
                <a:gd name="connsiteX58" fmla="*/ 2717952 w 3604906"/>
                <a:gd name="connsiteY58" fmla="*/ 1069378 h 7859076"/>
                <a:gd name="connsiteX59" fmla="*/ 2672384 w 3604906"/>
                <a:gd name="connsiteY59" fmla="*/ 1045248 h 7859076"/>
                <a:gd name="connsiteX60" fmla="*/ 2660929 w 3604906"/>
                <a:gd name="connsiteY60" fmla="*/ 991349 h 7859076"/>
                <a:gd name="connsiteX61" fmla="*/ 2644838 w 3604906"/>
                <a:gd name="connsiteY61" fmla="*/ 941971 h 7859076"/>
                <a:gd name="connsiteX62" fmla="*/ 2624531 w 3604906"/>
                <a:gd name="connsiteY62" fmla="*/ 896886 h 7859076"/>
                <a:gd name="connsiteX63" fmla="*/ 2600401 w 3604906"/>
                <a:gd name="connsiteY63" fmla="*/ 855891 h 7859076"/>
                <a:gd name="connsiteX64" fmla="*/ 2572855 w 3604906"/>
                <a:gd name="connsiteY64" fmla="*/ 818756 h 7859076"/>
                <a:gd name="connsiteX65" fmla="*/ 2542298 w 3604906"/>
                <a:gd name="connsiteY65" fmla="*/ 785266 h 7859076"/>
                <a:gd name="connsiteX66" fmla="*/ 2509126 w 3604906"/>
                <a:gd name="connsiteY66" fmla="*/ 755205 h 7859076"/>
                <a:gd name="connsiteX67" fmla="*/ 2473756 w 3604906"/>
                <a:gd name="connsiteY67" fmla="*/ 728357 h 7859076"/>
                <a:gd name="connsiteX68" fmla="*/ 2436571 w 3604906"/>
                <a:gd name="connsiteY68" fmla="*/ 704507 h 7859076"/>
                <a:gd name="connsiteX69" fmla="*/ 2397988 w 3604906"/>
                <a:gd name="connsiteY69" fmla="*/ 683425 h 7859076"/>
                <a:gd name="connsiteX70" fmla="*/ 2358415 w 3604906"/>
                <a:gd name="connsiteY70" fmla="*/ 664921 h 7859076"/>
                <a:gd name="connsiteX71" fmla="*/ 2318245 w 3604906"/>
                <a:gd name="connsiteY71" fmla="*/ 648754 h 7859076"/>
                <a:gd name="connsiteX72" fmla="*/ 2277884 w 3604906"/>
                <a:gd name="connsiteY72" fmla="*/ 634707 h 7859076"/>
                <a:gd name="connsiteX73" fmla="*/ 2237740 w 3604906"/>
                <a:gd name="connsiteY73" fmla="*/ 622579 h 7859076"/>
                <a:gd name="connsiteX74" fmla="*/ 2198205 w 3604906"/>
                <a:gd name="connsiteY74" fmla="*/ 612140 h 7859076"/>
                <a:gd name="connsiteX75" fmla="*/ 2159685 w 3604906"/>
                <a:gd name="connsiteY75" fmla="*/ 603173 h 7859076"/>
                <a:gd name="connsiteX76" fmla="*/ 2122601 w 3604906"/>
                <a:gd name="connsiteY76" fmla="*/ 595464 h 7859076"/>
                <a:gd name="connsiteX77" fmla="*/ 2089035 w 3604906"/>
                <a:gd name="connsiteY77" fmla="*/ 540804 h 7859076"/>
                <a:gd name="connsiteX78" fmla="*/ 2057717 w 3604906"/>
                <a:gd name="connsiteY78" fmla="*/ 487476 h 7859076"/>
                <a:gd name="connsiteX79" fmla="*/ 2028278 w 3604906"/>
                <a:gd name="connsiteY79" fmla="*/ 435711 h 7859076"/>
                <a:gd name="connsiteX80" fmla="*/ 1973516 w 3604906"/>
                <a:gd name="connsiteY80" fmla="*/ 337629 h 7859076"/>
                <a:gd name="connsiteX81" fmla="*/ 1947468 w 3604906"/>
                <a:gd name="connsiteY81" fmla="*/ 291719 h 7859076"/>
                <a:gd name="connsiteX82" fmla="*/ 1921802 w 3604906"/>
                <a:gd name="connsiteY82" fmla="*/ 248170 h 7859076"/>
                <a:gd name="connsiteX83" fmla="*/ 1896160 w 3604906"/>
                <a:gd name="connsiteY83" fmla="*/ 207200 h 7859076"/>
                <a:gd name="connsiteX84" fmla="*/ 1870163 w 3604906"/>
                <a:gd name="connsiteY84" fmla="*/ 168986 h 7859076"/>
                <a:gd name="connsiteX85" fmla="*/ 1843443 w 3604906"/>
                <a:gd name="connsiteY85" fmla="*/ 133743 h 7859076"/>
                <a:gd name="connsiteX86" fmla="*/ 1815630 w 3604906"/>
                <a:gd name="connsiteY86" fmla="*/ 101663 h 7859076"/>
                <a:gd name="connsiteX87" fmla="*/ 1786356 w 3604906"/>
                <a:gd name="connsiteY87" fmla="*/ 72974 h 7859076"/>
                <a:gd name="connsiteX88" fmla="*/ 1755241 w 3604906"/>
                <a:gd name="connsiteY88" fmla="*/ 47853 h 7859076"/>
                <a:gd name="connsiteX89" fmla="*/ 1721916 w 3604906"/>
                <a:gd name="connsiteY89" fmla="*/ 26517 h 7859076"/>
                <a:gd name="connsiteX90" fmla="*/ 1686026 w 3604906"/>
                <a:gd name="connsiteY90" fmla="*/ 9169 h 7859076"/>
                <a:gd name="connsiteX91" fmla="*/ 1648498 w 3604906"/>
                <a:gd name="connsiteY91" fmla="*/ 127 h 7859076"/>
                <a:gd name="connsiteX92" fmla="*/ 1605635 w 3604906"/>
                <a:gd name="connsiteY92" fmla="*/ 0 h 7859076"/>
                <a:gd name="connsiteX93" fmla="*/ 1558925 w 3604906"/>
                <a:gd name="connsiteY93" fmla="*/ 7073 h 7859076"/>
                <a:gd name="connsiteX94" fmla="*/ 1509903 w 3604906"/>
                <a:gd name="connsiteY94" fmla="*/ 19608 h 7859076"/>
                <a:gd name="connsiteX95" fmla="*/ 1460068 w 3604906"/>
                <a:gd name="connsiteY95" fmla="*/ 35915 h 7859076"/>
                <a:gd name="connsiteX96" fmla="*/ 1410931 w 3604906"/>
                <a:gd name="connsiteY96" fmla="*/ 54254 h 7859076"/>
                <a:gd name="connsiteX97" fmla="*/ 1320838 w 3604906"/>
                <a:gd name="connsiteY97" fmla="*/ 90170 h 7859076"/>
                <a:gd name="connsiteX98" fmla="*/ 1282915 w 3604906"/>
                <a:gd name="connsiteY98" fmla="*/ 104317 h 7859076"/>
                <a:gd name="connsiteX99" fmla="*/ 1315389 w 3604906"/>
                <a:gd name="connsiteY99" fmla="*/ 221043 h 7859076"/>
                <a:gd name="connsiteX100" fmla="*/ 1330782 w 3604906"/>
                <a:gd name="connsiteY100" fmla="*/ 291426 h 7859076"/>
                <a:gd name="connsiteX101" fmla="*/ 1333182 w 3604906"/>
                <a:gd name="connsiteY101" fmla="*/ 343763 h 7859076"/>
                <a:gd name="connsiteX102" fmla="*/ 1326705 w 3604906"/>
                <a:gd name="connsiteY102" fmla="*/ 406400 h 7859076"/>
                <a:gd name="connsiteX103" fmla="*/ 1206144 w 3604906"/>
                <a:gd name="connsiteY103" fmla="*/ 1380578 h 7859076"/>
                <a:gd name="connsiteX104" fmla="*/ 1326692 w 3604906"/>
                <a:gd name="connsiteY104" fmla="*/ 406400 h 7859076"/>
                <a:gd name="connsiteX105" fmla="*/ 1326121 w 3604906"/>
                <a:gd name="connsiteY105" fmla="*/ 383552 h 7859076"/>
                <a:gd name="connsiteX106" fmla="*/ 1284846 w 3604906"/>
                <a:gd name="connsiteY106" fmla="*/ 326453 h 7859076"/>
                <a:gd name="connsiteX107" fmla="*/ 1249006 w 3604906"/>
                <a:gd name="connsiteY107" fmla="*/ 294233 h 7859076"/>
                <a:gd name="connsiteX108" fmla="*/ 1206258 w 3604906"/>
                <a:gd name="connsiteY108" fmla="*/ 260896 h 7859076"/>
                <a:gd name="connsiteX109" fmla="*/ 1159052 w 3604906"/>
                <a:gd name="connsiteY109" fmla="*/ 227469 h 7859076"/>
                <a:gd name="connsiteX110" fmla="*/ 1109814 w 3604906"/>
                <a:gd name="connsiteY110" fmla="*/ 194945 h 7859076"/>
                <a:gd name="connsiteX111" fmla="*/ 1060983 w 3604906"/>
                <a:gd name="connsiteY111" fmla="*/ 164338 h 7859076"/>
                <a:gd name="connsiteX112" fmla="*/ 1014984 w 3604906"/>
                <a:gd name="connsiteY112" fmla="*/ 136664 h 7859076"/>
                <a:gd name="connsiteX113" fmla="*/ 974255 w 3604906"/>
                <a:gd name="connsiteY113" fmla="*/ 112915 h 7859076"/>
                <a:gd name="connsiteX114" fmla="*/ 918337 w 3604906"/>
                <a:gd name="connsiteY114" fmla="*/ 81267 h 7859076"/>
                <a:gd name="connsiteX115" fmla="*/ 603059 w 3604906"/>
                <a:gd name="connsiteY115" fmla="*/ 774001 h 7859076"/>
                <a:gd name="connsiteX116" fmla="*/ 746493 w 3604906"/>
                <a:gd name="connsiteY116" fmla="*/ 1361338 h 7859076"/>
                <a:gd name="connsiteX117" fmla="*/ 720471 w 3604906"/>
                <a:gd name="connsiteY117" fmla="*/ 1620837 h 7859076"/>
                <a:gd name="connsiteX118" fmla="*/ 608495 w 3604906"/>
                <a:gd name="connsiteY118" fmla="*/ 2221954 h 7859076"/>
                <a:gd name="connsiteX119" fmla="*/ 603389 w 3604906"/>
                <a:gd name="connsiteY119" fmla="*/ 2223897 h 7859076"/>
                <a:gd name="connsiteX120" fmla="*/ 560590 w 3604906"/>
                <a:gd name="connsiteY120" fmla="*/ 2243734 h 7859076"/>
                <a:gd name="connsiteX121" fmla="*/ 519112 w 3604906"/>
                <a:gd name="connsiteY121" fmla="*/ 2266543 h 7859076"/>
                <a:gd name="connsiteX122" fmla="*/ 479132 w 3604906"/>
                <a:gd name="connsiteY122" fmla="*/ 2292248 h 7859076"/>
                <a:gd name="connsiteX123" fmla="*/ 440829 w 3604906"/>
                <a:gd name="connsiteY123" fmla="*/ 2320772 h 7859076"/>
                <a:gd name="connsiteX124" fmla="*/ 282333 w 3604906"/>
                <a:gd name="connsiteY124" fmla="*/ 2447442 h 7859076"/>
                <a:gd name="connsiteX125" fmla="*/ 0 w 3604906"/>
                <a:gd name="connsiteY125" fmla="*/ 3183394 h 7859076"/>
                <a:gd name="connsiteX126" fmla="*/ 385470 w 3604906"/>
                <a:gd name="connsiteY126" fmla="*/ 3752913 h 7859076"/>
                <a:gd name="connsiteX127" fmla="*/ 423506 w 3604906"/>
                <a:gd name="connsiteY127" fmla="*/ 3801249 h 7859076"/>
                <a:gd name="connsiteX128" fmla="*/ 461073 w 3604906"/>
                <a:gd name="connsiteY128" fmla="*/ 3847515 h 7859076"/>
                <a:gd name="connsiteX129" fmla="*/ 498132 w 3604906"/>
                <a:gd name="connsiteY129" fmla="*/ 3891877 h 7859076"/>
                <a:gd name="connsiteX130" fmla="*/ 534670 w 3604906"/>
                <a:gd name="connsiteY130" fmla="*/ 3934485 h 7859076"/>
                <a:gd name="connsiteX131" fmla="*/ 570649 w 3604906"/>
                <a:gd name="connsiteY131" fmla="*/ 3975506 h 7859076"/>
                <a:gd name="connsiteX132" fmla="*/ 606031 w 3604906"/>
                <a:gd name="connsiteY132" fmla="*/ 4015092 h 7859076"/>
                <a:gd name="connsiteX133" fmla="*/ 640803 w 3604906"/>
                <a:gd name="connsiteY133" fmla="*/ 4053433 h 7859076"/>
                <a:gd name="connsiteX134" fmla="*/ 773074 w 3604906"/>
                <a:gd name="connsiteY134" fmla="*/ 4197439 h 7859076"/>
                <a:gd name="connsiteX135" fmla="*/ 804291 w 3604906"/>
                <a:gd name="connsiteY135" fmla="*/ 4231919 h 7859076"/>
                <a:gd name="connsiteX136" fmla="*/ 834720 w 3604906"/>
                <a:gd name="connsiteY136" fmla="*/ 4266108 h 7859076"/>
                <a:gd name="connsiteX137" fmla="*/ 864311 w 3604906"/>
                <a:gd name="connsiteY137" fmla="*/ 4300194 h 7859076"/>
                <a:gd name="connsiteX138" fmla="*/ 893038 w 3604906"/>
                <a:gd name="connsiteY138" fmla="*/ 4334319 h 7859076"/>
                <a:gd name="connsiteX139" fmla="*/ 920889 w 3604906"/>
                <a:gd name="connsiteY139" fmla="*/ 4368647 h 7859076"/>
                <a:gd name="connsiteX140" fmla="*/ 947813 w 3604906"/>
                <a:gd name="connsiteY140" fmla="*/ 4403344 h 7859076"/>
                <a:gd name="connsiteX141" fmla="*/ 973785 w 3604906"/>
                <a:gd name="connsiteY141" fmla="*/ 4438586 h 7859076"/>
                <a:gd name="connsiteX142" fmla="*/ 998778 w 3604906"/>
                <a:gd name="connsiteY142" fmla="*/ 4474515 h 7859076"/>
                <a:gd name="connsiteX143" fmla="*/ 1022769 w 3604906"/>
                <a:gd name="connsiteY143" fmla="*/ 4511306 h 7859076"/>
                <a:gd name="connsiteX144" fmla="*/ 1045718 w 3604906"/>
                <a:gd name="connsiteY144" fmla="*/ 4549127 h 7859076"/>
                <a:gd name="connsiteX145" fmla="*/ 1067600 w 3604906"/>
                <a:gd name="connsiteY145" fmla="*/ 4588129 h 7859076"/>
                <a:gd name="connsiteX146" fmla="*/ 1088390 w 3604906"/>
                <a:gd name="connsiteY146" fmla="*/ 4628477 h 7859076"/>
                <a:gd name="connsiteX147" fmla="*/ 1108036 w 3604906"/>
                <a:gd name="connsiteY147" fmla="*/ 4670336 h 7859076"/>
                <a:gd name="connsiteX148" fmla="*/ 1126540 w 3604906"/>
                <a:gd name="connsiteY148" fmla="*/ 4713871 h 7859076"/>
                <a:gd name="connsiteX149" fmla="*/ 1143838 w 3604906"/>
                <a:gd name="connsiteY149" fmla="*/ 4759249 h 7859076"/>
                <a:gd name="connsiteX150" fmla="*/ 1159929 w 3604906"/>
                <a:gd name="connsiteY150" fmla="*/ 4806620 h 7859076"/>
                <a:gd name="connsiteX151" fmla="*/ 1174775 w 3604906"/>
                <a:gd name="connsiteY151" fmla="*/ 4856162 h 7859076"/>
                <a:gd name="connsiteX152" fmla="*/ 1188339 w 3604906"/>
                <a:gd name="connsiteY152" fmla="*/ 4908029 h 7859076"/>
                <a:gd name="connsiteX153" fmla="*/ 1260843 w 3604906"/>
                <a:gd name="connsiteY153" fmla="*/ 5760885 h 7859076"/>
                <a:gd name="connsiteX154" fmla="*/ 1305534 w 3604906"/>
                <a:gd name="connsiteY154" fmla="*/ 6316662 h 7859076"/>
                <a:gd name="connsiteX155" fmla="*/ 1343761 w 3604906"/>
                <a:gd name="connsiteY155" fmla="*/ 6818477 h 7859076"/>
                <a:gd name="connsiteX156" fmla="*/ 1372539 w 3604906"/>
                <a:gd name="connsiteY156" fmla="*/ 7217435 h 7859076"/>
                <a:gd name="connsiteX157" fmla="*/ 1395882 w 3604906"/>
                <a:gd name="connsiteY157" fmla="*/ 7559091 h 7859076"/>
                <a:gd name="connsiteX158" fmla="*/ 1410906 w 3604906"/>
                <a:gd name="connsiteY158" fmla="*/ 7725016 h 7859076"/>
                <a:gd name="connsiteX0" fmla="*/ 1410906 w 3604908"/>
                <a:gd name="connsiteY0" fmla="*/ 7725016 h 7736890"/>
                <a:gd name="connsiteX1" fmla="*/ 3604907 w 3604908"/>
                <a:gd name="connsiteY1" fmla="*/ 7716367 h 7736890"/>
                <a:gd name="connsiteX2" fmla="*/ 3406800 w 3604908"/>
                <a:gd name="connsiteY2" fmla="*/ 5912815 h 7736890"/>
                <a:gd name="connsiteX3" fmla="*/ 3227578 w 3604908"/>
                <a:gd name="connsiteY3" fmla="*/ 4821618 h 7736890"/>
                <a:gd name="connsiteX4" fmla="*/ 2980194 w 3604908"/>
                <a:gd name="connsiteY4" fmla="*/ 3774744 h 7736890"/>
                <a:gd name="connsiteX5" fmla="*/ 2979636 w 3604908"/>
                <a:gd name="connsiteY5" fmla="*/ 3737381 h 7736890"/>
                <a:gd name="connsiteX6" fmla="*/ 2979712 w 3604908"/>
                <a:gd name="connsiteY6" fmla="*/ 3683050 h 7736890"/>
                <a:gd name="connsiteX7" fmla="*/ 2980563 w 3604908"/>
                <a:gd name="connsiteY7" fmla="*/ 3628936 h 7736890"/>
                <a:gd name="connsiteX8" fmla="*/ 2982112 w 3604908"/>
                <a:gd name="connsiteY8" fmla="*/ 3575088 h 7736890"/>
                <a:gd name="connsiteX9" fmla="*/ 2984258 w 3604908"/>
                <a:gd name="connsiteY9" fmla="*/ 3521557 h 7736890"/>
                <a:gd name="connsiteX10" fmla="*/ 2986913 w 3604908"/>
                <a:gd name="connsiteY10" fmla="*/ 3468382 h 7736890"/>
                <a:gd name="connsiteX11" fmla="*/ 2989973 w 3604908"/>
                <a:gd name="connsiteY11" fmla="*/ 3415627 h 7736890"/>
                <a:gd name="connsiteX12" fmla="*/ 2993352 w 3604908"/>
                <a:gd name="connsiteY12" fmla="*/ 3363341 h 7736890"/>
                <a:gd name="connsiteX13" fmla="*/ 2996946 w 3604908"/>
                <a:gd name="connsiteY13" fmla="*/ 3311563 h 7736890"/>
                <a:gd name="connsiteX14" fmla="*/ 3008134 w 3604908"/>
                <a:gd name="connsiteY14" fmla="*/ 3159810 h 7736890"/>
                <a:gd name="connsiteX15" fmla="*/ 3014992 w 3604908"/>
                <a:gd name="connsiteY15" fmla="*/ 3062135 h 7736890"/>
                <a:gd name="connsiteX16" fmla="*/ 3017951 w 3604908"/>
                <a:gd name="connsiteY16" fmla="*/ 3014484 h 7736890"/>
                <a:gd name="connsiteX17" fmla="*/ 3020479 w 3604908"/>
                <a:gd name="connsiteY17" fmla="*/ 2967710 h 7736890"/>
                <a:gd name="connsiteX18" fmla="*/ 3022473 w 3604908"/>
                <a:gd name="connsiteY18" fmla="*/ 2921851 h 7736890"/>
                <a:gd name="connsiteX19" fmla="*/ 3023857 w 3604908"/>
                <a:gd name="connsiteY19" fmla="*/ 2876943 h 7736890"/>
                <a:gd name="connsiteX20" fmla="*/ 3024517 w 3604908"/>
                <a:gd name="connsiteY20" fmla="*/ 2833065 h 7736890"/>
                <a:gd name="connsiteX21" fmla="*/ 3024365 w 3604908"/>
                <a:gd name="connsiteY21" fmla="*/ 2790240 h 7736890"/>
                <a:gd name="connsiteX22" fmla="*/ 3023311 w 3604908"/>
                <a:gd name="connsiteY22" fmla="*/ 2748534 h 7736890"/>
                <a:gd name="connsiteX23" fmla="*/ 3021253 w 3604908"/>
                <a:gd name="connsiteY23" fmla="*/ 2707995 h 7736890"/>
                <a:gd name="connsiteX24" fmla="*/ 3018117 w 3604908"/>
                <a:gd name="connsiteY24" fmla="*/ 2668663 h 7736890"/>
                <a:gd name="connsiteX25" fmla="*/ 3013786 w 3604908"/>
                <a:gd name="connsiteY25" fmla="*/ 2630601 h 7736890"/>
                <a:gd name="connsiteX26" fmla="*/ 3025241 w 3604908"/>
                <a:gd name="connsiteY26" fmla="*/ 2587498 h 7736890"/>
                <a:gd name="connsiteX27" fmla="*/ 3035185 w 3604908"/>
                <a:gd name="connsiteY27" fmla="*/ 2539784 h 7736890"/>
                <a:gd name="connsiteX28" fmla="*/ 3043669 w 3604908"/>
                <a:gd name="connsiteY28" fmla="*/ 2488361 h 7736890"/>
                <a:gd name="connsiteX29" fmla="*/ 3050756 w 3604908"/>
                <a:gd name="connsiteY29" fmla="*/ 2434120 h 7736890"/>
                <a:gd name="connsiteX30" fmla="*/ 3056509 w 3604908"/>
                <a:gd name="connsiteY30" fmla="*/ 2377986 h 7736890"/>
                <a:gd name="connsiteX31" fmla="*/ 3061017 w 3604908"/>
                <a:gd name="connsiteY31" fmla="*/ 2320874 h 7736890"/>
                <a:gd name="connsiteX32" fmla="*/ 3064306 w 3604908"/>
                <a:gd name="connsiteY32" fmla="*/ 2263698 h 7736890"/>
                <a:gd name="connsiteX33" fmla="*/ 3066478 w 3604908"/>
                <a:gd name="connsiteY33" fmla="*/ 2207349 h 7736890"/>
                <a:gd name="connsiteX34" fmla="*/ 3067570 w 3604908"/>
                <a:gd name="connsiteY34" fmla="*/ 2152751 h 7736890"/>
                <a:gd name="connsiteX35" fmla="*/ 3067659 w 3604908"/>
                <a:gd name="connsiteY35" fmla="*/ 2100808 h 7736890"/>
                <a:gd name="connsiteX36" fmla="*/ 3066821 w 3604908"/>
                <a:gd name="connsiteY36" fmla="*/ 2052447 h 7736890"/>
                <a:gd name="connsiteX37" fmla="*/ 3065094 w 3604908"/>
                <a:gd name="connsiteY37" fmla="*/ 2008555 h 7736890"/>
                <a:gd name="connsiteX38" fmla="*/ 3062554 w 3604908"/>
                <a:gd name="connsiteY38" fmla="*/ 1970062 h 7736890"/>
                <a:gd name="connsiteX39" fmla="*/ 3059277 w 3604908"/>
                <a:gd name="connsiteY39" fmla="*/ 1937867 h 7736890"/>
                <a:gd name="connsiteX40" fmla="*/ 3051886 w 3604908"/>
                <a:gd name="connsiteY40" fmla="*/ 1876945 h 7736890"/>
                <a:gd name="connsiteX41" fmla="*/ 3033052 w 3604908"/>
                <a:gd name="connsiteY41" fmla="*/ 1707807 h 7736890"/>
                <a:gd name="connsiteX42" fmla="*/ 3027032 w 3604908"/>
                <a:gd name="connsiteY42" fmla="*/ 1655787 h 7736890"/>
                <a:gd name="connsiteX43" fmla="*/ 3020707 w 3604908"/>
                <a:gd name="connsiteY43" fmla="*/ 1605864 h 7736890"/>
                <a:gd name="connsiteX44" fmla="*/ 3013849 w 3604908"/>
                <a:gd name="connsiteY44" fmla="*/ 1557959 h 7736890"/>
                <a:gd name="connsiteX45" fmla="*/ 3006191 w 3604908"/>
                <a:gd name="connsiteY45" fmla="*/ 1512023 h 7736890"/>
                <a:gd name="connsiteX46" fmla="*/ 2997466 w 3604908"/>
                <a:gd name="connsiteY46" fmla="*/ 1468018 h 7736890"/>
                <a:gd name="connsiteX47" fmla="*/ 2987433 w 3604908"/>
                <a:gd name="connsiteY47" fmla="*/ 1425879 h 7736890"/>
                <a:gd name="connsiteX48" fmla="*/ 2975851 w 3604908"/>
                <a:gd name="connsiteY48" fmla="*/ 1385544 h 7736890"/>
                <a:gd name="connsiteX49" fmla="*/ 2962427 w 3604908"/>
                <a:gd name="connsiteY49" fmla="*/ 1346962 h 7736890"/>
                <a:gd name="connsiteX50" fmla="*/ 2946946 w 3604908"/>
                <a:gd name="connsiteY50" fmla="*/ 1310068 h 7736890"/>
                <a:gd name="connsiteX51" fmla="*/ 2929140 w 3604908"/>
                <a:gd name="connsiteY51" fmla="*/ 1274826 h 7736890"/>
                <a:gd name="connsiteX52" fmla="*/ 2908744 w 3604908"/>
                <a:gd name="connsiteY52" fmla="*/ 1241171 h 7736890"/>
                <a:gd name="connsiteX53" fmla="*/ 2885516 w 3604908"/>
                <a:gd name="connsiteY53" fmla="*/ 1209040 h 7736890"/>
                <a:gd name="connsiteX54" fmla="*/ 2859201 w 3604908"/>
                <a:gd name="connsiteY54" fmla="*/ 1178382 h 7736890"/>
                <a:gd name="connsiteX55" fmla="*/ 2829534 w 3604908"/>
                <a:gd name="connsiteY55" fmla="*/ 1149134 h 7736890"/>
                <a:gd name="connsiteX56" fmla="*/ 2796286 w 3604908"/>
                <a:gd name="connsiteY56" fmla="*/ 1121257 h 7736890"/>
                <a:gd name="connsiteX57" fmla="*/ 2759176 w 3604908"/>
                <a:gd name="connsiteY57" fmla="*/ 1094689 h 7736890"/>
                <a:gd name="connsiteX58" fmla="*/ 2717952 w 3604908"/>
                <a:gd name="connsiteY58" fmla="*/ 1069378 h 7736890"/>
                <a:gd name="connsiteX59" fmla="*/ 2672384 w 3604908"/>
                <a:gd name="connsiteY59" fmla="*/ 1045248 h 7736890"/>
                <a:gd name="connsiteX60" fmla="*/ 2660929 w 3604908"/>
                <a:gd name="connsiteY60" fmla="*/ 991349 h 7736890"/>
                <a:gd name="connsiteX61" fmla="*/ 2644838 w 3604908"/>
                <a:gd name="connsiteY61" fmla="*/ 941971 h 7736890"/>
                <a:gd name="connsiteX62" fmla="*/ 2624531 w 3604908"/>
                <a:gd name="connsiteY62" fmla="*/ 896886 h 7736890"/>
                <a:gd name="connsiteX63" fmla="*/ 2600401 w 3604908"/>
                <a:gd name="connsiteY63" fmla="*/ 855891 h 7736890"/>
                <a:gd name="connsiteX64" fmla="*/ 2572855 w 3604908"/>
                <a:gd name="connsiteY64" fmla="*/ 818756 h 7736890"/>
                <a:gd name="connsiteX65" fmla="*/ 2542298 w 3604908"/>
                <a:gd name="connsiteY65" fmla="*/ 785266 h 7736890"/>
                <a:gd name="connsiteX66" fmla="*/ 2509126 w 3604908"/>
                <a:gd name="connsiteY66" fmla="*/ 755205 h 7736890"/>
                <a:gd name="connsiteX67" fmla="*/ 2473756 w 3604908"/>
                <a:gd name="connsiteY67" fmla="*/ 728357 h 7736890"/>
                <a:gd name="connsiteX68" fmla="*/ 2436571 w 3604908"/>
                <a:gd name="connsiteY68" fmla="*/ 704507 h 7736890"/>
                <a:gd name="connsiteX69" fmla="*/ 2397988 w 3604908"/>
                <a:gd name="connsiteY69" fmla="*/ 683425 h 7736890"/>
                <a:gd name="connsiteX70" fmla="*/ 2358415 w 3604908"/>
                <a:gd name="connsiteY70" fmla="*/ 664921 h 7736890"/>
                <a:gd name="connsiteX71" fmla="*/ 2318245 w 3604908"/>
                <a:gd name="connsiteY71" fmla="*/ 648754 h 7736890"/>
                <a:gd name="connsiteX72" fmla="*/ 2277884 w 3604908"/>
                <a:gd name="connsiteY72" fmla="*/ 634707 h 7736890"/>
                <a:gd name="connsiteX73" fmla="*/ 2237740 w 3604908"/>
                <a:gd name="connsiteY73" fmla="*/ 622579 h 7736890"/>
                <a:gd name="connsiteX74" fmla="*/ 2198205 w 3604908"/>
                <a:gd name="connsiteY74" fmla="*/ 612140 h 7736890"/>
                <a:gd name="connsiteX75" fmla="*/ 2159685 w 3604908"/>
                <a:gd name="connsiteY75" fmla="*/ 603173 h 7736890"/>
                <a:gd name="connsiteX76" fmla="*/ 2122601 w 3604908"/>
                <a:gd name="connsiteY76" fmla="*/ 595464 h 7736890"/>
                <a:gd name="connsiteX77" fmla="*/ 2089035 w 3604908"/>
                <a:gd name="connsiteY77" fmla="*/ 540804 h 7736890"/>
                <a:gd name="connsiteX78" fmla="*/ 2057717 w 3604908"/>
                <a:gd name="connsiteY78" fmla="*/ 487476 h 7736890"/>
                <a:gd name="connsiteX79" fmla="*/ 2028278 w 3604908"/>
                <a:gd name="connsiteY79" fmla="*/ 435711 h 7736890"/>
                <a:gd name="connsiteX80" fmla="*/ 1973516 w 3604908"/>
                <a:gd name="connsiteY80" fmla="*/ 337629 h 7736890"/>
                <a:gd name="connsiteX81" fmla="*/ 1947468 w 3604908"/>
                <a:gd name="connsiteY81" fmla="*/ 291719 h 7736890"/>
                <a:gd name="connsiteX82" fmla="*/ 1921802 w 3604908"/>
                <a:gd name="connsiteY82" fmla="*/ 248170 h 7736890"/>
                <a:gd name="connsiteX83" fmla="*/ 1896160 w 3604908"/>
                <a:gd name="connsiteY83" fmla="*/ 207200 h 7736890"/>
                <a:gd name="connsiteX84" fmla="*/ 1870163 w 3604908"/>
                <a:gd name="connsiteY84" fmla="*/ 168986 h 7736890"/>
                <a:gd name="connsiteX85" fmla="*/ 1843443 w 3604908"/>
                <a:gd name="connsiteY85" fmla="*/ 133743 h 7736890"/>
                <a:gd name="connsiteX86" fmla="*/ 1815630 w 3604908"/>
                <a:gd name="connsiteY86" fmla="*/ 101663 h 7736890"/>
                <a:gd name="connsiteX87" fmla="*/ 1786356 w 3604908"/>
                <a:gd name="connsiteY87" fmla="*/ 72974 h 7736890"/>
                <a:gd name="connsiteX88" fmla="*/ 1755241 w 3604908"/>
                <a:gd name="connsiteY88" fmla="*/ 47853 h 7736890"/>
                <a:gd name="connsiteX89" fmla="*/ 1721916 w 3604908"/>
                <a:gd name="connsiteY89" fmla="*/ 26517 h 7736890"/>
                <a:gd name="connsiteX90" fmla="*/ 1686026 w 3604908"/>
                <a:gd name="connsiteY90" fmla="*/ 9169 h 7736890"/>
                <a:gd name="connsiteX91" fmla="*/ 1648498 w 3604908"/>
                <a:gd name="connsiteY91" fmla="*/ 127 h 7736890"/>
                <a:gd name="connsiteX92" fmla="*/ 1605635 w 3604908"/>
                <a:gd name="connsiteY92" fmla="*/ 0 h 7736890"/>
                <a:gd name="connsiteX93" fmla="*/ 1558925 w 3604908"/>
                <a:gd name="connsiteY93" fmla="*/ 7073 h 7736890"/>
                <a:gd name="connsiteX94" fmla="*/ 1509903 w 3604908"/>
                <a:gd name="connsiteY94" fmla="*/ 19608 h 7736890"/>
                <a:gd name="connsiteX95" fmla="*/ 1460068 w 3604908"/>
                <a:gd name="connsiteY95" fmla="*/ 35915 h 7736890"/>
                <a:gd name="connsiteX96" fmla="*/ 1410931 w 3604908"/>
                <a:gd name="connsiteY96" fmla="*/ 54254 h 7736890"/>
                <a:gd name="connsiteX97" fmla="*/ 1320838 w 3604908"/>
                <a:gd name="connsiteY97" fmla="*/ 90170 h 7736890"/>
                <a:gd name="connsiteX98" fmla="*/ 1282915 w 3604908"/>
                <a:gd name="connsiteY98" fmla="*/ 104317 h 7736890"/>
                <a:gd name="connsiteX99" fmla="*/ 1315389 w 3604908"/>
                <a:gd name="connsiteY99" fmla="*/ 221043 h 7736890"/>
                <a:gd name="connsiteX100" fmla="*/ 1330782 w 3604908"/>
                <a:gd name="connsiteY100" fmla="*/ 291426 h 7736890"/>
                <a:gd name="connsiteX101" fmla="*/ 1333182 w 3604908"/>
                <a:gd name="connsiteY101" fmla="*/ 343763 h 7736890"/>
                <a:gd name="connsiteX102" fmla="*/ 1326705 w 3604908"/>
                <a:gd name="connsiteY102" fmla="*/ 406400 h 7736890"/>
                <a:gd name="connsiteX103" fmla="*/ 1206144 w 3604908"/>
                <a:gd name="connsiteY103" fmla="*/ 1380578 h 7736890"/>
                <a:gd name="connsiteX104" fmla="*/ 1326692 w 3604908"/>
                <a:gd name="connsiteY104" fmla="*/ 406400 h 7736890"/>
                <a:gd name="connsiteX105" fmla="*/ 1326121 w 3604908"/>
                <a:gd name="connsiteY105" fmla="*/ 383552 h 7736890"/>
                <a:gd name="connsiteX106" fmla="*/ 1284846 w 3604908"/>
                <a:gd name="connsiteY106" fmla="*/ 326453 h 7736890"/>
                <a:gd name="connsiteX107" fmla="*/ 1249006 w 3604908"/>
                <a:gd name="connsiteY107" fmla="*/ 294233 h 7736890"/>
                <a:gd name="connsiteX108" fmla="*/ 1206258 w 3604908"/>
                <a:gd name="connsiteY108" fmla="*/ 260896 h 7736890"/>
                <a:gd name="connsiteX109" fmla="*/ 1159052 w 3604908"/>
                <a:gd name="connsiteY109" fmla="*/ 227469 h 7736890"/>
                <a:gd name="connsiteX110" fmla="*/ 1109814 w 3604908"/>
                <a:gd name="connsiteY110" fmla="*/ 194945 h 7736890"/>
                <a:gd name="connsiteX111" fmla="*/ 1060983 w 3604908"/>
                <a:gd name="connsiteY111" fmla="*/ 164338 h 7736890"/>
                <a:gd name="connsiteX112" fmla="*/ 1014984 w 3604908"/>
                <a:gd name="connsiteY112" fmla="*/ 136664 h 7736890"/>
                <a:gd name="connsiteX113" fmla="*/ 974255 w 3604908"/>
                <a:gd name="connsiteY113" fmla="*/ 112915 h 7736890"/>
                <a:gd name="connsiteX114" fmla="*/ 918337 w 3604908"/>
                <a:gd name="connsiteY114" fmla="*/ 81267 h 7736890"/>
                <a:gd name="connsiteX115" fmla="*/ 603059 w 3604908"/>
                <a:gd name="connsiteY115" fmla="*/ 774001 h 7736890"/>
                <a:gd name="connsiteX116" fmla="*/ 746493 w 3604908"/>
                <a:gd name="connsiteY116" fmla="*/ 1361338 h 7736890"/>
                <a:gd name="connsiteX117" fmla="*/ 720471 w 3604908"/>
                <a:gd name="connsiteY117" fmla="*/ 1620837 h 7736890"/>
                <a:gd name="connsiteX118" fmla="*/ 608495 w 3604908"/>
                <a:gd name="connsiteY118" fmla="*/ 2221954 h 7736890"/>
                <a:gd name="connsiteX119" fmla="*/ 603389 w 3604908"/>
                <a:gd name="connsiteY119" fmla="*/ 2223897 h 7736890"/>
                <a:gd name="connsiteX120" fmla="*/ 560590 w 3604908"/>
                <a:gd name="connsiteY120" fmla="*/ 2243734 h 7736890"/>
                <a:gd name="connsiteX121" fmla="*/ 519112 w 3604908"/>
                <a:gd name="connsiteY121" fmla="*/ 2266543 h 7736890"/>
                <a:gd name="connsiteX122" fmla="*/ 479132 w 3604908"/>
                <a:gd name="connsiteY122" fmla="*/ 2292248 h 7736890"/>
                <a:gd name="connsiteX123" fmla="*/ 440829 w 3604908"/>
                <a:gd name="connsiteY123" fmla="*/ 2320772 h 7736890"/>
                <a:gd name="connsiteX124" fmla="*/ 282333 w 3604908"/>
                <a:gd name="connsiteY124" fmla="*/ 2447442 h 7736890"/>
                <a:gd name="connsiteX125" fmla="*/ 0 w 3604908"/>
                <a:gd name="connsiteY125" fmla="*/ 3183394 h 7736890"/>
                <a:gd name="connsiteX126" fmla="*/ 385470 w 3604908"/>
                <a:gd name="connsiteY126" fmla="*/ 3752913 h 7736890"/>
                <a:gd name="connsiteX127" fmla="*/ 423506 w 3604908"/>
                <a:gd name="connsiteY127" fmla="*/ 3801249 h 7736890"/>
                <a:gd name="connsiteX128" fmla="*/ 461073 w 3604908"/>
                <a:gd name="connsiteY128" fmla="*/ 3847515 h 7736890"/>
                <a:gd name="connsiteX129" fmla="*/ 498132 w 3604908"/>
                <a:gd name="connsiteY129" fmla="*/ 3891877 h 7736890"/>
                <a:gd name="connsiteX130" fmla="*/ 534670 w 3604908"/>
                <a:gd name="connsiteY130" fmla="*/ 3934485 h 7736890"/>
                <a:gd name="connsiteX131" fmla="*/ 570649 w 3604908"/>
                <a:gd name="connsiteY131" fmla="*/ 3975506 h 7736890"/>
                <a:gd name="connsiteX132" fmla="*/ 606031 w 3604908"/>
                <a:gd name="connsiteY132" fmla="*/ 4015092 h 7736890"/>
                <a:gd name="connsiteX133" fmla="*/ 640803 w 3604908"/>
                <a:gd name="connsiteY133" fmla="*/ 4053433 h 7736890"/>
                <a:gd name="connsiteX134" fmla="*/ 773074 w 3604908"/>
                <a:gd name="connsiteY134" fmla="*/ 4197439 h 7736890"/>
                <a:gd name="connsiteX135" fmla="*/ 804291 w 3604908"/>
                <a:gd name="connsiteY135" fmla="*/ 4231919 h 7736890"/>
                <a:gd name="connsiteX136" fmla="*/ 834720 w 3604908"/>
                <a:gd name="connsiteY136" fmla="*/ 4266108 h 7736890"/>
                <a:gd name="connsiteX137" fmla="*/ 864311 w 3604908"/>
                <a:gd name="connsiteY137" fmla="*/ 4300194 h 7736890"/>
                <a:gd name="connsiteX138" fmla="*/ 893038 w 3604908"/>
                <a:gd name="connsiteY138" fmla="*/ 4334319 h 7736890"/>
                <a:gd name="connsiteX139" fmla="*/ 920889 w 3604908"/>
                <a:gd name="connsiteY139" fmla="*/ 4368647 h 7736890"/>
                <a:gd name="connsiteX140" fmla="*/ 947813 w 3604908"/>
                <a:gd name="connsiteY140" fmla="*/ 4403344 h 7736890"/>
                <a:gd name="connsiteX141" fmla="*/ 973785 w 3604908"/>
                <a:gd name="connsiteY141" fmla="*/ 4438586 h 7736890"/>
                <a:gd name="connsiteX142" fmla="*/ 998778 w 3604908"/>
                <a:gd name="connsiteY142" fmla="*/ 4474515 h 7736890"/>
                <a:gd name="connsiteX143" fmla="*/ 1022769 w 3604908"/>
                <a:gd name="connsiteY143" fmla="*/ 4511306 h 7736890"/>
                <a:gd name="connsiteX144" fmla="*/ 1045718 w 3604908"/>
                <a:gd name="connsiteY144" fmla="*/ 4549127 h 7736890"/>
                <a:gd name="connsiteX145" fmla="*/ 1067600 w 3604908"/>
                <a:gd name="connsiteY145" fmla="*/ 4588129 h 7736890"/>
                <a:gd name="connsiteX146" fmla="*/ 1088390 w 3604908"/>
                <a:gd name="connsiteY146" fmla="*/ 4628477 h 7736890"/>
                <a:gd name="connsiteX147" fmla="*/ 1108036 w 3604908"/>
                <a:gd name="connsiteY147" fmla="*/ 4670336 h 7736890"/>
                <a:gd name="connsiteX148" fmla="*/ 1126540 w 3604908"/>
                <a:gd name="connsiteY148" fmla="*/ 4713871 h 7736890"/>
                <a:gd name="connsiteX149" fmla="*/ 1143838 w 3604908"/>
                <a:gd name="connsiteY149" fmla="*/ 4759249 h 7736890"/>
                <a:gd name="connsiteX150" fmla="*/ 1159929 w 3604908"/>
                <a:gd name="connsiteY150" fmla="*/ 4806620 h 7736890"/>
                <a:gd name="connsiteX151" fmla="*/ 1174775 w 3604908"/>
                <a:gd name="connsiteY151" fmla="*/ 4856162 h 7736890"/>
                <a:gd name="connsiteX152" fmla="*/ 1188339 w 3604908"/>
                <a:gd name="connsiteY152" fmla="*/ 4908029 h 7736890"/>
                <a:gd name="connsiteX153" fmla="*/ 1260843 w 3604908"/>
                <a:gd name="connsiteY153" fmla="*/ 5760885 h 7736890"/>
                <a:gd name="connsiteX154" fmla="*/ 1305534 w 3604908"/>
                <a:gd name="connsiteY154" fmla="*/ 6316662 h 7736890"/>
                <a:gd name="connsiteX155" fmla="*/ 1343761 w 3604908"/>
                <a:gd name="connsiteY155" fmla="*/ 6818477 h 7736890"/>
                <a:gd name="connsiteX156" fmla="*/ 1372539 w 3604908"/>
                <a:gd name="connsiteY156" fmla="*/ 7217435 h 7736890"/>
                <a:gd name="connsiteX157" fmla="*/ 1395882 w 3604908"/>
                <a:gd name="connsiteY157" fmla="*/ 7559091 h 7736890"/>
                <a:gd name="connsiteX158" fmla="*/ 1410906 w 3604908"/>
                <a:gd name="connsiteY158" fmla="*/ 7725016 h 7736890"/>
                <a:gd name="connsiteX0" fmla="*/ 1410906 w 3596092"/>
                <a:gd name="connsiteY0" fmla="*/ 7725016 h 7755843"/>
                <a:gd name="connsiteX1" fmla="*/ 3596092 w 3596092"/>
                <a:gd name="connsiteY1" fmla="*/ 7751632 h 7755843"/>
                <a:gd name="connsiteX2" fmla="*/ 3406800 w 3596092"/>
                <a:gd name="connsiteY2" fmla="*/ 5912815 h 7755843"/>
                <a:gd name="connsiteX3" fmla="*/ 3227578 w 3596092"/>
                <a:gd name="connsiteY3" fmla="*/ 4821618 h 7755843"/>
                <a:gd name="connsiteX4" fmla="*/ 2980194 w 3596092"/>
                <a:gd name="connsiteY4" fmla="*/ 3774744 h 7755843"/>
                <a:gd name="connsiteX5" fmla="*/ 2979636 w 3596092"/>
                <a:gd name="connsiteY5" fmla="*/ 3737381 h 7755843"/>
                <a:gd name="connsiteX6" fmla="*/ 2979712 w 3596092"/>
                <a:gd name="connsiteY6" fmla="*/ 3683050 h 7755843"/>
                <a:gd name="connsiteX7" fmla="*/ 2980563 w 3596092"/>
                <a:gd name="connsiteY7" fmla="*/ 3628936 h 7755843"/>
                <a:gd name="connsiteX8" fmla="*/ 2982112 w 3596092"/>
                <a:gd name="connsiteY8" fmla="*/ 3575088 h 7755843"/>
                <a:gd name="connsiteX9" fmla="*/ 2984258 w 3596092"/>
                <a:gd name="connsiteY9" fmla="*/ 3521557 h 7755843"/>
                <a:gd name="connsiteX10" fmla="*/ 2986913 w 3596092"/>
                <a:gd name="connsiteY10" fmla="*/ 3468382 h 7755843"/>
                <a:gd name="connsiteX11" fmla="*/ 2989973 w 3596092"/>
                <a:gd name="connsiteY11" fmla="*/ 3415627 h 7755843"/>
                <a:gd name="connsiteX12" fmla="*/ 2993352 w 3596092"/>
                <a:gd name="connsiteY12" fmla="*/ 3363341 h 7755843"/>
                <a:gd name="connsiteX13" fmla="*/ 2996946 w 3596092"/>
                <a:gd name="connsiteY13" fmla="*/ 3311563 h 7755843"/>
                <a:gd name="connsiteX14" fmla="*/ 3008134 w 3596092"/>
                <a:gd name="connsiteY14" fmla="*/ 3159810 h 7755843"/>
                <a:gd name="connsiteX15" fmla="*/ 3014992 w 3596092"/>
                <a:gd name="connsiteY15" fmla="*/ 3062135 h 7755843"/>
                <a:gd name="connsiteX16" fmla="*/ 3017951 w 3596092"/>
                <a:gd name="connsiteY16" fmla="*/ 3014484 h 7755843"/>
                <a:gd name="connsiteX17" fmla="*/ 3020479 w 3596092"/>
                <a:gd name="connsiteY17" fmla="*/ 2967710 h 7755843"/>
                <a:gd name="connsiteX18" fmla="*/ 3022473 w 3596092"/>
                <a:gd name="connsiteY18" fmla="*/ 2921851 h 7755843"/>
                <a:gd name="connsiteX19" fmla="*/ 3023857 w 3596092"/>
                <a:gd name="connsiteY19" fmla="*/ 2876943 h 7755843"/>
                <a:gd name="connsiteX20" fmla="*/ 3024517 w 3596092"/>
                <a:gd name="connsiteY20" fmla="*/ 2833065 h 7755843"/>
                <a:gd name="connsiteX21" fmla="*/ 3024365 w 3596092"/>
                <a:gd name="connsiteY21" fmla="*/ 2790240 h 7755843"/>
                <a:gd name="connsiteX22" fmla="*/ 3023311 w 3596092"/>
                <a:gd name="connsiteY22" fmla="*/ 2748534 h 7755843"/>
                <a:gd name="connsiteX23" fmla="*/ 3021253 w 3596092"/>
                <a:gd name="connsiteY23" fmla="*/ 2707995 h 7755843"/>
                <a:gd name="connsiteX24" fmla="*/ 3018117 w 3596092"/>
                <a:gd name="connsiteY24" fmla="*/ 2668663 h 7755843"/>
                <a:gd name="connsiteX25" fmla="*/ 3013786 w 3596092"/>
                <a:gd name="connsiteY25" fmla="*/ 2630601 h 7755843"/>
                <a:gd name="connsiteX26" fmla="*/ 3025241 w 3596092"/>
                <a:gd name="connsiteY26" fmla="*/ 2587498 h 7755843"/>
                <a:gd name="connsiteX27" fmla="*/ 3035185 w 3596092"/>
                <a:gd name="connsiteY27" fmla="*/ 2539784 h 7755843"/>
                <a:gd name="connsiteX28" fmla="*/ 3043669 w 3596092"/>
                <a:gd name="connsiteY28" fmla="*/ 2488361 h 7755843"/>
                <a:gd name="connsiteX29" fmla="*/ 3050756 w 3596092"/>
                <a:gd name="connsiteY29" fmla="*/ 2434120 h 7755843"/>
                <a:gd name="connsiteX30" fmla="*/ 3056509 w 3596092"/>
                <a:gd name="connsiteY30" fmla="*/ 2377986 h 7755843"/>
                <a:gd name="connsiteX31" fmla="*/ 3061017 w 3596092"/>
                <a:gd name="connsiteY31" fmla="*/ 2320874 h 7755843"/>
                <a:gd name="connsiteX32" fmla="*/ 3064306 w 3596092"/>
                <a:gd name="connsiteY32" fmla="*/ 2263698 h 7755843"/>
                <a:gd name="connsiteX33" fmla="*/ 3066478 w 3596092"/>
                <a:gd name="connsiteY33" fmla="*/ 2207349 h 7755843"/>
                <a:gd name="connsiteX34" fmla="*/ 3067570 w 3596092"/>
                <a:gd name="connsiteY34" fmla="*/ 2152751 h 7755843"/>
                <a:gd name="connsiteX35" fmla="*/ 3067659 w 3596092"/>
                <a:gd name="connsiteY35" fmla="*/ 2100808 h 7755843"/>
                <a:gd name="connsiteX36" fmla="*/ 3066821 w 3596092"/>
                <a:gd name="connsiteY36" fmla="*/ 2052447 h 7755843"/>
                <a:gd name="connsiteX37" fmla="*/ 3065094 w 3596092"/>
                <a:gd name="connsiteY37" fmla="*/ 2008555 h 7755843"/>
                <a:gd name="connsiteX38" fmla="*/ 3062554 w 3596092"/>
                <a:gd name="connsiteY38" fmla="*/ 1970062 h 7755843"/>
                <a:gd name="connsiteX39" fmla="*/ 3059277 w 3596092"/>
                <a:gd name="connsiteY39" fmla="*/ 1937867 h 7755843"/>
                <a:gd name="connsiteX40" fmla="*/ 3051886 w 3596092"/>
                <a:gd name="connsiteY40" fmla="*/ 1876945 h 7755843"/>
                <a:gd name="connsiteX41" fmla="*/ 3033052 w 3596092"/>
                <a:gd name="connsiteY41" fmla="*/ 1707807 h 7755843"/>
                <a:gd name="connsiteX42" fmla="*/ 3027032 w 3596092"/>
                <a:gd name="connsiteY42" fmla="*/ 1655787 h 7755843"/>
                <a:gd name="connsiteX43" fmla="*/ 3020707 w 3596092"/>
                <a:gd name="connsiteY43" fmla="*/ 1605864 h 7755843"/>
                <a:gd name="connsiteX44" fmla="*/ 3013849 w 3596092"/>
                <a:gd name="connsiteY44" fmla="*/ 1557959 h 7755843"/>
                <a:gd name="connsiteX45" fmla="*/ 3006191 w 3596092"/>
                <a:gd name="connsiteY45" fmla="*/ 1512023 h 7755843"/>
                <a:gd name="connsiteX46" fmla="*/ 2997466 w 3596092"/>
                <a:gd name="connsiteY46" fmla="*/ 1468018 h 7755843"/>
                <a:gd name="connsiteX47" fmla="*/ 2987433 w 3596092"/>
                <a:gd name="connsiteY47" fmla="*/ 1425879 h 7755843"/>
                <a:gd name="connsiteX48" fmla="*/ 2975851 w 3596092"/>
                <a:gd name="connsiteY48" fmla="*/ 1385544 h 7755843"/>
                <a:gd name="connsiteX49" fmla="*/ 2962427 w 3596092"/>
                <a:gd name="connsiteY49" fmla="*/ 1346962 h 7755843"/>
                <a:gd name="connsiteX50" fmla="*/ 2946946 w 3596092"/>
                <a:gd name="connsiteY50" fmla="*/ 1310068 h 7755843"/>
                <a:gd name="connsiteX51" fmla="*/ 2929140 w 3596092"/>
                <a:gd name="connsiteY51" fmla="*/ 1274826 h 7755843"/>
                <a:gd name="connsiteX52" fmla="*/ 2908744 w 3596092"/>
                <a:gd name="connsiteY52" fmla="*/ 1241171 h 7755843"/>
                <a:gd name="connsiteX53" fmla="*/ 2885516 w 3596092"/>
                <a:gd name="connsiteY53" fmla="*/ 1209040 h 7755843"/>
                <a:gd name="connsiteX54" fmla="*/ 2859201 w 3596092"/>
                <a:gd name="connsiteY54" fmla="*/ 1178382 h 7755843"/>
                <a:gd name="connsiteX55" fmla="*/ 2829534 w 3596092"/>
                <a:gd name="connsiteY55" fmla="*/ 1149134 h 7755843"/>
                <a:gd name="connsiteX56" fmla="*/ 2796286 w 3596092"/>
                <a:gd name="connsiteY56" fmla="*/ 1121257 h 7755843"/>
                <a:gd name="connsiteX57" fmla="*/ 2759176 w 3596092"/>
                <a:gd name="connsiteY57" fmla="*/ 1094689 h 7755843"/>
                <a:gd name="connsiteX58" fmla="*/ 2717952 w 3596092"/>
                <a:gd name="connsiteY58" fmla="*/ 1069378 h 7755843"/>
                <a:gd name="connsiteX59" fmla="*/ 2672384 w 3596092"/>
                <a:gd name="connsiteY59" fmla="*/ 1045248 h 7755843"/>
                <a:gd name="connsiteX60" fmla="*/ 2660929 w 3596092"/>
                <a:gd name="connsiteY60" fmla="*/ 991349 h 7755843"/>
                <a:gd name="connsiteX61" fmla="*/ 2644838 w 3596092"/>
                <a:gd name="connsiteY61" fmla="*/ 941971 h 7755843"/>
                <a:gd name="connsiteX62" fmla="*/ 2624531 w 3596092"/>
                <a:gd name="connsiteY62" fmla="*/ 896886 h 7755843"/>
                <a:gd name="connsiteX63" fmla="*/ 2600401 w 3596092"/>
                <a:gd name="connsiteY63" fmla="*/ 855891 h 7755843"/>
                <a:gd name="connsiteX64" fmla="*/ 2572855 w 3596092"/>
                <a:gd name="connsiteY64" fmla="*/ 818756 h 7755843"/>
                <a:gd name="connsiteX65" fmla="*/ 2542298 w 3596092"/>
                <a:gd name="connsiteY65" fmla="*/ 785266 h 7755843"/>
                <a:gd name="connsiteX66" fmla="*/ 2509126 w 3596092"/>
                <a:gd name="connsiteY66" fmla="*/ 755205 h 7755843"/>
                <a:gd name="connsiteX67" fmla="*/ 2473756 w 3596092"/>
                <a:gd name="connsiteY67" fmla="*/ 728357 h 7755843"/>
                <a:gd name="connsiteX68" fmla="*/ 2436571 w 3596092"/>
                <a:gd name="connsiteY68" fmla="*/ 704507 h 7755843"/>
                <a:gd name="connsiteX69" fmla="*/ 2397988 w 3596092"/>
                <a:gd name="connsiteY69" fmla="*/ 683425 h 7755843"/>
                <a:gd name="connsiteX70" fmla="*/ 2358415 w 3596092"/>
                <a:gd name="connsiteY70" fmla="*/ 664921 h 7755843"/>
                <a:gd name="connsiteX71" fmla="*/ 2318245 w 3596092"/>
                <a:gd name="connsiteY71" fmla="*/ 648754 h 7755843"/>
                <a:gd name="connsiteX72" fmla="*/ 2277884 w 3596092"/>
                <a:gd name="connsiteY72" fmla="*/ 634707 h 7755843"/>
                <a:gd name="connsiteX73" fmla="*/ 2237740 w 3596092"/>
                <a:gd name="connsiteY73" fmla="*/ 622579 h 7755843"/>
                <a:gd name="connsiteX74" fmla="*/ 2198205 w 3596092"/>
                <a:gd name="connsiteY74" fmla="*/ 612140 h 7755843"/>
                <a:gd name="connsiteX75" fmla="*/ 2159685 w 3596092"/>
                <a:gd name="connsiteY75" fmla="*/ 603173 h 7755843"/>
                <a:gd name="connsiteX76" fmla="*/ 2122601 w 3596092"/>
                <a:gd name="connsiteY76" fmla="*/ 595464 h 7755843"/>
                <a:gd name="connsiteX77" fmla="*/ 2089035 w 3596092"/>
                <a:gd name="connsiteY77" fmla="*/ 540804 h 7755843"/>
                <a:gd name="connsiteX78" fmla="*/ 2057717 w 3596092"/>
                <a:gd name="connsiteY78" fmla="*/ 487476 h 7755843"/>
                <a:gd name="connsiteX79" fmla="*/ 2028278 w 3596092"/>
                <a:gd name="connsiteY79" fmla="*/ 435711 h 7755843"/>
                <a:gd name="connsiteX80" fmla="*/ 1973516 w 3596092"/>
                <a:gd name="connsiteY80" fmla="*/ 337629 h 7755843"/>
                <a:gd name="connsiteX81" fmla="*/ 1947468 w 3596092"/>
                <a:gd name="connsiteY81" fmla="*/ 291719 h 7755843"/>
                <a:gd name="connsiteX82" fmla="*/ 1921802 w 3596092"/>
                <a:gd name="connsiteY82" fmla="*/ 248170 h 7755843"/>
                <a:gd name="connsiteX83" fmla="*/ 1896160 w 3596092"/>
                <a:gd name="connsiteY83" fmla="*/ 207200 h 7755843"/>
                <a:gd name="connsiteX84" fmla="*/ 1870163 w 3596092"/>
                <a:gd name="connsiteY84" fmla="*/ 168986 h 7755843"/>
                <a:gd name="connsiteX85" fmla="*/ 1843443 w 3596092"/>
                <a:gd name="connsiteY85" fmla="*/ 133743 h 7755843"/>
                <a:gd name="connsiteX86" fmla="*/ 1815630 w 3596092"/>
                <a:gd name="connsiteY86" fmla="*/ 101663 h 7755843"/>
                <a:gd name="connsiteX87" fmla="*/ 1786356 w 3596092"/>
                <a:gd name="connsiteY87" fmla="*/ 72974 h 7755843"/>
                <a:gd name="connsiteX88" fmla="*/ 1755241 w 3596092"/>
                <a:gd name="connsiteY88" fmla="*/ 47853 h 7755843"/>
                <a:gd name="connsiteX89" fmla="*/ 1721916 w 3596092"/>
                <a:gd name="connsiteY89" fmla="*/ 26517 h 7755843"/>
                <a:gd name="connsiteX90" fmla="*/ 1686026 w 3596092"/>
                <a:gd name="connsiteY90" fmla="*/ 9169 h 7755843"/>
                <a:gd name="connsiteX91" fmla="*/ 1648498 w 3596092"/>
                <a:gd name="connsiteY91" fmla="*/ 127 h 7755843"/>
                <a:gd name="connsiteX92" fmla="*/ 1605635 w 3596092"/>
                <a:gd name="connsiteY92" fmla="*/ 0 h 7755843"/>
                <a:gd name="connsiteX93" fmla="*/ 1558925 w 3596092"/>
                <a:gd name="connsiteY93" fmla="*/ 7073 h 7755843"/>
                <a:gd name="connsiteX94" fmla="*/ 1509903 w 3596092"/>
                <a:gd name="connsiteY94" fmla="*/ 19608 h 7755843"/>
                <a:gd name="connsiteX95" fmla="*/ 1460068 w 3596092"/>
                <a:gd name="connsiteY95" fmla="*/ 35915 h 7755843"/>
                <a:gd name="connsiteX96" fmla="*/ 1410931 w 3596092"/>
                <a:gd name="connsiteY96" fmla="*/ 54254 h 7755843"/>
                <a:gd name="connsiteX97" fmla="*/ 1320838 w 3596092"/>
                <a:gd name="connsiteY97" fmla="*/ 90170 h 7755843"/>
                <a:gd name="connsiteX98" fmla="*/ 1282915 w 3596092"/>
                <a:gd name="connsiteY98" fmla="*/ 104317 h 7755843"/>
                <a:gd name="connsiteX99" fmla="*/ 1315389 w 3596092"/>
                <a:gd name="connsiteY99" fmla="*/ 221043 h 7755843"/>
                <a:gd name="connsiteX100" fmla="*/ 1330782 w 3596092"/>
                <a:gd name="connsiteY100" fmla="*/ 291426 h 7755843"/>
                <a:gd name="connsiteX101" fmla="*/ 1333182 w 3596092"/>
                <a:gd name="connsiteY101" fmla="*/ 343763 h 7755843"/>
                <a:gd name="connsiteX102" fmla="*/ 1326705 w 3596092"/>
                <a:gd name="connsiteY102" fmla="*/ 406400 h 7755843"/>
                <a:gd name="connsiteX103" fmla="*/ 1206144 w 3596092"/>
                <a:gd name="connsiteY103" fmla="*/ 1380578 h 7755843"/>
                <a:gd name="connsiteX104" fmla="*/ 1326692 w 3596092"/>
                <a:gd name="connsiteY104" fmla="*/ 406400 h 7755843"/>
                <a:gd name="connsiteX105" fmla="*/ 1326121 w 3596092"/>
                <a:gd name="connsiteY105" fmla="*/ 383552 h 7755843"/>
                <a:gd name="connsiteX106" fmla="*/ 1284846 w 3596092"/>
                <a:gd name="connsiteY106" fmla="*/ 326453 h 7755843"/>
                <a:gd name="connsiteX107" fmla="*/ 1249006 w 3596092"/>
                <a:gd name="connsiteY107" fmla="*/ 294233 h 7755843"/>
                <a:gd name="connsiteX108" fmla="*/ 1206258 w 3596092"/>
                <a:gd name="connsiteY108" fmla="*/ 260896 h 7755843"/>
                <a:gd name="connsiteX109" fmla="*/ 1159052 w 3596092"/>
                <a:gd name="connsiteY109" fmla="*/ 227469 h 7755843"/>
                <a:gd name="connsiteX110" fmla="*/ 1109814 w 3596092"/>
                <a:gd name="connsiteY110" fmla="*/ 194945 h 7755843"/>
                <a:gd name="connsiteX111" fmla="*/ 1060983 w 3596092"/>
                <a:gd name="connsiteY111" fmla="*/ 164338 h 7755843"/>
                <a:gd name="connsiteX112" fmla="*/ 1014984 w 3596092"/>
                <a:gd name="connsiteY112" fmla="*/ 136664 h 7755843"/>
                <a:gd name="connsiteX113" fmla="*/ 974255 w 3596092"/>
                <a:gd name="connsiteY113" fmla="*/ 112915 h 7755843"/>
                <a:gd name="connsiteX114" fmla="*/ 918337 w 3596092"/>
                <a:gd name="connsiteY114" fmla="*/ 81267 h 7755843"/>
                <a:gd name="connsiteX115" fmla="*/ 603059 w 3596092"/>
                <a:gd name="connsiteY115" fmla="*/ 774001 h 7755843"/>
                <a:gd name="connsiteX116" fmla="*/ 746493 w 3596092"/>
                <a:gd name="connsiteY116" fmla="*/ 1361338 h 7755843"/>
                <a:gd name="connsiteX117" fmla="*/ 720471 w 3596092"/>
                <a:gd name="connsiteY117" fmla="*/ 1620837 h 7755843"/>
                <a:gd name="connsiteX118" fmla="*/ 608495 w 3596092"/>
                <a:gd name="connsiteY118" fmla="*/ 2221954 h 7755843"/>
                <a:gd name="connsiteX119" fmla="*/ 603389 w 3596092"/>
                <a:gd name="connsiteY119" fmla="*/ 2223897 h 7755843"/>
                <a:gd name="connsiteX120" fmla="*/ 560590 w 3596092"/>
                <a:gd name="connsiteY120" fmla="*/ 2243734 h 7755843"/>
                <a:gd name="connsiteX121" fmla="*/ 519112 w 3596092"/>
                <a:gd name="connsiteY121" fmla="*/ 2266543 h 7755843"/>
                <a:gd name="connsiteX122" fmla="*/ 479132 w 3596092"/>
                <a:gd name="connsiteY122" fmla="*/ 2292248 h 7755843"/>
                <a:gd name="connsiteX123" fmla="*/ 440829 w 3596092"/>
                <a:gd name="connsiteY123" fmla="*/ 2320772 h 7755843"/>
                <a:gd name="connsiteX124" fmla="*/ 282333 w 3596092"/>
                <a:gd name="connsiteY124" fmla="*/ 2447442 h 7755843"/>
                <a:gd name="connsiteX125" fmla="*/ 0 w 3596092"/>
                <a:gd name="connsiteY125" fmla="*/ 3183394 h 7755843"/>
                <a:gd name="connsiteX126" fmla="*/ 385470 w 3596092"/>
                <a:gd name="connsiteY126" fmla="*/ 3752913 h 7755843"/>
                <a:gd name="connsiteX127" fmla="*/ 423506 w 3596092"/>
                <a:gd name="connsiteY127" fmla="*/ 3801249 h 7755843"/>
                <a:gd name="connsiteX128" fmla="*/ 461073 w 3596092"/>
                <a:gd name="connsiteY128" fmla="*/ 3847515 h 7755843"/>
                <a:gd name="connsiteX129" fmla="*/ 498132 w 3596092"/>
                <a:gd name="connsiteY129" fmla="*/ 3891877 h 7755843"/>
                <a:gd name="connsiteX130" fmla="*/ 534670 w 3596092"/>
                <a:gd name="connsiteY130" fmla="*/ 3934485 h 7755843"/>
                <a:gd name="connsiteX131" fmla="*/ 570649 w 3596092"/>
                <a:gd name="connsiteY131" fmla="*/ 3975506 h 7755843"/>
                <a:gd name="connsiteX132" fmla="*/ 606031 w 3596092"/>
                <a:gd name="connsiteY132" fmla="*/ 4015092 h 7755843"/>
                <a:gd name="connsiteX133" fmla="*/ 640803 w 3596092"/>
                <a:gd name="connsiteY133" fmla="*/ 4053433 h 7755843"/>
                <a:gd name="connsiteX134" fmla="*/ 773074 w 3596092"/>
                <a:gd name="connsiteY134" fmla="*/ 4197439 h 7755843"/>
                <a:gd name="connsiteX135" fmla="*/ 804291 w 3596092"/>
                <a:gd name="connsiteY135" fmla="*/ 4231919 h 7755843"/>
                <a:gd name="connsiteX136" fmla="*/ 834720 w 3596092"/>
                <a:gd name="connsiteY136" fmla="*/ 4266108 h 7755843"/>
                <a:gd name="connsiteX137" fmla="*/ 864311 w 3596092"/>
                <a:gd name="connsiteY137" fmla="*/ 4300194 h 7755843"/>
                <a:gd name="connsiteX138" fmla="*/ 893038 w 3596092"/>
                <a:gd name="connsiteY138" fmla="*/ 4334319 h 7755843"/>
                <a:gd name="connsiteX139" fmla="*/ 920889 w 3596092"/>
                <a:gd name="connsiteY139" fmla="*/ 4368647 h 7755843"/>
                <a:gd name="connsiteX140" fmla="*/ 947813 w 3596092"/>
                <a:gd name="connsiteY140" fmla="*/ 4403344 h 7755843"/>
                <a:gd name="connsiteX141" fmla="*/ 973785 w 3596092"/>
                <a:gd name="connsiteY141" fmla="*/ 4438586 h 7755843"/>
                <a:gd name="connsiteX142" fmla="*/ 998778 w 3596092"/>
                <a:gd name="connsiteY142" fmla="*/ 4474515 h 7755843"/>
                <a:gd name="connsiteX143" fmla="*/ 1022769 w 3596092"/>
                <a:gd name="connsiteY143" fmla="*/ 4511306 h 7755843"/>
                <a:gd name="connsiteX144" fmla="*/ 1045718 w 3596092"/>
                <a:gd name="connsiteY144" fmla="*/ 4549127 h 7755843"/>
                <a:gd name="connsiteX145" fmla="*/ 1067600 w 3596092"/>
                <a:gd name="connsiteY145" fmla="*/ 4588129 h 7755843"/>
                <a:gd name="connsiteX146" fmla="*/ 1088390 w 3596092"/>
                <a:gd name="connsiteY146" fmla="*/ 4628477 h 7755843"/>
                <a:gd name="connsiteX147" fmla="*/ 1108036 w 3596092"/>
                <a:gd name="connsiteY147" fmla="*/ 4670336 h 7755843"/>
                <a:gd name="connsiteX148" fmla="*/ 1126540 w 3596092"/>
                <a:gd name="connsiteY148" fmla="*/ 4713871 h 7755843"/>
                <a:gd name="connsiteX149" fmla="*/ 1143838 w 3596092"/>
                <a:gd name="connsiteY149" fmla="*/ 4759249 h 7755843"/>
                <a:gd name="connsiteX150" fmla="*/ 1159929 w 3596092"/>
                <a:gd name="connsiteY150" fmla="*/ 4806620 h 7755843"/>
                <a:gd name="connsiteX151" fmla="*/ 1174775 w 3596092"/>
                <a:gd name="connsiteY151" fmla="*/ 4856162 h 7755843"/>
                <a:gd name="connsiteX152" fmla="*/ 1188339 w 3596092"/>
                <a:gd name="connsiteY152" fmla="*/ 4908029 h 7755843"/>
                <a:gd name="connsiteX153" fmla="*/ 1260843 w 3596092"/>
                <a:gd name="connsiteY153" fmla="*/ 5760885 h 7755843"/>
                <a:gd name="connsiteX154" fmla="*/ 1305534 w 3596092"/>
                <a:gd name="connsiteY154" fmla="*/ 6316662 h 7755843"/>
                <a:gd name="connsiteX155" fmla="*/ 1343761 w 3596092"/>
                <a:gd name="connsiteY155" fmla="*/ 6818477 h 7755843"/>
                <a:gd name="connsiteX156" fmla="*/ 1372539 w 3596092"/>
                <a:gd name="connsiteY156" fmla="*/ 7217435 h 7755843"/>
                <a:gd name="connsiteX157" fmla="*/ 1395882 w 3596092"/>
                <a:gd name="connsiteY157" fmla="*/ 7559091 h 7755843"/>
                <a:gd name="connsiteX158" fmla="*/ 1410906 w 3596092"/>
                <a:gd name="connsiteY158" fmla="*/ 7725016 h 7755843"/>
                <a:gd name="connsiteX0" fmla="*/ 1419721 w 3596092"/>
                <a:gd name="connsiteY0" fmla="*/ 7760281 h 7772155"/>
                <a:gd name="connsiteX1" fmla="*/ 3596092 w 3596092"/>
                <a:gd name="connsiteY1" fmla="*/ 7751632 h 7772155"/>
                <a:gd name="connsiteX2" fmla="*/ 3406800 w 3596092"/>
                <a:gd name="connsiteY2" fmla="*/ 5912815 h 7772155"/>
                <a:gd name="connsiteX3" fmla="*/ 3227578 w 3596092"/>
                <a:gd name="connsiteY3" fmla="*/ 4821618 h 7772155"/>
                <a:gd name="connsiteX4" fmla="*/ 2980194 w 3596092"/>
                <a:gd name="connsiteY4" fmla="*/ 3774744 h 7772155"/>
                <a:gd name="connsiteX5" fmla="*/ 2979636 w 3596092"/>
                <a:gd name="connsiteY5" fmla="*/ 3737381 h 7772155"/>
                <a:gd name="connsiteX6" fmla="*/ 2979712 w 3596092"/>
                <a:gd name="connsiteY6" fmla="*/ 3683050 h 7772155"/>
                <a:gd name="connsiteX7" fmla="*/ 2980563 w 3596092"/>
                <a:gd name="connsiteY7" fmla="*/ 3628936 h 7772155"/>
                <a:gd name="connsiteX8" fmla="*/ 2982112 w 3596092"/>
                <a:gd name="connsiteY8" fmla="*/ 3575088 h 7772155"/>
                <a:gd name="connsiteX9" fmla="*/ 2984258 w 3596092"/>
                <a:gd name="connsiteY9" fmla="*/ 3521557 h 7772155"/>
                <a:gd name="connsiteX10" fmla="*/ 2986913 w 3596092"/>
                <a:gd name="connsiteY10" fmla="*/ 3468382 h 7772155"/>
                <a:gd name="connsiteX11" fmla="*/ 2989973 w 3596092"/>
                <a:gd name="connsiteY11" fmla="*/ 3415627 h 7772155"/>
                <a:gd name="connsiteX12" fmla="*/ 2993352 w 3596092"/>
                <a:gd name="connsiteY12" fmla="*/ 3363341 h 7772155"/>
                <a:gd name="connsiteX13" fmla="*/ 2996946 w 3596092"/>
                <a:gd name="connsiteY13" fmla="*/ 3311563 h 7772155"/>
                <a:gd name="connsiteX14" fmla="*/ 3008134 w 3596092"/>
                <a:gd name="connsiteY14" fmla="*/ 3159810 h 7772155"/>
                <a:gd name="connsiteX15" fmla="*/ 3014992 w 3596092"/>
                <a:gd name="connsiteY15" fmla="*/ 3062135 h 7772155"/>
                <a:gd name="connsiteX16" fmla="*/ 3017951 w 3596092"/>
                <a:gd name="connsiteY16" fmla="*/ 3014484 h 7772155"/>
                <a:gd name="connsiteX17" fmla="*/ 3020479 w 3596092"/>
                <a:gd name="connsiteY17" fmla="*/ 2967710 h 7772155"/>
                <a:gd name="connsiteX18" fmla="*/ 3022473 w 3596092"/>
                <a:gd name="connsiteY18" fmla="*/ 2921851 h 7772155"/>
                <a:gd name="connsiteX19" fmla="*/ 3023857 w 3596092"/>
                <a:gd name="connsiteY19" fmla="*/ 2876943 h 7772155"/>
                <a:gd name="connsiteX20" fmla="*/ 3024517 w 3596092"/>
                <a:gd name="connsiteY20" fmla="*/ 2833065 h 7772155"/>
                <a:gd name="connsiteX21" fmla="*/ 3024365 w 3596092"/>
                <a:gd name="connsiteY21" fmla="*/ 2790240 h 7772155"/>
                <a:gd name="connsiteX22" fmla="*/ 3023311 w 3596092"/>
                <a:gd name="connsiteY22" fmla="*/ 2748534 h 7772155"/>
                <a:gd name="connsiteX23" fmla="*/ 3021253 w 3596092"/>
                <a:gd name="connsiteY23" fmla="*/ 2707995 h 7772155"/>
                <a:gd name="connsiteX24" fmla="*/ 3018117 w 3596092"/>
                <a:gd name="connsiteY24" fmla="*/ 2668663 h 7772155"/>
                <a:gd name="connsiteX25" fmla="*/ 3013786 w 3596092"/>
                <a:gd name="connsiteY25" fmla="*/ 2630601 h 7772155"/>
                <a:gd name="connsiteX26" fmla="*/ 3025241 w 3596092"/>
                <a:gd name="connsiteY26" fmla="*/ 2587498 h 7772155"/>
                <a:gd name="connsiteX27" fmla="*/ 3035185 w 3596092"/>
                <a:gd name="connsiteY27" fmla="*/ 2539784 h 7772155"/>
                <a:gd name="connsiteX28" fmla="*/ 3043669 w 3596092"/>
                <a:gd name="connsiteY28" fmla="*/ 2488361 h 7772155"/>
                <a:gd name="connsiteX29" fmla="*/ 3050756 w 3596092"/>
                <a:gd name="connsiteY29" fmla="*/ 2434120 h 7772155"/>
                <a:gd name="connsiteX30" fmla="*/ 3056509 w 3596092"/>
                <a:gd name="connsiteY30" fmla="*/ 2377986 h 7772155"/>
                <a:gd name="connsiteX31" fmla="*/ 3061017 w 3596092"/>
                <a:gd name="connsiteY31" fmla="*/ 2320874 h 7772155"/>
                <a:gd name="connsiteX32" fmla="*/ 3064306 w 3596092"/>
                <a:gd name="connsiteY32" fmla="*/ 2263698 h 7772155"/>
                <a:gd name="connsiteX33" fmla="*/ 3066478 w 3596092"/>
                <a:gd name="connsiteY33" fmla="*/ 2207349 h 7772155"/>
                <a:gd name="connsiteX34" fmla="*/ 3067570 w 3596092"/>
                <a:gd name="connsiteY34" fmla="*/ 2152751 h 7772155"/>
                <a:gd name="connsiteX35" fmla="*/ 3067659 w 3596092"/>
                <a:gd name="connsiteY35" fmla="*/ 2100808 h 7772155"/>
                <a:gd name="connsiteX36" fmla="*/ 3066821 w 3596092"/>
                <a:gd name="connsiteY36" fmla="*/ 2052447 h 7772155"/>
                <a:gd name="connsiteX37" fmla="*/ 3065094 w 3596092"/>
                <a:gd name="connsiteY37" fmla="*/ 2008555 h 7772155"/>
                <a:gd name="connsiteX38" fmla="*/ 3062554 w 3596092"/>
                <a:gd name="connsiteY38" fmla="*/ 1970062 h 7772155"/>
                <a:gd name="connsiteX39" fmla="*/ 3059277 w 3596092"/>
                <a:gd name="connsiteY39" fmla="*/ 1937867 h 7772155"/>
                <a:gd name="connsiteX40" fmla="*/ 3051886 w 3596092"/>
                <a:gd name="connsiteY40" fmla="*/ 1876945 h 7772155"/>
                <a:gd name="connsiteX41" fmla="*/ 3033052 w 3596092"/>
                <a:gd name="connsiteY41" fmla="*/ 1707807 h 7772155"/>
                <a:gd name="connsiteX42" fmla="*/ 3027032 w 3596092"/>
                <a:gd name="connsiteY42" fmla="*/ 1655787 h 7772155"/>
                <a:gd name="connsiteX43" fmla="*/ 3020707 w 3596092"/>
                <a:gd name="connsiteY43" fmla="*/ 1605864 h 7772155"/>
                <a:gd name="connsiteX44" fmla="*/ 3013849 w 3596092"/>
                <a:gd name="connsiteY44" fmla="*/ 1557959 h 7772155"/>
                <a:gd name="connsiteX45" fmla="*/ 3006191 w 3596092"/>
                <a:gd name="connsiteY45" fmla="*/ 1512023 h 7772155"/>
                <a:gd name="connsiteX46" fmla="*/ 2997466 w 3596092"/>
                <a:gd name="connsiteY46" fmla="*/ 1468018 h 7772155"/>
                <a:gd name="connsiteX47" fmla="*/ 2987433 w 3596092"/>
                <a:gd name="connsiteY47" fmla="*/ 1425879 h 7772155"/>
                <a:gd name="connsiteX48" fmla="*/ 2975851 w 3596092"/>
                <a:gd name="connsiteY48" fmla="*/ 1385544 h 7772155"/>
                <a:gd name="connsiteX49" fmla="*/ 2962427 w 3596092"/>
                <a:gd name="connsiteY49" fmla="*/ 1346962 h 7772155"/>
                <a:gd name="connsiteX50" fmla="*/ 2946946 w 3596092"/>
                <a:gd name="connsiteY50" fmla="*/ 1310068 h 7772155"/>
                <a:gd name="connsiteX51" fmla="*/ 2929140 w 3596092"/>
                <a:gd name="connsiteY51" fmla="*/ 1274826 h 7772155"/>
                <a:gd name="connsiteX52" fmla="*/ 2908744 w 3596092"/>
                <a:gd name="connsiteY52" fmla="*/ 1241171 h 7772155"/>
                <a:gd name="connsiteX53" fmla="*/ 2885516 w 3596092"/>
                <a:gd name="connsiteY53" fmla="*/ 1209040 h 7772155"/>
                <a:gd name="connsiteX54" fmla="*/ 2859201 w 3596092"/>
                <a:gd name="connsiteY54" fmla="*/ 1178382 h 7772155"/>
                <a:gd name="connsiteX55" fmla="*/ 2829534 w 3596092"/>
                <a:gd name="connsiteY55" fmla="*/ 1149134 h 7772155"/>
                <a:gd name="connsiteX56" fmla="*/ 2796286 w 3596092"/>
                <a:gd name="connsiteY56" fmla="*/ 1121257 h 7772155"/>
                <a:gd name="connsiteX57" fmla="*/ 2759176 w 3596092"/>
                <a:gd name="connsiteY57" fmla="*/ 1094689 h 7772155"/>
                <a:gd name="connsiteX58" fmla="*/ 2717952 w 3596092"/>
                <a:gd name="connsiteY58" fmla="*/ 1069378 h 7772155"/>
                <a:gd name="connsiteX59" fmla="*/ 2672384 w 3596092"/>
                <a:gd name="connsiteY59" fmla="*/ 1045248 h 7772155"/>
                <a:gd name="connsiteX60" fmla="*/ 2660929 w 3596092"/>
                <a:gd name="connsiteY60" fmla="*/ 991349 h 7772155"/>
                <a:gd name="connsiteX61" fmla="*/ 2644838 w 3596092"/>
                <a:gd name="connsiteY61" fmla="*/ 941971 h 7772155"/>
                <a:gd name="connsiteX62" fmla="*/ 2624531 w 3596092"/>
                <a:gd name="connsiteY62" fmla="*/ 896886 h 7772155"/>
                <a:gd name="connsiteX63" fmla="*/ 2600401 w 3596092"/>
                <a:gd name="connsiteY63" fmla="*/ 855891 h 7772155"/>
                <a:gd name="connsiteX64" fmla="*/ 2572855 w 3596092"/>
                <a:gd name="connsiteY64" fmla="*/ 818756 h 7772155"/>
                <a:gd name="connsiteX65" fmla="*/ 2542298 w 3596092"/>
                <a:gd name="connsiteY65" fmla="*/ 785266 h 7772155"/>
                <a:gd name="connsiteX66" fmla="*/ 2509126 w 3596092"/>
                <a:gd name="connsiteY66" fmla="*/ 755205 h 7772155"/>
                <a:gd name="connsiteX67" fmla="*/ 2473756 w 3596092"/>
                <a:gd name="connsiteY67" fmla="*/ 728357 h 7772155"/>
                <a:gd name="connsiteX68" fmla="*/ 2436571 w 3596092"/>
                <a:gd name="connsiteY68" fmla="*/ 704507 h 7772155"/>
                <a:gd name="connsiteX69" fmla="*/ 2397988 w 3596092"/>
                <a:gd name="connsiteY69" fmla="*/ 683425 h 7772155"/>
                <a:gd name="connsiteX70" fmla="*/ 2358415 w 3596092"/>
                <a:gd name="connsiteY70" fmla="*/ 664921 h 7772155"/>
                <a:gd name="connsiteX71" fmla="*/ 2318245 w 3596092"/>
                <a:gd name="connsiteY71" fmla="*/ 648754 h 7772155"/>
                <a:gd name="connsiteX72" fmla="*/ 2277884 w 3596092"/>
                <a:gd name="connsiteY72" fmla="*/ 634707 h 7772155"/>
                <a:gd name="connsiteX73" fmla="*/ 2237740 w 3596092"/>
                <a:gd name="connsiteY73" fmla="*/ 622579 h 7772155"/>
                <a:gd name="connsiteX74" fmla="*/ 2198205 w 3596092"/>
                <a:gd name="connsiteY74" fmla="*/ 612140 h 7772155"/>
                <a:gd name="connsiteX75" fmla="*/ 2159685 w 3596092"/>
                <a:gd name="connsiteY75" fmla="*/ 603173 h 7772155"/>
                <a:gd name="connsiteX76" fmla="*/ 2122601 w 3596092"/>
                <a:gd name="connsiteY76" fmla="*/ 595464 h 7772155"/>
                <a:gd name="connsiteX77" fmla="*/ 2089035 w 3596092"/>
                <a:gd name="connsiteY77" fmla="*/ 540804 h 7772155"/>
                <a:gd name="connsiteX78" fmla="*/ 2057717 w 3596092"/>
                <a:gd name="connsiteY78" fmla="*/ 487476 h 7772155"/>
                <a:gd name="connsiteX79" fmla="*/ 2028278 w 3596092"/>
                <a:gd name="connsiteY79" fmla="*/ 435711 h 7772155"/>
                <a:gd name="connsiteX80" fmla="*/ 1973516 w 3596092"/>
                <a:gd name="connsiteY80" fmla="*/ 337629 h 7772155"/>
                <a:gd name="connsiteX81" fmla="*/ 1947468 w 3596092"/>
                <a:gd name="connsiteY81" fmla="*/ 291719 h 7772155"/>
                <a:gd name="connsiteX82" fmla="*/ 1921802 w 3596092"/>
                <a:gd name="connsiteY82" fmla="*/ 248170 h 7772155"/>
                <a:gd name="connsiteX83" fmla="*/ 1896160 w 3596092"/>
                <a:gd name="connsiteY83" fmla="*/ 207200 h 7772155"/>
                <a:gd name="connsiteX84" fmla="*/ 1870163 w 3596092"/>
                <a:gd name="connsiteY84" fmla="*/ 168986 h 7772155"/>
                <a:gd name="connsiteX85" fmla="*/ 1843443 w 3596092"/>
                <a:gd name="connsiteY85" fmla="*/ 133743 h 7772155"/>
                <a:gd name="connsiteX86" fmla="*/ 1815630 w 3596092"/>
                <a:gd name="connsiteY86" fmla="*/ 101663 h 7772155"/>
                <a:gd name="connsiteX87" fmla="*/ 1786356 w 3596092"/>
                <a:gd name="connsiteY87" fmla="*/ 72974 h 7772155"/>
                <a:gd name="connsiteX88" fmla="*/ 1755241 w 3596092"/>
                <a:gd name="connsiteY88" fmla="*/ 47853 h 7772155"/>
                <a:gd name="connsiteX89" fmla="*/ 1721916 w 3596092"/>
                <a:gd name="connsiteY89" fmla="*/ 26517 h 7772155"/>
                <a:gd name="connsiteX90" fmla="*/ 1686026 w 3596092"/>
                <a:gd name="connsiteY90" fmla="*/ 9169 h 7772155"/>
                <a:gd name="connsiteX91" fmla="*/ 1648498 w 3596092"/>
                <a:gd name="connsiteY91" fmla="*/ 127 h 7772155"/>
                <a:gd name="connsiteX92" fmla="*/ 1605635 w 3596092"/>
                <a:gd name="connsiteY92" fmla="*/ 0 h 7772155"/>
                <a:gd name="connsiteX93" fmla="*/ 1558925 w 3596092"/>
                <a:gd name="connsiteY93" fmla="*/ 7073 h 7772155"/>
                <a:gd name="connsiteX94" fmla="*/ 1509903 w 3596092"/>
                <a:gd name="connsiteY94" fmla="*/ 19608 h 7772155"/>
                <a:gd name="connsiteX95" fmla="*/ 1460068 w 3596092"/>
                <a:gd name="connsiteY95" fmla="*/ 35915 h 7772155"/>
                <a:gd name="connsiteX96" fmla="*/ 1410931 w 3596092"/>
                <a:gd name="connsiteY96" fmla="*/ 54254 h 7772155"/>
                <a:gd name="connsiteX97" fmla="*/ 1320838 w 3596092"/>
                <a:gd name="connsiteY97" fmla="*/ 90170 h 7772155"/>
                <a:gd name="connsiteX98" fmla="*/ 1282915 w 3596092"/>
                <a:gd name="connsiteY98" fmla="*/ 104317 h 7772155"/>
                <a:gd name="connsiteX99" fmla="*/ 1315389 w 3596092"/>
                <a:gd name="connsiteY99" fmla="*/ 221043 h 7772155"/>
                <a:gd name="connsiteX100" fmla="*/ 1330782 w 3596092"/>
                <a:gd name="connsiteY100" fmla="*/ 291426 h 7772155"/>
                <a:gd name="connsiteX101" fmla="*/ 1333182 w 3596092"/>
                <a:gd name="connsiteY101" fmla="*/ 343763 h 7772155"/>
                <a:gd name="connsiteX102" fmla="*/ 1326705 w 3596092"/>
                <a:gd name="connsiteY102" fmla="*/ 406400 h 7772155"/>
                <a:gd name="connsiteX103" fmla="*/ 1206144 w 3596092"/>
                <a:gd name="connsiteY103" fmla="*/ 1380578 h 7772155"/>
                <a:gd name="connsiteX104" fmla="*/ 1326692 w 3596092"/>
                <a:gd name="connsiteY104" fmla="*/ 406400 h 7772155"/>
                <a:gd name="connsiteX105" fmla="*/ 1326121 w 3596092"/>
                <a:gd name="connsiteY105" fmla="*/ 383552 h 7772155"/>
                <a:gd name="connsiteX106" fmla="*/ 1284846 w 3596092"/>
                <a:gd name="connsiteY106" fmla="*/ 326453 h 7772155"/>
                <a:gd name="connsiteX107" fmla="*/ 1249006 w 3596092"/>
                <a:gd name="connsiteY107" fmla="*/ 294233 h 7772155"/>
                <a:gd name="connsiteX108" fmla="*/ 1206258 w 3596092"/>
                <a:gd name="connsiteY108" fmla="*/ 260896 h 7772155"/>
                <a:gd name="connsiteX109" fmla="*/ 1159052 w 3596092"/>
                <a:gd name="connsiteY109" fmla="*/ 227469 h 7772155"/>
                <a:gd name="connsiteX110" fmla="*/ 1109814 w 3596092"/>
                <a:gd name="connsiteY110" fmla="*/ 194945 h 7772155"/>
                <a:gd name="connsiteX111" fmla="*/ 1060983 w 3596092"/>
                <a:gd name="connsiteY111" fmla="*/ 164338 h 7772155"/>
                <a:gd name="connsiteX112" fmla="*/ 1014984 w 3596092"/>
                <a:gd name="connsiteY112" fmla="*/ 136664 h 7772155"/>
                <a:gd name="connsiteX113" fmla="*/ 974255 w 3596092"/>
                <a:gd name="connsiteY113" fmla="*/ 112915 h 7772155"/>
                <a:gd name="connsiteX114" fmla="*/ 918337 w 3596092"/>
                <a:gd name="connsiteY114" fmla="*/ 81267 h 7772155"/>
                <a:gd name="connsiteX115" fmla="*/ 603059 w 3596092"/>
                <a:gd name="connsiteY115" fmla="*/ 774001 h 7772155"/>
                <a:gd name="connsiteX116" fmla="*/ 746493 w 3596092"/>
                <a:gd name="connsiteY116" fmla="*/ 1361338 h 7772155"/>
                <a:gd name="connsiteX117" fmla="*/ 720471 w 3596092"/>
                <a:gd name="connsiteY117" fmla="*/ 1620837 h 7772155"/>
                <a:gd name="connsiteX118" fmla="*/ 608495 w 3596092"/>
                <a:gd name="connsiteY118" fmla="*/ 2221954 h 7772155"/>
                <a:gd name="connsiteX119" fmla="*/ 603389 w 3596092"/>
                <a:gd name="connsiteY119" fmla="*/ 2223897 h 7772155"/>
                <a:gd name="connsiteX120" fmla="*/ 560590 w 3596092"/>
                <a:gd name="connsiteY120" fmla="*/ 2243734 h 7772155"/>
                <a:gd name="connsiteX121" fmla="*/ 519112 w 3596092"/>
                <a:gd name="connsiteY121" fmla="*/ 2266543 h 7772155"/>
                <a:gd name="connsiteX122" fmla="*/ 479132 w 3596092"/>
                <a:gd name="connsiteY122" fmla="*/ 2292248 h 7772155"/>
                <a:gd name="connsiteX123" fmla="*/ 440829 w 3596092"/>
                <a:gd name="connsiteY123" fmla="*/ 2320772 h 7772155"/>
                <a:gd name="connsiteX124" fmla="*/ 282333 w 3596092"/>
                <a:gd name="connsiteY124" fmla="*/ 2447442 h 7772155"/>
                <a:gd name="connsiteX125" fmla="*/ 0 w 3596092"/>
                <a:gd name="connsiteY125" fmla="*/ 3183394 h 7772155"/>
                <a:gd name="connsiteX126" fmla="*/ 385470 w 3596092"/>
                <a:gd name="connsiteY126" fmla="*/ 3752913 h 7772155"/>
                <a:gd name="connsiteX127" fmla="*/ 423506 w 3596092"/>
                <a:gd name="connsiteY127" fmla="*/ 3801249 h 7772155"/>
                <a:gd name="connsiteX128" fmla="*/ 461073 w 3596092"/>
                <a:gd name="connsiteY128" fmla="*/ 3847515 h 7772155"/>
                <a:gd name="connsiteX129" fmla="*/ 498132 w 3596092"/>
                <a:gd name="connsiteY129" fmla="*/ 3891877 h 7772155"/>
                <a:gd name="connsiteX130" fmla="*/ 534670 w 3596092"/>
                <a:gd name="connsiteY130" fmla="*/ 3934485 h 7772155"/>
                <a:gd name="connsiteX131" fmla="*/ 570649 w 3596092"/>
                <a:gd name="connsiteY131" fmla="*/ 3975506 h 7772155"/>
                <a:gd name="connsiteX132" fmla="*/ 606031 w 3596092"/>
                <a:gd name="connsiteY132" fmla="*/ 4015092 h 7772155"/>
                <a:gd name="connsiteX133" fmla="*/ 640803 w 3596092"/>
                <a:gd name="connsiteY133" fmla="*/ 4053433 h 7772155"/>
                <a:gd name="connsiteX134" fmla="*/ 773074 w 3596092"/>
                <a:gd name="connsiteY134" fmla="*/ 4197439 h 7772155"/>
                <a:gd name="connsiteX135" fmla="*/ 804291 w 3596092"/>
                <a:gd name="connsiteY135" fmla="*/ 4231919 h 7772155"/>
                <a:gd name="connsiteX136" fmla="*/ 834720 w 3596092"/>
                <a:gd name="connsiteY136" fmla="*/ 4266108 h 7772155"/>
                <a:gd name="connsiteX137" fmla="*/ 864311 w 3596092"/>
                <a:gd name="connsiteY137" fmla="*/ 4300194 h 7772155"/>
                <a:gd name="connsiteX138" fmla="*/ 893038 w 3596092"/>
                <a:gd name="connsiteY138" fmla="*/ 4334319 h 7772155"/>
                <a:gd name="connsiteX139" fmla="*/ 920889 w 3596092"/>
                <a:gd name="connsiteY139" fmla="*/ 4368647 h 7772155"/>
                <a:gd name="connsiteX140" fmla="*/ 947813 w 3596092"/>
                <a:gd name="connsiteY140" fmla="*/ 4403344 h 7772155"/>
                <a:gd name="connsiteX141" fmla="*/ 973785 w 3596092"/>
                <a:gd name="connsiteY141" fmla="*/ 4438586 h 7772155"/>
                <a:gd name="connsiteX142" fmla="*/ 998778 w 3596092"/>
                <a:gd name="connsiteY142" fmla="*/ 4474515 h 7772155"/>
                <a:gd name="connsiteX143" fmla="*/ 1022769 w 3596092"/>
                <a:gd name="connsiteY143" fmla="*/ 4511306 h 7772155"/>
                <a:gd name="connsiteX144" fmla="*/ 1045718 w 3596092"/>
                <a:gd name="connsiteY144" fmla="*/ 4549127 h 7772155"/>
                <a:gd name="connsiteX145" fmla="*/ 1067600 w 3596092"/>
                <a:gd name="connsiteY145" fmla="*/ 4588129 h 7772155"/>
                <a:gd name="connsiteX146" fmla="*/ 1088390 w 3596092"/>
                <a:gd name="connsiteY146" fmla="*/ 4628477 h 7772155"/>
                <a:gd name="connsiteX147" fmla="*/ 1108036 w 3596092"/>
                <a:gd name="connsiteY147" fmla="*/ 4670336 h 7772155"/>
                <a:gd name="connsiteX148" fmla="*/ 1126540 w 3596092"/>
                <a:gd name="connsiteY148" fmla="*/ 4713871 h 7772155"/>
                <a:gd name="connsiteX149" fmla="*/ 1143838 w 3596092"/>
                <a:gd name="connsiteY149" fmla="*/ 4759249 h 7772155"/>
                <a:gd name="connsiteX150" fmla="*/ 1159929 w 3596092"/>
                <a:gd name="connsiteY150" fmla="*/ 4806620 h 7772155"/>
                <a:gd name="connsiteX151" fmla="*/ 1174775 w 3596092"/>
                <a:gd name="connsiteY151" fmla="*/ 4856162 h 7772155"/>
                <a:gd name="connsiteX152" fmla="*/ 1188339 w 3596092"/>
                <a:gd name="connsiteY152" fmla="*/ 4908029 h 7772155"/>
                <a:gd name="connsiteX153" fmla="*/ 1260843 w 3596092"/>
                <a:gd name="connsiteY153" fmla="*/ 5760885 h 7772155"/>
                <a:gd name="connsiteX154" fmla="*/ 1305534 w 3596092"/>
                <a:gd name="connsiteY154" fmla="*/ 6316662 h 7772155"/>
                <a:gd name="connsiteX155" fmla="*/ 1343761 w 3596092"/>
                <a:gd name="connsiteY155" fmla="*/ 6818477 h 7772155"/>
                <a:gd name="connsiteX156" fmla="*/ 1372539 w 3596092"/>
                <a:gd name="connsiteY156" fmla="*/ 7217435 h 7772155"/>
                <a:gd name="connsiteX157" fmla="*/ 1395882 w 3596092"/>
                <a:gd name="connsiteY157" fmla="*/ 7559091 h 7772155"/>
                <a:gd name="connsiteX158" fmla="*/ 1419721 w 3596092"/>
                <a:gd name="connsiteY158" fmla="*/ 7760281 h 7772155"/>
                <a:gd name="connsiteX0" fmla="*/ 1419721 w 3596092"/>
                <a:gd name="connsiteY0" fmla="*/ 7760281 h 7760281"/>
                <a:gd name="connsiteX1" fmla="*/ 3596092 w 3596092"/>
                <a:gd name="connsiteY1" fmla="*/ 7751632 h 7760281"/>
                <a:gd name="connsiteX2" fmla="*/ 3406800 w 3596092"/>
                <a:gd name="connsiteY2" fmla="*/ 5912815 h 7760281"/>
                <a:gd name="connsiteX3" fmla="*/ 3227578 w 3596092"/>
                <a:gd name="connsiteY3" fmla="*/ 4821618 h 7760281"/>
                <a:gd name="connsiteX4" fmla="*/ 2980194 w 3596092"/>
                <a:gd name="connsiteY4" fmla="*/ 3774744 h 7760281"/>
                <a:gd name="connsiteX5" fmla="*/ 2979636 w 3596092"/>
                <a:gd name="connsiteY5" fmla="*/ 3737381 h 7760281"/>
                <a:gd name="connsiteX6" fmla="*/ 2979712 w 3596092"/>
                <a:gd name="connsiteY6" fmla="*/ 3683050 h 7760281"/>
                <a:gd name="connsiteX7" fmla="*/ 2980563 w 3596092"/>
                <a:gd name="connsiteY7" fmla="*/ 3628936 h 7760281"/>
                <a:gd name="connsiteX8" fmla="*/ 2982112 w 3596092"/>
                <a:gd name="connsiteY8" fmla="*/ 3575088 h 7760281"/>
                <a:gd name="connsiteX9" fmla="*/ 2984258 w 3596092"/>
                <a:gd name="connsiteY9" fmla="*/ 3521557 h 7760281"/>
                <a:gd name="connsiteX10" fmla="*/ 2986913 w 3596092"/>
                <a:gd name="connsiteY10" fmla="*/ 3468382 h 7760281"/>
                <a:gd name="connsiteX11" fmla="*/ 2989973 w 3596092"/>
                <a:gd name="connsiteY11" fmla="*/ 3415627 h 7760281"/>
                <a:gd name="connsiteX12" fmla="*/ 2993352 w 3596092"/>
                <a:gd name="connsiteY12" fmla="*/ 3363341 h 7760281"/>
                <a:gd name="connsiteX13" fmla="*/ 2996946 w 3596092"/>
                <a:gd name="connsiteY13" fmla="*/ 3311563 h 7760281"/>
                <a:gd name="connsiteX14" fmla="*/ 3008134 w 3596092"/>
                <a:gd name="connsiteY14" fmla="*/ 3159810 h 7760281"/>
                <a:gd name="connsiteX15" fmla="*/ 3014992 w 3596092"/>
                <a:gd name="connsiteY15" fmla="*/ 3062135 h 7760281"/>
                <a:gd name="connsiteX16" fmla="*/ 3017951 w 3596092"/>
                <a:gd name="connsiteY16" fmla="*/ 3014484 h 7760281"/>
                <a:gd name="connsiteX17" fmla="*/ 3020479 w 3596092"/>
                <a:gd name="connsiteY17" fmla="*/ 2967710 h 7760281"/>
                <a:gd name="connsiteX18" fmla="*/ 3022473 w 3596092"/>
                <a:gd name="connsiteY18" fmla="*/ 2921851 h 7760281"/>
                <a:gd name="connsiteX19" fmla="*/ 3023857 w 3596092"/>
                <a:gd name="connsiteY19" fmla="*/ 2876943 h 7760281"/>
                <a:gd name="connsiteX20" fmla="*/ 3024517 w 3596092"/>
                <a:gd name="connsiteY20" fmla="*/ 2833065 h 7760281"/>
                <a:gd name="connsiteX21" fmla="*/ 3024365 w 3596092"/>
                <a:gd name="connsiteY21" fmla="*/ 2790240 h 7760281"/>
                <a:gd name="connsiteX22" fmla="*/ 3023311 w 3596092"/>
                <a:gd name="connsiteY22" fmla="*/ 2748534 h 7760281"/>
                <a:gd name="connsiteX23" fmla="*/ 3021253 w 3596092"/>
                <a:gd name="connsiteY23" fmla="*/ 2707995 h 7760281"/>
                <a:gd name="connsiteX24" fmla="*/ 3018117 w 3596092"/>
                <a:gd name="connsiteY24" fmla="*/ 2668663 h 7760281"/>
                <a:gd name="connsiteX25" fmla="*/ 3013786 w 3596092"/>
                <a:gd name="connsiteY25" fmla="*/ 2630601 h 7760281"/>
                <a:gd name="connsiteX26" fmla="*/ 3025241 w 3596092"/>
                <a:gd name="connsiteY26" fmla="*/ 2587498 h 7760281"/>
                <a:gd name="connsiteX27" fmla="*/ 3035185 w 3596092"/>
                <a:gd name="connsiteY27" fmla="*/ 2539784 h 7760281"/>
                <a:gd name="connsiteX28" fmla="*/ 3043669 w 3596092"/>
                <a:gd name="connsiteY28" fmla="*/ 2488361 h 7760281"/>
                <a:gd name="connsiteX29" fmla="*/ 3050756 w 3596092"/>
                <a:gd name="connsiteY29" fmla="*/ 2434120 h 7760281"/>
                <a:gd name="connsiteX30" fmla="*/ 3056509 w 3596092"/>
                <a:gd name="connsiteY30" fmla="*/ 2377986 h 7760281"/>
                <a:gd name="connsiteX31" fmla="*/ 3061017 w 3596092"/>
                <a:gd name="connsiteY31" fmla="*/ 2320874 h 7760281"/>
                <a:gd name="connsiteX32" fmla="*/ 3064306 w 3596092"/>
                <a:gd name="connsiteY32" fmla="*/ 2263698 h 7760281"/>
                <a:gd name="connsiteX33" fmla="*/ 3066478 w 3596092"/>
                <a:gd name="connsiteY33" fmla="*/ 2207349 h 7760281"/>
                <a:gd name="connsiteX34" fmla="*/ 3067570 w 3596092"/>
                <a:gd name="connsiteY34" fmla="*/ 2152751 h 7760281"/>
                <a:gd name="connsiteX35" fmla="*/ 3067659 w 3596092"/>
                <a:gd name="connsiteY35" fmla="*/ 2100808 h 7760281"/>
                <a:gd name="connsiteX36" fmla="*/ 3066821 w 3596092"/>
                <a:gd name="connsiteY36" fmla="*/ 2052447 h 7760281"/>
                <a:gd name="connsiteX37" fmla="*/ 3065094 w 3596092"/>
                <a:gd name="connsiteY37" fmla="*/ 2008555 h 7760281"/>
                <a:gd name="connsiteX38" fmla="*/ 3062554 w 3596092"/>
                <a:gd name="connsiteY38" fmla="*/ 1970062 h 7760281"/>
                <a:gd name="connsiteX39" fmla="*/ 3059277 w 3596092"/>
                <a:gd name="connsiteY39" fmla="*/ 1937867 h 7760281"/>
                <a:gd name="connsiteX40" fmla="*/ 3051886 w 3596092"/>
                <a:gd name="connsiteY40" fmla="*/ 1876945 h 7760281"/>
                <a:gd name="connsiteX41" fmla="*/ 3033052 w 3596092"/>
                <a:gd name="connsiteY41" fmla="*/ 1707807 h 7760281"/>
                <a:gd name="connsiteX42" fmla="*/ 3027032 w 3596092"/>
                <a:gd name="connsiteY42" fmla="*/ 1655787 h 7760281"/>
                <a:gd name="connsiteX43" fmla="*/ 3020707 w 3596092"/>
                <a:gd name="connsiteY43" fmla="*/ 1605864 h 7760281"/>
                <a:gd name="connsiteX44" fmla="*/ 3013849 w 3596092"/>
                <a:gd name="connsiteY44" fmla="*/ 1557959 h 7760281"/>
                <a:gd name="connsiteX45" fmla="*/ 3006191 w 3596092"/>
                <a:gd name="connsiteY45" fmla="*/ 1512023 h 7760281"/>
                <a:gd name="connsiteX46" fmla="*/ 2997466 w 3596092"/>
                <a:gd name="connsiteY46" fmla="*/ 1468018 h 7760281"/>
                <a:gd name="connsiteX47" fmla="*/ 2987433 w 3596092"/>
                <a:gd name="connsiteY47" fmla="*/ 1425879 h 7760281"/>
                <a:gd name="connsiteX48" fmla="*/ 2975851 w 3596092"/>
                <a:gd name="connsiteY48" fmla="*/ 1385544 h 7760281"/>
                <a:gd name="connsiteX49" fmla="*/ 2962427 w 3596092"/>
                <a:gd name="connsiteY49" fmla="*/ 1346962 h 7760281"/>
                <a:gd name="connsiteX50" fmla="*/ 2946946 w 3596092"/>
                <a:gd name="connsiteY50" fmla="*/ 1310068 h 7760281"/>
                <a:gd name="connsiteX51" fmla="*/ 2929140 w 3596092"/>
                <a:gd name="connsiteY51" fmla="*/ 1274826 h 7760281"/>
                <a:gd name="connsiteX52" fmla="*/ 2908744 w 3596092"/>
                <a:gd name="connsiteY52" fmla="*/ 1241171 h 7760281"/>
                <a:gd name="connsiteX53" fmla="*/ 2885516 w 3596092"/>
                <a:gd name="connsiteY53" fmla="*/ 1209040 h 7760281"/>
                <a:gd name="connsiteX54" fmla="*/ 2859201 w 3596092"/>
                <a:gd name="connsiteY54" fmla="*/ 1178382 h 7760281"/>
                <a:gd name="connsiteX55" fmla="*/ 2829534 w 3596092"/>
                <a:gd name="connsiteY55" fmla="*/ 1149134 h 7760281"/>
                <a:gd name="connsiteX56" fmla="*/ 2796286 w 3596092"/>
                <a:gd name="connsiteY56" fmla="*/ 1121257 h 7760281"/>
                <a:gd name="connsiteX57" fmla="*/ 2759176 w 3596092"/>
                <a:gd name="connsiteY57" fmla="*/ 1094689 h 7760281"/>
                <a:gd name="connsiteX58" fmla="*/ 2717952 w 3596092"/>
                <a:gd name="connsiteY58" fmla="*/ 1069378 h 7760281"/>
                <a:gd name="connsiteX59" fmla="*/ 2672384 w 3596092"/>
                <a:gd name="connsiteY59" fmla="*/ 1045248 h 7760281"/>
                <a:gd name="connsiteX60" fmla="*/ 2660929 w 3596092"/>
                <a:gd name="connsiteY60" fmla="*/ 991349 h 7760281"/>
                <a:gd name="connsiteX61" fmla="*/ 2644838 w 3596092"/>
                <a:gd name="connsiteY61" fmla="*/ 941971 h 7760281"/>
                <a:gd name="connsiteX62" fmla="*/ 2624531 w 3596092"/>
                <a:gd name="connsiteY62" fmla="*/ 896886 h 7760281"/>
                <a:gd name="connsiteX63" fmla="*/ 2600401 w 3596092"/>
                <a:gd name="connsiteY63" fmla="*/ 855891 h 7760281"/>
                <a:gd name="connsiteX64" fmla="*/ 2572855 w 3596092"/>
                <a:gd name="connsiteY64" fmla="*/ 818756 h 7760281"/>
                <a:gd name="connsiteX65" fmla="*/ 2542298 w 3596092"/>
                <a:gd name="connsiteY65" fmla="*/ 785266 h 7760281"/>
                <a:gd name="connsiteX66" fmla="*/ 2509126 w 3596092"/>
                <a:gd name="connsiteY66" fmla="*/ 755205 h 7760281"/>
                <a:gd name="connsiteX67" fmla="*/ 2473756 w 3596092"/>
                <a:gd name="connsiteY67" fmla="*/ 728357 h 7760281"/>
                <a:gd name="connsiteX68" fmla="*/ 2436571 w 3596092"/>
                <a:gd name="connsiteY68" fmla="*/ 704507 h 7760281"/>
                <a:gd name="connsiteX69" fmla="*/ 2397988 w 3596092"/>
                <a:gd name="connsiteY69" fmla="*/ 683425 h 7760281"/>
                <a:gd name="connsiteX70" fmla="*/ 2358415 w 3596092"/>
                <a:gd name="connsiteY70" fmla="*/ 664921 h 7760281"/>
                <a:gd name="connsiteX71" fmla="*/ 2318245 w 3596092"/>
                <a:gd name="connsiteY71" fmla="*/ 648754 h 7760281"/>
                <a:gd name="connsiteX72" fmla="*/ 2277884 w 3596092"/>
                <a:gd name="connsiteY72" fmla="*/ 634707 h 7760281"/>
                <a:gd name="connsiteX73" fmla="*/ 2237740 w 3596092"/>
                <a:gd name="connsiteY73" fmla="*/ 622579 h 7760281"/>
                <a:gd name="connsiteX74" fmla="*/ 2198205 w 3596092"/>
                <a:gd name="connsiteY74" fmla="*/ 612140 h 7760281"/>
                <a:gd name="connsiteX75" fmla="*/ 2159685 w 3596092"/>
                <a:gd name="connsiteY75" fmla="*/ 603173 h 7760281"/>
                <a:gd name="connsiteX76" fmla="*/ 2122601 w 3596092"/>
                <a:gd name="connsiteY76" fmla="*/ 595464 h 7760281"/>
                <a:gd name="connsiteX77" fmla="*/ 2089035 w 3596092"/>
                <a:gd name="connsiteY77" fmla="*/ 540804 h 7760281"/>
                <a:gd name="connsiteX78" fmla="*/ 2057717 w 3596092"/>
                <a:gd name="connsiteY78" fmla="*/ 487476 h 7760281"/>
                <a:gd name="connsiteX79" fmla="*/ 2028278 w 3596092"/>
                <a:gd name="connsiteY79" fmla="*/ 435711 h 7760281"/>
                <a:gd name="connsiteX80" fmla="*/ 1973516 w 3596092"/>
                <a:gd name="connsiteY80" fmla="*/ 337629 h 7760281"/>
                <a:gd name="connsiteX81" fmla="*/ 1947468 w 3596092"/>
                <a:gd name="connsiteY81" fmla="*/ 291719 h 7760281"/>
                <a:gd name="connsiteX82" fmla="*/ 1921802 w 3596092"/>
                <a:gd name="connsiteY82" fmla="*/ 248170 h 7760281"/>
                <a:gd name="connsiteX83" fmla="*/ 1896160 w 3596092"/>
                <a:gd name="connsiteY83" fmla="*/ 207200 h 7760281"/>
                <a:gd name="connsiteX84" fmla="*/ 1870163 w 3596092"/>
                <a:gd name="connsiteY84" fmla="*/ 168986 h 7760281"/>
                <a:gd name="connsiteX85" fmla="*/ 1843443 w 3596092"/>
                <a:gd name="connsiteY85" fmla="*/ 133743 h 7760281"/>
                <a:gd name="connsiteX86" fmla="*/ 1815630 w 3596092"/>
                <a:gd name="connsiteY86" fmla="*/ 101663 h 7760281"/>
                <a:gd name="connsiteX87" fmla="*/ 1786356 w 3596092"/>
                <a:gd name="connsiteY87" fmla="*/ 72974 h 7760281"/>
                <a:gd name="connsiteX88" fmla="*/ 1755241 w 3596092"/>
                <a:gd name="connsiteY88" fmla="*/ 47853 h 7760281"/>
                <a:gd name="connsiteX89" fmla="*/ 1721916 w 3596092"/>
                <a:gd name="connsiteY89" fmla="*/ 26517 h 7760281"/>
                <a:gd name="connsiteX90" fmla="*/ 1686026 w 3596092"/>
                <a:gd name="connsiteY90" fmla="*/ 9169 h 7760281"/>
                <a:gd name="connsiteX91" fmla="*/ 1648498 w 3596092"/>
                <a:gd name="connsiteY91" fmla="*/ 127 h 7760281"/>
                <a:gd name="connsiteX92" fmla="*/ 1605635 w 3596092"/>
                <a:gd name="connsiteY92" fmla="*/ 0 h 7760281"/>
                <a:gd name="connsiteX93" fmla="*/ 1558925 w 3596092"/>
                <a:gd name="connsiteY93" fmla="*/ 7073 h 7760281"/>
                <a:gd name="connsiteX94" fmla="*/ 1509903 w 3596092"/>
                <a:gd name="connsiteY94" fmla="*/ 19608 h 7760281"/>
                <a:gd name="connsiteX95" fmla="*/ 1460068 w 3596092"/>
                <a:gd name="connsiteY95" fmla="*/ 35915 h 7760281"/>
                <a:gd name="connsiteX96" fmla="*/ 1410931 w 3596092"/>
                <a:gd name="connsiteY96" fmla="*/ 54254 h 7760281"/>
                <a:gd name="connsiteX97" fmla="*/ 1320838 w 3596092"/>
                <a:gd name="connsiteY97" fmla="*/ 90170 h 7760281"/>
                <a:gd name="connsiteX98" fmla="*/ 1282915 w 3596092"/>
                <a:gd name="connsiteY98" fmla="*/ 104317 h 7760281"/>
                <a:gd name="connsiteX99" fmla="*/ 1315389 w 3596092"/>
                <a:gd name="connsiteY99" fmla="*/ 221043 h 7760281"/>
                <a:gd name="connsiteX100" fmla="*/ 1330782 w 3596092"/>
                <a:gd name="connsiteY100" fmla="*/ 291426 h 7760281"/>
                <a:gd name="connsiteX101" fmla="*/ 1333182 w 3596092"/>
                <a:gd name="connsiteY101" fmla="*/ 343763 h 7760281"/>
                <a:gd name="connsiteX102" fmla="*/ 1326705 w 3596092"/>
                <a:gd name="connsiteY102" fmla="*/ 406400 h 7760281"/>
                <a:gd name="connsiteX103" fmla="*/ 1206144 w 3596092"/>
                <a:gd name="connsiteY103" fmla="*/ 1380578 h 7760281"/>
                <a:gd name="connsiteX104" fmla="*/ 1326692 w 3596092"/>
                <a:gd name="connsiteY104" fmla="*/ 406400 h 7760281"/>
                <a:gd name="connsiteX105" fmla="*/ 1326121 w 3596092"/>
                <a:gd name="connsiteY105" fmla="*/ 383552 h 7760281"/>
                <a:gd name="connsiteX106" fmla="*/ 1284846 w 3596092"/>
                <a:gd name="connsiteY106" fmla="*/ 326453 h 7760281"/>
                <a:gd name="connsiteX107" fmla="*/ 1249006 w 3596092"/>
                <a:gd name="connsiteY107" fmla="*/ 294233 h 7760281"/>
                <a:gd name="connsiteX108" fmla="*/ 1206258 w 3596092"/>
                <a:gd name="connsiteY108" fmla="*/ 260896 h 7760281"/>
                <a:gd name="connsiteX109" fmla="*/ 1159052 w 3596092"/>
                <a:gd name="connsiteY109" fmla="*/ 227469 h 7760281"/>
                <a:gd name="connsiteX110" fmla="*/ 1109814 w 3596092"/>
                <a:gd name="connsiteY110" fmla="*/ 194945 h 7760281"/>
                <a:gd name="connsiteX111" fmla="*/ 1060983 w 3596092"/>
                <a:gd name="connsiteY111" fmla="*/ 164338 h 7760281"/>
                <a:gd name="connsiteX112" fmla="*/ 1014984 w 3596092"/>
                <a:gd name="connsiteY112" fmla="*/ 136664 h 7760281"/>
                <a:gd name="connsiteX113" fmla="*/ 974255 w 3596092"/>
                <a:gd name="connsiteY113" fmla="*/ 112915 h 7760281"/>
                <a:gd name="connsiteX114" fmla="*/ 918337 w 3596092"/>
                <a:gd name="connsiteY114" fmla="*/ 81267 h 7760281"/>
                <a:gd name="connsiteX115" fmla="*/ 603059 w 3596092"/>
                <a:gd name="connsiteY115" fmla="*/ 774001 h 7760281"/>
                <a:gd name="connsiteX116" fmla="*/ 746493 w 3596092"/>
                <a:gd name="connsiteY116" fmla="*/ 1361338 h 7760281"/>
                <a:gd name="connsiteX117" fmla="*/ 720471 w 3596092"/>
                <a:gd name="connsiteY117" fmla="*/ 1620837 h 7760281"/>
                <a:gd name="connsiteX118" fmla="*/ 608495 w 3596092"/>
                <a:gd name="connsiteY118" fmla="*/ 2221954 h 7760281"/>
                <a:gd name="connsiteX119" fmla="*/ 603389 w 3596092"/>
                <a:gd name="connsiteY119" fmla="*/ 2223897 h 7760281"/>
                <a:gd name="connsiteX120" fmla="*/ 560590 w 3596092"/>
                <a:gd name="connsiteY120" fmla="*/ 2243734 h 7760281"/>
                <a:gd name="connsiteX121" fmla="*/ 519112 w 3596092"/>
                <a:gd name="connsiteY121" fmla="*/ 2266543 h 7760281"/>
                <a:gd name="connsiteX122" fmla="*/ 479132 w 3596092"/>
                <a:gd name="connsiteY122" fmla="*/ 2292248 h 7760281"/>
                <a:gd name="connsiteX123" fmla="*/ 440829 w 3596092"/>
                <a:gd name="connsiteY123" fmla="*/ 2320772 h 7760281"/>
                <a:gd name="connsiteX124" fmla="*/ 282333 w 3596092"/>
                <a:gd name="connsiteY124" fmla="*/ 2447442 h 7760281"/>
                <a:gd name="connsiteX125" fmla="*/ 0 w 3596092"/>
                <a:gd name="connsiteY125" fmla="*/ 3183394 h 7760281"/>
                <a:gd name="connsiteX126" fmla="*/ 385470 w 3596092"/>
                <a:gd name="connsiteY126" fmla="*/ 3752913 h 7760281"/>
                <a:gd name="connsiteX127" fmla="*/ 423506 w 3596092"/>
                <a:gd name="connsiteY127" fmla="*/ 3801249 h 7760281"/>
                <a:gd name="connsiteX128" fmla="*/ 461073 w 3596092"/>
                <a:gd name="connsiteY128" fmla="*/ 3847515 h 7760281"/>
                <a:gd name="connsiteX129" fmla="*/ 498132 w 3596092"/>
                <a:gd name="connsiteY129" fmla="*/ 3891877 h 7760281"/>
                <a:gd name="connsiteX130" fmla="*/ 534670 w 3596092"/>
                <a:gd name="connsiteY130" fmla="*/ 3934485 h 7760281"/>
                <a:gd name="connsiteX131" fmla="*/ 570649 w 3596092"/>
                <a:gd name="connsiteY131" fmla="*/ 3975506 h 7760281"/>
                <a:gd name="connsiteX132" fmla="*/ 606031 w 3596092"/>
                <a:gd name="connsiteY132" fmla="*/ 4015092 h 7760281"/>
                <a:gd name="connsiteX133" fmla="*/ 640803 w 3596092"/>
                <a:gd name="connsiteY133" fmla="*/ 4053433 h 7760281"/>
                <a:gd name="connsiteX134" fmla="*/ 773074 w 3596092"/>
                <a:gd name="connsiteY134" fmla="*/ 4197439 h 7760281"/>
                <a:gd name="connsiteX135" fmla="*/ 804291 w 3596092"/>
                <a:gd name="connsiteY135" fmla="*/ 4231919 h 7760281"/>
                <a:gd name="connsiteX136" fmla="*/ 834720 w 3596092"/>
                <a:gd name="connsiteY136" fmla="*/ 4266108 h 7760281"/>
                <a:gd name="connsiteX137" fmla="*/ 864311 w 3596092"/>
                <a:gd name="connsiteY137" fmla="*/ 4300194 h 7760281"/>
                <a:gd name="connsiteX138" fmla="*/ 893038 w 3596092"/>
                <a:gd name="connsiteY138" fmla="*/ 4334319 h 7760281"/>
                <a:gd name="connsiteX139" fmla="*/ 920889 w 3596092"/>
                <a:gd name="connsiteY139" fmla="*/ 4368647 h 7760281"/>
                <a:gd name="connsiteX140" fmla="*/ 947813 w 3596092"/>
                <a:gd name="connsiteY140" fmla="*/ 4403344 h 7760281"/>
                <a:gd name="connsiteX141" fmla="*/ 973785 w 3596092"/>
                <a:gd name="connsiteY141" fmla="*/ 4438586 h 7760281"/>
                <a:gd name="connsiteX142" fmla="*/ 998778 w 3596092"/>
                <a:gd name="connsiteY142" fmla="*/ 4474515 h 7760281"/>
                <a:gd name="connsiteX143" fmla="*/ 1022769 w 3596092"/>
                <a:gd name="connsiteY143" fmla="*/ 4511306 h 7760281"/>
                <a:gd name="connsiteX144" fmla="*/ 1045718 w 3596092"/>
                <a:gd name="connsiteY144" fmla="*/ 4549127 h 7760281"/>
                <a:gd name="connsiteX145" fmla="*/ 1067600 w 3596092"/>
                <a:gd name="connsiteY145" fmla="*/ 4588129 h 7760281"/>
                <a:gd name="connsiteX146" fmla="*/ 1088390 w 3596092"/>
                <a:gd name="connsiteY146" fmla="*/ 4628477 h 7760281"/>
                <a:gd name="connsiteX147" fmla="*/ 1108036 w 3596092"/>
                <a:gd name="connsiteY147" fmla="*/ 4670336 h 7760281"/>
                <a:gd name="connsiteX148" fmla="*/ 1126540 w 3596092"/>
                <a:gd name="connsiteY148" fmla="*/ 4713871 h 7760281"/>
                <a:gd name="connsiteX149" fmla="*/ 1143838 w 3596092"/>
                <a:gd name="connsiteY149" fmla="*/ 4759249 h 7760281"/>
                <a:gd name="connsiteX150" fmla="*/ 1159929 w 3596092"/>
                <a:gd name="connsiteY150" fmla="*/ 4806620 h 7760281"/>
                <a:gd name="connsiteX151" fmla="*/ 1174775 w 3596092"/>
                <a:gd name="connsiteY151" fmla="*/ 4856162 h 7760281"/>
                <a:gd name="connsiteX152" fmla="*/ 1188339 w 3596092"/>
                <a:gd name="connsiteY152" fmla="*/ 4908029 h 7760281"/>
                <a:gd name="connsiteX153" fmla="*/ 1260843 w 3596092"/>
                <a:gd name="connsiteY153" fmla="*/ 5760885 h 7760281"/>
                <a:gd name="connsiteX154" fmla="*/ 1305534 w 3596092"/>
                <a:gd name="connsiteY154" fmla="*/ 6316662 h 7760281"/>
                <a:gd name="connsiteX155" fmla="*/ 1343761 w 3596092"/>
                <a:gd name="connsiteY155" fmla="*/ 6818477 h 7760281"/>
                <a:gd name="connsiteX156" fmla="*/ 1372539 w 3596092"/>
                <a:gd name="connsiteY156" fmla="*/ 7217435 h 7760281"/>
                <a:gd name="connsiteX157" fmla="*/ 1395882 w 3596092"/>
                <a:gd name="connsiteY157" fmla="*/ 7559091 h 7760281"/>
                <a:gd name="connsiteX158" fmla="*/ 1419721 w 3596092"/>
                <a:gd name="connsiteY158" fmla="*/ 7760281 h 7760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3596092" h="7760281">
                  <a:moveTo>
                    <a:pt x="1419721" y="7760281"/>
                  </a:moveTo>
                  <a:lnTo>
                    <a:pt x="3596092" y="7751632"/>
                  </a:lnTo>
                  <a:lnTo>
                    <a:pt x="3406800" y="5912815"/>
                  </a:lnTo>
                  <a:lnTo>
                    <a:pt x="3227578" y="4821618"/>
                  </a:lnTo>
                  <a:lnTo>
                    <a:pt x="2980194" y="3774744"/>
                  </a:lnTo>
                  <a:lnTo>
                    <a:pt x="2979636" y="3737381"/>
                  </a:lnTo>
                  <a:cubicBezTo>
                    <a:pt x="2979661" y="3719271"/>
                    <a:pt x="2979687" y="3701160"/>
                    <a:pt x="2979712" y="3683050"/>
                  </a:cubicBezTo>
                  <a:cubicBezTo>
                    <a:pt x="2979996" y="3665012"/>
                    <a:pt x="2980279" y="3646974"/>
                    <a:pt x="2980563" y="3628936"/>
                  </a:cubicBezTo>
                  <a:cubicBezTo>
                    <a:pt x="2981079" y="3610987"/>
                    <a:pt x="2981596" y="3593037"/>
                    <a:pt x="2982112" y="3575088"/>
                  </a:cubicBezTo>
                  <a:cubicBezTo>
                    <a:pt x="2982827" y="3557244"/>
                    <a:pt x="2983543" y="3539401"/>
                    <a:pt x="2984258" y="3521557"/>
                  </a:cubicBezTo>
                  <a:lnTo>
                    <a:pt x="2986913" y="3468382"/>
                  </a:lnTo>
                  <a:lnTo>
                    <a:pt x="2989973" y="3415627"/>
                  </a:lnTo>
                  <a:lnTo>
                    <a:pt x="2993352" y="3363341"/>
                  </a:lnTo>
                  <a:lnTo>
                    <a:pt x="2996946" y="3311563"/>
                  </a:lnTo>
                  <a:lnTo>
                    <a:pt x="3008134" y="3159810"/>
                  </a:lnTo>
                  <a:lnTo>
                    <a:pt x="3014992" y="3062135"/>
                  </a:lnTo>
                  <a:lnTo>
                    <a:pt x="3017951" y="3014484"/>
                  </a:lnTo>
                  <a:lnTo>
                    <a:pt x="3020479" y="2967710"/>
                  </a:lnTo>
                  <a:cubicBezTo>
                    <a:pt x="3021144" y="2952424"/>
                    <a:pt x="3021808" y="2937137"/>
                    <a:pt x="3022473" y="2921851"/>
                  </a:cubicBezTo>
                  <a:cubicBezTo>
                    <a:pt x="3022934" y="2906882"/>
                    <a:pt x="3023396" y="2891912"/>
                    <a:pt x="3023857" y="2876943"/>
                  </a:cubicBezTo>
                  <a:lnTo>
                    <a:pt x="3024517" y="2833065"/>
                  </a:lnTo>
                  <a:cubicBezTo>
                    <a:pt x="3024466" y="2818790"/>
                    <a:pt x="3024416" y="2804515"/>
                    <a:pt x="3024365" y="2790240"/>
                  </a:cubicBezTo>
                  <a:cubicBezTo>
                    <a:pt x="3024014" y="2776338"/>
                    <a:pt x="3023662" y="2762436"/>
                    <a:pt x="3023311" y="2748534"/>
                  </a:cubicBezTo>
                  <a:lnTo>
                    <a:pt x="3021253" y="2707995"/>
                  </a:lnTo>
                  <a:lnTo>
                    <a:pt x="3018117" y="2668663"/>
                  </a:lnTo>
                  <a:lnTo>
                    <a:pt x="3013786" y="2630601"/>
                  </a:lnTo>
                  <a:lnTo>
                    <a:pt x="3025241" y="2587498"/>
                  </a:lnTo>
                  <a:lnTo>
                    <a:pt x="3035185" y="2539784"/>
                  </a:lnTo>
                  <a:lnTo>
                    <a:pt x="3043669" y="2488361"/>
                  </a:lnTo>
                  <a:lnTo>
                    <a:pt x="3050756" y="2434120"/>
                  </a:lnTo>
                  <a:lnTo>
                    <a:pt x="3056509" y="2377986"/>
                  </a:lnTo>
                  <a:lnTo>
                    <a:pt x="3061017" y="2320874"/>
                  </a:lnTo>
                  <a:lnTo>
                    <a:pt x="3064306" y="2263698"/>
                  </a:lnTo>
                  <a:lnTo>
                    <a:pt x="3066478" y="2207349"/>
                  </a:lnTo>
                  <a:lnTo>
                    <a:pt x="3067570" y="2152751"/>
                  </a:lnTo>
                  <a:cubicBezTo>
                    <a:pt x="3067600" y="2135437"/>
                    <a:pt x="3067629" y="2118122"/>
                    <a:pt x="3067659" y="2100808"/>
                  </a:cubicBezTo>
                  <a:cubicBezTo>
                    <a:pt x="3067380" y="2084688"/>
                    <a:pt x="3067100" y="2068567"/>
                    <a:pt x="3066821" y="2052447"/>
                  </a:cubicBezTo>
                  <a:cubicBezTo>
                    <a:pt x="3066245" y="2037816"/>
                    <a:pt x="3065670" y="2023186"/>
                    <a:pt x="3065094" y="2008555"/>
                  </a:cubicBezTo>
                  <a:lnTo>
                    <a:pt x="3062554" y="1970062"/>
                  </a:lnTo>
                  <a:lnTo>
                    <a:pt x="3059277" y="1937867"/>
                  </a:lnTo>
                  <a:lnTo>
                    <a:pt x="3051886" y="1876945"/>
                  </a:lnTo>
                  <a:lnTo>
                    <a:pt x="3033052" y="1707807"/>
                  </a:lnTo>
                  <a:lnTo>
                    <a:pt x="3027032" y="1655787"/>
                  </a:lnTo>
                  <a:lnTo>
                    <a:pt x="3020707" y="1605864"/>
                  </a:lnTo>
                  <a:lnTo>
                    <a:pt x="3013849" y="1557959"/>
                  </a:lnTo>
                  <a:lnTo>
                    <a:pt x="3006191" y="1512023"/>
                  </a:lnTo>
                  <a:lnTo>
                    <a:pt x="2997466" y="1468018"/>
                  </a:lnTo>
                  <a:lnTo>
                    <a:pt x="2987433" y="1425879"/>
                  </a:lnTo>
                  <a:lnTo>
                    <a:pt x="2975851" y="1385544"/>
                  </a:lnTo>
                  <a:lnTo>
                    <a:pt x="2962427" y="1346962"/>
                  </a:lnTo>
                  <a:lnTo>
                    <a:pt x="2946946" y="1310068"/>
                  </a:lnTo>
                  <a:lnTo>
                    <a:pt x="2929140" y="1274826"/>
                  </a:lnTo>
                  <a:lnTo>
                    <a:pt x="2908744" y="1241171"/>
                  </a:lnTo>
                  <a:lnTo>
                    <a:pt x="2885516" y="1209040"/>
                  </a:lnTo>
                  <a:lnTo>
                    <a:pt x="2859201" y="1178382"/>
                  </a:lnTo>
                  <a:lnTo>
                    <a:pt x="2829534" y="1149134"/>
                  </a:lnTo>
                  <a:lnTo>
                    <a:pt x="2796286" y="1121257"/>
                  </a:lnTo>
                  <a:lnTo>
                    <a:pt x="2759176" y="1094689"/>
                  </a:lnTo>
                  <a:lnTo>
                    <a:pt x="2717952" y="1069378"/>
                  </a:lnTo>
                  <a:lnTo>
                    <a:pt x="2672384" y="1045248"/>
                  </a:lnTo>
                  <a:lnTo>
                    <a:pt x="2660929" y="991349"/>
                  </a:lnTo>
                  <a:lnTo>
                    <a:pt x="2644838" y="941971"/>
                  </a:lnTo>
                  <a:lnTo>
                    <a:pt x="2624531" y="896886"/>
                  </a:lnTo>
                  <a:lnTo>
                    <a:pt x="2600401" y="855891"/>
                  </a:lnTo>
                  <a:lnTo>
                    <a:pt x="2572855" y="818756"/>
                  </a:lnTo>
                  <a:lnTo>
                    <a:pt x="2542298" y="785266"/>
                  </a:lnTo>
                  <a:lnTo>
                    <a:pt x="2509126" y="755205"/>
                  </a:lnTo>
                  <a:lnTo>
                    <a:pt x="2473756" y="728357"/>
                  </a:lnTo>
                  <a:lnTo>
                    <a:pt x="2436571" y="704507"/>
                  </a:lnTo>
                  <a:lnTo>
                    <a:pt x="2397988" y="683425"/>
                  </a:lnTo>
                  <a:lnTo>
                    <a:pt x="2358415" y="664921"/>
                  </a:lnTo>
                  <a:lnTo>
                    <a:pt x="2318245" y="648754"/>
                  </a:lnTo>
                  <a:lnTo>
                    <a:pt x="2277884" y="634707"/>
                  </a:lnTo>
                  <a:lnTo>
                    <a:pt x="2237740" y="622579"/>
                  </a:lnTo>
                  <a:lnTo>
                    <a:pt x="2198205" y="612140"/>
                  </a:lnTo>
                  <a:lnTo>
                    <a:pt x="2159685" y="603173"/>
                  </a:lnTo>
                  <a:lnTo>
                    <a:pt x="2122601" y="595464"/>
                  </a:lnTo>
                  <a:lnTo>
                    <a:pt x="2089035" y="540804"/>
                  </a:lnTo>
                  <a:lnTo>
                    <a:pt x="2057717" y="487476"/>
                  </a:lnTo>
                  <a:lnTo>
                    <a:pt x="2028278" y="435711"/>
                  </a:lnTo>
                  <a:lnTo>
                    <a:pt x="1973516" y="337629"/>
                  </a:lnTo>
                  <a:lnTo>
                    <a:pt x="1947468" y="291719"/>
                  </a:lnTo>
                  <a:lnTo>
                    <a:pt x="1921802" y="248170"/>
                  </a:lnTo>
                  <a:lnTo>
                    <a:pt x="1896160" y="207200"/>
                  </a:lnTo>
                  <a:lnTo>
                    <a:pt x="1870163" y="168986"/>
                  </a:lnTo>
                  <a:lnTo>
                    <a:pt x="1843443" y="133743"/>
                  </a:lnTo>
                  <a:lnTo>
                    <a:pt x="1815630" y="101663"/>
                  </a:lnTo>
                  <a:lnTo>
                    <a:pt x="1786356" y="72974"/>
                  </a:lnTo>
                  <a:lnTo>
                    <a:pt x="1755241" y="47853"/>
                  </a:lnTo>
                  <a:lnTo>
                    <a:pt x="1721916" y="26517"/>
                  </a:lnTo>
                  <a:lnTo>
                    <a:pt x="1686026" y="9169"/>
                  </a:lnTo>
                  <a:lnTo>
                    <a:pt x="1648498" y="127"/>
                  </a:lnTo>
                  <a:lnTo>
                    <a:pt x="1605635" y="0"/>
                  </a:lnTo>
                  <a:lnTo>
                    <a:pt x="1558925" y="7073"/>
                  </a:lnTo>
                  <a:lnTo>
                    <a:pt x="1509903" y="19608"/>
                  </a:lnTo>
                  <a:lnTo>
                    <a:pt x="1460068" y="35915"/>
                  </a:lnTo>
                  <a:lnTo>
                    <a:pt x="1410931" y="54254"/>
                  </a:lnTo>
                  <a:lnTo>
                    <a:pt x="1320838" y="90170"/>
                  </a:lnTo>
                  <a:lnTo>
                    <a:pt x="1282915" y="104317"/>
                  </a:lnTo>
                  <a:lnTo>
                    <a:pt x="1315389" y="221043"/>
                  </a:lnTo>
                  <a:lnTo>
                    <a:pt x="1330782" y="291426"/>
                  </a:lnTo>
                  <a:lnTo>
                    <a:pt x="1333182" y="343763"/>
                  </a:lnTo>
                  <a:lnTo>
                    <a:pt x="1326705" y="406400"/>
                  </a:lnTo>
                  <a:lnTo>
                    <a:pt x="1206144" y="1380578"/>
                  </a:lnTo>
                  <a:lnTo>
                    <a:pt x="1326692" y="406400"/>
                  </a:lnTo>
                  <a:cubicBezTo>
                    <a:pt x="1326502" y="398784"/>
                    <a:pt x="1326311" y="391168"/>
                    <a:pt x="1326121" y="383552"/>
                  </a:cubicBezTo>
                  <a:lnTo>
                    <a:pt x="1284846" y="326453"/>
                  </a:lnTo>
                  <a:lnTo>
                    <a:pt x="1249006" y="294233"/>
                  </a:lnTo>
                  <a:lnTo>
                    <a:pt x="1206258" y="260896"/>
                  </a:lnTo>
                  <a:lnTo>
                    <a:pt x="1159052" y="227469"/>
                  </a:lnTo>
                  <a:lnTo>
                    <a:pt x="1109814" y="194945"/>
                  </a:lnTo>
                  <a:lnTo>
                    <a:pt x="1060983" y="164338"/>
                  </a:lnTo>
                  <a:lnTo>
                    <a:pt x="1014984" y="136664"/>
                  </a:lnTo>
                  <a:lnTo>
                    <a:pt x="974255" y="112915"/>
                  </a:lnTo>
                  <a:lnTo>
                    <a:pt x="918337" y="81267"/>
                  </a:lnTo>
                  <a:lnTo>
                    <a:pt x="603059" y="774001"/>
                  </a:lnTo>
                  <a:lnTo>
                    <a:pt x="746493" y="1361338"/>
                  </a:lnTo>
                  <a:lnTo>
                    <a:pt x="720471" y="1620837"/>
                  </a:lnTo>
                  <a:lnTo>
                    <a:pt x="608495" y="2221954"/>
                  </a:lnTo>
                  <a:lnTo>
                    <a:pt x="603389" y="2223897"/>
                  </a:lnTo>
                  <a:lnTo>
                    <a:pt x="560590" y="2243734"/>
                  </a:lnTo>
                  <a:lnTo>
                    <a:pt x="519112" y="2266543"/>
                  </a:lnTo>
                  <a:lnTo>
                    <a:pt x="479132" y="2292248"/>
                  </a:lnTo>
                  <a:lnTo>
                    <a:pt x="440829" y="2320772"/>
                  </a:lnTo>
                  <a:lnTo>
                    <a:pt x="282333" y="2447442"/>
                  </a:lnTo>
                  <a:lnTo>
                    <a:pt x="0" y="3183394"/>
                  </a:lnTo>
                  <a:lnTo>
                    <a:pt x="385470" y="3752913"/>
                  </a:lnTo>
                  <a:lnTo>
                    <a:pt x="423506" y="3801249"/>
                  </a:lnTo>
                  <a:lnTo>
                    <a:pt x="461073" y="3847515"/>
                  </a:lnTo>
                  <a:lnTo>
                    <a:pt x="498132" y="3891877"/>
                  </a:lnTo>
                  <a:lnTo>
                    <a:pt x="534670" y="3934485"/>
                  </a:lnTo>
                  <a:lnTo>
                    <a:pt x="570649" y="3975506"/>
                  </a:lnTo>
                  <a:lnTo>
                    <a:pt x="606031" y="4015092"/>
                  </a:lnTo>
                  <a:lnTo>
                    <a:pt x="640803" y="4053433"/>
                  </a:lnTo>
                  <a:lnTo>
                    <a:pt x="773074" y="4197439"/>
                  </a:lnTo>
                  <a:lnTo>
                    <a:pt x="804291" y="4231919"/>
                  </a:lnTo>
                  <a:lnTo>
                    <a:pt x="834720" y="4266108"/>
                  </a:lnTo>
                  <a:lnTo>
                    <a:pt x="864311" y="4300194"/>
                  </a:lnTo>
                  <a:lnTo>
                    <a:pt x="893038" y="4334319"/>
                  </a:lnTo>
                  <a:lnTo>
                    <a:pt x="920889" y="4368647"/>
                  </a:lnTo>
                  <a:lnTo>
                    <a:pt x="947813" y="4403344"/>
                  </a:lnTo>
                  <a:lnTo>
                    <a:pt x="973785" y="4438586"/>
                  </a:lnTo>
                  <a:lnTo>
                    <a:pt x="998778" y="4474515"/>
                  </a:lnTo>
                  <a:lnTo>
                    <a:pt x="1022769" y="4511306"/>
                  </a:lnTo>
                  <a:lnTo>
                    <a:pt x="1045718" y="4549127"/>
                  </a:lnTo>
                  <a:lnTo>
                    <a:pt x="1067600" y="4588129"/>
                  </a:lnTo>
                  <a:lnTo>
                    <a:pt x="1088390" y="4628477"/>
                  </a:lnTo>
                  <a:lnTo>
                    <a:pt x="1108036" y="4670336"/>
                  </a:lnTo>
                  <a:lnTo>
                    <a:pt x="1126540" y="4713871"/>
                  </a:lnTo>
                  <a:lnTo>
                    <a:pt x="1143838" y="4759249"/>
                  </a:lnTo>
                  <a:lnTo>
                    <a:pt x="1159929" y="4806620"/>
                  </a:lnTo>
                  <a:lnTo>
                    <a:pt x="1174775" y="4856162"/>
                  </a:lnTo>
                  <a:lnTo>
                    <a:pt x="1188339" y="4908029"/>
                  </a:lnTo>
                  <a:lnTo>
                    <a:pt x="1260843" y="5760885"/>
                  </a:lnTo>
                  <a:lnTo>
                    <a:pt x="1305534" y="6316662"/>
                  </a:lnTo>
                  <a:lnTo>
                    <a:pt x="1343761" y="6818477"/>
                  </a:lnTo>
                  <a:lnTo>
                    <a:pt x="1372539" y="7217435"/>
                  </a:lnTo>
                  <a:lnTo>
                    <a:pt x="1395882" y="7559091"/>
                  </a:lnTo>
                  <a:lnTo>
                    <a:pt x="1419721" y="7760281"/>
                  </a:lnTo>
                  <a:close/>
                </a:path>
              </a:pathLst>
            </a:custGeom>
            <a:solidFill>
              <a:srgbClr val="FFB09C"/>
            </a:solidFill>
          </p:spPr>
          <p:txBody>
            <a:bodyPr wrap="square" lIns="0" tIns="0" rIns="0" bIns="0" rtlCol="0"/>
            <a:lstStyle/>
            <a:p>
              <a:endParaRPr/>
            </a:p>
          </p:txBody>
        </p:sp>
        <p:sp>
          <p:nvSpPr>
            <p:cNvPr id="11" name="object 4">
              <a:extLst>
                <a:ext uri="{FF2B5EF4-FFF2-40B4-BE49-F238E27FC236}">
                  <a16:creationId xmlns:a16="http://schemas.microsoft.com/office/drawing/2014/main" id="{C26E6C47-5934-1E4C-BDC9-03057B305FD1}"/>
                </a:ext>
              </a:extLst>
            </p:cNvPr>
            <p:cNvSpPr/>
            <p:nvPr/>
          </p:nvSpPr>
          <p:spPr>
            <a:xfrm>
              <a:off x="4228870" y="4580294"/>
              <a:ext cx="1039494" cy="248285"/>
            </a:xfrm>
            <a:custGeom>
              <a:avLst/>
              <a:gdLst/>
              <a:ahLst/>
              <a:cxnLst/>
              <a:rect l="l" t="t" r="r" b="b"/>
              <a:pathLst>
                <a:path w="1039495" h="248285">
                  <a:moveTo>
                    <a:pt x="547093" y="0"/>
                  </a:moveTo>
                  <a:lnTo>
                    <a:pt x="461258" y="5814"/>
                  </a:lnTo>
                  <a:lnTo>
                    <a:pt x="412847" y="13776"/>
                  </a:lnTo>
                  <a:lnTo>
                    <a:pt x="365166" y="24875"/>
                  </a:lnTo>
                  <a:lnTo>
                    <a:pt x="318413" y="39002"/>
                  </a:lnTo>
                  <a:lnTo>
                    <a:pt x="272791" y="56048"/>
                  </a:lnTo>
                  <a:lnTo>
                    <a:pt x="228498" y="75902"/>
                  </a:lnTo>
                  <a:lnTo>
                    <a:pt x="164863" y="110649"/>
                  </a:lnTo>
                  <a:lnTo>
                    <a:pt x="104952" y="150883"/>
                  </a:lnTo>
                  <a:lnTo>
                    <a:pt x="62849" y="184580"/>
                  </a:lnTo>
                  <a:lnTo>
                    <a:pt x="23750" y="221496"/>
                  </a:lnTo>
                  <a:lnTo>
                    <a:pt x="0" y="248241"/>
                  </a:lnTo>
                  <a:lnTo>
                    <a:pt x="30560" y="230248"/>
                  </a:lnTo>
                  <a:lnTo>
                    <a:pt x="61326" y="213195"/>
                  </a:lnTo>
                  <a:lnTo>
                    <a:pt x="123634" y="181845"/>
                  </a:lnTo>
                  <a:lnTo>
                    <a:pt x="186796" y="153788"/>
                  </a:lnTo>
                  <a:lnTo>
                    <a:pt x="250863" y="129369"/>
                  </a:lnTo>
                  <a:lnTo>
                    <a:pt x="302730" y="112666"/>
                  </a:lnTo>
                  <a:lnTo>
                    <a:pt x="355123" y="98779"/>
                  </a:lnTo>
                  <a:lnTo>
                    <a:pt x="407946" y="87799"/>
                  </a:lnTo>
                  <a:lnTo>
                    <a:pt x="461105" y="79813"/>
                  </a:lnTo>
                  <a:lnTo>
                    <a:pt x="514502" y="74911"/>
                  </a:lnTo>
                  <a:lnTo>
                    <a:pt x="556317" y="73461"/>
                  </a:lnTo>
                  <a:lnTo>
                    <a:pt x="589794" y="73872"/>
                  </a:lnTo>
                  <a:lnTo>
                    <a:pt x="639957" y="76942"/>
                  </a:lnTo>
                  <a:lnTo>
                    <a:pt x="681663" y="81757"/>
                  </a:lnTo>
                  <a:lnTo>
                    <a:pt x="747935" y="94109"/>
                  </a:lnTo>
                  <a:lnTo>
                    <a:pt x="833326" y="116992"/>
                  </a:lnTo>
                  <a:lnTo>
                    <a:pt x="885219" y="135021"/>
                  </a:lnTo>
                  <a:lnTo>
                    <a:pt x="936775" y="155461"/>
                  </a:lnTo>
                  <a:lnTo>
                    <a:pt x="988104" y="178013"/>
                  </a:lnTo>
                  <a:lnTo>
                    <a:pt x="1039317" y="202381"/>
                  </a:lnTo>
                  <a:lnTo>
                    <a:pt x="1004398" y="170030"/>
                  </a:lnTo>
                  <a:lnTo>
                    <a:pt x="967167" y="140110"/>
                  </a:lnTo>
                  <a:lnTo>
                    <a:pt x="927812" y="112702"/>
                  </a:lnTo>
                  <a:lnTo>
                    <a:pt x="886524" y="87886"/>
                  </a:lnTo>
                  <a:lnTo>
                    <a:pt x="843492" y="65741"/>
                  </a:lnTo>
                  <a:lnTo>
                    <a:pt x="798906" y="46349"/>
                  </a:lnTo>
                  <a:lnTo>
                    <a:pt x="741133" y="26690"/>
                  </a:lnTo>
                  <a:lnTo>
                    <a:pt x="735177" y="25343"/>
                  </a:lnTo>
                  <a:lnTo>
                    <a:pt x="693585" y="14840"/>
                  </a:lnTo>
                  <a:lnTo>
                    <a:pt x="657339" y="8338"/>
                  </a:lnTo>
                  <a:lnTo>
                    <a:pt x="620771" y="3730"/>
                  </a:lnTo>
                  <a:lnTo>
                    <a:pt x="583987" y="913"/>
                  </a:lnTo>
                  <a:lnTo>
                    <a:pt x="547093" y="0"/>
                  </a:lnTo>
                  <a:close/>
                </a:path>
              </a:pathLst>
            </a:custGeom>
            <a:solidFill>
              <a:srgbClr val="EF9079"/>
            </a:solidFill>
          </p:spPr>
          <p:txBody>
            <a:bodyPr wrap="square" lIns="0" tIns="0" rIns="0" bIns="0" rtlCol="0"/>
            <a:lstStyle/>
            <a:p>
              <a:endParaRPr/>
            </a:p>
          </p:txBody>
        </p:sp>
      </p:grpSp>
      <p:grpSp>
        <p:nvGrpSpPr>
          <p:cNvPr id="12" name="Grupo 11">
            <a:extLst>
              <a:ext uri="{FF2B5EF4-FFF2-40B4-BE49-F238E27FC236}">
                <a16:creationId xmlns:a16="http://schemas.microsoft.com/office/drawing/2014/main" id="{B17BAAFD-03E2-784A-BC4F-9EB2A63DDDEB}"/>
              </a:ext>
            </a:extLst>
          </p:cNvPr>
          <p:cNvGrpSpPr/>
          <p:nvPr/>
        </p:nvGrpSpPr>
        <p:grpSpPr>
          <a:xfrm>
            <a:off x="7630790" y="322729"/>
            <a:ext cx="3410498" cy="3377427"/>
            <a:chOff x="6499799" y="215153"/>
            <a:chExt cx="3627411" cy="3592237"/>
          </a:xfrm>
        </p:grpSpPr>
        <p:sp>
          <p:nvSpPr>
            <p:cNvPr id="4" name="object 2">
              <a:extLst>
                <a:ext uri="{FF2B5EF4-FFF2-40B4-BE49-F238E27FC236}">
                  <a16:creationId xmlns:a16="http://schemas.microsoft.com/office/drawing/2014/main" id="{7F07B98C-24AF-564F-B558-D65577AAE1EF}"/>
                </a:ext>
              </a:extLst>
            </p:cNvPr>
            <p:cNvSpPr/>
            <p:nvPr/>
          </p:nvSpPr>
          <p:spPr>
            <a:xfrm>
              <a:off x="6499799" y="1461523"/>
              <a:ext cx="1515451" cy="1926014"/>
            </a:xfrm>
            <a:custGeom>
              <a:avLst/>
              <a:gdLst/>
              <a:ahLst/>
              <a:cxnLst/>
              <a:rect l="l" t="t" r="r" b="b"/>
              <a:pathLst>
                <a:path w="2936875" h="3732529">
                  <a:moveTo>
                    <a:pt x="1752877" y="0"/>
                  </a:moveTo>
                  <a:lnTo>
                    <a:pt x="450174" y="74371"/>
                  </a:lnTo>
                  <a:lnTo>
                    <a:pt x="383224" y="99402"/>
                  </a:lnTo>
                  <a:lnTo>
                    <a:pt x="343202" y="158610"/>
                  </a:lnTo>
                  <a:lnTo>
                    <a:pt x="338523" y="194899"/>
                  </a:lnTo>
                  <a:lnTo>
                    <a:pt x="344982" y="230079"/>
                  </a:lnTo>
                  <a:lnTo>
                    <a:pt x="361720" y="261687"/>
                  </a:lnTo>
                  <a:lnTo>
                    <a:pt x="387881" y="287261"/>
                  </a:lnTo>
                  <a:lnTo>
                    <a:pt x="748815" y="549300"/>
                  </a:lnTo>
                  <a:lnTo>
                    <a:pt x="140980" y="1391577"/>
                  </a:lnTo>
                  <a:lnTo>
                    <a:pt x="113739" y="1431501"/>
                  </a:lnTo>
                  <a:lnTo>
                    <a:pt x="89269" y="1472996"/>
                  </a:lnTo>
                  <a:lnTo>
                    <a:pt x="67628" y="1515917"/>
                  </a:lnTo>
                  <a:lnTo>
                    <a:pt x="48870" y="1560118"/>
                  </a:lnTo>
                  <a:lnTo>
                    <a:pt x="33052" y="1605456"/>
                  </a:lnTo>
                  <a:lnTo>
                    <a:pt x="20229" y="1651784"/>
                  </a:lnTo>
                  <a:lnTo>
                    <a:pt x="10458" y="1698958"/>
                  </a:lnTo>
                  <a:lnTo>
                    <a:pt x="3794" y="1746834"/>
                  </a:lnTo>
                  <a:lnTo>
                    <a:pt x="304" y="1795029"/>
                  </a:lnTo>
                  <a:lnTo>
                    <a:pt x="0" y="1843194"/>
                  </a:lnTo>
                  <a:lnTo>
                    <a:pt x="2856" y="1891174"/>
                  </a:lnTo>
                  <a:lnTo>
                    <a:pt x="8849" y="1938813"/>
                  </a:lnTo>
                  <a:lnTo>
                    <a:pt x="17954" y="1985958"/>
                  </a:lnTo>
                  <a:lnTo>
                    <a:pt x="30148" y="2032452"/>
                  </a:lnTo>
                  <a:lnTo>
                    <a:pt x="45404" y="2078140"/>
                  </a:lnTo>
                  <a:lnTo>
                    <a:pt x="63700" y="2122868"/>
                  </a:lnTo>
                  <a:lnTo>
                    <a:pt x="517040" y="3140900"/>
                  </a:lnTo>
                  <a:lnTo>
                    <a:pt x="549156" y="3202897"/>
                  </a:lnTo>
                  <a:lnTo>
                    <a:pt x="587029" y="3261499"/>
                  </a:lnTo>
                  <a:lnTo>
                    <a:pt x="934362" y="3529901"/>
                  </a:lnTo>
                  <a:lnTo>
                    <a:pt x="977133" y="3544208"/>
                  </a:lnTo>
                  <a:lnTo>
                    <a:pt x="1020653" y="3555834"/>
                  </a:lnTo>
                  <a:lnTo>
                    <a:pt x="1064805" y="3564755"/>
                  </a:lnTo>
                  <a:lnTo>
                    <a:pt x="1109469" y="3570947"/>
                  </a:lnTo>
                  <a:lnTo>
                    <a:pt x="2615003" y="3732326"/>
                  </a:lnTo>
                  <a:lnTo>
                    <a:pt x="2656545" y="3732509"/>
                  </a:lnTo>
                  <a:lnTo>
                    <a:pt x="2696893" y="3724533"/>
                  </a:lnTo>
                  <a:lnTo>
                    <a:pt x="2734879" y="3708754"/>
                  </a:lnTo>
                  <a:lnTo>
                    <a:pt x="2769334" y="3685527"/>
                  </a:lnTo>
                  <a:lnTo>
                    <a:pt x="2798461" y="3655908"/>
                  </a:lnTo>
                  <a:lnTo>
                    <a:pt x="2820926" y="3621447"/>
                  </a:lnTo>
                  <a:lnTo>
                    <a:pt x="2836169" y="3583241"/>
                  </a:lnTo>
                  <a:lnTo>
                    <a:pt x="2843629" y="3542385"/>
                  </a:lnTo>
                  <a:lnTo>
                    <a:pt x="2936732" y="2498051"/>
                  </a:lnTo>
                  <a:lnTo>
                    <a:pt x="2936401" y="2457466"/>
                  </a:lnTo>
                  <a:lnTo>
                    <a:pt x="2928325" y="2418127"/>
                  </a:lnTo>
                  <a:lnTo>
                    <a:pt x="2912820" y="2381079"/>
                  </a:lnTo>
                  <a:lnTo>
                    <a:pt x="2890238" y="2347417"/>
                  </a:lnTo>
                  <a:lnTo>
                    <a:pt x="2861541" y="2318740"/>
                  </a:lnTo>
                  <a:lnTo>
                    <a:pt x="2828155" y="2296388"/>
                  </a:lnTo>
                  <a:lnTo>
                    <a:pt x="2791095" y="2280894"/>
                  </a:lnTo>
                  <a:lnTo>
                    <a:pt x="2751376" y="2272792"/>
                  </a:lnTo>
                  <a:lnTo>
                    <a:pt x="1916999" y="2182964"/>
                  </a:lnTo>
                  <a:lnTo>
                    <a:pt x="1484335" y="2081822"/>
                  </a:lnTo>
                  <a:lnTo>
                    <a:pt x="1936341" y="1412443"/>
                  </a:lnTo>
                  <a:lnTo>
                    <a:pt x="2443950" y="1412443"/>
                  </a:lnTo>
                  <a:lnTo>
                    <a:pt x="2151149" y="287515"/>
                  </a:lnTo>
                  <a:lnTo>
                    <a:pt x="2134175" y="236784"/>
                  </a:lnTo>
                  <a:lnTo>
                    <a:pt x="2110531" y="189227"/>
                  </a:lnTo>
                  <a:lnTo>
                    <a:pt x="2080645" y="145476"/>
                  </a:lnTo>
                  <a:lnTo>
                    <a:pt x="2044943" y="106167"/>
                  </a:lnTo>
                  <a:lnTo>
                    <a:pt x="2003854" y="71932"/>
                  </a:lnTo>
                  <a:lnTo>
                    <a:pt x="1958406" y="43716"/>
                  </a:lnTo>
                  <a:lnTo>
                    <a:pt x="1909848" y="22208"/>
                  </a:lnTo>
                  <a:lnTo>
                    <a:pt x="1858916" y="7615"/>
                  </a:lnTo>
                  <a:lnTo>
                    <a:pt x="1806347" y="143"/>
                  </a:lnTo>
                  <a:lnTo>
                    <a:pt x="1752877" y="0"/>
                  </a:lnTo>
                  <a:close/>
                </a:path>
                <a:path w="2936875" h="3732529">
                  <a:moveTo>
                    <a:pt x="2443950" y="1412443"/>
                  </a:moveTo>
                  <a:lnTo>
                    <a:pt x="1936341" y="1412443"/>
                  </a:lnTo>
                  <a:lnTo>
                    <a:pt x="2297262" y="1674482"/>
                  </a:lnTo>
                  <a:lnTo>
                    <a:pt x="2329351" y="1690954"/>
                  </a:lnTo>
                  <a:lnTo>
                    <a:pt x="2364166" y="1696854"/>
                  </a:lnTo>
                  <a:lnTo>
                    <a:pt x="2399162" y="1692147"/>
                  </a:lnTo>
                  <a:lnTo>
                    <a:pt x="2431831" y="1676793"/>
                  </a:lnTo>
                  <a:lnTo>
                    <a:pt x="2458298" y="1652251"/>
                  </a:lnTo>
                  <a:lnTo>
                    <a:pt x="2475757" y="1621553"/>
                  </a:lnTo>
                  <a:lnTo>
                    <a:pt x="2483306" y="1587052"/>
                  </a:lnTo>
                  <a:lnTo>
                    <a:pt x="2480040" y="1551101"/>
                  </a:lnTo>
                  <a:lnTo>
                    <a:pt x="2443950" y="1412443"/>
                  </a:lnTo>
                  <a:close/>
                </a:path>
              </a:pathLst>
            </a:custGeom>
            <a:solidFill>
              <a:srgbClr val="6FAC46"/>
            </a:solidFill>
          </p:spPr>
          <p:txBody>
            <a:bodyPr wrap="square" lIns="0" tIns="0" rIns="0" bIns="0" rtlCol="0"/>
            <a:lstStyle/>
            <a:p>
              <a:endParaRPr/>
            </a:p>
          </p:txBody>
        </p:sp>
        <p:sp>
          <p:nvSpPr>
            <p:cNvPr id="5" name="object 3">
              <a:extLst>
                <a:ext uri="{FF2B5EF4-FFF2-40B4-BE49-F238E27FC236}">
                  <a16:creationId xmlns:a16="http://schemas.microsoft.com/office/drawing/2014/main" id="{D99BD87C-A1BE-084F-9D74-6FD8127902F2}"/>
                </a:ext>
              </a:extLst>
            </p:cNvPr>
            <p:cNvSpPr/>
            <p:nvPr/>
          </p:nvSpPr>
          <p:spPr>
            <a:xfrm>
              <a:off x="8303755" y="1806341"/>
              <a:ext cx="1823455" cy="2001049"/>
            </a:xfrm>
            <a:custGeom>
              <a:avLst/>
              <a:gdLst/>
              <a:ahLst/>
              <a:cxnLst/>
              <a:rect l="l" t="t" r="r" b="b"/>
              <a:pathLst>
                <a:path w="3533775" h="3877945">
                  <a:moveTo>
                    <a:pt x="2666330" y="0"/>
                  </a:moveTo>
                  <a:lnTo>
                    <a:pt x="2626281" y="5533"/>
                  </a:lnTo>
                  <a:lnTo>
                    <a:pt x="2587673" y="18886"/>
                  </a:lnTo>
                  <a:lnTo>
                    <a:pt x="1636748" y="460147"/>
                  </a:lnTo>
                  <a:lnTo>
                    <a:pt x="1601595" y="480900"/>
                  </a:lnTo>
                  <a:lnTo>
                    <a:pt x="1571436" y="507841"/>
                  </a:lnTo>
                  <a:lnTo>
                    <a:pt x="1547067" y="540113"/>
                  </a:lnTo>
                  <a:lnTo>
                    <a:pt x="1529280" y="576860"/>
                  </a:lnTo>
                  <a:lnTo>
                    <a:pt x="1519044" y="616382"/>
                  </a:lnTo>
                  <a:lnTo>
                    <a:pt x="1516712" y="656763"/>
                  </a:lnTo>
                  <a:lnTo>
                    <a:pt x="1522245" y="696829"/>
                  </a:lnTo>
                  <a:lnTo>
                    <a:pt x="1535605" y="735407"/>
                  </a:lnTo>
                  <a:lnTo>
                    <a:pt x="1876498" y="1502436"/>
                  </a:lnTo>
                  <a:lnTo>
                    <a:pt x="2060712" y="1974343"/>
                  </a:lnTo>
                  <a:lnTo>
                    <a:pt x="1897263" y="1945997"/>
                  </a:lnTo>
                  <a:lnTo>
                    <a:pt x="1198026" y="1870736"/>
                  </a:lnTo>
                  <a:lnTo>
                    <a:pt x="1245867" y="1426668"/>
                  </a:lnTo>
                  <a:lnTo>
                    <a:pt x="1230378" y="1358052"/>
                  </a:lnTo>
                  <a:lnTo>
                    <a:pt x="1178494" y="1310590"/>
                  </a:lnTo>
                  <a:lnTo>
                    <a:pt x="1143936" y="1300592"/>
                  </a:lnTo>
                  <a:lnTo>
                    <a:pt x="1108755" y="1301383"/>
                  </a:lnTo>
                  <a:lnTo>
                    <a:pt x="1046274" y="1333628"/>
                  </a:lnTo>
                  <a:lnTo>
                    <a:pt x="115173" y="2248434"/>
                  </a:lnTo>
                  <a:lnTo>
                    <a:pt x="79879" y="2288180"/>
                  </a:lnTo>
                  <a:lnTo>
                    <a:pt x="50596" y="2332079"/>
                  </a:lnTo>
                  <a:lnTo>
                    <a:pt x="27644" y="2379461"/>
                  </a:lnTo>
                  <a:lnTo>
                    <a:pt x="11348" y="2429654"/>
                  </a:lnTo>
                  <a:lnTo>
                    <a:pt x="2029" y="2481987"/>
                  </a:lnTo>
                  <a:lnTo>
                    <a:pt x="0" y="2535086"/>
                  </a:lnTo>
                  <a:lnTo>
                    <a:pt x="5242" y="2587584"/>
                  </a:lnTo>
                  <a:lnTo>
                    <a:pt x="17585" y="2638757"/>
                  </a:lnTo>
                  <a:lnTo>
                    <a:pt x="36857" y="2687878"/>
                  </a:lnTo>
                  <a:lnTo>
                    <a:pt x="62887" y="2734222"/>
                  </a:lnTo>
                  <a:lnTo>
                    <a:pt x="783104" y="3824644"/>
                  </a:lnTo>
                  <a:lnTo>
                    <a:pt x="838286" y="3869843"/>
                  </a:lnTo>
                  <a:lnTo>
                    <a:pt x="873069" y="3877822"/>
                  </a:lnTo>
                  <a:lnTo>
                    <a:pt x="909431" y="3874771"/>
                  </a:lnTo>
                  <a:lnTo>
                    <a:pt x="970285" y="3837538"/>
                  </a:lnTo>
                  <a:lnTo>
                    <a:pt x="998382" y="3771977"/>
                  </a:lnTo>
                  <a:lnTo>
                    <a:pt x="1046185" y="3327909"/>
                  </a:lnTo>
                  <a:lnTo>
                    <a:pt x="2081794" y="3435796"/>
                  </a:lnTo>
                  <a:lnTo>
                    <a:pt x="2129742" y="3439259"/>
                  </a:lnTo>
                  <a:lnTo>
                    <a:pt x="2177662" y="3439568"/>
                  </a:lnTo>
                  <a:lnTo>
                    <a:pt x="2225401" y="3436746"/>
                  </a:lnTo>
                  <a:lnTo>
                    <a:pt x="2272808" y="3430817"/>
                  </a:lnTo>
                  <a:lnTo>
                    <a:pt x="2319729" y="3421805"/>
                  </a:lnTo>
                  <a:lnTo>
                    <a:pt x="2366011" y="3409732"/>
                  </a:lnTo>
                  <a:lnTo>
                    <a:pt x="2411503" y="3394622"/>
                  </a:lnTo>
                  <a:lnTo>
                    <a:pt x="2456050" y="3376499"/>
                  </a:lnTo>
                  <a:lnTo>
                    <a:pt x="2499292" y="3355505"/>
                  </a:lnTo>
                  <a:lnTo>
                    <a:pt x="2540935" y="3331800"/>
                  </a:lnTo>
                  <a:lnTo>
                    <a:pt x="2580859" y="3305480"/>
                  </a:lnTo>
                  <a:lnTo>
                    <a:pt x="2618943" y="3276641"/>
                  </a:lnTo>
                  <a:lnTo>
                    <a:pt x="2655067" y="3245378"/>
                  </a:lnTo>
                  <a:lnTo>
                    <a:pt x="2689108" y="3211788"/>
                  </a:lnTo>
                  <a:lnTo>
                    <a:pt x="2720946" y="3175965"/>
                  </a:lnTo>
                  <a:lnTo>
                    <a:pt x="2750461" y="3138006"/>
                  </a:lnTo>
                  <a:lnTo>
                    <a:pt x="3401908" y="2236014"/>
                  </a:lnTo>
                  <a:lnTo>
                    <a:pt x="3418762" y="2212954"/>
                  </a:lnTo>
                  <a:lnTo>
                    <a:pt x="3431921" y="2192742"/>
                  </a:lnTo>
                  <a:lnTo>
                    <a:pt x="3448171" y="2164105"/>
                  </a:lnTo>
                  <a:lnTo>
                    <a:pt x="3474298" y="2115770"/>
                  </a:lnTo>
                  <a:lnTo>
                    <a:pt x="3533277" y="1680732"/>
                  </a:lnTo>
                  <a:lnTo>
                    <a:pt x="3524097" y="1636281"/>
                  </a:lnTo>
                  <a:lnTo>
                    <a:pt x="3512188" y="1592540"/>
                  </a:lnTo>
                  <a:lnTo>
                    <a:pt x="3497594" y="1549623"/>
                  </a:lnTo>
                  <a:lnTo>
                    <a:pt x="3480356" y="1507643"/>
                  </a:lnTo>
                  <a:lnTo>
                    <a:pt x="2862920" y="120016"/>
                  </a:lnTo>
                  <a:lnTo>
                    <a:pt x="2842160" y="84871"/>
                  </a:lnTo>
                  <a:lnTo>
                    <a:pt x="2815217" y="54721"/>
                  </a:lnTo>
                  <a:lnTo>
                    <a:pt x="2782947" y="30364"/>
                  </a:lnTo>
                  <a:lnTo>
                    <a:pt x="2746207" y="12599"/>
                  </a:lnTo>
                  <a:lnTo>
                    <a:pt x="2706694" y="2341"/>
                  </a:lnTo>
                  <a:lnTo>
                    <a:pt x="2666330" y="0"/>
                  </a:lnTo>
                  <a:close/>
                </a:path>
              </a:pathLst>
            </a:custGeom>
            <a:solidFill>
              <a:srgbClr val="6FAC46"/>
            </a:solidFill>
          </p:spPr>
          <p:txBody>
            <a:bodyPr wrap="square" lIns="0" tIns="0" rIns="0" bIns="0" rtlCol="0"/>
            <a:lstStyle/>
            <a:p>
              <a:endParaRPr/>
            </a:p>
          </p:txBody>
        </p:sp>
        <p:sp>
          <p:nvSpPr>
            <p:cNvPr id="6" name="object 4">
              <a:extLst>
                <a:ext uri="{FF2B5EF4-FFF2-40B4-BE49-F238E27FC236}">
                  <a16:creationId xmlns:a16="http://schemas.microsoft.com/office/drawing/2014/main" id="{73A474E4-22D8-C24E-AD74-4F923B46109E}"/>
                </a:ext>
              </a:extLst>
            </p:cNvPr>
            <p:cNvSpPr/>
            <p:nvPr/>
          </p:nvSpPr>
          <p:spPr>
            <a:xfrm>
              <a:off x="7513043" y="215153"/>
              <a:ext cx="2216325" cy="1476785"/>
            </a:xfrm>
            <a:custGeom>
              <a:avLst/>
              <a:gdLst/>
              <a:ahLst/>
              <a:cxnLst/>
              <a:rect l="l" t="t" r="r" b="b"/>
              <a:pathLst>
                <a:path w="4295140" h="2861945">
                  <a:moveTo>
                    <a:pt x="3775629" y="2498032"/>
                  </a:moveTo>
                  <a:lnTo>
                    <a:pt x="1995209" y="2498032"/>
                  </a:lnTo>
                  <a:lnTo>
                    <a:pt x="3253652" y="2848108"/>
                  </a:lnTo>
                  <a:lnTo>
                    <a:pt x="3305671" y="2858642"/>
                  </a:lnTo>
                  <a:lnTo>
                    <a:pt x="3358325" y="2861912"/>
                  </a:lnTo>
                  <a:lnTo>
                    <a:pt x="3410807" y="2857963"/>
                  </a:lnTo>
                  <a:lnTo>
                    <a:pt x="3462376" y="2846853"/>
                  </a:lnTo>
                  <a:lnTo>
                    <a:pt x="3512288" y="2828639"/>
                  </a:lnTo>
                  <a:lnTo>
                    <a:pt x="3559228" y="2803729"/>
                  </a:lnTo>
                  <a:lnTo>
                    <a:pt x="3602001" y="2772826"/>
                  </a:lnTo>
                  <a:lnTo>
                    <a:pt x="3640065" y="2736451"/>
                  </a:lnTo>
                  <a:lnTo>
                    <a:pt x="3672880" y="2695124"/>
                  </a:lnTo>
                  <a:lnTo>
                    <a:pt x="3699905" y="2649366"/>
                  </a:lnTo>
                  <a:lnTo>
                    <a:pt x="3775629" y="2498032"/>
                  </a:lnTo>
                  <a:close/>
                </a:path>
                <a:path w="4295140" h="2861945">
                  <a:moveTo>
                    <a:pt x="3581951" y="1186262"/>
                  </a:moveTo>
                  <a:lnTo>
                    <a:pt x="1983576" y="1186262"/>
                  </a:lnTo>
                  <a:lnTo>
                    <a:pt x="2386141" y="2095239"/>
                  </a:lnTo>
                  <a:lnTo>
                    <a:pt x="1978217" y="2276659"/>
                  </a:lnTo>
                  <a:lnTo>
                    <a:pt x="1947198" y="2296192"/>
                  </a:lnTo>
                  <a:lnTo>
                    <a:pt x="1924164" y="2323685"/>
                  </a:lnTo>
                  <a:lnTo>
                    <a:pt x="1910482" y="2356834"/>
                  </a:lnTo>
                  <a:lnTo>
                    <a:pt x="1907516" y="2393384"/>
                  </a:lnTo>
                  <a:lnTo>
                    <a:pt x="1916006" y="2429096"/>
                  </a:lnTo>
                  <a:lnTo>
                    <a:pt x="1934572" y="2459793"/>
                  </a:lnTo>
                  <a:lnTo>
                    <a:pt x="1961517" y="2483460"/>
                  </a:lnTo>
                  <a:lnTo>
                    <a:pt x="1995146" y="2498083"/>
                  </a:lnTo>
                  <a:lnTo>
                    <a:pt x="3775629" y="2498032"/>
                  </a:lnTo>
                  <a:lnTo>
                    <a:pt x="4273117" y="1503813"/>
                  </a:lnTo>
                  <a:lnTo>
                    <a:pt x="3723095" y="1503813"/>
                  </a:lnTo>
                  <a:lnTo>
                    <a:pt x="3581951" y="1186262"/>
                  </a:lnTo>
                  <a:close/>
                </a:path>
                <a:path w="4295140" h="2861945">
                  <a:moveTo>
                    <a:pt x="1529088" y="0"/>
                  </a:moveTo>
                  <a:lnTo>
                    <a:pt x="1459727" y="3371"/>
                  </a:lnTo>
                  <a:lnTo>
                    <a:pt x="1053454" y="169259"/>
                  </a:lnTo>
                  <a:lnTo>
                    <a:pt x="1019566" y="199141"/>
                  </a:lnTo>
                  <a:lnTo>
                    <a:pt x="987623" y="231035"/>
                  </a:lnTo>
                  <a:lnTo>
                    <a:pt x="957709" y="264839"/>
                  </a:lnTo>
                  <a:lnTo>
                    <a:pt x="929908" y="300450"/>
                  </a:lnTo>
                  <a:lnTo>
                    <a:pt x="39206" y="1524260"/>
                  </a:lnTo>
                  <a:lnTo>
                    <a:pt x="18516" y="1559898"/>
                  </a:lnTo>
                  <a:lnTo>
                    <a:pt x="5356" y="1598539"/>
                  </a:lnTo>
                  <a:lnTo>
                    <a:pt x="0" y="1639013"/>
                  </a:lnTo>
                  <a:lnTo>
                    <a:pt x="2719" y="1680152"/>
                  </a:lnTo>
                  <a:lnTo>
                    <a:pt x="13522" y="1719915"/>
                  </a:lnTo>
                  <a:lnTo>
                    <a:pt x="31754" y="1756430"/>
                  </a:lnTo>
                  <a:lnTo>
                    <a:pt x="56783" y="1788671"/>
                  </a:lnTo>
                  <a:lnTo>
                    <a:pt x="87974" y="1815611"/>
                  </a:lnTo>
                  <a:lnTo>
                    <a:pt x="945770" y="2418695"/>
                  </a:lnTo>
                  <a:lnTo>
                    <a:pt x="980758" y="2438151"/>
                  </a:lnTo>
                  <a:lnTo>
                    <a:pt x="1018465" y="2450449"/>
                  </a:lnTo>
                  <a:lnTo>
                    <a:pt x="1057820" y="2455350"/>
                  </a:lnTo>
                  <a:lnTo>
                    <a:pt x="1097751" y="2452617"/>
                  </a:lnTo>
                  <a:lnTo>
                    <a:pt x="1136410" y="2442297"/>
                  </a:lnTo>
                  <a:lnTo>
                    <a:pt x="1172057" y="2424930"/>
                  </a:lnTo>
                  <a:lnTo>
                    <a:pt x="1203759" y="2401102"/>
                  </a:lnTo>
                  <a:lnTo>
                    <a:pt x="1230580" y="2371401"/>
                  </a:lnTo>
                  <a:lnTo>
                    <a:pt x="1983576" y="1186262"/>
                  </a:lnTo>
                  <a:lnTo>
                    <a:pt x="3581951" y="1186262"/>
                  </a:lnTo>
                  <a:lnTo>
                    <a:pt x="3298687" y="548963"/>
                  </a:lnTo>
                  <a:lnTo>
                    <a:pt x="3277673" y="505703"/>
                  </a:lnTo>
                  <a:lnTo>
                    <a:pt x="3253948" y="464049"/>
                  </a:lnTo>
                  <a:lnTo>
                    <a:pt x="3227609" y="424122"/>
                  </a:lnTo>
                  <a:lnTo>
                    <a:pt x="3198753" y="386040"/>
                  </a:lnTo>
                  <a:lnTo>
                    <a:pt x="3167477" y="349921"/>
                  </a:lnTo>
                  <a:lnTo>
                    <a:pt x="3133877" y="315886"/>
                  </a:lnTo>
                  <a:lnTo>
                    <a:pt x="3098049" y="284052"/>
                  </a:lnTo>
                  <a:lnTo>
                    <a:pt x="3060092" y="254539"/>
                  </a:lnTo>
                  <a:lnTo>
                    <a:pt x="3020257" y="227591"/>
                  </a:lnTo>
                  <a:lnTo>
                    <a:pt x="2978878" y="203389"/>
                  </a:lnTo>
                  <a:lnTo>
                    <a:pt x="2936097" y="181990"/>
                  </a:lnTo>
                  <a:lnTo>
                    <a:pt x="2892060" y="163447"/>
                  </a:lnTo>
                  <a:lnTo>
                    <a:pt x="2846908" y="147816"/>
                  </a:lnTo>
                  <a:lnTo>
                    <a:pt x="2800786" y="135151"/>
                  </a:lnTo>
                  <a:lnTo>
                    <a:pt x="2753838" y="125508"/>
                  </a:lnTo>
                  <a:lnTo>
                    <a:pt x="2706206" y="118941"/>
                  </a:lnTo>
                  <a:lnTo>
                    <a:pt x="1598487" y="3295"/>
                  </a:lnTo>
                  <a:lnTo>
                    <a:pt x="1563811" y="810"/>
                  </a:lnTo>
                  <a:lnTo>
                    <a:pt x="1529088" y="0"/>
                  </a:lnTo>
                  <a:close/>
                </a:path>
                <a:path w="4295140" h="2861945">
                  <a:moveTo>
                    <a:pt x="1978217" y="2276608"/>
                  </a:moveTo>
                  <a:close/>
                </a:path>
                <a:path w="4295140" h="2861945">
                  <a:moveTo>
                    <a:pt x="4166012" y="1312799"/>
                  </a:moveTo>
                  <a:lnTo>
                    <a:pt x="4131006" y="1322381"/>
                  </a:lnTo>
                  <a:lnTo>
                    <a:pt x="3723095" y="1503813"/>
                  </a:lnTo>
                  <a:lnTo>
                    <a:pt x="4273117" y="1503813"/>
                  </a:lnTo>
                  <a:lnTo>
                    <a:pt x="4284083" y="1481905"/>
                  </a:lnTo>
                  <a:lnTo>
                    <a:pt x="4295096" y="1447353"/>
                  </a:lnTo>
                  <a:lnTo>
                    <a:pt x="4295138" y="1411844"/>
                  </a:lnTo>
                  <a:lnTo>
                    <a:pt x="4284574" y="1377952"/>
                  </a:lnTo>
                  <a:lnTo>
                    <a:pt x="4263785" y="1348200"/>
                  </a:lnTo>
                  <a:lnTo>
                    <a:pt x="4234909" y="1326192"/>
                  </a:lnTo>
                  <a:lnTo>
                    <a:pt x="4201482" y="1314230"/>
                  </a:lnTo>
                  <a:lnTo>
                    <a:pt x="4166012" y="1312799"/>
                  </a:lnTo>
                  <a:close/>
                </a:path>
                <a:path w="4295140" h="2861945">
                  <a:moveTo>
                    <a:pt x="929908" y="300399"/>
                  </a:moveTo>
                  <a:close/>
                </a:path>
              </a:pathLst>
            </a:custGeom>
            <a:solidFill>
              <a:srgbClr val="6FAC46"/>
            </a:solidFill>
          </p:spPr>
          <p:txBody>
            <a:bodyPr wrap="square" lIns="0" tIns="0" rIns="0" bIns="0" rtlCol="0"/>
            <a:lstStyle/>
            <a:p>
              <a:endParaRPr dirty="0"/>
            </a:p>
          </p:txBody>
        </p:sp>
      </p:grpSp>
      <p:sp>
        <p:nvSpPr>
          <p:cNvPr id="7" name="object 3">
            <a:extLst>
              <a:ext uri="{FF2B5EF4-FFF2-40B4-BE49-F238E27FC236}">
                <a16:creationId xmlns:a16="http://schemas.microsoft.com/office/drawing/2014/main" id="{E788A105-E702-D34B-BC0F-79853A51277A}"/>
              </a:ext>
            </a:extLst>
          </p:cNvPr>
          <p:cNvSpPr/>
          <p:nvPr/>
        </p:nvSpPr>
        <p:spPr>
          <a:xfrm>
            <a:off x="8448803" y="1732474"/>
            <a:ext cx="1485304" cy="1404044"/>
          </a:xfrm>
          <a:custGeom>
            <a:avLst/>
            <a:gdLst/>
            <a:ahLst/>
            <a:cxnLst/>
            <a:rect l="l" t="t" r="r" b="b"/>
            <a:pathLst>
              <a:path w="2878454" h="2720975">
                <a:moveTo>
                  <a:pt x="1988439" y="639102"/>
                </a:moveTo>
                <a:lnTo>
                  <a:pt x="1883143" y="447040"/>
                </a:lnTo>
                <a:lnTo>
                  <a:pt x="1852625" y="392315"/>
                </a:lnTo>
                <a:lnTo>
                  <a:pt x="1823732" y="341896"/>
                </a:lnTo>
                <a:lnTo>
                  <a:pt x="1796059" y="295567"/>
                </a:lnTo>
                <a:lnTo>
                  <a:pt x="1769198" y="253123"/>
                </a:lnTo>
                <a:lnTo>
                  <a:pt x="1742757" y="214350"/>
                </a:lnTo>
                <a:lnTo>
                  <a:pt x="1716303" y="179031"/>
                </a:lnTo>
                <a:lnTo>
                  <a:pt x="1689468" y="146951"/>
                </a:lnTo>
                <a:lnTo>
                  <a:pt x="1661820" y="117919"/>
                </a:lnTo>
                <a:lnTo>
                  <a:pt x="1632978" y="91719"/>
                </a:lnTo>
                <a:lnTo>
                  <a:pt x="1602524" y="68135"/>
                </a:lnTo>
                <a:lnTo>
                  <a:pt x="1570062" y="46951"/>
                </a:lnTo>
                <a:lnTo>
                  <a:pt x="1535188" y="27965"/>
                </a:lnTo>
                <a:lnTo>
                  <a:pt x="1497495" y="10960"/>
                </a:lnTo>
                <a:lnTo>
                  <a:pt x="1459915" y="1358"/>
                </a:lnTo>
                <a:lnTo>
                  <a:pt x="1417332" y="0"/>
                </a:lnTo>
                <a:lnTo>
                  <a:pt x="1370990" y="5486"/>
                </a:lnTo>
                <a:lnTo>
                  <a:pt x="1322133" y="16433"/>
                </a:lnTo>
                <a:lnTo>
                  <a:pt x="1271981" y="31407"/>
                </a:lnTo>
                <a:lnTo>
                  <a:pt x="1221778" y="49009"/>
                </a:lnTo>
                <a:lnTo>
                  <a:pt x="1172768" y="67856"/>
                </a:lnTo>
                <a:lnTo>
                  <a:pt x="1083284" y="103593"/>
                </a:lnTo>
                <a:lnTo>
                  <a:pt x="1044689" y="117792"/>
                </a:lnTo>
                <a:lnTo>
                  <a:pt x="1011859" y="156070"/>
                </a:lnTo>
                <a:lnTo>
                  <a:pt x="988199" y="212534"/>
                </a:lnTo>
                <a:lnTo>
                  <a:pt x="978420" y="241579"/>
                </a:lnTo>
                <a:lnTo>
                  <a:pt x="978674" y="240550"/>
                </a:lnTo>
                <a:lnTo>
                  <a:pt x="884885" y="166827"/>
                </a:lnTo>
                <a:lnTo>
                  <a:pt x="827811" y="135674"/>
                </a:lnTo>
                <a:lnTo>
                  <a:pt x="763676" y="124891"/>
                </a:lnTo>
                <a:lnTo>
                  <a:pt x="492353" y="124891"/>
                </a:lnTo>
                <a:lnTo>
                  <a:pt x="429298" y="143294"/>
                </a:lnTo>
                <a:lnTo>
                  <a:pt x="386041" y="192722"/>
                </a:lnTo>
                <a:lnTo>
                  <a:pt x="25742" y="968171"/>
                </a:lnTo>
                <a:lnTo>
                  <a:pt x="8648" y="1015339"/>
                </a:lnTo>
                <a:lnTo>
                  <a:pt x="63" y="1064196"/>
                </a:lnTo>
                <a:lnTo>
                  <a:pt x="0" y="1113637"/>
                </a:lnTo>
                <a:lnTo>
                  <a:pt x="8445" y="1162519"/>
                </a:lnTo>
                <a:lnTo>
                  <a:pt x="25425" y="1209725"/>
                </a:lnTo>
                <a:lnTo>
                  <a:pt x="343763" y="1899488"/>
                </a:lnTo>
                <a:lnTo>
                  <a:pt x="368896" y="1939277"/>
                </a:lnTo>
                <a:lnTo>
                  <a:pt x="402615" y="1970455"/>
                </a:lnTo>
                <a:lnTo>
                  <a:pt x="442836" y="1991956"/>
                </a:lnTo>
                <a:lnTo>
                  <a:pt x="487502" y="2002650"/>
                </a:lnTo>
                <a:lnTo>
                  <a:pt x="534543" y="2001431"/>
                </a:lnTo>
                <a:lnTo>
                  <a:pt x="582117" y="1986991"/>
                </a:lnTo>
                <a:lnTo>
                  <a:pt x="622490" y="1961121"/>
                </a:lnTo>
                <a:lnTo>
                  <a:pt x="654164" y="1926043"/>
                </a:lnTo>
                <a:lnTo>
                  <a:pt x="675640" y="1883930"/>
                </a:lnTo>
                <a:lnTo>
                  <a:pt x="685393" y="1836991"/>
                </a:lnTo>
                <a:lnTo>
                  <a:pt x="681926" y="1787385"/>
                </a:lnTo>
                <a:lnTo>
                  <a:pt x="531444" y="1073759"/>
                </a:lnTo>
                <a:lnTo>
                  <a:pt x="897470" y="572998"/>
                </a:lnTo>
                <a:lnTo>
                  <a:pt x="897763" y="571779"/>
                </a:lnTo>
                <a:lnTo>
                  <a:pt x="890346" y="609307"/>
                </a:lnTo>
                <a:lnTo>
                  <a:pt x="878801" y="670839"/>
                </a:lnTo>
                <a:lnTo>
                  <a:pt x="867613" y="733539"/>
                </a:lnTo>
                <a:lnTo>
                  <a:pt x="856856" y="796975"/>
                </a:lnTo>
                <a:lnTo>
                  <a:pt x="846594" y="860691"/>
                </a:lnTo>
                <a:lnTo>
                  <a:pt x="836879" y="924267"/>
                </a:lnTo>
                <a:lnTo>
                  <a:pt x="827786" y="987247"/>
                </a:lnTo>
                <a:lnTo>
                  <a:pt x="819365" y="1049185"/>
                </a:lnTo>
                <a:lnTo>
                  <a:pt x="811707" y="1109649"/>
                </a:lnTo>
                <a:lnTo>
                  <a:pt x="804837" y="1168184"/>
                </a:lnTo>
                <a:lnTo>
                  <a:pt x="798842" y="1224356"/>
                </a:lnTo>
                <a:lnTo>
                  <a:pt x="793788" y="1277721"/>
                </a:lnTo>
                <a:lnTo>
                  <a:pt x="789724" y="1327848"/>
                </a:lnTo>
                <a:lnTo>
                  <a:pt x="786726" y="1374267"/>
                </a:lnTo>
                <a:lnTo>
                  <a:pt x="784860" y="1416558"/>
                </a:lnTo>
                <a:lnTo>
                  <a:pt x="784682" y="1426070"/>
                </a:lnTo>
                <a:lnTo>
                  <a:pt x="784161" y="1425524"/>
                </a:lnTo>
                <a:lnTo>
                  <a:pt x="784491" y="1436509"/>
                </a:lnTo>
                <a:lnTo>
                  <a:pt x="784174" y="1454277"/>
                </a:lnTo>
                <a:lnTo>
                  <a:pt x="785444" y="1467789"/>
                </a:lnTo>
                <a:lnTo>
                  <a:pt x="790778" y="1641627"/>
                </a:lnTo>
                <a:lnTo>
                  <a:pt x="799236" y="1777441"/>
                </a:lnTo>
                <a:lnTo>
                  <a:pt x="815124" y="1890395"/>
                </a:lnTo>
                <a:lnTo>
                  <a:pt x="844080" y="2037892"/>
                </a:lnTo>
                <a:lnTo>
                  <a:pt x="858672" y="2093252"/>
                </a:lnTo>
                <a:lnTo>
                  <a:pt x="878535" y="2142934"/>
                </a:lnTo>
                <a:lnTo>
                  <a:pt x="903033" y="2186190"/>
                </a:lnTo>
                <a:lnTo>
                  <a:pt x="931583" y="2222246"/>
                </a:lnTo>
                <a:lnTo>
                  <a:pt x="963587" y="2250351"/>
                </a:lnTo>
                <a:lnTo>
                  <a:pt x="998423" y="2269731"/>
                </a:lnTo>
                <a:lnTo>
                  <a:pt x="1024686" y="2273871"/>
                </a:lnTo>
                <a:lnTo>
                  <a:pt x="1033564" y="2272525"/>
                </a:lnTo>
                <a:lnTo>
                  <a:pt x="1072857" y="2263533"/>
                </a:lnTo>
                <a:lnTo>
                  <a:pt x="1118527" y="2219896"/>
                </a:lnTo>
                <a:lnTo>
                  <a:pt x="1139329" y="2187714"/>
                </a:lnTo>
                <a:lnTo>
                  <a:pt x="1147470" y="2163737"/>
                </a:lnTo>
                <a:lnTo>
                  <a:pt x="1138313" y="1786089"/>
                </a:lnTo>
                <a:lnTo>
                  <a:pt x="1145946" y="1775523"/>
                </a:lnTo>
                <a:lnTo>
                  <a:pt x="1169441" y="1726107"/>
                </a:lnTo>
                <a:lnTo>
                  <a:pt x="1184770" y="1689087"/>
                </a:lnTo>
                <a:lnTo>
                  <a:pt x="1202118" y="1645094"/>
                </a:lnTo>
                <a:lnTo>
                  <a:pt x="1221219" y="1595069"/>
                </a:lnTo>
                <a:lnTo>
                  <a:pt x="1241793" y="1539913"/>
                </a:lnTo>
                <a:lnTo>
                  <a:pt x="1286306" y="1417904"/>
                </a:lnTo>
                <a:lnTo>
                  <a:pt x="1404518" y="1087843"/>
                </a:lnTo>
                <a:lnTo>
                  <a:pt x="1448879" y="965187"/>
                </a:lnTo>
                <a:lnTo>
                  <a:pt x="1469364" y="909548"/>
                </a:lnTo>
                <a:lnTo>
                  <a:pt x="1488325" y="858951"/>
                </a:lnTo>
                <a:lnTo>
                  <a:pt x="1505534" y="814298"/>
                </a:lnTo>
                <a:lnTo>
                  <a:pt x="1520685" y="776516"/>
                </a:lnTo>
                <a:lnTo>
                  <a:pt x="1543799" y="725297"/>
                </a:lnTo>
                <a:lnTo>
                  <a:pt x="1589925" y="677430"/>
                </a:lnTo>
                <a:lnTo>
                  <a:pt x="1648383" y="657567"/>
                </a:lnTo>
                <a:lnTo>
                  <a:pt x="1767547" y="647128"/>
                </a:lnTo>
                <a:lnTo>
                  <a:pt x="1988439" y="639102"/>
                </a:lnTo>
                <a:close/>
              </a:path>
              <a:path w="2878454" h="2720975">
                <a:moveTo>
                  <a:pt x="2538196" y="1088885"/>
                </a:moveTo>
                <a:lnTo>
                  <a:pt x="2525357" y="1026464"/>
                </a:lnTo>
                <a:lnTo>
                  <a:pt x="2505545" y="970127"/>
                </a:lnTo>
                <a:lnTo>
                  <a:pt x="2479675" y="919543"/>
                </a:lnTo>
                <a:lnTo>
                  <a:pt x="2448636" y="874395"/>
                </a:lnTo>
                <a:lnTo>
                  <a:pt x="2413343" y="834377"/>
                </a:lnTo>
                <a:lnTo>
                  <a:pt x="2374709" y="799172"/>
                </a:lnTo>
                <a:lnTo>
                  <a:pt x="2333625" y="768464"/>
                </a:lnTo>
                <a:lnTo>
                  <a:pt x="2291029" y="741934"/>
                </a:lnTo>
                <a:lnTo>
                  <a:pt x="2247798" y="719277"/>
                </a:lnTo>
                <a:lnTo>
                  <a:pt x="2204859" y="700151"/>
                </a:lnTo>
                <a:lnTo>
                  <a:pt x="2163102" y="684263"/>
                </a:lnTo>
                <a:lnTo>
                  <a:pt x="2123452" y="671296"/>
                </a:lnTo>
                <a:lnTo>
                  <a:pt x="2054072" y="652830"/>
                </a:lnTo>
                <a:lnTo>
                  <a:pt x="1988439" y="639114"/>
                </a:lnTo>
                <a:lnTo>
                  <a:pt x="1957501" y="643559"/>
                </a:lnTo>
                <a:lnTo>
                  <a:pt x="1911896" y="661314"/>
                </a:lnTo>
                <a:lnTo>
                  <a:pt x="1856549" y="684809"/>
                </a:lnTo>
                <a:lnTo>
                  <a:pt x="1796440" y="706501"/>
                </a:lnTo>
                <a:lnTo>
                  <a:pt x="1748485" y="724458"/>
                </a:lnTo>
                <a:lnTo>
                  <a:pt x="1703933" y="748334"/>
                </a:lnTo>
                <a:lnTo>
                  <a:pt x="1663217" y="777608"/>
                </a:lnTo>
                <a:lnTo>
                  <a:pt x="1626793" y="811822"/>
                </a:lnTo>
                <a:lnTo>
                  <a:pt x="1595094" y="850468"/>
                </a:lnTo>
                <a:lnTo>
                  <a:pt x="1568551" y="893051"/>
                </a:lnTo>
                <a:lnTo>
                  <a:pt x="1547609" y="939101"/>
                </a:lnTo>
                <a:lnTo>
                  <a:pt x="1532724" y="988136"/>
                </a:lnTo>
                <a:lnTo>
                  <a:pt x="1316113" y="1737690"/>
                </a:lnTo>
                <a:lnTo>
                  <a:pt x="1309789" y="1780489"/>
                </a:lnTo>
                <a:lnTo>
                  <a:pt x="1298613" y="1893227"/>
                </a:lnTo>
                <a:lnTo>
                  <a:pt x="1294320" y="2052370"/>
                </a:lnTo>
                <a:lnTo>
                  <a:pt x="1308620" y="2234412"/>
                </a:lnTo>
                <a:lnTo>
                  <a:pt x="1319657" y="2301252"/>
                </a:lnTo>
                <a:lnTo>
                  <a:pt x="1331988" y="2352281"/>
                </a:lnTo>
                <a:lnTo>
                  <a:pt x="1348295" y="2392286"/>
                </a:lnTo>
                <a:lnTo>
                  <a:pt x="1371282" y="2426017"/>
                </a:lnTo>
                <a:lnTo>
                  <a:pt x="1403680" y="2458237"/>
                </a:lnTo>
                <a:lnTo>
                  <a:pt x="1517434" y="2503208"/>
                </a:lnTo>
                <a:lnTo>
                  <a:pt x="1537665" y="2504541"/>
                </a:lnTo>
                <a:lnTo>
                  <a:pt x="1555330" y="2496807"/>
                </a:lnTo>
                <a:lnTo>
                  <a:pt x="1567738" y="2482024"/>
                </a:lnTo>
                <a:lnTo>
                  <a:pt x="1572158" y="2462238"/>
                </a:lnTo>
                <a:lnTo>
                  <a:pt x="1644243" y="2036521"/>
                </a:lnTo>
                <a:lnTo>
                  <a:pt x="1646669" y="1954504"/>
                </a:lnTo>
                <a:lnTo>
                  <a:pt x="1740598" y="1828457"/>
                </a:lnTo>
                <a:lnTo>
                  <a:pt x="2009838" y="1569529"/>
                </a:lnTo>
                <a:lnTo>
                  <a:pt x="2538196" y="1088885"/>
                </a:lnTo>
                <a:close/>
              </a:path>
              <a:path w="2878454" h="2720975">
                <a:moveTo>
                  <a:pt x="2877858" y="1590205"/>
                </a:moveTo>
                <a:lnTo>
                  <a:pt x="2868866" y="1527657"/>
                </a:lnTo>
                <a:lnTo>
                  <a:pt x="2825585" y="1381633"/>
                </a:lnTo>
                <a:lnTo>
                  <a:pt x="2723515" y="1214564"/>
                </a:lnTo>
                <a:lnTo>
                  <a:pt x="2538196" y="1088885"/>
                </a:lnTo>
                <a:lnTo>
                  <a:pt x="1854212" y="1935924"/>
                </a:lnTo>
                <a:lnTo>
                  <a:pt x="1841030" y="1951913"/>
                </a:lnTo>
                <a:lnTo>
                  <a:pt x="1815033" y="1990255"/>
                </a:lnTo>
                <a:lnTo>
                  <a:pt x="1796719" y="2032355"/>
                </a:lnTo>
                <a:lnTo>
                  <a:pt x="1786331" y="2077123"/>
                </a:lnTo>
                <a:lnTo>
                  <a:pt x="1784108" y="2123440"/>
                </a:lnTo>
                <a:lnTo>
                  <a:pt x="1784883" y="2172932"/>
                </a:lnTo>
                <a:lnTo>
                  <a:pt x="1783689" y="2224316"/>
                </a:lnTo>
                <a:lnTo>
                  <a:pt x="1781251" y="2276945"/>
                </a:lnTo>
                <a:lnTo>
                  <a:pt x="1775434" y="2383180"/>
                </a:lnTo>
                <a:lnTo>
                  <a:pt x="1773478" y="2435441"/>
                </a:lnTo>
                <a:lnTo>
                  <a:pt x="1773097" y="2486241"/>
                </a:lnTo>
                <a:lnTo>
                  <a:pt x="1775015" y="2534894"/>
                </a:lnTo>
                <a:lnTo>
                  <a:pt x="1801558" y="2604389"/>
                </a:lnTo>
                <a:lnTo>
                  <a:pt x="1822958" y="2644559"/>
                </a:lnTo>
                <a:lnTo>
                  <a:pt x="1852498" y="2676969"/>
                </a:lnTo>
                <a:lnTo>
                  <a:pt x="1888299" y="2700934"/>
                </a:lnTo>
                <a:lnTo>
                  <a:pt x="1928507" y="2715755"/>
                </a:lnTo>
                <a:lnTo>
                  <a:pt x="1971255" y="2720708"/>
                </a:lnTo>
                <a:lnTo>
                  <a:pt x="2014677" y="2715120"/>
                </a:lnTo>
                <a:lnTo>
                  <a:pt x="2056930" y="2698280"/>
                </a:lnTo>
                <a:lnTo>
                  <a:pt x="2094585" y="2673439"/>
                </a:lnTo>
                <a:lnTo>
                  <a:pt x="2113076" y="2618498"/>
                </a:lnTo>
                <a:lnTo>
                  <a:pt x="2120493" y="2567025"/>
                </a:lnTo>
                <a:lnTo>
                  <a:pt x="2138337" y="2459736"/>
                </a:lnTo>
                <a:lnTo>
                  <a:pt x="2172436" y="2259990"/>
                </a:lnTo>
                <a:lnTo>
                  <a:pt x="2217178" y="2223109"/>
                </a:lnTo>
                <a:lnTo>
                  <a:pt x="2877858" y="1590205"/>
                </a:lnTo>
                <a:close/>
              </a:path>
            </a:pathLst>
          </a:custGeom>
          <a:solidFill>
            <a:srgbClr val="EF9079"/>
          </a:solidFill>
        </p:spPr>
        <p:txBody>
          <a:bodyPr wrap="square" lIns="0" tIns="0" rIns="0" bIns="0" rtlCol="0"/>
          <a:lstStyle/>
          <a:p>
            <a:endParaRPr dirty="0"/>
          </a:p>
        </p:txBody>
      </p:sp>
      <p:sp>
        <p:nvSpPr>
          <p:cNvPr id="8" name="object 4">
            <a:extLst>
              <a:ext uri="{FF2B5EF4-FFF2-40B4-BE49-F238E27FC236}">
                <a16:creationId xmlns:a16="http://schemas.microsoft.com/office/drawing/2014/main" id="{69423142-9758-AD4E-AA3D-2BDB3EB0E3A5}"/>
              </a:ext>
            </a:extLst>
          </p:cNvPr>
          <p:cNvSpPr/>
          <p:nvPr/>
        </p:nvSpPr>
        <p:spPr>
          <a:xfrm>
            <a:off x="8230329" y="2612595"/>
            <a:ext cx="441692" cy="785085"/>
          </a:xfrm>
          <a:custGeom>
            <a:avLst/>
            <a:gdLst/>
            <a:ahLst/>
            <a:cxnLst/>
            <a:rect l="l" t="t" r="r" b="b"/>
            <a:pathLst>
              <a:path w="855979" h="1521460">
                <a:moveTo>
                  <a:pt x="855586" y="1392948"/>
                </a:moveTo>
                <a:lnTo>
                  <a:pt x="522008" y="914590"/>
                </a:lnTo>
                <a:lnTo>
                  <a:pt x="519112" y="912990"/>
                </a:lnTo>
                <a:lnTo>
                  <a:pt x="530555" y="877697"/>
                </a:lnTo>
                <a:lnTo>
                  <a:pt x="576376" y="738441"/>
                </a:lnTo>
                <a:lnTo>
                  <a:pt x="594512" y="680466"/>
                </a:lnTo>
                <a:lnTo>
                  <a:pt x="611085" y="622681"/>
                </a:lnTo>
                <a:lnTo>
                  <a:pt x="625805" y="565696"/>
                </a:lnTo>
                <a:lnTo>
                  <a:pt x="638352" y="510146"/>
                </a:lnTo>
                <a:lnTo>
                  <a:pt x="648411" y="456666"/>
                </a:lnTo>
                <a:lnTo>
                  <a:pt x="655662" y="405866"/>
                </a:lnTo>
                <a:lnTo>
                  <a:pt x="659803" y="358394"/>
                </a:lnTo>
                <a:lnTo>
                  <a:pt x="660514" y="314858"/>
                </a:lnTo>
                <a:lnTo>
                  <a:pt x="657491" y="275907"/>
                </a:lnTo>
                <a:lnTo>
                  <a:pt x="647585" y="219557"/>
                </a:lnTo>
                <a:lnTo>
                  <a:pt x="634568" y="170319"/>
                </a:lnTo>
                <a:lnTo>
                  <a:pt x="618794" y="127800"/>
                </a:lnTo>
                <a:lnTo>
                  <a:pt x="600570" y="91554"/>
                </a:lnTo>
                <a:lnTo>
                  <a:pt x="549503" y="30607"/>
                </a:lnTo>
                <a:lnTo>
                  <a:pt x="514045" y="10515"/>
                </a:lnTo>
                <a:lnTo>
                  <a:pt x="475767" y="469"/>
                </a:lnTo>
                <a:lnTo>
                  <a:pt x="436562" y="0"/>
                </a:lnTo>
                <a:lnTo>
                  <a:pt x="398335" y="8648"/>
                </a:lnTo>
                <a:lnTo>
                  <a:pt x="362966" y="25984"/>
                </a:lnTo>
                <a:lnTo>
                  <a:pt x="332359" y="51549"/>
                </a:lnTo>
                <a:lnTo>
                  <a:pt x="308406" y="84886"/>
                </a:lnTo>
                <a:lnTo>
                  <a:pt x="293014" y="125564"/>
                </a:lnTo>
                <a:lnTo>
                  <a:pt x="281165" y="173050"/>
                </a:lnTo>
                <a:lnTo>
                  <a:pt x="268058" y="221132"/>
                </a:lnTo>
                <a:lnTo>
                  <a:pt x="253758" y="269709"/>
                </a:lnTo>
                <a:lnTo>
                  <a:pt x="238340" y="318693"/>
                </a:lnTo>
                <a:lnTo>
                  <a:pt x="221856" y="368020"/>
                </a:lnTo>
                <a:lnTo>
                  <a:pt x="204381" y="417576"/>
                </a:lnTo>
                <a:lnTo>
                  <a:pt x="185966" y="467296"/>
                </a:lnTo>
                <a:lnTo>
                  <a:pt x="166674" y="517093"/>
                </a:lnTo>
                <a:lnTo>
                  <a:pt x="123939" y="622846"/>
                </a:lnTo>
                <a:lnTo>
                  <a:pt x="101130" y="681012"/>
                </a:lnTo>
                <a:lnTo>
                  <a:pt x="98285" y="679424"/>
                </a:lnTo>
                <a:lnTo>
                  <a:pt x="44361" y="799312"/>
                </a:lnTo>
                <a:lnTo>
                  <a:pt x="27139" y="831189"/>
                </a:lnTo>
                <a:lnTo>
                  <a:pt x="29794" y="831684"/>
                </a:lnTo>
                <a:lnTo>
                  <a:pt x="25184" y="841946"/>
                </a:lnTo>
                <a:lnTo>
                  <a:pt x="9245" y="886802"/>
                </a:lnTo>
                <a:lnTo>
                  <a:pt x="876" y="933056"/>
                </a:lnTo>
                <a:lnTo>
                  <a:pt x="0" y="979766"/>
                </a:lnTo>
                <a:lnTo>
                  <a:pt x="6565" y="1026007"/>
                </a:lnTo>
                <a:lnTo>
                  <a:pt x="20535" y="1070889"/>
                </a:lnTo>
                <a:lnTo>
                  <a:pt x="41833" y="1113472"/>
                </a:lnTo>
                <a:lnTo>
                  <a:pt x="289217" y="1521396"/>
                </a:lnTo>
                <a:lnTo>
                  <a:pt x="855586" y="1392948"/>
                </a:lnTo>
                <a:close/>
              </a:path>
            </a:pathLst>
          </a:custGeom>
          <a:solidFill>
            <a:srgbClr val="FFB09C"/>
          </a:solidFill>
        </p:spPr>
        <p:txBody>
          <a:bodyPr wrap="square" lIns="0" tIns="0" rIns="0" bIns="0" rtlCol="0"/>
          <a:lstStyle/>
          <a:p>
            <a:endParaRPr/>
          </a:p>
        </p:txBody>
      </p:sp>
      <p:sp>
        <p:nvSpPr>
          <p:cNvPr id="9" name="object 5">
            <a:extLst>
              <a:ext uri="{FF2B5EF4-FFF2-40B4-BE49-F238E27FC236}">
                <a16:creationId xmlns:a16="http://schemas.microsoft.com/office/drawing/2014/main" id="{8E7F7842-B4D4-E549-BDC6-26144EBBB39D}"/>
              </a:ext>
            </a:extLst>
          </p:cNvPr>
          <p:cNvSpPr/>
          <p:nvPr/>
        </p:nvSpPr>
        <p:spPr>
          <a:xfrm>
            <a:off x="8426581" y="2612028"/>
            <a:ext cx="146138" cy="472820"/>
          </a:xfrm>
          <a:custGeom>
            <a:avLst/>
            <a:gdLst/>
            <a:ahLst/>
            <a:cxnLst/>
            <a:rect l="l" t="t" r="r" b="b"/>
            <a:pathLst>
              <a:path w="283210" h="916304">
                <a:moveTo>
                  <a:pt x="85404" y="0"/>
                </a:moveTo>
                <a:lnTo>
                  <a:pt x="41670" y="3916"/>
                </a:lnTo>
                <a:lnTo>
                  <a:pt x="0" y="21606"/>
                </a:lnTo>
                <a:lnTo>
                  <a:pt x="37497" y="23941"/>
                </a:lnTo>
                <a:lnTo>
                  <a:pt x="72418" y="37582"/>
                </a:lnTo>
                <a:lnTo>
                  <a:pt x="104534" y="61082"/>
                </a:lnTo>
                <a:lnTo>
                  <a:pt x="133616" y="92992"/>
                </a:lnTo>
                <a:lnTo>
                  <a:pt x="172181" y="159613"/>
                </a:lnTo>
                <a:lnTo>
                  <a:pt x="187960" y="202141"/>
                </a:lnTo>
                <a:lnTo>
                  <a:pt x="200966" y="251371"/>
                </a:lnTo>
                <a:lnTo>
                  <a:pt x="210870" y="307724"/>
                </a:lnTo>
                <a:lnTo>
                  <a:pt x="213473" y="346817"/>
                </a:lnTo>
                <a:lnTo>
                  <a:pt x="211573" y="390511"/>
                </a:lnTo>
                <a:lnTo>
                  <a:pt x="205699" y="438173"/>
                </a:lnTo>
                <a:lnTo>
                  <a:pt x="196376" y="489169"/>
                </a:lnTo>
                <a:lnTo>
                  <a:pt x="184134" y="542865"/>
                </a:lnTo>
                <a:lnTo>
                  <a:pt x="169497" y="598628"/>
                </a:lnTo>
                <a:lnTo>
                  <a:pt x="152995" y="655824"/>
                </a:lnTo>
                <a:lnTo>
                  <a:pt x="135153" y="713819"/>
                </a:lnTo>
                <a:lnTo>
                  <a:pt x="141681" y="915686"/>
                </a:lnTo>
                <a:lnTo>
                  <a:pt x="168506" y="832144"/>
                </a:lnTo>
                <a:lnTo>
                  <a:pt x="182947" y="786131"/>
                </a:lnTo>
                <a:lnTo>
                  <a:pt x="197616" y="737922"/>
                </a:lnTo>
                <a:lnTo>
                  <a:pt x="212168" y="687991"/>
                </a:lnTo>
                <a:lnTo>
                  <a:pt x="226259" y="636811"/>
                </a:lnTo>
                <a:lnTo>
                  <a:pt x="239545" y="584857"/>
                </a:lnTo>
                <a:lnTo>
                  <a:pt x="251682" y="532601"/>
                </a:lnTo>
                <a:lnTo>
                  <a:pt x="262327" y="480519"/>
                </a:lnTo>
                <a:lnTo>
                  <a:pt x="271134" y="429082"/>
                </a:lnTo>
                <a:lnTo>
                  <a:pt x="277761" y="378766"/>
                </a:lnTo>
                <a:lnTo>
                  <a:pt x="281863" y="330045"/>
                </a:lnTo>
                <a:lnTo>
                  <a:pt x="283095" y="283391"/>
                </a:lnTo>
                <a:lnTo>
                  <a:pt x="278193" y="226677"/>
                </a:lnTo>
                <a:lnTo>
                  <a:pt x="265810" y="177401"/>
                </a:lnTo>
                <a:lnTo>
                  <a:pt x="248153" y="135009"/>
                </a:lnTo>
                <a:lnTo>
                  <a:pt x="227428" y="98946"/>
                </a:lnTo>
                <a:lnTo>
                  <a:pt x="169803" y="32594"/>
                </a:lnTo>
                <a:lnTo>
                  <a:pt x="128886" y="9633"/>
                </a:lnTo>
                <a:lnTo>
                  <a:pt x="85404" y="0"/>
                </a:lnTo>
                <a:close/>
              </a:path>
            </a:pathLst>
          </a:custGeom>
          <a:solidFill>
            <a:srgbClr val="EF9079"/>
          </a:solidFill>
        </p:spPr>
        <p:txBody>
          <a:bodyPr wrap="square" lIns="0" tIns="0" rIns="0" bIns="0" rtlCol="0"/>
          <a:lstStyle/>
          <a:p>
            <a:endParaRPr/>
          </a:p>
        </p:txBody>
      </p:sp>
      <p:sp>
        <p:nvSpPr>
          <p:cNvPr id="13" name="CuadroTexto 12">
            <a:extLst>
              <a:ext uri="{FF2B5EF4-FFF2-40B4-BE49-F238E27FC236}">
                <a16:creationId xmlns:a16="http://schemas.microsoft.com/office/drawing/2014/main" id="{4BB25074-E099-BB42-B9A7-9B68AF6DBA0D}"/>
              </a:ext>
            </a:extLst>
          </p:cNvPr>
          <p:cNvSpPr txBox="1"/>
          <p:nvPr/>
        </p:nvSpPr>
        <p:spPr>
          <a:xfrm>
            <a:off x="701047" y="1556344"/>
            <a:ext cx="7028982" cy="646331"/>
          </a:xfrm>
          <a:prstGeom prst="rect">
            <a:avLst/>
          </a:prstGeom>
          <a:noFill/>
        </p:spPr>
        <p:txBody>
          <a:bodyPr wrap="square" rtlCol="0">
            <a:spAutoFit/>
          </a:bodyPr>
          <a:lstStyle/>
          <a:p>
            <a:r>
              <a:rPr lang="es-MX" sz="3600" b="1" dirty="0" err="1">
                <a:solidFill>
                  <a:srgbClr val="1B2128"/>
                </a:solidFill>
                <a:latin typeface="Arial" panose="020B0604020202020204" pitchFamily="34" charset="0"/>
                <a:ea typeface="Roboto" panose="02000000000000000000" pitchFamily="2" charset="0"/>
                <a:cs typeface="Arial" panose="020B0604020202020204" pitchFamily="34" charset="0"/>
              </a:rPr>
              <a:t>Insira</a:t>
            </a:r>
            <a:r>
              <a:rPr lang="es-MX" sz="3600" b="1" dirty="0">
                <a:solidFill>
                  <a:srgbClr val="1B2128"/>
                </a:solidFill>
                <a:latin typeface="Arial" panose="020B0604020202020204" pitchFamily="34" charset="0"/>
                <a:ea typeface="Roboto" panose="02000000000000000000" pitchFamily="2" charset="0"/>
                <a:cs typeface="Arial" panose="020B0604020202020204" pitchFamily="34" charset="0"/>
              </a:rPr>
              <a:t> o título aqui</a:t>
            </a:r>
          </a:p>
        </p:txBody>
      </p:sp>
      <p:sp>
        <p:nvSpPr>
          <p:cNvPr id="14" name="CuadroTexto 13">
            <a:extLst>
              <a:ext uri="{FF2B5EF4-FFF2-40B4-BE49-F238E27FC236}">
                <a16:creationId xmlns:a16="http://schemas.microsoft.com/office/drawing/2014/main" id="{808C0A77-2DE3-3E48-87F9-0E8C20CDE596}"/>
              </a:ext>
            </a:extLst>
          </p:cNvPr>
          <p:cNvSpPr txBox="1"/>
          <p:nvPr/>
        </p:nvSpPr>
        <p:spPr>
          <a:xfrm>
            <a:off x="701047" y="2285761"/>
            <a:ext cx="5650985" cy="954107"/>
          </a:xfrm>
          <a:prstGeom prst="rect">
            <a:avLst/>
          </a:prstGeom>
          <a:noFill/>
        </p:spPr>
        <p:txBody>
          <a:bodyPr wrap="square" rtlCol="0">
            <a:spAutoFit/>
          </a:bodyPr>
          <a:lstStyle/>
          <a:p>
            <a:r>
              <a:rPr lang="es-MX" sz="1400" dirty="0">
                <a:solidFill>
                  <a:srgbClr val="1B2128"/>
                </a:solidFill>
                <a:latin typeface="Arial" panose="020B0604020202020204" pitchFamily="34" charset="0"/>
                <a:ea typeface="Roboto" panose="02000000000000000000" pitchFamily="2" charset="0"/>
                <a:cs typeface="Arial" panose="020B0604020202020204" pitchFamily="34" charset="0"/>
              </a:rPr>
              <a:t>Duis autem vel eum iriure dolor in hendrerit in vulputate velit esse molestie consequat, vel illum dolore eu feugiat nulla facilisis at vero eros et accumsan et iusto odio dignissim qui blandit praesent luptatum zzril delenit augue duis dolore te feugait nulla facilisi.</a:t>
            </a:r>
          </a:p>
        </p:txBody>
      </p:sp>
      <p:cxnSp>
        <p:nvCxnSpPr>
          <p:cNvPr id="15" name="Conector recto 14">
            <a:extLst>
              <a:ext uri="{FF2B5EF4-FFF2-40B4-BE49-F238E27FC236}">
                <a16:creationId xmlns:a16="http://schemas.microsoft.com/office/drawing/2014/main" id="{E8CE6DDB-95CF-2645-8A49-30F35B3B7506}"/>
              </a:ext>
            </a:extLst>
          </p:cNvPr>
          <p:cNvCxnSpPr/>
          <p:nvPr/>
        </p:nvCxnSpPr>
        <p:spPr>
          <a:xfrm flipH="1">
            <a:off x="1117358" y="4226422"/>
            <a:ext cx="4441022" cy="0"/>
          </a:xfrm>
          <a:prstGeom prst="line">
            <a:avLst/>
          </a:prstGeom>
          <a:ln w="19050">
            <a:solidFill>
              <a:srgbClr val="757577"/>
            </a:solidFill>
          </a:ln>
        </p:spPr>
        <p:style>
          <a:lnRef idx="1">
            <a:schemeClr val="accent1"/>
          </a:lnRef>
          <a:fillRef idx="0">
            <a:schemeClr val="accent1"/>
          </a:fillRef>
          <a:effectRef idx="0">
            <a:schemeClr val="accent1"/>
          </a:effectRef>
          <a:fontRef idx="minor">
            <a:schemeClr val="tx1"/>
          </a:fontRef>
        </p:style>
      </p:cxnSp>
      <p:sp>
        <p:nvSpPr>
          <p:cNvPr id="16" name="Elipse 15">
            <a:extLst>
              <a:ext uri="{FF2B5EF4-FFF2-40B4-BE49-F238E27FC236}">
                <a16:creationId xmlns:a16="http://schemas.microsoft.com/office/drawing/2014/main" id="{F720F55A-6ECD-0B4A-AABE-5FCDED004B4D}"/>
              </a:ext>
            </a:extLst>
          </p:cNvPr>
          <p:cNvSpPr/>
          <p:nvPr/>
        </p:nvSpPr>
        <p:spPr>
          <a:xfrm>
            <a:off x="757467" y="3819592"/>
            <a:ext cx="795968" cy="795968"/>
          </a:xfrm>
          <a:prstGeom prst="ellipse">
            <a:avLst/>
          </a:prstGeom>
          <a:solidFill>
            <a:schemeClr val="bg1"/>
          </a:solidFill>
          <a:ln w="28575">
            <a:solidFill>
              <a:srgbClr val="FF0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Elipse 16">
            <a:extLst>
              <a:ext uri="{FF2B5EF4-FFF2-40B4-BE49-F238E27FC236}">
                <a16:creationId xmlns:a16="http://schemas.microsoft.com/office/drawing/2014/main" id="{E7C8CB48-F4E5-9248-B6E1-0DC31D70548B}"/>
              </a:ext>
            </a:extLst>
          </p:cNvPr>
          <p:cNvSpPr/>
          <p:nvPr/>
        </p:nvSpPr>
        <p:spPr>
          <a:xfrm>
            <a:off x="3009695" y="3809065"/>
            <a:ext cx="795968" cy="795968"/>
          </a:xfrm>
          <a:prstGeom prst="ellipse">
            <a:avLst/>
          </a:prstGeom>
          <a:solidFill>
            <a:schemeClr val="bg1"/>
          </a:solidFill>
          <a:ln w="28575">
            <a:solidFill>
              <a:srgbClr val="FF0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Elipse 17">
            <a:extLst>
              <a:ext uri="{FF2B5EF4-FFF2-40B4-BE49-F238E27FC236}">
                <a16:creationId xmlns:a16="http://schemas.microsoft.com/office/drawing/2014/main" id="{2149B868-93F7-974B-A04C-E66FE40A6279}"/>
              </a:ext>
            </a:extLst>
          </p:cNvPr>
          <p:cNvSpPr/>
          <p:nvPr/>
        </p:nvSpPr>
        <p:spPr>
          <a:xfrm>
            <a:off x="5258113" y="3806482"/>
            <a:ext cx="795968" cy="795968"/>
          </a:xfrm>
          <a:prstGeom prst="ellipse">
            <a:avLst/>
          </a:prstGeom>
          <a:solidFill>
            <a:schemeClr val="bg1"/>
          </a:solidFill>
          <a:ln w="28575">
            <a:solidFill>
              <a:srgbClr val="FF0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5" name="Imagen 24">
            <a:extLst>
              <a:ext uri="{FF2B5EF4-FFF2-40B4-BE49-F238E27FC236}">
                <a16:creationId xmlns:a16="http://schemas.microsoft.com/office/drawing/2014/main" id="{6E0C9589-D08C-8D4D-A123-9095065BBA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1967" y="3943342"/>
            <a:ext cx="277548" cy="542634"/>
          </a:xfrm>
          <a:prstGeom prst="rect">
            <a:avLst/>
          </a:prstGeom>
        </p:spPr>
      </p:pic>
      <p:pic>
        <p:nvPicPr>
          <p:cNvPr id="26" name="Imagen 25">
            <a:extLst>
              <a:ext uri="{FF2B5EF4-FFF2-40B4-BE49-F238E27FC236}">
                <a16:creationId xmlns:a16="http://schemas.microsoft.com/office/drawing/2014/main" id="{73863E64-9C31-BF44-B350-941B40F13B78}"/>
              </a:ext>
            </a:extLst>
          </p:cNvPr>
          <p:cNvPicPr>
            <a:picLocks noChangeAspect="1"/>
          </p:cNvPicPr>
          <p:nvPr/>
        </p:nvPicPr>
        <p:blipFill>
          <a:blip r:embed="rId3"/>
          <a:stretch>
            <a:fillRect/>
          </a:stretch>
        </p:blipFill>
        <p:spPr>
          <a:xfrm>
            <a:off x="3203972" y="3925456"/>
            <a:ext cx="388339" cy="488048"/>
          </a:xfrm>
          <a:prstGeom prst="rect">
            <a:avLst/>
          </a:prstGeom>
        </p:spPr>
      </p:pic>
      <p:pic>
        <p:nvPicPr>
          <p:cNvPr id="27" name="Imagen 26">
            <a:extLst>
              <a:ext uri="{FF2B5EF4-FFF2-40B4-BE49-F238E27FC236}">
                <a16:creationId xmlns:a16="http://schemas.microsoft.com/office/drawing/2014/main" id="{2F9E84EC-A3EB-2644-BB7A-11E72F61F809}"/>
              </a:ext>
            </a:extLst>
          </p:cNvPr>
          <p:cNvPicPr>
            <a:picLocks noChangeAspect="1"/>
          </p:cNvPicPr>
          <p:nvPr/>
        </p:nvPicPr>
        <p:blipFill>
          <a:blip r:embed="rId4"/>
          <a:stretch>
            <a:fillRect/>
          </a:stretch>
        </p:blipFill>
        <p:spPr>
          <a:xfrm>
            <a:off x="5372967" y="3936475"/>
            <a:ext cx="544830" cy="522363"/>
          </a:xfrm>
          <a:prstGeom prst="rect">
            <a:avLst/>
          </a:prstGeom>
        </p:spPr>
      </p:pic>
    </p:spTree>
    <p:extLst>
      <p:ext uri="{BB962C8B-B14F-4D97-AF65-F5344CB8AC3E}">
        <p14:creationId xmlns:p14="http://schemas.microsoft.com/office/powerpoint/2010/main" val="8284720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upo 43">
            <a:extLst>
              <a:ext uri="{FF2B5EF4-FFF2-40B4-BE49-F238E27FC236}">
                <a16:creationId xmlns:a16="http://schemas.microsoft.com/office/drawing/2014/main" id="{0B4ADB83-47C3-354C-96D2-54EC331C19BA}"/>
              </a:ext>
            </a:extLst>
          </p:cNvPr>
          <p:cNvGrpSpPr/>
          <p:nvPr/>
        </p:nvGrpSpPr>
        <p:grpSpPr>
          <a:xfrm>
            <a:off x="7817094" y="102561"/>
            <a:ext cx="3018389" cy="5663926"/>
            <a:chOff x="1200301" y="1216660"/>
            <a:chExt cx="6030873" cy="11316769"/>
          </a:xfrm>
        </p:grpSpPr>
        <p:sp>
          <p:nvSpPr>
            <p:cNvPr id="45" name="object 2">
              <a:extLst>
                <a:ext uri="{FF2B5EF4-FFF2-40B4-BE49-F238E27FC236}">
                  <a16:creationId xmlns:a16="http://schemas.microsoft.com/office/drawing/2014/main" id="{5E67AF72-5E66-B84B-B45A-A168D34E62DF}"/>
                </a:ext>
              </a:extLst>
            </p:cNvPr>
            <p:cNvSpPr/>
            <p:nvPr/>
          </p:nvSpPr>
          <p:spPr>
            <a:xfrm>
              <a:off x="2431386" y="1518116"/>
              <a:ext cx="4799788" cy="11015313"/>
            </a:xfrm>
            <a:custGeom>
              <a:avLst/>
              <a:gdLst>
                <a:gd name="connsiteX0" fmla="*/ 4947551 w 4947551"/>
                <a:gd name="connsiteY0" fmla="*/ 11651602 h 11663160"/>
                <a:gd name="connsiteX1" fmla="*/ 4719642 w 4947551"/>
                <a:gd name="connsiteY1" fmla="*/ 9451909 h 11663160"/>
                <a:gd name="connsiteX2" fmla="*/ 4643463 w 4947551"/>
                <a:gd name="connsiteY2" fmla="*/ 8467674 h 11663160"/>
                <a:gd name="connsiteX3" fmla="*/ 4445355 w 4947551"/>
                <a:gd name="connsiteY3" fmla="*/ 6664122 h 11663160"/>
                <a:gd name="connsiteX4" fmla="*/ 4266146 w 4947551"/>
                <a:gd name="connsiteY4" fmla="*/ 5572925 h 11663160"/>
                <a:gd name="connsiteX5" fmla="*/ 4018750 w 4947551"/>
                <a:gd name="connsiteY5" fmla="*/ 4526064 h 11663160"/>
                <a:gd name="connsiteX6" fmla="*/ 4018203 w 4947551"/>
                <a:gd name="connsiteY6" fmla="*/ 4488688 h 11663160"/>
                <a:gd name="connsiteX7" fmla="*/ 4018267 w 4947551"/>
                <a:gd name="connsiteY7" fmla="*/ 4434357 h 11663160"/>
                <a:gd name="connsiteX8" fmla="*/ 4019131 w 4947551"/>
                <a:gd name="connsiteY8" fmla="*/ 4380242 h 11663160"/>
                <a:gd name="connsiteX9" fmla="*/ 4020680 w 4947551"/>
                <a:gd name="connsiteY9" fmla="*/ 4326394 h 11663160"/>
                <a:gd name="connsiteX10" fmla="*/ 4022826 w 4947551"/>
                <a:gd name="connsiteY10" fmla="*/ 4272864 h 11663160"/>
                <a:gd name="connsiteX11" fmla="*/ 4025468 w 4947551"/>
                <a:gd name="connsiteY11" fmla="*/ 4219689 h 11663160"/>
                <a:gd name="connsiteX12" fmla="*/ 4028529 w 4947551"/>
                <a:gd name="connsiteY12" fmla="*/ 4166933 h 11663160"/>
                <a:gd name="connsiteX13" fmla="*/ 4031907 w 4947551"/>
                <a:gd name="connsiteY13" fmla="*/ 4114647 h 11663160"/>
                <a:gd name="connsiteX14" fmla="*/ 4035514 w 4947551"/>
                <a:gd name="connsiteY14" fmla="*/ 4062869 h 11663160"/>
                <a:gd name="connsiteX15" fmla="*/ 4046702 w 4947551"/>
                <a:gd name="connsiteY15" fmla="*/ 3911117 h 11663160"/>
                <a:gd name="connsiteX16" fmla="*/ 4053548 w 4947551"/>
                <a:gd name="connsiteY16" fmla="*/ 3813441 h 11663160"/>
                <a:gd name="connsiteX17" fmla="*/ 4056507 w 4947551"/>
                <a:gd name="connsiteY17" fmla="*/ 3765791 h 11663160"/>
                <a:gd name="connsiteX18" fmla="*/ 4059034 w 4947551"/>
                <a:gd name="connsiteY18" fmla="*/ 3719017 h 11663160"/>
                <a:gd name="connsiteX19" fmla="*/ 4061041 w 4947551"/>
                <a:gd name="connsiteY19" fmla="*/ 3673157 h 11663160"/>
                <a:gd name="connsiteX20" fmla="*/ 4062412 w 4947551"/>
                <a:gd name="connsiteY20" fmla="*/ 3628250 h 11663160"/>
                <a:gd name="connsiteX21" fmla="*/ 4063073 w 4947551"/>
                <a:gd name="connsiteY21" fmla="*/ 3584371 h 11663160"/>
                <a:gd name="connsiteX22" fmla="*/ 4062920 w 4947551"/>
                <a:gd name="connsiteY22" fmla="*/ 3541547 h 11663160"/>
                <a:gd name="connsiteX23" fmla="*/ 4061866 w 4947551"/>
                <a:gd name="connsiteY23" fmla="*/ 3499840 h 11663160"/>
                <a:gd name="connsiteX24" fmla="*/ 4059809 w 4947551"/>
                <a:gd name="connsiteY24" fmla="*/ 3459302 h 11663160"/>
                <a:gd name="connsiteX25" fmla="*/ 4056672 w 4947551"/>
                <a:gd name="connsiteY25" fmla="*/ 3419970 h 11663160"/>
                <a:gd name="connsiteX26" fmla="*/ 4052341 w 4947551"/>
                <a:gd name="connsiteY26" fmla="*/ 3381908 h 11663160"/>
                <a:gd name="connsiteX27" fmla="*/ 4063796 w 4947551"/>
                <a:gd name="connsiteY27" fmla="*/ 3338804 h 11663160"/>
                <a:gd name="connsiteX28" fmla="*/ 4073741 w 4947551"/>
                <a:gd name="connsiteY28" fmla="*/ 3291090 h 11663160"/>
                <a:gd name="connsiteX29" fmla="*/ 4082224 w 4947551"/>
                <a:gd name="connsiteY29" fmla="*/ 3239668 h 11663160"/>
                <a:gd name="connsiteX30" fmla="*/ 4089311 w 4947551"/>
                <a:gd name="connsiteY30" fmla="*/ 3185426 h 11663160"/>
                <a:gd name="connsiteX31" fmla="*/ 4095077 w 4947551"/>
                <a:gd name="connsiteY31" fmla="*/ 3129292 h 11663160"/>
                <a:gd name="connsiteX32" fmla="*/ 4099572 w 4947551"/>
                <a:gd name="connsiteY32" fmla="*/ 3072180 h 11663160"/>
                <a:gd name="connsiteX33" fmla="*/ 4102874 w 4947551"/>
                <a:gd name="connsiteY33" fmla="*/ 3015005 h 11663160"/>
                <a:gd name="connsiteX34" fmla="*/ 4105033 w 4947551"/>
                <a:gd name="connsiteY34" fmla="*/ 2958655 h 11663160"/>
                <a:gd name="connsiteX35" fmla="*/ 4106138 w 4947551"/>
                <a:gd name="connsiteY35" fmla="*/ 2904058 h 11663160"/>
                <a:gd name="connsiteX36" fmla="*/ 4106227 w 4947551"/>
                <a:gd name="connsiteY36" fmla="*/ 2852115 h 11663160"/>
                <a:gd name="connsiteX37" fmla="*/ 4105376 w 4947551"/>
                <a:gd name="connsiteY37" fmla="*/ 2803753 h 11663160"/>
                <a:gd name="connsiteX38" fmla="*/ 4103662 w 4947551"/>
                <a:gd name="connsiteY38" fmla="*/ 2759862 h 11663160"/>
                <a:gd name="connsiteX39" fmla="*/ 4101122 w 4947551"/>
                <a:gd name="connsiteY39" fmla="*/ 2721368 h 11663160"/>
                <a:gd name="connsiteX40" fmla="*/ 4097845 w 4947551"/>
                <a:gd name="connsiteY40" fmla="*/ 2689174 h 11663160"/>
                <a:gd name="connsiteX41" fmla="*/ 4090454 w 4947551"/>
                <a:gd name="connsiteY41" fmla="*/ 2628252 h 11663160"/>
                <a:gd name="connsiteX42" fmla="*/ 4071607 w 4947551"/>
                <a:gd name="connsiteY42" fmla="*/ 2459113 h 11663160"/>
                <a:gd name="connsiteX43" fmla="*/ 4065587 w 4947551"/>
                <a:gd name="connsiteY43" fmla="*/ 2407094 h 11663160"/>
                <a:gd name="connsiteX44" fmla="*/ 4059275 w 4947551"/>
                <a:gd name="connsiteY44" fmla="*/ 2357170 h 11663160"/>
                <a:gd name="connsiteX45" fmla="*/ 4052417 w 4947551"/>
                <a:gd name="connsiteY45" fmla="*/ 2309266 h 11663160"/>
                <a:gd name="connsiteX46" fmla="*/ 4044759 w 4947551"/>
                <a:gd name="connsiteY46" fmla="*/ 2263330 h 11663160"/>
                <a:gd name="connsiteX47" fmla="*/ 4036034 w 4947551"/>
                <a:gd name="connsiteY47" fmla="*/ 2219325 h 11663160"/>
                <a:gd name="connsiteX48" fmla="*/ 4026001 w 4947551"/>
                <a:gd name="connsiteY48" fmla="*/ 2177186 h 11663160"/>
                <a:gd name="connsiteX49" fmla="*/ 4014406 w 4947551"/>
                <a:gd name="connsiteY49" fmla="*/ 2136851 h 11663160"/>
                <a:gd name="connsiteX50" fmla="*/ 4000995 w 4947551"/>
                <a:gd name="connsiteY50" fmla="*/ 2098268 h 11663160"/>
                <a:gd name="connsiteX51" fmla="*/ 3985514 w 4947551"/>
                <a:gd name="connsiteY51" fmla="*/ 2061375 h 11663160"/>
                <a:gd name="connsiteX52" fmla="*/ 3967696 w 4947551"/>
                <a:gd name="connsiteY52" fmla="*/ 2026132 h 11663160"/>
                <a:gd name="connsiteX53" fmla="*/ 3947312 w 4947551"/>
                <a:gd name="connsiteY53" fmla="*/ 1992477 h 11663160"/>
                <a:gd name="connsiteX54" fmla="*/ 3924084 w 4947551"/>
                <a:gd name="connsiteY54" fmla="*/ 1960346 h 11663160"/>
                <a:gd name="connsiteX55" fmla="*/ 3897757 w 4947551"/>
                <a:gd name="connsiteY55" fmla="*/ 1929688 h 11663160"/>
                <a:gd name="connsiteX56" fmla="*/ 3868102 w 4947551"/>
                <a:gd name="connsiteY56" fmla="*/ 1900440 h 11663160"/>
                <a:gd name="connsiteX57" fmla="*/ 3834841 w 4947551"/>
                <a:gd name="connsiteY57" fmla="*/ 1872564 h 11663160"/>
                <a:gd name="connsiteX58" fmla="*/ 3797731 w 4947551"/>
                <a:gd name="connsiteY58" fmla="*/ 1845995 h 11663160"/>
                <a:gd name="connsiteX59" fmla="*/ 3756520 w 4947551"/>
                <a:gd name="connsiteY59" fmla="*/ 1820684 h 11663160"/>
                <a:gd name="connsiteX60" fmla="*/ 3710940 w 4947551"/>
                <a:gd name="connsiteY60" fmla="*/ 1796554 h 11663160"/>
                <a:gd name="connsiteX61" fmla="*/ 3699484 w 4947551"/>
                <a:gd name="connsiteY61" fmla="*/ 1742655 h 11663160"/>
                <a:gd name="connsiteX62" fmla="*/ 3683393 w 4947551"/>
                <a:gd name="connsiteY62" fmla="*/ 1693278 h 11663160"/>
                <a:gd name="connsiteX63" fmla="*/ 3663086 w 4947551"/>
                <a:gd name="connsiteY63" fmla="*/ 1648193 h 11663160"/>
                <a:gd name="connsiteX64" fmla="*/ 3638956 w 4947551"/>
                <a:gd name="connsiteY64" fmla="*/ 1607197 h 11663160"/>
                <a:gd name="connsiteX65" fmla="*/ 3611422 w 4947551"/>
                <a:gd name="connsiteY65" fmla="*/ 1570062 h 11663160"/>
                <a:gd name="connsiteX66" fmla="*/ 3580854 w 4947551"/>
                <a:gd name="connsiteY66" fmla="*/ 1536573 h 11663160"/>
                <a:gd name="connsiteX67" fmla="*/ 3547694 w 4947551"/>
                <a:gd name="connsiteY67" fmla="*/ 1506512 h 11663160"/>
                <a:gd name="connsiteX68" fmla="*/ 3512312 w 4947551"/>
                <a:gd name="connsiteY68" fmla="*/ 1479664 h 11663160"/>
                <a:gd name="connsiteX69" fmla="*/ 3475139 w 4947551"/>
                <a:gd name="connsiteY69" fmla="*/ 1455813 h 11663160"/>
                <a:gd name="connsiteX70" fmla="*/ 3436556 w 4947551"/>
                <a:gd name="connsiteY70" fmla="*/ 1434731 h 11663160"/>
                <a:gd name="connsiteX71" fmla="*/ 3396983 w 4947551"/>
                <a:gd name="connsiteY71" fmla="*/ 1416227 h 11663160"/>
                <a:gd name="connsiteX72" fmla="*/ 3356813 w 4947551"/>
                <a:gd name="connsiteY72" fmla="*/ 1400060 h 11663160"/>
                <a:gd name="connsiteX73" fmla="*/ 3316440 w 4947551"/>
                <a:gd name="connsiteY73" fmla="*/ 1386014 h 11663160"/>
                <a:gd name="connsiteX74" fmla="*/ 3276295 w 4947551"/>
                <a:gd name="connsiteY74" fmla="*/ 1373886 h 11663160"/>
                <a:gd name="connsiteX75" fmla="*/ 3236760 w 4947551"/>
                <a:gd name="connsiteY75" fmla="*/ 1363446 h 11663160"/>
                <a:gd name="connsiteX76" fmla="*/ 3198253 w 4947551"/>
                <a:gd name="connsiteY76" fmla="*/ 1354480 h 11663160"/>
                <a:gd name="connsiteX77" fmla="*/ 3161157 w 4947551"/>
                <a:gd name="connsiteY77" fmla="*/ 1346771 h 11663160"/>
                <a:gd name="connsiteX78" fmla="*/ 3127591 w 4947551"/>
                <a:gd name="connsiteY78" fmla="*/ 1292110 h 11663160"/>
                <a:gd name="connsiteX79" fmla="*/ 3096272 w 4947551"/>
                <a:gd name="connsiteY79" fmla="*/ 1238783 h 11663160"/>
                <a:gd name="connsiteX80" fmla="*/ 3066834 w 4947551"/>
                <a:gd name="connsiteY80" fmla="*/ 1187018 h 11663160"/>
                <a:gd name="connsiteX81" fmla="*/ 3012071 w 4947551"/>
                <a:gd name="connsiteY81" fmla="*/ 1088936 h 11663160"/>
                <a:gd name="connsiteX82" fmla="*/ 2986024 w 4947551"/>
                <a:gd name="connsiteY82" fmla="*/ 1043025 h 11663160"/>
                <a:gd name="connsiteX83" fmla="*/ 2960357 w 4947551"/>
                <a:gd name="connsiteY83" fmla="*/ 999477 h 11663160"/>
                <a:gd name="connsiteX84" fmla="*/ 2934716 w 4947551"/>
                <a:gd name="connsiteY84" fmla="*/ 958507 h 11663160"/>
                <a:gd name="connsiteX85" fmla="*/ 2908719 w 4947551"/>
                <a:gd name="connsiteY85" fmla="*/ 920292 h 11663160"/>
                <a:gd name="connsiteX86" fmla="*/ 2881998 w 4947551"/>
                <a:gd name="connsiteY86" fmla="*/ 885050 h 11663160"/>
                <a:gd name="connsiteX87" fmla="*/ 2854185 w 4947551"/>
                <a:gd name="connsiteY87" fmla="*/ 852970 h 11663160"/>
                <a:gd name="connsiteX88" fmla="*/ 2824911 w 4947551"/>
                <a:gd name="connsiteY88" fmla="*/ 824280 h 11663160"/>
                <a:gd name="connsiteX89" fmla="*/ 2793796 w 4947551"/>
                <a:gd name="connsiteY89" fmla="*/ 799160 h 11663160"/>
                <a:gd name="connsiteX90" fmla="*/ 2760472 w 4947551"/>
                <a:gd name="connsiteY90" fmla="*/ 777824 h 11663160"/>
                <a:gd name="connsiteX91" fmla="*/ 2724581 w 4947551"/>
                <a:gd name="connsiteY91" fmla="*/ 760476 h 11663160"/>
                <a:gd name="connsiteX92" fmla="*/ 2687066 w 4947551"/>
                <a:gd name="connsiteY92" fmla="*/ 751433 h 11663160"/>
                <a:gd name="connsiteX93" fmla="*/ 2644190 w 4947551"/>
                <a:gd name="connsiteY93" fmla="*/ 751306 h 11663160"/>
                <a:gd name="connsiteX94" fmla="*/ 2597493 w 4947551"/>
                <a:gd name="connsiteY94" fmla="*/ 758380 h 11663160"/>
                <a:gd name="connsiteX95" fmla="*/ 2548458 w 4947551"/>
                <a:gd name="connsiteY95" fmla="*/ 770915 h 11663160"/>
                <a:gd name="connsiteX96" fmla="*/ 2498623 w 4947551"/>
                <a:gd name="connsiteY96" fmla="*/ 787222 h 11663160"/>
                <a:gd name="connsiteX97" fmla="*/ 2449487 w 4947551"/>
                <a:gd name="connsiteY97" fmla="*/ 805561 h 11663160"/>
                <a:gd name="connsiteX98" fmla="*/ 2359406 w 4947551"/>
                <a:gd name="connsiteY98" fmla="*/ 841476 h 11663160"/>
                <a:gd name="connsiteX99" fmla="*/ 2321471 w 4947551"/>
                <a:gd name="connsiteY99" fmla="*/ 855624 h 11663160"/>
                <a:gd name="connsiteX100" fmla="*/ 2353945 w 4947551"/>
                <a:gd name="connsiteY100" fmla="*/ 972350 h 11663160"/>
                <a:gd name="connsiteX101" fmla="*/ 2369337 w 4947551"/>
                <a:gd name="connsiteY101" fmla="*/ 1042733 h 11663160"/>
                <a:gd name="connsiteX102" fmla="*/ 2371750 w 4947551"/>
                <a:gd name="connsiteY102" fmla="*/ 1095070 h 11663160"/>
                <a:gd name="connsiteX103" fmla="*/ 2365273 w 4947551"/>
                <a:gd name="connsiteY103" fmla="*/ 1157706 h 11663160"/>
                <a:gd name="connsiteX104" fmla="*/ 2244699 w 4947551"/>
                <a:gd name="connsiteY104" fmla="*/ 2131885 h 11663160"/>
                <a:gd name="connsiteX105" fmla="*/ 2365260 w 4947551"/>
                <a:gd name="connsiteY105" fmla="*/ 1157706 h 11663160"/>
                <a:gd name="connsiteX106" fmla="*/ 2365730 w 4947551"/>
                <a:gd name="connsiteY106" fmla="*/ 1139748 h 11663160"/>
                <a:gd name="connsiteX107" fmla="*/ 2342832 w 4947551"/>
                <a:gd name="connsiteY107" fmla="*/ 1081036 h 11663160"/>
                <a:gd name="connsiteX108" fmla="*/ 2321318 w 4947551"/>
                <a:gd name="connsiteY108" fmla="*/ 1042365 h 11663160"/>
                <a:gd name="connsiteX109" fmla="*/ 2294293 w 4947551"/>
                <a:gd name="connsiteY109" fmla="*/ 998880 h 11663160"/>
                <a:gd name="connsiteX110" fmla="*/ 2262708 w 4947551"/>
                <a:gd name="connsiteY110" fmla="*/ 951623 h 11663160"/>
                <a:gd name="connsiteX111" fmla="*/ 2227465 w 4947551"/>
                <a:gd name="connsiteY111" fmla="*/ 901636 h 11663160"/>
                <a:gd name="connsiteX112" fmla="*/ 2189480 w 4947551"/>
                <a:gd name="connsiteY112" fmla="*/ 849960 h 11663160"/>
                <a:gd name="connsiteX113" fmla="*/ 2149678 w 4947551"/>
                <a:gd name="connsiteY113" fmla="*/ 797648 h 11663160"/>
                <a:gd name="connsiteX114" fmla="*/ 2108962 w 4947551"/>
                <a:gd name="connsiteY114" fmla="*/ 745731 h 11663160"/>
                <a:gd name="connsiteX115" fmla="*/ 2068271 w 4947551"/>
                <a:gd name="connsiteY115" fmla="*/ 695274 h 11663160"/>
                <a:gd name="connsiteX116" fmla="*/ 2028520 w 4947551"/>
                <a:gd name="connsiteY116" fmla="*/ 647306 h 11663160"/>
                <a:gd name="connsiteX117" fmla="*/ 1990610 w 4947551"/>
                <a:gd name="connsiteY117" fmla="*/ 602869 h 11663160"/>
                <a:gd name="connsiteX118" fmla="*/ 1955482 w 4947551"/>
                <a:gd name="connsiteY118" fmla="*/ 563016 h 11663160"/>
                <a:gd name="connsiteX119" fmla="*/ 1924037 w 4947551"/>
                <a:gd name="connsiteY119" fmla="*/ 528789 h 11663160"/>
                <a:gd name="connsiteX120" fmla="*/ 1897202 w 4947551"/>
                <a:gd name="connsiteY120" fmla="*/ 501230 h 11663160"/>
                <a:gd name="connsiteX121" fmla="*/ 1861007 w 4947551"/>
                <a:gd name="connsiteY121" fmla="*/ 470306 h 11663160"/>
                <a:gd name="connsiteX122" fmla="*/ 406044 w 4947551"/>
                <a:gd name="connsiteY122" fmla="*/ 2501 h 11663160"/>
                <a:gd name="connsiteX123" fmla="*/ 363143 w 4947551"/>
                <a:gd name="connsiteY123" fmla="*/ 0 h 11663160"/>
                <a:gd name="connsiteX124" fmla="*/ 321068 w 4947551"/>
                <a:gd name="connsiteY124" fmla="*/ 19151 h 11663160"/>
                <a:gd name="connsiteX125" fmla="*/ 289941 w 4947551"/>
                <a:gd name="connsiteY125" fmla="*/ 53987 h 11663160"/>
                <a:gd name="connsiteX126" fmla="*/ 279920 w 4947551"/>
                <a:gd name="connsiteY126" fmla="*/ 98539 h 11663160"/>
                <a:gd name="connsiteX127" fmla="*/ 284683 w 4947551"/>
                <a:gd name="connsiteY127" fmla="*/ 138950 h 11663160"/>
                <a:gd name="connsiteX128" fmla="*/ 293077 w 4947551"/>
                <a:gd name="connsiteY128" fmla="*/ 181762 h 11663160"/>
                <a:gd name="connsiteX129" fmla="*/ 305917 w 4947551"/>
                <a:gd name="connsiteY129" fmla="*/ 225729 h 11663160"/>
                <a:gd name="connsiteX130" fmla="*/ 324027 w 4947551"/>
                <a:gd name="connsiteY130" fmla="*/ 269608 h 11663160"/>
                <a:gd name="connsiteX131" fmla="*/ 348221 w 4947551"/>
                <a:gd name="connsiteY131" fmla="*/ 312127 h 11663160"/>
                <a:gd name="connsiteX132" fmla="*/ 379310 w 4947551"/>
                <a:gd name="connsiteY132" fmla="*/ 352044 h 11663160"/>
                <a:gd name="connsiteX133" fmla="*/ 418122 w 4947551"/>
                <a:gd name="connsiteY133" fmla="*/ 388112 h 11663160"/>
                <a:gd name="connsiteX134" fmla="*/ 685850 w 4947551"/>
                <a:gd name="connsiteY134" fmla="*/ 539369 h 11663160"/>
                <a:gd name="connsiteX135" fmla="*/ 1100861 w 4947551"/>
                <a:gd name="connsiteY135" fmla="*/ 735495 h 11663160"/>
                <a:gd name="connsiteX136" fmla="*/ 1482407 w 4947551"/>
                <a:gd name="connsiteY136" fmla="*/ 905357 h 11663160"/>
                <a:gd name="connsiteX137" fmla="*/ 1649742 w 4947551"/>
                <a:gd name="connsiteY137" fmla="*/ 977785 h 11663160"/>
                <a:gd name="connsiteX138" fmla="*/ 1785048 w 4947551"/>
                <a:gd name="connsiteY138" fmla="*/ 2112632 h 11663160"/>
                <a:gd name="connsiteX139" fmla="*/ 1759026 w 4947551"/>
                <a:gd name="connsiteY139" fmla="*/ 2372144 h 11663160"/>
                <a:gd name="connsiteX140" fmla="*/ 1648383 w 4947551"/>
                <a:gd name="connsiteY140" fmla="*/ 2966072 h 11663160"/>
                <a:gd name="connsiteX141" fmla="*/ 1607248 w 4947551"/>
                <a:gd name="connsiteY141" fmla="*/ 2983052 h 11663160"/>
                <a:gd name="connsiteX142" fmla="*/ 1563331 w 4947551"/>
                <a:gd name="connsiteY142" fmla="*/ 3004997 h 11663160"/>
                <a:gd name="connsiteX143" fmla="*/ 1414526 w 4947551"/>
                <a:gd name="connsiteY143" fmla="*/ 3086201 h 11663160"/>
                <a:gd name="connsiteX144" fmla="*/ 1387436 w 4947551"/>
                <a:gd name="connsiteY144" fmla="*/ 3147326 h 11663160"/>
                <a:gd name="connsiteX145" fmla="*/ 1327137 w 4947551"/>
                <a:gd name="connsiteY145" fmla="*/ 3085833 h 11663160"/>
                <a:gd name="connsiteX146" fmla="*/ 1255369 w 4947551"/>
                <a:gd name="connsiteY146" fmla="*/ 3011360 h 11663160"/>
                <a:gd name="connsiteX147" fmla="*/ 1143254 w 4947551"/>
                <a:gd name="connsiteY147" fmla="*/ 2894114 h 11663160"/>
                <a:gd name="connsiteX148" fmla="*/ 1105077 w 4947551"/>
                <a:gd name="connsiteY148" fmla="*/ 2854502 h 11663160"/>
                <a:gd name="connsiteX149" fmla="*/ 1066647 w 4947551"/>
                <a:gd name="connsiteY149" fmla="*/ 2815005 h 11663160"/>
                <a:gd name="connsiteX150" fmla="*/ 1028077 w 4947551"/>
                <a:gd name="connsiteY150" fmla="*/ 2775851 h 11663160"/>
                <a:gd name="connsiteX151" fmla="*/ 989457 w 4947551"/>
                <a:gd name="connsiteY151" fmla="*/ 2737294 h 11663160"/>
                <a:gd name="connsiteX152" fmla="*/ 950874 w 4947551"/>
                <a:gd name="connsiteY152" fmla="*/ 2699562 h 11663160"/>
                <a:gd name="connsiteX153" fmla="*/ 912431 w 4947551"/>
                <a:gd name="connsiteY153" fmla="*/ 2662885 h 11663160"/>
                <a:gd name="connsiteX154" fmla="*/ 874217 w 4947551"/>
                <a:gd name="connsiteY154" fmla="*/ 2627490 h 11663160"/>
                <a:gd name="connsiteX155" fmla="*/ 836333 w 4947551"/>
                <a:gd name="connsiteY155" fmla="*/ 2593619 h 11663160"/>
                <a:gd name="connsiteX156" fmla="*/ 798868 w 4947551"/>
                <a:gd name="connsiteY156" fmla="*/ 2561513 h 11663160"/>
                <a:gd name="connsiteX157" fmla="*/ 761923 w 4947551"/>
                <a:gd name="connsiteY157" fmla="*/ 2531389 h 11663160"/>
                <a:gd name="connsiteX158" fmla="*/ 725589 w 4947551"/>
                <a:gd name="connsiteY158" fmla="*/ 2503487 h 11663160"/>
                <a:gd name="connsiteX159" fmla="*/ 689978 w 4947551"/>
                <a:gd name="connsiteY159" fmla="*/ 2478036 h 11663160"/>
                <a:gd name="connsiteX160" fmla="*/ 655154 w 4947551"/>
                <a:gd name="connsiteY160" fmla="*/ 2455291 h 11663160"/>
                <a:gd name="connsiteX161" fmla="*/ 621245 w 4947551"/>
                <a:gd name="connsiteY161" fmla="*/ 2435453 h 11663160"/>
                <a:gd name="connsiteX162" fmla="*/ 556488 w 4947551"/>
                <a:gd name="connsiteY162" fmla="*/ 2405507 h 11663160"/>
                <a:gd name="connsiteX163" fmla="*/ 495566 w 4947551"/>
                <a:gd name="connsiteY163" fmla="*/ 2384895 h 11663160"/>
                <a:gd name="connsiteX164" fmla="*/ 438518 w 4947551"/>
                <a:gd name="connsiteY164" fmla="*/ 2369210 h 11663160"/>
                <a:gd name="connsiteX165" fmla="*/ 385191 w 4947551"/>
                <a:gd name="connsiteY165" fmla="*/ 2358148 h 11663160"/>
                <a:gd name="connsiteX166" fmla="*/ 335495 w 4947551"/>
                <a:gd name="connsiteY166" fmla="*/ 2351468 h 11663160"/>
                <a:gd name="connsiteX167" fmla="*/ 289293 w 4947551"/>
                <a:gd name="connsiteY167" fmla="*/ 2348865 h 11663160"/>
                <a:gd name="connsiteX168" fmla="*/ 246468 w 4947551"/>
                <a:gd name="connsiteY168" fmla="*/ 2350084 h 11663160"/>
                <a:gd name="connsiteX169" fmla="*/ 206895 w 4947551"/>
                <a:gd name="connsiteY169" fmla="*/ 2354846 h 11663160"/>
                <a:gd name="connsiteX170" fmla="*/ 164465 w 4947551"/>
                <a:gd name="connsiteY170" fmla="*/ 2365781 h 11663160"/>
                <a:gd name="connsiteX171" fmla="*/ 126428 w 4947551"/>
                <a:gd name="connsiteY171" fmla="*/ 2382951 h 11663160"/>
                <a:gd name="connsiteX172" fmla="*/ 92976 w 4947551"/>
                <a:gd name="connsiteY172" fmla="*/ 2405608 h 11663160"/>
                <a:gd name="connsiteX173" fmla="*/ 64312 w 4947551"/>
                <a:gd name="connsiteY173" fmla="*/ 2432951 h 11663160"/>
                <a:gd name="connsiteX174" fmla="*/ 40640 w 4947551"/>
                <a:gd name="connsiteY174" fmla="*/ 2464219 h 11663160"/>
                <a:gd name="connsiteX175" fmla="*/ 22174 w 4947551"/>
                <a:gd name="connsiteY175" fmla="*/ 2498636 h 11663160"/>
                <a:gd name="connsiteX176" fmla="*/ 9105 w 4947551"/>
                <a:gd name="connsiteY176" fmla="*/ 2535415 h 11663160"/>
                <a:gd name="connsiteX177" fmla="*/ 1651 w 4947551"/>
                <a:gd name="connsiteY177" fmla="*/ 2573794 h 11663160"/>
                <a:gd name="connsiteX178" fmla="*/ 0 w 4947551"/>
                <a:gd name="connsiteY178" fmla="*/ 2612987 h 11663160"/>
                <a:gd name="connsiteX179" fmla="*/ 4356 w 4947551"/>
                <a:gd name="connsiteY179" fmla="*/ 2652230 h 11663160"/>
                <a:gd name="connsiteX180" fmla="*/ 14922 w 4947551"/>
                <a:gd name="connsiteY180" fmla="*/ 2690736 h 11663160"/>
                <a:gd name="connsiteX181" fmla="*/ 31902 w 4947551"/>
                <a:gd name="connsiteY181" fmla="*/ 2727744 h 11663160"/>
                <a:gd name="connsiteX182" fmla="*/ 55511 w 4947551"/>
                <a:gd name="connsiteY182" fmla="*/ 2762466 h 11663160"/>
                <a:gd name="connsiteX183" fmla="*/ 85928 w 4947551"/>
                <a:gd name="connsiteY183" fmla="*/ 2794127 h 11663160"/>
                <a:gd name="connsiteX184" fmla="*/ 121500 w 4947551"/>
                <a:gd name="connsiteY184" fmla="*/ 2825940 h 11663160"/>
                <a:gd name="connsiteX185" fmla="*/ 157035 w 4947551"/>
                <a:gd name="connsiteY185" fmla="*/ 2858617 h 11663160"/>
                <a:gd name="connsiteX186" fmla="*/ 192519 w 4947551"/>
                <a:gd name="connsiteY186" fmla="*/ 2892145 h 11663160"/>
                <a:gd name="connsiteX187" fmla="*/ 227926 w 4947551"/>
                <a:gd name="connsiteY187" fmla="*/ 2926461 h 11663160"/>
                <a:gd name="connsiteX188" fmla="*/ 263245 w 4947551"/>
                <a:gd name="connsiteY188" fmla="*/ 2961551 h 11663160"/>
                <a:gd name="connsiteX189" fmla="*/ 298462 w 4947551"/>
                <a:gd name="connsiteY189" fmla="*/ 2997352 h 11663160"/>
                <a:gd name="connsiteX190" fmla="*/ 333552 w 4947551"/>
                <a:gd name="connsiteY190" fmla="*/ 3033852 h 11663160"/>
                <a:gd name="connsiteX191" fmla="*/ 368503 w 4947551"/>
                <a:gd name="connsiteY191" fmla="*/ 3070999 h 11663160"/>
                <a:gd name="connsiteX192" fmla="*/ 403301 w 4947551"/>
                <a:gd name="connsiteY192" fmla="*/ 3108769 h 11663160"/>
                <a:gd name="connsiteX193" fmla="*/ 437921 w 4947551"/>
                <a:gd name="connsiteY193" fmla="*/ 3147098 h 11663160"/>
                <a:gd name="connsiteX194" fmla="*/ 472338 w 4947551"/>
                <a:gd name="connsiteY194" fmla="*/ 3185972 h 11663160"/>
                <a:gd name="connsiteX195" fmla="*/ 506552 w 4947551"/>
                <a:gd name="connsiteY195" fmla="*/ 3225355 h 11663160"/>
                <a:gd name="connsiteX196" fmla="*/ 540524 w 4947551"/>
                <a:gd name="connsiteY196" fmla="*/ 3265182 h 11663160"/>
                <a:gd name="connsiteX197" fmla="*/ 574255 w 4947551"/>
                <a:gd name="connsiteY197" fmla="*/ 3305441 h 11663160"/>
                <a:gd name="connsiteX198" fmla="*/ 607720 w 4947551"/>
                <a:gd name="connsiteY198" fmla="*/ 3346094 h 11663160"/>
                <a:gd name="connsiteX199" fmla="*/ 640905 w 4947551"/>
                <a:gd name="connsiteY199" fmla="*/ 3387090 h 11663160"/>
                <a:gd name="connsiteX200" fmla="*/ 673798 w 4947551"/>
                <a:gd name="connsiteY200" fmla="*/ 3428403 h 11663160"/>
                <a:gd name="connsiteX201" fmla="*/ 706361 w 4947551"/>
                <a:gd name="connsiteY201" fmla="*/ 3469983 h 11663160"/>
                <a:gd name="connsiteX202" fmla="*/ 738593 w 4947551"/>
                <a:gd name="connsiteY202" fmla="*/ 3511804 h 11663160"/>
                <a:gd name="connsiteX203" fmla="*/ 770470 w 4947551"/>
                <a:gd name="connsiteY203" fmla="*/ 3553815 h 11663160"/>
                <a:gd name="connsiteX204" fmla="*/ 801979 w 4947551"/>
                <a:gd name="connsiteY204" fmla="*/ 3595992 h 11663160"/>
                <a:gd name="connsiteX205" fmla="*/ 833094 w 4947551"/>
                <a:gd name="connsiteY205" fmla="*/ 3638296 h 11663160"/>
                <a:gd name="connsiteX206" fmla="*/ 863803 w 4947551"/>
                <a:gd name="connsiteY206" fmla="*/ 3680688 h 11663160"/>
                <a:gd name="connsiteX207" fmla="*/ 894092 w 4947551"/>
                <a:gd name="connsiteY207" fmla="*/ 3723119 h 11663160"/>
                <a:gd name="connsiteX208" fmla="*/ 923937 w 4947551"/>
                <a:gd name="connsiteY208" fmla="*/ 3765562 h 11663160"/>
                <a:gd name="connsiteX209" fmla="*/ 953325 w 4947551"/>
                <a:gd name="connsiteY209" fmla="*/ 3807980 h 11663160"/>
                <a:gd name="connsiteX210" fmla="*/ 982230 w 4947551"/>
                <a:gd name="connsiteY210" fmla="*/ 3850335 h 11663160"/>
                <a:gd name="connsiteX211" fmla="*/ 1010640 w 4947551"/>
                <a:gd name="connsiteY211" fmla="*/ 3892588 h 11663160"/>
                <a:gd name="connsiteX212" fmla="*/ 1038542 w 4947551"/>
                <a:gd name="connsiteY212" fmla="*/ 3934701 h 11663160"/>
                <a:gd name="connsiteX213" fmla="*/ 1424025 w 4947551"/>
                <a:gd name="connsiteY213" fmla="*/ 4504220 h 11663160"/>
                <a:gd name="connsiteX214" fmla="*/ 1462062 w 4947551"/>
                <a:gd name="connsiteY214" fmla="*/ 4552556 h 11663160"/>
                <a:gd name="connsiteX215" fmla="*/ 1499628 w 4947551"/>
                <a:gd name="connsiteY215" fmla="*/ 4598822 h 11663160"/>
                <a:gd name="connsiteX216" fmla="*/ 1536700 w 4947551"/>
                <a:gd name="connsiteY216" fmla="*/ 4643183 h 11663160"/>
                <a:gd name="connsiteX217" fmla="*/ 1573225 w 4947551"/>
                <a:gd name="connsiteY217" fmla="*/ 4685792 h 11663160"/>
                <a:gd name="connsiteX218" fmla="*/ 1609204 w 4947551"/>
                <a:gd name="connsiteY218" fmla="*/ 4726813 h 11663160"/>
                <a:gd name="connsiteX219" fmla="*/ 1644599 w 4947551"/>
                <a:gd name="connsiteY219" fmla="*/ 4766399 h 11663160"/>
                <a:gd name="connsiteX220" fmla="*/ 1679359 w 4947551"/>
                <a:gd name="connsiteY220" fmla="*/ 4804740 h 11663160"/>
                <a:gd name="connsiteX221" fmla="*/ 1811642 w 4947551"/>
                <a:gd name="connsiteY221" fmla="*/ 4948745 h 11663160"/>
                <a:gd name="connsiteX222" fmla="*/ 1842858 w 4947551"/>
                <a:gd name="connsiteY222" fmla="*/ 4983226 h 11663160"/>
                <a:gd name="connsiteX223" fmla="*/ 1873275 w 4947551"/>
                <a:gd name="connsiteY223" fmla="*/ 5017414 h 11663160"/>
                <a:gd name="connsiteX224" fmla="*/ 1902866 w 4947551"/>
                <a:gd name="connsiteY224" fmla="*/ 5051501 h 11663160"/>
                <a:gd name="connsiteX225" fmla="*/ 1931606 w 4947551"/>
                <a:gd name="connsiteY225" fmla="*/ 5085626 h 11663160"/>
                <a:gd name="connsiteX226" fmla="*/ 1959444 w 4947551"/>
                <a:gd name="connsiteY226" fmla="*/ 5119954 h 11663160"/>
                <a:gd name="connsiteX227" fmla="*/ 1986368 w 4947551"/>
                <a:gd name="connsiteY227" fmla="*/ 5154650 h 11663160"/>
                <a:gd name="connsiteX228" fmla="*/ 2012353 w 4947551"/>
                <a:gd name="connsiteY228" fmla="*/ 5189893 h 11663160"/>
                <a:gd name="connsiteX229" fmla="*/ 2037346 w 4947551"/>
                <a:gd name="connsiteY229" fmla="*/ 5225821 h 11663160"/>
                <a:gd name="connsiteX230" fmla="*/ 2061337 w 4947551"/>
                <a:gd name="connsiteY230" fmla="*/ 5262613 h 11663160"/>
                <a:gd name="connsiteX231" fmla="*/ 2084285 w 4947551"/>
                <a:gd name="connsiteY231" fmla="*/ 5300434 h 11663160"/>
                <a:gd name="connsiteX232" fmla="*/ 2106168 w 4947551"/>
                <a:gd name="connsiteY232" fmla="*/ 5339435 h 11663160"/>
                <a:gd name="connsiteX233" fmla="*/ 2126945 w 4947551"/>
                <a:gd name="connsiteY233" fmla="*/ 5379783 h 11663160"/>
                <a:gd name="connsiteX234" fmla="*/ 2146604 w 4947551"/>
                <a:gd name="connsiteY234" fmla="*/ 5421642 h 11663160"/>
                <a:gd name="connsiteX235" fmla="*/ 2165096 w 4947551"/>
                <a:gd name="connsiteY235" fmla="*/ 5465178 h 11663160"/>
                <a:gd name="connsiteX236" fmla="*/ 2182406 w 4947551"/>
                <a:gd name="connsiteY236" fmla="*/ 5510555 h 11663160"/>
                <a:gd name="connsiteX237" fmla="*/ 2198484 w 4947551"/>
                <a:gd name="connsiteY237" fmla="*/ 5557926 h 11663160"/>
                <a:gd name="connsiteX238" fmla="*/ 2213330 w 4947551"/>
                <a:gd name="connsiteY238" fmla="*/ 5607469 h 11663160"/>
                <a:gd name="connsiteX239" fmla="*/ 2226894 w 4947551"/>
                <a:gd name="connsiteY239" fmla="*/ 5659336 h 11663160"/>
                <a:gd name="connsiteX240" fmla="*/ 2299398 w 4947551"/>
                <a:gd name="connsiteY240" fmla="*/ 6512192 h 11663160"/>
                <a:gd name="connsiteX241" fmla="*/ 2344089 w 4947551"/>
                <a:gd name="connsiteY241" fmla="*/ 7067969 h 11663160"/>
                <a:gd name="connsiteX242" fmla="*/ 2382316 w 4947551"/>
                <a:gd name="connsiteY242" fmla="*/ 7569784 h 11663160"/>
                <a:gd name="connsiteX243" fmla="*/ 2411095 w 4947551"/>
                <a:gd name="connsiteY243" fmla="*/ 7968742 h 11663160"/>
                <a:gd name="connsiteX244" fmla="*/ 2434437 w 4947551"/>
                <a:gd name="connsiteY244" fmla="*/ 8310397 h 11663160"/>
                <a:gd name="connsiteX245" fmla="*/ 2456675 w 4947551"/>
                <a:gd name="connsiteY245" fmla="*/ 8656142 h 11663160"/>
                <a:gd name="connsiteX246" fmla="*/ 2473325 w 4947551"/>
                <a:gd name="connsiteY246" fmla="*/ 8932977 h 11663160"/>
                <a:gd name="connsiteX247" fmla="*/ 2488679 w 4947551"/>
                <a:gd name="connsiteY247" fmla="*/ 9207805 h 11663160"/>
                <a:gd name="connsiteX248" fmla="*/ 2499207 w 4947551"/>
                <a:gd name="connsiteY248" fmla="*/ 9411373 h 11663160"/>
                <a:gd name="connsiteX249" fmla="*/ 2508745 w 4947551"/>
                <a:gd name="connsiteY249" fmla="*/ 9611792 h 11663160"/>
                <a:gd name="connsiteX250" fmla="*/ 2517190 w 4947551"/>
                <a:gd name="connsiteY250" fmla="*/ 9808185 h 11663160"/>
                <a:gd name="connsiteX251" fmla="*/ 2524455 w 4947551"/>
                <a:gd name="connsiteY251" fmla="*/ 9999701 h 11663160"/>
                <a:gd name="connsiteX252" fmla="*/ 2528570 w 4947551"/>
                <a:gd name="connsiteY252" fmla="*/ 10124224 h 11663160"/>
                <a:gd name="connsiteX253" fmla="*/ 2532088 w 4947551"/>
                <a:gd name="connsiteY253" fmla="*/ 10245954 h 11663160"/>
                <a:gd name="connsiteX254" fmla="*/ 2534958 w 4947551"/>
                <a:gd name="connsiteY254" fmla="*/ 10364597 h 11663160"/>
                <a:gd name="connsiteX255" fmla="*/ 2537142 w 4947551"/>
                <a:gd name="connsiteY255" fmla="*/ 10479926 h 11663160"/>
                <a:gd name="connsiteX256" fmla="*/ 2538628 w 4947551"/>
                <a:gd name="connsiteY256" fmla="*/ 10591660 h 11663160"/>
                <a:gd name="connsiteX257" fmla="*/ 2539365 w 4947551"/>
                <a:gd name="connsiteY257" fmla="*/ 10699560 h 11663160"/>
                <a:gd name="connsiteX258" fmla="*/ 2539339 w 4947551"/>
                <a:gd name="connsiteY258" fmla="*/ 10803369 h 11663160"/>
                <a:gd name="connsiteX259" fmla="*/ 2538501 w 4947551"/>
                <a:gd name="connsiteY259" fmla="*/ 10902810 h 11663160"/>
                <a:gd name="connsiteX260" fmla="*/ 2536837 w 4947551"/>
                <a:gd name="connsiteY260" fmla="*/ 10997654 h 11663160"/>
                <a:gd name="connsiteX261" fmla="*/ 2535682 w 4947551"/>
                <a:gd name="connsiteY261" fmla="*/ 11043260 h 11663160"/>
                <a:gd name="connsiteX262" fmla="*/ 2534297 w 4947551"/>
                <a:gd name="connsiteY262" fmla="*/ 11087621 h 11663160"/>
                <a:gd name="connsiteX263" fmla="*/ 2532697 w 4947551"/>
                <a:gd name="connsiteY263" fmla="*/ 11130699 h 11663160"/>
                <a:gd name="connsiteX264" fmla="*/ 2530856 w 4947551"/>
                <a:gd name="connsiteY264" fmla="*/ 11172469 h 11663160"/>
                <a:gd name="connsiteX265" fmla="*/ 2528798 w 4947551"/>
                <a:gd name="connsiteY265" fmla="*/ 11212894 h 11663160"/>
                <a:gd name="connsiteX266" fmla="*/ 2526487 w 4947551"/>
                <a:gd name="connsiteY266" fmla="*/ 11251933 h 11663160"/>
                <a:gd name="connsiteX267" fmla="*/ 2521153 w 4947551"/>
                <a:gd name="connsiteY267" fmla="*/ 11325771 h 11663160"/>
                <a:gd name="connsiteX268" fmla="*/ 2514828 w 4947551"/>
                <a:gd name="connsiteY268" fmla="*/ 11393703 h 11663160"/>
                <a:gd name="connsiteX269" fmla="*/ 2507462 w 4947551"/>
                <a:gd name="connsiteY269" fmla="*/ 11455489 h 11663160"/>
                <a:gd name="connsiteX270" fmla="*/ 2499042 w 4947551"/>
                <a:gd name="connsiteY270" fmla="*/ 11510861 h 11663160"/>
                <a:gd name="connsiteX271" fmla="*/ 2489517 w 4947551"/>
                <a:gd name="connsiteY271" fmla="*/ 11559578 h 11663160"/>
                <a:gd name="connsiteX272" fmla="*/ 2478887 w 4947551"/>
                <a:gd name="connsiteY272" fmla="*/ 11601361 h 11663160"/>
                <a:gd name="connsiteX273" fmla="*/ 2460739 w 4947551"/>
                <a:gd name="connsiteY273" fmla="*/ 11650510 h 11663160"/>
                <a:gd name="connsiteX274" fmla="*/ 2454097 w 4947551"/>
                <a:gd name="connsiteY274" fmla="*/ 11663159 h 11663160"/>
                <a:gd name="connsiteX275" fmla="*/ 4947551 w 4947551"/>
                <a:gd name="connsiteY275" fmla="*/ 11651602 h 11663160"/>
                <a:gd name="connsiteX0" fmla="*/ 4947551 w 4947551"/>
                <a:gd name="connsiteY0" fmla="*/ 11651602 h 11663158"/>
                <a:gd name="connsiteX1" fmla="*/ 4719642 w 4947551"/>
                <a:gd name="connsiteY1" fmla="*/ 9451909 h 11663158"/>
                <a:gd name="connsiteX2" fmla="*/ 4643463 w 4947551"/>
                <a:gd name="connsiteY2" fmla="*/ 8467674 h 11663158"/>
                <a:gd name="connsiteX3" fmla="*/ 4445355 w 4947551"/>
                <a:gd name="connsiteY3" fmla="*/ 6664122 h 11663158"/>
                <a:gd name="connsiteX4" fmla="*/ 4266146 w 4947551"/>
                <a:gd name="connsiteY4" fmla="*/ 5572925 h 11663158"/>
                <a:gd name="connsiteX5" fmla="*/ 4018750 w 4947551"/>
                <a:gd name="connsiteY5" fmla="*/ 4526064 h 11663158"/>
                <a:gd name="connsiteX6" fmla="*/ 4018203 w 4947551"/>
                <a:gd name="connsiteY6" fmla="*/ 4488688 h 11663158"/>
                <a:gd name="connsiteX7" fmla="*/ 4018267 w 4947551"/>
                <a:gd name="connsiteY7" fmla="*/ 4434357 h 11663158"/>
                <a:gd name="connsiteX8" fmla="*/ 4019131 w 4947551"/>
                <a:gd name="connsiteY8" fmla="*/ 4380242 h 11663158"/>
                <a:gd name="connsiteX9" fmla="*/ 4020680 w 4947551"/>
                <a:gd name="connsiteY9" fmla="*/ 4326394 h 11663158"/>
                <a:gd name="connsiteX10" fmla="*/ 4022826 w 4947551"/>
                <a:gd name="connsiteY10" fmla="*/ 4272864 h 11663158"/>
                <a:gd name="connsiteX11" fmla="*/ 4025468 w 4947551"/>
                <a:gd name="connsiteY11" fmla="*/ 4219689 h 11663158"/>
                <a:gd name="connsiteX12" fmla="*/ 4028529 w 4947551"/>
                <a:gd name="connsiteY12" fmla="*/ 4166933 h 11663158"/>
                <a:gd name="connsiteX13" fmla="*/ 4031907 w 4947551"/>
                <a:gd name="connsiteY13" fmla="*/ 4114647 h 11663158"/>
                <a:gd name="connsiteX14" fmla="*/ 4035514 w 4947551"/>
                <a:gd name="connsiteY14" fmla="*/ 4062869 h 11663158"/>
                <a:gd name="connsiteX15" fmla="*/ 4046702 w 4947551"/>
                <a:gd name="connsiteY15" fmla="*/ 3911117 h 11663158"/>
                <a:gd name="connsiteX16" fmla="*/ 4053548 w 4947551"/>
                <a:gd name="connsiteY16" fmla="*/ 3813441 h 11663158"/>
                <a:gd name="connsiteX17" fmla="*/ 4056507 w 4947551"/>
                <a:gd name="connsiteY17" fmla="*/ 3765791 h 11663158"/>
                <a:gd name="connsiteX18" fmla="*/ 4059034 w 4947551"/>
                <a:gd name="connsiteY18" fmla="*/ 3719017 h 11663158"/>
                <a:gd name="connsiteX19" fmla="*/ 4061041 w 4947551"/>
                <a:gd name="connsiteY19" fmla="*/ 3673157 h 11663158"/>
                <a:gd name="connsiteX20" fmla="*/ 4062412 w 4947551"/>
                <a:gd name="connsiteY20" fmla="*/ 3628250 h 11663158"/>
                <a:gd name="connsiteX21" fmla="*/ 4063073 w 4947551"/>
                <a:gd name="connsiteY21" fmla="*/ 3584371 h 11663158"/>
                <a:gd name="connsiteX22" fmla="*/ 4062920 w 4947551"/>
                <a:gd name="connsiteY22" fmla="*/ 3541547 h 11663158"/>
                <a:gd name="connsiteX23" fmla="*/ 4061866 w 4947551"/>
                <a:gd name="connsiteY23" fmla="*/ 3499840 h 11663158"/>
                <a:gd name="connsiteX24" fmla="*/ 4059809 w 4947551"/>
                <a:gd name="connsiteY24" fmla="*/ 3459302 h 11663158"/>
                <a:gd name="connsiteX25" fmla="*/ 4056672 w 4947551"/>
                <a:gd name="connsiteY25" fmla="*/ 3419970 h 11663158"/>
                <a:gd name="connsiteX26" fmla="*/ 4052341 w 4947551"/>
                <a:gd name="connsiteY26" fmla="*/ 3381908 h 11663158"/>
                <a:gd name="connsiteX27" fmla="*/ 4063796 w 4947551"/>
                <a:gd name="connsiteY27" fmla="*/ 3338804 h 11663158"/>
                <a:gd name="connsiteX28" fmla="*/ 4073741 w 4947551"/>
                <a:gd name="connsiteY28" fmla="*/ 3291090 h 11663158"/>
                <a:gd name="connsiteX29" fmla="*/ 4082224 w 4947551"/>
                <a:gd name="connsiteY29" fmla="*/ 3239668 h 11663158"/>
                <a:gd name="connsiteX30" fmla="*/ 4089311 w 4947551"/>
                <a:gd name="connsiteY30" fmla="*/ 3185426 h 11663158"/>
                <a:gd name="connsiteX31" fmla="*/ 4095077 w 4947551"/>
                <a:gd name="connsiteY31" fmla="*/ 3129292 h 11663158"/>
                <a:gd name="connsiteX32" fmla="*/ 4099572 w 4947551"/>
                <a:gd name="connsiteY32" fmla="*/ 3072180 h 11663158"/>
                <a:gd name="connsiteX33" fmla="*/ 4102874 w 4947551"/>
                <a:gd name="connsiteY33" fmla="*/ 3015005 h 11663158"/>
                <a:gd name="connsiteX34" fmla="*/ 4105033 w 4947551"/>
                <a:gd name="connsiteY34" fmla="*/ 2958655 h 11663158"/>
                <a:gd name="connsiteX35" fmla="*/ 4106138 w 4947551"/>
                <a:gd name="connsiteY35" fmla="*/ 2904058 h 11663158"/>
                <a:gd name="connsiteX36" fmla="*/ 4106227 w 4947551"/>
                <a:gd name="connsiteY36" fmla="*/ 2852115 h 11663158"/>
                <a:gd name="connsiteX37" fmla="*/ 4105376 w 4947551"/>
                <a:gd name="connsiteY37" fmla="*/ 2803753 h 11663158"/>
                <a:gd name="connsiteX38" fmla="*/ 4103662 w 4947551"/>
                <a:gd name="connsiteY38" fmla="*/ 2759862 h 11663158"/>
                <a:gd name="connsiteX39" fmla="*/ 4101122 w 4947551"/>
                <a:gd name="connsiteY39" fmla="*/ 2721368 h 11663158"/>
                <a:gd name="connsiteX40" fmla="*/ 4097845 w 4947551"/>
                <a:gd name="connsiteY40" fmla="*/ 2689174 h 11663158"/>
                <a:gd name="connsiteX41" fmla="*/ 4090454 w 4947551"/>
                <a:gd name="connsiteY41" fmla="*/ 2628252 h 11663158"/>
                <a:gd name="connsiteX42" fmla="*/ 4071607 w 4947551"/>
                <a:gd name="connsiteY42" fmla="*/ 2459113 h 11663158"/>
                <a:gd name="connsiteX43" fmla="*/ 4065587 w 4947551"/>
                <a:gd name="connsiteY43" fmla="*/ 2407094 h 11663158"/>
                <a:gd name="connsiteX44" fmla="*/ 4059275 w 4947551"/>
                <a:gd name="connsiteY44" fmla="*/ 2357170 h 11663158"/>
                <a:gd name="connsiteX45" fmla="*/ 4052417 w 4947551"/>
                <a:gd name="connsiteY45" fmla="*/ 2309266 h 11663158"/>
                <a:gd name="connsiteX46" fmla="*/ 4044759 w 4947551"/>
                <a:gd name="connsiteY46" fmla="*/ 2263330 h 11663158"/>
                <a:gd name="connsiteX47" fmla="*/ 4036034 w 4947551"/>
                <a:gd name="connsiteY47" fmla="*/ 2219325 h 11663158"/>
                <a:gd name="connsiteX48" fmla="*/ 4026001 w 4947551"/>
                <a:gd name="connsiteY48" fmla="*/ 2177186 h 11663158"/>
                <a:gd name="connsiteX49" fmla="*/ 4014406 w 4947551"/>
                <a:gd name="connsiteY49" fmla="*/ 2136851 h 11663158"/>
                <a:gd name="connsiteX50" fmla="*/ 4000995 w 4947551"/>
                <a:gd name="connsiteY50" fmla="*/ 2098268 h 11663158"/>
                <a:gd name="connsiteX51" fmla="*/ 3985514 w 4947551"/>
                <a:gd name="connsiteY51" fmla="*/ 2061375 h 11663158"/>
                <a:gd name="connsiteX52" fmla="*/ 3967696 w 4947551"/>
                <a:gd name="connsiteY52" fmla="*/ 2026132 h 11663158"/>
                <a:gd name="connsiteX53" fmla="*/ 3947312 w 4947551"/>
                <a:gd name="connsiteY53" fmla="*/ 1992477 h 11663158"/>
                <a:gd name="connsiteX54" fmla="*/ 3924084 w 4947551"/>
                <a:gd name="connsiteY54" fmla="*/ 1960346 h 11663158"/>
                <a:gd name="connsiteX55" fmla="*/ 3897757 w 4947551"/>
                <a:gd name="connsiteY55" fmla="*/ 1929688 h 11663158"/>
                <a:gd name="connsiteX56" fmla="*/ 3868102 w 4947551"/>
                <a:gd name="connsiteY56" fmla="*/ 1900440 h 11663158"/>
                <a:gd name="connsiteX57" fmla="*/ 3834841 w 4947551"/>
                <a:gd name="connsiteY57" fmla="*/ 1872564 h 11663158"/>
                <a:gd name="connsiteX58" fmla="*/ 3797731 w 4947551"/>
                <a:gd name="connsiteY58" fmla="*/ 1845995 h 11663158"/>
                <a:gd name="connsiteX59" fmla="*/ 3756520 w 4947551"/>
                <a:gd name="connsiteY59" fmla="*/ 1820684 h 11663158"/>
                <a:gd name="connsiteX60" fmla="*/ 3710940 w 4947551"/>
                <a:gd name="connsiteY60" fmla="*/ 1796554 h 11663158"/>
                <a:gd name="connsiteX61" fmla="*/ 3699484 w 4947551"/>
                <a:gd name="connsiteY61" fmla="*/ 1742655 h 11663158"/>
                <a:gd name="connsiteX62" fmla="*/ 3683393 w 4947551"/>
                <a:gd name="connsiteY62" fmla="*/ 1693278 h 11663158"/>
                <a:gd name="connsiteX63" fmla="*/ 3663086 w 4947551"/>
                <a:gd name="connsiteY63" fmla="*/ 1648193 h 11663158"/>
                <a:gd name="connsiteX64" fmla="*/ 3638956 w 4947551"/>
                <a:gd name="connsiteY64" fmla="*/ 1607197 h 11663158"/>
                <a:gd name="connsiteX65" fmla="*/ 3611422 w 4947551"/>
                <a:gd name="connsiteY65" fmla="*/ 1570062 h 11663158"/>
                <a:gd name="connsiteX66" fmla="*/ 3580854 w 4947551"/>
                <a:gd name="connsiteY66" fmla="*/ 1536573 h 11663158"/>
                <a:gd name="connsiteX67" fmla="*/ 3547694 w 4947551"/>
                <a:gd name="connsiteY67" fmla="*/ 1506512 h 11663158"/>
                <a:gd name="connsiteX68" fmla="*/ 3512312 w 4947551"/>
                <a:gd name="connsiteY68" fmla="*/ 1479664 h 11663158"/>
                <a:gd name="connsiteX69" fmla="*/ 3475139 w 4947551"/>
                <a:gd name="connsiteY69" fmla="*/ 1455813 h 11663158"/>
                <a:gd name="connsiteX70" fmla="*/ 3436556 w 4947551"/>
                <a:gd name="connsiteY70" fmla="*/ 1434731 h 11663158"/>
                <a:gd name="connsiteX71" fmla="*/ 3396983 w 4947551"/>
                <a:gd name="connsiteY71" fmla="*/ 1416227 h 11663158"/>
                <a:gd name="connsiteX72" fmla="*/ 3356813 w 4947551"/>
                <a:gd name="connsiteY72" fmla="*/ 1400060 h 11663158"/>
                <a:gd name="connsiteX73" fmla="*/ 3316440 w 4947551"/>
                <a:gd name="connsiteY73" fmla="*/ 1386014 h 11663158"/>
                <a:gd name="connsiteX74" fmla="*/ 3276295 w 4947551"/>
                <a:gd name="connsiteY74" fmla="*/ 1373886 h 11663158"/>
                <a:gd name="connsiteX75" fmla="*/ 3236760 w 4947551"/>
                <a:gd name="connsiteY75" fmla="*/ 1363446 h 11663158"/>
                <a:gd name="connsiteX76" fmla="*/ 3198253 w 4947551"/>
                <a:gd name="connsiteY76" fmla="*/ 1354480 h 11663158"/>
                <a:gd name="connsiteX77" fmla="*/ 3161157 w 4947551"/>
                <a:gd name="connsiteY77" fmla="*/ 1346771 h 11663158"/>
                <a:gd name="connsiteX78" fmla="*/ 3127591 w 4947551"/>
                <a:gd name="connsiteY78" fmla="*/ 1292110 h 11663158"/>
                <a:gd name="connsiteX79" fmla="*/ 3096272 w 4947551"/>
                <a:gd name="connsiteY79" fmla="*/ 1238783 h 11663158"/>
                <a:gd name="connsiteX80" fmla="*/ 3066834 w 4947551"/>
                <a:gd name="connsiteY80" fmla="*/ 1187018 h 11663158"/>
                <a:gd name="connsiteX81" fmla="*/ 3012071 w 4947551"/>
                <a:gd name="connsiteY81" fmla="*/ 1088936 h 11663158"/>
                <a:gd name="connsiteX82" fmla="*/ 2986024 w 4947551"/>
                <a:gd name="connsiteY82" fmla="*/ 1043025 h 11663158"/>
                <a:gd name="connsiteX83" fmla="*/ 2960357 w 4947551"/>
                <a:gd name="connsiteY83" fmla="*/ 999477 h 11663158"/>
                <a:gd name="connsiteX84" fmla="*/ 2934716 w 4947551"/>
                <a:gd name="connsiteY84" fmla="*/ 958507 h 11663158"/>
                <a:gd name="connsiteX85" fmla="*/ 2908719 w 4947551"/>
                <a:gd name="connsiteY85" fmla="*/ 920292 h 11663158"/>
                <a:gd name="connsiteX86" fmla="*/ 2881998 w 4947551"/>
                <a:gd name="connsiteY86" fmla="*/ 885050 h 11663158"/>
                <a:gd name="connsiteX87" fmla="*/ 2854185 w 4947551"/>
                <a:gd name="connsiteY87" fmla="*/ 852970 h 11663158"/>
                <a:gd name="connsiteX88" fmla="*/ 2824911 w 4947551"/>
                <a:gd name="connsiteY88" fmla="*/ 824280 h 11663158"/>
                <a:gd name="connsiteX89" fmla="*/ 2793796 w 4947551"/>
                <a:gd name="connsiteY89" fmla="*/ 799160 h 11663158"/>
                <a:gd name="connsiteX90" fmla="*/ 2760472 w 4947551"/>
                <a:gd name="connsiteY90" fmla="*/ 777824 h 11663158"/>
                <a:gd name="connsiteX91" fmla="*/ 2724581 w 4947551"/>
                <a:gd name="connsiteY91" fmla="*/ 760476 h 11663158"/>
                <a:gd name="connsiteX92" fmla="*/ 2687066 w 4947551"/>
                <a:gd name="connsiteY92" fmla="*/ 751433 h 11663158"/>
                <a:gd name="connsiteX93" fmla="*/ 2644190 w 4947551"/>
                <a:gd name="connsiteY93" fmla="*/ 751306 h 11663158"/>
                <a:gd name="connsiteX94" fmla="*/ 2597493 w 4947551"/>
                <a:gd name="connsiteY94" fmla="*/ 758380 h 11663158"/>
                <a:gd name="connsiteX95" fmla="*/ 2548458 w 4947551"/>
                <a:gd name="connsiteY95" fmla="*/ 770915 h 11663158"/>
                <a:gd name="connsiteX96" fmla="*/ 2498623 w 4947551"/>
                <a:gd name="connsiteY96" fmla="*/ 787222 h 11663158"/>
                <a:gd name="connsiteX97" fmla="*/ 2449487 w 4947551"/>
                <a:gd name="connsiteY97" fmla="*/ 805561 h 11663158"/>
                <a:gd name="connsiteX98" fmla="*/ 2359406 w 4947551"/>
                <a:gd name="connsiteY98" fmla="*/ 841476 h 11663158"/>
                <a:gd name="connsiteX99" fmla="*/ 2321471 w 4947551"/>
                <a:gd name="connsiteY99" fmla="*/ 855624 h 11663158"/>
                <a:gd name="connsiteX100" fmla="*/ 2353945 w 4947551"/>
                <a:gd name="connsiteY100" fmla="*/ 972350 h 11663158"/>
                <a:gd name="connsiteX101" fmla="*/ 2369337 w 4947551"/>
                <a:gd name="connsiteY101" fmla="*/ 1042733 h 11663158"/>
                <a:gd name="connsiteX102" fmla="*/ 2371750 w 4947551"/>
                <a:gd name="connsiteY102" fmla="*/ 1095070 h 11663158"/>
                <a:gd name="connsiteX103" fmla="*/ 2365273 w 4947551"/>
                <a:gd name="connsiteY103" fmla="*/ 1157706 h 11663158"/>
                <a:gd name="connsiteX104" fmla="*/ 2244699 w 4947551"/>
                <a:gd name="connsiteY104" fmla="*/ 2131885 h 11663158"/>
                <a:gd name="connsiteX105" fmla="*/ 2365260 w 4947551"/>
                <a:gd name="connsiteY105" fmla="*/ 1157706 h 11663158"/>
                <a:gd name="connsiteX106" fmla="*/ 2365730 w 4947551"/>
                <a:gd name="connsiteY106" fmla="*/ 1139748 h 11663158"/>
                <a:gd name="connsiteX107" fmla="*/ 2342832 w 4947551"/>
                <a:gd name="connsiteY107" fmla="*/ 1081036 h 11663158"/>
                <a:gd name="connsiteX108" fmla="*/ 2321318 w 4947551"/>
                <a:gd name="connsiteY108" fmla="*/ 1042365 h 11663158"/>
                <a:gd name="connsiteX109" fmla="*/ 2294293 w 4947551"/>
                <a:gd name="connsiteY109" fmla="*/ 998880 h 11663158"/>
                <a:gd name="connsiteX110" fmla="*/ 2262708 w 4947551"/>
                <a:gd name="connsiteY110" fmla="*/ 951623 h 11663158"/>
                <a:gd name="connsiteX111" fmla="*/ 2227465 w 4947551"/>
                <a:gd name="connsiteY111" fmla="*/ 901636 h 11663158"/>
                <a:gd name="connsiteX112" fmla="*/ 2189480 w 4947551"/>
                <a:gd name="connsiteY112" fmla="*/ 849960 h 11663158"/>
                <a:gd name="connsiteX113" fmla="*/ 2149678 w 4947551"/>
                <a:gd name="connsiteY113" fmla="*/ 797648 h 11663158"/>
                <a:gd name="connsiteX114" fmla="*/ 2108962 w 4947551"/>
                <a:gd name="connsiteY114" fmla="*/ 745731 h 11663158"/>
                <a:gd name="connsiteX115" fmla="*/ 2068271 w 4947551"/>
                <a:gd name="connsiteY115" fmla="*/ 695274 h 11663158"/>
                <a:gd name="connsiteX116" fmla="*/ 2028520 w 4947551"/>
                <a:gd name="connsiteY116" fmla="*/ 647306 h 11663158"/>
                <a:gd name="connsiteX117" fmla="*/ 1990610 w 4947551"/>
                <a:gd name="connsiteY117" fmla="*/ 602869 h 11663158"/>
                <a:gd name="connsiteX118" fmla="*/ 1955482 w 4947551"/>
                <a:gd name="connsiteY118" fmla="*/ 563016 h 11663158"/>
                <a:gd name="connsiteX119" fmla="*/ 1924037 w 4947551"/>
                <a:gd name="connsiteY119" fmla="*/ 528789 h 11663158"/>
                <a:gd name="connsiteX120" fmla="*/ 1897202 w 4947551"/>
                <a:gd name="connsiteY120" fmla="*/ 501230 h 11663158"/>
                <a:gd name="connsiteX121" fmla="*/ 1861007 w 4947551"/>
                <a:gd name="connsiteY121" fmla="*/ 470306 h 11663158"/>
                <a:gd name="connsiteX122" fmla="*/ 406044 w 4947551"/>
                <a:gd name="connsiteY122" fmla="*/ 2501 h 11663158"/>
                <a:gd name="connsiteX123" fmla="*/ 363143 w 4947551"/>
                <a:gd name="connsiteY123" fmla="*/ 0 h 11663158"/>
                <a:gd name="connsiteX124" fmla="*/ 321068 w 4947551"/>
                <a:gd name="connsiteY124" fmla="*/ 19151 h 11663158"/>
                <a:gd name="connsiteX125" fmla="*/ 289941 w 4947551"/>
                <a:gd name="connsiteY125" fmla="*/ 53987 h 11663158"/>
                <a:gd name="connsiteX126" fmla="*/ 279920 w 4947551"/>
                <a:gd name="connsiteY126" fmla="*/ 98539 h 11663158"/>
                <a:gd name="connsiteX127" fmla="*/ 284683 w 4947551"/>
                <a:gd name="connsiteY127" fmla="*/ 138950 h 11663158"/>
                <a:gd name="connsiteX128" fmla="*/ 293077 w 4947551"/>
                <a:gd name="connsiteY128" fmla="*/ 181762 h 11663158"/>
                <a:gd name="connsiteX129" fmla="*/ 305917 w 4947551"/>
                <a:gd name="connsiteY129" fmla="*/ 225729 h 11663158"/>
                <a:gd name="connsiteX130" fmla="*/ 324027 w 4947551"/>
                <a:gd name="connsiteY130" fmla="*/ 269608 h 11663158"/>
                <a:gd name="connsiteX131" fmla="*/ 348221 w 4947551"/>
                <a:gd name="connsiteY131" fmla="*/ 312127 h 11663158"/>
                <a:gd name="connsiteX132" fmla="*/ 379310 w 4947551"/>
                <a:gd name="connsiteY132" fmla="*/ 352044 h 11663158"/>
                <a:gd name="connsiteX133" fmla="*/ 418122 w 4947551"/>
                <a:gd name="connsiteY133" fmla="*/ 388112 h 11663158"/>
                <a:gd name="connsiteX134" fmla="*/ 685850 w 4947551"/>
                <a:gd name="connsiteY134" fmla="*/ 539369 h 11663158"/>
                <a:gd name="connsiteX135" fmla="*/ 1100861 w 4947551"/>
                <a:gd name="connsiteY135" fmla="*/ 735495 h 11663158"/>
                <a:gd name="connsiteX136" fmla="*/ 1482407 w 4947551"/>
                <a:gd name="connsiteY136" fmla="*/ 905357 h 11663158"/>
                <a:gd name="connsiteX137" fmla="*/ 1649742 w 4947551"/>
                <a:gd name="connsiteY137" fmla="*/ 977785 h 11663158"/>
                <a:gd name="connsiteX138" fmla="*/ 1785048 w 4947551"/>
                <a:gd name="connsiteY138" fmla="*/ 2112632 h 11663158"/>
                <a:gd name="connsiteX139" fmla="*/ 1759026 w 4947551"/>
                <a:gd name="connsiteY139" fmla="*/ 2372144 h 11663158"/>
                <a:gd name="connsiteX140" fmla="*/ 1648383 w 4947551"/>
                <a:gd name="connsiteY140" fmla="*/ 2966072 h 11663158"/>
                <a:gd name="connsiteX141" fmla="*/ 1607248 w 4947551"/>
                <a:gd name="connsiteY141" fmla="*/ 2983052 h 11663158"/>
                <a:gd name="connsiteX142" fmla="*/ 1563331 w 4947551"/>
                <a:gd name="connsiteY142" fmla="*/ 3004997 h 11663158"/>
                <a:gd name="connsiteX143" fmla="*/ 1414526 w 4947551"/>
                <a:gd name="connsiteY143" fmla="*/ 3086201 h 11663158"/>
                <a:gd name="connsiteX144" fmla="*/ 1387436 w 4947551"/>
                <a:gd name="connsiteY144" fmla="*/ 3147326 h 11663158"/>
                <a:gd name="connsiteX145" fmla="*/ 1327137 w 4947551"/>
                <a:gd name="connsiteY145" fmla="*/ 3085833 h 11663158"/>
                <a:gd name="connsiteX146" fmla="*/ 1255369 w 4947551"/>
                <a:gd name="connsiteY146" fmla="*/ 3011360 h 11663158"/>
                <a:gd name="connsiteX147" fmla="*/ 1143254 w 4947551"/>
                <a:gd name="connsiteY147" fmla="*/ 2894114 h 11663158"/>
                <a:gd name="connsiteX148" fmla="*/ 1105077 w 4947551"/>
                <a:gd name="connsiteY148" fmla="*/ 2854502 h 11663158"/>
                <a:gd name="connsiteX149" fmla="*/ 1066647 w 4947551"/>
                <a:gd name="connsiteY149" fmla="*/ 2815005 h 11663158"/>
                <a:gd name="connsiteX150" fmla="*/ 1028077 w 4947551"/>
                <a:gd name="connsiteY150" fmla="*/ 2775851 h 11663158"/>
                <a:gd name="connsiteX151" fmla="*/ 989457 w 4947551"/>
                <a:gd name="connsiteY151" fmla="*/ 2737294 h 11663158"/>
                <a:gd name="connsiteX152" fmla="*/ 950874 w 4947551"/>
                <a:gd name="connsiteY152" fmla="*/ 2699562 h 11663158"/>
                <a:gd name="connsiteX153" fmla="*/ 912431 w 4947551"/>
                <a:gd name="connsiteY153" fmla="*/ 2662885 h 11663158"/>
                <a:gd name="connsiteX154" fmla="*/ 874217 w 4947551"/>
                <a:gd name="connsiteY154" fmla="*/ 2627490 h 11663158"/>
                <a:gd name="connsiteX155" fmla="*/ 836333 w 4947551"/>
                <a:gd name="connsiteY155" fmla="*/ 2593619 h 11663158"/>
                <a:gd name="connsiteX156" fmla="*/ 798868 w 4947551"/>
                <a:gd name="connsiteY156" fmla="*/ 2561513 h 11663158"/>
                <a:gd name="connsiteX157" fmla="*/ 761923 w 4947551"/>
                <a:gd name="connsiteY157" fmla="*/ 2531389 h 11663158"/>
                <a:gd name="connsiteX158" fmla="*/ 725589 w 4947551"/>
                <a:gd name="connsiteY158" fmla="*/ 2503487 h 11663158"/>
                <a:gd name="connsiteX159" fmla="*/ 689978 w 4947551"/>
                <a:gd name="connsiteY159" fmla="*/ 2478036 h 11663158"/>
                <a:gd name="connsiteX160" fmla="*/ 655154 w 4947551"/>
                <a:gd name="connsiteY160" fmla="*/ 2455291 h 11663158"/>
                <a:gd name="connsiteX161" fmla="*/ 621245 w 4947551"/>
                <a:gd name="connsiteY161" fmla="*/ 2435453 h 11663158"/>
                <a:gd name="connsiteX162" fmla="*/ 556488 w 4947551"/>
                <a:gd name="connsiteY162" fmla="*/ 2405507 h 11663158"/>
                <a:gd name="connsiteX163" fmla="*/ 495566 w 4947551"/>
                <a:gd name="connsiteY163" fmla="*/ 2384895 h 11663158"/>
                <a:gd name="connsiteX164" fmla="*/ 438518 w 4947551"/>
                <a:gd name="connsiteY164" fmla="*/ 2369210 h 11663158"/>
                <a:gd name="connsiteX165" fmla="*/ 385191 w 4947551"/>
                <a:gd name="connsiteY165" fmla="*/ 2358148 h 11663158"/>
                <a:gd name="connsiteX166" fmla="*/ 335495 w 4947551"/>
                <a:gd name="connsiteY166" fmla="*/ 2351468 h 11663158"/>
                <a:gd name="connsiteX167" fmla="*/ 289293 w 4947551"/>
                <a:gd name="connsiteY167" fmla="*/ 2348865 h 11663158"/>
                <a:gd name="connsiteX168" fmla="*/ 246468 w 4947551"/>
                <a:gd name="connsiteY168" fmla="*/ 2350084 h 11663158"/>
                <a:gd name="connsiteX169" fmla="*/ 206895 w 4947551"/>
                <a:gd name="connsiteY169" fmla="*/ 2354846 h 11663158"/>
                <a:gd name="connsiteX170" fmla="*/ 164465 w 4947551"/>
                <a:gd name="connsiteY170" fmla="*/ 2365781 h 11663158"/>
                <a:gd name="connsiteX171" fmla="*/ 126428 w 4947551"/>
                <a:gd name="connsiteY171" fmla="*/ 2382951 h 11663158"/>
                <a:gd name="connsiteX172" fmla="*/ 92976 w 4947551"/>
                <a:gd name="connsiteY172" fmla="*/ 2405608 h 11663158"/>
                <a:gd name="connsiteX173" fmla="*/ 64312 w 4947551"/>
                <a:gd name="connsiteY173" fmla="*/ 2432951 h 11663158"/>
                <a:gd name="connsiteX174" fmla="*/ 40640 w 4947551"/>
                <a:gd name="connsiteY174" fmla="*/ 2464219 h 11663158"/>
                <a:gd name="connsiteX175" fmla="*/ 22174 w 4947551"/>
                <a:gd name="connsiteY175" fmla="*/ 2498636 h 11663158"/>
                <a:gd name="connsiteX176" fmla="*/ 9105 w 4947551"/>
                <a:gd name="connsiteY176" fmla="*/ 2535415 h 11663158"/>
                <a:gd name="connsiteX177" fmla="*/ 1651 w 4947551"/>
                <a:gd name="connsiteY177" fmla="*/ 2573794 h 11663158"/>
                <a:gd name="connsiteX178" fmla="*/ 0 w 4947551"/>
                <a:gd name="connsiteY178" fmla="*/ 2612987 h 11663158"/>
                <a:gd name="connsiteX179" fmla="*/ 4356 w 4947551"/>
                <a:gd name="connsiteY179" fmla="*/ 2652230 h 11663158"/>
                <a:gd name="connsiteX180" fmla="*/ 14922 w 4947551"/>
                <a:gd name="connsiteY180" fmla="*/ 2690736 h 11663158"/>
                <a:gd name="connsiteX181" fmla="*/ 31902 w 4947551"/>
                <a:gd name="connsiteY181" fmla="*/ 2727744 h 11663158"/>
                <a:gd name="connsiteX182" fmla="*/ 55511 w 4947551"/>
                <a:gd name="connsiteY182" fmla="*/ 2762466 h 11663158"/>
                <a:gd name="connsiteX183" fmla="*/ 85928 w 4947551"/>
                <a:gd name="connsiteY183" fmla="*/ 2794127 h 11663158"/>
                <a:gd name="connsiteX184" fmla="*/ 121500 w 4947551"/>
                <a:gd name="connsiteY184" fmla="*/ 2825940 h 11663158"/>
                <a:gd name="connsiteX185" fmla="*/ 157035 w 4947551"/>
                <a:gd name="connsiteY185" fmla="*/ 2858617 h 11663158"/>
                <a:gd name="connsiteX186" fmla="*/ 192519 w 4947551"/>
                <a:gd name="connsiteY186" fmla="*/ 2892145 h 11663158"/>
                <a:gd name="connsiteX187" fmla="*/ 227926 w 4947551"/>
                <a:gd name="connsiteY187" fmla="*/ 2926461 h 11663158"/>
                <a:gd name="connsiteX188" fmla="*/ 263245 w 4947551"/>
                <a:gd name="connsiteY188" fmla="*/ 2961551 h 11663158"/>
                <a:gd name="connsiteX189" fmla="*/ 298462 w 4947551"/>
                <a:gd name="connsiteY189" fmla="*/ 2997352 h 11663158"/>
                <a:gd name="connsiteX190" fmla="*/ 333552 w 4947551"/>
                <a:gd name="connsiteY190" fmla="*/ 3033852 h 11663158"/>
                <a:gd name="connsiteX191" fmla="*/ 368503 w 4947551"/>
                <a:gd name="connsiteY191" fmla="*/ 3070999 h 11663158"/>
                <a:gd name="connsiteX192" fmla="*/ 403301 w 4947551"/>
                <a:gd name="connsiteY192" fmla="*/ 3108769 h 11663158"/>
                <a:gd name="connsiteX193" fmla="*/ 437921 w 4947551"/>
                <a:gd name="connsiteY193" fmla="*/ 3147098 h 11663158"/>
                <a:gd name="connsiteX194" fmla="*/ 472338 w 4947551"/>
                <a:gd name="connsiteY194" fmla="*/ 3185972 h 11663158"/>
                <a:gd name="connsiteX195" fmla="*/ 506552 w 4947551"/>
                <a:gd name="connsiteY195" fmla="*/ 3225355 h 11663158"/>
                <a:gd name="connsiteX196" fmla="*/ 540524 w 4947551"/>
                <a:gd name="connsiteY196" fmla="*/ 3265182 h 11663158"/>
                <a:gd name="connsiteX197" fmla="*/ 574255 w 4947551"/>
                <a:gd name="connsiteY197" fmla="*/ 3305441 h 11663158"/>
                <a:gd name="connsiteX198" fmla="*/ 607720 w 4947551"/>
                <a:gd name="connsiteY198" fmla="*/ 3346094 h 11663158"/>
                <a:gd name="connsiteX199" fmla="*/ 640905 w 4947551"/>
                <a:gd name="connsiteY199" fmla="*/ 3387090 h 11663158"/>
                <a:gd name="connsiteX200" fmla="*/ 673798 w 4947551"/>
                <a:gd name="connsiteY200" fmla="*/ 3428403 h 11663158"/>
                <a:gd name="connsiteX201" fmla="*/ 706361 w 4947551"/>
                <a:gd name="connsiteY201" fmla="*/ 3469983 h 11663158"/>
                <a:gd name="connsiteX202" fmla="*/ 738593 w 4947551"/>
                <a:gd name="connsiteY202" fmla="*/ 3511804 h 11663158"/>
                <a:gd name="connsiteX203" fmla="*/ 770470 w 4947551"/>
                <a:gd name="connsiteY203" fmla="*/ 3553815 h 11663158"/>
                <a:gd name="connsiteX204" fmla="*/ 801979 w 4947551"/>
                <a:gd name="connsiteY204" fmla="*/ 3595992 h 11663158"/>
                <a:gd name="connsiteX205" fmla="*/ 833094 w 4947551"/>
                <a:gd name="connsiteY205" fmla="*/ 3638296 h 11663158"/>
                <a:gd name="connsiteX206" fmla="*/ 863803 w 4947551"/>
                <a:gd name="connsiteY206" fmla="*/ 3680688 h 11663158"/>
                <a:gd name="connsiteX207" fmla="*/ 894092 w 4947551"/>
                <a:gd name="connsiteY207" fmla="*/ 3723119 h 11663158"/>
                <a:gd name="connsiteX208" fmla="*/ 923937 w 4947551"/>
                <a:gd name="connsiteY208" fmla="*/ 3765562 h 11663158"/>
                <a:gd name="connsiteX209" fmla="*/ 953325 w 4947551"/>
                <a:gd name="connsiteY209" fmla="*/ 3807980 h 11663158"/>
                <a:gd name="connsiteX210" fmla="*/ 982230 w 4947551"/>
                <a:gd name="connsiteY210" fmla="*/ 3850335 h 11663158"/>
                <a:gd name="connsiteX211" fmla="*/ 1010640 w 4947551"/>
                <a:gd name="connsiteY211" fmla="*/ 3892588 h 11663158"/>
                <a:gd name="connsiteX212" fmla="*/ 1038542 w 4947551"/>
                <a:gd name="connsiteY212" fmla="*/ 3934701 h 11663158"/>
                <a:gd name="connsiteX213" fmla="*/ 1424025 w 4947551"/>
                <a:gd name="connsiteY213" fmla="*/ 4504220 h 11663158"/>
                <a:gd name="connsiteX214" fmla="*/ 1462062 w 4947551"/>
                <a:gd name="connsiteY214" fmla="*/ 4552556 h 11663158"/>
                <a:gd name="connsiteX215" fmla="*/ 1499628 w 4947551"/>
                <a:gd name="connsiteY215" fmla="*/ 4598822 h 11663158"/>
                <a:gd name="connsiteX216" fmla="*/ 1536700 w 4947551"/>
                <a:gd name="connsiteY216" fmla="*/ 4643183 h 11663158"/>
                <a:gd name="connsiteX217" fmla="*/ 1573225 w 4947551"/>
                <a:gd name="connsiteY217" fmla="*/ 4685792 h 11663158"/>
                <a:gd name="connsiteX218" fmla="*/ 1609204 w 4947551"/>
                <a:gd name="connsiteY218" fmla="*/ 4726813 h 11663158"/>
                <a:gd name="connsiteX219" fmla="*/ 1644599 w 4947551"/>
                <a:gd name="connsiteY219" fmla="*/ 4766399 h 11663158"/>
                <a:gd name="connsiteX220" fmla="*/ 1679359 w 4947551"/>
                <a:gd name="connsiteY220" fmla="*/ 4804740 h 11663158"/>
                <a:gd name="connsiteX221" fmla="*/ 1811642 w 4947551"/>
                <a:gd name="connsiteY221" fmla="*/ 4948745 h 11663158"/>
                <a:gd name="connsiteX222" fmla="*/ 1842858 w 4947551"/>
                <a:gd name="connsiteY222" fmla="*/ 4983226 h 11663158"/>
                <a:gd name="connsiteX223" fmla="*/ 1873275 w 4947551"/>
                <a:gd name="connsiteY223" fmla="*/ 5017414 h 11663158"/>
                <a:gd name="connsiteX224" fmla="*/ 1902866 w 4947551"/>
                <a:gd name="connsiteY224" fmla="*/ 5051501 h 11663158"/>
                <a:gd name="connsiteX225" fmla="*/ 1931606 w 4947551"/>
                <a:gd name="connsiteY225" fmla="*/ 5085626 h 11663158"/>
                <a:gd name="connsiteX226" fmla="*/ 1959444 w 4947551"/>
                <a:gd name="connsiteY226" fmla="*/ 5119954 h 11663158"/>
                <a:gd name="connsiteX227" fmla="*/ 1986368 w 4947551"/>
                <a:gd name="connsiteY227" fmla="*/ 5154650 h 11663158"/>
                <a:gd name="connsiteX228" fmla="*/ 2012353 w 4947551"/>
                <a:gd name="connsiteY228" fmla="*/ 5189893 h 11663158"/>
                <a:gd name="connsiteX229" fmla="*/ 2037346 w 4947551"/>
                <a:gd name="connsiteY229" fmla="*/ 5225821 h 11663158"/>
                <a:gd name="connsiteX230" fmla="*/ 2061337 w 4947551"/>
                <a:gd name="connsiteY230" fmla="*/ 5262613 h 11663158"/>
                <a:gd name="connsiteX231" fmla="*/ 2084285 w 4947551"/>
                <a:gd name="connsiteY231" fmla="*/ 5300434 h 11663158"/>
                <a:gd name="connsiteX232" fmla="*/ 2106168 w 4947551"/>
                <a:gd name="connsiteY232" fmla="*/ 5339435 h 11663158"/>
                <a:gd name="connsiteX233" fmla="*/ 2126945 w 4947551"/>
                <a:gd name="connsiteY233" fmla="*/ 5379783 h 11663158"/>
                <a:gd name="connsiteX234" fmla="*/ 2146604 w 4947551"/>
                <a:gd name="connsiteY234" fmla="*/ 5421642 h 11663158"/>
                <a:gd name="connsiteX235" fmla="*/ 2165096 w 4947551"/>
                <a:gd name="connsiteY235" fmla="*/ 5465178 h 11663158"/>
                <a:gd name="connsiteX236" fmla="*/ 2182406 w 4947551"/>
                <a:gd name="connsiteY236" fmla="*/ 5510555 h 11663158"/>
                <a:gd name="connsiteX237" fmla="*/ 2198484 w 4947551"/>
                <a:gd name="connsiteY237" fmla="*/ 5557926 h 11663158"/>
                <a:gd name="connsiteX238" fmla="*/ 2213330 w 4947551"/>
                <a:gd name="connsiteY238" fmla="*/ 5607469 h 11663158"/>
                <a:gd name="connsiteX239" fmla="*/ 2226894 w 4947551"/>
                <a:gd name="connsiteY239" fmla="*/ 5659336 h 11663158"/>
                <a:gd name="connsiteX240" fmla="*/ 2299398 w 4947551"/>
                <a:gd name="connsiteY240" fmla="*/ 6512192 h 11663158"/>
                <a:gd name="connsiteX241" fmla="*/ 2344089 w 4947551"/>
                <a:gd name="connsiteY241" fmla="*/ 7067969 h 11663158"/>
                <a:gd name="connsiteX242" fmla="*/ 2382316 w 4947551"/>
                <a:gd name="connsiteY242" fmla="*/ 7569784 h 11663158"/>
                <a:gd name="connsiteX243" fmla="*/ 2411095 w 4947551"/>
                <a:gd name="connsiteY243" fmla="*/ 7968742 h 11663158"/>
                <a:gd name="connsiteX244" fmla="*/ 2434437 w 4947551"/>
                <a:gd name="connsiteY244" fmla="*/ 8310397 h 11663158"/>
                <a:gd name="connsiteX245" fmla="*/ 2456675 w 4947551"/>
                <a:gd name="connsiteY245" fmla="*/ 8656142 h 11663158"/>
                <a:gd name="connsiteX246" fmla="*/ 2473325 w 4947551"/>
                <a:gd name="connsiteY246" fmla="*/ 8932977 h 11663158"/>
                <a:gd name="connsiteX247" fmla="*/ 2488679 w 4947551"/>
                <a:gd name="connsiteY247" fmla="*/ 9207805 h 11663158"/>
                <a:gd name="connsiteX248" fmla="*/ 2499207 w 4947551"/>
                <a:gd name="connsiteY248" fmla="*/ 9411373 h 11663158"/>
                <a:gd name="connsiteX249" fmla="*/ 2508745 w 4947551"/>
                <a:gd name="connsiteY249" fmla="*/ 9611792 h 11663158"/>
                <a:gd name="connsiteX250" fmla="*/ 2524455 w 4947551"/>
                <a:gd name="connsiteY250" fmla="*/ 9999701 h 11663158"/>
                <a:gd name="connsiteX251" fmla="*/ 2528570 w 4947551"/>
                <a:gd name="connsiteY251" fmla="*/ 10124224 h 11663158"/>
                <a:gd name="connsiteX252" fmla="*/ 2532088 w 4947551"/>
                <a:gd name="connsiteY252" fmla="*/ 10245954 h 11663158"/>
                <a:gd name="connsiteX253" fmla="*/ 2534958 w 4947551"/>
                <a:gd name="connsiteY253" fmla="*/ 10364597 h 11663158"/>
                <a:gd name="connsiteX254" fmla="*/ 2537142 w 4947551"/>
                <a:gd name="connsiteY254" fmla="*/ 10479926 h 11663158"/>
                <a:gd name="connsiteX255" fmla="*/ 2538628 w 4947551"/>
                <a:gd name="connsiteY255" fmla="*/ 10591660 h 11663158"/>
                <a:gd name="connsiteX256" fmla="*/ 2539365 w 4947551"/>
                <a:gd name="connsiteY256" fmla="*/ 10699560 h 11663158"/>
                <a:gd name="connsiteX257" fmla="*/ 2539339 w 4947551"/>
                <a:gd name="connsiteY257" fmla="*/ 10803369 h 11663158"/>
                <a:gd name="connsiteX258" fmla="*/ 2538501 w 4947551"/>
                <a:gd name="connsiteY258" fmla="*/ 10902810 h 11663158"/>
                <a:gd name="connsiteX259" fmla="*/ 2536837 w 4947551"/>
                <a:gd name="connsiteY259" fmla="*/ 10997654 h 11663158"/>
                <a:gd name="connsiteX260" fmla="*/ 2535682 w 4947551"/>
                <a:gd name="connsiteY260" fmla="*/ 11043260 h 11663158"/>
                <a:gd name="connsiteX261" fmla="*/ 2534297 w 4947551"/>
                <a:gd name="connsiteY261" fmla="*/ 11087621 h 11663158"/>
                <a:gd name="connsiteX262" fmla="*/ 2532697 w 4947551"/>
                <a:gd name="connsiteY262" fmla="*/ 11130699 h 11663158"/>
                <a:gd name="connsiteX263" fmla="*/ 2530856 w 4947551"/>
                <a:gd name="connsiteY263" fmla="*/ 11172469 h 11663158"/>
                <a:gd name="connsiteX264" fmla="*/ 2528798 w 4947551"/>
                <a:gd name="connsiteY264" fmla="*/ 11212894 h 11663158"/>
                <a:gd name="connsiteX265" fmla="*/ 2526487 w 4947551"/>
                <a:gd name="connsiteY265" fmla="*/ 11251933 h 11663158"/>
                <a:gd name="connsiteX266" fmla="*/ 2521153 w 4947551"/>
                <a:gd name="connsiteY266" fmla="*/ 11325771 h 11663158"/>
                <a:gd name="connsiteX267" fmla="*/ 2514828 w 4947551"/>
                <a:gd name="connsiteY267" fmla="*/ 11393703 h 11663158"/>
                <a:gd name="connsiteX268" fmla="*/ 2507462 w 4947551"/>
                <a:gd name="connsiteY268" fmla="*/ 11455489 h 11663158"/>
                <a:gd name="connsiteX269" fmla="*/ 2499042 w 4947551"/>
                <a:gd name="connsiteY269" fmla="*/ 11510861 h 11663158"/>
                <a:gd name="connsiteX270" fmla="*/ 2489517 w 4947551"/>
                <a:gd name="connsiteY270" fmla="*/ 11559578 h 11663158"/>
                <a:gd name="connsiteX271" fmla="*/ 2478887 w 4947551"/>
                <a:gd name="connsiteY271" fmla="*/ 11601361 h 11663158"/>
                <a:gd name="connsiteX272" fmla="*/ 2460739 w 4947551"/>
                <a:gd name="connsiteY272" fmla="*/ 11650510 h 11663158"/>
                <a:gd name="connsiteX273" fmla="*/ 2454097 w 4947551"/>
                <a:gd name="connsiteY273" fmla="*/ 11663159 h 11663158"/>
                <a:gd name="connsiteX274" fmla="*/ 4947551 w 4947551"/>
                <a:gd name="connsiteY274" fmla="*/ 11651602 h 11663158"/>
                <a:gd name="connsiteX0" fmla="*/ 4947551 w 4947551"/>
                <a:gd name="connsiteY0" fmla="*/ 11651602 h 11663160"/>
                <a:gd name="connsiteX1" fmla="*/ 4719642 w 4947551"/>
                <a:gd name="connsiteY1" fmla="*/ 9451909 h 11663160"/>
                <a:gd name="connsiteX2" fmla="*/ 4643463 w 4947551"/>
                <a:gd name="connsiteY2" fmla="*/ 8467674 h 11663160"/>
                <a:gd name="connsiteX3" fmla="*/ 4445355 w 4947551"/>
                <a:gd name="connsiteY3" fmla="*/ 6664122 h 11663160"/>
                <a:gd name="connsiteX4" fmla="*/ 4266146 w 4947551"/>
                <a:gd name="connsiteY4" fmla="*/ 5572925 h 11663160"/>
                <a:gd name="connsiteX5" fmla="*/ 4018750 w 4947551"/>
                <a:gd name="connsiteY5" fmla="*/ 4526064 h 11663160"/>
                <a:gd name="connsiteX6" fmla="*/ 4018203 w 4947551"/>
                <a:gd name="connsiteY6" fmla="*/ 4488688 h 11663160"/>
                <a:gd name="connsiteX7" fmla="*/ 4018267 w 4947551"/>
                <a:gd name="connsiteY7" fmla="*/ 4434357 h 11663160"/>
                <a:gd name="connsiteX8" fmla="*/ 4019131 w 4947551"/>
                <a:gd name="connsiteY8" fmla="*/ 4380242 h 11663160"/>
                <a:gd name="connsiteX9" fmla="*/ 4020680 w 4947551"/>
                <a:gd name="connsiteY9" fmla="*/ 4326394 h 11663160"/>
                <a:gd name="connsiteX10" fmla="*/ 4022826 w 4947551"/>
                <a:gd name="connsiteY10" fmla="*/ 4272864 h 11663160"/>
                <a:gd name="connsiteX11" fmla="*/ 4025468 w 4947551"/>
                <a:gd name="connsiteY11" fmla="*/ 4219689 h 11663160"/>
                <a:gd name="connsiteX12" fmla="*/ 4028529 w 4947551"/>
                <a:gd name="connsiteY12" fmla="*/ 4166933 h 11663160"/>
                <a:gd name="connsiteX13" fmla="*/ 4031907 w 4947551"/>
                <a:gd name="connsiteY13" fmla="*/ 4114647 h 11663160"/>
                <a:gd name="connsiteX14" fmla="*/ 4035514 w 4947551"/>
                <a:gd name="connsiteY14" fmla="*/ 4062869 h 11663160"/>
                <a:gd name="connsiteX15" fmla="*/ 4046702 w 4947551"/>
                <a:gd name="connsiteY15" fmla="*/ 3911117 h 11663160"/>
                <a:gd name="connsiteX16" fmla="*/ 4053548 w 4947551"/>
                <a:gd name="connsiteY16" fmla="*/ 3813441 h 11663160"/>
                <a:gd name="connsiteX17" fmla="*/ 4056507 w 4947551"/>
                <a:gd name="connsiteY17" fmla="*/ 3765791 h 11663160"/>
                <a:gd name="connsiteX18" fmla="*/ 4059034 w 4947551"/>
                <a:gd name="connsiteY18" fmla="*/ 3719017 h 11663160"/>
                <a:gd name="connsiteX19" fmla="*/ 4061041 w 4947551"/>
                <a:gd name="connsiteY19" fmla="*/ 3673157 h 11663160"/>
                <a:gd name="connsiteX20" fmla="*/ 4062412 w 4947551"/>
                <a:gd name="connsiteY20" fmla="*/ 3628250 h 11663160"/>
                <a:gd name="connsiteX21" fmla="*/ 4063073 w 4947551"/>
                <a:gd name="connsiteY21" fmla="*/ 3584371 h 11663160"/>
                <a:gd name="connsiteX22" fmla="*/ 4062920 w 4947551"/>
                <a:gd name="connsiteY22" fmla="*/ 3541547 h 11663160"/>
                <a:gd name="connsiteX23" fmla="*/ 4061866 w 4947551"/>
                <a:gd name="connsiteY23" fmla="*/ 3499840 h 11663160"/>
                <a:gd name="connsiteX24" fmla="*/ 4059809 w 4947551"/>
                <a:gd name="connsiteY24" fmla="*/ 3459302 h 11663160"/>
                <a:gd name="connsiteX25" fmla="*/ 4056672 w 4947551"/>
                <a:gd name="connsiteY25" fmla="*/ 3419970 h 11663160"/>
                <a:gd name="connsiteX26" fmla="*/ 4052341 w 4947551"/>
                <a:gd name="connsiteY26" fmla="*/ 3381908 h 11663160"/>
                <a:gd name="connsiteX27" fmla="*/ 4063796 w 4947551"/>
                <a:gd name="connsiteY27" fmla="*/ 3338804 h 11663160"/>
                <a:gd name="connsiteX28" fmla="*/ 4073741 w 4947551"/>
                <a:gd name="connsiteY28" fmla="*/ 3291090 h 11663160"/>
                <a:gd name="connsiteX29" fmla="*/ 4082224 w 4947551"/>
                <a:gd name="connsiteY29" fmla="*/ 3239668 h 11663160"/>
                <a:gd name="connsiteX30" fmla="*/ 4089311 w 4947551"/>
                <a:gd name="connsiteY30" fmla="*/ 3185426 h 11663160"/>
                <a:gd name="connsiteX31" fmla="*/ 4095077 w 4947551"/>
                <a:gd name="connsiteY31" fmla="*/ 3129292 h 11663160"/>
                <a:gd name="connsiteX32" fmla="*/ 4099572 w 4947551"/>
                <a:gd name="connsiteY32" fmla="*/ 3072180 h 11663160"/>
                <a:gd name="connsiteX33" fmla="*/ 4102874 w 4947551"/>
                <a:gd name="connsiteY33" fmla="*/ 3015005 h 11663160"/>
                <a:gd name="connsiteX34" fmla="*/ 4105033 w 4947551"/>
                <a:gd name="connsiteY34" fmla="*/ 2958655 h 11663160"/>
                <a:gd name="connsiteX35" fmla="*/ 4106138 w 4947551"/>
                <a:gd name="connsiteY35" fmla="*/ 2904058 h 11663160"/>
                <a:gd name="connsiteX36" fmla="*/ 4106227 w 4947551"/>
                <a:gd name="connsiteY36" fmla="*/ 2852115 h 11663160"/>
                <a:gd name="connsiteX37" fmla="*/ 4105376 w 4947551"/>
                <a:gd name="connsiteY37" fmla="*/ 2803753 h 11663160"/>
                <a:gd name="connsiteX38" fmla="*/ 4103662 w 4947551"/>
                <a:gd name="connsiteY38" fmla="*/ 2759862 h 11663160"/>
                <a:gd name="connsiteX39" fmla="*/ 4101122 w 4947551"/>
                <a:gd name="connsiteY39" fmla="*/ 2721368 h 11663160"/>
                <a:gd name="connsiteX40" fmla="*/ 4097845 w 4947551"/>
                <a:gd name="connsiteY40" fmla="*/ 2689174 h 11663160"/>
                <a:gd name="connsiteX41" fmla="*/ 4090454 w 4947551"/>
                <a:gd name="connsiteY41" fmla="*/ 2628252 h 11663160"/>
                <a:gd name="connsiteX42" fmla="*/ 4071607 w 4947551"/>
                <a:gd name="connsiteY42" fmla="*/ 2459113 h 11663160"/>
                <a:gd name="connsiteX43" fmla="*/ 4065587 w 4947551"/>
                <a:gd name="connsiteY43" fmla="*/ 2407094 h 11663160"/>
                <a:gd name="connsiteX44" fmla="*/ 4059275 w 4947551"/>
                <a:gd name="connsiteY44" fmla="*/ 2357170 h 11663160"/>
                <a:gd name="connsiteX45" fmla="*/ 4052417 w 4947551"/>
                <a:gd name="connsiteY45" fmla="*/ 2309266 h 11663160"/>
                <a:gd name="connsiteX46" fmla="*/ 4044759 w 4947551"/>
                <a:gd name="connsiteY46" fmla="*/ 2263330 h 11663160"/>
                <a:gd name="connsiteX47" fmla="*/ 4036034 w 4947551"/>
                <a:gd name="connsiteY47" fmla="*/ 2219325 h 11663160"/>
                <a:gd name="connsiteX48" fmla="*/ 4026001 w 4947551"/>
                <a:gd name="connsiteY48" fmla="*/ 2177186 h 11663160"/>
                <a:gd name="connsiteX49" fmla="*/ 4014406 w 4947551"/>
                <a:gd name="connsiteY49" fmla="*/ 2136851 h 11663160"/>
                <a:gd name="connsiteX50" fmla="*/ 4000995 w 4947551"/>
                <a:gd name="connsiteY50" fmla="*/ 2098268 h 11663160"/>
                <a:gd name="connsiteX51" fmla="*/ 3985514 w 4947551"/>
                <a:gd name="connsiteY51" fmla="*/ 2061375 h 11663160"/>
                <a:gd name="connsiteX52" fmla="*/ 3967696 w 4947551"/>
                <a:gd name="connsiteY52" fmla="*/ 2026132 h 11663160"/>
                <a:gd name="connsiteX53" fmla="*/ 3947312 w 4947551"/>
                <a:gd name="connsiteY53" fmla="*/ 1992477 h 11663160"/>
                <a:gd name="connsiteX54" fmla="*/ 3924084 w 4947551"/>
                <a:gd name="connsiteY54" fmla="*/ 1960346 h 11663160"/>
                <a:gd name="connsiteX55" fmla="*/ 3897757 w 4947551"/>
                <a:gd name="connsiteY55" fmla="*/ 1929688 h 11663160"/>
                <a:gd name="connsiteX56" fmla="*/ 3868102 w 4947551"/>
                <a:gd name="connsiteY56" fmla="*/ 1900440 h 11663160"/>
                <a:gd name="connsiteX57" fmla="*/ 3834841 w 4947551"/>
                <a:gd name="connsiteY57" fmla="*/ 1872564 h 11663160"/>
                <a:gd name="connsiteX58" fmla="*/ 3797731 w 4947551"/>
                <a:gd name="connsiteY58" fmla="*/ 1845995 h 11663160"/>
                <a:gd name="connsiteX59" fmla="*/ 3756520 w 4947551"/>
                <a:gd name="connsiteY59" fmla="*/ 1820684 h 11663160"/>
                <a:gd name="connsiteX60" fmla="*/ 3710940 w 4947551"/>
                <a:gd name="connsiteY60" fmla="*/ 1796554 h 11663160"/>
                <a:gd name="connsiteX61" fmla="*/ 3699484 w 4947551"/>
                <a:gd name="connsiteY61" fmla="*/ 1742655 h 11663160"/>
                <a:gd name="connsiteX62" fmla="*/ 3683393 w 4947551"/>
                <a:gd name="connsiteY62" fmla="*/ 1693278 h 11663160"/>
                <a:gd name="connsiteX63" fmla="*/ 3663086 w 4947551"/>
                <a:gd name="connsiteY63" fmla="*/ 1648193 h 11663160"/>
                <a:gd name="connsiteX64" fmla="*/ 3638956 w 4947551"/>
                <a:gd name="connsiteY64" fmla="*/ 1607197 h 11663160"/>
                <a:gd name="connsiteX65" fmla="*/ 3611422 w 4947551"/>
                <a:gd name="connsiteY65" fmla="*/ 1570062 h 11663160"/>
                <a:gd name="connsiteX66" fmla="*/ 3580854 w 4947551"/>
                <a:gd name="connsiteY66" fmla="*/ 1536573 h 11663160"/>
                <a:gd name="connsiteX67" fmla="*/ 3547694 w 4947551"/>
                <a:gd name="connsiteY67" fmla="*/ 1506512 h 11663160"/>
                <a:gd name="connsiteX68" fmla="*/ 3512312 w 4947551"/>
                <a:gd name="connsiteY68" fmla="*/ 1479664 h 11663160"/>
                <a:gd name="connsiteX69" fmla="*/ 3475139 w 4947551"/>
                <a:gd name="connsiteY69" fmla="*/ 1455813 h 11663160"/>
                <a:gd name="connsiteX70" fmla="*/ 3436556 w 4947551"/>
                <a:gd name="connsiteY70" fmla="*/ 1434731 h 11663160"/>
                <a:gd name="connsiteX71" fmla="*/ 3396983 w 4947551"/>
                <a:gd name="connsiteY71" fmla="*/ 1416227 h 11663160"/>
                <a:gd name="connsiteX72" fmla="*/ 3356813 w 4947551"/>
                <a:gd name="connsiteY72" fmla="*/ 1400060 h 11663160"/>
                <a:gd name="connsiteX73" fmla="*/ 3316440 w 4947551"/>
                <a:gd name="connsiteY73" fmla="*/ 1386014 h 11663160"/>
                <a:gd name="connsiteX74" fmla="*/ 3276295 w 4947551"/>
                <a:gd name="connsiteY74" fmla="*/ 1373886 h 11663160"/>
                <a:gd name="connsiteX75" fmla="*/ 3236760 w 4947551"/>
                <a:gd name="connsiteY75" fmla="*/ 1363446 h 11663160"/>
                <a:gd name="connsiteX76" fmla="*/ 3198253 w 4947551"/>
                <a:gd name="connsiteY76" fmla="*/ 1354480 h 11663160"/>
                <a:gd name="connsiteX77" fmla="*/ 3161157 w 4947551"/>
                <a:gd name="connsiteY77" fmla="*/ 1346771 h 11663160"/>
                <a:gd name="connsiteX78" fmla="*/ 3127591 w 4947551"/>
                <a:gd name="connsiteY78" fmla="*/ 1292110 h 11663160"/>
                <a:gd name="connsiteX79" fmla="*/ 3096272 w 4947551"/>
                <a:gd name="connsiteY79" fmla="*/ 1238783 h 11663160"/>
                <a:gd name="connsiteX80" fmla="*/ 3066834 w 4947551"/>
                <a:gd name="connsiteY80" fmla="*/ 1187018 h 11663160"/>
                <a:gd name="connsiteX81" fmla="*/ 3012071 w 4947551"/>
                <a:gd name="connsiteY81" fmla="*/ 1088936 h 11663160"/>
                <a:gd name="connsiteX82" fmla="*/ 2986024 w 4947551"/>
                <a:gd name="connsiteY82" fmla="*/ 1043025 h 11663160"/>
                <a:gd name="connsiteX83" fmla="*/ 2960357 w 4947551"/>
                <a:gd name="connsiteY83" fmla="*/ 999477 h 11663160"/>
                <a:gd name="connsiteX84" fmla="*/ 2934716 w 4947551"/>
                <a:gd name="connsiteY84" fmla="*/ 958507 h 11663160"/>
                <a:gd name="connsiteX85" fmla="*/ 2908719 w 4947551"/>
                <a:gd name="connsiteY85" fmla="*/ 920292 h 11663160"/>
                <a:gd name="connsiteX86" fmla="*/ 2881998 w 4947551"/>
                <a:gd name="connsiteY86" fmla="*/ 885050 h 11663160"/>
                <a:gd name="connsiteX87" fmla="*/ 2854185 w 4947551"/>
                <a:gd name="connsiteY87" fmla="*/ 852970 h 11663160"/>
                <a:gd name="connsiteX88" fmla="*/ 2824911 w 4947551"/>
                <a:gd name="connsiteY88" fmla="*/ 824280 h 11663160"/>
                <a:gd name="connsiteX89" fmla="*/ 2793796 w 4947551"/>
                <a:gd name="connsiteY89" fmla="*/ 799160 h 11663160"/>
                <a:gd name="connsiteX90" fmla="*/ 2760472 w 4947551"/>
                <a:gd name="connsiteY90" fmla="*/ 777824 h 11663160"/>
                <a:gd name="connsiteX91" fmla="*/ 2724581 w 4947551"/>
                <a:gd name="connsiteY91" fmla="*/ 760476 h 11663160"/>
                <a:gd name="connsiteX92" fmla="*/ 2687066 w 4947551"/>
                <a:gd name="connsiteY92" fmla="*/ 751433 h 11663160"/>
                <a:gd name="connsiteX93" fmla="*/ 2644190 w 4947551"/>
                <a:gd name="connsiteY93" fmla="*/ 751306 h 11663160"/>
                <a:gd name="connsiteX94" fmla="*/ 2597493 w 4947551"/>
                <a:gd name="connsiteY94" fmla="*/ 758380 h 11663160"/>
                <a:gd name="connsiteX95" fmla="*/ 2548458 w 4947551"/>
                <a:gd name="connsiteY95" fmla="*/ 770915 h 11663160"/>
                <a:gd name="connsiteX96" fmla="*/ 2498623 w 4947551"/>
                <a:gd name="connsiteY96" fmla="*/ 787222 h 11663160"/>
                <a:gd name="connsiteX97" fmla="*/ 2449487 w 4947551"/>
                <a:gd name="connsiteY97" fmla="*/ 805561 h 11663160"/>
                <a:gd name="connsiteX98" fmla="*/ 2359406 w 4947551"/>
                <a:gd name="connsiteY98" fmla="*/ 841476 h 11663160"/>
                <a:gd name="connsiteX99" fmla="*/ 2321471 w 4947551"/>
                <a:gd name="connsiteY99" fmla="*/ 855624 h 11663160"/>
                <a:gd name="connsiteX100" fmla="*/ 2353945 w 4947551"/>
                <a:gd name="connsiteY100" fmla="*/ 972350 h 11663160"/>
                <a:gd name="connsiteX101" fmla="*/ 2369337 w 4947551"/>
                <a:gd name="connsiteY101" fmla="*/ 1042733 h 11663160"/>
                <a:gd name="connsiteX102" fmla="*/ 2371750 w 4947551"/>
                <a:gd name="connsiteY102" fmla="*/ 1095070 h 11663160"/>
                <a:gd name="connsiteX103" fmla="*/ 2365273 w 4947551"/>
                <a:gd name="connsiteY103" fmla="*/ 1157706 h 11663160"/>
                <a:gd name="connsiteX104" fmla="*/ 2244699 w 4947551"/>
                <a:gd name="connsiteY104" fmla="*/ 2131885 h 11663160"/>
                <a:gd name="connsiteX105" fmla="*/ 2365260 w 4947551"/>
                <a:gd name="connsiteY105" fmla="*/ 1157706 h 11663160"/>
                <a:gd name="connsiteX106" fmla="*/ 2365730 w 4947551"/>
                <a:gd name="connsiteY106" fmla="*/ 1139748 h 11663160"/>
                <a:gd name="connsiteX107" fmla="*/ 2342832 w 4947551"/>
                <a:gd name="connsiteY107" fmla="*/ 1081036 h 11663160"/>
                <a:gd name="connsiteX108" fmla="*/ 2321318 w 4947551"/>
                <a:gd name="connsiteY108" fmla="*/ 1042365 h 11663160"/>
                <a:gd name="connsiteX109" fmla="*/ 2294293 w 4947551"/>
                <a:gd name="connsiteY109" fmla="*/ 998880 h 11663160"/>
                <a:gd name="connsiteX110" fmla="*/ 2262708 w 4947551"/>
                <a:gd name="connsiteY110" fmla="*/ 951623 h 11663160"/>
                <a:gd name="connsiteX111" fmla="*/ 2227465 w 4947551"/>
                <a:gd name="connsiteY111" fmla="*/ 901636 h 11663160"/>
                <a:gd name="connsiteX112" fmla="*/ 2189480 w 4947551"/>
                <a:gd name="connsiteY112" fmla="*/ 849960 h 11663160"/>
                <a:gd name="connsiteX113" fmla="*/ 2149678 w 4947551"/>
                <a:gd name="connsiteY113" fmla="*/ 797648 h 11663160"/>
                <a:gd name="connsiteX114" fmla="*/ 2108962 w 4947551"/>
                <a:gd name="connsiteY114" fmla="*/ 745731 h 11663160"/>
                <a:gd name="connsiteX115" fmla="*/ 2068271 w 4947551"/>
                <a:gd name="connsiteY115" fmla="*/ 695274 h 11663160"/>
                <a:gd name="connsiteX116" fmla="*/ 2028520 w 4947551"/>
                <a:gd name="connsiteY116" fmla="*/ 647306 h 11663160"/>
                <a:gd name="connsiteX117" fmla="*/ 1990610 w 4947551"/>
                <a:gd name="connsiteY117" fmla="*/ 602869 h 11663160"/>
                <a:gd name="connsiteX118" fmla="*/ 1955482 w 4947551"/>
                <a:gd name="connsiteY118" fmla="*/ 563016 h 11663160"/>
                <a:gd name="connsiteX119" fmla="*/ 1924037 w 4947551"/>
                <a:gd name="connsiteY119" fmla="*/ 528789 h 11663160"/>
                <a:gd name="connsiteX120" fmla="*/ 1897202 w 4947551"/>
                <a:gd name="connsiteY120" fmla="*/ 501230 h 11663160"/>
                <a:gd name="connsiteX121" fmla="*/ 1861007 w 4947551"/>
                <a:gd name="connsiteY121" fmla="*/ 470306 h 11663160"/>
                <a:gd name="connsiteX122" fmla="*/ 406044 w 4947551"/>
                <a:gd name="connsiteY122" fmla="*/ 2501 h 11663160"/>
                <a:gd name="connsiteX123" fmla="*/ 363143 w 4947551"/>
                <a:gd name="connsiteY123" fmla="*/ 0 h 11663160"/>
                <a:gd name="connsiteX124" fmla="*/ 321068 w 4947551"/>
                <a:gd name="connsiteY124" fmla="*/ 19151 h 11663160"/>
                <a:gd name="connsiteX125" fmla="*/ 289941 w 4947551"/>
                <a:gd name="connsiteY125" fmla="*/ 53987 h 11663160"/>
                <a:gd name="connsiteX126" fmla="*/ 279920 w 4947551"/>
                <a:gd name="connsiteY126" fmla="*/ 98539 h 11663160"/>
                <a:gd name="connsiteX127" fmla="*/ 284683 w 4947551"/>
                <a:gd name="connsiteY127" fmla="*/ 138950 h 11663160"/>
                <a:gd name="connsiteX128" fmla="*/ 293077 w 4947551"/>
                <a:gd name="connsiteY128" fmla="*/ 181762 h 11663160"/>
                <a:gd name="connsiteX129" fmla="*/ 305917 w 4947551"/>
                <a:gd name="connsiteY129" fmla="*/ 225729 h 11663160"/>
                <a:gd name="connsiteX130" fmla="*/ 324027 w 4947551"/>
                <a:gd name="connsiteY130" fmla="*/ 269608 h 11663160"/>
                <a:gd name="connsiteX131" fmla="*/ 348221 w 4947551"/>
                <a:gd name="connsiteY131" fmla="*/ 312127 h 11663160"/>
                <a:gd name="connsiteX132" fmla="*/ 379310 w 4947551"/>
                <a:gd name="connsiteY132" fmla="*/ 352044 h 11663160"/>
                <a:gd name="connsiteX133" fmla="*/ 418122 w 4947551"/>
                <a:gd name="connsiteY133" fmla="*/ 388112 h 11663160"/>
                <a:gd name="connsiteX134" fmla="*/ 685850 w 4947551"/>
                <a:gd name="connsiteY134" fmla="*/ 539369 h 11663160"/>
                <a:gd name="connsiteX135" fmla="*/ 1100861 w 4947551"/>
                <a:gd name="connsiteY135" fmla="*/ 735495 h 11663160"/>
                <a:gd name="connsiteX136" fmla="*/ 1482407 w 4947551"/>
                <a:gd name="connsiteY136" fmla="*/ 905357 h 11663160"/>
                <a:gd name="connsiteX137" fmla="*/ 1649742 w 4947551"/>
                <a:gd name="connsiteY137" fmla="*/ 977785 h 11663160"/>
                <a:gd name="connsiteX138" fmla="*/ 1785048 w 4947551"/>
                <a:gd name="connsiteY138" fmla="*/ 2112632 h 11663160"/>
                <a:gd name="connsiteX139" fmla="*/ 1759026 w 4947551"/>
                <a:gd name="connsiteY139" fmla="*/ 2372144 h 11663160"/>
                <a:gd name="connsiteX140" fmla="*/ 1648383 w 4947551"/>
                <a:gd name="connsiteY140" fmla="*/ 2966072 h 11663160"/>
                <a:gd name="connsiteX141" fmla="*/ 1607248 w 4947551"/>
                <a:gd name="connsiteY141" fmla="*/ 2983052 h 11663160"/>
                <a:gd name="connsiteX142" fmla="*/ 1563331 w 4947551"/>
                <a:gd name="connsiteY142" fmla="*/ 3004997 h 11663160"/>
                <a:gd name="connsiteX143" fmla="*/ 1414526 w 4947551"/>
                <a:gd name="connsiteY143" fmla="*/ 3086201 h 11663160"/>
                <a:gd name="connsiteX144" fmla="*/ 1387436 w 4947551"/>
                <a:gd name="connsiteY144" fmla="*/ 3147326 h 11663160"/>
                <a:gd name="connsiteX145" fmla="*/ 1327137 w 4947551"/>
                <a:gd name="connsiteY145" fmla="*/ 3085833 h 11663160"/>
                <a:gd name="connsiteX146" fmla="*/ 1255369 w 4947551"/>
                <a:gd name="connsiteY146" fmla="*/ 3011360 h 11663160"/>
                <a:gd name="connsiteX147" fmla="*/ 1143254 w 4947551"/>
                <a:gd name="connsiteY147" fmla="*/ 2894114 h 11663160"/>
                <a:gd name="connsiteX148" fmla="*/ 1105077 w 4947551"/>
                <a:gd name="connsiteY148" fmla="*/ 2854502 h 11663160"/>
                <a:gd name="connsiteX149" fmla="*/ 1066647 w 4947551"/>
                <a:gd name="connsiteY149" fmla="*/ 2815005 h 11663160"/>
                <a:gd name="connsiteX150" fmla="*/ 1028077 w 4947551"/>
                <a:gd name="connsiteY150" fmla="*/ 2775851 h 11663160"/>
                <a:gd name="connsiteX151" fmla="*/ 989457 w 4947551"/>
                <a:gd name="connsiteY151" fmla="*/ 2737294 h 11663160"/>
                <a:gd name="connsiteX152" fmla="*/ 950874 w 4947551"/>
                <a:gd name="connsiteY152" fmla="*/ 2699562 h 11663160"/>
                <a:gd name="connsiteX153" fmla="*/ 912431 w 4947551"/>
                <a:gd name="connsiteY153" fmla="*/ 2662885 h 11663160"/>
                <a:gd name="connsiteX154" fmla="*/ 874217 w 4947551"/>
                <a:gd name="connsiteY154" fmla="*/ 2627490 h 11663160"/>
                <a:gd name="connsiteX155" fmla="*/ 836333 w 4947551"/>
                <a:gd name="connsiteY155" fmla="*/ 2593619 h 11663160"/>
                <a:gd name="connsiteX156" fmla="*/ 798868 w 4947551"/>
                <a:gd name="connsiteY156" fmla="*/ 2561513 h 11663160"/>
                <a:gd name="connsiteX157" fmla="*/ 761923 w 4947551"/>
                <a:gd name="connsiteY157" fmla="*/ 2531389 h 11663160"/>
                <a:gd name="connsiteX158" fmla="*/ 725589 w 4947551"/>
                <a:gd name="connsiteY158" fmla="*/ 2503487 h 11663160"/>
                <a:gd name="connsiteX159" fmla="*/ 689978 w 4947551"/>
                <a:gd name="connsiteY159" fmla="*/ 2478036 h 11663160"/>
                <a:gd name="connsiteX160" fmla="*/ 655154 w 4947551"/>
                <a:gd name="connsiteY160" fmla="*/ 2455291 h 11663160"/>
                <a:gd name="connsiteX161" fmla="*/ 621245 w 4947551"/>
                <a:gd name="connsiteY161" fmla="*/ 2435453 h 11663160"/>
                <a:gd name="connsiteX162" fmla="*/ 556488 w 4947551"/>
                <a:gd name="connsiteY162" fmla="*/ 2405507 h 11663160"/>
                <a:gd name="connsiteX163" fmla="*/ 495566 w 4947551"/>
                <a:gd name="connsiteY163" fmla="*/ 2384895 h 11663160"/>
                <a:gd name="connsiteX164" fmla="*/ 438518 w 4947551"/>
                <a:gd name="connsiteY164" fmla="*/ 2369210 h 11663160"/>
                <a:gd name="connsiteX165" fmla="*/ 385191 w 4947551"/>
                <a:gd name="connsiteY165" fmla="*/ 2358148 h 11663160"/>
                <a:gd name="connsiteX166" fmla="*/ 335495 w 4947551"/>
                <a:gd name="connsiteY166" fmla="*/ 2351468 h 11663160"/>
                <a:gd name="connsiteX167" fmla="*/ 289293 w 4947551"/>
                <a:gd name="connsiteY167" fmla="*/ 2348865 h 11663160"/>
                <a:gd name="connsiteX168" fmla="*/ 246468 w 4947551"/>
                <a:gd name="connsiteY168" fmla="*/ 2350084 h 11663160"/>
                <a:gd name="connsiteX169" fmla="*/ 206895 w 4947551"/>
                <a:gd name="connsiteY169" fmla="*/ 2354846 h 11663160"/>
                <a:gd name="connsiteX170" fmla="*/ 164465 w 4947551"/>
                <a:gd name="connsiteY170" fmla="*/ 2365781 h 11663160"/>
                <a:gd name="connsiteX171" fmla="*/ 126428 w 4947551"/>
                <a:gd name="connsiteY171" fmla="*/ 2382951 h 11663160"/>
                <a:gd name="connsiteX172" fmla="*/ 92976 w 4947551"/>
                <a:gd name="connsiteY172" fmla="*/ 2405608 h 11663160"/>
                <a:gd name="connsiteX173" fmla="*/ 64312 w 4947551"/>
                <a:gd name="connsiteY173" fmla="*/ 2432951 h 11663160"/>
                <a:gd name="connsiteX174" fmla="*/ 40640 w 4947551"/>
                <a:gd name="connsiteY174" fmla="*/ 2464219 h 11663160"/>
                <a:gd name="connsiteX175" fmla="*/ 22174 w 4947551"/>
                <a:gd name="connsiteY175" fmla="*/ 2498636 h 11663160"/>
                <a:gd name="connsiteX176" fmla="*/ 9105 w 4947551"/>
                <a:gd name="connsiteY176" fmla="*/ 2535415 h 11663160"/>
                <a:gd name="connsiteX177" fmla="*/ 1651 w 4947551"/>
                <a:gd name="connsiteY177" fmla="*/ 2573794 h 11663160"/>
                <a:gd name="connsiteX178" fmla="*/ 0 w 4947551"/>
                <a:gd name="connsiteY178" fmla="*/ 2612987 h 11663160"/>
                <a:gd name="connsiteX179" fmla="*/ 4356 w 4947551"/>
                <a:gd name="connsiteY179" fmla="*/ 2652230 h 11663160"/>
                <a:gd name="connsiteX180" fmla="*/ 14922 w 4947551"/>
                <a:gd name="connsiteY180" fmla="*/ 2690736 h 11663160"/>
                <a:gd name="connsiteX181" fmla="*/ 31902 w 4947551"/>
                <a:gd name="connsiteY181" fmla="*/ 2727744 h 11663160"/>
                <a:gd name="connsiteX182" fmla="*/ 55511 w 4947551"/>
                <a:gd name="connsiteY182" fmla="*/ 2762466 h 11663160"/>
                <a:gd name="connsiteX183" fmla="*/ 85928 w 4947551"/>
                <a:gd name="connsiteY183" fmla="*/ 2794127 h 11663160"/>
                <a:gd name="connsiteX184" fmla="*/ 121500 w 4947551"/>
                <a:gd name="connsiteY184" fmla="*/ 2825940 h 11663160"/>
                <a:gd name="connsiteX185" fmla="*/ 157035 w 4947551"/>
                <a:gd name="connsiteY185" fmla="*/ 2858617 h 11663160"/>
                <a:gd name="connsiteX186" fmla="*/ 192519 w 4947551"/>
                <a:gd name="connsiteY186" fmla="*/ 2892145 h 11663160"/>
                <a:gd name="connsiteX187" fmla="*/ 227926 w 4947551"/>
                <a:gd name="connsiteY187" fmla="*/ 2926461 h 11663160"/>
                <a:gd name="connsiteX188" fmla="*/ 263245 w 4947551"/>
                <a:gd name="connsiteY188" fmla="*/ 2961551 h 11663160"/>
                <a:gd name="connsiteX189" fmla="*/ 298462 w 4947551"/>
                <a:gd name="connsiteY189" fmla="*/ 2997352 h 11663160"/>
                <a:gd name="connsiteX190" fmla="*/ 333552 w 4947551"/>
                <a:gd name="connsiteY190" fmla="*/ 3033852 h 11663160"/>
                <a:gd name="connsiteX191" fmla="*/ 368503 w 4947551"/>
                <a:gd name="connsiteY191" fmla="*/ 3070999 h 11663160"/>
                <a:gd name="connsiteX192" fmla="*/ 403301 w 4947551"/>
                <a:gd name="connsiteY192" fmla="*/ 3108769 h 11663160"/>
                <a:gd name="connsiteX193" fmla="*/ 437921 w 4947551"/>
                <a:gd name="connsiteY193" fmla="*/ 3147098 h 11663160"/>
                <a:gd name="connsiteX194" fmla="*/ 472338 w 4947551"/>
                <a:gd name="connsiteY194" fmla="*/ 3185972 h 11663160"/>
                <a:gd name="connsiteX195" fmla="*/ 506552 w 4947551"/>
                <a:gd name="connsiteY195" fmla="*/ 3225355 h 11663160"/>
                <a:gd name="connsiteX196" fmla="*/ 540524 w 4947551"/>
                <a:gd name="connsiteY196" fmla="*/ 3265182 h 11663160"/>
                <a:gd name="connsiteX197" fmla="*/ 574255 w 4947551"/>
                <a:gd name="connsiteY197" fmla="*/ 3305441 h 11663160"/>
                <a:gd name="connsiteX198" fmla="*/ 607720 w 4947551"/>
                <a:gd name="connsiteY198" fmla="*/ 3346094 h 11663160"/>
                <a:gd name="connsiteX199" fmla="*/ 640905 w 4947551"/>
                <a:gd name="connsiteY199" fmla="*/ 3387090 h 11663160"/>
                <a:gd name="connsiteX200" fmla="*/ 673798 w 4947551"/>
                <a:gd name="connsiteY200" fmla="*/ 3428403 h 11663160"/>
                <a:gd name="connsiteX201" fmla="*/ 706361 w 4947551"/>
                <a:gd name="connsiteY201" fmla="*/ 3469983 h 11663160"/>
                <a:gd name="connsiteX202" fmla="*/ 738593 w 4947551"/>
                <a:gd name="connsiteY202" fmla="*/ 3511804 h 11663160"/>
                <a:gd name="connsiteX203" fmla="*/ 770470 w 4947551"/>
                <a:gd name="connsiteY203" fmla="*/ 3553815 h 11663160"/>
                <a:gd name="connsiteX204" fmla="*/ 801979 w 4947551"/>
                <a:gd name="connsiteY204" fmla="*/ 3595992 h 11663160"/>
                <a:gd name="connsiteX205" fmla="*/ 833094 w 4947551"/>
                <a:gd name="connsiteY205" fmla="*/ 3638296 h 11663160"/>
                <a:gd name="connsiteX206" fmla="*/ 863803 w 4947551"/>
                <a:gd name="connsiteY206" fmla="*/ 3680688 h 11663160"/>
                <a:gd name="connsiteX207" fmla="*/ 894092 w 4947551"/>
                <a:gd name="connsiteY207" fmla="*/ 3723119 h 11663160"/>
                <a:gd name="connsiteX208" fmla="*/ 923937 w 4947551"/>
                <a:gd name="connsiteY208" fmla="*/ 3765562 h 11663160"/>
                <a:gd name="connsiteX209" fmla="*/ 953325 w 4947551"/>
                <a:gd name="connsiteY209" fmla="*/ 3807980 h 11663160"/>
                <a:gd name="connsiteX210" fmla="*/ 982230 w 4947551"/>
                <a:gd name="connsiteY210" fmla="*/ 3850335 h 11663160"/>
                <a:gd name="connsiteX211" fmla="*/ 1010640 w 4947551"/>
                <a:gd name="connsiteY211" fmla="*/ 3892588 h 11663160"/>
                <a:gd name="connsiteX212" fmla="*/ 1038542 w 4947551"/>
                <a:gd name="connsiteY212" fmla="*/ 3934701 h 11663160"/>
                <a:gd name="connsiteX213" fmla="*/ 1424025 w 4947551"/>
                <a:gd name="connsiteY213" fmla="*/ 4504220 h 11663160"/>
                <a:gd name="connsiteX214" fmla="*/ 1462062 w 4947551"/>
                <a:gd name="connsiteY214" fmla="*/ 4552556 h 11663160"/>
                <a:gd name="connsiteX215" fmla="*/ 1499628 w 4947551"/>
                <a:gd name="connsiteY215" fmla="*/ 4598822 h 11663160"/>
                <a:gd name="connsiteX216" fmla="*/ 1536700 w 4947551"/>
                <a:gd name="connsiteY216" fmla="*/ 4643183 h 11663160"/>
                <a:gd name="connsiteX217" fmla="*/ 1573225 w 4947551"/>
                <a:gd name="connsiteY217" fmla="*/ 4685792 h 11663160"/>
                <a:gd name="connsiteX218" fmla="*/ 1609204 w 4947551"/>
                <a:gd name="connsiteY218" fmla="*/ 4726813 h 11663160"/>
                <a:gd name="connsiteX219" fmla="*/ 1644599 w 4947551"/>
                <a:gd name="connsiteY219" fmla="*/ 4766399 h 11663160"/>
                <a:gd name="connsiteX220" fmla="*/ 1679359 w 4947551"/>
                <a:gd name="connsiteY220" fmla="*/ 4804740 h 11663160"/>
                <a:gd name="connsiteX221" fmla="*/ 1811642 w 4947551"/>
                <a:gd name="connsiteY221" fmla="*/ 4948745 h 11663160"/>
                <a:gd name="connsiteX222" fmla="*/ 1842858 w 4947551"/>
                <a:gd name="connsiteY222" fmla="*/ 4983226 h 11663160"/>
                <a:gd name="connsiteX223" fmla="*/ 1873275 w 4947551"/>
                <a:gd name="connsiteY223" fmla="*/ 5017414 h 11663160"/>
                <a:gd name="connsiteX224" fmla="*/ 1902866 w 4947551"/>
                <a:gd name="connsiteY224" fmla="*/ 5051501 h 11663160"/>
                <a:gd name="connsiteX225" fmla="*/ 1931606 w 4947551"/>
                <a:gd name="connsiteY225" fmla="*/ 5085626 h 11663160"/>
                <a:gd name="connsiteX226" fmla="*/ 1959444 w 4947551"/>
                <a:gd name="connsiteY226" fmla="*/ 5119954 h 11663160"/>
                <a:gd name="connsiteX227" fmla="*/ 1986368 w 4947551"/>
                <a:gd name="connsiteY227" fmla="*/ 5154650 h 11663160"/>
                <a:gd name="connsiteX228" fmla="*/ 2012353 w 4947551"/>
                <a:gd name="connsiteY228" fmla="*/ 5189893 h 11663160"/>
                <a:gd name="connsiteX229" fmla="*/ 2037346 w 4947551"/>
                <a:gd name="connsiteY229" fmla="*/ 5225821 h 11663160"/>
                <a:gd name="connsiteX230" fmla="*/ 2061337 w 4947551"/>
                <a:gd name="connsiteY230" fmla="*/ 5262613 h 11663160"/>
                <a:gd name="connsiteX231" fmla="*/ 2084285 w 4947551"/>
                <a:gd name="connsiteY231" fmla="*/ 5300434 h 11663160"/>
                <a:gd name="connsiteX232" fmla="*/ 2106168 w 4947551"/>
                <a:gd name="connsiteY232" fmla="*/ 5339435 h 11663160"/>
                <a:gd name="connsiteX233" fmla="*/ 2126945 w 4947551"/>
                <a:gd name="connsiteY233" fmla="*/ 5379783 h 11663160"/>
                <a:gd name="connsiteX234" fmla="*/ 2146604 w 4947551"/>
                <a:gd name="connsiteY234" fmla="*/ 5421642 h 11663160"/>
                <a:gd name="connsiteX235" fmla="*/ 2165096 w 4947551"/>
                <a:gd name="connsiteY235" fmla="*/ 5465178 h 11663160"/>
                <a:gd name="connsiteX236" fmla="*/ 2182406 w 4947551"/>
                <a:gd name="connsiteY236" fmla="*/ 5510555 h 11663160"/>
                <a:gd name="connsiteX237" fmla="*/ 2198484 w 4947551"/>
                <a:gd name="connsiteY237" fmla="*/ 5557926 h 11663160"/>
                <a:gd name="connsiteX238" fmla="*/ 2213330 w 4947551"/>
                <a:gd name="connsiteY238" fmla="*/ 5607469 h 11663160"/>
                <a:gd name="connsiteX239" fmla="*/ 2226894 w 4947551"/>
                <a:gd name="connsiteY239" fmla="*/ 5659336 h 11663160"/>
                <a:gd name="connsiteX240" fmla="*/ 2299398 w 4947551"/>
                <a:gd name="connsiteY240" fmla="*/ 6512192 h 11663160"/>
                <a:gd name="connsiteX241" fmla="*/ 2344089 w 4947551"/>
                <a:gd name="connsiteY241" fmla="*/ 7067969 h 11663160"/>
                <a:gd name="connsiteX242" fmla="*/ 2382316 w 4947551"/>
                <a:gd name="connsiteY242" fmla="*/ 7569784 h 11663160"/>
                <a:gd name="connsiteX243" fmla="*/ 2411095 w 4947551"/>
                <a:gd name="connsiteY243" fmla="*/ 7968742 h 11663160"/>
                <a:gd name="connsiteX244" fmla="*/ 2434437 w 4947551"/>
                <a:gd name="connsiteY244" fmla="*/ 8310397 h 11663160"/>
                <a:gd name="connsiteX245" fmla="*/ 2456675 w 4947551"/>
                <a:gd name="connsiteY245" fmla="*/ 8656142 h 11663160"/>
                <a:gd name="connsiteX246" fmla="*/ 2473325 w 4947551"/>
                <a:gd name="connsiteY246" fmla="*/ 8932977 h 11663160"/>
                <a:gd name="connsiteX247" fmla="*/ 2488679 w 4947551"/>
                <a:gd name="connsiteY247" fmla="*/ 9207805 h 11663160"/>
                <a:gd name="connsiteX248" fmla="*/ 2499207 w 4947551"/>
                <a:gd name="connsiteY248" fmla="*/ 9411373 h 11663160"/>
                <a:gd name="connsiteX249" fmla="*/ 2508745 w 4947551"/>
                <a:gd name="connsiteY249" fmla="*/ 9611792 h 11663160"/>
                <a:gd name="connsiteX250" fmla="*/ 2528570 w 4947551"/>
                <a:gd name="connsiteY250" fmla="*/ 10124224 h 11663160"/>
                <a:gd name="connsiteX251" fmla="*/ 2532088 w 4947551"/>
                <a:gd name="connsiteY251" fmla="*/ 10245954 h 11663160"/>
                <a:gd name="connsiteX252" fmla="*/ 2534958 w 4947551"/>
                <a:gd name="connsiteY252" fmla="*/ 10364597 h 11663160"/>
                <a:gd name="connsiteX253" fmla="*/ 2537142 w 4947551"/>
                <a:gd name="connsiteY253" fmla="*/ 10479926 h 11663160"/>
                <a:gd name="connsiteX254" fmla="*/ 2538628 w 4947551"/>
                <a:gd name="connsiteY254" fmla="*/ 10591660 h 11663160"/>
                <a:gd name="connsiteX255" fmla="*/ 2539365 w 4947551"/>
                <a:gd name="connsiteY255" fmla="*/ 10699560 h 11663160"/>
                <a:gd name="connsiteX256" fmla="*/ 2539339 w 4947551"/>
                <a:gd name="connsiteY256" fmla="*/ 10803369 h 11663160"/>
                <a:gd name="connsiteX257" fmla="*/ 2538501 w 4947551"/>
                <a:gd name="connsiteY257" fmla="*/ 10902810 h 11663160"/>
                <a:gd name="connsiteX258" fmla="*/ 2536837 w 4947551"/>
                <a:gd name="connsiteY258" fmla="*/ 10997654 h 11663160"/>
                <a:gd name="connsiteX259" fmla="*/ 2535682 w 4947551"/>
                <a:gd name="connsiteY259" fmla="*/ 11043260 h 11663160"/>
                <a:gd name="connsiteX260" fmla="*/ 2534297 w 4947551"/>
                <a:gd name="connsiteY260" fmla="*/ 11087621 h 11663160"/>
                <a:gd name="connsiteX261" fmla="*/ 2532697 w 4947551"/>
                <a:gd name="connsiteY261" fmla="*/ 11130699 h 11663160"/>
                <a:gd name="connsiteX262" fmla="*/ 2530856 w 4947551"/>
                <a:gd name="connsiteY262" fmla="*/ 11172469 h 11663160"/>
                <a:gd name="connsiteX263" fmla="*/ 2528798 w 4947551"/>
                <a:gd name="connsiteY263" fmla="*/ 11212894 h 11663160"/>
                <a:gd name="connsiteX264" fmla="*/ 2526487 w 4947551"/>
                <a:gd name="connsiteY264" fmla="*/ 11251933 h 11663160"/>
                <a:gd name="connsiteX265" fmla="*/ 2521153 w 4947551"/>
                <a:gd name="connsiteY265" fmla="*/ 11325771 h 11663160"/>
                <a:gd name="connsiteX266" fmla="*/ 2514828 w 4947551"/>
                <a:gd name="connsiteY266" fmla="*/ 11393703 h 11663160"/>
                <a:gd name="connsiteX267" fmla="*/ 2507462 w 4947551"/>
                <a:gd name="connsiteY267" fmla="*/ 11455489 h 11663160"/>
                <a:gd name="connsiteX268" fmla="*/ 2499042 w 4947551"/>
                <a:gd name="connsiteY268" fmla="*/ 11510861 h 11663160"/>
                <a:gd name="connsiteX269" fmla="*/ 2489517 w 4947551"/>
                <a:gd name="connsiteY269" fmla="*/ 11559578 h 11663160"/>
                <a:gd name="connsiteX270" fmla="*/ 2478887 w 4947551"/>
                <a:gd name="connsiteY270" fmla="*/ 11601361 h 11663160"/>
                <a:gd name="connsiteX271" fmla="*/ 2460739 w 4947551"/>
                <a:gd name="connsiteY271" fmla="*/ 11650510 h 11663160"/>
                <a:gd name="connsiteX272" fmla="*/ 2454097 w 4947551"/>
                <a:gd name="connsiteY272" fmla="*/ 11663159 h 11663160"/>
                <a:gd name="connsiteX273" fmla="*/ 4947551 w 4947551"/>
                <a:gd name="connsiteY273" fmla="*/ 11651602 h 11663160"/>
                <a:gd name="connsiteX0" fmla="*/ 4947551 w 4947551"/>
                <a:gd name="connsiteY0" fmla="*/ 11651602 h 11663158"/>
                <a:gd name="connsiteX1" fmla="*/ 4719642 w 4947551"/>
                <a:gd name="connsiteY1" fmla="*/ 9451909 h 11663158"/>
                <a:gd name="connsiteX2" fmla="*/ 4643463 w 4947551"/>
                <a:gd name="connsiteY2" fmla="*/ 8467674 h 11663158"/>
                <a:gd name="connsiteX3" fmla="*/ 4445355 w 4947551"/>
                <a:gd name="connsiteY3" fmla="*/ 6664122 h 11663158"/>
                <a:gd name="connsiteX4" fmla="*/ 4266146 w 4947551"/>
                <a:gd name="connsiteY4" fmla="*/ 5572925 h 11663158"/>
                <a:gd name="connsiteX5" fmla="*/ 4018750 w 4947551"/>
                <a:gd name="connsiteY5" fmla="*/ 4526064 h 11663158"/>
                <a:gd name="connsiteX6" fmla="*/ 4018203 w 4947551"/>
                <a:gd name="connsiteY6" fmla="*/ 4488688 h 11663158"/>
                <a:gd name="connsiteX7" fmla="*/ 4018267 w 4947551"/>
                <a:gd name="connsiteY7" fmla="*/ 4434357 h 11663158"/>
                <a:gd name="connsiteX8" fmla="*/ 4019131 w 4947551"/>
                <a:gd name="connsiteY8" fmla="*/ 4380242 h 11663158"/>
                <a:gd name="connsiteX9" fmla="*/ 4020680 w 4947551"/>
                <a:gd name="connsiteY9" fmla="*/ 4326394 h 11663158"/>
                <a:gd name="connsiteX10" fmla="*/ 4022826 w 4947551"/>
                <a:gd name="connsiteY10" fmla="*/ 4272864 h 11663158"/>
                <a:gd name="connsiteX11" fmla="*/ 4025468 w 4947551"/>
                <a:gd name="connsiteY11" fmla="*/ 4219689 h 11663158"/>
                <a:gd name="connsiteX12" fmla="*/ 4028529 w 4947551"/>
                <a:gd name="connsiteY12" fmla="*/ 4166933 h 11663158"/>
                <a:gd name="connsiteX13" fmla="*/ 4031907 w 4947551"/>
                <a:gd name="connsiteY13" fmla="*/ 4114647 h 11663158"/>
                <a:gd name="connsiteX14" fmla="*/ 4035514 w 4947551"/>
                <a:gd name="connsiteY14" fmla="*/ 4062869 h 11663158"/>
                <a:gd name="connsiteX15" fmla="*/ 4046702 w 4947551"/>
                <a:gd name="connsiteY15" fmla="*/ 3911117 h 11663158"/>
                <a:gd name="connsiteX16" fmla="*/ 4053548 w 4947551"/>
                <a:gd name="connsiteY16" fmla="*/ 3813441 h 11663158"/>
                <a:gd name="connsiteX17" fmla="*/ 4056507 w 4947551"/>
                <a:gd name="connsiteY17" fmla="*/ 3765791 h 11663158"/>
                <a:gd name="connsiteX18" fmla="*/ 4059034 w 4947551"/>
                <a:gd name="connsiteY18" fmla="*/ 3719017 h 11663158"/>
                <a:gd name="connsiteX19" fmla="*/ 4061041 w 4947551"/>
                <a:gd name="connsiteY19" fmla="*/ 3673157 h 11663158"/>
                <a:gd name="connsiteX20" fmla="*/ 4062412 w 4947551"/>
                <a:gd name="connsiteY20" fmla="*/ 3628250 h 11663158"/>
                <a:gd name="connsiteX21" fmla="*/ 4063073 w 4947551"/>
                <a:gd name="connsiteY21" fmla="*/ 3584371 h 11663158"/>
                <a:gd name="connsiteX22" fmla="*/ 4062920 w 4947551"/>
                <a:gd name="connsiteY22" fmla="*/ 3541547 h 11663158"/>
                <a:gd name="connsiteX23" fmla="*/ 4061866 w 4947551"/>
                <a:gd name="connsiteY23" fmla="*/ 3499840 h 11663158"/>
                <a:gd name="connsiteX24" fmla="*/ 4059809 w 4947551"/>
                <a:gd name="connsiteY24" fmla="*/ 3459302 h 11663158"/>
                <a:gd name="connsiteX25" fmla="*/ 4056672 w 4947551"/>
                <a:gd name="connsiteY25" fmla="*/ 3419970 h 11663158"/>
                <a:gd name="connsiteX26" fmla="*/ 4052341 w 4947551"/>
                <a:gd name="connsiteY26" fmla="*/ 3381908 h 11663158"/>
                <a:gd name="connsiteX27" fmla="*/ 4063796 w 4947551"/>
                <a:gd name="connsiteY27" fmla="*/ 3338804 h 11663158"/>
                <a:gd name="connsiteX28" fmla="*/ 4073741 w 4947551"/>
                <a:gd name="connsiteY28" fmla="*/ 3291090 h 11663158"/>
                <a:gd name="connsiteX29" fmla="*/ 4082224 w 4947551"/>
                <a:gd name="connsiteY29" fmla="*/ 3239668 h 11663158"/>
                <a:gd name="connsiteX30" fmla="*/ 4089311 w 4947551"/>
                <a:gd name="connsiteY30" fmla="*/ 3185426 h 11663158"/>
                <a:gd name="connsiteX31" fmla="*/ 4095077 w 4947551"/>
                <a:gd name="connsiteY31" fmla="*/ 3129292 h 11663158"/>
                <a:gd name="connsiteX32" fmla="*/ 4099572 w 4947551"/>
                <a:gd name="connsiteY32" fmla="*/ 3072180 h 11663158"/>
                <a:gd name="connsiteX33" fmla="*/ 4102874 w 4947551"/>
                <a:gd name="connsiteY33" fmla="*/ 3015005 h 11663158"/>
                <a:gd name="connsiteX34" fmla="*/ 4105033 w 4947551"/>
                <a:gd name="connsiteY34" fmla="*/ 2958655 h 11663158"/>
                <a:gd name="connsiteX35" fmla="*/ 4106138 w 4947551"/>
                <a:gd name="connsiteY35" fmla="*/ 2904058 h 11663158"/>
                <a:gd name="connsiteX36" fmla="*/ 4106227 w 4947551"/>
                <a:gd name="connsiteY36" fmla="*/ 2852115 h 11663158"/>
                <a:gd name="connsiteX37" fmla="*/ 4105376 w 4947551"/>
                <a:gd name="connsiteY37" fmla="*/ 2803753 h 11663158"/>
                <a:gd name="connsiteX38" fmla="*/ 4103662 w 4947551"/>
                <a:gd name="connsiteY38" fmla="*/ 2759862 h 11663158"/>
                <a:gd name="connsiteX39" fmla="*/ 4101122 w 4947551"/>
                <a:gd name="connsiteY39" fmla="*/ 2721368 h 11663158"/>
                <a:gd name="connsiteX40" fmla="*/ 4097845 w 4947551"/>
                <a:gd name="connsiteY40" fmla="*/ 2689174 h 11663158"/>
                <a:gd name="connsiteX41" fmla="*/ 4090454 w 4947551"/>
                <a:gd name="connsiteY41" fmla="*/ 2628252 h 11663158"/>
                <a:gd name="connsiteX42" fmla="*/ 4071607 w 4947551"/>
                <a:gd name="connsiteY42" fmla="*/ 2459113 h 11663158"/>
                <a:gd name="connsiteX43" fmla="*/ 4065587 w 4947551"/>
                <a:gd name="connsiteY43" fmla="*/ 2407094 h 11663158"/>
                <a:gd name="connsiteX44" fmla="*/ 4059275 w 4947551"/>
                <a:gd name="connsiteY44" fmla="*/ 2357170 h 11663158"/>
                <a:gd name="connsiteX45" fmla="*/ 4052417 w 4947551"/>
                <a:gd name="connsiteY45" fmla="*/ 2309266 h 11663158"/>
                <a:gd name="connsiteX46" fmla="*/ 4044759 w 4947551"/>
                <a:gd name="connsiteY46" fmla="*/ 2263330 h 11663158"/>
                <a:gd name="connsiteX47" fmla="*/ 4036034 w 4947551"/>
                <a:gd name="connsiteY47" fmla="*/ 2219325 h 11663158"/>
                <a:gd name="connsiteX48" fmla="*/ 4026001 w 4947551"/>
                <a:gd name="connsiteY48" fmla="*/ 2177186 h 11663158"/>
                <a:gd name="connsiteX49" fmla="*/ 4014406 w 4947551"/>
                <a:gd name="connsiteY49" fmla="*/ 2136851 h 11663158"/>
                <a:gd name="connsiteX50" fmla="*/ 4000995 w 4947551"/>
                <a:gd name="connsiteY50" fmla="*/ 2098268 h 11663158"/>
                <a:gd name="connsiteX51" fmla="*/ 3985514 w 4947551"/>
                <a:gd name="connsiteY51" fmla="*/ 2061375 h 11663158"/>
                <a:gd name="connsiteX52" fmla="*/ 3967696 w 4947551"/>
                <a:gd name="connsiteY52" fmla="*/ 2026132 h 11663158"/>
                <a:gd name="connsiteX53" fmla="*/ 3947312 w 4947551"/>
                <a:gd name="connsiteY53" fmla="*/ 1992477 h 11663158"/>
                <a:gd name="connsiteX54" fmla="*/ 3924084 w 4947551"/>
                <a:gd name="connsiteY54" fmla="*/ 1960346 h 11663158"/>
                <a:gd name="connsiteX55" fmla="*/ 3897757 w 4947551"/>
                <a:gd name="connsiteY55" fmla="*/ 1929688 h 11663158"/>
                <a:gd name="connsiteX56" fmla="*/ 3868102 w 4947551"/>
                <a:gd name="connsiteY56" fmla="*/ 1900440 h 11663158"/>
                <a:gd name="connsiteX57" fmla="*/ 3834841 w 4947551"/>
                <a:gd name="connsiteY57" fmla="*/ 1872564 h 11663158"/>
                <a:gd name="connsiteX58" fmla="*/ 3797731 w 4947551"/>
                <a:gd name="connsiteY58" fmla="*/ 1845995 h 11663158"/>
                <a:gd name="connsiteX59" fmla="*/ 3756520 w 4947551"/>
                <a:gd name="connsiteY59" fmla="*/ 1820684 h 11663158"/>
                <a:gd name="connsiteX60" fmla="*/ 3710940 w 4947551"/>
                <a:gd name="connsiteY60" fmla="*/ 1796554 h 11663158"/>
                <a:gd name="connsiteX61" fmla="*/ 3699484 w 4947551"/>
                <a:gd name="connsiteY61" fmla="*/ 1742655 h 11663158"/>
                <a:gd name="connsiteX62" fmla="*/ 3683393 w 4947551"/>
                <a:gd name="connsiteY62" fmla="*/ 1693278 h 11663158"/>
                <a:gd name="connsiteX63" fmla="*/ 3663086 w 4947551"/>
                <a:gd name="connsiteY63" fmla="*/ 1648193 h 11663158"/>
                <a:gd name="connsiteX64" fmla="*/ 3638956 w 4947551"/>
                <a:gd name="connsiteY64" fmla="*/ 1607197 h 11663158"/>
                <a:gd name="connsiteX65" fmla="*/ 3611422 w 4947551"/>
                <a:gd name="connsiteY65" fmla="*/ 1570062 h 11663158"/>
                <a:gd name="connsiteX66" fmla="*/ 3580854 w 4947551"/>
                <a:gd name="connsiteY66" fmla="*/ 1536573 h 11663158"/>
                <a:gd name="connsiteX67" fmla="*/ 3547694 w 4947551"/>
                <a:gd name="connsiteY67" fmla="*/ 1506512 h 11663158"/>
                <a:gd name="connsiteX68" fmla="*/ 3512312 w 4947551"/>
                <a:gd name="connsiteY68" fmla="*/ 1479664 h 11663158"/>
                <a:gd name="connsiteX69" fmla="*/ 3475139 w 4947551"/>
                <a:gd name="connsiteY69" fmla="*/ 1455813 h 11663158"/>
                <a:gd name="connsiteX70" fmla="*/ 3436556 w 4947551"/>
                <a:gd name="connsiteY70" fmla="*/ 1434731 h 11663158"/>
                <a:gd name="connsiteX71" fmla="*/ 3396983 w 4947551"/>
                <a:gd name="connsiteY71" fmla="*/ 1416227 h 11663158"/>
                <a:gd name="connsiteX72" fmla="*/ 3356813 w 4947551"/>
                <a:gd name="connsiteY72" fmla="*/ 1400060 h 11663158"/>
                <a:gd name="connsiteX73" fmla="*/ 3316440 w 4947551"/>
                <a:gd name="connsiteY73" fmla="*/ 1386014 h 11663158"/>
                <a:gd name="connsiteX74" fmla="*/ 3276295 w 4947551"/>
                <a:gd name="connsiteY74" fmla="*/ 1373886 h 11663158"/>
                <a:gd name="connsiteX75" fmla="*/ 3236760 w 4947551"/>
                <a:gd name="connsiteY75" fmla="*/ 1363446 h 11663158"/>
                <a:gd name="connsiteX76" fmla="*/ 3198253 w 4947551"/>
                <a:gd name="connsiteY76" fmla="*/ 1354480 h 11663158"/>
                <a:gd name="connsiteX77" fmla="*/ 3161157 w 4947551"/>
                <a:gd name="connsiteY77" fmla="*/ 1346771 h 11663158"/>
                <a:gd name="connsiteX78" fmla="*/ 3127591 w 4947551"/>
                <a:gd name="connsiteY78" fmla="*/ 1292110 h 11663158"/>
                <a:gd name="connsiteX79" fmla="*/ 3096272 w 4947551"/>
                <a:gd name="connsiteY79" fmla="*/ 1238783 h 11663158"/>
                <a:gd name="connsiteX80" fmla="*/ 3066834 w 4947551"/>
                <a:gd name="connsiteY80" fmla="*/ 1187018 h 11663158"/>
                <a:gd name="connsiteX81" fmla="*/ 3012071 w 4947551"/>
                <a:gd name="connsiteY81" fmla="*/ 1088936 h 11663158"/>
                <a:gd name="connsiteX82" fmla="*/ 2986024 w 4947551"/>
                <a:gd name="connsiteY82" fmla="*/ 1043025 h 11663158"/>
                <a:gd name="connsiteX83" fmla="*/ 2960357 w 4947551"/>
                <a:gd name="connsiteY83" fmla="*/ 999477 h 11663158"/>
                <a:gd name="connsiteX84" fmla="*/ 2934716 w 4947551"/>
                <a:gd name="connsiteY84" fmla="*/ 958507 h 11663158"/>
                <a:gd name="connsiteX85" fmla="*/ 2908719 w 4947551"/>
                <a:gd name="connsiteY85" fmla="*/ 920292 h 11663158"/>
                <a:gd name="connsiteX86" fmla="*/ 2881998 w 4947551"/>
                <a:gd name="connsiteY86" fmla="*/ 885050 h 11663158"/>
                <a:gd name="connsiteX87" fmla="*/ 2854185 w 4947551"/>
                <a:gd name="connsiteY87" fmla="*/ 852970 h 11663158"/>
                <a:gd name="connsiteX88" fmla="*/ 2824911 w 4947551"/>
                <a:gd name="connsiteY88" fmla="*/ 824280 h 11663158"/>
                <a:gd name="connsiteX89" fmla="*/ 2793796 w 4947551"/>
                <a:gd name="connsiteY89" fmla="*/ 799160 h 11663158"/>
                <a:gd name="connsiteX90" fmla="*/ 2760472 w 4947551"/>
                <a:gd name="connsiteY90" fmla="*/ 777824 h 11663158"/>
                <a:gd name="connsiteX91" fmla="*/ 2724581 w 4947551"/>
                <a:gd name="connsiteY91" fmla="*/ 760476 h 11663158"/>
                <a:gd name="connsiteX92" fmla="*/ 2687066 w 4947551"/>
                <a:gd name="connsiteY92" fmla="*/ 751433 h 11663158"/>
                <a:gd name="connsiteX93" fmla="*/ 2644190 w 4947551"/>
                <a:gd name="connsiteY93" fmla="*/ 751306 h 11663158"/>
                <a:gd name="connsiteX94" fmla="*/ 2597493 w 4947551"/>
                <a:gd name="connsiteY94" fmla="*/ 758380 h 11663158"/>
                <a:gd name="connsiteX95" fmla="*/ 2548458 w 4947551"/>
                <a:gd name="connsiteY95" fmla="*/ 770915 h 11663158"/>
                <a:gd name="connsiteX96" fmla="*/ 2498623 w 4947551"/>
                <a:gd name="connsiteY96" fmla="*/ 787222 h 11663158"/>
                <a:gd name="connsiteX97" fmla="*/ 2449487 w 4947551"/>
                <a:gd name="connsiteY97" fmla="*/ 805561 h 11663158"/>
                <a:gd name="connsiteX98" fmla="*/ 2359406 w 4947551"/>
                <a:gd name="connsiteY98" fmla="*/ 841476 h 11663158"/>
                <a:gd name="connsiteX99" fmla="*/ 2321471 w 4947551"/>
                <a:gd name="connsiteY99" fmla="*/ 855624 h 11663158"/>
                <a:gd name="connsiteX100" fmla="*/ 2353945 w 4947551"/>
                <a:gd name="connsiteY100" fmla="*/ 972350 h 11663158"/>
                <a:gd name="connsiteX101" fmla="*/ 2369337 w 4947551"/>
                <a:gd name="connsiteY101" fmla="*/ 1042733 h 11663158"/>
                <a:gd name="connsiteX102" fmla="*/ 2371750 w 4947551"/>
                <a:gd name="connsiteY102" fmla="*/ 1095070 h 11663158"/>
                <a:gd name="connsiteX103" fmla="*/ 2365273 w 4947551"/>
                <a:gd name="connsiteY103" fmla="*/ 1157706 h 11663158"/>
                <a:gd name="connsiteX104" fmla="*/ 2244699 w 4947551"/>
                <a:gd name="connsiteY104" fmla="*/ 2131885 h 11663158"/>
                <a:gd name="connsiteX105" fmla="*/ 2365260 w 4947551"/>
                <a:gd name="connsiteY105" fmla="*/ 1157706 h 11663158"/>
                <a:gd name="connsiteX106" fmla="*/ 2365730 w 4947551"/>
                <a:gd name="connsiteY106" fmla="*/ 1139748 h 11663158"/>
                <a:gd name="connsiteX107" fmla="*/ 2342832 w 4947551"/>
                <a:gd name="connsiteY107" fmla="*/ 1081036 h 11663158"/>
                <a:gd name="connsiteX108" fmla="*/ 2321318 w 4947551"/>
                <a:gd name="connsiteY108" fmla="*/ 1042365 h 11663158"/>
                <a:gd name="connsiteX109" fmla="*/ 2294293 w 4947551"/>
                <a:gd name="connsiteY109" fmla="*/ 998880 h 11663158"/>
                <a:gd name="connsiteX110" fmla="*/ 2262708 w 4947551"/>
                <a:gd name="connsiteY110" fmla="*/ 951623 h 11663158"/>
                <a:gd name="connsiteX111" fmla="*/ 2227465 w 4947551"/>
                <a:gd name="connsiteY111" fmla="*/ 901636 h 11663158"/>
                <a:gd name="connsiteX112" fmla="*/ 2189480 w 4947551"/>
                <a:gd name="connsiteY112" fmla="*/ 849960 h 11663158"/>
                <a:gd name="connsiteX113" fmla="*/ 2149678 w 4947551"/>
                <a:gd name="connsiteY113" fmla="*/ 797648 h 11663158"/>
                <a:gd name="connsiteX114" fmla="*/ 2108962 w 4947551"/>
                <a:gd name="connsiteY114" fmla="*/ 745731 h 11663158"/>
                <a:gd name="connsiteX115" fmla="*/ 2068271 w 4947551"/>
                <a:gd name="connsiteY115" fmla="*/ 695274 h 11663158"/>
                <a:gd name="connsiteX116" fmla="*/ 2028520 w 4947551"/>
                <a:gd name="connsiteY116" fmla="*/ 647306 h 11663158"/>
                <a:gd name="connsiteX117" fmla="*/ 1990610 w 4947551"/>
                <a:gd name="connsiteY117" fmla="*/ 602869 h 11663158"/>
                <a:gd name="connsiteX118" fmla="*/ 1955482 w 4947551"/>
                <a:gd name="connsiteY118" fmla="*/ 563016 h 11663158"/>
                <a:gd name="connsiteX119" fmla="*/ 1924037 w 4947551"/>
                <a:gd name="connsiteY119" fmla="*/ 528789 h 11663158"/>
                <a:gd name="connsiteX120" fmla="*/ 1897202 w 4947551"/>
                <a:gd name="connsiteY120" fmla="*/ 501230 h 11663158"/>
                <a:gd name="connsiteX121" fmla="*/ 1861007 w 4947551"/>
                <a:gd name="connsiteY121" fmla="*/ 470306 h 11663158"/>
                <a:gd name="connsiteX122" fmla="*/ 406044 w 4947551"/>
                <a:gd name="connsiteY122" fmla="*/ 2501 h 11663158"/>
                <a:gd name="connsiteX123" fmla="*/ 363143 w 4947551"/>
                <a:gd name="connsiteY123" fmla="*/ 0 h 11663158"/>
                <a:gd name="connsiteX124" fmla="*/ 321068 w 4947551"/>
                <a:gd name="connsiteY124" fmla="*/ 19151 h 11663158"/>
                <a:gd name="connsiteX125" fmla="*/ 289941 w 4947551"/>
                <a:gd name="connsiteY125" fmla="*/ 53987 h 11663158"/>
                <a:gd name="connsiteX126" fmla="*/ 279920 w 4947551"/>
                <a:gd name="connsiteY126" fmla="*/ 98539 h 11663158"/>
                <a:gd name="connsiteX127" fmla="*/ 284683 w 4947551"/>
                <a:gd name="connsiteY127" fmla="*/ 138950 h 11663158"/>
                <a:gd name="connsiteX128" fmla="*/ 293077 w 4947551"/>
                <a:gd name="connsiteY128" fmla="*/ 181762 h 11663158"/>
                <a:gd name="connsiteX129" fmla="*/ 305917 w 4947551"/>
                <a:gd name="connsiteY129" fmla="*/ 225729 h 11663158"/>
                <a:gd name="connsiteX130" fmla="*/ 324027 w 4947551"/>
                <a:gd name="connsiteY130" fmla="*/ 269608 h 11663158"/>
                <a:gd name="connsiteX131" fmla="*/ 348221 w 4947551"/>
                <a:gd name="connsiteY131" fmla="*/ 312127 h 11663158"/>
                <a:gd name="connsiteX132" fmla="*/ 379310 w 4947551"/>
                <a:gd name="connsiteY132" fmla="*/ 352044 h 11663158"/>
                <a:gd name="connsiteX133" fmla="*/ 418122 w 4947551"/>
                <a:gd name="connsiteY133" fmla="*/ 388112 h 11663158"/>
                <a:gd name="connsiteX134" fmla="*/ 685850 w 4947551"/>
                <a:gd name="connsiteY134" fmla="*/ 539369 h 11663158"/>
                <a:gd name="connsiteX135" fmla="*/ 1100861 w 4947551"/>
                <a:gd name="connsiteY135" fmla="*/ 735495 h 11663158"/>
                <a:gd name="connsiteX136" fmla="*/ 1482407 w 4947551"/>
                <a:gd name="connsiteY136" fmla="*/ 905357 h 11663158"/>
                <a:gd name="connsiteX137" fmla="*/ 1649742 w 4947551"/>
                <a:gd name="connsiteY137" fmla="*/ 977785 h 11663158"/>
                <a:gd name="connsiteX138" fmla="*/ 1785048 w 4947551"/>
                <a:gd name="connsiteY138" fmla="*/ 2112632 h 11663158"/>
                <a:gd name="connsiteX139" fmla="*/ 1759026 w 4947551"/>
                <a:gd name="connsiteY139" fmla="*/ 2372144 h 11663158"/>
                <a:gd name="connsiteX140" fmla="*/ 1648383 w 4947551"/>
                <a:gd name="connsiteY140" fmla="*/ 2966072 h 11663158"/>
                <a:gd name="connsiteX141" fmla="*/ 1607248 w 4947551"/>
                <a:gd name="connsiteY141" fmla="*/ 2983052 h 11663158"/>
                <a:gd name="connsiteX142" fmla="*/ 1563331 w 4947551"/>
                <a:gd name="connsiteY142" fmla="*/ 3004997 h 11663158"/>
                <a:gd name="connsiteX143" fmla="*/ 1414526 w 4947551"/>
                <a:gd name="connsiteY143" fmla="*/ 3086201 h 11663158"/>
                <a:gd name="connsiteX144" fmla="*/ 1387436 w 4947551"/>
                <a:gd name="connsiteY144" fmla="*/ 3147326 h 11663158"/>
                <a:gd name="connsiteX145" fmla="*/ 1327137 w 4947551"/>
                <a:gd name="connsiteY145" fmla="*/ 3085833 h 11663158"/>
                <a:gd name="connsiteX146" fmla="*/ 1255369 w 4947551"/>
                <a:gd name="connsiteY146" fmla="*/ 3011360 h 11663158"/>
                <a:gd name="connsiteX147" fmla="*/ 1143254 w 4947551"/>
                <a:gd name="connsiteY147" fmla="*/ 2894114 h 11663158"/>
                <a:gd name="connsiteX148" fmla="*/ 1105077 w 4947551"/>
                <a:gd name="connsiteY148" fmla="*/ 2854502 h 11663158"/>
                <a:gd name="connsiteX149" fmla="*/ 1066647 w 4947551"/>
                <a:gd name="connsiteY149" fmla="*/ 2815005 h 11663158"/>
                <a:gd name="connsiteX150" fmla="*/ 1028077 w 4947551"/>
                <a:gd name="connsiteY150" fmla="*/ 2775851 h 11663158"/>
                <a:gd name="connsiteX151" fmla="*/ 989457 w 4947551"/>
                <a:gd name="connsiteY151" fmla="*/ 2737294 h 11663158"/>
                <a:gd name="connsiteX152" fmla="*/ 950874 w 4947551"/>
                <a:gd name="connsiteY152" fmla="*/ 2699562 h 11663158"/>
                <a:gd name="connsiteX153" fmla="*/ 912431 w 4947551"/>
                <a:gd name="connsiteY153" fmla="*/ 2662885 h 11663158"/>
                <a:gd name="connsiteX154" fmla="*/ 874217 w 4947551"/>
                <a:gd name="connsiteY154" fmla="*/ 2627490 h 11663158"/>
                <a:gd name="connsiteX155" fmla="*/ 836333 w 4947551"/>
                <a:gd name="connsiteY155" fmla="*/ 2593619 h 11663158"/>
                <a:gd name="connsiteX156" fmla="*/ 798868 w 4947551"/>
                <a:gd name="connsiteY156" fmla="*/ 2561513 h 11663158"/>
                <a:gd name="connsiteX157" fmla="*/ 761923 w 4947551"/>
                <a:gd name="connsiteY157" fmla="*/ 2531389 h 11663158"/>
                <a:gd name="connsiteX158" fmla="*/ 725589 w 4947551"/>
                <a:gd name="connsiteY158" fmla="*/ 2503487 h 11663158"/>
                <a:gd name="connsiteX159" fmla="*/ 689978 w 4947551"/>
                <a:gd name="connsiteY159" fmla="*/ 2478036 h 11663158"/>
                <a:gd name="connsiteX160" fmla="*/ 655154 w 4947551"/>
                <a:gd name="connsiteY160" fmla="*/ 2455291 h 11663158"/>
                <a:gd name="connsiteX161" fmla="*/ 621245 w 4947551"/>
                <a:gd name="connsiteY161" fmla="*/ 2435453 h 11663158"/>
                <a:gd name="connsiteX162" fmla="*/ 556488 w 4947551"/>
                <a:gd name="connsiteY162" fmla="*/ 2405507 h 11663158"/>
                <a:gd name="connsiteX163" fmla="*/ 495566 w 4947551"/>
                <a:gd name="connsiteY163" fmla="*/ 2384895 h 11663158"/>
                <a:gd name="connsiteX164" fmla="*/ 438518 w 4947551"/>
                <a:gd name="connsiteY164" fmla="*/ 2369210 h 11663158"/>
                <a:gd name="connsiteX165" fmla="*/ 385191 w 4947551"/>
                <a:gd name="connsiteY165" fmla="*/ 2358148 h 11663158"/>
                <a:gd name="connsiteX166" fmla="*/ 335495 w 4947551"/>
                <a:gd name="connsiteY166" fmla="*/ 2351468 h 11663158"/>
                <a:gd name="connsiteX167" fmla="*/ 289293 w 4947551"/>
                <a:gd name="connsiteY167" fmla="*/ 2348865 h 11663158"/>
                <a:gd name="connsiteX168" fmla="*/ 246468 w 4947551"/>
                <a:gd name="connsiteY168" fmla="*/ 2350084 h 11663158"/>
                <a:gd name="connsiteX169" fmla="*/ 206895 w 4947551"/>
                <a:gd name="connsiteY169" fmla="*/ 2354846 h 11663158"/>
                <a:gd name="connsiteX170" fmla="*/ 164465 w 4947551"/>
                <a:gd name="connsiteY170" fmla="*/ 2365781 h 11663158"/>
                <a:gd name="connsiteX171" fmla="*/ 126428 w 4947551"/>
                <a:gd name="connsiteY171" fmla="*/ 2382951 h 11663158"/>
                <a:gd name="connsiteX172" fmla="*/ 92976 w 4947551"/>
                <a:gd name="connsiteY172" fmla="*/ 2405608 h 11663158"/>
                <a:gd name="connsiteX173" fmla="*/ 64312 w 4947551"/>
                <a:gd name="connsiteY173" fmla="*/ 2432951 h 11663158"/>
                <a:gd name="connsiteX174" fmla="*/ 40640 w 4947551"/>
                <a:gd name="connsiteY174" fmla="*/ 2464219 h 11663158"/>
                <a:gd name="connsiteX175" fmla="*/ 22174 w 4947551"/>
                <a:gd name="connsiteY175" fmla="*/ 2498636 h 11663158"/>
                <a:gd name="connsiteX176" fmla="*/ 9105 w 4947551"/>
                <a:gd name="connsiteY176" fmla="*/ 2535415 h 11663158"/>
                <a:gd name="connsiteX177" fmla="*/ 1651 w 4947551"/>
                <a:gd name="connsiteY177" fmla="*/ 2573794 h 11663158"/>
                <a:gd name="connsiteX178" fmla="*/ 0 w 4947551"/>
                <a:gd name="connsiteY178" fmla="*/ 2612987 h 11663158"/>
                <a:gd name="connsiteX179" fmla="*/ 4356 w 4947551"/>
                <a:gd name="connsiteY179" fmla="*/ 2652230 h 11663158"/>
                <a:gd name="connsiteX180" fmla="*/ 14922 w 4947551"/>
                <a:gd name="connsiteY180" fmla="*/ 2690736 h 11663158"/>
                <a:gd name="connsiteX181" fmla="*/ 31902 w 4947551"/>
                <a:gd name="connsiteY181" fmla="*/ 2727744 h 11663158"/>
                <a:gd name="connsiteX182" fmla="*/ 55511 w 4947551"/>
                <a:gd name="connsiteY182" fmla="*/ 2762466 h 11663158"/>
                <a:gd name="connsiteX183" fmla="*/ 85928 w 4947551"/>
                <a:gd name="connsiteY183" fmla="*/ 2794127 h 11663158"/>
                <a:gd name="connsiteX184" fmla="*/ 121500 w 4947551"/>
                <a:gd name="connsiteY184" fmla="*/ 2825940 h 11663158"/>
                <a:gd name="connsiteX185" fmla="*/ 157035 w 4947551"/>
                <a:gd name="connsiteY185" fmla="*/ 2858617 h 11663158"/>
                <a:gd name="connsiteX186" fmla="*/ 192519 w 4947551"/>
                <a:gd name="connsiteY186" fmla="*/ 2892145 h 11663158"/>
                <a:gd name="connsiteX187" fmla="*/ 227926 w 4947551"/>
                <a:gd name="connsiteY187" fmla="*/ 2926461 h 11663158"/>
                <a:gd name="connsiteX188" fmla="*/ 263245 w 4947551"/>
                <a:gd name="connsiteY188" fmla="*/ 2961551 h 11663158"/>
                <a:gd name="connsiteX189" fmla="*/ 298462 w 4947551"/>
                <a:gd name="connsiteY189" fmla="*/ 2997352 h 11663158"/>
                <a:gd name="connsiteX190" fmla="*/ 333552 w 4947551"/>
                <a:gd name="connsiteY190" fmla="*/ 3033852 h 11663158"/>
                <a:gd name="connsiteX191" fmla="*/ 368503 w 4947551"/>
                <a:gd name="connsiteY191" fmla="*/ 3070999 h 11663158"/>
                <a:gd name="connsiteX192" fmla="*/ 403301 w 4947551"/>
                <a:gd name="connsiteY192" fmla="*/ 3108769 h 11663158"/>
                <a:gd name="connsiteX193" fmla="*/ 437921 w 4947551"/>
                <a:gd name="connsiteY193" fmla="*/ 3147098 h 11663158"/>
                <a:gd name="connsiteX194" fmla="*/ 472338 w 4947551"/>
                <a:gd name="connsiteY194" fmla="*/ 3185972 h 11663158"/>
                <a:gd name="connsiteX195" fmla="*/ 506552 w 4947551"/>
                <a:gd name="connsiteY195" fmla="*/ 3225355 h 11663158"/>
                <a:gd name="connsiteX196" fmla="*/ 540524 w 4947551"/>
                <a:gd name="connsiteY196" fmla="*/ 3265182 h 11663158"/>
                <a:gd name="connsiteX197" fmla="*/ 574255 w 4947551"/>
                <a:gd name="connsiteY197" fmla="*/ 3305441 h 11663158"/>
                <a:gd name="connsiteX198" fmla="*/ 607720 w 4947551"/>
                <a:gd name="connsiteY198" fmla="*/ 3346094 h 11663158"/>
                <a:gd name="connsiteX199" fmla="*/ 640905 w 4947551"/>
                <a:gd name="connsiteY199" fmla="*/ 3387090 h 11663158"/>
                <a:gd name="connsiteX200" fmla="*/ 673798 w 4947551"/>
                <a:gd name="connsiteY200" fmla="*/ 3428403 h 11663158"/>
                <a:gd name="connsiteX201" fmla="*/ 706361 w 4947551"/>
                <a:gd name="connsiteY201" fmla="*/ 3469983 h 11663158"/>
                <a:gd name="connsiteX202" fmla="*/ 738593 w 4947551"/>
                <a:gd name="connsiteY202" fmla="*/ 3511804 h 11663158"/>
                <a:gd name="connsiteX203" fmla="*/ 770470 w 4947551"/>
                <a:gd name="connsiteY203" fmla="*/ 3553815 h 11663158"/>
                <a:gd name="connsiteX204" fmla="*/ 801979 w 4947551"/>
                <a:gd name="connsiteY204" fmla="*/ 3595992 h 11663158"/>
                <a:gd name="connsiteX205" fmla="*/ 833094 w 4947551"/>
                <a:gd name="connsiteY205" fmla="*/ 3638296 h 11663158"/>
                <a:gd name="connsiteX206" fmla="*/ 863803 w 4947551"/>
                <a:gd name="connsiteY206" fmla="*/ 3680688 h 11663158"/>
                <a:gd name="connsiteX207" fmla="*/ 894092 w 4947551"/>
                <a:gd name="connsiteY207" fmla="*/ 3723119 h 11663158"/>
                <a:gd name="connsiteX208" fmla="*/ 923937 w 4947551"/>
                <a:gd name="connsiteY208" fmla="*/ 3765562 h 11663158"/>
                <a:gd name="connsiteX209" fmla="*/ 953325 w 4947551"/>
                <a:gd name="connsiteY209" fmla="*/ 3807980 h 11663158"/>
                <a:gd name="connsiteX210" fmla="*/ 982230 w 4947551"/>
                <a:gd name="connsiteY210" fmla="*/ 3850335 h 11663158"/>
                <a:gd name="connsiteX211" fmla="*/ 1010640 w 4947551"/>
                <a:gd name="connsiteY211" fmla="*/ 3892588 h 11663158"/>
                <a:gd name="connsiteX212" fmla="*/ 1038542 w 4947551"/>
                <a:gd name="connsiteY212" fmla="*/ 3934701 h 11663158"/>
                <a:gd name="connsiteX213" fmla="*/ 1424025 w 4947551"/>
                <a:gd name="connsiteY213" fmla="*/ 4504220 h 11663158"/>
                <a:gd name="connsiteX214" fmla="*/ 1462062 w 4947551"/>
                <a:gd name="connsiteY214" fmla="*/ 4552556 h 11663158"/>
                <a:gd name="connsiteX215" fmla="*/ 1499628 w 4947551"/>
                <a:gd name="connsiteY215" fmla="*/ 4598822 h 11663158"/>
                <a:gd name="connsiteX216" fmla="*/ 1536700 w 4947551"/>
                <a:gd name="connsiteY216" fmla="*/ 4643183 h 11663158"/>
                <a:gd name="connsiteX217" fmla="*/ 1573225 w 4947551"/>
                <a:gd name="connsiteY217" fmla="*/ 4685792 h 11663158"/>
                <a:gd name="connsiteX218" fmla="*/ 1609204 w 4947551"/>
                <a:gd name="connsiteY218" fmla="*/ 4726813 h 11663158"/>
                <a:gd name="connsiteX219" fmla="*/ 1644599 w 4947551"/>
                <a:gd name="connsiteY219" fmla="*/ 4766399 h 11663158"/>
                <a:gd name="connsiteX220" fmla="*/ 1679359 w 4947551"/>
                <a:gd name="connsiteY220" fmla="*/ 4804740 h 11663158"/>
                <a:gd name="connsiteX221" fmla="*/ 1811642 w 4947551"/>
                <a:gd name="connsiteY221" fmla="*/ 4948745 h 11663158"/>
                <a:gd name="connsiteX222" fmla="*/ 1842858 w 4947551"/>
                <a:gd name="connsiteY222" fmla="*/ 4983226 h 11663158"/>
                <a:gd name="connsiteX223" fmla="*/ 1873275 w 4947551"/>
                <a:gd name="connsiteY223" fmla="*/ 5017414 h 11663158"/>
                <a:gd name="connsiteX224" fmla="*/ 1902866 w 4947551"/>
                <a:gd name="connsiteY224" fmla="*/ 5051501 h 11663158"/>
                <a:gd name="connsiteX225" fmla="*/ 1931606 w 4947551"/>
                <a:gd name="connsiteY225" fmla="*/ 5085626 h 11663158"/>
                <a:gd name="connsiteX226" fmla="*/ 1959444 w 4947551"/>
                <a:gd name="connsiteY226" fmla="*/ 5119954 h 11663158"/>
                <a:gd name="connsiteX227" fmla="*/ 1986368 w 4947551"/>
                <a:gd name="connsiteY227" fmla="*/ 5154650 h 11663158"/>
                <a:gd name="connsiteX228" fmla="*/ 2012353 w 4947551"/>
                <a:gd name="connsiteY228" fmla="*/ 5189893 h 11663158"/>
                <a:gd name="connsiteX229" fmla="*/ 2037346 w 4947551"/>
                <a:gd name="connsiteY229" fmla="*/ 5225821 h 11663158"/>
                <a:gd name="connsiteX230" fmla="*/ 2061337 w 4947551"/>
                <a:gd name="connsiteY230" fmla="*/ 5262613 h 11663158"/>
                <a:gd name="connsiteX231" fmla="*/ 2084285 w 4947551"/>
                <a:gd name="connsiteY231" fmla="*/ 5300434 h 11663158"/>
                <a:gd name="connsiteX232" fmla="*/ 2106168 w 4947551"/>
                <a:gd name="connsiteY232" fmla="*/ 5339435 h 11663158"/>
                <a:gd name="connsiteX233" fmla="*/ 2126945 w 4947551"/>
                <a:gd name="connsiteY233" fmla="*/ 5379783 h 11663158"/>
                <a:gd name="connsiteX234" fmla="*/ 2146604 w 4947551"/>
                <a:gd name="connsiteY234" fmla="*/ 5421642 h 11663158"/>
                <a:gd name="connsiteX235" fmla="*/ 2165096 w 4947551"/>
                <a:gd name="connsiteY235" fmla="*/ 5465178 h 11663158"/>
                <a:gd name="connsiteX236" fmla="*/ 2182406 w 4947551"/>
                <a:gd name="connsiteY236" fmla="*/ 5510555 h 11663158"/>
                <a:gd name="connsiteX237" fmla="*/ 2198484 w 4947551"/>
                <a:gd name="connsiteY237" fmla="*/ 5557926 h 11663158"/>
                <a:gd name="connsiteX238" fmla="*/ 2213330 w 4947551"/>
                <a:gd name="connsiteY238" fmla="*/ 5607469 h 11663158"/>
                <a:gd name="connsiteX239" fmla="*/ 2226894 w 4947551"/>
                <a:gd name="connsiteY239" fmla="*/ 5659336 h 11663158"/>
                <a:gd name="connsiteX240" fmla="*/ 2299398 w 4947551"/>
                <a:gd name="connsiteY240" fmla="*/ 6512192 h 11663158"/>
                <a:gd name="connsiteX241" fmla="*/ 2344089 w 4947551"/>
                <a:gd name="connsiteY241" fmla="*/ 7067969 h 11663158"/>
                <a:gd name="connsiteX242" fmla="*/ 2382316 w 4947551"/>
                <a:gd name="connsiteY242" fmla="*/ 7569784 h 11663158"/>
                <a:gd name="connsiteX243" fmla="*/ 2411095 w 4947551"/>
                <a:gd name="connsiteY243" fmla="*/ 7968742 h 11663158"/>
                <a:gd name="connsiteX244" fmla="*/ 2434437 w 4947551"/>
                <a:gd name="connsiteY244" fmla="*/ 8310397 h 11663158"/>
                <a:gd name="connsiteX245" fmla="*/ 2456675 w 4947551"/>
                <a:gd name="connsiteY245" fmla="*/ 8656142 h 11663158"/>
                <a:gd name="connsiteX246" fmla="*/ 2473325 w 4947551"/>
                <a:gd name="connsiteY246" fmla="*/ 8932977 h 11663158"/>
                <a:gd name="connsiteX247" fmla="*/ 2488679 w 4947551"/>
                <a:gd name="connsiteY247" fmla="*/ 9207805 h 11663158"/>
                <a:gd name="connsiteX248" fmla="*/ 2499207 w 4947551"/>
                <a:gd name="connsiteY248" fmla="*/ 9411373 h 11663158"/>
                <a:gd name="connsiteX249" fmla="*/ 2508745 w 4947551"/>
                <a:gd name="connsiteY249" fmla="*/ 9611792 h 11663158"/>
                <a:gd name="connsiteX250" fmla="*/ 2532088 w 4947551"/>
                <a:gd name="connsiteY250" fmla="*/ 10245954 h 11663158"/>
                <a:gd name="connsiteX251" fmla="*/ 2534958 w 4947551"/>
                <a:gd name="connsiteY251" fmla="*/ 10364597 h 11663158"/>
                <a:gd name="connsiteX252" fmla="*/ 2537142 w 4947551"/>
                <a:gd name="connsiteY252" fmla="*/ 10479926 h 11663158"/>
                <a:gd name="connsiteX253" fmla="*/ 2538628 w 4947551"/>
                <a:gd name="connsiteY253" fmla="*/ 10591660 h 11663158"/>
                <a:gd name="connsiteX254" fmla="*/ 2539365 w 4947551"/>
                <a:gd name="connsiteY254" fmla="*/ 10699560 h 11663158"/>
                <a:gd name="connsiteX255" fmla="*/ 2539339 w 4947551"/>
                <a:gd name="connsiteY255" fmla="*/ 10803369 h 11663158"/>
                <a:gd name="connsiteX256" fmla="*/ 2538501 w 4947551"/>
                <a:gd name="connsiteY256" fmla="*/ 10902810 h 11663158"/>
                <a:gd name="connsiteX257" fmla="*/ 2536837 w 4947551"/>
                <a:gd name="connsiteY257" fmla="*/ 10997654 h 11663158"/>
                <a:gd name="connsiteX258" fmla="*/ 2535682 w 4947551"/>
                <a:gd name="connsiteY258" fmla="*/ 11043260 h 11663158"/>
                <a:gd name="connsiteX259" fmla="*/ 2534297 w 4947551"/>
                <a:gd name="connsiteY259" fmla="*/ 11087621 h 11663158"/>
                <a:gd name="connsiteX260" fmla="*/ 2532697 w 4947551"/>
                <a:gd name="connsiteY260" fmla="*/ 11130699 h 11663158"/>
                <a:gd name="connsiteX261" fmla="*/ 2530856 w 4947551"/>
                <a:gd name="connsiteY261" fmla="*/ 11172469 h 11663158"/>
                <a:gd name="connsiteX262" fmla="*/ 2528798 w 4947551"/>
                <a:gd name="connsiteY262" fmla="*/ 11212894 h 11663158"/>
                <a:gd name="connsiteX263" fmla="*/ 2526487 w 4947551"/>
                <a:gd name="connsiteY263" fmla="*/ 11251933 h 11663158"/>
                <a:gd name="connsiteX264" fmla="*/ 2521153 w 4947551"/>
                <a:gd name="connsiteY264" fmla="*/ 11325771 h 11663158"/>
                <a:gd name="connsiteX265" fmla="*/ 2514828 w 4947551"/>
                <a:gd name="connsiteY265" fmla="*/ 11393703 h 11663158"/>
                <a:gd name="connsiteX266" fmla="*/ 2507462 w 4947551"/>
                <a:gd name="connsiteY266" fmla="*/ 11455489 h 11663158"/>
                <a:gd name="connsiteX267" fmla="*/ 2499042 w 4947551"/>
                <a:gd name="connsiteY267" fmla="*/ 11510861 h 11663158"/>
                <a:gd name="connsiteX268" fmla="*/ 2489517 w 4947551"/>
                <a:gd name="connsiteY268" fmla="*/ 11559578 h 11663158"/>
                <a:gd name="connsiteX269" fmla="*/ 2478887 w 4947551"/>
                <a:gd name="connsiteY269" fmla="*/ 11601361 h 11663158"/>
                <a:gd name="connsiteX270" fmla="*/ 2460739 w 4947551"/>
                <a:gd name="connsiteY270" fmla="*/ 11650510 h 11663158"/>
                <a:gd name="connsiteX271" fmla="*/ 2454097 w 4947551"/>
                <a:gd name="connsiteY271" fmla="*/ 11663159 h 11663158"/>
                <a:gd name="connsiteX272" fmla="*/ 4947551 w 4947551"/>
                <a:gd name="connsiteY272" fmla="*/ 11651602 h 11663158"/>
                <a:gd name="connsiteX0" fmla="*/ 4947551 w 4947551"/>
                <a:gd name="connsiteY0" fmla="*/ 11651602 h 11663160"/>
                <a:gd name="connsiteX1" fmla="*/ 4719642 w 4947551"/>
                <a:gd name="connsiteY1" fmla="*/ 9451909 h 11663160"/>
                <a:gd name="connsiteX2" fmla="*/ 4643463 w 4947551"/>
                <a:gd name="connsiteY2" fmla="*/ 8467674 h 11663160"/>
                <a:gd name="connsiteX3" fmla="*/ 4445355 w 4947551"/>
                <a:gd name="connsiteY3" fmla="*/ 6664122 h 11663160"/>
                <a:gd name="connsiteX4" fmla="*/ 4266146 w 4947551"/>
                <a:gd name="connsiteY4" fmla="*/ 5572925 h 11663160"/>
                <a:gd name="connsiteX5" fmla="*/ 4018750 w 4947551"/>
                <a:gd name="connsiteY5" fmla="*/ 4526064 h 11663160"/>
                <a:gd name="connsiteX6" fmla="*/ 4018203 w 4947551"/>
                <a:gd name="connsiteY6" fmla="*/ 4488688 h 11663160"/>
                <a:gd name="connsiteX7" fmla="*/ 4018267 w 4947551"/>
                <a:gd name="connsiteY7" fmla="*/ 4434357 h 11663160"/>
                <a:gd name="connsiteX8" fmla="*/ 4019131 w 4947551"/>
                <a:gd name="connsiteY8" fmla="*/ 4380242 h 11663160"/>
                <a:gd name="connsiteX9" fmla="*/ 4020680 w 4947551"/>
                <a:gd name="connsiteY9" fmla="*/ 4326394 h 11663160"/>
                <a:gd name="connsiteX10" fmla="*/ 4022826 w 4947551"/>
                <a:gd name="connsiteY10" fmla="*/ 4272864 h 11663160"/>
                <a:gd name="connsiteX11" fmla="*/ 4025468 w 4947551"/>
                <a:gd name="connsiteY11" fmla="*/ 4219689 h 11663160"/>
                <a:gd name="connsiteX12" fmla="*/ 4028529 w 4947551"/>
                <a:gd name="connsiteY12" fmla="*/ 4166933 h 11663160"/>
                <a:gd name="connsiteX13" fmla="*/ 4031907 w 4947551"/>
                <a:gd name="connsiteY13" fmla="*/ 4114647 h 11663160"/>
                <a:gd name="connsiteX14" fmla="*/ 4035514 w 4947551"/>
                <a:gd name="connsiteY14" fmla="*/ 4062869 h 11663160"/>
                <a:gd name="connsiteX15" fmla="*/ 4046702 w 4947551"/>
                <a:gd name="connsiteY15" fmla="*/ 3911117 h 11663160"/>
                <a:gd name="connsiteX16" fmla="*/ 4053548 w 4947551"/>
                <a:gd name="connsiteY16" fmla="*/ 3813441 h 11663160"/>
                <a:gd name="connsiteX17" fmla="*/ 4056507 w 4947551"/>
                <a:gd name="connsiteY17" fmla="*/ 3765791 h 11663160"/>
                <a:gd name="connsiteX18" fmla="*/ 4059034 w 4947551"/>
                <a:gd name="connsiteY18" fmla="*/ 3719017 h 11663160"/>
                <a:gd name="connsiteX19" fmla="*/ 4061041 w 4947551"/>
                <a:gd name="connsiteY19" fmla="*/ 3673157 h 11663160"/>
                <a:gd name="connsiteX20" fmla="*/ 4062412 w 4947551"/>
                <a:gd name="connsiteY20" fmla="*/ 3628250 h 11663160"/>
                <a:gd name="connsiteX21" fmla="*/ 4063073 w 4947551"/>
                <a:gd name="connsiteY21" fmla="*/ 3584371 h 11663160"/>
                <a:gd name="connsiteX22" fmla="*/ 4062920 w 4947551"/>
                <a:gd name="connsiteY22" fmla="*/ 3541547 h 11663160"/>
                <a:gd name="connsiteX23" fmla="*/ 4061866 w 4947551"/>
                <a:gd name="connsiteY23" fmla="*/ 3499840 h 11663160"/>
                <a:gd name="connsiteX24" fmla="*/ 4059809 w 4947551"/>
                <a:gd name="connsiteY24" fmla="*/ 3459302 h 11663160"/>
                <a:gd name="connsiteX25" fmla="*/ 4056672 w 4947551"/>
                <a:gd name="connsiteY25" fmla="*/ 3419970 h 11663160"/>
                <a:gd name="connsiteX26" fmla="*/ 4052341 w 4947551"/>
                <a:gd name="connsiteY26" fmla="*/ 3381908 h 11663160"/>
                <a:gd name="connsiteX27" fmla="*/ 4063796 w 4947551"/>
                <a:gd name="connsiteY27" fmla="*/ 3338804 h 11663160"/>
                <a:gd name="connsiteX28" fmla="*/ 4073741 w 4947551"/>
                <a:gd name="connsiteY28" fmla="*/ 3291090 h 11663160"/>
                <a:gd name="connsiteX29" fmla="*/ 4082224 w 4947551"/>
                <a:gd name="connsiteY29" fmla="*/ 3239668 h 11663160"/>
                <a:gd name="connsiteX30" fmla="*/ 4089311 w 4947551"/>
                <a:gd name="connsiteY30" fmla="*/ 3185426 h 11663160"/>
                <a:gd name="connsiteX31" fmla="*/ 4095077 w 4947551"/>
                <a:gd name="connsiteY31" fmla="*/ 3129292 h 11663160"/>
                <a:gd name="connsiteX32" fmla="*/ 4099572 w 4947551"/>
                <a:gd name="connsiteY32" fmla="*/ 3072180 h 11663160"/>
                <a:gd name="connsiteX33" fmla="*/ 4102874 w 4947551"/>
                <a:gd name="connsiteY33" fmla="*/ 3015005 h 11663160"/>
                <a:gd name="connsiteX34" fmla="*/ 4105033 w 4947551"/>
                <a:gd name="connsiteY34" fmla="*/ 2958655 h 11663160"/>
                <a:gd name="connsiteX35" fmla="*/ 4106138 w 4947551"/>
                <a:gd name="connsiteY35" fmla="*/ 2904058 h 11663160"/>
                <a:gd name="connsiteX36" fmla="*/ 4106227 w 4947551"/>
                <a:gd name="connsiteY36" fmla="*/ 2852115 h 11663160"/>
                <a:gd name="connsiteX37" fmla="*/ 4105376 w 4947551"/>
                <a:gd name="connsiteY37" fmla="*/ 2803753 h 11663160"/>
                <a:gd name="connsiteX38" fmla="*/ 4103662 w 4947551"/>
                <a:gd name="connsiteY38" fmla="*/ 2759862 h 11663160"/>
                <a:gd name="connsiteX39" fmla="*/ 4101122 w 4947551"/>
                <a:gd name="connsiteY39" fmla="*/ 2721368 h 11663160"/>
                <a:gd name="connsiteX40" fmla="*/ 4097845 w 4947551"/>
                <a:gd name="connsiteY40" fmla="*/ 2689174 h 11663160"/>
                <a:gd name="connsiteX41" fmla="*/ 4090454 w 4947551"/>
                <a:gd name="connsiteY41" fmla="*/ 2628252 h 11663160"/>
                <a:gd name="connsiteX42" fmla="*/ 4071607 w 4947551"/>
                <a:gd name="connsiteY42" fmla="*/ 2459113 h 11663160"/>
                <a:gd name="connsiteX43" fmla="*/ 4065587 w 4947551"/>
                <a:gd name="connsiteY43" fmla="*/ 2407094 h 11663160"/>
                <a:gd name="connsiteX44" fmla="*/ 4059275 w 4947551"/>
                <a:gd name="connsiteY44" fmla="*/ 2357170 h 11663160"/>
                <a:gd name="connsiteX45" fmla="*/ 4052417 w 4947551"/>
                <a:gd name="connsiteY45" fmla="*/ 2309266 h 11663160"/>
                <a:gd name="connsiteX46" fmla="*/ 4044759 w 4947551"/>
                <a:gd name="connsiteY46" fmla="*/ 2263330 h 11663160"/>
                <a:gd name="connsiteX47" fmla="*/ 4036034 w 4947551"/>
                <a:gd name="connsiteY47" fmla="*/ 2219325 h 11663160"/>
                <a:gd name="connsiteX48" fmla="*/ 4026001 w 4947551"/>
                <a:gd name="connsiteY48" fmla="*/ 2177186 h 11663160"/>
                <a:gd name="connsiteX49" fmla="*/ 4014406 w 4947551"/>
                <a:gd name="connsiteY49" fmla="*/ 2136851 h 11663160"/>
                <a:gd name="connsiteX50" fmla="*/ 4000995 w 4947551"/>
                <a:gd name="connsiteY50" fmla="*/ 2098268 h 11663160"/>
                <a:gd name="connsiteX51" fmla="*/ 3985514 w 4947551"/>
                <a:gd name="connsiteY51" fmla="*/ 2061375 h 11663160"/>
                <a:gd name="connsiteX52" fmla="*/ 3967696 w 4947551"/>
                <a:gd name="connsiteY52" fmla="*/ 2026132 h 11663160"/>
                <a:gd name="connsiteX53" fmla="*/ 3947312 w 4947551"/>
                <a:gd name="connsiteY53" fmla="*/ 1992477 h 11663160"/>
                <a:gd name="connsiteX54" fmla="*/ 3924084 w 4947551"/>
                <a:gd name="connsiteY54" fmla="*/ 1960346 h 11663160"/>
                <a:gd name="connsiteX55" fmla="*/ 3897757 w 4947551"/>
                <a:gd name="connsiteY55" fmla="*/ 1929688 h 11663160"/>
                <a:gd name="connsiteX56" fmla="*/ 3868102 w 4947551"/>
                <a:gd name="connsiteY56" fmla="*/ 1900440 h 11663160"/>
                <a:gd name="connsiteX57" fmla="*/ 3834841 w 4947551"/>
                <a:gd name="connsiteY57" fmla="*/ 1872564 h 11663160"/>
                <a:gd name="connsiteX58" fmla="*/ 3797731 w 4947551"/>
                <a:gd name="connsiteY58" fmla="*/ 1845995 h 11663160"/>
                <a:gd name="connsiteX59" fmla="*/ 3756520 w 4947551"/>
                <a:gd name="connsiteY59" fmla="*/ 1820684 h 11663160"/>
                <a:gd name="connsiteX60" fmla="*/ 3710940 w 4947551"/>
                <a:gd name="connsiteY60" fmla="*/ 1796554 h 11663160"/>
                <a:gd name="connsiteX61" fmla="*/ 3699484 w 4947551"/>
                <a:gd name="connsiteY61" fmla="*/ 1742655 h 11663160"/>
                <a:gd name="connsiteX62" fmla="*/ 3683393 w 4947551"/>
                <a:gd name="connsiteY62" fmla="*/ 1693278 h 11663160"/>
                <a:gd name="connsiteX63" fmla="*/ 3663086 w 4947551"/>
                <a:gd name="connsiteY63" fmla="*/ 1648193 h 11663160"/>
                <a:gd name="connsiteX64" fmla="*/ 3638956 w 4947551"/>
                <a:gd name="connsiteY64" fmla="*/ 1607197 h 11663160"/>
                <a:gd name="connsiteX65" fmla="*/ 3611422 w 4947551"/>
                <a:gd name="connsiteY65" fmla="*/ 1570062 h 11663160"/>
                <a:gd name="connsiteX66" fmla="*/ 3580854 w 4947551"/>
                <a:gd name="connsiteY66" fmla="*/ 1536573 h 11663160"/>
                <a:gd name="connsiteX67" fmla="*/ 3547694 w 4947551"/>
                <a:gd name="connsiteY67" fmla="*/ 1506512 h 11663160"/>
                <a:gd name="connsiteX68" fmla="*/ 3512312 w 4947551"/>
                <a:gd name="connsiteY68" fmla="*/ 1479664 h 11663160"/>
                <a:gd name="connsiteX69" fmla="*/ 3475139 w 4947551"/>
                <a:gd name="connsiteY69" fmla="*/ 1455813 h 11663160"/>
                <a:gd name="connsiteX70" fmla="*/ 3436556 w 4947551"/>
                <a:gd name="connsiteY70" fmla="*/ 1434731 h 11663160"/>
                <a:gd name="connsiteX71" fmla="*/ 3396983 w 4947551"/>
                <a:gd name="connsiteY71" fmla="*/ 1416227 h 11663160"/>
                <a:gd name="connsiteX72" fmla="*/ 3356813 w 4947551"/>
                <a:gd name="connsiteY72" fmla="*/ 1400060 h 11663160"/>
                <a:gd name="connsiteX73" fmla="*/ 3316440 w 4947551"/>
                <a:gd name="connsiteY73" fmla="*/ 1386014 h 11663160"/>
                <a:gd name="connsiteX74" fmla="*/ 3276295 w 4947551"/>
                <a:gd name="connsiteY74" fmla="*/ 1373886 h 11663160"/>
                <a:gd name="connsiteX75" fmla="*/ 3236760 w 4947551"/>
                <a:gd name="connsiteY75" fmla="*/ 1363446 h 11663160"/>
                <a:gd name="connsiteX76" fmla="*/ 3198253 w 4947551"/>
                <a:gd name="connsiteY76" fmla="*/ 1354480 h 11663160"/>
                <a:gd name="connsiteX77" fmla="*/ 3161157 w 4947551"/>
                <a:gd name="connsiteY77" fmla="*/ 1346771 h 11663160"/>
                <a:gd name="connsiteX78" fmla="*/ 3127591 w 4947551"/>
                <a:gd name="connsiteY78" fmla="*/ 1292110 h 11663160"/>
                <a:gd name="connsiteX79" fmla="*/ 3096272 w 4947551"/>
                <a:gd name="connsiteY79" fmla="*/ 1238783 h 11663160"/>
                <a:gd name="connsiteX80" fmla="*/ 3066834 w 4947551"/>
                <a:gd name="connsiteY80" fmla="*/ 1187018 h 11663160"/>
                <a:gd name="connsiteX81" fmla="*/ 3012071 w 4947551"/>
                <a:gd name="connsiteY81" fmla="*/ 1088936 h 11663160"/>
                <a:gd name="connsiteX82" fmla="*/ 2986024 w 4947551"/>
                <a:gd name="connsiteY82" fmla="*/ 1043025 h 11663160"/>
                <a:gd name="connsiteX83" fmla="*/ 2960357 w 4947551"/>
                <a:gd name="connsiteY83" fmla="*/ 999477 h 11663160"/>
                <a:gd name="connsiteX84" fmla="*/ 2934716 w 4947551"/>
                <a:gd name="connsiteY84" fmla="*/ 958507 h 11663160"/>
                <a:gd name="connsiteX85" fmla="*/ 2908719 w 4947551"/>
                <a:gd name="connsiteY85" fmla="*/ 920292 h 11663160"/>
                <a:gd name="connsiteX86" fmla="*/ 2881998 w 4947551"/>
                <a:gd name="connsiteY86" fmla="*/ 885050 h 11663160"/>
                <a:gd name="connsiteX87" fmla="*/ 2854185 w 4947551"/>
                <a:gd name="connsiteY87" fmla="*/ 852970 h 11663160"/>
                <a:gd name="connsiteX88" fmla="*/ 2824911 w 4947551"/>
                <a:gd name="connsiteY88" fmla="*/ 824280 h 11663160"/>
                <a:gd name="connsiteX89" fmla="*/ 2793796 w 4947551"/>
                <a:gd name="connsiteY89" fmla="*/ 799160 h 11663160"/>
                <a:gd name="connsiteX90" fmla="*/ 2760472 w 4947551"/>
                <a:gd name="connsiteY90" fmla="*/ 777824 h 11663160"/>
                <a:gd name="connsiteX91" fmla="*/ 2724581 w 4947551"/>
                <a:gd name="connsiteY91" fmla="*/ 760476 h 11663160"/>
                <a:gd name="connsiteX92" fmla="*/ 2687066 w 4947551"/>
                <a:gd name="connsiteY92" fmla="*/ 751433 h 11663160"/>
                <a:gd name="connsiteX93" fmla="*/ 2644190 w 4947551"/>
                <a:gd name="connsiteY93" fmla="*/ 751306 h 11663160"/>
                <a:gd name="connsiteX94" fmla="*/ 2597493 w 4947551"/>
                <a:gd name="connsiteY94" fmla="*/ 758380 h 11663160"/>
                <a:gd name="connsiteX95" fmla="*/ 2548458 w 4947551"/>
                <a:gd name="connsiteY95" fmla="*/ 770915 h 11663160"/>
                <a:gd name="connsiteX96" fmla="*/ 2498623 w 4947551"/>
                <a:gd name="connsiteY96" fmla="*/ 787222 h 11663160"/>
                <a:gd name="connsiteX97" fmla="*/ 2449487 w 4947551"/>
                <a:gd name="connsiteY97" fmla="*/ 805561 h 11663160"/>
                <a:gd name="connsiteX98" fmla="*/ 2359406 w 4947551"/>
                <a:gd name="connsiteY98" fmla="*/ 841476 h 11663160"/>
                <a:gd name="connsiteX99" fmla="*/ 2321471 w 4947551"/>
                <a:gd name="connsiteY99" fmla="*/ 855624 h 11663160"/>
                <a:gd name="connsiteX100" fmla="*/ 2353945 w 4947551"/>
                <a:gd name="connsiteY100" fmla="*/ 972350 h 11663160"/>
                <a:gd name="connsiteX101" fmla="*/ 2369337 w 4947551"/>
                <a:gd name="connsiteY101" fmla="*/ 1042733 h 11663160"/>
                <a:gd name="connsiteX102" fmla="*/ 2371750 w 4947551"/>
                <a:gd name="connsiteY102" fmla="*/ 1095070 h 11663160"/>
                <a:gd name="connsiteX103" fmla="*/ 2365273 w 4947551"/>
                <a:gd name="connsiteY103" fmla="*/ 1157706 h 11663160"/>
                <a:gd name="connsiteX104" fmla="*/ 2244699 w 4947551"/>
                <a:gd name="connsiteY104" fmla="*/ 2131885 h 11663160"/>
                <a:gd name="connsiteX105" fmla="*/ 2365260 w 4947551"/>
                <a:gd name="connsiteY105" fmla="*/ 1157706 h 11663160"/>
                <a:gd name="connsiteX106" fmla="*/ 2365730 w 4947551"/>
                <a:gd name="connsiteY106" fmla="*/ 1139748 h 11663160"/>
                <a:gd name="connsiteX107" fmla="*/ 2342832 w 4947551"/>
                <a:gd name="connsiteY107" fmla="*/ 1081036 h 11663160"/>
                <a:gd name="connsiteX108" fmla="*/ 2321318 w 4947551"/>
                <a:gd name="connsiteY108" fmla="*/ 1042365 h 11663160"/>
                <a:gd name="connsiteX109" fmla="*/ 2294293 w 4947551"/>
                <a:gd name="connsiteY109" fmla="*/ 998880 h 11663160"/>
                <a:gd name="connsiteX110" fmla="*/ 2262708 w 4947551"/>
                <a:gd name="connsiteY110" fmla="*/ 951623 h 11663160"/>
                <a:gd name="connsiteX111" fmla="*/ 2227465 w 4947551"/>
                <a:gd name="connsiteY111" fmla="*/ 901636 h 11663160"/>
                <a:gd name="connsiteX112" fmla="*/ 2189480 w 4947551"/>
                <a:gd name="connsiteY112" fmla="*/ 849960 h 11663160"/>
                <a:gd name="connsiteX113" fmla="*/ 2149678 w 4947551"/>
                <a:gd name="connsiteY113" fmla="*/ 797648 h 11663160"/>
                <a:gd name="connsiteX114" fmla="*/ 2108962 w 4947551"/>
                <a:gd name="connsiteY114" fmla="*/ 745731 h 11663160"/>
                <a:gd name="connsiteX115" fmla="*/ 2068271 w 4947551"/>
                <a:gd name="connsiteY115" fmla="*/ 695274 h 11663160"/>
                <a:gd name="connsiteX116" fmla="*/ 2028520 w 4947551"/>
                <a:gd name="connsiteY116" fmla="*/ 647306 h 11663160"/>
                <a:gd name="connsiteX117" fmla="*/ 1990610 w 4947551"/>
                <a:gd name="connsiteY117" fmla="*/ 602869 h 11663160"/>
                <a:gd name="connsiteX118" fmla="*/ 1955482 w 4947551"/>
                <a:gd name="connsiteY118" fmla="*/ 563016 h 11663160"/>
                <a:gd name="connsiteX119" fmla="*/ 1924037 w 4947551"/>
                <a:gd name="connsiteY119" fmla="*/ 528789 h 11663160"/>
                <a:gd name="connsiteX120" fmla="*/ 1897202 w 4947551"/>
                <a:gd name="connsiteY120" fmla="*/ 501230 h 11663160"/>
                <a:gd name="connsiteX121" fmla="*/ 1861007 w 4947551"/>
                <a:gd name="connsiteY121" fmla="*/ 470306 h 11663160"/>
                <a:gd name="connsiteX122" fmla="*/ 406044 w 4947551"/>
                <a:gd name="connsiteY122" fmla="*/ 2501 h 11663160"/>
                <a:gd name="connsiteX123" fmla="*/ 363143 w 4947551"/>
                <a:gd name="connsiteY123" fmla="*/ 0 h 11663160"/>
                <a:gd name="connsiteX124" fmla="*/ 321068 w 4947551"/>
                <a:gd name="connsiteY124" fmla="*/ 19151 h 11663160"/>
                <a:gd name="connsiteX125" fmla="*/ 289941 w 4947551"/>
                <a:gd name="connsiteY125" fmla="*/ 53987 h 11663160"/>
                <a:gd name="connsiteX126" fmla="*/ 279920 w 4947551"/>
                <a:gd name="connsiteY126" fmla="*/ 98539 h 11663160"/>
                <a:gd name="connsiteX127" fmla="*/ 284683 w 4947551"/>
                <a:gd name="connsiteY127" fmla="*/ 138950 h 11663160"/>
                <a:gd name="connsiteX128" fmla="*/ 293077 w 4947551"/>
                <a:gd name="connsiteY128" fmla="*/ 181762 h 11663160"/>
                <a:gd name="connsiteX129" fmla="*/ 305917 w 4947551"/>
                <a:gd name="connsiteY129" fmla="*/ 225729 h 11663160"/>
                <a:gd name="connsiteX130" fmla="*/ 324027 w 4947551"/>
                <a:gd name="connsiteY130" fmla="*/ 269608 h 11663160"/>
                <a:gd name="connsiteX131" fmla="*/ 348221 w 4947551"/>
                <a:gd name="connsiteY131" fmla="*/ 312127 h 11663160"/>
                <a:gd name="connsiteX132" fmla="*/ 379310 w 4947551"/>
                <a:gd name="connsiteY132" fmla="*/ 352044 h 11663160"/>
                <a:gd name="connsiteX133" fmla="*/ 418122 w 4947551"/>
                <a:gd name="connsiteY133" fmla="*/ 388112 h 11663160"/>
                <a:gd name="connsiteX134" fmla="*/ 685850 w 4947551"/>
                <a:gd name="connsiteY134" fmla="*/ 539369 h 11663160"/>
                <a:gd name="connsiteX135" fmla="*/ 1100861 w 4947551"/>
                <a:gd name="connsiteY135" fmla="*/ 735495 h 11663160"/>
                <a:gd name="connsiteX136" fmla="*/ 1482407 w 4947551"/>
                <a:gd name="connsiteY136" fmla="*/ 905357 h 11663160"/>
                <a:gd name="connsiteX137" fmla="*/ 1649742 w 4947551"/>
                <a:gd name="connsiteY137" fmla="*/ 977785 h 11663160"/>
                <a:gd name="connsiteX138" fmla="*/ 1785048 w 4947551"/>
                <a:gd name="connsiteY138" fmla="*/ 2112632 h 11663160"/>
                <a:gd name="connsiteX139" fmla="*/ 1759026 w 4947551"/>
                <a:gd name="connsiteY139" fmla="*/ 2372144 h 11663160"/>
                <a:gd name="connsiteX140" fmla="*/ 1648383 w 4947551"/>
                <a:gd name="connsiteY140" fmla="*/ 2966072 h 11663160"/>
                <a:gd name="connsiteX141" fmla="*/ 1607248 w 4947551"/>
                <a:gd name="connsiteY141" fmla="*/ 2983052 h 11663160"/>
                <a:gd name="connsiteX142" fmla="*/ 1563331 w 4947551"/>
                <a:gd name="connsiteY142" fmla="*/ 3004997 h 11663160"/>
                <a:gd name="connsiteX143" fmla="*/ 1414526 w 4947551"/>
                <a:gd name="connsiteY143" fmla="*/ 3086201 h 11663160"/>
                <a:gd name="connsiteX144" fmla="*/ 1387436 w 4947551"/>
                <a:gd name="connsiteY144" fmla="*/ 3147326 h 11663160"/>
                <a:gd name="connsiteX145" fmla="*/ 1327137 w 4947551"/>
                <a:gd name="connsiteY145" fmla="*/ 3085833 h 11663160"/>
                <a:gd name="connsiteX146" fmla="*/ 1255369 w 4947551"/>
                <a:gd name="connsiteY146" fmla="*/ 3011360 h 11663160"/>
                <a:gd name="connsiteX147" fmla="*/ 1143254 w 4947551"/>
                <a:gd name="connsiteY147" fmla="*/ 2894114 h 11663160"/>
                <a:gd name="connsiteX148" fmla="*/ 1105077 w 4947551"/>
                <a:gd name="connsiteY148" fmla="*/ 2854502 h 11663160"/>
                <a:gd name="connsiteX149" fmla="*/ 1066647 w 4947551"/>
                <a:gd name="connsiteY149" fmla="*/ 2815005 h 11663160"/>
                <a:gd name="connsiteX150" fmla="*/ 1028077 w 4947551"/>
                <a:gd name="connsiteY150" fmla="*/ 2775851 h 11663160"/>
                <a:gd name="connsiteX151" fmla="*/ 989457 w 4947551"/>
                <a:gd name="connsiteY151" fmla="*/ 2737294 h 11663160"/>
                <a:gd name="connsiteX152" fmla="*/ 950874 w 4947551"/>
                <a:gd name="connsiteY152" fmla="*/ 2699562 h 11663160"/>
                <a:gd name="connsiteX153" fmla="*/ 912431 w 4947551"/>
                <a:gd name="connsiteY153" fmla="*/ 2662885 h 11663160"/>
                <a:gd name="connsiteX154" fmla="*/ 874217 w 4947551"/>
                <a:gd name="connsiteY154" fmla="*/ 2627490 h 11663160"/>
                <a:gd name="connsiteX155" fmla="*/ 836333 w 4947551"/>
                <a:gd name="connsiteY155" fmla="*/ 2593619 h 11663160"/>
                <a:gd name="connsiteX156" fmla="*/ 798868 w 4947551"/>
                <a:gd name="connsiteY156" fmla="*/ 2561513 h 11663160"/>
                <a:gd name="connsiteX157" fmla="*/ 761923 w 4947551"/>
                <a:gd name="connsiteY157" fmla="*/ 2531389 h 11663160"/>
                <a:gd name="connsiteX158" fmla="*/ 725589 w 4947551"/>
                <a:gd name="connsiteY158" fmla="*/ 2503487 h 11663160"/>
                <a:gd name="connsiteX159" fmla="*/ 689978 w 4947551"/>
                <a:gd name="connsiteY159" fmla="*/ 2478036 h 11663160"/>
                <a:gd name="connsiteX160" fmla="*/ 655154 w 4947551"/>
                <a:gd name="connsiteY160" fmla="*/ 2455291 h 11663160"/>
                <a:gd name="connsiteX161" fmla="*/ 621245 w 4947551"/>
                <a:gd name="connsiteY161" fmla="*/ 2435453 h 11663160"/>
                <a:gd name="connsiteX162" fmla="*/ 556488 w 4947551"/>
                <a:gd name="connsiteY162" fmla="*/ 2405507 h 11663160"/>
                <a:gd name="connsiteX163" fmla="*/ 495566 w 4947551"/>
                <a:gd name="connsiteY163" fmla="*/ 2384895 h 11663160"/>
                <a:gd name="connsiteX164" fmla="*/ 438518 w 4947551"/>
                <a:gd name="connsiteY164" fmla="*/ 2369210 h 11663160"/>
                <a:gd name="connsiteX165" fmla="*/ 385191 w 4947551"/>
                <a:gd name="connsiteY165" fmla="*/ 2358148 h 11663160"/>
                <a:gd name="connsiteX166" fmla="*/ 335495 w 4947551"/>
                <a:gd name="connsiteY166" fmla="*/ 2351468 h 11663160"/>
                <a:gd name="connsiteX167" fmla="*/ 289293 w 4947551"/>
                <a:gd name="connsiteY167" fmla="*/ 2348865 h 11663160"/>
                <a:gd name="connsiteX168" fmla="*/ 246468 w 4947551"/>
                <a:gd name="connsiteY168" fmla="*/ 2350084 h 11663160"/>
                <a:gd name="connsiteX169" fmla="*/ 206895 w 4947551"/>
                <a:gd name="connsiteY169" fmla="*/ 2354846 h 11663160"/>
                <a:gd name="connsiteX170" fmla="*/ 164465 w 4947551"/>
                <a:gd name="connsiteY170" fmla="*/ 2365781 h 11663160"/>
                <a:gd name="connsiteX171" fmla="*/ 126428 w 4947551"/>
                <a:gd name="connsiteY171" fmla="*/ 2382951 h 11663160"/>
                <a:gd name="connsiteX172" fmla="*/ 92976 w 4947551"/>
                <a:gd name="connsiteY172" fmla="*/ 2405608 h 11663160"/>
                <a:gd name="connsiteX173" fmla="*/ 64312 w 4947551"/>
                <a:gd name="connsiteY173" fmla="*/ 2432951 h 11663160"/>
                <a:gd name="connsiteX174" fmla="*/ 40640 w 4947551"/>
                <a:gd name="connsiteY174" fmla="*/ 2464219 h 11663160"/>
                <a:gd name="connsiteX175" fmla="*/ 22174 w 4947551"/>
                <a:gd name="connsiteY175" fmla="*/ 2498636 h 11663160"/>
                <a:gd name="connsiteX176" fmla="*/ 9105 w 4947551"/>
                <a:gd name="connsiteY176" fmla="*/ 2535415 h 11663160"/>
                <a:gd name="connsiteX177" fmla="*/ 1651 w 4947551"/>
                <a:gd name="connsiteY177" fmla="*/ 2573794 h 11663160"/>
                <a:gd name="connsiteX178" fmla="*/ 0 w 4947551"/>
                <a:gd name="connsiteY178" fmla="*/ 2612987 h 11663160"/>
                <a:gd name="connsiteX179" fmla="*/ 4356 w 4947551"/>
                <a:gd name="connsiteY179" fmla="*/ 2652230 h 11663160"/>
                <a:gd name="connsiteX180" fmla="*/ 14922 w 4947551"/>
                <a:gd name="connsiteY180" fmla="*/ 2690736 h 11663160"/>
                <a:gd name="connsiteX181" fmla="*/ 31902 w 4947551"/>
                <a:gd name="connsiteY181" fmla="*/ 2727744 h 11663160"/>
                <a:gd name="connsiteX182" fmla="*/ 55511 w 4947551"/>
                <a:gd name="connsiteY182" fmla="*/ 2762466 h 11663160"/>
                <a:gd name="connsiteX183" fmla="*/ 85928 w 4947551"/>
                <a:gd name="connsiteY183" fmla="*/ 2794127 h 11663160"/>
                <a:gd name="connsiteX184" fmla="*/ 121500 w 4947551"/>
                <a:gd name="connsiteY184" fmla="*/ 2825940 h 11663160"/>
                <a:gd name="connsiteX185" fmla="*/ 157035 w 4947551"/>
                <a:gd name="connsiteY185" fmla="*/ 2858617 h 11663160"/>
                <a:gd name="connsiteX186" fmla="*/ 192519 w 4947551"/>
                <a:gd name="connsiteY186" fmla="*/ 2892145 h 11663160"/>
                <a:gd name="connsiteX187" fmla="*/ 227926 w 4947551"/>
                <a:gd name="connsiteY187" fmla="*/ 2926461 h 11663160"/>
                <a:gd name="connsiteX188" fmla="*/ 263245 w 4947551"/>
                <a:gd name="connsiteY188" fmla="*/ 2961551 h 11663160"/>
                <a:gd name="connsiteX189" fmla="*/ 298462 w 4947551"/>
                <a:gd name="connsiteY189" fmla="*/ 2997352 h 11663160"/>
                <a:gd name="connsiteX190" fmla="*/ 333552 w 4947551"/>
                <a:gd name="connsiteY190" fmla="*/ 3033852 h 11663160"/>
                <a:gd name="connsiteX191" fmla="*/ 368503 w 4947551"/>
                <a:gd name="connsiteY191" fmla="*/ 3070999 h 11663160"/>
                <a:gd name="connsiteX192" fmla="*/ 403301 w 4947551"/>
                <a:gd name="connsiteY192" fmla="*/ 3108769 h 11663160"/>
                <a:gd name="connsiteX193" fmla="*/ 437921 w 4947551"/>
                <a:gd name="connsiteY193" fmla="*/ 3147098 h 11663160"/>
                <a:gd name="connsiteX194" fmla="*/ 472338 w 4947551"/>
                <a:gd name="connsiteY194" fmla="*/ 3185972 h 11663160"/>
                <a:gd name="connsiteX195" fmla="*/ 506552 w 4947551"/>
                <a:gd name="connsiteY195" fmla="*/ 3225355 h 11663160"/>
                <a:gd name="connsiteX196" fmla="*/ 540524 w 4947551"/>
                <a:gd name="connsiteY196" fmla="*/ 3265182 h 11663160"/>
                <a:gd name="connsiteX197" fmla="*/ 574255 w 4947551"/>
                <a:gd name="connsiteY197" fmla="*/ 3305441 h 11663160"/>
                <a:gd name="connsiteX198" fmla="*/ 607720 w 4947551"/>
                <a:gd name="connsiteY198" fmla="*/ 3346094 h 11663160"/>
                <a:gd name="connsiteX199" fmla="*/ 640905 w 4947551"/>
                <a:gd name="connsiteY199" fmla="*/ 3387090 h 11663160"/>
                <a:gd name="connsiteX200" fmla="*/ 673798 w 4947551"/>
                <a:gd name="connsiteY200" fmla="*/ 3428403 h 11663160"/>
                <a:gd name="connsiteX201" fmla="*/ 706361 w 4947551"/>
                <a:gd name="connsiteY201" fmla="*/ 3469983 h 11663160"/>
                <a:gd name="connsiteX202" fmla="*/ 738593 w 4947551"/>
                <a:gd name="connsiteY202" fmla="*/ 3511804 h 11663160"/>
                <a:gd name="connsiteX203" fmla="*/ 770470 w 4947551"/>
                <a:gd name="connsiteY203" fmla="*/ 3553815 h 11663160"/>
                <a:gd name="connsiteX204" fmla="*/ 801979 w 4947551"/>
                <a:gd name="connsiteY204" fmla="*/ 3595992 h 11663160"/>
                <a:gd name="connsiteX205" fmla="*/ 833094 w 4947551"/>
                <a:gd name="connsiteY205" fmla="*/ 3638296 h 11663160"/>
                <a:gd name="connsiteX206" fmla="*/ 863803 w 4947551"/>
                <a:gd name="connsiteY206" fmla="*/ 3680688 h 11663160"/>
                <a:gd name="connsiteX207" fmla="*/ 894092 w 4947551"/>
                <a:gd name="connsiteY207" fmla="*/ 3723119 h 11663160"/>
                <a:gd name="connsiteX208" fmla="*/ 923937 w 4947551"/>
                <a:gd name="connsiteY208" fmla="*/ 3765562 h 11663160"/>
                <a:gd name="connsiteX209" fmla="*/ 953325 w 4947551"/>
                <a:gd name="connsiteY209" fmla="*/ 3807980 h 11663160"/>
                <a:gd name="connsiteX210" fmla="*/ 982230 w 4947551"/>
                <a:gd name="connsiteY210" fmla="*/ 3850335 h 11663160"/>
                <a:gd name="connsiteX211" fmla="*/ 1010640 w 4947551"/>
                <a:gd name="connsiteY211" fmla="*/ 3892588 h 11663160"/>
                <a:gd name="connsiteX212" fmla="*/ 1038542 w 4947551"/>
                <a:gd name="connsiteY212" fmla="*/ 3934701 h 11663160"/>
                <a:gd name="connsiteX213" fmla="*/ 1424025 w 4947551"/>
                <a:gd name="connsiteY213" fmla="*/ 4504220 h 11663160"/>
                <a:gd name="connsiteX214" fmla="*/ 1462062 w 4947551"/>
                <a:gd name="connsiteY214" fmla="*/ 4552556 h 11663160"/>
                <a:gd name="connsiteX215" fmla="*/ 1499628 w 4947551"/>
                <a:gd name="connsiteY215" fmla="*/ 4598822 h 11663160"/>
                <a:gd name="connsiteX216" fmla="*/ 1536700 w 4947551"/>
                <a:gd name="connsiteY216" fmla="*/ 4643183 h 11663160"/>
                <a:gd name="connsiteX217" fmla="*/ 1573225 w 4947551"/>
                <a:gd name="connsiteY217" fmla="*/ 4685792 h 11663160"/>
                <a:gd name="connsiteX218" fmla="*/ 1609204 w 4947551"/>
                <a:gd name="connsiteY218" fmla="*/ 4726813 h 11663160"/>
                <a:gd name="connsiteX219" fmla="*/ 1644599 w 4947551"/>
                <a:gd name="connsiteY219" fmla="*/ 4766399 h 11663160"/>
                <a:gd name="connsiteX220" fmla="*/ 1679359 w 4947551"/>
                <a:gd name="connsiteY220" fmla="*/ 4804740 h 11663160"/>
                <a:gd name="connsiteX221" fmla="*/ 1811642 w 4947551"/>
                <a:gd name="connsiteY221" fmla="*/ 4948745 h 11663160"/>
                <a:gd name="connsiteX222" fmla="*/ 1842858 w 4947551"/>
                <a:gd name="connsiteY222" fmla="*/ 4983226 h 11663160"/>
                <a:gd name="connsiteX223" fmla="*/ 1873275 w 4947551"/>
                <a:gd name="connsiteY223" fmla="*/ 5017414 h 11663160"/>
                <a:gd name="connsiteX224" fmla="*/ 1902866 w 4947551"/>
                <a:gd name="connsiteY224" fmla="*/ 5051501 h 11663160"/>
                <a:gd name="connsiteX225" fmla="*/ 1931606 w 4947551"/>
                <a:gd name="connsiteY225" fmla="*/ 5085626 h 11663160"/>
                <a:gd name="connsiteX226" fmla="*/ 1959444 w 4947551"/>
                <a:gd name="connsiteY226" fmla="*/ 5119954 h 11663160"/>
                <a:gd name="connsiteX227" fmla="*/ 1986368 w 4947551"/>
                <a:gd name="connsiteY227" fmla="*/ 5154650 h 11663160"/>
                <a:gd name="connsiteX228" fmla="*/ 2012353 w 4947551"/>
                <a:gd name="connsiteY228" fmla="*/ 5189893 h 11663160"/>
                <a:gd name="connsiteX229" fmla="*/ 2037346 w 4947551"/>
                <a:gd name="connsiteY229" fmla="*/ 5225821 h 11663160"/>
                <a:gd name="connsiteX230" fmla="*/ 2061337 w 4947551"/>
                <a:gd name="connsiteY230" fmla="*/ 5262613 h 11663160"/>
                <a:gd name="connsiteX231" fmla="*/ 2084285 w 4947551"/>
                <a:gd name="connsiteY231" fmla="*/ 5300434 h 11663160"/>
                <a:gd name="connsiteX232" fmla="*/ 2106168 w 4947551"/>
                <a:gd name="connsiteY232" fmla="*/ 5339435 h 11663160"/>
                <a:gd name="connsiteX233" fmla="*/ 2126945 w 4947551"/>
                <a:gd name="connsiteY233" fmla="*/ 5379783 h 11663160"/>
                <a:gd name="connsiteX234" fmla="*/ 2146604 w 4947551"/>
                <a:gd name="connsiteY234" fmla="*/ 5421642 h 11663160"/>
                <a:gd name="connsiteX235" fmla="*/ 2165096 w 4947551"/>
                <a:gd name="connsiteY235" fmla="*/ 5465178 h 11663160"/>
                <a:gd name="connsiteX236" fmla="*/ 2182406 w 4947551"/>
                <a:gd name="connsiteY236" fmla="*/ 5510555 h 11663160"/>
                <a:gd name="connsiteX237" fmla="*/ 2198484 w 4947551"/>
                <a:gd name="connsiteY237" fmla="*/ 5557926 h 11663160"/>
                <a:gd name="connsiteX238" fmla="*/ 2213330 w 4947551"/>
                <a:gd name="connsiteY238" fmla="*/ 5607469 h 11663160"/>
                <a:gd name="connsiteX239" fmla="*/ 2226894 w 4947551"/>
                <a:gd name="connsiteY239" fmla="*/ 5659336 h 11663160"/>
                <a:gd name="connsiteX240" fmla="*/ 2299398 w 4947551"/>
                <a:gd name="connsiteY240" fmla="*/ 6512192 h 11663160"/>
                <a:gd name="connsiteX241" fmla="*/ 2344089 w 4947551"/>
                <a:gd name="connsiteY241" fmla="*/ 7067969 h 11663160"/>
                <a:gd name="connsiteX242" fmla="*/ 2382316 w 4947551"/>
                <a:gd name="connsiteY242" fmla="*/ 7569784 h 11663160"/>
                <a:gd name="connsiteX243" fmla="*/ 2411095 w 4947551"/>
                <a:gd name="connsiteY243" fmla="*/ 7968742 h 11663160"/>
                <a:gd name="connsiteX244" fmla="*/ 2434437 w 4947551"/>
                <a:gd name="connsiteY244" fmla="*/ 8310397 h 11663160"/>
                <a:gd name="connsiteX245" fmla="*/ 2456675 w 4947551"/>
                <a:gd name="connsiteY245" fmla="*/ 8656142 h 11663160"/>
                <a:gd name="connsiteX246" fmla="*/ 2473325 w 4947551"/>
                <a:gd name="connsiteY246" fmla="*/ 8932977 h 11663160"/>
                <a:gd name="connsiteX247" fmla="*/ 2488679 w 4947551"/>
                <a:gd name="connsiteY247" fmla="*/ 9207805 h 11663160"/>
                <a:gd name="connsiteX248" fmla="*/ 2499207 w 4947551"/>
                <a:gd name="connsiteY248" fmla="*/ 9411373 h 11663160"/>
                <a:gd name="connsiteX249" fmla="*/ 2508745 w 4947551"/>
                <a:gd name="connsiteY249" fmla="*/ 9611792 h 11663160"/>
                <a:gd name="connsiteX250" fmla="*/ 2534958 w 4947551"/>
                <a:gd name="connsiteY250" fmla="*/ 10364597 h 11663160"/>
                <a:gd name="connsiteX251" fmla="*/ 2537142 w 4947551"/>
                <a:gd name="connsiteY251" fmla="*/ 10479926 h 11663160"/>
                <a:gd name="connsiteX252" fmla="*/ 2538628 w 4947551"/>
                <a:gd name="connsiteY252" fmla="*/ 10591660 h 11663160"/>
                <a:gd name="connsiteX253" fmla="*/ 2539365 w 4947551"/>
                <a:gd name="connsiteY253" fmla="*/ 10699560 h 11663160"/>
                <a:gd name="connsiteX254" fmla="*/ 2539339 w 4947551"/>
                <a:gd name="connsiteY254" fmla="*/ 10803369 h 11663160"/>
                <a:gd name="connsiteX255" fmla="*/ 2538501 w 4947551"/>
                <a:gd name="connsiteY255" fmla="*/ 10902810 h 11663160"/>
                <a:gd name="connsiteX256" fmla="*/ 2536837 w 4947551"/>
                <a:gd name="connsiteY256" fmla="*/ 10997654 h 11663160"/>
                <a:gd name="connsiteX257" fmla="*/ 2535682 w 4947551"/>
                <a:gd name="connsiteY257" fmla="*/ 11043260 h 11663160"/>
                <a:gd name="connsiteX258" fmla="*/ 2534297 w 4947551"/>
                <a:gd name="connsiteY258" fmla="*/ 11087621 h 11663160"/>
                <a:gd name="connsiteX259" fmla="*/ 2532697 w 4947551"/>
                <a:gd name="connsiteY259" fmla="*/ 11130699 h 11663160"/>
                <a:gd name="connsiteX260" fmla="*/ 2530856 w 4947551"/>
                <a:gd name="connsiteY260" fmla="*/ 11172469 h 11663160"/>
                <a:gd name="connsiteX261" fmla="*/ 2528798 w 4947551"/>
                <a:gd name="connsiteY261" fmla="*/ 11212894 h 11663160"/>
                <a:gd name="connsiteX262" fmla="*/ 2526487 w 4947551"/>
                <a:gd name="connsiteY262" fmla="*/ 11251933 h 11663160"/>
                <a:gd name="connsiteX263" fmla="*/ 2521153 w 4947551"/>
                <a:gd name="connsiteY263" fmla="*/ 11325771 h 11663160"/>
                <a:gd name="connsiteX264" fmla="*/ 2514828 w 4947551"/>
                <a:gd name="connsiteY264" fmla="*/ 11393703 h 11663160"/>
                <a:gd name="connsiteX265" fmla="*/ 2507462 w 4947551"/>
                <a:gd name="connsiteY265" fmla="*/ 11455489 h 11663160"/>
                <a:gd name="connsiteX266" fmla="*/ 2499042 w 4947551"/>
                <a:gd name="connsiteY266" fmla="*/ 11510861 h 11663160"/>
                <a:gd name="connsiteX267" fmla="*/ 2489517 w 4947551"/>
                <a:gd name="connsiteY267" fmla="*/ 11559578 h 11663160"/>
                <a:gd name="connsiteX268" fmla="*/ 2478887 w 4947551"/>
                <a:gd name="connsiteY268" fmla="*/ 11601361 h 11663160"/>
                <a:gd name="connsiteX269" fmla="*/ 2460739 w 4947551"/>
                <a:gd name="connsiteY269" fmla="*/ 11650510 h 11663160"/>
                <a:gd name="connsiteX270" fmla="*/ 2454097 w 4947551"/>
                <a:gd name="connsiteY270" fmla="*/ 11663159 h 11663160"/>
                <a:gd name="connsiteX271" fmla="*/ 4947551 w 4947551"/>
                <a:gd name="connsiteY271" fmla="*/ 11651602 h 11663160"/>
                <a:gd name="connsiteX0" fmla="*/ 4947551 w 4947551"/>
                <a:gd name="connsiteY0" fmla="*/ 11651602 h 11663158"/>
                <a:gd name="connsiteX1" fmla="*/ 4719642 w 4947551"/>
                <a:gd name="connsiteY1" fmla="*/ 9451909 h 11663158"/>
                <a:gd name="connsiteX2" fmla="*/ 4643463 w 4947551"/>
                <a:gd name="connsiteY2" fmla="*/ 8467674 h 11663158"/>
                <a:gd name="connsiteX3" fmla="*/ 4445355 w 4947551"/>
                <a:gd name="connsiteY3" fmla="*/ 6664122 h 11663158"/>
                <a:gd name="connsiteX4" fmla="*/ 4266146 w 4947551"/>
                <a:gd name="connsiteY4" fmla="*/ 5572925 h 11663158"/>
                <a:gd name="connsiteX5" fmla="*/ 4018750 w 4947551"/>
                <a:gd name="connsiteY5" fmla="*/ 4526064 h 11663158"/>
                <a:gd name="connsiteX6" fmla="*/ 4018203 w 4947551"/>
                <a:gd name="connsiteY6" fmla="*/ 4488688 h 11663158"/>
                <a:gd name="connsiteX7" fmla="*/ 4018267 w 4947551"/>
                <a:gd name="connsiteY7" fmla="*/ 4434357 h 11663158"/>
                <a:gd name="connsiteX8" fmla="*/ 4019131 w 4947551"/>
                <a:gd name="connsiteY8" fmla="*/ 4380242 h 11663158"/>
                <a:gd name="connsiteX9" fmla="*/ 4020680 w 4947551"/>
                <a:gd name="connsiteY9" fmla="*/ 4326394 h 11663158"/>
                <a:gd name="connsiteX10" fmla="*/ 4022826 w 4947551"/>
                <a:gd name="connsiteY10" fmla="*/ 4272864 h 11663158"/>
                <a:gd name="connsiteX11" fmla="*/ 4025468 w 4947551"/>
                <a:gd name="connsiteY11" fmla="*/ 4219689 h 11663158"/>
                <a:gd name="connsiteX12" fmla="*/ 4028529 w 4947551"/>
                <a:gd name="connsiteY12" fmla="*/ 4166933 h 11663158"/>
                <a:gd name="connsiteX13" fmla="*/ 4031907 w 4947551"/>
                <a:gd name="connsiteY13" fmla="*/ 4114647 h 11663158"/>
                <a:gd name="connsiteX14" fmla="*/ 4035514 w 4947551"/>
                <a:gd name="connsiteY14" fmla="*/ 4062869 h 11663158"/>
                <a:gd name="connsiteX15" fmla="*/ 4046702 w 4947551"/>
                <a:gd name="connsiteY15" fmla="*/ 3911117 h 11663158"/>
                <a:gd name="connsiteX16" fmla="*/ 4053548 w 4947551"/>
                <a:gd name="connsiteY16" fmla="*/ 3813441 h 11663158"/>
                <a:gd name="connsiteX17" fmla="*/ 4056507 w 4947551"/>
                <a:gd name="connsiteY17" fmla="*/ 3765791 h 11663158"/>
                <a:gd name="connsiteX18" fmla="*/ 4059034 w 4947551"/>
                <a:gd name="connsiteY18" fmla="*/ 3719017 h 11663158"/>
                <a:gd name="connsiteX19" fmla="*/ 4061041 w 4947551"/>
                <a:gd name="connsiteY19" fmla="*/ 3673157 h 11663158"/>
                <a:gd name="connsiteX20" fmla="*/ 4062412 w 4947551"/>
                <a:gd name="connsiteY20" fmla="*/ 3628250 h 11663158"/>
                <a:gd name="connsiteX21" fmla="*/ 4063073 w 4947551"/>
                <a:gd name="connsiteY21" fmla="*/ 3584371 h 11663158"/>
                <a:gd name="connsiteX22" fmla="*/ 4062920 w 4947551"/>
                <a:gd name="connsiteY22" fmla="*/ 3541547 h 11663158"/>
                <a:gd name="connsiteX23" fmla="*/ 4061866 w 4947551"/>
                <a:gd name="connsiteY23" fmla="*/ 3499840 h 11663158"/>
                <a:gd name="connsiteX24" fmla="*/ 4059809 w 4947551"/>
                <a:gd name="connsiteY24" fmla="*/ 3459302 h 11663158"/>
                <a:gd name="connsiteX25" fmla="*/ 4056672 w 4947551"/>
                <a:gd name="connsiteY25" fmla="*/ 3419970 h 11663158"/>
                <a:gd name="connsiteX26" fmla="*/ 4052341 w 4947551"/>
                <a:gd name="connsiteY26" fmla="*/ 3381908 h 11663158"/>
                <a:gd name="connsiteX27" fmla="*/ 4063796 w 4947551"/>
                <a:gd name="connsiteY27" fmla="*/ 3338804 h 11663158"/>
                <a:gd name="connsiteX28" fmla="*/ 4073741 w 4947551"/>
                <a:gd name="connsiteY28" fmla="*/ 3291090 h 11663158"/>
                <a:gd name="connsiteX29" fmla="*/ 4082224 w 4947551"/>
                <a:gd name="connsiteY29" fmla="*/ 3239668 h 11663158"/>
                <a:gd name="connsiteX30" fmla="*/ 4089311 w 4947551"/>
                <a:gd name="connsiteY30" fmla="*/ 3185426 h 11663158"/>
                <a:gd name="connsiteX31" fmla="*/ 4095077 w 4947551"/>
                <a:gd name="connsiteY31" fmla="*/ 3129292 h 11663158"/>
                <a:gd name="connsiteX32" fmla="*/ 4099572 w 4947551"/>
                <a:gd name="connsiteY32" fmla="*/ 3072180 h 11663158"/>
                <a:gd name="connsiteX33" fmla="*/ 4102874 w 4947551"/>
                <a:gd name="connsiteY33" fmla="*/ 3015005 h 11663158"/>
                <a:gd name="connsiteX34" fmla="*/ 4105033 w 4947551"/>
                <a:gd name="connsiteY34" fmla="*/ 2958655 h 11663158"/>
                <a:gd name="connsiteX35" fmla="*/ 4106138 w 4947551"/>
                <a:gd name="connsiteY35" fmla="*/ 2904058 h 11663158"/>
                <a:gd name="connsiteX36" fmla="*/ 4106227 w 4947551"/>
                <a:gd name="connsiteY36" fmla="*/ 2852115 h 11663158"/>
                <a:gd name="connsiteX37" fmla="*/ 4105376 w 4947551"/>
                <a:gd name="connsiteY37" fmla="*/ 2803753 h 11663158"/>
                <a:gd name="connsiteX38" fmla="*/ 4103662 w 4947551"/>
                <a:gd name="connsiteY38" fmla="*/ 2759862 h 11663158"/>
                <a:gd name="connsiteX39" fmla="*/ 4101122 w 4947551"/>
                <a:gd name="connsiteY39" fmla="*/ 2721368 h 11663158"/>
                <a:gd name="connsiteX40" fmla="*/ 4097845 w 4947551"/>
                <a:gd name="connsiteY40" fmla="*/ 2689174 h 11663158"/>
                <a:gd name="connsiteX41" fmla="*/ 4090454 w 4947551"/>
                <a:gd name="connsiteY41" fmla="*/ 2628252 h 11663158"/>
                <a:gd name="connsiteX42" fmla="*/ 4071607 w 4947551"/>
                <a:gd name="connsiteY42" fmla="*/ 2459113 h 11663158"/>
                <a:gd name="connsiteX43" fmla="*/ 4065587 w 4947551"/>
                <a:gd name="connsiteY43" fmla="*/ 2407094 h 11663158"/>
                <a:gd name="connsiteX44" fmla="*/ 4059275 w 4947551"/>
                <a:gd name="connsiteY44" fmla="*/ 2357170 h 11663158"/>
                <a:gd name="connsiteX45" fmla="*/ 4052417 w 4947551"/>
                <a:gd name="connsiteY45" fmla="*/ 2309266 h 11663158"/>
                <a:gd name="connsiteX46" fmla="*/ 4044759 w 4947551"/>
                <a:gd name="connsiteY46" fmla="*/ 2263330 h 11663158"/>
                <a:gd name="connsiteX47" fmla="*/ 4036034 w 4947551"/>
                <a:gd name="connsiteY47" fmla="*/ 2219325 h 11663158"/>
                <a:gd name="connsiteX48" fmla="*/ 4026001 w 4947551"/>
                <a:gd name="connsiteY48" fmla="*/ 2177186 h 11663158"/>
                <a:gd name="connsiteX49" fmla="*/ 4014406 w 4947551"/>
                <a:gd name="connsiteY49" fmla="*/ 2136851 h 11663158"/>
                <a:gd name="connsiteX50" fmla="*/ 4000995 w 4947551"/>
                <a:gd name="connsiteY50" fmla="*/ 2098268 h 11663158"/>
                <a:gd name="connsiteX51" fmla="*/ 3985514 w 4947551"/>
                <a:gd name="connsiteY51" fmla="*/ 2061375 h 11663158"/>
                <a:gd name="connsiteX52" fmla="*/ 3967696 w 4947551"/>
                <a:gd name="connsiteY52" fmla="*/ 2026132 h 11663158"/>
                <a:gd name="connsiteX53" fmla="*/ 3947312 w 4947551"/>
                <a:gd name="connsiteY53" fmla="*/ 1992477 h 11663158"/>
                <a:gd name="connsiteX54" fmla="*/ 3924084 w 4947551"/>
                <a:gd name="connsiteY54" fmla="*/ 1960346 h 11663158"/>
                <a:gd name="connsiteX55" fmla="*/ 3897757 w 4947551"/>
                <a:gd name="connsiteY55" fmla="*/ 1929688 h 11663158"/>
                <a:gd name="connsiteX56" fmla="*/ 3868102 w 4947551"/>
                <a:gd name="connsiteY56" fmla="*/ 1900440 h 11663158"/>
                <a:gd name="connsiteX57" fmla="*/ 3834841 w 4947551"/>
                <a:gd name="connsiteY57" fmla="*/ 1872564 h 11663158"/>
                <a:gd name="connsiteX58" fmla="*/ 3797731 w 4947551"/>
                <a:gd name="connsiteY58" fmla="*/ 1845995 h 11663158"/>
                <a:gd name="connsiteX59" fmla="*/ 3756520 w 4947551"/>
                <a:gd name="connsiteY59" fmla="*/ 1820684 h 11663158"/>
                <a:gd name="connsiteX60" fmla="*/ 3710940 w 4947551"/>
                <a:gd name="connsiteY60" fmla="*/ 1796554 h 11663158"/>
                <a:gd name="connsiteX61" fmla="*/ 3699484 w 4947551"/>
                <a:gd name="connsiteY61" fmla="*/ 1742655 h 11663158"/>
                <a:gd name="connsiteX62" fmla="*/ 3683393 w 4947551"/>
                <a:gd name="connsiteY62" fmla="*/ 1693278 h 11663158"/>
                <a:gd name="connsiteX63" fmla="*/ 3663086 w 4947551"/>
                <a:gd name="connsiteY63" fmla="*/ 1648193 h 11663158"/>
                <a:gd name="connsiteX64" fmla="*/ 3638956 w 4947551"/>
                <a:gd name="connsiteY64" fmla="*/ 1607197 h 11663158"/>
                <a:gd name="connsiteX65" fmla="*/ 3611422 w 4947551"/>
                <a:gd name="connsiteY65" fmla="*/ 1570062 h 11663158"/>
                <a:gd name="connsiteX66" fmla="*/ 3580854 w 4947551"/>
                <a:gd name="connsiteY66" fmla="*/ 1536573 h 11663158"/>
                <a:gd name="connsiteX67" fmla="*/ 3547694 w 4947551"/>
                <a:gd name="connsiteY67" fmla="*/ 1506512 h 11663158"/>
                <a:gd name="connsiteX68" fmla="*/ 3512312 w 4947551"/>
                <a:gd name="connsiteY68" fmla="*/ 1479664 h 11663158"/>
                <a:gd name="connsiteX69" fmla="*/ 3475139 w 4947551"/>
                <a:gd name="connsiteY69" fmla="*/ 1455813 h 11663158"/>
                <a:gd name="connsiteX70" fmla="*/ 3436556 w 4947551"/>
                <a:gd name="connsiteY70" fmla="*/ 1434731 h 11663158"/>
                <a:gd name="connsiteX71" fmla="*/ 3396983 w 4947551"/>
                <a:gd name="connsiteY71" fmla="*/ 1416227 h 11663158"/>
                <a:gd name="connsiteX72" fmla="*/ 3356813 w 4947551"/>
                <a:gd name="connsiteY72" fmla="*/ 1400060 h 11663158"/>
                <a:gd name="connsiteX73" fmla="*/ 3316440 w 4947551"/>
                <a:gd name="connsiteY73" fmla="*/ 1386014 h 11663158"/>
                <a:gd name="connsiteX74" fmla="*/ 3276295 w 4947551"/>
                <a:gd name="connsiteY74" fmla="*/ 1373886 h 11663158"/>
                <a:gd name="connsiteX75" fmla="*/ 3236760 w 4947551"/>
                <a:gd name="connsiteY75" fmla="*/ 1363446 h 11663158"/>
                <a:gd name="connsiteX76" fmla="*/ 3198253 w 4947551"/>
                <a:gd name="connsiteY76" fmla="*/ 1354480 h 11663158"/>
                <a:gd name="connsiteX77" fmla="*/ 3161157 w 4947551"/>
                <a:gd name="connsiteY77" fmla="*/ 1346771 h 11663158"/>
                <a:gd name="connsiteX78" fmla="*/ 3127591 w 4947551"/>
                <a:gd name="connsiteY78" fmla="*/ 1292110 h 11663158"/>
                <a:gd name="connsiteX79" fmla="*/ 3096272 w 4947551"/>
                <a:gd name="connsiteY79" fmla="*/ 1238783 h 11663158"/>
                <a:gd name="connsiteX80" fmla="*/ 3066834 w 4947551"/>
                <a:gd name="connsiteY80" fmla="*/ 1187018 h 11663158"/>
                <a:gd name="connsiteX81" fmla="*/ 3012071 w 4947551"/>
                <a:gd name="connsiteY81" fmla="*/ 1088936 h 11663158"/>
                <a:gd name="connsiteX82" fmla="*/ 2986024 w 4947551"/>
                <a:gd name="connsiteY82" fmla="*/ 1043025 h 11663158"/>
                <a:gd name="connsiteX83" fmla="*/ 2960357 w 4947551"/>
                <a:gd name="connsiteY83" fmla="*/ 999477 h 11663158"/>
                <a:gd name="connsiteX84" fmla="*/ 2934716 w 4947551"/>
                <a:gd name="connsiteY84" fmla="*/ 958507 h 11663158"/>
                <a:gd name="connsiteX85" fmla="*/ 2908719 w 4947551"/>
                <a:gd name="connsiteY85" fmla="*/ 920292 h 11663158"/>
                <a:gd name="connsiteX86" fmla="*/ 2881998 w 4947551"/>
                <a:gd name="connsiteY86" fmla="*/ 885050 h 11663158"/>
                <a:gd name="connsiteX87" fmla="*/ 2854185 w 4947551"/>
                <a:gd name="connsiteY87" fmla="*/ 852970 h 11663158"/>
                <a:gd name="connsiteX88" fmla="*/ 2824911 w 4947551"/>
                <a:gd name="connsiteY88" fmla="*/ 824280 h 11663158"/>
                <a:gd name="connsiteX89" fmla="*/ 2793796 w 4947551"/>
                <a:gd name="connsiteY89" fmla="*/ 799160 h 11663158"/>
                <a:gd name="connsiteX90" fmla="*/ 2760472 w 4947551"/>
                <a:gd name="connsiteY90" fmla="*/ 777824 h 11663158"/>
                <a:gd name="connsiteX91" fmla="*/ 2724581 w 4947551"/>
                <a:gd name="connsiteY91" fmla="*/ 760476 h 11663158"/>
                <a:gd name="connsiteX92" fmla="*/ 2687066 w 4947551"/>
                <a:gd name="connsiteY92" fmla="*/ 751433 h 11663158"/>
                <a:gd name="connsiteX93" fmla="*/ 2644190 w 4947551"/>
                <a:gd name="connsiteY93" fmla="*/ 751306 h 11663158"/>
                <a:gd name="connsiteX94" fmla="*/ 2597493 w 4947551"/>
                <a:gd name="connsiteY94" fmla="*/ 758380 h 11663158"/>
                <a:gd name="connsiteX95" fmla="*/ 2548458 w 4947551"/>
                <a:gd name="connsiteY95" fmla="*/ 770915 h 11663158"/>
                <a:gd name="connsiteX96" fmla="*/ 2498623 w 4947551"/>
                <a:gd name="connsiteY96" fmla="*/ 787222 h 11663158"/>
                <a:gd name="connsiteX97" fmla="*/ 2449487 w 4947551"/>
                <a:gd name="connsiteY97" fmla="*/ 805561 h 11663158"/>
                <a:gd name="connsiteX98" fmla="*/ 2359406 w 4947551"/>
                <a:gd name="connsiteY98" fmla="*/ 841476 h 11663158"/>
                <a:gd name="connsiteX99" fmla="*/ 2321471 w 4947551"/>
                <a:gd name="connsiteY99" fmla="*/ 855624 h 11663158"/>
                <a:gd name="connsiteX100" fmla="*/ 2353945 w 4947551"/>
                <a:gd name="connsiteY100" fmla="*/ 972350 h 11663158"/>
                <a:gd name="connsiteX101" fmla="*/ 2369337 w 4947551"/>
                <a:gd name="connsiteY101" fmla="*/ 1042733 h 11663158"/>
                <a:gd name="connsiteX102" fmla="*/ 2371750 w 4947551"/>
                <a:gd name="connsiteY102" fmla="*/ 1095070 h 11663158"/>
                <a:gd name="connsiteX103" fmla="*/ 2365273 w 4947551"/>
                <a:gd name="connsiteY103" fmla="*/ 1157706 h 11663158"/>
                <a:gd name="connsiteX104" fmla="*/ 2244699 w 4947551"/>
                <a:gd name="connsiteY104" fmla="*/ 2131885 h 11663158"/>
                <a:gd name="connsiteX105" fmla="*/ 2365260 w 4947551"/>
                <a:gd name="connsiteY105" fmla="*/ 1157706 h 11663158"/>
                <a:gd name="connsiteX106" fmla="*/ 2365730 w 4947551"/>
                <a:gd name="connsiteY106" fmla="*/ 1139748 h 11663158"/>
                <a:gd name="connsiteX107" fmla="*/ 2342832 w 4947551"/>
                <a:gd name="connsiteY107" fmla="*/ 1081036 h 11663158"/>
                <a:gd name="connsiteX108" fmla="*/ 2321318 w 4947551"/>
                <a:gd name="connsiteY108" fmla="*/ 1042365 h 11663158"/>
                <a:gd name="connsiteX109" fmla="*/ 2294293 w 4947551"/>
                <a:gd name="connsiteY109" fmla="*/ 998880 h 11663158"/>
                <a:gd name="connsiteX110" fmla="*/ 2262708 w 4947551"/>
                <a:gd name="connsiteY110" fmla="*/ 951623 h 11663158"/>
                <a:gd name="connsiteX111" fmla="*/ 2227465 w 4947551"/>
                <a:gd name="connsiteY111" fmla="*/ 901636 h 11663158"/>
                <a:gd name="connsiteX112" fmla="*/ 2189480 w 4947551"/>
                <a:gd name="connsiteY112" fmla="*/ 849960 h 11663158"/>
                <a:gd name="connsiteX113" fmla="*/ 2149678 w 4947551"/>
                <a:gd name="connsiteY113" fmla="*/ 797648 h 11663158"/>
                <a:gd name="connsiteX114" fmla="*/ 2108962 w 4947551"/>
                <a:gd name="connsiteY114" fmla="*/ 745731 h 11663158"/>
                <a:gd name="connsiteX115" fmla="*/ 2068271 w 4947551"/>
                <a:gd name="connsiteY115" fmla="*/ 695274 h 11663158"/>
                <a:gd name="connsiteX116" fmla="*/ 2028520 w 4947551"/>
                <a:gd name="connsiteY116" fmla="*/ 647306 h 11663158"/>
                <a:gd name="connsiteX117" fmla="*/ 1990610 w 4947551"/>
                <a:gd name="connsiteY117" fmla="*/ 602869 h 11663158"/>
                <a:gd name="connsiteX118" fmla="*/ 1955482 w 4947551"/>
                <a:gd name="connsiteY118" fmla="*/ 563016 h 11663158"/>
                <a:gd name="connsiteX119" fmla="*/ 1924037 w 4947551"/>
                <a:gd name="connsiteY119" fmla="*/ 528789 h 11663158"/>
                <a:gd name="connsiteX120" fmla="*/ 1897202 w 4947551"/>
                <a:gd name="connsiteY120" fmla="*/ 501230 h 11663158"/>
                <a:gd name="connsiteX121" fmla="*/ 1861007 w 4947551"/>
                <a:gd name="connsiteY121" fmla="*/ 470306 h 11663158"/>
                <a:gd name="connsiteX122" fmla="*/ 406044 w 4947551"/>
                <a:gd name="connsiteY122" fmla="*/ 2501 h 11663158"/>
                <a:gd name="connsiteX123" fmla="*/ 363143 w 4947551"/>
                <a:gd name="connsiteY123" fmla="*/ 0 h 11663158"/>
                <a:gd name="connsiteX124" fmla="*/ 321068 w 4947551"/>
                <a:gd name="connsiteY124" fmla="*/ 19151 h 11663158"/>
                <a:gd name="connsiteX125" fmla="*/ 289941 w 4947551"/>
                <a:gd name="connsiteY125" fmla="*/ 53987 h 11663158"/>
                <a:gd name="connsiteX126" fmla="*/ 279920 w 4947551"/>
                <a:gd name="connsiteY126" fmla="*/ 98539 h 11663158"/>
                <a:gd name="connsiteX127" fmla="*/ 284683 w 4947551"/>
                <a:gd name="connsiteY127" fmla="*/ 138950 h 11663158"/>
                <a:gd name="connsiteX128" fmla="*/ 293077 w 4947551"/>
                <a:gd name="connsiteY128" fmla="*/ 181762 h 11663158"/>
                <a:gd name="connsiteX129" fmla="*/ 305917 w 4947551"/>
                <a:gd name="connsiteY129" fmla="*/ 225729 h 11663158"/>
                <a:gd name="connsiteX130" fmla="*/ 324027 w 4947551"/>
                <a:gd name="connsiteY130" fmla="*/ 269608 h 11663158"/>
                <a:gd name="connsiteX131" fmla="*/ 348221 w 4947551"/>
                <a:gd name="connsiteY131" fmla="*/ 312127 h 11663158"/>
                <a:gd name="connsiteX132" fmla="*/ 379310 w 4947551"/>
                <a:gd name="connsiteY132" fmla="*/ 352044 h 11663158"/>
                <a:gd name="connsiteX133" fmla="*/ 418122 w 4947551"/>
                <a:gd name="connsiteY133" fmla="*/ 388112 h 11663158"/>
                <a:gd name="connsiteX134" fmla="*/ 685850 w 4947551"/>
                <a:gd name="connsiteY134" fmla="*/ 539369 h 11663158"/>
                <a:gd name="connsiteX135" fmla="*/ 1100861 w 4947551"/>
                <a:gd name="connsiteY135" fmla="*/ 735495 h 11663158"/>
                <a:gd name="connsiteX136" fmla="*/ 1482407 w 4947551"/>
                <a:gd name="connsiteY136" fmla="*/ 905357 h 11663158"/>
                <a:gd name="connsiteX137" fmla="*/ 1649742 w 4947551"/>
                <a:gd name="connsiteY137" fmla="*/ 977785 h 11663158"/>
                <a:gd name="connsiteX138" fmla="*/ 1785048 w 4947551"/>
                <a:gd name="connsiteY138" fmla="*/ 2112632 h 11663158"/>
                <a:gd name="connsiteX139" fmla="*/ 1759026 w 4947551"/>
                <a:gd name="connsiteY139" fmla="*/ 2372144 h 11663158"/>
                <a:gd name="connsiteX140" fmla="*/ 1648383 w 4947551"/>
                <a:gd name="connsiteY140" fmla="*/ 2966072 h 11663158"/>
                <a:gd name="connsiteX141" fmla="*/ 1607248 w 4947551"/>
                <a:gd name="connsiteY141" fmla="*/ 2983052 h 11663158"/>
                <a:gd name="connsiteX142" fmla="*/ 1563331 w 4947551"/>
                <a:gd name="connsiteY142" fmla="*/ 3004997 h 11663158"/>
                <a:gd name="connsiteX143" fmla="*/ 1414526 w 4947551"/>
                <a:gd name="connsiteY143" fmla="*/ 3086201 h 11663158"/>
                <a:gd name="connsiteX144" fmla="*/ 1387436 w 4947551"/>
                <a:gd name="connsiteY144" fmla="*/ 3147326 h 11663158"/>
                <a:gd name="connsiteX145" fmla="*/ 1327137 w 4947551"/>
                <a:gd name="connsiteY145" fmla="*/ 3085833 h 11663158"/>
                <a:gd name="connsiteX146" fmla="*/ 1255369 w 4947551"/>
                <a:gd name="connsiteY146" fmla="*/ 3011360 h 11663158"/>
                <a:gd name="connsiteX147" fmla="*/ 1143254 w 4947551"/>
                <a:gd name="connsiteY147" fmla="*/ 2894114 h 11663158"/>
                <a:gd name="connsiteX148" fmla="*/ 1105077 w 4947551"/>
                <a:gd name="connsiteY148" fmla="*/ 2854502 h 11663158"/>
                <a:gd name="connsiteX149" fmla="*/ 1066647 w 4947551"/>
                <a:gd name="connsiteY149" fmla="*/ 2815005 h 11663158"/>
                <a:gd name="connsiteX150" fmla="*/ 1028077 w 4947551"/>
                <a:gd name="connsiteY150" fmla="*/ 2775851 h 11663158"/>
                <a:gd name="connsiteX151" fmla="*/ 989457 w 4947551"/>
                <a:gd name="connsiteY151" fmla="*/ 2737294 h 11663158"/>
                <a:gd name="connsiteX152" fmla="*/ 950874 w 4947551"/>
                <a:gd name="connsiteY152" fmla="*/ 2699562 h 11663158"/>
                <a:gd name="connsiteX153" fmla="*/ 912431 w 4947551"/>
                <a:gd name="connsiteY153" fmla="*/ 2662885 h 11663158"/>
                <a:gd name="connsiteX154" fmla="*/ 874217 w 4947551"/>
                <a:gd name="connsiteY154" fmla="*/ 2627490 h 11663158"/>
                <a:gd name="connsiteX155" fmla="*/ 836333 w 4947551"/>
                <a:gd name="connsiteY155" fmla="*/ 2593619 h 11663158"/>
                <a:gd name="connsiteX156" fmla="*/ 798868 w 4947551"/>
                <a:gd name="connsiteY156" fmla="*/ 2561513 h 11663158"/>
                <a:gd name="connsiteX157" fmla="*/ 761923 w 4947551"/>
                <a:gd name="connsiteY157" fmla="*/ 2531389 h 11663158"/>
                <a:gd name="connsiteX158" fmla="*/ 725589 w 4947551"/>
                <a:gd name="connsiteY158" fmla="*/ 2503487 h 11663158"/>
                <a:gd name="connsiteX159" fmla="*/ 689978 w 4947551"/>
                <a:gd name="connsiteY159" fmla="*/ 2478036 h 11663158"/>
                <a:gd name="connsiteX160" fmla="*/ 655154 w 4947551"/>
                <a:gd name="connsiteY160" fmla="*/ 2455291 h 11663158"/>
                <a:gd name="connsiteX161" fmla="*/ 621245 w 4947551"/>
                <a:gd name="connsiteY161" fmla="*/ 2435453 h 11663158"/>
                <a:gd name="connsiteX162" fmla="*/ 556488 w 4947551"/>
                <a:gd name="connsiteY162" fmla="*/ 2405507 h 11663158"/>
                <a:gd name="connsiteX163" fmla="*/ 495566 w 4947551"/>
                <a:gd name="connsiteY163" fmla="*/ 2384895 h 11663158"/>
                <a:gd name="connsiteX164" fmla="*/ 438518 w 4947551"/>
                <a:gd name="connsiteY164" fmla="*/ 2369210 h 11663158"/>
                <a:gd name="connsiteX165" fmla="*/ 385191 w 4947551"/>
                <a:gd name="connsiteY165" fmla="*/ 2358148 h 11663158"/>
                <a:gd name="connsiteX166" fmla="*/ 335495 w 4947551"/>
                <a:gd name="connsiteY166" fmla="*/ 2351468 h 11663158"/>
                <a:gd name="connsiteX167" fmla="*/ 289293 w 4947551"/>
                <a:gd name="connsiteY167" fmla="*/ 2348865 h 11663158"/>
                <a:gd name="connsiteX168" fmla="*/ 246468 w 4947551"/>
                <a:gd name="connsiteY168" fmla="*/ 2350084 h 11663158"/>
                <a:gd name="connsiteX169" fmla="*/ 206895 w 4947551"/>
                <a:gd name="connsiteY169" fmla="*/ 2354846 h 11663158"/>
                <a:gd name="connsiteX170" fmla="*/ 164465 w 4947551"/>
                <a:gd name="connsiteY170" fmla="*/ 2365781 h 11663158"/>
                <a:gd name="connsiteX171" fmla="*/ 126428 w 4947551"/>
                <a:gd name="connsiteY171" fmla="*/ 2382951 h 11663158"/>
                <a:gd name="connsiteX172" fmla="*/ 92976 w 4947551"/>
                <a:gd name="connsiteY172" fmla="*/ 2405608 h 11663158"/>
                <a:gd name="connsiteX173" fmla="*/ 64312 w 4947551"/>
                <a:gd name="connsiteY173" fmla="*/ 2432951 h 11663158"/>
                <a:gd name="connsiteX174" fmla="*/ 40640 w 4947551"/>
                <a:gd name="connsiteY174" fmla="*/ 2464219 h 11663158"/>
                <a:gd name="connsiteX175" fmla="*/ 22174 w 4947551"/>
                <a:gd name="connsiteY175" fmla="*/ 2498636 h 11663158"/>
                <a:gd name="connsiteX176" fmla="*/ 9105 w 4947551"/>
                <a:gd name="connsiteY176" fmla="*/ 2535415 h 11663158"/>
                <a:gd name="connsiteX177" fmla="*/ 1651 w 4947551"/>
                <a:gd name="connsiteY177" fmla="*/ 2573794 h 11663158"/>
                <a:gd name="connsiteX178" fmla="*/ 0 w 4947551"/>
                <a:gd name="connsiteY178" fmla="*/ 2612987 h 11663158"/>
                <a:gd name="connsiteX179" fmla="*/ 4356 w 4947551"/>
                <a:gd name="connsiteY179" fmla="*/ 2652230 h 11663158"/>
                <a:gd name="connsiteX180" fmla="*/ 14922 w 4947551"/>
                <a:gd name="connsiteY180" fmla="*/ 2690736 h 11663158"/>
                <a:gd name="connsiteX181" fmla="*/ 31902 w 4947551"/>
                <a:gd name="connsiteY181" fmla="*/ 2727744 h 11663158"/>
                <a:gd name="connsiteX182" fmla="*/ 55511 w 4947551"/>
                <a:gd name="connsiteY182" fmla="*/ 2762466 h 11663158"/>
                <a:gd name="connsiteX183" fmla="*/ 85928 w 4947551"/>
                <a:gd name="connsiteY183" fmla="*/ 2794127 h 11663158"/>
                <a:gd name="connsiteX184" fmla="*/ 121500 w 4947551"/>
                <a:gd name="connsiteY184" fmla="*/ 2825940 h 11663158"/>
                <a:gd name="connsiteX185" fmla="*/ 157035 w 4947551"/>
                <a:gd name="connsiteY185" fmla="*/ 2858617 h 11663158"/>
                <a:gd name="connsiteX186" fmla="*/ 192519 w 4947551"/>
                <a:gd name="connsiteY186" fmla="*/ 2892145 h 11663158"/>
                <a:gd name="connsiteX187" fmla="*/ 227926 w 4947551"/>
                <a:gd name="connsiteY187" fmla="*/ 2926461 h 11663158"/>
                <a:gd name="connsiteX188" fmla="*/ 263245 w 4947551"/>
                <a:gd name="connsiteY188" fmla="*/ 2961551 h 11663158"/>
                <a:gd name="connsiteX189" fmla="*/ 298462 w 4947551"/>
                <a:gd name="connsiteY189" fmla="*/ 2997352 h 11663158"/>
                <a:gd name="connsiteX190" fmla="*/ 333552 w 4947551"/>
                <a:gd name="connsiteY190" fmla="*/ 3033852 h 11663158"/>
                <a:gd name="connsiteX191" fmla="*/ 368503 w 4947551"/>
                <a:gd name="connsiteY191" fmla="*/ 3070999 h 11663158"/>
                <a:gd name="connsiteX192" fmla="*/ 403301 w 4947551"/>
                <a:gd name="connsiteY192" fmla="*/ 3108769 h 11663158"/>
                <a:gd name="connsiteX193" fmla="*/ 437921 w 4947551"/>
                <a:gd name="connsiteY193" fmla="*/ 3147098 h 11663158"/>
                <a:gd name="connsiteX194" fmla="*/ 472338 w 4947551"/>
                <a:gd name="connsiteY194" fmla="*/ 3185972 h 11663158"/>
                <a:gd name="connsiteX195" fmla="*/ 506552 w 4947551"/>
                <a:gd name="connsiteY195" fmla="*/ 3225355 h 11663158"/>
                <a:gd name="connsiteX196" fmla="*/ 540524 w 4947551"/>
                <a:gd name="connsiteY196" fmla="*/ 3265182 h 11663158"/>
                <a:gd name="connsiteX197" fmla="*/ 574255 w 4947551"/>
                <a:gd name="connsiteY197" fmla="*/ 3305441 h 11663158"/>
                <a:gd name="connsiteX198" fmla="*/ 607720 w 4947551"/>
                <a:gd name="connsiteY198" fmla="*/ 3346094 h 11663158"/>
                <a:gd name="connsiteX199" fmla="*/ 640905 w 4947551"/>
                <a:gd name="connsiteY199" fmla="*/ 3387090 h 11663158"/>
                <a:gd name="connsiteX200" fmla="*/ 673798 w 4947551"/>
                <a:gd name="connsiteY200" fmla="*/ 3428403 h 11663158"/>
                <a:gd name="connsiteX201" fmla="*/ 706361 w 4947551"/>
                <a:gd name="connsiteY201" fmla="*/ 3469983 h 11663158"/>
                <a:gd name="connsiteX202" fmla="*/ 738593 w 4947551"/>
                <a:gd name="connsiteY202" fmla="*/ 3511804 h 11663158"/>
                <a:gd name="connsiteX203" fmla="*/ 770470 w 4947551"/>
                <a:gd name="connsiteY203" fmla="*/ 3553815 h 11663158"/>
                <a:gd name="connsiteX204" fmla="*/ 801979 w 4947551"/>
                <a:gd name="connsiteY204" fmla="*/ 3595992 h 11663158"/>
                <a:gd name="connsiteX205" fmla="*/ 833094 w 4947551"/>
                <a:gd name="connsiteY205" fmla="*/ 3638296 h 11663158"/>
                <a:gd name="connsiteX206" fmla="*/ 863803 w 4947551"/>
                <a:gd name="connsiteY206" fmla="*/ 3680688 h 11663158"/>
                <a:gd name="connsiteX207" fmla="*/ 894092 w 4947551"/>
                <a:gd name="connsiteY207" fmla="*/ 3723119 h 11663158"/>
                <a:gd name="connsiteX208" fmla="*/ 923937 w 4947551"/>
                <a:gd name="connsiteY208" fmla="*/ 3765562 h 11663158"/>
                <a:gd name="connsiteX209" fmla="*/ 953325 w 4947551"/>
                <a:gd name="connsiteY209" fmla="*/ 3807980 h 11663158"/>
                <a:gd name="connsiteX210" fmla="*/ 982230 w 4947551"/>
                <a:gd name="connsiteY210" fmla="*/ 3850335 h 11663158"/>
                <a:gd name="connsiteX211" fmla="*/ 1010640 w 4947551"/>
                <a:gd name="connsiteY211" fmla="*/ 3892588 h 11663158"/>
                <a:gd name="connsiteX212" fmla="*/ 1038542 w 4947551"/>
                <a:gd name="connsiteY212" fmla="*/ 3934701 h 11663158"/>
                <a:gd name="connsiteX213" fmla="*/ 1424025 w 4947551"/>
                <a:gd name="connsiteY213" fmla="*/ 4504220 h 11663158"/>
                <a:gd name="connsiteX214" fmla="*/ 1462062 w 4947551"/>
                <a:gd name="connsiteY214" fmla="*/ 4552556 h 11663158"/>
                <a:gd name="connsiteX215" fmla="*/ 1499628 w 4947551"/>
                <a:gd name="connsiteY215" fmla="*/ 4598822 h 11663158"/>
                <a:gd name="connsiteX216" fmla="*/ 1536700 w 4947551"/>
                <a:gd name="connsiteY216" fmla="*/ 4643183 h 11663158"/>
                <a:gd name="connsiteX217" fmla="*/ 1573225 w 4947551"/>
                <a:gd name="connsiteY217" fmla="*/ 4685792 h 11663158"/>
                <a:gd name="connsiteX218" fmla="*/ 1609204 w 4947551"/>
                <a:gd name="connsiteY218" fmla="*/ 4726813 h 11663158"/>
                <a:gd name="connsiteX219" fmla="*/ 1644599 w 4947551"/>
                <a:gd name="connsiteY219" fmla="*/ 4766399 h 11663158"/>
                <a:gd name="connsiteX220" fmla="*/ 1679359 w 4947551"/>
                <a:gd name="connsiteY220" fmla="*/ 4804740 h 11663158"/>
                <a:gd name="connsiteX221" fmla="*/ 1811642 w 4947551"/>
                <a:gd name="connsiteY221" fmla="*/ 4948745 h 11663158"/>
                <a:gd name="connsiteX222" fmla="*/ 1842858 w 4947551"/>
                <a:gd name="connsiteY222" fmla="*/ 4983226 h 11663158"/>
                <a:gd name="connsiteX223" fmla="*/ 1873275 w 4947551"/>
                <a:gd name="connsiteY223" fmla="*/ 5017414 h 11663158"/>
                <a:gd name="connsiteX224" fmla="*/ 1902866 w 4947551"/>
                <a:gd name="connsiteY224" fmla="*/ 5051501 h 11663158"/>
                <a:gd name="connsiteX225" fmla="*/ 1931606 w 4947551"/>
                <a:gd name="connsiteY225" fmla="*/ 5085626 h 11663158"/>
                <a:gd name="connsiteX226" fmla="*/ 1959444 w 4947551"/>
                <a:gd name="connsiteY226" fmla="*/ 5119954 h 11663158"/>
                <a:gd name="connsiteX227" fmla="*/ 1986368 w 4947551"/>
                <a:gd name="connsiteY227" fmla="*/ 5154650 h 11663158"/>
                <a:gd name="connsiteX228" fmla="*/ 2012353 w 4947551"/>
                <a:gd name="connsiteY228" fmla="*/ 5189893 h 11663158"/>
                <a:gd name="connsiteX229" fmla="*/ 2037346 w 4947551"/>
                <a:gd name="connsiteY229" fmla="*/ 5225821 h 11663158"/>
                <a:gd name="connsiteX230" fmla="*/ 2061337 w 4947551"/>
                <a:gd name="connsiteY230" fmla="*/ 5262613 h 11663158"/>
                <a:gd name="connsiteX231" fmla="*/ 2084285 w 4947551"/>
                <a:gd name="connsiteY231" fmla="*/ 5300434 h 11663158"/>
                <a:gd name="connsiteX232" fmla="*/ 2106168 w 4947551"/>
                <a:gd name="connsiteY232" fmla="*/ 5339435 h 11663158"/>
                <a:gd name="connsiteX233" fmla="*/ 2126945 w 4947551"/>
                <a:gd name="connsiteY233" fmla="*/ 5379783 h 11663158"/>
                <a:gd name="connsiteX234" fmla="*/ 2146604 w 4947551"/>
                <a:gd name="connsiteY234" fmla="*/ 5421642 h 11663158"/>
                <a:gd name="connsiteX235" fmla="*/ 2165096 w 4947551"/>
                <a:gd name="connsiteY235" fmla="*/ 5465178 h 11663158"/>
                <a:gd name="connsiteX236" fmla="*/ 2182406 w 4947551"/>
                <a:gd name="connsiteY236" fmla="*/ 5510555 h 11663158"/>
                <a:gd name="connsiteX237" fmla="*/ 2198484 w 4947551"/>
                <a:gd name="connsiteY237" fmla="*/ 5557926 h 11663158"/>
                <a:gd name="connsiteX238" fmla="*/ 2213330 w 4947551"/>
                <a:gd name="connsiteY238" fmla="*/ 5607469 h 11663158"/>
                <a:gd name="connsiteX239" fmla="*/ 2226894 w 4947551"/>
                <a:gd name="connsiteY239" fmla="*/ 5659336 h 11663158"/>
                <a:gd name="connsiteX240" fmla="*/ 2299398 w 4947551"/>
                <a:gd name="connsiteY240" fmla="*/ 6512192 h 11663158"/>
                <a:gd name="connsiteX241" fmla="*/ 2344089 w 4947551"/>
                <a:gd name="connsiteY241" fmla="*/ 7067969 h 11663158"/>
                <a:gd name="connsiteX242" fmla="*/ 2382316 w 4947551"/>
                <a:gd name="connsiteY242" fmla="*/ 7569784 h 11663158"/>
                <a:gd name="connsiteX243" fmla="*/ 2411095 w 4947551"/>
                <a:gd name="connsiteY243" fmla="*/ 7968742 h 11663158"/>
                <a:gd name="connsiteX244" fmla="*/ 2434437 w 4947551"/>
                <a:gd name="connsiteY244" fmla="*/ 8310397 h 11663158"/>
                <a:gd name="connsiteX245" fmla="*/ 2456675 w 4947551"/>
                <a:gd name="connsiteY245" fmla="*/ 8656142 h 11663158"/>
                <a:gd name="connsiteX246" fmla="*/ 2473325 w 4947551"/>
                <a:gd name="connsiteY246" fmla="*/ 8932977 h 11663158"/>
                <a:gd name="connsiteX247" fmla="*/ 2488679 w 4947551"/>
                <a:gd name="connsiteY247" fmla="*/ 9207805 h 11663158"/>
                <a:gd name="connsiteX248" fmla="*/ 2499207 w 4947551"/>
                <a:gd name="connsiteY248" fmla="*/ 9411373 h 11663158"/>
                <a:gd name="connsiteX249" fmla="*/ 2508745 w 4947551"/>
                <a:gd name="connsiteY249" fmla="*/ 9611792 h 11663158"/>
                <a:gd name="connsiteX250" fmla="*/ 2537142 w 4947551"/>
                <a:gd name="connsiteY250" fmla="*/ 10479926 h 11663158"/>
                <a:gd name="connsiteX251" fmla="*/ 2538628 w 4947551"/>
                <a:gd name="connsiteY251" fmla="*/ 10591660 h 11663158"/>
                <a:gd name="connsiteX252" fmla="*/ 2539365 w 4947551"/>
                <a:gd name="connsiteY252" fmla="*/ 10699560 h 11663158"/>
                <a:gd name="connsiteX253" fmla="*/ 2539339 w 4947551"/>
                <a:gd name="connsiteY253" fmla="*/ 10803369 h 11663158"/>
                <a:gd name="connsiteX254" fmla="*/ 2538501 w 4947551"/>
                <a:gd name="connsiteY254" fmla="*/ 10902810 h 11663158"/>
                <a:gd name="connsiteX255" fmla="*/ 2536837 w 4947551"/>
                <a:gd name="connsiteY255" fmla="*/ 10997654 h 11663158"/>
                <a:gd name="connsiteX256" fmla="*/ 2535682 w 4947551"/>
                <a:gd name="connsiteY256" fmla="*/ 11043260 h 11663158"/>
                <a:gd name="connsiteX257" fmla="*/ 2534297 w 4947551"/>
                <a:gd name="connsiteY257" fmla="*/ 11087621 h 11663158"/>
                <a:gd name="connsiteX258" fmla="*/ 2532697 w 4947551"/>
                <a:gd name="connsiteY258" fmla="*/ 11130699 h 11663158"/>
                <a:gd name="connsiteX259" fmla="*/ 2530856 w 4947551"/>
                <a:gd name="connsiteY259" fmla="*/ 11172469 h 11663158"/>
                <a:gd name="connsiteX260" fmla="*/ 2528798 w 4947551"/>
                <a:gd name="connsiteY260" fmla="*/ 11212894 h 11663158"/>
                <a:gd name="connsiteX261" fmla="*/ 2526487 w 4947551"/>
                <a:gd name="connsiteY261" fmla="*/ 11251933 h 11663158"/>
                <a:gd name="connsiteX262" fmla="*/ 2521153 w 4947551"/>
                <a:gd name="connsiteY262" fmla="*/ 11325771 h 11663158"/>
                <a:gd name="connsiteX263" fmla="*/ 2514828 w 4947551"/>
                <a:gd name="connsiteY263" fmla="*/ 11393703 h 11663158"/>
                <a:gd name="connsiteX264" fmla="*/ 2507462 w 4947551"/>
                <a:gd name="connsiteY264" fmla="*/ 11455489 h 11663158"/>
                <a:gd name="connsiteX265" fmla="*/ 2499042 w 4947551"/>
                <a:gd name="connsiteY265" fmla="*/ 11510861 h 11663158"/>
                <a:gd name="connsiteX266" fmla="*/ 2489517 w 4947551"/>
                <a:gd name="connsiteY266" fmla="*/ 11559578 h 11663158"/>
                <a:gd name="connsiteX267" fmla="*/ 2478887 w 4947551"/>
                <a:gd name="connsiteY267" fmla="*/ 11601361 h 11663158"/>
                <a:gd name="connsiteX268" fmla="*/ 2460739 w 4947551"/>
                <a:gd name="connsiteY268" fmla="*/ 11650510 h 11663158"/>
                <a:gd name="connsiteX269" fmla="*/ 2454097 w 4947551"/>
                <a:gd name="connsiteY269" fmla="*/ 11663159 h 11663158"/>
                <a:gd name="connsiteX270" fmla="*/ 4947551 w 4947551"/>
                <a:gd name="connsiteY270" fmla="*/ 11651602 h 11663158"/>
                <a:gd name="connsiteX0" fmla="*/ 4947551 w 4947551"/>
                <a:gd name="connsiteY0" fmla="*/ 11651602 h 11663160"/>
                <a:gd name="connsiteX1" fmla="*/ 4719642 w 4947551"/>
                <a:gd name="connsiteY1" fmla="*/ 9451909 h 11663160"/>
                <a:gd name="connsiteX2" fmla="*/ 4643463 w 4947551"/>
                <a:gd name="connsiteY2" fmla="*/ 8467674 h 11663160"/>
                <a:gd name="connsiteX3" fmla="*/ 4445355 w 4947551"/>
                <a:gd name="connsiteY3" fmla="*/ 6664122 h 11663160"/>
                <a:gd name="connsiteX4" fmla="*/ 4266146 w 4947551"/>
                <a:gd name="connsiteY4" fmla="*/ 5572925 h 11663160"/>
                <a:gd name="connsiteX5" fmla="*/ 4018750 w 4947551"/>
                <a:gd name="connsiteY5" fmla="*/ 4526064 h 11663160"/>
                <a:gd name="connsiteX6" fmla="*/ 4018203 w 4947551"/>
                <a:gd name="connsiteY6" fmla="*/ 4488688 h 11663160"/>
                <a:gd name="connsiteX7" fmla="*/ 4018267 w 4947551"/>
                <a:gd name="connsiteY7" fmla="*/ 4434357 h 11663160"/>
                <a:gd name="connsiteX8" fmla="*/ 4019131 w 4947551"/>
                <a:gd name="connsiteY8" fmla="*/ 4380242 h 11663160"/>
                <a:gd name="connsiteX9" fmla="*/ 4020680 w 4947551"/>
                <a:gd name="connsiteY9" fmla="*/ 4326394 h 11663160"/>
                <a:gd name="connsiteX10" fmla="*/ 4022826 w 4947551"/>
                <a:gd name="connsiteY10" fmla="*/ 4272864 h 11663160"/>
                <a:gd name="connsiteX11" fmla="*/ 4025468 w 4947551"/>
                <a:gd name="connsiteY11" fmla="*/ 4219689 h 11663160"/>
                <a:gd name="connsiteX12" fmla="*/ 4028529 w 4947551"/>
                <a:gd name="connsiteY12" fmla="*/ 4166933 h 11663160"/>
                <a:gd name="connsiteX13" fmla="*/ 4031907 w 4947551"/>
                <a:gd name="connsiteY13" fmla="*/ 4114647 h 11663160"/>
                <a:gd name="connsiteX14" fmla="*/ 4035514 w 4947551"/>
                <a:gd name="connsiteY14" fmla="*/ 4062869 h 11663160"/>
                <a:gd name="connsiteX15" fmla="*/ 4046702 w 4947551"/>
                <a:gd name="connsiteY15" fmla="*/ 3911117 h 11663160"/>
                <a:gd name="connsiteX16" fmla="*/ 4053548 w 4947551"/>
                <a:gd name="connsiteY16" fmla="*/ 3813441 h 11663160"/>
                <a:gd name="connsiteX17" fmla="*/ 4056507 w 4947551"/>
                <a:gd name="connsiteY17" fmla="*/ 3765791 h 11663160"/>
                <a:gd name="connsiteX18" fmla="*/ 4059034 w 4947551"/>
                <a:gd name="connsiteY18" fmla="*/ 3719017 h 11663160"/>
                <a:gd name="connsiteX19" fmla="*/ 4061041 w 4947551"/>
                <a:gd name="connsiteY19" fmla="*/ 3673157 h 11663160"/>
                <a:gd name="connsiteX20" fmla="*/ 4062412 w 4947551"/>
                <a:gd name="connsiteY20" fmla="*/ 3628250 h 11663160"/>
                <a:gd name="connsiteX21" fmla="*/ 4063073 w 4947551"/>
                <a:gd name="connsiteY21" fmla="*/ 3584371 h 11663160"/>
                <a:gd name="connsiteX22" fmla="*/ 4062920 w 4947551"/>
                <a:gd name="connsiteY22" fmla="*/ 3541547 h 11663160"/>
                <a:gd name="connsiteX23" fmla="*/ 4061866 w 4947551"/>
                <a:gd name="connsiteY23" fmla="*/ 3499840 h 11663160"/>
                <a:gd name="connsiteX24" fmla="*/ 4059809 w 4947551"/>
                <a:gd name="connsiteY24" fmla="*/ 3459302 h 11663160"/>
                <a:gd name="connsiteX25" fmla="*/ 4056672 w 4947551"/>
                <a:gd name="connsiteY25" fmla="*/ 3419970 h 11663160"/>
                <a:gd name="connsiteX26" fmla="*/ 4052341 w 4947551"/>
                <a:gd name="connsiteY26" fmla="*/ 3381908 h 11663160"/>
                <a:gd name="connsiteX27" fmla="*/ 4063796 w 4947551"/>
                <a:gd name="connsiteY27" fmla="*/ 3338804 h 11663160"/>
                <a:gd name="connsiteX28" fmla="*/ 4073741 w 4947551"/>
                <a:gd name="connsiteY28" fmla="*/ 3291090 h 11663160"/>
                <a:gd name="connsiteX29" fmla="*/ 4082224 w 4947551"/>
                <a:gd name="connsiteY29" fmla="*/ 3239668 h 11663160"/>
                <a:gd name="connsiteX30" fmla="*/ 4089311 w 4947551"/>
                <a:gd name="connsiteY30" fmla="*/ 3185426 h 11663160"/>
                <a:gd name="connsiteX31" fmla="*/ 4095077 w 4947551"/>
                <a:gd name="connsiteY31" fmla="*/ 3129292 h 11663160"/>
                <a:gd name="connsiteX32" fmla="*/ 4099572 w 4947551"/>
                <a:gd name="connsiteY32" fmla="*/ 3072180 h 11663160"/>
                <a:gd name="connsiteX33" fmla="*/ 4102874 w 4947551"/>
                <a:gd name="connsiteY33" fmla="*/ 3015005 h 11663160"/>
                <a:gd name="connsiteX34" fmla="*/ 4105033 w 4947551"/>
                <a:gd name="connsiteY34" fmla="*/ 2958655 h 11663160"/>
                <a:gd name="connsiteX35" fmla="*/ 4106138 w 4947551"/>
                <a:gd name="connsiteY35" fmla="*/ 2904058 h 11663160"/>
                <a:gd name="connsiteX36" fmla="*/ 4106227 w 4947551"/>
                <a:gd name="connsiteY36" fmla="*/ 2852115 h 11663160"/>
                <a:gd name="connsiteX37" fmla="*/ 4105376 w 4947551"/>
                <a:gd name="connsiteY37" fmla="*/ 2803753 h 11663160"/>
                <a:gd name="connsiteX38" fmla="*/ 4103662 w 4947551"/>
                <a:gd name="connsiteY38" fmla="*/ 2759862 h 11663160"/>
                <a:gd name="connsiteX39" fmla="*/ 4101122 w 4947551"/>
                <a:gd name="connsiteY39" fmla="*/ 2721368 h 11663160"/>
                <a:gd name="connsiteX40" fmla="*/ 4097845 w 4947551"/>
                <a:gd name="connsiteY40" fmla="*/ 2689174 h 11663160"/>
                <a:gd name="connsiteX41" fmla="*/ 4090454 w 4947551"/>
                <a:gd name="connsiteY41" fmla="*/ 2628252 h 11663160"/>
                <a:gd name="connsiteX42" fmla="*/ 4071607 w 4947551"/>
                <a:gd name="connsiteY42" fmla="*/ 2459113 h 11663160"/>
                <a:gd name="connsiteX43" fmla="*/ 4065587 w 4947551"/>
                <a:gd name="connsiteY43" fmla="*/ 2407094 h 11663160"/>
                <a:gd name="connsiteX44" fmla="*/ 4059275 w 4947551"/>
                <a:gd name="connsiteY44" fmla="*/ 2357170 h 11663160"/>
                <a:gd name="connsiteX45" fmla="*/ 4052417 w 4947551"/>
                <a:gd name="connsiteY45" fmla="*/ 2309266 h 11663160"/>
                <a:gd name="connsiteX46" fmla="*/ 4044759 w 4947551"/>
                <a:gd name="connsiteY46" fmla="*/ 2263330 h 11663160"/>
                <a:gd name="connsiteX47" fmla="*/ 4036034 w 4947551"/>
                <a:gd name="connsiteY47" fmla="*/ 2219325 h 11663160"/>
                <a:gd name="connsiteX48" fmla="*/ 4026001 w 4947551"/>
                <a:gd name="connsiteY48" fmla="*/ 2177186 h 11663160"/>
                <a:gd name="connsiteX49" fmla="*/ 4014406 w 4947551"/>
                <a:gd name="connsiteY49" fmla="*/ 2136851 h 11663160"/>
                <a:gd name="connsiteX50" fmla="*/ 4000995 w 4947551"/>
                <a:gd name="connsiteY50" fmla="*/ 2098268 h 11663160"/>
                <a:gd name="connsiteX51" fmla="*/ 3985514 w 4947551"/>
                <a:gd name="connsiteY51" fmla="*/ 2061375 h 11663160"/>
                <a:gd name="connsiteX52" fmla="*/ 3967696 w 4947551"/>
                <a:gd name="connsiteY52" fmla="*/ 2026132 h 11663160"/>
                <a:gd name="connsiteX53" fmla="*/ 3947312 w 4947551"/>
                <a:gd name="connsiteY53" fmla="*/ 1992477 h 11663160"/>
                <a:gd name="connsiteX54" fmla="*/ 3924084 w 4947551"/>
                <a:gd name="connsiteY54" fmla="*/ 1960346 h 11663160"/>
                <a:gd name="connsiteX55" fmla="*/ 3897757 w 4947551"/>
                <a:gd name="connsiteY55" fmla="*/ 1929688 h 11663160"/>
                <a:gd name="connsiteX56" fmla="*/ 3868102 w 4947551"/>
                <a:gd name="connsiteY56" fmla="*/ 1900440 h 11663160"/>
                <a:gd name="connsiteX57" fmla="*/ 3834841 w 4947551"/>
                <a:gd name="connsiteY57" fmla="*/ 1872564 h 11663160"/>
                <a:gd name="connsiteX58" fmla="*/ 3797731 w 4947551"/>
                <a:gd name="connsiteY58" fmla="*/ 1845995 h 11663160"/>
                <a:gd name="connsiteX59" fmla="*/ 3756520 w 4947551"/>
                <a:gd name="connsiteY59" fmla="*/ 1820684 h 11663160"/>
                <a:gd name="connsiteX60" fmla="*/ 3710940 w 4947551"/>
                <a:gd name="connsiteY60" fmla="*/ 1796554 h 11663160"/>
                <a:gd name="connsiteX61" fmla="*/ 3699484 w 4947551"/>
                <a:gd name="connsiteY61" fmla="*/ 1742655 h 11663160"/>
                <a:gd name="connsiteX62" fmla="*/ 3683393 w 4947551"/>
                <a:gd name="connsiteY62" fmla="*/ 1693278 h 11663160"/>
                <a:gd name="connsiteX63" fmla="*/ 3663086 w 4947551"/>
                <a:gd name="connsiteY63" fmla="*/ 1648193 h 11663160"/>
                <a:gd name="connsiteX64" fmla="*/ 3638956 w 4947551"/>
                <a:gd name="connsiteY64" fmla="*/ 1607197 h 11663160"/>
                <a:gd name="connsiteX65" fmla="*/ 3611422 w 4947551"/>
                <a:gd name="connsiteY65" fmla="*/ 1570062 h 11663160"/>
                <a:gd name="connsiteX66" fmla="*/ 3580854 w 4947551"/>
                <a:gd name="connsiteY66" fmla="*/ 1536573 h 11663160"/>
                <a:gd name="connsiteX67" fmla="*/ 3547694 w 4947551"/>
                <a:gd name="connsiteY67" fmla="*/ 1506512 h 11663160"/>
                <a:gd name="connsiteX68" fmla="*/ 3512312 w 4947551"/>
                <a:gd name="connsiteY68" fmla="*/ 1479664 h 11663160"/>
                <a:gd name="connsiteX69" fmla="*/ 3475139 w 4947551"/>
                <a:gd name="connsiteY69" fmla="*/ 1455813 h 11663160"/>
                <a:gd name="connsiteX70" fmla="*/ 3436556 w 4947551"/>
                <a:gd name="connsiteY70" fmla="*/ 1434731 h 11663160"/>
                <a:gd name="connsiteX71" fmla="*/ 3396983 w 4947551"/>
                <a:gd name="connsiteY71" fmla="*/ 1416227 h 11663160"/>
                <a:gd name="connsiteX72" fmla="*/ 3356813 w 4947551"/>
                <a:gd name="connsiteY72" fmla="*/ 1400060 h 11663160"/>
                <a:gd name="connsiteX73" fmla="*/ 3316440 w 4947551"/>
                <a:gd name="connsiteY73" fmla="*/ 1386014 h 11663160"/>
                <a:gd name="connsiteX74" fmla="*/ 3276295 w 4947551"/>
                <a:gd name="connsiteY74" fmla="*/ 1373886 h 11663160"/>
                <a:gd name="connsiteX75" fmla="*/ 3236760 w 4947551"/>
                <a:gd name="connsiteY75" fmla="*/ 1363446 h 11663160"/>
                <a:gd name="connsiteX76" fmla="*/ 3198253 w 4947551"/>
                <a:gd name="connsiteY76" fmla="*/ 1354480 h 11663160"/>
                <a:gd name="connsiteX77" fmla="*/ 3161157 w 4947551"/>
                <a:gd name="connsiteY77" fmla="*/ 1346771 h 11663160"/>
                <a:gd name="connsiteX78" fmla="*/ 3127591 w 4947551"/>
                <a:gd name="connsiteY78" fmla="*/ 1292110 h 11663160"/>
                <a:gd name="connsiteX79" fmla="*/ 3096272 w 4947551"/>
                <a:gd name="connsiteY79" fmla="*/ 1238783 h 11663160"/>
                <a:gd name="connsiteX80" fmla="*/ 3066834 w 4947551"/>
                <a:gd name="connsiteY80" fmla="*/ 1187018 h 11663160"/>
                <a:gd name="connsiteX81" fmla="*/ 3012071 w 4947551"/>
                <a:gd name="connsiteY81" fmla="*/ 1088936 h 11663160"/>
                <a:gd name="connsiteX82" fmla="*/ 2986024 w 4947551"/>
                <a:gd name="connsiteY82" fmla="*/ 1043025 h 11663160"/>
                <a:gd name="connsiteX83" fmla="*/ 2960357 w 4947551"/>
                <a:gd name="connsiteY83" fmla="*/ 999477 h 11663160"/>
                <a:gd name="connsiteX84" fmla="*/ 2934716 w 4947551"/>
                <a:gd name="connsiteY84" fmla="*/ 958507 h 11663160"/>
                <a:gd name="connsiteX85" fmla="*/ 2908719 w 4947551"/>
                <a:gd name="connsiteY85" fmla="*/ 920292 h 11663160"/>
                <a:gd name="connsiteX86" fmla="*/ 2881998 w 4947551"/>
                <a:gd name="connsiteY86" fmla="*/ 885050 h 11663160"/>
                <a:gd name="connsiteX87" fmla="*/ 2854185 w 4947551"/>
                <a:gd name="connsiteY87" fmla="*/ 852970 h 11663160"/>
                <a:gd name="connsiteX88" fmla="*/ 2824911 w 4947551"/>
                <a:gd name="connsiteY88" fmla="*/ 824280 h 11663160"/>
                <a:gd name="connsiteX89" fmla="*/ 2793796 w 4947551"/>
                <a:gd name="connsiteY89" fmla="*/ 799160 h 11663160"/>
                <a:gd name="connsiteX90" fmla="*/ 2760472 w 4947551"/>
                <a:gd name="connsiteY90" fmla="*/ 777824 h 11663160"/>
                <a:gd name="connsiteX91" fmla="*/ 2724581 w 4947551"/>
                <a:gd name="connsiteY91" fmla="*/ 760476 h 11663160"/>
                <a:gd name="connsiteX92" fmla="*/ 2687066 w 4947551"/>
                <a:gd name="connsiteY92" fmla="*/ 751433 h 11663160"/>
                <a:gd name="connsiteX93" fmla="*/ 2644190 w 4947551"/>
                <a:gd name="connsiteY93" fmla="*/ 751306 h 11663160"/>
                <a:gd name="connsiteX94" fmla="*/ 2597493 w 4947551"/>
                <a:gd name="connsiteY94" fmla="*/ 758380 h 11663160"/>
                <a:gd name="connsiteX95" fmla="*/ 2548458 w 4947551"/>
                <a:gd name="connsiteY95" fmla="*/ 770915 h 11663160"/>
                <a:gd name="connsiteX96" fmla="*/ 2498623 w 4947551"/>
                <a:gd name="connsiteY96" fmla="*/ 787222 h 11663160"/>
                <a:gd name="connsiteX97" fmla="*/ 2449487 w 4947551"/>
                <a:gd name="connsiteY97" fmla="*/ 805561 h 11663160"/>
                <a:gd name="connsiteX98" fmla="*/ 2359406 w 4947551"/>
                <a:gd name="connsiteY98" fmla="*/ 841476 h 11663160"/>
                <a:gd name="connsiteX99" fmla="*/ 2321471 w 4947551"/>
                <a:gd name="connsiteY99" fmla="*/ 855624 h 11663160"/>
                <a:gd name="connsiteX100" fmla="*/ 2353945 w 4947551"/>
                <a:gd name="connsiteY100" fmla="*/ 972350 h 11663160"/>
                <a:gd name="connsiteX101" fmla="*/ 2369337 w 4947551"/>
                <a:gd name="connsiteY101" fmla="*/ 1042733 h 11663160"/>
                <a:gd name="connsiteX102" fmla="*/ 2371750 w 4947551"/>
                <a:gd name="connsiteY102" fmla="*/ 1095070 h 11663160"/>
                <a:gd name="connsiteX103" fmla="*/ 2365273 w 4947551"/>
                <a:gd name="connsiteY103" fmla="*/ 1157706 h 11663160"/>
                <a:gd name="connsiteX104" fmla="*/ 2244699 w 4947551"/>
                <a:gd name="connsiteY104" fmla="*/ 2131885 h 11663160"/>
                <a:gd name="connsiteX105" fmla="*/ 2365260 w 4947551"/>
                <a:gd name="connsiteY105" fmla="*/ 1157706 h 11663160"/>
                <a:gd name="connsiteX106" fmla="*/ 2365730 w 4947551"/>
                <a:gd name="connsiteY106" fmla="*/ 1139748 h 11663160"/>
                <a:gd name="connsiteX107" fmla="*/ 2342832 w 4947551"/>
                <a:gd name="connsiteY107" fmla="*/ 1081036 h 11663160"/>
                <a:gd name="connsiteX108" fmla="*/ 2321318 w 4947551"/>
                <a:gd name="connsiteY108" fmla="*/ 1042365 h 11663160"/>
                <a:gd name="connsiteX109" fmla="*/ 2294293 w 4947551"/>
                <a:gd name="connsiteY109" fmla="*/ 998880 h 11663160"/>
                <a:gd name="connsiteX110" fmla="*/ 2262708 w 4947551"/>
                <a:gd name="connsiteY110" fmla="*/ 951623 h 11663160"/>
                <a:gd name="connsiteX111" fmla="*/ 2227465 w 4947551"/>
                <a:gd name="connsiteY111" fmla="*/ 901636 h 11663160"/>
                <a:gd name="connsiteX112" fmla="*/ 2189480 w 4947551"/>
                <a:gd name="connsiteY112" fmla="*/ 849960 h 11663160"/>
                <a:gd name="connsiteX113" fmla="*/ 2149678 w 4947551"/>
                <a:gd name="connsiteY113" fmla="*/ 797648 h 11663160"/>
                <a:gd name="connsiteX114" fmla="*/ 2108962 w 4947551"/>
                <a:gd name="connsiteY114" fmla="*/ 745731 h 11663160"/>
                <a:gd name="connsiteX115" fmla="*/ 2068271 w 4947551"/>
                <a:gd name="connsiteY115" fmla="*/ 695274 h 11663160"/>
                <a:gd name="connsiteX116" fmla="*/ 2028520 w 4947551"/>
                <a:gd name="connsiteY116" fmla="*/ 647306 h 11663160"/>
                <a:gd name="connsiteX117" fmla="*/ 1990610 w 4947551"/>
                <a:gd name="connsiteY117" fmla="*/ 602869 h 11663160"/>
                <a:gd name="connsiteX118" fmla="*/ 1955482 w 4947551"/>
                <a:gd name="connsiteY118" fmla="*/ 563016 h 11663160"/>
                <a:gd name="connsiteX119" fmla="*/ 1924037 w 4947551"/>
                <a:gd name="connsiteY119" fmla="*/ 528789 h 11663160"/>
                <a:gd name="connsiteX120" fmla="*/ 1897202 w 4947551"/>
                <a:gd name="connsiteY120" fmla="*/ 501230 h 11663160"/>
                <a:gd name="connsiteX121" fmla="*/ 1861007 w 4947551"/>
                <a:gd name="connsiteY121" fmla="*/ 470306 h 11663160"/>
                <a:gd name="connsiteX122" fmla="*/ 406044 w 4947551"/>
                <a:gd name="connsiteY122" fmla="*/ 2501 h 11663160"/>
                <a:gd name="connsiteX123" fmla="*/ 363143 w 4947551"/>
                <a:gd name="connsiteY123" fmla="*/ 0 h 11663160"/>
                <a:gd name="connsiteX124" fmla="*/ 321068 w 4947551"/>
                <a:gd name="connsiteY124" fmla="*/ 19151 h 11663160"/>
                <a:gd name="connsiteX125" fmla="*/ 289941 w 4947551"/>
                <a:gd name="connsiteY125" fmla="*/ 53987 h 11663160"/>
                <a:gd name="connsiteX126" fmla="*/ 279920 w 4947551"/>
                <a:gd name="connsiteY126" fmla="*/ 98539 h 11663160"/>
                <a:gd name="connsiteX127" fmla="*/ 284683 w 4947551"/>
                <a:gd name="connsiteY127" fmla="*/ 138950 h 11663160"/>
                <a:gd name="connsiteX128" fmla="*/ 293077 w 4947551"/>
                <a:gd name="connsiteY128" fmla="*/ 181762 h 11663160"/>
                <a:gd name="connsiteX129" fmla="*/ 305917 w 4947551"/>
                <a:gd name="connsiteY129" fmla="*/ 225729 h 11663160"/>
                <a:gd name="connsiteX130" fmla="*/ 324027 w 4947551"/>
                <a:gd name="connsiteY130" fmla="*/ 269608 h 11663160"/>
                <a:gd name="connsiteX131" fmla="*/ 348221 w 4947551"/>
                <a:gd name="connsiteY131" fmla="*/ 312127 h 11663160"/>
                <a:gd name="connsiteX132" fmla="*/ 379310 w 4947551"/>
                <a:gd name="connsiteY132" fmla="*/ 352044 h 11663160"/>
                <a:gd name="connsiteX133" fmla="*/ 418122 w 4947551"/>
                <a:gd name="connsiteY133" fmla="*/ 388112 h 11663160"/>
                <a:gd name="connsiteX134" fmla="*/ 685850 w 4947551"/>
                <a:gd name="connsiteY134" fmla="*/ 539369 h 11663160"/>
                <a:gd name="connsiteX135" fmla="*/ 1100861 w 4947551"/>
                <a:gd name="connsiteY135" fmla="*/ 735495 h 11663160"/>
                <a:gd name="connsiteX136" fmla="*/ 1482407 w 4947551"/>
                <a:gd name="connsiteY136" fmla="*/ 905357 h 11663160"/>
                <a:gd name="connsiteX137" fmla="*/ 1649742 w 4947551"/>
                <a:gd name="connsiteY137" fmla="*/ 977785 h 11663160"/>
                <a:gd name="connsiteX138" fmla="*/ 1785048 w 4947551"/>
                <a:gd name="connsiteY138" fmla="*/ 2112632 h 11663160"/>
                <a:gd name="connsiteX139" fmla="*/ 1759026 w 4947551"/>
                <a:gd name="connsiteY139" fmla="*/ 2372144 h 11663160"/>
                <a:gd name="connsiteX140" fmla="*/ 1648383 w 4947551"/>
                <a:gd name="connsiteY140" fmla="*/ 2966072 h 11663160"/>
                <a:gd name="connsiteX141" fmla="*/ 1607248 w 4947551"/>
                <a:gd name="connsiteY141" fmla="*/ 2983052 h 11663160"/>
                <a:gd name="connsiteX142" fmla="*/ 1563331 w 4947551"/>
                <a:gd name="connsiteY142" fmla="*/ 3004997 h 11663160"/>
                <a:gd name="connsiteX143" fmla="*/ 1414526 w 4947551"/>
                <a:gd name="connsiteY143" fmla="*/ 3086201 h 11663160"/>
                <a:gd name="connsiteX144" fmla="*/ 1387436 w 4947551"/>
                <a:gd name="connsiteY144" fmla="*/ 3147326 h 11663160"/>
                <a:gd name="connsiteX145" fmla="*/ 1327137 w 4947551"/>
                <a:gd name="connsiteY145" fmla="*/ 3085833 h 11663160"/>
                <a:gd name="connsiteX146" fmla="*/ 1255369 w 4947551"/>
                <a:gd name="connsiteY146" fmla="*/ 3011360 h 11663160"/>
                <a:gd name="connsiteX147" fmla="*/ 1143254 w 4947551"/>
                <a:gd name="connsiteY147" fmla="*/ 2894114 h 11663160"/>
                <a:gd name="connsiteX148" fmla="*/ 1105077 w 4947551"/>
                <a:gd name="connsiteY148" fmla="*/ 2854502 h 11663160"/>
                <a:gd name="connsiteX149" fmla="*/ 1066647 w 4947551"/>
                <a:gd name="connsiteY149" fmla="*/ 2815005 h 11663160"/>
                <a:gd name="connsiteX150" fmla="*/ 1028077 w 4947551"/>
                <a:gd name="connsiteY150" fmla="*/ 2775851 h 11663160"/>
                <a:gd name="connsiteX151" fmla="*/ 989457 w 4947551"/>
                <a:gd name="connsiteY151" fmla="*/ 2737294 h 11663160"/>
                <a:gd name="connsiteX152" fmla="*/ 950874 w 4947551"/>
                <a:gd name="connsiteY152" fmla="*/ 2699562 h 11663160"/>
                <a:gd name="connsiteX153" fmla="*/ 912431 w 4947551"/>
                <a:gd name="connsiteY153" fmla="*/ 2662885 h 11663160"/>
                <a:gd name="connsiteX154" fmla="*/ 874217 w 4947551"/>
                <a:gd name="connsiteY154" fmla="*/ 2627490 h 11663160"/>
                <a:gd name="connsiteX155" fmla="*/ 836333 w 4947551"/>
                <a:gd name="connsiteY155" fmla="*/ 2593619 h 11663160"/>
                <a:gd name="connsiteX156" fmla="*/ 798868 w 4947551"/>
                <a:gd name="connsiteY156" fmla="*/ 2561513 h 11663160"/>
                <a:gd name="connsiteX157" fmla="*/ 761923 w 4947551"/>
                <a:gd name="connsiteY157" fmla="*/ 2531389 h 11663160"/>
                <a:gd name="connsiteX158" fmla="*/ 725589 w 4947551"/>
                <a:gd name="connsiteY158" fmla="*/ 2503487 h 11663160"/>
                <a:gd name="connsiteX159" fmla="*/ 689978 w 4947551"/>
                <a:gd name="connsiteY159" fmla="*/ 2478036 h 11663160"/>
                <a:gd name="connsiteX160" fmla="*/ 655154 w 4947551"/>
                <a:gd name="connsiteY160" fmla="*/ 2455291 h 11663160"/>
                <a:gd name="connsiteX161" fmla="*/ 621245 w 4947551"/>
                <a:gd name="connsiteY161" fmla="*/ 2435453 h 11663160"/>
                <a:gd name="connsiteX162" fmla="*/ 556488 w 4947551"/>
                <a:gd name="connsiteY162" fmla="*/ 2405507 h 11663160"/>
                <a:gd name="connsiteX163" fmla="*/ 495566 w 4947551"/>
                <a:gd name="connsiteY163" fmla="*/ 2384895 h 11663160"/>
                <a:gd name="connsiteX164" fmla="*/ 438518 w 4947551"/>
                <a:gd name="connsiteY164" fmla="*/ 2369210 h 11663160"/>
                <a:gd name="connsiteX165" fmla="*/ 385191 w 4947551"/>
                <a:gd name="connsiteY165" fmla="*/ 2358148 h 11663160"/>
                <a:gd name="connsiteX166" fmla="*/ 335495 w 4947551"/>
                <a:gd name="connsiteY166" fmla="*/ 2351468 h 11663160"/>
                <a:gd name="connsiteX167" fmla="*/ 289293 w 4947551"/>
                <a:gd name="connsiteY167" fmla="*/ 2348865 h 11663160"/>
                <a:gd name="connsiteX168" fmla="*/ 246468 w 4947551"/>
                <a:gd name="connsiteY168" fmla="*/ 2350084 h 11663160"/>
                <a:gd name="connsiteX169" fmla="*/ 206895 w 4947551"/>
                <a:gd name="connsiteY169" fmla="*/ 2354846 h 11663160"/>
                <a:gd name="connsiteX170" fmla="*/ 164465 w 4947551"/>
                <a:gd name="connsiteY170" fmla="*/ 2365781 h 11663160"/>
                <a:gd name="connsiteX171" fmla="*/ 126428 w 4947551"/>
                <a:gd name="connsiteY171" fmla="*/ 2382951 h 11663160"/>
                <a:gd name="connsiteX172" fmla="*/ 92976 w 4947551"/>
                <a:gd name="connsiteY172" fmla="*/ 2405608 h 11663160"/>
                <a:gd name="connsiteX173" fmla="*/ 64312 w 4947551"/>
                <a:gd name="connsiteY173" fmla="*/ 2432951 h 11663160"/>
                <a:gd name="connsiteX174" fmla="*/ 40640 w 4947551"/>
                <a:gd name="connsiteY174" fmla="*/ 2464219 h 11663160"/>
                <a:gd name="connsiteX175" fmla="*/ 22174 w 4947551"/>
                <a:gd name="connsiteY175" fmla="*/ 2498636 h 11663160"/>
                <a:gd name="connsiteX176" fmla="*/ 9105 w 4947551"/>
                <a:gd name="connsiteY176" fmla="*/ 2535415 h 11663160"/>
                <a:gd name="connsiteX177" fmla="*/ 1651 w 4947551"/>
                <a:gd name="connsiteY177" fmla="*/ 2573794 h 11663160"/>
                <a:gd name="connsiteX178" fmla="*/ 0 w 4947551"/>
                <a:gd name="connsiteY178" fmla="*/ 2612987 h 11663160"/>
                <a:gd name="connsiteX179" fmla="*/ 4356 w 4947551"/>
                <a:gd name="connsiteY179" fmla="*/ 2652230 h 11663160"/>
                <a:gd name="connsiteX180" fmla="*/ 14922 w 4947551"/>
                <a:gd name="connsiteY180" fmla="*/ 2690736 h 11663160"/>
                <a:gd name="connsiteX181" fmla="*/ 31902 w 4947551"/>
                <a:gd name="connsiteY181" fmla="*/ 2727744 h 11663160"/>
                <a:gd name="connsiteX182" fmla="*/ 55511 w 4947551"/>
                <a:gd name="connsiteY182" fmla="*/ 2762466 h 11663160"/>
                <a:gd name="connsiteX183" fmla="*/ 85928 w 4947551"/>
                <a:gd name="connsiteY183" fmla="*/ 2794127 h 11663160"/>
                <a:gd name="connsiteX184" fmla="*/ 121500 w 4947551"/>
                <a:gd name="connsiteY184" fmla="*/ 2825940 h 11663160"/>
                <a:gd name="connsiteX185" fmla="*/ 157035 w 4947551"/>
                <a:gd name="connsiteY185" fmla="*/ 2858617 h 11663160"/>
                <a:gd name="connsiteX186" fmla="*/ 192519 w 4947551"/>
                <a:gd name="connsiteY186" fmla="*/ 2892145 h 11663160"/>
                <a:gd name="connsiteX187" fmla="*/ 227926 w 4947551"/>
                <a:gd name="connsiteY187" fmla="*/ 2926461 h 11663160"/>
                <a:gd name="connsiteX188" fmla="*/ 263245 w 4947551"/>
                <a:gd name="connsiteY188" fmla="*/ 2961551 h 11663160"/>
                <a:gd name="connsiteX189" fmla="*/ 298462 w 4947551"/>
                <a:gd name="connsiteY189" fmla="*/ 2997352 h 11663160"/>
                <a:gd name="connsiteX190" fmla="*/ 333552 w 4947551"/>
                <a:gd name="connsiteY190" fmla="*/ 3033852 h 11663160"/>
                <a:gd name="connsiteX191" fmla="*/ 368503 w 4947551"/>
                <a:gd name="connsiteY191" fmla="*/ 3070999 h 11663160"/>
                <a:gd name="connsiteX192" fmla="*/ 403301 w 4947551"/>
                <a:gd name="connsiteY192" fmla="*/ 3108769 h 11663160"/>
                <a:gd name="connsiteX193" fmla="*/ 437921 w 4947551"/>
                <a:gd name="connsiteY193" fmla="*/ 3147098 h 11663160"/>
                <a:gd name="connsiteX194" fmla="*/ 472338 w 4947551"/>
                <a:gd name="connsiteY194" fmla="*/ 3185972 h 11663160"/>
                <a:gd name="connsiteX195" fmla="*/ 506552 w 4947551"/>
                <a:gd name="connsiteY195" fmla="*/ 3225355 h 11663160"/>
                <a:gd name="connsiteX196" fmla="*/ 540524 w 4947551"/>
                <a:gd name="connsiteY196" fmla="*/ 3265182 h 11663160"/>
                <a:gd name="connsiteX197" fmla="*/ 574255 w 4947551"/>
                <a:gd name="connsiteY197" fmla="*/ 3305441 h 11663160"/>
                <a:gd name="connsiteX198" fmla="*/ 607720 w 4947551"/>
                <a:gd name="connsiteY198" fmla="*/ 3346094 h 11663160"/>
                <a:gd name="connsiteX199" fmla="*/ 640905 w 4947551"/>
                <a:gd name="connsiteY199" fmla="*/ 3387090 h 11663160"/>
                <a:gd name="connsiteX200" fmla="*/ 673798 w 4947551"/>
                <a:gd name="connsiteY200" fmla="*/ 3428403 h 11663160"/>
                <a:gd name="connsiteX201" fmla="*/ 706361 w 4947551"/>
                <a:gd name="connsiteY201" fmla="*/ 3469983 h 11663160"/>
                <a:gd name="connsiteX202" fmla="*/ 738593 w 4947551"/>
                <a:gd name="connsiteY202" fmla="*/ 3511804 h 11663160"/>
                <a:gd name="connsiteX203" fmla="*/ 770470 w 4947551"/>
                <a:gd name="connsiteY203" fmla="*/ 3553815 h 11663160"/>
                <a:gd name="connsiteX204" fmla="*/ 801979 w 4947551"/>
                <a:gd name="connsiteY204" fmla="*/ 3595992 h 11663160"/>
                <a:gd name="connsiteX205" fmla="*/ 833094 w 4947551"/>
                <a:gd name="connsiteY205" fmla="*/ 3638296 h 11663160"/>
                <a:gd name="connsiteX206" fmla="*/ 863803 w 4947551"/>
                <a:gd name="connsiteY206" fmla="*/ 3680688 h 11663160"/>
                <a:gd name="connsiteX207" fmla="*/ 894092 w 4947551"/>
                <a:gd name="connsiteY207" fmla="*/ 3723119 h 11663160"/>
                <a:gd name="connsiteX208" fmla="*/ 923937 w 4947551"/>
                <a:gd name="connsiteY208" fmla="*/ 3765562 h 11663160"/>
                <a:gd name="connsiteX209" fmla="*/ 953325 w 4947551"/>
                <a:gd name="connsiteY209" fmla="*/ 3807980 h 11663160"/>
                <a:gd name="connsiteX210" fmla="*/ 982230 w 4947551"/>
                <a:gd name="connsiteY210" fmla="*/ 3850335 h 11663160"/>
                <a:gd name="connsiteX211" fmla="*/ 1010640 w 4947551"/>
                <a:gd name="connsiteY211" fmla="*/ 3892588 h 11663160"/>
                <a:gd name="connsiteX212" fmla="*/ 1038542 w 4947551"/>
                <a:gd name="connsiteY212" fmla="*/ 3934701 h 11663160"/>
                <a:gd name="connsiteX213" fmla="*/ 1424025 w 4947551"/>
                <a:gd name="connsiteY213" fmla="*/ 4504220 h 11663160"/>
                <a:gd name="connsiteX214" fmla="*/ 1462062 w 4947551"/>
                <a:gd name="connsiteY214" fmla="*/ 4552556 h 11663160"/>
                <a:gd name="connsiteX215" fmla="*/ 1499628 w 4947551"/>
                <a:gd name="connsiteY215" fmla="*/ 4598822 h 11663160"/>
                <a:gd name="connsiteX216" fmla="*/ 1536700 w 4947551"/>
                <a:gd name="connsiteY216" fmla="*/ 4643183 h 11663160"/>
                <a:gd name="connsiteX217" fmla="*/ 1573225 w 4947551"/>
                <a:gd name="connsiteY217" fmla="*/ 4685792 h 11663160"/>
                <a:gd name="connsiteX218" fmla="*/ 1609204 w 4947551"/>
                <a:gd name="connsiteY218" fmla="*/ 4726813 h 11663160"/>
                <a:gd name="connsiteX219" fmla="*/ 1644599 w 4947551"/>
                <a:gd name="connsiteY219" fmla="*/ 4766399 h 11663160"/>
                <a:gd name="connsiteX220" fmla="*/ 1679359 w 4947551"/>
                <a:gd name="connsiteY220" fmla="*/ 4804740 h 11663160"/>
                <a:gd name="connsiteX221" fmla="*/ 1811642 w 4947551"/>
                <a:gd name="connsiteY221" fmla="*/ 4948745 h 11663160"/>
                <a:gd name="connsiteX222" fmla="*/ 1842858 w 4947551"/>
                <a:gd name="connsiteY222" fmla="*/ 4983226 h 11663160"/>
                <a:gd name="connsiteX223" fmla="*/ 1873275 w 4947551"/>
                <a:gd name="connsiteY223" fmla="*/ 5017414 h 11663160"/>
                <a:gd name="connsiteX224" fmla="*/ 1902866 w 4947551"/>
                <a:gd name="connsiteY224" fmla="*/ 5051501 h 11663160"/>
                <a:gd name="connsiteX225" fmla="*/ 1931606 w 4947551"/>
                <a:gd name="connsiteY225" fmla="*/ 5085626 h 11663160"/>
                <a:gd name="connsiteX226" fmla="*/ 1959444 w 4947551"/>
                <a:gd name="connsiteY226" fmla="*/ 5119954 h 11663160"/>
                <a:gd name="connsiteX227" fmla="*/ 1986368 w 4947551"/>
                <a:gd name="connsiteY227" fmla="*/ 5154650 h 11663160"/>
                <a:gd name="connsiteX228" fmla="*/ 2012353 w 4947551"/>
                <a:gd name="connsiteY228" fmla="*/ 5189893 h 11663160"/>
                <a:gd name="connsiteX229" fmla="*/ 2037346 w 4947551"/>
                <a:gd name="connsiteY229" fmla="*/ 5225821 h 11663160"/>
                <a:gd name="connsiteX230" fmla="*/ 2061337 w 4947551"/>
                <a:gd name="connsiteY230" fmla="*/ 5262613 h 11663160"/>
                <a:gd name="connsiteX231" fmla="*/ 2084285 w 4947551"/>
                <a:gd name="connsiteY231" fmla="*/ 5300434 h 11663160"/>
                <a:gd name="connsiteX232" fmla="*/ 2106168 w 4947551"/>
                <a:gd name="connsiteY232" fmla="*/ 5339435 h 11663160"/>
                <a:gd name="connsiteX233" fmla="*/ 2126945 w 4947551"/>
                <a:gd name="connsiteY233" fmla="*/ 5379783 h 11663160"/>
                <a:gd name="connsiteX234" fmla="*/ 2146604 w 4947551"/>
                <a:gd name="connsiteY234" fmla="*/ 5421642 h 11663160"/>
                <a:gd name="connsiteX235" fmla="*/ 2165096 w 4947551"/>
                <a:gd name="connsiteY235" fmla="*/ 5465178 h 11663160"/>
                <a:gd name="connsiteX236" fmla="*/ 2182406 w 4947551"/>
                <a:gd name="connsiteY236" fmla="*/ 5510555 h 11663160"/>
                <a:gd name="connsiteX237" fmla="*/ 2198484 w 4947551"/>
                <a:gd name="connsiteY237" fmla="*/ 5557926 h 11663160"/>
                <a:gd name="connsiteX238" fmla="*/ 2213330 w 4947551"/>
                <a:gd name="connsiteY238" fmla="*/ 5607469 h 11663160"/>
                <a:gd name="connsiteX239" fmla="*/ 2226894 w 4947551"/>
                <a:gd name="connsiteY239" fmla="*/ 5659336 h 11663160"/>
                <a:gd name="connsiteX240" fmla="*/ 2299398 w 4947551"/>
                <a:gd name="connsiteY240" fmla="*/ 6512192 h 11663160"/>
                <a:gd name="connsiteX241" fmla="*/ 2344089 w 4947551"/>
                <a:gd name="connsiteY241" fmla="*/ 7067969 h 11663160"/>
                <a:gd name="connsiteX242" fmla="*/ 2382316 w 4947551"/>
                <a:gd name="connsiteY242" fmla="*/ 7569784 h 11663160"/>
                <a:gd name="connsiteX243" fmla="*/ 2411095 w 4947551"/>
                <a:gd name="connsiteY243" fmla="*/ 7968742 h 11663160"/>
                <a:gd name="connsiteX244" fmla="*/ 2434437 w 4947551"/>
                <a:gd name="connsiteY244" fmla="*/ 8310397 h 11663160"/>
                <a:gd name="connsiteX245" fmla="*/ 2456675 w 4947551"/>
                <a:gd name="connsiteY245" fmla="*/ 8656142 h 11663160"/>
                <a:gd name="connsiteX246" fmla="*/ 2473325 w 4947551"/>
                <a:gd name="connsiteY246" fmla="*/ 8932977 h 11663160"/>
                <a:gd name="connsiteX247" fmla="*/ 2488679 w 4947551"/>
                <a:gd name="connsiteY247" fmla="*/ 9207805 h 11663160"/>
                <a:gd name="connsiteX248" fmla="*/ 2499207 w 4947551"/>
                <a:gd name="connsiteY248" fmla="*/ 9411373 h 11663160"/>
                <a:gd name="connsiteX249" fmla="*/ 2508745 w 4947551"/>
                <a:gd name="connsiteY249" fmla="*/ 9611792 h 11663160"/>
                <a:gd name="connsiteX250" fmla="*/ 2538628 w 4947551"/>
                <a:gd name="connsiteY250" fmla="*/ 10591660 h 11663160"/>
                <a:gd name="connsiteX251" fmla="*/ 2539365 w 4947551"/>
                <a:gd name="connsiteY251" fmla="*/ 10699560 h 11663160"/>
                <a:gd name="connsiteX252" fmla="*/ 2539339 w 4947551"/>
                <a:gd name="connsiteY252" fmla="*/ 10803369 h 11663160"/>
                <a:gd name="connsiteX253" fmla="*/ 2538501 w 4947551"/>
                <a:gd name="connsiteY253" fmla="*/ 10902810 h 11663160"/>
                <a:gd name="connsiteX254" fmla="*/ 2536837 w 4947551"/>
                <a:gd name="connsiteY254" fmla="*/ 10997654 h 11663160"/>
                <a:gd name="connsiteX255" fmla="*/ 2535682 w 4947551"/>
                <a:gd name="connsiteY255" fmla="*/ 11043260 h 11663160"/>
                <a:gd name="connsiteX256" fmla="*/ 2534297 w 4947551"/>
                <a:gd name="connsiteY256" fmla="*/ 11087621 h 11663160"/>
                <a:gd name="connsiteX257" fmla="*/ 2532697 w 4947551"/>
                <a:gd name="connsiteY257" fmla="*/ 11130699 h 11663160"/>
                <a:gd name="connsiteX258" fmla="*/ 2530856 w 4947551"/>
                <a:gd name="connsiteY258" fmla="*/ 11172469 h 11663160"/>
                <a:gd name="connsiteX259" fmla="*/ 2528798 w 4947551"/>
                <a:gd name="connsiteY259" fmla="*/ 11212894 h 11663160"/>
                <a:gd name="connsiteX260" fmla="*/ 2526487 w 4947551"/>
                <a:gd name="connsiteY260" fmla="*/ 11251933 h 11663160"/>
                <a:gd name="connsiteX261" fmla="*/ 2521153 w 4947551"/>
                <a:gd name="connsiteY261" fmla="*/ 11325771 h 11663160"/>
                <a:gd name="connsiteX262" fmla="*/ 2514828 w 4947551"/>
                <a:gd name="connsiteY262" fmla="*/ 11393703 h 11663160"/>
                <a:gd name="connsiteX263" fmla="*/ 2507462 w 4947551"/>
                <a:gd name="connsiteY263" fmla="*/ 11455489 h 11663160"/>
                <a:gd name="connsiteX264" fmla="*/ 2499042 w 4947551"/>
                <a:gd name="connsiteY264" fmla="*/ 11510861 h 11663160"/>
                <a:gd name="connsiteX265" fmla="*/ 2489517 w 4947551"/>
                <a:gd name="connsiteY265" fmla="*/ 11559578 h 11663160"/>
                <a:gd name="connsiteX266" fmla="*/ 2478887 w 4947551"/>
                <a:gd name="connsiteY266" fmla="*/ 11601361 h 11663160"/>
                <a:gd name="connsiteX267" fmla="*/ 2460739 w 4947551"/>
                <a:gd name="connsiteY267" fmla="*/ 11650510 h 11663160"/>
                <a:gd name="connsiteX268" fmla="*/ 2454097 w 4947551"/>
                <a:gd name="connsiteY268" fmla="*/ 11663159 h 11663160"/>
                <a:gd name="connsiteX269" fmla="*/ 4947551 w 4947551"/>
                <a:gd name="connsiteY269" fmla="*/ 11651602 h 11663160"/>
                <a:gd name="connsiteX0" fmla="*/ 4947551 w 4947551"/>
                <a:gd name="connsiteY0" fmla="*/ 11651602 h 11663158"/>
                <a:gd name="connsiteX1" fmla="*/ 4719642 w 4947551"/>
                <a:gd name="connsiteY1" fmla="*/ 9451909 h 11663158"/>
                <a:gd name="connsiteX2" fmla="*/ 4643463 w 4947551"/>
                <a:gd name="connsiteY2" fmla="*/ 8467674 h 11663158"/>
                <a:gd name="connsiteX3" fmla="*/ 4445355 w 4947551"/>
                <a:gd name="connsiteY3" fmla="*/ 6664122 h 11663158"/>
                <a:gd name="connsiteX4" fmla="*/ 4266146 w 4947551"/>
                <a:gd name="connsiteY4" fmla="*/ 5572925 h 11663158"/>
                <a:gd name="connsiteX5" fmla="*/ 4018750 w 4947551"/>
                <a:gd name="connsiteY5" fmla="*/ 4526064 h 11663158"/>
                <a:gd name="connsiteX6" fmla="*/ 4018203 w 4947551"/>
                <a:gd name="connsiteY6" fmla="*/ 4488688 h 11663158"/>
                <a:gd name="connsiteX7" fmla="*/ 4018267 w 4947551"/>
                <a:gd name="connsiteY7" fmla="*/ 4434357 h 11663158"/>
                <a:gd name="connsiteX8" fmla="*/ 4019131 w 4947551"/>
                <a:gd name="connsiteY8" fmla="*/ 4380242 h 11663158"/>
                <a:gd name="connsiteX9" fmla="*/ 4020680 w 4947551"/>
                <a:gd name="connsiteY9" fmla="*/ 4326394 h 11663158"/>
                <a:gd name="connsiteX10" fmla="*/ 4022826 w 4947551"/>
                <a:gd name="connsiteY10" fmla="*/ 4272864 h 11663158"/>
                <a:gd name="connsiteX11" fmla="*/ 4025468 w 4947551"/>
                <a:gd name="connsiteY11" fmla="*/ 4219689 h 11663158"/>
                <a:gd name="connsiteX12" fmla="*/ 4028529 w 4947551"/>
                <a:gd name="connsiteY12" fmla="*/ 4166933 h 11663158"/>
                <a:gd name="connsiteX13" fmla="*/ 4031907 w 4947551"/>
                <a:gd name="connsiteY13" fmla="*/ 4114647 h 11663158"/>
                <a:gd name="connsiteX14" fmla="*/ 4035514 w 4947551"/>
                <a:gd name="connsiteY14" fmla="*/ 4062869 h 11663158"/>
                <a:gd name="connsiteX15" fmla="*/ 4046702 w 4947551"/>
                <a:gd name="connsiteY15" fmla="*/ 3911117 h 11663158"/>
                <a:gd name="connsiteX16" fmla="*/ 4053548 w 4947551"/>
                <a:gd name="connsiteY16" fmla="*/ 3813441 h 11663158"/>
                <a:gd name="connsiteX17" fmla="*/ 4056507 w 4947551"/>
                <a:gd name="connsiteY17" fmla="*/ 3765791 h 11663158"/>
                <a:gd name="connsiteX18" fmla="*/ 4059034 w 4947551"/>
                <a:gd name="connsiteY18" fmla="*/ 3719017 h 11663158"/>
                <a:gd name="connsiteX19" fmla="*/ 4061041 w 4947551"/>
                <a:gd name="connsiteY19" fmla="*/ 3673157 h 11663158"/>
                <a:gd name="connsiteX20" fmla="*/ 4062412 w 4947551"/>
                <a:gd name="connsiteY20" fmla="*/ 3628250 h 11663158"/>
                <a:gd name="connsiteX21" fmla="*/ 4063073 w 4947551"/>
                <a:gd name="connsiteY21" fmla="*/ 3584371 h 11663158"/>
                <a:gd name="connsiteX22" fmla="*/ 4062920 w 4947551"/>
                <a:gd name="connsiteY22" fmla="*/ 3541547 h 11663158"/>
                <a:gd name="connsiteX23" fmla="*/ 4061866 w 4947551"/>
                <a:gd name="connsiteY23" fmla="*/ 3499840 h 11663158"/>
                <a:gd name="connsiteX24" fmla="*/ 4059809 w 4947551"/>
                <a:gd name="connsiteY24" fmla="*/ 3459302 h 11663158"/>
                <a:gd name="connsiteX25" fmla="*/ 4056672 w 4947551"/>
                <a:gd name="connsiteY25" fmla="*/ 3419970 h 11663158"/>
                <a:gd name="connsiteX26" fmla="*/ 4052341 w 4947551"/>
                <a:gd name="connsiteY26" fmla="*/ 3381908 h 11663158"/>
                <a:gd name="connsiteX27" fmla="*/ 4063796 w 4947551"/>
                <a:gd name="connsiteY27" fmla="*/ 3338804 h 11663158"/>
                <a:gd name="connsiteX28" fmla="*/ 4073741 w 4947551"/>
                <a:gd name="connsiteY28" fmla="*/ 3291090 h 11663158"/>
                <a:gd name="connsiteX29" fmla="*/ 4082224 w 4947551"/>
                <a:gd name="connsiteY29" fmla="*/ 3239668 h 11663158"/>
                <a:gd name="connsiteX30" fmla="*/ 4089311 w 4947551"/>
                <a:gd name="connsiteY30" fmla="*/ 3185426 h 11663158"/>
                <a:gd name="connsiteX31" fmla="*/ 4095077 w 4947551"/>
                <a:gd name="connsiteY31" fmla="*/ 3129292 h 11663158"/>
                <a:gd name="connsiteX32" fmla="*/ 4099572 w 4947551"/>
                <a:gd name="connsiteY32" fmla="*/ 3072180 h 11663158"/>
                <a:gd name="connsiteX33" fmla="*/ 4102874 w 4947551"/>
                <a:gd name="connsiteY33" fmla="*/ 3015005 h 11663158"/>
                <a:gd name="connsiteX34" fmla="*/ 4105033 w 4947551"/>
                <a:gd name="connsiteY34" fmla="*/ 2958655 h 11663158"/>
                <a:gd name="connsiteX35" fmla="*/ 4106138 w 4947551"/>
                <a:gd name="connsiteY35" fmla="*/ 2904058 h 11663158"/>
                <a:gd name="connsiteX36" fmla="*/ 4106227 w 4947551"/>
                <a:gd name="connsiteY36" fmla="*/ 2852115 h 11663158"/>
                <a:gd name="connsiteX37" fmla="*/ 4105376 w 4947551"/>
                <a:gd name="connsiteY37" fmla="*/ 2803753 h 11663158"/>
                <a:gd name="connsiteX38" fmla="*/ 4103662 w 4947551"/>
                <a:gd name="connsiteY38" fmla="*/ 2759862 h 11663158"/>
                <a:gd name="connsiteX39" fmla="*/ 4101122 w 4947551"/>
                <a:gd name="connsiteY39" fmla="*/ 2721368 h 11663158"/>
                <a:gd name="connsiteX40" fmla="*/ 4097845 w 4947551"/>
                <a:gd name="connsiteY40" fmla="*/ 2689174 h 11663158"/>
                <a:gd name="connsiteX41" fmla="*/ 4090454 w 4947551"/>
                <a:gd name="connsiteY41" fmla="*/ 2628252 h 11663158"/>
                <a:gd name="connsiteX42" fmla="*/ 4071607 w 4947551"/>
                <a:gd name="connsiteY42" fmla="*/ 2459113 h 11663158"/>
                <a:gd name="connsiteX43" fmla="*/ 4065587 w 4947551"/>
                <a:gd name="connsiteY43" fmla="*/ 2407094 h 11663158"/>
                <a:gd name="connsiteX44" fmla="*/ 4059275 w 4947551"/>
                <a:gd name="connsiteY44" fmla="*/ 2357170 h 11663158"/>
                <a:gd name="connsiteX45" fmla="*/ 4052417 w 4947551"/>
                <a:gd name="connsiteY45" fmla="*/ 2309266 h 11663158"/>
                <a:gd name="connsiteX46" fmla="*/ 4044759 w 4947551"/>
                <a:gd name="connsiteY46" fmla="*/ 2263330 h 11663158"/>
                <a:gd name="connsiteX47" fmla="*/ 4036034 w 4947551"/>
                <a:gd name="connsiteY47" fmla="*/ 2219325 h 11663158"/>
                <a:gd name="connsiteX48" fmla="*/ 4026001 w 4947551"/>
                <a:gd name="connsiteY48" fmla="*/ 2177186 h 11663158"/>
                <a:gd name="connsiteX49" fmla="*/ 4014406 w 4947551"/>
                <a:gd name="connsiteY49" fmla="*/ 2136851 h 11663158"/>
                <a:gd name="connsiteX50" fmla="*/ 4000995 w 4947551"/>
                <a:gd name="connsiteY50" fmla="*/ 2098268 h 11663158"/>
                <a:gd name="connsiteX51" fmla="*/ 3985514 w 4947551"/>
                <a:gd name="connsiteY51" fmla="*/ 2061375 h 11663158"/>
                <a:gd name="connsiteX52" fmla="*/ 3967696 w 4947551"/>
                <a:gd name="connsiteY52" fmla="*/ 2026132 h 11663158"/>
                <a:gd name="connsiteX53" fmla="*/ 3947312 w 4947551"/>
                <a:gd name="connsiteY53" fmla="*/ 1992477 h 11663158"/>
                <a:gd name="connsiteX54" fmla="*/ 3924084 w 4947551"/>
                <a:gd name="connsiteY54" fmla="*/ 1960346 h 11663158"/>
                <a:gd name="connsiteX55" fmla="*/ 3897757 w 4947551"/>
                <a:gd name="connsiteY55" fmla="*/ 1929688 h 11663158"/>
                <a:gd name="connsiteX56" fmla="*/ 3868102 w 4947551"/>
                <a:gd name="connsiteY56" fmla="*/ 1900440 h 11663158"/>
                <a:gd name="connsiteX57" fmla="*/ 3834841 w 4947551"/>
                <a:gd name="connsiteY57" fmla="*/ 1872564 h 11663158"/>
                <a:gd name="connsiteX58" fmla="*/ 3797731 w 4947551"/>
                <a:gd name="connsiteY58" fmla="*/ 1845995 h 11663158"/>
                <a:gd name="connsiteX59" fmla="*/ 3756520 w 4947551"/>
                <a:gd name="connsiteY59" fmla="*/ 1820684 h 11663158"/>
                <a:gd name="connsiteX60" fmla="*/ 3710940 w 4947551"/>
                <a:gd name="connsiteY60" fmla="*/ 1796554 h 11663158"/>
                <a:gd name="connsiteX61" fmla="*/ 3699484 w 4947551"/>
                <a:gd name="connsiteY61" fmla="*/ 1742655 h 11663158"/>
                <a:gd name="connsiteX62" fmla="*/ 3683393 w 4947551"/>
                <a:gd name="connsiteY62" fmla="*/ 1693278 h 11663158"/>
                <a:gd name="connsiteX63" fmla="*/ 3663086 w 4947551"/>
                <a:gd name="connsiteY63" fmla="*/ 1648193 h 11663158"/>
                <a:gd name="connsiteX64" fmla="*/ 3638956 w 4947551"/>
                <a:gd name="connsiteY64" fmla="*/ 1607197 h 11663158"/>
                <a:gd name="connsiteX65" fmla="*/ 3611422 w 4947551"/>
                <a:gd name="connsiteY65" fmla="*/ 1570062 h 11663158"/>
                <a:gd name="connsiteX66" fmla="*/ 3580854 w 4947551"/>
                <a:gd name="connsiteY66" fmla="*/ 1536573 h 11663158"/>
                <a:gd name="connsiteX67" fmla="*/ 3547694 w 4947551"/>
                <a:gd name="connsiteY67" fmla="*/ 1506512 h 11663158"/>
                <a:gd name="connsiteX68" fmla="*/ 3512312 w 4947551"/>
                <a:gd name="connsiteY68" fmla="*/ 1479664 h 11663158"/>
                <a:gd name="connsiteX69" fmla="*/ 3475139 w 4947551"/>
                <a:gd name="connsiteY69" fmla="*/ 1455813 h 11663158"/>
                <a:gd name="connsiteX70" fmla="*/ 3436556 w 4947551"/>
                <a:gd name="connsiteY70" fmla="*/ 1434731 h 11663158"/>
                <a:gd name="connsiteX71" fmla="*/ 3396983 w 4947551"/>
                <a:gd name="connsiteY71" fmla="*/ 1416227 h 11663158"/>
                <a:gd name="connsiteX72" fmla="*/ 3356813 w 4947551"/>
                <a:gd name="connsiteY72" fmla="*/ 1400060 h 11663158"/>
                <a:gd name="connsiteX73" fmla="*/ 3316440 w 4947551"/>
                <a:gd name="connsiteY73" fmla="*/ 1386014 h 11663158"/>
                <a:gd name="connsiteX74" fmla="*/ 3276295 w 4947551"/>
                <a:gd name="connsiteY74" fmla="*/ 1373886 h 11663158"/>
                <a:gd name="connsiteX75" fmla="*/ 3236760 w 4947551"/>
                <a:gd name="connsiteY75" fmla="*/ 1363446 h 11663158"/>
                <a:gd name="connsiteX76" fmla="*/ 3198253 w 4947551"/>
                <a:gd name="connsiteY76" fmla="*/ 1354480 h 11663158"/>
                <a:gd name="connsiteX77" fmla="*/ 3161157 w 4947551"/>
                <a:gd name="connsiteY77" fmla="*/ 1346771 h 11663158"/>
                <a:gd name="connsiteX78" fmla="*/ 3127591 w 4947551"/>
                <a:gd name="connsiteY78" fmla="*/ 1292110 h 11663158"/>
                <a:gd name="connsiteX79" fmla="*/ 3096272 w 4947551"/>
                <a:gd name="connsiteY79" fmla="*/ 1238783 h 11663158"/>
                <a:gd name="connsiteX80" fmla="*/ 3066834 w 4947551"/>
                <a:gd name="connsiteY80" fmla="*/ 1187018 h 11663158"/>
                <a:gd name="connsiteX81" fmla="*/ 3012071 w 4947551"/>
                <a:gd name="connsiteY81" fmla="*/ 1088936 h 11663158"/>
                <a:gd name="connsiteX82" fmla="*/ 2986024 w 4947551"/>
                <a:gd name="connsiteY82" fmla="*/ 1043025 h 11663158"/>
                <a:gd name="connsiteX83" fmla="*/ 2960357 w 4947551"/>
                <a:gd name="connsiteY83" fmla="*/ 999477 h 11663158"/>
                <a:gd name="connsiteX84" fmla="*/ 2934716 w 4947551"/>
                <a:gd name="connsiteY84" fmla="*/ 958507 h 11663158"/>
                <a:gd name="connsiteX85" fmla="*/ 2908719 w 4947551"/>
                <a:gd name="connsiteY85" fmla="*/ 920292 h 11663158"/>
                <a:gd name="connsiteX86" fmla="*/ 2881998 w 4947551"/>
                <a:gd name="connsiteY86" fmla="*/ 885050 h 11663158"/>
                <a:gd name="connsiteX87" fmla="*/ 2854185 w 4947551"/>
                <a:gd name="connsiteY87" fmla="*/ 852970 h 11663158"/>
                <a:gd name="connsiteX88" fmla="*/ 2824911 w 4947551"/>
                <a:gd name="connsiteY88" fmla="*/ 824280 h 11663158"/>
                <a:gd name="connsiteX89" fmla="*/ 2793796 w 4947551"/>
                <a:gd name="connsiteY89" fmla="*/ 799160 h 11663158"/>
                <a:gd name="connsiteX90" fmla="*/ 2760472 w 4947551"/>
                <a:gd name="connsiteY90" fmla="*/ 777824 h 11663158"/>
                <a:gd name="connsiteX91" fmla="*/ 2724581 w 4947551"/>
                <a:gd name="connsiteY91" fmla="*/ 760476 h 11663158"/>
                <a:gd name="connsiteX92" fmla="*/ 2687066 w 4947551"/>
                <a:gd name="connsiteY92" fmla="*/ 751433 h 11663158"/>
                <a:gd name="connsiteX93" fmla="*/ 2644190 w 4947551"/>
                <a:gd name="connsiteY93" fmla="*/ 751306 h 11663158"/>
                <a:gd name="connsiteX94" fmla="*/ 2597493 w 4947551"/>
                <a:gd name="connsiteY94" fmla="*/ 758380 h 11663158"/>
                <a:gd name="connsiteX95" fmla="*/ 2548458 w 4947551"/>
                <a:gd name="connsiteY95" fmla="*/ 770915 h 11663158"/>
                <a:gd name="connsiteX96" fmla="*/ 2498623 w 4947551"/>
                <a:gd name="connsiteY96" fmla="*/ 787222 h 11663158"/>
                <a:gd name="connsiteX97" fmla="*/ 2449487 w 4947551"/>
                <a:gd name="connsiteY97" fmla="*/ 805561 h 11663158"/>
                <a:gd name="connsiteX98" fmla="*/ 2359406 w 4947551"/>
                <a:gd name="connsiteY98" fmla="*/ 841476 h 11663158"/>
                <a:gd name="connsiteX99" fmla="*/ 2321471 w 4947551"/>
                <a:gd name="connsiteY99" fmla="*/ 855624 h 11663158"/>
                <a:gd name="connsiteX100" fmla="*/ 2353945 w 4947551"/>
                <a:gd name="connsiteY100" fmla="*/ 972350 h 11663158"/>
                <a:gd name="connsiteX101" fmla="*/ 2369337 w 4947551"/>
                <a:gd name="connsiteY101" fmla="*/ 1042733 h 11663158"/>
                <a:gd name="connsiteX102" fmla="*/ 2371750 w 4947551"/>
                <a:gd name="connsiteY102" fmla="*/ 1095070 h 11663158"/>
                <a:gd name="connsiteX103" fmla="*/ 2365273 w 4947551"/>
                <a:gd name="connsiteY103" fmla="*/ 1157706 h 11663158"/>
                <a:gd name="connsiteX104" fmla="*/ 2244699 w 4947551"/>
                <a:gd name="connsiteY104" fmla="*/ 2131885 h 11663158"/>
                <a:gd name="connsiteX105" fmla="*/ 2365260 w 4947551"/>
                <a:gd name="connsiteY105" fmla="*/ 1157706 h 11663158"/>
                <a:gd name="connsiteX106" fmla="*/ 2365730 w 4947551"/>
                <a:gd name="connsiteY106" fmla="*/ 1139748 h 11663158"/>
                <a:gd name="connsiteX107" fmla="*/ 2342832 w 4947551"/>
                <a:gd name="connsiteY107" fmla="*/ 1081036 h 11663158"/>
                <a:gd name="connsiteX108" fmla="*/ 2321318 w 4947551"/>
                <a:gd name="connsiteY108" fmla="*/ 1042365 h 11663158"/>
                <a:gd name="connsiteX109" fmla="*/ 2294293 w 4947551"/>
                <a:gd name="connsiteY109" fmla="*/ 998880 h 11663158"/>
                <a:gd name="connsiteX110" fmla="*/ 2262708 w 4947551"/>
                <a:gd name="connsiteY110" fmla="*/ 951623 h 11663158"/>
                <a:gd name="connsiteX111" fmla="*/ 2227465 w 4947551"/>
                <a:gd name="connsiteY111" fmla="*/ 901636 h 11663158"/>
                <a:gd name="connsiteX112" fmla="*/ 2189480 w 4947551"/>
                <a:gd name="connsiteY112" fmla="*/ 849960 h 11663158"/>
                <a:gd name="connsiteX113" fmla="*/ 2149678 w 4947551"/>
                <a:gd name="connsiteY113" fmla="*/ 797648 h 11663158"/>
                <a:gd name="connsiteX114" fmla="*/ 2108962 w 4947551"/>
                <a:gd name="connsiteY114" fmla="*/ 745731 h 11663158"/>
                <a:gd name="connsiteX115" fmla="*/ 2068271 w 4947551"/>
                <a:gd name="connsiteY115" fmla="*/ 695274 h 11663158"/>
                <a:gd name="connsiteX116" fmla="*/ 2028520 w 4947551"/>
                <a:gd name="connsiteY116" fmla="*/ 647306 h 11663158"/>
                <a:gd name="connsiteX117" fmla="*/ 1990610 w 4947551"/>
                <a:gd name="connsiteY117" fmla="*/ 602869 h 11663158"/>
                <a:gd name="connsiteX118" fmla="*/ 1955482 w 4947551"/>
                <a:gd name="connsiteY118" fmla="*/ 563016 h 11663158"/>
                <a:gd name="connsiteX119" fmla="*/ 1924037 w 4947551"/>
                <a:gd name="connsiteY119" fmla="*/ 528789 h 11663158"/>
                <a:gd name="connsiteX120" fmla="*/ 1897202 w 4947551"/>
                <a:gd name="connsiteY120" fmla="*/ 501230 h 11663158"/>
                <a:gd name="connsiteX121" fmla="*/ 1861007 w 4947551"/>
                <a:gd name="connsiteY121" fmla="*/ 470306 h 11663158"/>
                <a:gd name="connsiteX122" fmla="*/ 406044 w 4947551"/>
                <a:gd name="connsiteY122" fmla="*/ 2501 h 11663158"/>
                <a:gd name="connsiteX123" fmla="*/ 363143 w 4947551"/>
                <a:gd name="connsiteY123" fmla="*/ 0 h 11663158"/>
                <a:gd name="connsiteX124" fmla="*/ 321068 w 4947551"/>
                <a:gd name="connsiteY124" fmla="*/ 19151 h 11663158"/>
                <a:gd name="connsiteX125" fmla="*/ 289941 w 4947551"/>
                <a:gd name="connsiteY125" fmla="*/ 53987 h 11663158"/>
                <a:gd name="connsiteX126" fmla="*/ 279920 w 4947551"/>
                <a:gd name="connsiteY126" fmla="*/ 98539 h 11663158"/>
                <a:gd name="connsiteX127" fmla="*/ 284683 w 4947551"/>
                <a:gd name="connsiteY127" fmla="*/ 138950 h 11663158"/>
                <a:gd name="connsiteX128" fmla="*/ 293077 w 4947551"/>
                <a:gd name="connsiteY128" fmla="*/ 181762 h 11663158"/>
                <a:gd name="connsiteX129" fmla="*/ 305917 w 4947551"/>
                <a:gd name="connsiteY129" fmla="*/ 225729 h 11663158"/>
                <a:gd name="connsiteX130" fmla="*/ 324027 w 4947551"/>
                <a:gd name="connsiteY130" fmla="*/ 269608 h 11663158"/>
                <a:gd name="connsiteX131" fmla="*/ 348221 w 4947551"/>
                <a:gd name="connsiteY131" fmla="*/ 312127 h 11663158"/>
                <a:gd name="connsiteX132" fmla="*/ 379310 w 4947551"/>
                <a:gd name="connsiteY132" fmla="*/ 352044 h 11663158"/>
                <a:gd name="connsiteX133" fmla="*/ 418122 w 4947551"/>
                <a:gd name="connsiteY133" fmla="*/ 388112 h 11663158"/>
                <a:gd name="connsiteX134" fmla="*/ 685850 w 4947551"/>
                <a:gd name="connsiteY134" fmla="*/ 539369 h 11663158"/>
                <a:gd name="connsiteX135" fmla="*/ 1100861 w 4947551"/>
                <a:gd name="connsiteY135" fmla="*/ 735495 h 11663158"/>
                <a:gd name="connsiteX136" fmla="*/ 1482407 w 4947551"/>
                <a:gd name="connsiteY136" fmla="*/ 905357 h 11663158"/>
                <a:gd name="connsiteX137" fmla="*/ 1649742 w 4947551"/>
                <a:gd name="connsiteY137" fmla="*/ 977785 h 11663158"/>
                <a:gd name="connsiteX138" fmla="*/ 1785048 w 4947551"/>
                <a:gd name="connsiteY138" fmla="*/ 2112632 h 11663158"/>
                <a:gd name="connsiteX139" fmla="*/ 1759026 w 4947551"/>
                <a:gd name="connsiteY139" fmla="*/ 2372144 h 11663158"/>
                <a:gd name="connsiteX140" fmla="*/ 1648383 w 4947551"/>
                <a:gd name="connsiteY140" fmla="*/ 2966072 h 11663158"/>
                <a:gd name="connsiteX141" fmla="*/ 1607248 w 4947551"/>
                <a:gd name="connsiteY141" fmla="*/ 2983052 h 11663158"/>
                <a:gd name="connsiteX142" fmla="*/ 1563331 w 4947551"/>
                <a:gd name="connsiteY142" fmla="*/ 3004997 h 11663158"/>
                <a:gd name="connsiteX143" fmla="*/ 1414526 w 4947551"/>
                <a:gd name="connsiteY143" fmla="*/ 3086201 h 11663158"/>
                <a:gd name="connsiteX144" fmla="*/ 1387436 w 4947551"/>
                <a:gd name="connsiteY144" fmla="*/ 3147326 h 11663158"/>
                <a:gd name="connsiteX145" fmla="*/ 1327137 w 4947551"/>
                <a:gd name="connsiteY145" fmla="*/ 3085833 h 11663158"/>
                <a:gd name="connsiteX146" fmla="*/ 1255369 w 4947551"/>
                <a:gd name="connsiteY146" fmla="*/ 3011360 h 11663158"/>
                <a:gd name="connsiteX147" fmla="*/ 1143254 w 4947551"/>
                <a:gd name="connsiteY147" fmla="*/ 2894114 h 11663158"/>
                <a:gd name="connsiteX148" fmla="*/ 1105077 w 4947551"/>
                <a:gd name="connsiteY148" fmla="*/ 2854502 h 11663158"/>
                <a:gd name="connsiteX149" fmla="*/ 1066647 w 4947551"/>
                <a:gd name="connsiteY149" fmla="*/ 2815005 h 11663158"/>
                <a:gd name="connsiteX150" fmla="*/ 1028077 w 4947551"/>
                <a:gd name="connsiteY150" fmla="*/ 2775851 h 11663158"/>
                <a:gd name="connsiteX151" fmla="*/ 989457 w 4947551"/>
                <a:gd name="connsiteY151" fmla="*/ 2737294 h 11663158"/>
                <a:gd name="connsiteX152" fmla="*/ 950874 w 4947551"/>
                <a:gd name="connsiteY152" fmla="*/ 2699562 h 11663158"/>
                <a:gd name="connsiteX153" fmla="*/ 912431 w 4947551"/>
                <a:gd name="connsiteY153" fmla="*/ 2662885 h 11663158"/>
                <a:gd name="connsiteX154" fmla="*/ 874217 w 4947551"/>
                <a:gd name="connsiteY154" fmla="*/ 2627490 h 11663158"/>
                <a:gd name="connsiteX155" fmla="*/ 836333 w 4947551"/>
                <a:gd name="connsiteY155" fmla="*/ 2593619 h 11663158"/>
                <a:gd name="connsiteX156" fmla="*/ 798868 w 4947551"/>
                <a:gd name="connsiteY156" fmla="*/ 2561513 h 11663158"/>
                <a:gd name="connsiteX157" fmla="*/ 761923 w 4947551"/>
                <a:gd name="connsiteY157" fmla="*/ 2531389 h 11663158"/>
                <a:gd name="connsiteX158" fmla="*/ 725589 w 4947551"/>
                <a:gd name="connsiteY158" fmla="*/ 2503487 h 11663158"/>
                <a:gd name="connsiteX159" fmla="*/ 689978 w 4947551"/>
                <a:gd name="connsiteY159" fmla="*/ 2478036 h 11663158"/>
                <a:gd name="connsiteX160" fmla="*/ 655154 w 4947551"/>
                <a:gd name="connsiteY160" fmla="*/ 2455291 h 11663158"/>
                <a:gd name="connsiteX161" fmla="*/ 621245 w 4947551"/>
                <a:gd name="connsiteY161" fmla="*/ 2435453 h 11663158"/>
                <a:gd name="connsiteX162" fmla="*/ 556488 w 4947551"/>
                <a:gd name="connsiteY162" fmla="*/ 2405507 h 11663158"/>
                <a:gd name="connsiteX163" fmla="*/ 495566 w 4947551"/>
                <a:gd name="connsiteY163" fmla="*/ 2384895 h 11663158"/>
                <a:gd name="connsiteX164" fmla="*/ 438518 w 4947551"/>
                <a:gd name="connsiteY164" fmla="*/ 2369210 h 11663158"/>
                <a:gd name="connsiteX165" fmla="*/ 385191 w 4947551"/>
                <a:gd name="connsiteY165" fmla="*/ 2358148 h 11663158"/>
                <a:gd name="connsiteX166" fmla="*/ 335495 w 4947551"/>
                <a:gd name="connsiteY166" fmla="*/ 2351468 h 11663158"/>
                <a:gd name="connsiteX167" fmla="*/ 289293 w 4947551"/>
                <a:gd name="connsiteY167" fmla="*/ 2348865 h 11663158"/>
                <a:gd name="connsiteX168" fmla="*/ 246468 w 4947551"/>
                <a:gd name="connsiteY168" fmla="*/ 2350084 h 11663158"/>
                <a:gd name="connsiteX169" fmla="*/ 206895 w 4947551"/>
                <a:gd name="connsiteY169" fmla="*/ 2354846 h 11663158"/>
                <a:gd name="connsiteX170" fmla="*/ 164465 w 4947551"/>
                <a:gd name="connsiteY170" fmla="*/ 2365781 h 11663158"/>
                <a:gd name="connsiteX171" fmla="*/ 126428 w 4947551"/>
                <a:gd name="connsiteY171" fmla="*/ 2382951 h 11663158"/>
                <a:gd name="connsiteX172" fmla="*/ 92976 w 4947551"/>
                <a:gd name="connsiteY172" fmla="*/ 2405608 h 11663158"/>
                <a:gd name="connsiteX173" fmla="*/ 64312 w 4947551"/>
                <a:gd name="connsiteY173" fmla="*/ 2432951 h 11663158"/>
                <a:gd name="connsiteX174" fmla="*/ 40640 w 4947551"/>
                <a:gd name="connsiteY174" fmla="*/ 2464219 h 11663158"/>
                <a:gd name="connsiteX175" fmla="*/ 22174 w 4947551"/>
                <a:gd name="connsiteY175" fmla="*/ 2498636 h 11663158"/>
                <a:gd name="connsiteX176" fmla="*/ 9105 w 4947551"/>
                <a:gd name="connsiteY176" fmla="*/ 2535415 h 11663158"/>
                <a:gd name="connsiteX177" fmla="*/ 1651 w 4947551"/>
                <a:gd name="connsiteY177" fmla="*/ 2573794 h 11663158"/>
                <a:gd name="connsiteX178" fmla="*/ 0 w 4947551"/>
                <a:gd name="connsiteY178" fmla="*/ 2612987 h 11663158"/>
                <a:gd name="connsiteX179" fmla="*/ 4356 w 4947551"/>
                <a:gd name="connsiteY179" fmla="*/ 2652230 h 11663158"/>
                <a:gd name="connsiteX180" fmla="*/ 14922 w 4947551"/>
                <a:gd name="connsiteY180" fmla="*/ 2690736 h 11663158"/>
                <a:gd name="connsiteX181" fmla="*/ 31902 w 4947551"/>
                <a:gd name="connsiteY181" fmla="*/ 2727744 h 11663158"/>
                <a:gd name="connsiteX182" fmla="*/ 55511 w 4947551"/>
                <a:gd name="connsiteY182" fmla="*/ 2762466 h 11663158"/>
                <a:gd name="connsiteX183" fmla="*/ 85928 w 4947551"/>
                <a:gd name="connsiteY183" fmla="*/ 2794127 h 11663158"/>
                <a:gd name="connsiteX184" fmla="*/ 121500 w 4947551"/>
                <a:gd name="connsiteY184" fmla="*/ 2825940 h 11663158"/>
                <a:gd name="connsiteX185" fmla="*/ 157035 w 4947551"/>
                <a:gd name="connsiteY185" fmla="*/ 2858617 h 11663158"/>
                <a:gd name="connsiteX186" fmla="*/ 192519 w 4947551"/>
                <a:gd name="connsiteY186" fmla="*/ 2892145 h 11663158"/>
                <a:gd name="connsiteX187" fmla="*/ 227926 w 4947551"/>
                <a:gd name="connsiteY187" fmla="*/ 2926461 h 11663158"/>
                <a:gd name="connsiteX188" fmla="*/ 263245 w 4947551"/>
                <a:gd name="connsiteY188" fmla="*/ 2961551 h 11663158"/>
                <a:gd name="connsiteX189" fmla="*/ 298462 w 4947551"/>
                <a:gd name="connsiteY189" fmla="*/ 2997352 h 11663158"/>
                <a:gd name="connsiteX190" fmla="*/ 333552 w 4947551"/>
                <a:gd name="connsiteY190" fmla="*/ 3033852 h 11663158"/>
                <a:gd name="connsiteX191" fmla="*/ 368503 w 4947551"/>
                <a:gd name="connsiteY191" fmla="*/ 3070999 h 11663158"/>
                <a:gd name="connsiteX192" fmla="*/ 403301 w 4947551"/>
                <a:gd name="connsiteY192" fmla="*/ 3108769 h 11663158"/>
                <a:gd name="connsiteX193" fmla="*/ 437921 w 4947551"/>
                <a:gd name="connsiteY193" fmla="*/ 3147098 h 11663158"/>
                <a:gd name="connsiteX194" fmla="*/ 472338 w 4947551"/>
                <a:gd name="connsiteY194" fmla="*/ 3185972 h 11663158"/>
                <a:gd name="connsiteX195" fmla="*/ 506552 w 4947551"/>
                <a:gd name="connsiteY195" fmla="*/ 3225355 h 11663158"/>
                <a:gd name="connsiteX196" fmla="*/ 540524 w 4947551"/>
                <a:gd name="connsiteY196" fmla="*/ 3265182 h 11663158"/>
                <a:gd name="connsiteX197" fmla="*/ 574255 w 4947551"/>
                <a:gd name="connsiteY197" fmla="*/ 3305441 h 11663158"/>
                <a:gd name="connsiteX198" fmla="*/ 607720 w 4947551"/>
                <a:gd name="connsiteY198" fmla="*/ 3346094 h 11663158"/>
                <a:gd name="connsiteX199" fmla="*/ 640905 w 4947551"/>
                <a:gd name="connsiteY199" fmla="*/ 3387090 h 11663158"/>
                <a:gd name="connsiteX200" fmla="*/ 673798 w 4947551"/>
                <a:gd name="connsiteY200" fmla="*/ 3428403 h 11663158"/>
                <a:gd name="connsiteX201" fmla="*/ 706361 w 4947551"/>
                <a:gd name="connsiteY201" fmla="*/ 3469983 h 11663158"/>
                <a:gd name="connsiteX202" fmla="*/ 738593 w 4947551"/>
                <a:gd name="connsiteY202" fmla="*/ 3511804 h 11663158"/>
                <a:gd name="connsiteX203" fmla="*/ 770470 w 4947551"/>
                <a:gd name="connsiteY203" fmla="*/ 3553815 h 11663158"/>
                <a:gd name="connsiteX204" fmla="*/ 801979 w 4947551"/>
                <a:gd name="connsiteY204" fmla="*/ 3595992 h 11663158"/>
                <a:gd name="connsiteX205" fmla="*/ 833094 w 4947551"/>
                <a:gd name="connsiteY205" fmla="*/ 3638296 h 11663158"/>
                <a:gd name="connsiteX206" fmla="*/ 863803 w 4947551"/>
                <a:gd name="connsiteY206" fmla="*/ 3680688 h 11663158"/>
                <a:gd name="connsiteX207" fmla="*/ 894092 w 4947551"/>
                <a:gd name="connsiteY207" fmla="*/ 3723119 h 11663158"/>
                <a:gd name="connsiteX208" fmla="*/ 923937 w 4947551"/>
                <a:gd name="connsiteY208" fmla="*/ 3765562 h 11663158"/>
                <a:gd name="connsiteX209" fmla="*/ 953325 w 4947551"/>
                <a:gd name="connsiteY209" fmla="*/ 3807980 h 11663158"/>
                <a:gd name="connsiteX210" fmla="*/ 982230 w 4947551"/>
                <a:gd name="connsiteY210" fmla="*/ 3850335 h 11663158"/>
                <a:gd name="connsiteX211" fmla="*/ 1010640 w 4947551"/>
                <a:gd name="connsiteY211" fmla="*/ 3892588 h 11663158"/>
                <a:gd name="connsiteX212" fmla="*/ 1038542 w 4947551"/>
                <a:gd name="connsiteY212" fmla="*/ 3934701 h 11663158"/>
                <a:gd name="connsiteX213" fmla="*/ 1424025 w 4947551"/>
                <a:gd name="connsiteY213" fmla="*/ 4504220 h 11663158"/>
                <a:gd name="connsiteX214" fmla="*/ 1462062 w 4947551"/>
                <a:gd name="connsiteY214" fmla="*/ 4552556 h 11663158"/>
                <a:gd name="connsiteX215" fmla="*/ 1499628 w 4947551"/>
                <a:gd name="connsiteY215" fmla="*/ 4598822 h 11663158"/>
                <a:gd name="connsiteX216" fmla="*/ 1536700 w 4947551"/>
                <a:gd name="connsiteY216" fmla="*/ 4643183 h 11663158"/>
                <a:gd name="connsiteX217" fmla="*/ 1573225 w 4947551"/>
                <a:gd name="connsiteY217" fmla="*/ 4685792 h 11663158"/>
                <a:gd name="connsiteX218" fmla="*/ 1609204 w 4947551"/>
                <a:gd name="connsiteY218" fmla="*/ 4726813 h 11663158"/>
                <a:gd name="connsiteX219" fmla="*/ 1644599 w 4947551"/>
                <a:gd name="connsiteY219" fmla="*/ 4766399 h 11663158"/>
                <a:gd name="connsiteX220" fmla="*/ 1679359 w 4947551"/>
                <a:gd name="connsiteY220" fmla="*/ 4804740 h 11663158"/>
                <a:gd name="connsiteX221" fmla="*/ 1811642 w 4947551"/>
                <a:gd name="connsiteY221" fmla="*/ 4948745 h 11663158"/>
                <a:gd name="connsiteX222" fmla="*/ 1842858 w 4947551"/>
                <a:gd name="connsiteY222" fmla="*/ 4983226 h 11663158"/>
                <a:gd name="connsiteX223" fmla="*/ 1873275 w 4947551"/>
                <a:gd name="connsiteY223" fmla="*/ 5017414 h 11663158"/>
                <a:gd name="connsiteX224" fmla="*/ 1902866 w 4947551"/>
                <a:gd name="connsiteY224" fmla="*/ 5051501 h 11663158"/>
                <a:gd name="connsiteX225" fmla="*/ 1931606 w 4947551"/>
                <a:gd name="connsiteY225" fmla="*/ 5085626 h 11663158"/>
                <a:gd name="connsiteX226" fmla="*/ 1959444 w 4947551"/>
                <a:gd name="connsiteY226" fmla="*/ 5119954 h 11663158"/>
                <a:gd name="connsiteX227" fmla="*/ 1986368 w 4947551"/>
                <a:gd name="connsiteY227" fmla="*/ 5154650 h 11663158"/>
                <a:gd name="connsiteX228" fmla="*/ 2012353 w 4947551"/>
                <a:gd name="connsiteY228" fmla="*/ 5189893 h 11663158"/>
                <a:gd name="connsiteX229" fmla="*/ 2037346 w 4947551"/>
                <a:gd name="connsiteY229" fmla="*/ 5225821 h 11663158"/>
                <a:gd name="connsiteX230" fmla="*/ 2061337 w 4947551"/>
                <a:gd name="connsiteY230" fmla="*/ 5262613 h 11663158"/>
                <a:gd name="connsiteX231" fmla="*/ 2084285 w 4947551"/>
                <a:gd name="connsiteY231" fmla="*/ 5300434 h 11663158"/>
                <a:gd name="connsiteX232" fmla="*/ 2106168 w 4947551"/>
                <a:gd name="connsiteY232" fmla="*/ 5339435 h 11663158"/>
                <a:gd name="connsiteX233" fmla="*/ 2126945 w 4947551"/>
                <a:gd name="connsiteY233" fmla="*/ 5379783 h 11663158"/>
                <a:gd name="connsiteX234" fmla="*/ 2146604 w 4947551"/>
                <a:gd name="connsiteY234" fmla="*/ 5421642 h 11663158"/>
                <a:gd name="connsiteX235" fmla="*/ 2165096 w 4947551"/>
                <a:gd name="connsiteY235" fmla="*/ 5465178 h 11663158"/>
                <a:gd name="connsiteX236" fmla="*/ 2182406 w 4947551"/>
                <a:gd name="connsiteY236" fmla="*/ 5510555 h 11663158"/>
                <a:gd name="connsiteX237" fmla="*/ 2198484 w 4947551"/>
                <a:gd name="connsiteY237" fmla="*/ 5557926 h 11663158"/>
                <a:gd name="connsiteX238" fmla="*/ 2213330 w 4947551"/>
                <a:gd name="connsiteY238" fmla="*/ 5607469 h 11663158"/>
                <a:gd name="connsiteX239" fmla="*/ 2226894 w 4947551"/>
                <a:gd name="connsiteY239" fmla="*/ 5659336 h 11663158"/>
                <a:gd name="connsiteX240" fmla="*/ 2299398 w 4947551"/>
                <a:gd name="connsiteY240" fmla="*/ 6512192 h 11663158"/>
                <a:gd name="connsiteX241" fmla="*/ 2344089 w 4947551"/>
                <a:gd name="connsiteY241" fmla="*/ 7067969 h 11663158"/>
                <a:gd name="connsiteX242" fmla="*/ 2382316 w 4947551"/>
                <a:gd name="connsiteY242" fmla="*/ 7569784 h 11663158"/>
                <a:gd name="connsiteX243" fmla="*/ 2411095 w 4947551"/>
                <a:gd name="connsiteY243" fmla="*/ 7968742 h 11663158"/>
                <a:gd name="connsiteX244" fmla="*/ 2434437 w 4947551"/>
                <a:gd name="connsiteY244" fmla="*/ 8310397 h 11663158"/>
                <a:gd name="connsiteX245" fmla="*/ 2456675 w 4947551"/>
                <a:gd name="connsiteY245" fmla="*/ 8656142 h 11663158"/>
                <a:gd name="connsiteX246" fmla="*/ 2473325 w 4947551"/>
                <a:gd name="connsiteY246" fmla="*/ 8932977 h 11663158"/>
                <a:gd name="connsiteX247" fmla="*/ 2488679 w 4947551"/>
                <a:gd name="connsiteY247" fmla="*/ 9207805 h 11663158"/>
                <a:gd name="connsiteX248" fmla="*/ 2499207 w 4947551"/>
                <a:gd name="connsiteY248" fmla="*/ 9411373 h 11663158"/>
                <a:gd name="connsiteX249" fmla="*/ 2508745 w 4947551"/>
                <a:gd name="connsiteY249" fmla="*/ 9611792 h 11663158"/>
                <a:gd name="connsiteX250" fmla="*/ 2539365 w 4947551"/>
                <a:gd name="connsiteY250" fmla="*/ 10699560 h 11663158"/>
                <a:gd name="connsiteX251" fmla="*/ 2539339 w 4947551"/>
                <a:gd name="connsiteY251" fmla="*/ 10803369 h 11663158"/>
                <a:gd name="connsiteX252" fmla="*/ 2538501 w 4947551"/>
                <a:gd name="connsiteY252" fmla="*/ 10902810 h 11663158"/>
                <a:gd name="connsiteX253" fmla="*/ 2536837 w 4947551"/>
                <a:gd name="connsiteY253" fmla="*/ 10997654 h 11663158"/>
                <a:gd name="connsiteX254" fmla="*/ 2535682 w 4947551"/>
                <a:gd name="connsiteY254" fmla="*/ 11043260 h 11663158"/>
                <a:gd name="connsiteX255" fmla="*/ 2534297 w 4947551"/>
                <a:gd name="connsiteY255" fmla="*/ 11087621 h 11663158"/>
                <a:gd name="connsiteX256" fmla="*/ 2532697 w 4947551"/>
                <a:gd name="connsiteY256" fmla="*/ 11130699 h 11663158"/>
                <a:gd name="connsiteX257" fmla="*/ 2530856 w 4947551"/>
                <a:gd name="connsiteY257" fmla="*/ 11172469 h 11663158"/>
                <a:gd name="connsiteX258" fmla="*/ 2528798 w 4947551"/>
                <a:gd name="connsiteY258" fmla="*/ 11212894 h 11663158"/>
                <a:gd name="connsiteX259" fmla="*/ 2526487 w 4947551"/>
                <a:gd name="connsiteY259" fmla="*/ 11251933 h 11663158"/>
                <a:gd name="connsiteX260" fmla="*/ 2521153 w 4947551"/>
                <a:gd name="connsiteY260" fmla="*/ 11325771 h 11663158"/>
                <a:gd name="connsiteX261" fmla="*/ 2514828 w 4947551"/>
                <a:gd name="connsiteY261" fmla="*/ 11393703 h 11663158"/>
                <a:gd name="connsiteX262" fmla="*/ 2507462 w 4947551"/>
                <a:gd name="connsiteY262" fmla="*/ 11455489 h 11663158"/>
                <a:gd name="connsiteX263" fmla="*/ 2499042 w 4947551"/>
                <a:gd name="connsiteY263" fmla="*/ 11510861 h 11663158"/>
                <a:gd name="connsiteX264" fmla="*/ 2489517 w 4947551"/>
                <a:gd name="connsiteY264" fmla="*/ 11559578 h 11663158"/>
                <a:gd name="connsiteX265" fmla="*/ 2478887 w 4947551"/>
                <a:gd name="connsiteY265" fmla="*/ 11601361 h 11663158"/>
                <a:gd name="connsiteX266" fmla="*/ 2460739 w 4947551"/>
                <a:gd name="connsiteY266" fmla="*/ 11650510 h 11663158"/>
                <a:gd name="connsiteX267" fmla="*/ 2454097 w 4947551"/>
                <a:gd name="connsiteY267" fmla="*/ 11663159 h 11663158"/>
                <a:gd name="connsiteX268" fmla="*/ 4947551 w 4947551"/>
                <a:gd name="connsiteY268" fmla="*/ 11651602 h 11663158"/>
                <a:gd name="connsiteX0" fmla="*/ 4947551 w 4947551"/>
                <a:gd name="connsiteY0" fmla="*/ 11651602 h 11663160"/>
                <a:gd name="connsiteX1" fmla="*/ 4719642 w 4947551"/>
                <a:gd name="connsiteY1" fmla="*/ 9451909 h 11663160"/>
                <a:gd name="connsiteX2" fmla="*/ 4643463 w 4947551"/>
                <a:gd name="connsiteY2" fmla="*/ 8467674 h 11663160"/>
                <a:gd name="connsiteX3" fmla="*/ 4445355 w 4947551"/>
                <a:gd name="connsiteY3" fmla="*/ 6664122 h 11663160"/>
                <a:gd name="connsiteX4" fmla="*/ 4266146 w 4947551"/>
                <a:gd name="connsiteY4" fmla="*/ 5572925 h 11663160"/>
                <a:gd name="connsiteX5" fmla="*/ 4018750 w 4947551"/>
                <a:gd name="connsiteY5" fmla="*/ 4526064 h 11663160"/>
                <a:gd name="connsiteX6" fmla="*/ 4018203 w 4947551"/>
                <a:gd name="connsiteY6" fmla="*/ 4488688 h 11663160"/>
                <a:gd name="connsiteX7" fmla="*/ 4018267 w 4947551"/>
                <a:gd name="connsiteY7" fmla="*/ 4434357 h 11663160"/>
                <a:gd name="connsiteX8" fmla="*/ 4019131 w 4947551"/>
                <a:gd name="connsiteY8" fmla="*/ 4380242 h 11663160"/>
                <a:gd name="connsiteX9" fmla="*/ 4020680 w 4947551"/>
                <a:gd name="connsiteY9" fmla="*/ 4326394 h 11663160"/>
                <a:gd name="connsiteX10" fmla="*/ 4022826 w 4947551"/>
                <a:gd name="connsiteY10" fmla="*/ 4272864 h 11663160"/>
                <a:gd name="connsiteX11" fmla="*/ 4025468 w 4947551"/>
                <a:gd name="connsiteY11" fmla="*/ 4219689 h 11663160"/>
                <a:gd name="connsiteX12" fmla="*/ 4028529 w 4947551"/>
                <a:gd name="connsiteY12" fmla="*/ 4166933 h 11663160"/>
                <a:gd name="connsiteX13" fmla="*/ 4031907 w 4947551"/>
                <a:gd name="connsiteY13" fmla="*/ 4114647 h 11663160"/>
                <a:gd name="connsiteX14" fmla="*/ 4035514 w 4947551"/>
                <a:gd name="connsiteY14" fmla="*/ 4062869 h 11663160"/>
                <a:gd name="connsiteX15" fmla="*/ 4046702 w 4947551"/>
                <a:gd name="connsiteY15" fmla="*/ 3911117 h 11663160"/>
                <a:gd name="connsiteX16" fmla="*/ 4053548 w 4947551"/>
                <a:gd name="connsiteY16" fmla="*/ 3813441 h 11663160"/>
                <a:gd name="connsiteX17" fmla="*/ 4056507 w 4947551"/>
                <a:gd name="connsiteY17" fmla="*/ 3765791 h 11663160"/>
                <a:gd name="connsiteX18" fmla="*/ 4059034 w 4947551"/>
                <a:gd name="connsiteY18" fmla="*/ 3719017 h 11663160"/>
                <a:gd name="connsiteX19" fmla="*/ 4061041 w 4947551"/>
                <a:gd name="connsiteY19" fmla="*/ 3673157 h 11663160"/>
                <a:gd name="connsiteX20" fmla="*/ 4062412 w 4947551"/>
                <a:gd name="connsiteY20" fmla="*/ 3628250 h 11663160"/>
                <a:gd name="connsiteX21" fmla="*/ 4063073 w 4947551"/>
                <a:gd name="connsiteY21" fmla="*/ 3584371 h 11663160"/>
                <a:gd name="connsiteX22" fmla="*/ 4062920 w 4947551"/>
                <a:gd name="connsiteY22" fmla="*/ 3541547 h 11663160"/>
                <a:gd name="connsiteX23" fmla="*/ 4061866 w 4947551"/>
                <a:gd name="connsiteY23" fmla="*/ 3499840 h 11663160"/>
                <a:gd name="connsiteX24" fmla="*/ 4059809 w 4947551"/>
                <a:gd name="connsiteY24" fmla="*/ 3459302 h 11663160"/>
                <a:gd name="connsiteX25" fmla="*/ 4056672 w 4947551"/>
                <a:gd name="connsiteY25" fmla="*/ 3419970 h 11663160"/>
                <a:gd name="connsiteX26" fmla="*/ 4052341 w 4947551"/>
                <a:gd name="connsiteY26" fmla="*/ 3381908 h 11663160"/>
                <a:gd name="connsiteX27" fmla="*/ 4063796 w 4947551"/>
                <a:gd name="connsiteY27" fmla="*/ 3338804 h 11663160"/>
                <a:gd name="connsiteX28" fmla="*/ 4073741 w 4947551"/>
                <a:gd name="connsiteY28" fmla="*/ 3291090 h 11663160"/>
                <a:gd name="connsiteX29" fmla="*/ 4082224 w 4947551"/>
                <a:gd name="connsiteY29" fmla="*/ 3239668 h 11663160"/>
                <a:gd name="connsiteX30" fmla="*/ 4089311 w 4947551"/>
                <a:gd name="connsiteY30" fmla="*/ 3185426 h 11663160"/>
                <a:gd name="connsiteX31" fmla="*/ 4095077 w 4947551"/>
                <a:gd name="connsiteY31" fmla="*/ 3129292 h 11663160"/>
                <a:gd name="connsiteX32" fmla="*/ 4099572 w 4947551"/>
                <a:gd name="connsiteY32" fmla="*/ 3072180 h 11663160"/>
                <a:gd name="connsiteX33" fmla="*/ 4102874 w 4947551"/>
                <a:gd name="connsiteY33" fmla="*/ 3015005 h 11663160"/>
                <a:gd name="connsiteX34" fmla="*/ 4105033 w 4947551"/>
                <a:gd name="connsiteY34" fmla="*/ 2958655 h 11663160"/>
                <a:gd name="connsiteX35" fmla="*/ 4106138 w 4947551"/>
                <a:gd name="connsiteY35" fmla="*/ 2904058 h 11663160"/>
                <a:gd name="connsiteX36" fmla="*/ 4106227 w 4947551"/>
                <a:gd name="connsiteY36" fmla="*/ 2852115 h 11663160"/>
                <a:gd name="connsiteX37" fmla="*/ 4105376 w 4947551"/>
                <a:gd name="connsiteY37" fmla="*/ 2803753 h 11663160"/>
                <a:gd name="connsiteX38" fmla="*/ 4103662 w 4947551"/>
                <a:gd name="connsiteY38" fmla="*/ 2759862 h 11663160"/>
                <a:gd name="connsiteX39" fmla="*/ 4101122 w 4947551"/>
                <a:gd name="connsiteY39" fmla="*/ 2721368 h 11663160"/>
                <a:gd name="connsiteX40" fmla="*/ 4097845 w 4947551"/>
                <a:gd name="connsiteY40" fmla="*/ 2689174 h 11663160"/>
                <a:gd name="connsiteX41" fmla="*/ 4090454 w 4947551"/>
                <a:gd name="connsiteY41" fmla="*/ 2628252 h 11663160"/>
                <a:gd name="connsiteX42" fmla="*/ 4071607 w 4947551"/>
                <a:gd name="connsiteY42" fmla="*/ 2459113 h 11663160"/>
                <a:gd name="connsiteX43" fmla="*/ 4065587 w 4947551"/>
                <a:gd name="connsiteY43" fmla="*/ 2407094 h 11663160"/>
                <a:gd name="connsiteX44" fmla="*/ 4059275 w 4947551"/>
                <a:gd name="connsiteY44" fmla="*/ 2357170 h 11663160"/>
                <a:gd name="connsiteX45" fmla="*/ 4052417 w 4947551"/>
                <a:gd name="connsiteY45" fmla="*/ 2309266 h 11663160"/>
                <a:gd name="connsiteX46" fmla="*/ 4044759 w 4947551"/>
                <a:gd name="connsiteY46" fmla="*/ 2263330 h 11663160"/>
                <a:gd name="connsiteX47" fmla="*/ 4036034 w 4947551"/>
                <a:gd name="connsiteY47" fmla="*/ 2219325 h 11663160"/>
                <a:gd name="connsiteX48" fmla="*/ 4026001 w 4947551"/>
                <a:gd name="connsiteY48" fmla="*/ 2177186 h 11663160"/>
                <a:gd name="connsiteX49" fmla="*/ 4014406 w 4947551"/>
                <a:gd name="connsiteY49" fmla="*/ 2136851 h 11663160"/>
                <a:gd name="connsiteX50" fmla="*/ 4000995 w 4947551"/>
                <a:gd name="connsiteY50" fmla="*/ 2098268 h 11663160"/>
                <a:gd name="connsiteX51" fmla="*/ 3985514 w 4947551"/>
                <a:gd name="connsiteY51" fmla="*/ 2061375 h 11663160"/>
                <a:gd name="connsiteX52" fmla="*/ 3967696 w 4947551"/>
                <a:gd name="connsiteY52" fmla="*/ 2026132 h 11663160"/>
                <a:gd name="connsiteX53" fmla="*/ 3947312 w 4947551"/>
                <a:gd name="connsiteY53" fmla="*/ 1992477 h 11663160"/>
                <a:gd name="connsiteX54" fmla="*/ 3924084 w 4947551"/>
                <a:gd name="connsiteY54" fmla="*/ 1960346 h 11663160"/>
                <a:gd name="connsiteX55" fmla="*/ 3897757 w 4947551"/>
                <a:gd name="connsiteY55" fmla="*/ 1929688 h 11663160"/>
                <a:gd name="connsiteX56" fmla="*/ 3868102 w 4947551"/>
                <a:gd name="connsiteY56" fmla="*/ 1900440 h 11663160"/>
                <a:gd name="connsiteX57" fmla="*/ 3834841 w 4947551"/>
                <a:gd name="connsiteY57" fmla="*/ 1872564 h 11663160"/>
                <a:gd name="connsiteX58" fmla="*/ 3797731 w 4947551"/>
                <a:gd name="connsiteY58" fmla="*/ 1845995 h 11663160"/>
                <a:gd name="connsiteX59" fmla="*/ 3756520 w 4947551"/>
                <a:gd name="connsiteY59" fmla="*/ 1820684 h 11663160"/>
                <a:gd name="connsiteX60" fmla="*/ 3710940 w 4947551"/>
                <a:gd name="connsiteY60" fmla="*/ 1796554 h 11663160"/>
                <a:gd name="connsiteX61" fmla="*/ 3699484 w 4947551"/>
                <a:gd name="connsiteY61" fmla="*/ 1742655 h 11663160"/>
                <a:gd name="connsiteX62" fmla="*/ 3683393 w 4947551"/>
                <a:gd name="connsiteY62" fmla="*/ 1693278 h 11663160"/>
                <a:gd name="connsiteX63" fmla="*/ 3663086 w 4947551"/>
                <a:gd name="connsiteY63" fmla="*/ 1648193 h 11663160"/>
                <a:gd name="connsiteX64" fmla="*/ 3638956 w 4947551"/>
                <a:gd name="connsiteY64" fmla="*/ 1607197 h 11663160"/>
                <a:gd name="connsiteX65" fmla="*/ 3611422 w 4947551"/>
                <a:gd name="connsiteY65" fmla="*/ 1570062 h 11663160"/>
                <a:gd name="connsiteX66" fmla="*/ 3580854 w 4947551"/>
                <a:gd name="connsiteY66" fmla="*/ 1536573 h 11663160"/>
                <a:gd name="connsiteX67" fmla="*/ 3547694 w 4947551"/>
                <a:gd name="connsiteY67" fmla="*/ 1506512 h 11663160"/>
                <a:gd name="connsiteX68" fmla="*/ 3512312 w 4947551"/>
                <a:gd name="connsiteY68" fmla="*/ 1479664 h 11663160"/>
                <a:gd name="connsiteX69" fmla="*/ 3475139 w 4947551"/>
                <a:gd name="connsiteY69" fmla="*/ 1455813 h 11663160"/>
                <a:gd name="connsiteX70" fmla="*/ 3436556 w 4947551"/>
                <a:gd name="connsiteY70" fmla="*/ 1434731 h 11663160"/>
                <a:gd name="connsiteX71" fmla="*/ 3396983 w 4947551"/>
                <a:gd name="connsiteY71" fmla="*/ 1416227 h 11663160"/>
                <a:gd name="connsiteX72" fmla="*/ 3356813 w 4947551"/>
                <a:gd name="connsiteY72" fmla="*/ 1400060 h 11663160"/>
                <a:gd name="connsiteX73" fmla="*/ 3316440 w 4947551"/>
                <a:gd name="connsiteY73" fmla="*/ 1386014 h 11663160"/>
                <a:gd name="connsiteX74" fmla="*/ 3276295 w 4947551"/>
                <a:gd name="connsiteY74" fmla="*/ 1373886 h 11663160"/>
                <a:gd name="connsiteX75" fmla="*/ 3236760 w 4947551"/>
                <a:gd name="connsiteY75" fmla="*/ 1363446 h 11663160"/>
                <a:gd name="connsiteX76" fmla="*/ 3198253 w 4947551"/>
                <a:gd name="connsiteY76" fmla="*/ 1354480 h 11663160"/>
                <a:gd name="connsiteX77" fmla="*/ 3161157 w 4947551"/>
                <a:gd name="connsiteY77" fmla="*/ 1346771 h 11663160"/>
                <a:gd name="connsiteX78" fmla="*/ 3127591 w 4947551"/>
                <a:gd name="connsiteY78" fmla="*/ 1292110 h 11663160"/>
                <a:gd name="connsiteX79" fmla="*/ 3096272 w 4947551"/>
                <a:gd name="connsiteY79" fmla="*/ 1238783 h 11663160"/>
                <a:gd name="connsiteX80" fmla="*/ 3066834 w 4947551"/>
                <a:gd name="connsiteY80" fmla="*/ 1187018 h 11663160"/>
                <a:gd name="connsiteX81" fmla="*/ 3012071 w 4947551"/>
                <a:gd name="connsiteY81" fmla="*/ 1088936 h 11663160"/>
                <a:gd name="connsiteX82" fmla="*/ 2986024 w 4947551"/>
                <a:gd name="connsiteY82" fmla="*/ 1043025 h 11663160"/>
                <a:gd name="connsiteX83" fmla="*/ 2960357 w 4947551"/>
                <a:gd name="connsiteY83" fmla="*/ 999477 h 11663160"/>
                <a:gd name="connsiteX84" fmla="*/ 2934716 w 4947551"/>
                <a:gd name="connsiteY84" fmla="*/ 958507 h 11663160"/>
                <a:gd name="connsiteX85" fmla="*/ 2908719 w 4947551"/>
                <a:gd name="connsiteY85" fmla="*/ 920292 h 11663160"/>
                <a:gd name="connsiteX86" fmla="*/ 2881998 w 4947551"/>
                <a:gd name="connsiteY86" fmla="*/ 885050 h 11663160"/>
                <a:gd name="connsiteX87" fmla="*/ 2854185 w 4947551"/>
                <a:gd name="connsiteY87" fmla="*/ 852970 h 11663160"/>
                <a:gd name="connsiteX88" fmla="*/ 2824911 w 4947551"/>
                <a:gd name="connsiteY88" fmla="*/ 824280 h 11663160"/>
                <a:gd name="connsiteX89" fmla="*/ 2793796 w 4947551"/>
                <a:gd name="connsiteY89" fmla="*/ 799160 h 11663160"/>
                <a:gd name="connsiteX90" fmla="*/ 2760472 w 4947551"/>
                <a:gd name="connsiteY90" fmla="*/ 777824 h 11663160"/>
                <a:gd name="connsiteX91" fmla="*/ 2724581 w 4947551"/>
                <a:gd name="connsiteY91" fmla="*/ 760476 h 11663160"/>
                <a:gd name="connsiteX92" fmla="*/ 2687066 w 4947551"/>
                <a:gd name="connsiteY92" fmla="*/ 751433 h 11663160"/>
                <a:gd name="connsiteX93" fmla="*/ 2644190 w 4947551"/>
                <a:gd name="connsiteY93" fmla="*/ 751306 h 11663160"/>
                <a:gd name="connsiteX94" fmla="*/ 2597493 w 4947551"/>
                <a:gd name="connsiteY94" fmla="*/ 758380 h 11663160"/>
                <a:gd name="connsiteX95" fmla="*/ 2548458 w 4947551"/>
                <a:gd name="connsiteY95" fmla="*/ 770915 h 11663160"/>
                <a:gd name="connsiteX96" fmla="*/ 2498623 w 4947551"/>
                <a:gd name="connsiteY96" fmla="*/ 787222 h 11663160"/>
                <a:gd name="connsiteX97" fmla="*/ 2449487 w 4947551"/>
                <a:gd name="connsiteY97" fmla="*/ 805561 h 11663160"/>
                <a:gd name="connsiteX98" fmla="*/ 2359406 w 4947551"/>
                <a:gd name="connsiteY98" fmla="*/ 841476 h 11663160"/>
                <a:gd name="connsiteX99" fmla="*/ 2321471 w 4947551"/>
                <a:gd name="connsiteY99" fmla="*/ 855624 h 11663160"/>
                <a:gd name="connsiteX100" fmla="*/ 2353945 w 4947551"/>
                <a:gd name="connsiteY100" fmla="*/ 972350 h 11663160"/>
                <a:gd name="connsiteX101" fmla="*/ 2369337 w 4947551"/>
                <a:gd name="connsiteY101" fmla="*/ 1042733 h 11663160"/>
                <a:gd name="connsiteX102" fmla="*/ 2371750 w 4947551"/>
                <a:gd name="connsiteY102" fmla="*/ 1095070 h 11663160"/>
                <a:gd name="connsiteX103" fmla="*/ 2365273 w 4947551"/>
                <a:gd name="connsiteY103" fmla="*/ 1157706 h 11663160"/>
                <a:gd name="connsiteX104" fmla="*/ 2244699 w 4947551"/>
                <a:gd name="connsiteY104" fmla="*/ 2131885 h 11663160"/>
                <a:gd name="connsiteX105" fmla="*/ 2365260 w 4947551"/>
                <a:gd name="connsiteY105" fmla="*/ 1157706 h 11663160"/>
                <a:gd name="connsiteX106" fmla="*/ 2365730 w 4947551"/>
                <a:gd name="connsiteY106" fmla="*/ 1139748 h 11663160"/>
                <a:gd name="connsiteX107" fmla="*/ 2342832 w 4947551"/>
                <a:gd name="connsiteY107" fmla="*/ 1081036 h 11663160"/>
                <a:gd name="connsiteX108" fmla="*/ 2321318 w 4947551"/>
                <a:gd name="connsiteY108" fmla="*/ 1042365 h 11663160"/>
                <a:gd name="connsiteX109" fmla="*/ 2294293 w 4947551"/>
                <a:gd name="connsiteY109" fmla="*/ 998880 h 11663160"/>
                <a:gd name="connsiteX110" fmla="*/ 2262708 w 4947551"/>
                <a:gd name="connsiteY110" fmla="*/ 951623 h 11663160"/>
                <a:gd name="connsiteX111" fmla="*/ 2227465 w 4947551"/>
                <a:gd name="connsiteY111" fmla="*/ 901636 h 11663160"/>
                <a:gd name="connsiteX112" fmla="*/ 2189480 w 4947551"/>
                <a:gd name="connsiteY112" fmla="*/ 849960 h 11663160"/>
                <a:gd name="connsiteX113" fmla="*/ 2149678 w 4947551"/>
                <a:gd name="connsiteY113" fmla="*/ 797648 h 11663160"/>
                <a:gd name="connsiteX114" fmla="*/ 2108962 w 4947551"/>
                <a:gd name="connsiteY114" fmla="*/ 745731 h 11663160"/>
                <a:gd name="connsiteX115" fmla="*/ 2068271 w 4947551"/>
                <a:gd name="connsiteY115" fmla="*/ 695274 h 11663160"/>
                <a:gd name="connsiteX116" fmla="*/ 2028520 w 4947551"/>
                <a:gd name="connsiteY116" fmla="*/ 647306 h 11663160"/>
                <a:gd name="connsiteX117" fmla="*/ 1990610 w 4947551"/>
                <a:gd name="connsiteY117" fmla="*/ 602869 h 11663160"/>
                <a:gd name="connsiteX118" fmla="*/ 1955482 w 4947551"/>
                <a:gd name="connsiteY118" fmla="*/ 563016 h 11663160"/>
                <a:gd name="connsiteX119" fmla="*/ 1924037 w 4947551"/>
                <a:gd name="connsiteY119" fmla="*/ 528789 h 11663160"/>
                <a:gd name="connsiteX120" fmla="*/ 1897202 w 4947551"/>
                <a:gd name="connsiteY120" fmla="*/ 501230 h 11663160"/>
                <a:gd name="connsiteX121" fmla="*/ 1861007 w 4947551"/>
                <a:gd name="connsiteY121" fmla="*/ 470306 h 11663160"/>
                <a:gd name="connsiteX122" fmla="*/ 406044 w 4947551"/>
                <a:gd name="connsiteY122" fmla="*/ 2501 h 11663160"/>
                <a:gd name="connsiteX123" fmla="*/ 363143 w 4947551"/>
                <a:gd name="connsiteY123" fmla="*/ 0 h 11663160"/>
                <a:gd name="connsiteX124" fmla="*/ 321068 w 4947551"/>
                <a:gd name="connsiteY124" fmla="*/ 19151 h 11663160"/>
                <a:gd name="connsiteX125" fmla="*/ 289941 w 4947551"/>
                <a:gd name="connsiteY125" fmla="*/ 53987 h 11663160"/>
                <a:gd name="connsiteX126" fmla="*/ 279920 w 4947551"/>
                <a:gd name="connsiteY126" fmla="*/ 98539 h 11663160"/>
                <a:gd name="connsiteX127" fmla="*/ 284683 w 4947551"/>
                <a:gd name="connsiteY127" fmla="*/ 138950 h 11663160"/>
                <a:gd name="connsiteX128" fmla="*/ 293077 w 4947551"/>
                <a:gd name="connsiteY128" fmla="*/ 181762 h 11663160"/>
                <a:gd name="connsiteX129" fmla="*/ 305917 w 4947551"/>
                <a:gd name="connsiteY129" fmla="*/ 225729 h 11663160"/>
                <a:gd name="connsiteX130" fmla="*/ 324027 w 4947551"/>
                <a:gd name="connsiteY130" fmla="*/ 269608 h 11663160"/>
                <a:gd name="connsiteX131" fmla="*/ 348221 w 4947551"/>
                <a:gd name="connsiteY131" fmla="*/ 312127 h 11663160"/>
                <a:gd name="connsiteX132" fmla="*/ 379310 w 4947551"/>
                <a:gd name="connsiteY132" fmla="*/ 352044 h 11663160"/>
                <a:gd name="connsiteX133" fmla="*/ 418122 w 4947551"/>
                <a:gd name="connsiteY133" fmla="*/ 388112 h 11663160"/>
                <a:gd name="connsiteX134" fmla="*/ 685850 w 4947551"/>
                <a:gd name="connsiteY134" fmla="*/ 539369 h 11663160"/>
                <a:gd name="connsiteX135" fmla="*/ 1100861 w 4947551"/>
                <a:gd name="connsiteY135" fmla="*/ 735495 h 11663160"/>
                <a:gd name="connsiteX136" fmla="*/ 1482407 w 4947551"/>
                <a:gd name="connsiteY136" fmla="*/ 905357 h 11663160"/>
                <a:gd name="connsiteX137" fmla="*/ 1649742 w 4947551"/>
                <a:gd name="connsiteY137" fmla="*/ 977785 h 11663160"/>
                <a:gd name="connsiteX138" fmla="*/ 1785048 w 4947551"/>
                <a:gd name="connsiteY138" fmla="*/ 2112632 h 11663160"/>
                <a:gd name="connsiteX139" fmla="*/ 1759026 w 4947551"/>
                <a:gd name="connsiteY139" fmla="*/ 2372144 h 11663160"/>
                <a:gd name="connsiteX140" fmla="*/ 1648383 w 4947551"/>
                <a:gd name="connsiteY140" fmla="*/ 2966072 h 11663160"/>
                <a:gd name="connsiteX141" fmla="*/ 1607248 w 4947551"/>
                <a:gd name="connsiteY141" fmla="*/ 2983052 h 11663160"/>
                <a:gd name="connsiteX142" fmla="*/ 1563331 w 4947551"/>
                <a:gd name="connsiteY142" fmla="*/ 3004997 h 11663160"/>
                <a:gd name="connsiteX143" fmla="*/ 1414526 w 4947551"/>
                <a:gd name="connsiteY143" fmla="*/ 3086201 h 11663160"/>
                <a:gd name="connsiteX144" fmla="*/ 1387436 w 4947551"/>
                <a:gd name="connsiteY144" fmla="*/ 3147326 h 11663160"/>
                <a:gd name="connsiteX145" fmla="*/ 1327137 w 4947551"/>
                <a:gd name="connsiteY145" fmla="*/ 3085833 h 11663160"/>
                <a:gd name="connsiteX146" fmla="*/ 1255369 w 4947551"/>
                <a:gd name="connsiteY146" fmla="*/ 3011360 h 11663160"/>
                <a:gd name="connsiteX147" fmla="*/ 1143254 w 4947551"/>
                <a:gd name="connsiteY147" fmla="*/ 2894114 h 11663160"/>
                <a:gd name="connsiteX148" fmla="*/ 1105077 w 4947551"/>
                <a:gd name="connsiteY148" fmla="*/ 2854502 h 11663160"/>
                <a:gd name="connsiteX149" fmla="*/ 1066647 w 4947551"/>
                <a:gd name="connsiteY149" fmla="*/ 2815005 h 11663160"/>
                <a:gd name="connsiteX150" fmla="*/ 1028077 w 4947551"/>
                <a:gd name="connsiteY150" fmla="*/ 2775851 h 11663160"/>
                <a:gd name="connsiteX151" fmla="*/ 989457 w 4947551"/>
                <a:gd name="connsiteY151" fmla="*/ 2737294 h 11663160"/>
                <a:gd name="connsiteX152" fmla="*/ 950874 w 4947551"/>
                <a:gd name="connsiteY152" fmla="*/ 2699562 h 11663160"/>
                <a:gd name="connsiteX153" fmla="*/ 912431 w 4947551"/>
                <a:gd name="connsiteY153" fmla="*/ 2662885 h 11663160"/>
                <a:gd name="connsiteX154" fmla="*/ 874217 w 4947551"/>
                <a:gd name="connsiteY154" fmla="*/ 2627490 h 11663160"/>
                <a:gd name="connsiteX155" fmla="*/ 836333 w 4947551"/>
                <a:gd name="connsiteY155" fmla="*/ 2593619 h 11663160"/>
                <a:gd name="connsiteX156" fmla="*/ 798868 w 4947551"/>
                <a:gd name="connsiteY156" fmla="*/ 2561513 h 11663160"/>
                <a:gd name="connsiteX157" fmla="*/ 761923 w 4947551"/>
                <a:gd name="connsiteY157" fmla="*/ 2531389 h 11663160"/>
                <a:gd name="connsiteX158" fmla="*/ 725589 w 4947551"/>
                <a:gd name="connsiteY158" fmla="*/ 2503487 h 11663160"/>
                <a:gd name="connsiteX159" fmla="*/ 689978 w 4947551"/>
                <a:gd name="connsiteY159" fmla="*/ 2478036 h 11663160"/>
                <a:gd name="connsiteX160" fmla="*/ 655154 w 4947551"/>
                <a:gd name="connsiteY160" fmla="*/ 2455291 h 11663160"/>
                <a:gd name="connsiteX161" fmla="*/ 621245 w 4947551"/>
                <a:gd name="connsiteY161" fmla="*/ 2435453 h 11663160"/>
                <a:gd name="connsiteX162" fmla="*/ 556488 w 4947551"/>
                <a:gd name="connsiteY162" fmla="*/ 2405507 h 11663160"/>
                <a:gd name="connsiteX163" fmla="*/ 495566 w 4947551"/>
                <a:gd name="connsiteY163" fmla="*/ 2384895 h 11663160"/>
                <a:gd name="connsiteX164" fmla="*/ 438518 w 4947551"/>
                <a:gd name="connsiteY164" fmla="*/ 2369210 h 11663160"/>
                <a:gd name="connsiteX165" fmla="*/ 385191 w 4947551"/>
                <a:gd name="connsiteY165" fmla="*/ 2358148 h 11663160"/>
                <a:gd name="connsiteX166" fmla="*/ 335495 w 4947551"/>
                <a:gd name="connsiteY166" fmla="*/ 2351468 h 11663160"/>
                <a:gd name="connsiteX167" fmla="*/ 289293 w 4947551"/>
                <a:gd name="connsiteY167" fmla="*/ 2348865 h 11663160"/>
                <a:gd name="connsiteX168" fmla="*/ 246468 w 4947551"/>
                <a:gd name="connsiteY168" fmla="*/ 2350084 h 11663160"/>
                <a:gd name="connsiteX169" fmla="*/ 206895 w 4947551"/>
                <a:gd name="connsiteY169" fmla="*/ 2354846 h 11663160"/>
                <a:gd name="connsiteX170" fmla="*/ 164465 w 4947551"/>
                <a:gd name="connsiteY170" fmla="*/ 2365781 h 11663160"/>
                <a:gd name="connsiteX171" fmla="*/ 126428 w 4947551"/>
                <a:gd name="connsiteY171" fmla="*/ 2382951 h 11663160"/>
                <a:gd name="connsiteX172" fmla="*/ 92976 w 4947551"/>
                <a:gd name="connsiteY172" fmla="*/ 2405608 h 11663160"/>
                <a:gd name="connsiteX173" fmla="*/ 64312 w 4947551"/>
                <a:gd name="connsiteY173" fmla="*/ 2432951 h 11663160"/>
                <a:gd name="connsiteX174" fmla="*/ 40640 w 4947551"/>
                <a:gd name="connsiteY174" fmla="*/ 2464219 h 11663160"/>
                <a:gd name="connsiteX175" fmla="*/ 22174 w 4947551"/>
                <a:gd name="connsiteY175" fmla="*/ 2498636 h 11663160"/>
                <a:gd name="connsiteX176" fmla="*/ 9105 w 4947551"/>
                <a:gd name="connsiteY176" fmla="*/ 2535415 h 11663160"/>
                <a:gd name="connsiteX177" fmla="*/ 1651 w 4947551"/>
                <a:gd name="connsiteY177" fmla="*/ 2573794 h 11663160"/>
                <a:gd name="connsiteX178" fmla="*/ 0 w 4947551"/>
                <a:gd name="connsiteY178" fmla="*/ 2612987 h 11663160"/>
                <a:gd name="connsiteX179" fmla="*/ 4356 w 4947551"/>
                <a:gd name="connsiteY179" fmla="*/ 2652230 h 11663160"/>
                <a:gd name="connsiteX180" fmla="*/ 14922 w 4947551"/>
                <a:gd name="connsiteY180" fmla="*/ 2690736 h 11663160"/>
                <a:gd name="connsiteX181" fmla="*/ 31902 w 4947551"/>
                <a:gd name="connsiteY181" fmla="*/ 2727744 h 11663160"/>
                <a:gd name="connsiteX182" fmla="*/ 55511 w 4947551"/>
                <a:gd name="connsiteY182" fmla="*/ 2762466 h 11663160"/>
                <a:gd name="connsiteX183" fmla="*/ 85928 w 4947551"/>
                <a:gd name="connsiteY183" fmla="*/ 2794127 h 11663160"/>
                <a:gd name="connsiteX184" fmla="*/ 121500 w 4947551"/>
                <a:gd name="connsiteY184" fmla="*/ 2825940 h 11663160"/>
                <a:gd name="connsiteX185" fmla="*/ 157035 w 4947551"/>
                <a:gd name="connsiteY185" fmla="*/ 2858617 h 11663160"/>
                <a:gd name="connsiteX186" fmla="*/ 192519 w 4947551"/>
                <a:gd name="connsiteY186" fmla="*/ 2892145 h 11663160"/>
                <a:gd name="connsiteX187" fmla="*/ 227926 w 4947551"/>
                <a:gd name="connsiteY187" fmla="*/ 2926461 h 11663160"/>
                <a:gd name="connsiteX188" fmla="*/ 263245 w 4947551"/>
                <a:gd name="connsiteY188" fmla="*/ 2961551 h 11663160"/>
                <a:gd name="connsiteX189" fmla="*/ 298462 w 4947551"/>
                <a:gd name="connsiteY189" fmla="*/ 2997352 h 11663160"/>
                <a:gd name="connsiteX190" fmla="*/ 333552 w 4947551"/>
                <a:gd name="connsiteY190" fmla="*/ 3033852 h 11663160"/>
                <a:gd name="connsiteX191" fmla="*/ 368503 w 4947551"/>
                <a:gd name="connsiteY191" fmla="*/ 3070999 h 11663160"/>
                <a:gd name="connsiteX192" fmla="*/ 403301 w 4947551"/>
                <a:gd name="connsiteY192" fmla="*/ 3108769 h 11663160"/>
                <a:gd name="connsiteX193" fmla="*/ 437921 w 4947551"/>
                <a:gd name="connsiteY193" fmla="*/ 3147098 h 11663160"/>
                <a:gd name="connsiteX194" fmla="*/ 472338 w 4947551"/>
                <a:gd name="connsiteY194" fmla="*/ 3185972 h 11663160"/>
                <a:gd name="connsiteX195" fmla="*/ 506552 w 4947551"/>
                <a:gd name="connsiteY195" fmla="*/ 3225355 h 11663160"/>
                <a:gd name="connsiteX196" fmla="*/ 540524 w 4947551"/>
                <a:gd name="connsiteY196" fmla="*/ 3265182 h 11663160"/>
                <a:gd name="connsiteX197" fmla="*/ 574255 w 4947551"/>
                <a:gd name="connsiteY197" fmla="*/ 3305441 h 11663160"/>
                <a:gd name="connsiteX198" fmla="*/ 607720 w 4947551"/>
                <a:gd name="connsiteY198" fmla="*/ 3346094 h 11663160"/>
                <a:gd name="connsiteX199" fmla="*/ 640905 w 4947551"/>
                <a:gd name="connsiteY199" fmla="*/ 3387090 h 11663160"/>
                <a:gd name="connsiteX200" fmla="*/ 673798 w 4947551"/>
                <a:gd name="connsiteY200" fmla="*/ 3428403 h 11663160"/>
                <a:gd name="connsiteX201" fmla="*/ 706361 w 4947551"/>
                <a:gd name="connsiteY201" fmla="*/ 3469983 h 11663160"/>
                <a:gd name="connsiteX202" fmla="*/ 738593 w 4947551"/>
                <a:gd name="connsiteY202" fmla="*/ 3511804 h 11663160"/>
                <a:gd name="connsiteX203" fmla="*/ 770470 w 4947551"/>
                <a:gd name="connsiteY203" fmla="*/ 3553815 h 11663160"/>
                <a:gd name="connsiteX204" fmla="*/ 801979 w 4947551"/>
                <a:gd name="connsiteY204" fmla="*/ 3595992 h 11663160"/>
                <a:gd name="connsiteX205" fmla="*/ 833094 w 4947551"/>
                <a:gd name="connsiteY205" fmla="*/ 3638296 h 11663160"/>
                <a:gd name="connsiteX206" fmla="*/ 863803 w 4947551"/>
                <a:gd name="connsiteY206" fmla="*/ 3680688 h 11663160"/>
                <a:gd name="connsiteX207" fmla="*/ 894092 w 4947551"/>
                <a:gd name="connsiteY207" fmla="*/ 3723119 h 11663160"/>
                <a:gd name="connsiteX208" fmla="*/ 923937 w 4947551"/>
                <a:gd name="connsiteY208" fmla="*/ 3765562 h 11663160"/>
                <a:gd name="connsiteX209" fmla="*/ 953325 w 4947551"/>
                <a:gd name="connsiteY209" fmla="*/ 3807980 h 11663160"/>
                <a:gd name="connsiteX210" fmla="*/ 982230 w 4947551"/>
                <a:gd name="connsiteY210" fmla="*/ 3850335 h 11663160"/>
                <a:gd name="connsiteX211" fmla="*/ 1010640 w 4947551"/>
                <a:gd name="connsiteY211" fmla="*/ 3892588 h 11663160"/>
                <a:gd name="connsiteX212" fmla="*/ 1038542 w 4947551"/>
                <a:gd name="connsiteY212" fmla="*/ 3934701 h 11663160"/>
                <a:gd name="connsiteX213" fmla="*/ 1424025 w 4947551"/>
                <a:gd name="connsiteY213" fmla="*/ 4504220 h 11663160"/>
                <a:gd name="connsiteX214" fmla="*/ 1462062 w 4947551"/>
                <a:gd name="connsiteY214" fmla="*/ 4552556 h 11663160"/>
                <a:gd name="connsiteX215" fmla="*/ 1499628 w 4947551"/>
                <a:gd name="connsiteY215" fmla="*/ 4598822 h 11663160"/>
                <a:gd name="connsiteX216" fmla="*/ 1536700 w 4947551"/>
                <a:gd name="connsiteY216" fmla="*/ 4643183 h 11663160"/>
                <a:gd name="connsiteX217" fmla="*/ 1573225 w 4947551"/>
                <a:gd name="connsiteY217" fmla="*/ 4685792 h 11663160"/>
                <a:gd name="connsiteX218" fmla="*/ 1609204 w 4947551"/>
                <a:gd name="connsiteY218" fmla="*/ 4726813 h 11663160"/>
                <a:gd name="connsiteX219" fmla="*/ 1644599 w 4947551"/>
                <a:gd name="connsiteY219" fmla="*/ 4766399 h 11663160"/>
                <a:gd name="connsiteX220" fmla="*/ 1679359 w 4947551"/>
                <a:gd name="connsiteY220" fmla="*/ 4804740 h 11663160"/>
                <a:gd name="connsiteX221" fmla="*/ 1811642 w 4947551"/>
                <a:gd name="connsiteY221" fmla="*/ 4948745 h 11663160"/>
                <a:gd name="connsiteX222" fmla="*/ 1842858 w 4947551"/>
                <a:gd name="connsiteY222" fmla="*/ 4983226 h 11663160"/>
                <a:gd name="connsiteX223" fmla="*/ 1873275 w 4947551"/>
                <a:gd name="connsiteY223" fmla="*/ 5017414 h 11663160"/>
                <a:gd name="connsiteX224" fmla="*/ 1902866 w 4947551"/>
                <a:gd name="connsiteY224" fmla="*/ 5051501 h 11663160"/>
                <a:gd name="connsiteX225" fmla="*/ 1931606 w 4947551"/>
                <a:gd name="connsiteY225" fmla="*/ 5085626 h 11663160"/>
                <a:gd name="connsiteX226" fmla="*/ 1959444 w 4947551"/>
                <a:gd name="connsiteY226" fmla="*/ 5119954 h 11663160"/>
                <a:gd name="connsiteX227" fmla="*/ 1986368 w 4947551"/>
                <a:gd name="connsiteY227" fmla="*/ 5154650 h 11663160"/>
                <a:gd name="connsiteX228" fmla="*/ 2012353 w 4947551"/>
                <a:gd name="connsiteY228" fmla="*/ 5189893 h 11663160"/>
                <a:gd name="connsiteX229" fmla="*/ 2037346 w 4947551"/>
                <a:gd name="connsiteY229" fmla="*/ 5225821 h 11663160"/>
                <a:gd name="connsiteX230" fmla="*/ 2061337 w 4947551"/>
                <a:gd name="connsiteY230" fmla="*/ 5262613 h 11663160"/>
                <a:gd name="connsiteX231" fmla="*/ 2084285 w 4947551"/>
                <a:gd name="connsiteY231" fmla="*/ 5300434 h 11663160"/>
                <a:gd name="connsiteX232" fmla="*/ 2106168 w 4947551"/>
                <a:gd name="connsiteY232" fmla="*/ 5339435 h 11663160"/>
                <a:gd name="connsiteX233" fmla="*/ 2126945 w 4947551"/>
                <a:gd name="connsiteY233" fmla="*/ 5379783 h 11663160"/>
                <a:gd name="connsiteX234" fmla="*/ 2146604 w 4947551"/>
                <a:gd name="connsiteY234" fmla="*/ 5421642 h 11663160"/>
                <a:gd name="connsiteX235" fmla="*/ 2165096 w 4947551"/>
                <a:gd name="connsiteY235" fmla="*/ 5465178 h 11663160"/>
                <a:gd name="connsiteX236" fmla="*/ 2182406 w 4947551"/>
                <a:gd name="connsiteY236" fmla="*/ 5510555 h 11663160"/>
                <a:gd name="connsiteX237" fmla="*/ 2198484 w 4947551"/>
                <a:gd name="connsiteY237" fmla="*/ 5557926 h 11663160"/>
                <a:gd name="connsiteX238" fmla="*/ 2213330 w 4947551"/>
                <a:gd name="connsiteY238" fmla="*/ 5607469 h 11663160"/>
                <a:gd name="connsiteX239" fmla="*/ 2226894 w 4947551"/>
                <a:gd name="connsiteY239" fmla="*/ 5659336 h 11663160"/>
                <a:gd name="connsiteX240" fmla="*/ 2299398 w 4947551"/>
                <a:gd name="connsiteY240" fmla="*/ 6512192 h 11663160"/>
                <a:gd name="connsiteX241" fmla="*/ 2344089 w 4947551"/>
                <a:gd name="connsiteY241" fmla="*/ 7067969 h 11663160"/>
                <a:gd name="connsiteX242" fmla="*/ 2382316 w 4947551"/>
                <a:gd name="connsiteY242" fmla="*/ 7569784 h 11663160"/>
                <a:gd name="connsiteX243" fmla="*/ 2411095 w 4947551"/>
                <a:gd name="connsiteY243" fmla="*/ 7968742 h 11663160"/>
                <a:gd name="connsiteX244" fmla="*/ 2434437 w 4947551"/>
                <a:gd name="connsiteY244" fmla="*/ 8310397 h 11663160"/>
                <a:gd name="connsiteX245" fmla="*/ 2456675 w 4947551"/>
                <a:gd name="connsiteY245" fmla="*/ 8656142 h 11663160"/>
                <a:gd name="connsiteX246" fmla="*/ 2473325 w 4947551"/>
                <a:gd name="connsiteY246" fmla="*/ 8932977 h 11663160"/>
                <a:gd name="connsiteX247" fmla="*/ 2488679 w 4947551"/>
                <a:gd name="connsiteY247" fmla="*/ 9207805 h 11663160"/>
                <a:gd name="connsiteX248" fmla="*/ 2499207 w 4947551"/>
                <a:gd name="connsiteY248" fmla="*/ 9411373 h 11663160"/>
                <a:gd name="connsiteX249" fmla="*/ 2508745 w 4947551"/>
                <a:gd name="connsiteY249" fmla="*/ 9611792 h 11663160"/>
                <a:gd name="connsiteX250" fmla="*/ 2539339 w 4947551"/>
                <a:gd name="connsiteY250" fmla="*/ 10803369 h 11663160"/>
                <a:gd name="connsiteX251" fmla="*/ 2538501 w 4947551"/>
                <a:gd name="connsiteY251" fmla="*/ 10902810 h 11663160"/>
                <a:gd name="connsiteX252" fmla="*/ 2536837 w 4947551"/>
                <a:gd name="connsiteY252" fmla="*/ 10997654 h 11663160"/>
                <a:gd name="connsiteX253" fmla="*/ 2535682 w 4947551"/>
                <a:gd name="connsiteY253" fmla="*/ 11043260 h 11663160"/>
                <a:gd name="connsiteX254" fmla="*/ 2534297 w 4947551"/>
                <a:gd name="connsiteY254" fmla="*/ 11087621 h 11663160"/>
                <a:gd name="connsiteX255" fmla="*/ 2532697 w 4947551"/>
                <a:gd name="connsiteY255" fmla="*/ 11130699 h 11663160"/>
                <a:gd name="connsiteX256" fmla="*/ 2530856 w 4947551"/>
                <a:gd name="connsiteY256" fmla="*/ 11172469 h 11663160"/>
                <a:gd name="connsiteX257" fmla="*/ 2528798 w 4947551"/>
                <a:gd name="connsiteY257" fmla="*/ 11212894 h 11663160"/>
                <a:gd name="connsiteX258" fmla="*/ 2526487 w 4947551"/>
                <a:gd name="connsiteY258" fmla="*/ 11251933 h 11663160"/>
                <a:gd name="connsiteX259" fmla="*/ 2521153 w 4947551"/>
                <a:gd name="connsiteY259" fmla="*/ 11325771 h 11663160"/>
                <a:gd name="connsiteX260" fmla="*/ 2514828 w 4947551"/>
                <a:gd name="connsiteY260" fmla="*/ 11393703 h 11663160"/>
                <a:gd name="connsiteX261" fmla="*/ 2507462 w 4947551"/>
                <a:gd name="connsiteY261" fmla="*/ 11455489 h 11663160"/>
                <a:gd name="connsiteX262" fmla="*/ 2499042 w 4947551"/>
                <a:gd name="connsiteY262" fmla="*/ 11510861 h 11663160"/>
                <a:gd name="connsiteX263" fmla="*/ 2489517 w 4947551"/>
                <a:gd name="connsiteY263" fmla="*/ 11559578 h 11663160"/>
                <a:gd name="connsiteX264" fmla="*/ 2478887 w 4947551"/>
                <a:gd name="connsiteY264" fmla="*/ 11601361 h 11663160"/>
                <a:gd name="connsiteX265" fmla="*/ 2460739 w 4947551"/>
                <a:gd name="connsiteY265" fmla="*/ 11650510 h 11663160"/>
                <a:gd name="connsiteX266" fmla="*/ 2454097 w 4947551"/>
                <a:gd name="connsiteY266" fmla="*/ 11663159 h 11663160"/>
                <a:gd name="connsiteX267" fmla="*/ 4947551 w 4947551"/>
                <a:gd name="connsiteY267" fmla="*/ 11651602 h 11663160"/>
                <a:gd name="connsiteX0" fmla="*/ 4947551 w 4947551"/>
                <a:gd name="connsiteY0" fmla="*/ 11651602 h 11663158"/>
                <a:gd name="connsiteX1" fmla="*/ 4719642 w 4947551"/>
                <a:gd name="connsiteY1" fmla="*/ 9451909 h 11663158"/>
                <a:gd name="connsiteX2" fmla="*/ 4643463 w 4947551"/>
                <a:gd name="connsiteY2" fmla="*/ 8467674 h 11663158"/>
                <a:gd name="connsiteX3" fmla="*/ 4445355 w 4947551"/>
                <a:gd name="connsiteY3" fmla="*/ 6664122 h 11663158"/>
                <a:gd name="connsiteX4" fmla="*/ 4266146 w 4947551"/>
                <a:gd name="connsiteY4" fmla="*/ 5572925 h 11663158"/>
                <a:gd name="connsiteX5" fmla="*/ 4018750 w 4947551"/>
                <a:gd name="connsiteY5" fmla="*/ 4526064 h 11663158"/>
                <a:gd name="connsiteX6" fmla="*/ 4018203 w 4947551"/>
                <a:gd name="connsiteY6" fmla="*/ 4488688 h 11663158"/>
                <a:gd name="connsiteX7" fmla="*/ 4018267 w 4947551"/>
                <a:gd name="connsiteY7" fmla="*/ 4434357 h 11663158"/>
                <a:gd name="connsiteX8" fmla="*/ 4019131 w 4947551"/>
                <a:gd name="connsiteY8" fmla="*/ 4380242 h 11663158"/>
                <a:gd name="connsiteX9" fmla="*/ 4020680 w 4947551"/>
                <a:gd name="connsiteY9" fmla="*/ 4326394 h 11663158"/>
                <a:gd name="connsiteX10" fmla="*/ 4022826 w 4947551"/>
                <a:gd name="connsiteY10" fmla="*/ 4272864 h 11663158"/>
                <a:gd name="connsiteX11" fmla="*/ 4025468 w 4947551"/>
                <a:gd name="connsiteY11" fmla="*/ 4219689 h 11663158"/>
                <a:gd name="connsiteX12" fmla="*/ 4028529 w 4947551"/>
                <a:gd name="connsiteY12" fmla="*/ 4166933 h 11663158"/>
                <a:gd name="connsiteX13" fmla="*/ 4031907 w 4947551"/>
                <a:gd name="connsiteY13" fmla="*/ 4114647 h 11663158"/>
                <a:gd name="connsiteX14" fmla="*/ 4035514 w 4947551"/>
                <a:gd name="connsiteY14" fmla="*/ 4062869 h 11663158"/>
                <a:gd name="connsiteX15" fmla="*/ 4046702 w 4947551"/>
                <a:gd name="connsiteY15" fmla="*/ 3911117 h 11663158"/>
                <a:gd name="connsiteX16" fmla="*/ 4053548 w 4947551"/>
                <a:gd name="connsiteY16" fmla="*/ 3813441 h 11663158"/>
                <a:gd name="connsiteX17" fmla="*/ 4056507 w 4947551"/>
                <a:gd name="connsiteY17" fmla="*/ 3765791 h 11663158"/>
                <a:gd name="connsiteX18" fmla="*/ 4059034 w 4947551"/>
                <a:gd name="connsiteY18" fmla="*/ 3719017 h 11663158"/>
                <a:gd name="connsiteX19" fmla="*/ 4061041 w 4947551"/>
                <a:gd name="connsiteY19" fmla="*/ 3673157 h 11663158"/>
                <a:gd name="connsiteX20" fmla="*/ 4062412 w 4947551"/>
                <a:gd name="connsiteY20" fmla="*/ 3628250 h 11663158"/>
                <a:gd name="connsiteX21" fmla="*/ 4063073 w 4947551"/>
                <a:gd name="connsiteY21" fmla="*/ 3584371 h 11663158"/>
                <a:gd name="connsiteX22" fmla="*/ 4062920 w 4947551"/>
                <a:gd name="connsiteY22" fmla="*/ 3541547 h 11663158"/>
                <a:gd name="connsiteX23" fmla="*/ 4061866 w 4947551"/>
                <a:gd name="connsiteY23" fmla="*/ 3499840 h 11663158"/>
                <a:gd name="connsiteX24" fmla="*/ 4059809 w 4947551"/>
                <a:gd name="connsiteY24" fmla="*/ 3459302 h 11663158"/>
                <a:gd name="connsiteX25" fmla="*/ 4056672 w 4947551"/>
                <a:gd name="connsiteY25" fmla="*/ 3419970 h 11663158"/>
                <a:gd name="connsiteX26" fmla="*/ 4052341 w 4947551"/>
                <a:gd name="connsiteY26" fmla="*/ 3381908 h 11663158"/>
                <a:gd name="connsiteX27" fmla="*/ 4063796 w 4947551"/>
                <a:gd name="connsiteY27" fmla="*/ 3338804 h 11663158"/>
                <a:gd name="connsiteX28" fmla="*/ 4073741 w 4947551"/>
                <a:gd name="connsiteY28" fmla="*/ 3291090 h 11663158"/>
                <a:gd name="connsiteX29" fmla="*/ 4082224 w 4947551"/>
                <a:gd name="connsiteY29" fmla="*/ 3239668 h 11663158"/>
                <a:gd name="connsiteX30" fmla="*/ 4089311 w 4947551"/>
                <a:gd name="connsiteY30" fmla="*/ 3185426 h 11663158"/>
                <a:gd name="connsiteX31" fmla="*/ 4095077 w 4947551"/>
                <a:gd name="connsiteY31" fmla="*/ 3129292 h 11663158"/>
                <a:gd name="connsiteX32" fmla="*/ 4099572 w 4947551"/>
                <a:gd name="connsiteY32" fmla="*/ 3072180 h 11663158"/>
                <a:gd name="connsiteX33" fmla="*/ 4102874 w 4947551"/>
                <a:gd name="connsiteY33" fmla="*/ 3015005 h 11663158"/>
                <a:gd name="connsiteX34" fmla="*/ 4105033 w 4947551"/>
                <a:gd name="connsiteY34" fmla="*/ 2958655 h 11663158"/>
                <a:gd name="connsiteX35" fmla="*/ 4106138 w 4947551"/>
                <a:gd name="connsiteY35" fmla="*/ 2904058 h 11663158"/>
                <a:gd name="connsiteX36" fmla="*/ 4106227 w 4947551"/>
                <a:gd name="connsiteY36" fmla="*/ 2852115 h 11663158"/>
                <a:gd name="connsiteX37" fmla="*/ 4105376 w 4947551"/>
                <a:gd name="connsiteY37" fmla="*/ 2803753 h 11663158"/>
                <a:gd name="connsiteX38" fmla="*/ 4103662 w 4947551"/>
                <a:gd name="connsiteY38" fmla="*/ 2759862 h 11663158"/>
                <a:gd name="connsiteX39" fmla="*/ 4101122 w 4947551"/>
                <a:gd name="connsiteY39" fmla="*/ 2721368 h 11663158"/>
                <a:gd name="connsiteX40" fmla="*/ 4097845 w 4947551"/>
                <a:gd name="connsiteY40" fmla="*/ 2689174 h 11663158"/>
                <a:gd name="connsiteX41" fmla="*/ 4090454 w 4947551"/>
                <a:gd name="connsiteY41" fmla="*/ 2628252 h 11663158"/>
                <a:gd name="connsiteX42" fmla="*/ 4071607 w 4947551"/>
                <a:gd name="connsiteY42" fmla="*/ 2459113 h 11663158"/>
                <a:gd name="connsiteX43" fmla="*/ 4065587 w 4947551"/>
                <a:gd name="connsiteY43" fmla="*/ 2407094 h 11663158"/>
                <a:gd name="connsiteX44" fmla="*/ 4059275 w 4947551"/>
                <a:gd name="connsiteY44" fmla="*/ 2357170 h 11663158"/>
                <a:gd name="connsiteX45" fmla="*/ 4052417 w 4947551"/>
                <a:gd name="connsiteY45" fmla="*/ 2309266 h 11663158"/>
                <a:gd name="connsiteX46" fmla="*/ 4044759 w 4947551"/>
                <a:gd name="connsiteY46" fmla="*/ 2263330 h 11663158"/>
                <a:gd name="connsiteX47" fmla="*/ 4036034 w 4947551"/>
                <a:gd name="connsiteY47" fmla="*/ 2219325 h 11663158"/>
                <a:gd name="connsiteX48" fmla="*/ 4026001 w 4947551"/>
                <a:gd name="connsiteY48" fmla="*/ 2177186 h 11663158"/>
                <a:gd name="connsiteX49" fmla="*/ 4014406 w 4947551"/>
                <a:gd name="connsiteY49" fmla="*/ 2136851 h 11663158"/>
                <a:gd name="connsiteX50" fmla="*/ 4000995 w 4947551"/>
                <a:gd name="connsiteY50" fmla="*/ 2098268 h 11663158"/>
                <a:gd name="connsiteX51" fmla="*/ 3985514 w 4947551"/>
                <a:gd name="connsiteY51" fmla="*/ 2061375 h 11663158"/>
                <a:gd name="connsiteX52" fmla="*/ 3967696 w 4947551"/>
                <a:gd name="connsiteY52" fmla="*/ 2026132 h 11663158"/>
                <a:gd name="connsiteX53" fmla="*/ 3947312 w 4947551"/>
                <a:gd name="connsiteY53" fmla="*/ 1992477 h 11663158"/>
                <a:gd name="connsiteX54" fmla="*/ 3924084 w 4947551"/>
                <a:gd name="connsiteY54" fmla="*/ 1960346 h 11663158"/>
                <a:gd name="connsiteX55" fmla="*/ 3897757 w 4947551"/>
                <a:gd name="connsiteY55" fmla="*/ 1929688 h 11663158"/>
                <a:gd name="connsiteX56" fmla="*/ 3868102 w 4947551"/>
                <a:gd name="connsiteY56" fmla="*/ 1900440 h 11663158"/>
                <a:gd name="connsiteX57" fmla="*/ 3834841 w 4947551"/>
                <a:gd name="connsiteY57" fmla="*/ 1872564 h 11663158"/>
                <a:gd name="connsiteX58" fmla="*/ 3797731 w 4947551"/>
                <a:gd name="connsiteY58" fmla="*/ 1845995 h 11663158"/>
                <a:gd name="connsiteX59" fmla="*/ 3756520 w 4947551"/>
                <a:gd name="connsiteY59" fmla="*/ 1820684 h 11663158"/>
                <a:gd name="connsiteX60" fmla="*/ 3710940 w 4947551"/>
                <a:gd name="connsiteY60" fmla="*/ 1796554 h 11663158"/>
                <a:gd name="connsiteX61" fmla="*/ 3699484 w 4947551"/>
                <a:gd name="connsiteY61" fmla="*/ 1742655 h 11663158"/>
                <a:gd name="connsiteX62" fmla="*/ 3683393 w 4947551"/>
                <a:gd name="connsiteY62" fmla="*/ 1693278 h 11663158"/>
                <a:gd name="connsiteX63" fmla="*/ 3663086 w 4947551"/>
                <a:gd name="connsiteY63" fmla="*/ 1648193 h 11663158"/>
                <a:gd name="connsiteX64" fmla="*/ 3638956 w 4947551"/>
                <a:gd name="connsiteY64" fmla="*/ 1607197 h 11663158"/>
                <a:gd name="connsiteX65" fmla="*/ 3611422 w 4947551"/>
                <a:gd name="connsiteY65" fmla="*/ 1570062 h 11663158"/>
                <a:gd name="connsiteX66" fmla="*/ 3580854 w 4947551"/>
                <a:gd name="connsiteY66" fmla="*/ 1536573 h 11663158"/>
                <a:gd name="connsiteX67" fmla="*/ 3547694 w 4947551"/>
                <a:gd name="connsiteY67" fmla="*/ 1506512 h 11663158"/>
                <a:gd name="connsiteX68" fmla="*/ 3512312 w 4947551"/>
                <a:gd name="connsiteY68" fmla="*/ 1479664 h 11663158"/>
                <a:gd name="connsiteX69" fmla="*/ 3475139 w 4947551"/>
                <a:gd name="connsiteY69" fmla="*/ 1455813 h 11663158"/>
                <a:gd name="connsiteX70" fmla="*/ 3436556 w 4947551"/>
                <a:gd name="connsiteY70" fmla="*/ 1434731 h 11663158"/>
                <a:gd name="connsiteX71" fmla="*/ 3396983 w 4947551"/>
                <a:gd name="connsiteY71" fmla="*/ 1416227 h 11663158"/>
                <a:gd name="connsiteX72" fmla="*/ 3356813 w 4947551"/>
                <a:gd name="connsiteY72" fmla="*/ 1400060 h 11663158"/>
                <a:gd name="connsiteX73" fmla="*/ 3316440 w 4947551"/>
                <a:gd name="connsiteY73" fmla="*/ 1386014 h 11663158"/>
                <a:gd name="connsiteX74" fmla="*/ 3276295 w 4947551"/>
                <a:gd name="connsiteY74" fmla="*/ 1373886 h 11663158"/>
                <a:gd name="connsiteX75" fmla="*/ 3236760 w 4947551"/>
                <a:gd name="connsiteY75" fmla="*/ 1363446 h 11663158"/>
                <a:gd name="connsiteX76" fmla="*/ 3198253 w 4947551"/>
                <a:gd name="connsiteY76" fmla="*/ 1354480 h 11663158"/>
                <a:gd name="connsiteX77" fmla="*/ 3161157 w 4947551"/>
                <a:gd name="connsiteY77" fmla="*/ 1346771 h 11663158"/>
                <a:gd name="connsiteX78" fmla="*/ 3127591 w 4947551"/>
                <a:gd name="connsiteY78" fmla="*/ 1292110 h 11663158"/>
                <a:gd name="connsiteX79" fmla="*/ 3096272 w 4947551"/>
                <a:gd name="connsiteY79" fmla="*/ 1238783 h 11663158"/>
                <a:gd name="connsiteX80" fmla="*/ 3066834 w 4947551"/>
                <a:gd name="connsiteY80" fmla="*/ 1187018 h 11663158"/>
                <a:gd name="connsiteX81" fmla="*/ 3012071 w 4947551"/>
                <a:gd name="connsiteY81" fmla="*/ 1088936 h 11663158"/>
                <a:gd name="connsiteX82" fmla="*/ 2986024 w 4947551"/>
                <a:gd name="connsiteY82" fmla="*/ 1043025 h 11663158"/>
                <a:gd name="connsiteX83" fmla="*/ 2960357 w 4947551"/>
                <a:gd name="connsiteY83" fmla="*/ 999477 h 11663158"/>
                <a:gd name="connsiteX84" fmla="*/ 2934716 w 4947551"/>
                <a:gd name="connsiteY84" fmla="*/ 958507 h 11663158"/>
                <a:gd name="connsiteX85" fmla="*/ 2908719 w 4947551"/>
                <a:gd name="connsiteY85" fmla="*/ 920292 h 11663158"/>
                <a:gd name="connsiteX86" fmla="*/ 2881998 w 4947551"/>
                <a:gd name="connsiteY86" fmla="*/ 885050 h 11663158"/>
                <a:gd name="connsiteX87" fmla="*/ 2854185 w 4947551"/>
                <a:gd name="connsiteY87" fmla="*/ 852970 h 11663158"/>
                <a:gd name="connsiteX88" fmla="*/ 2824911 w 4947551"/>
                <a:gd name="connsiteY88" fmla="*/ 824280 h 11663158"/>
                <a:gd name="connsiteX89" fmla="*/ 2793796 w 4947551"/>
                <a:gd name="connsiteY89" fmla="*/ 799160 h 11663158"/>
                <a:gd name="connsiteX90" fmla="*/ 2760472 w 4947551"/>
                <a:gd name="connsiteY90" fmla="*/ 777824 h 11663158"/>
                <a:gd name="connsiteX91" fmla="*/ 2724581 w 4947551"/>
                <a:gd name="connsiteY91" fmla="*/ 760476 h 11663158"/>
                <a:gd name="connsiteX92" fmla="*/ 2687066 w 4947551"/>
                <a:gd name="connsiteY92" fmla="*/ 751433 h 11663158"/>
                <a:gd name="connsiteX93" fmla="*/ 2644190 w 4947551"/>
                <a:gd name="connsiteY93" fmla="*/ 751306 h 11663158"/>
                <a:gd name="connsiteX94" fmla="*/ 2597493 w 4947551"/>
                <a:gd name="connsiteY94" fmla="*/ 758380 h 11663158"/>
                <a:gd name="connsiteX95" fmla="*/ 2548458 w 4947551"/>
                <a:gd name="connsiteY95" fmla="*/ 770915 h 11663158"/>
                <a:gd name="connsiteX96" fmla="*/ 2498623 w 4947551"/>
                <a:gd name="connsiteY96" fmla="*/ 787222 h 11663158"/>
                <a:gd name="connsiteX97" fmla="*/ 2449487 w 4947551"/>
                <a:gd name="connsiteY97" fmla="*/ 805561 h 11663158"/>
                <a:gd name="connsiteX98" fmla="*/ 2359406 w 4947551"/>
                <a:gd name="connsiteY98" fmla="*/ 841476 h 11663158"/>
                <a:gd name="connsiteX99" fmla="*/ 2321471 w 4947551"/>
                <a:gd name="connsiteY99" fmla="*/ 855624 h 11663158"/>
                <a:gd name="connsiteX100" fmla="*/ 2353945 w 4947551"/>
                <a:gd name="connsiteY100" fmla="*/ 972350 h 11663158"/>
                <a:gd name="connsiteX101" fmla="*/ 2369337 w 4947551"/>
                <a:gd name="connsiteY101" fmla="*/ 1042733 h 11663158"/>
                <a:gd name="connsiteX102" fmla="*/ 2371750 w 4947551"/>
                <a:gd name="connsiteY102" fmla="*/ 1095070 h 11663158"/>
                <a:gd name="connsiteX103" fmla="*/ 2365273 w 4947551"/>
                <a:gd name="connsiteY103" fmla="*/ 1157706 h 11663158"/>
                <a:gd name="connsiteX104" fmla="*/ 2244699 w 4947551"/>
                <a:gd name="connsiteY104" fmla="*/ 2131885 h 11663158"/>
                <a:gd name="connsiteX105" fmla="*/ 2365260 w 4947551"/>
                <a:gd name="connsiteY105" fmla="*/ 1157706 h 11663158"/>
                <a:gd name="connsiteX106" fmla="*/ 2365730 w 4947551"/>
                <a:gd name="connsiteY106" fmla="*/ 1139748 h 11663158"/>
                <a:gd name="connsiteX107" fmla="*/ 2342832 w 4947551"/>
                <a:gd name="connsiteY107" fmla="*/ 1081036 h 11663158"/>
                <a:gd name="connsiteX108" fmla="*/ 2321318 w 4947551"/>
                <a:gd name="connsiteY108" fmla="*/ 1042365 h 11663158"/>
                <a:gd name="connsiteX109" fmla="*/ 2294293 w 4947551"/>
                <a:gd name="connsiteY109" fmla="*/ 998880 h 11663158"/>
                <a:gd name="connsiteX110" fmla="*/ 2262708 w 4947551"/>
                <a:gd name="connsiteY110" fmla="*/ 951623 h 11663158"/>
                <a:gd name="connsiteX111" fmla="*/ 2227465 w 4947551"/>
                <a:gd name="connsiteY111" fmla="*/ 901636 h 11663158"/>
                <a:gd name="connsiteX112" fmla="*/ 2189480 w 4947551"/>
                <a:gd name="connsiteY112" fmla="*/ 849960 h 11663158"/>
                <a:gd name="connsiteX113" fmla="*/ 2149678 w 4947551"/>
                <a:gd name="connsiteY113" fmla="*/ 797648 h 11663158"/>
                <a:gd name="connsiteX114" fmla="*/ 2108962 w 4947551"/>
                <a:gd name="connsiteY114" fmla="*/ 745731 h 11663158"/>
                <a:gd name="connsiteX115" fmla="*/ 2068271 w 4947551"/>
                <a:gd name="connsiteY115" fmla="*/ 695274 h 11663158"/>
                <a:gd name="connsiteX116" fmla="*/ 2028520 w 4947551"/>
                <a:gd name="connsiteY116" fmla="*/ 647306 h 11663158"/>
                <a:gd name="connsiteX117" fmla="*/ 1990610 w 4947551"/>
                <a:gd name="connsiteY117" fmla="*/ 602869 h 11663158"/>
                <a:gd name="connsiteX118" fmla="*/ 1955482 w 4947551"/>
                <a:gd name="connsiteY118" fmla="*/ 563016 h 11663158"/>
                <a:gd name="connsiteX119" fmla="*/ 1924037 w 4947551"/>
                <a:gd name="connsiteY119" fmla="*/ 528789 h 11663158"/>
                <a:gd name="connsiteX120" fmla="*/ 1897202 w 4947551"/>
                <a:gd name="connsiteY120" fmla="*/ 501230 h 11663158"/>
                <a:gd name="connsiteX121" fmla="*/ 1861007 w 4947551"/>
                <a:gd name="connsiteY121" fmla="*/ 470306 h 11663158"/>
                <a:gd name="connsiteX122" fmla="*/ 406044 w 4947551"/>
                <a:gd name="connsiteY122" fmla="*/ 2501 h 11663158"/>
                <a:gd name="connsiteX123" fmla="*/ 363143 w 4947551"/>
                <a:gd name="connsiteY123" fmla="*/ 0 h 11663158"/>
                <a:gd name="connsiteX124" fmla="*/ 321068 w 4947551"/>
                <a:gd name="connsiteY124" fmla="*/ 19151 h 11663158"/>
                <a:gd name="connsiteX125" fmla="*/ 289941 w 4947551"/>
                <a:gd name="connsiteY125" fmla="*/ 53987 h 11663158"/>
                <a:gd name="connsiteX126" fmla="*/ 279920 w 4947551"/>
                <a:gd name="connsiteY126" fmla="*/ 98539 h 11663158"/>
                <a:gd name="connsiteX127" fmla="*/ 284683 w 4947551"/>
                <a:gd name="connsiteY127" fmla="*/ 138950 h 11663158"/>
                <a:gd name="connsiteX128" fmla="*/ 293077 w 4947551"/>
                <a:gd name="connsiteY128" fmla="*/ 181762 h 11663158"/>
                <a:gd name="connsiteX129" fmla="*/ 305917 w 4947551"/>
                <a:gd name="connsiteY129" fmla="*/ 225729 h 11663158"/>
                <a:gd name="connsiteX130" fmla="*/ 324027 w 4947551"/>
                <a:gd name="connsiteY130" fmla="*/ 269608 h 11663158"/>
                <a:gd name="connsiteX131" fmla="*/ 348221 w 4947551"/>
                <a:gd name="connsiteY131" fmla="*/ 312127 h 11663158"/>
                <a:gd name="connsiteX132" fmla="*/ 379310 w 4947551"/>
                <a:gd name="connsiteY132" fmla="*/ 352044 h 11663158"/>
                <a:gd name="connsiteX133" fmla="*/ 418122 w 4947551"/>
                <a:gd name="connsiteY133" fmla="*/ 388112 h 11663158"/>
                <a:gd name="connsiteX134" fmla="*/ 685850 w 4947551"/>
                <a:gd name="connsiteY134" fmla="*/ 539369 h 11663158"/>
                <a:gd name="connsiteX135" fmla="*/ 1100861 w 4947551"/>
                <a:gd name="connsiteY135" fmla="*/ 735495 h 11663158"/>
                <a:gd name="connsiteX136" fmla="*/ 1482407 w 4947551"/>
                <a:gd name="connsiteY136" fmla="*/ 905357 h 11663158"/>
                <a:gd name="connsiteX137" fmla="*/ 1649742 w 4947551"/>
                <a:gd name="connsiteY137" fmla="*/ 977785 h 11663158"/>
                <a:gd name="connsiteX138" fmla="*/ 1785048 w 4947551"/>
                <a:gd name="connsiteY138" fmla="*/ 2112632 h 11663158"/>
                <a:gd name="connsiteX139" fmla="*/ 1759026 w 4947551"/>
                <a:gd name="connsiteY139" fmla="*/ 2372144 h 11663158"/>
                <a:gd name="connsiteX140" fmla="*/ 1648383 w 4947551"/>
                <a:gd name="connsiteY140" fmla="*/ 2966072 h 11663158"/>
                <a:gd name="connsiteX141" fmla="*/ 1607248 w 4947551"/>
                <a:gd name="connsiteY141" fmla="*/ 2983052 h 11663158"/>
                <a:gd name="connsiteX142" fmla="*/ 1563331 w 4947551"/>
                <a:gd name="connsiteY142" fmla="*/ 3004997 h 11663158"/>
                <a:gd name="connsiteX143" fmla="*/ 1414526 w 4947551"/>
                <a:gd name="connsiteY143" fmla="*/ 3086201 h 11663158"/>
                <a:gd name="connsiteX144" fmla="*/ 1387436 w 4947551"/>
                <a:gd name="connsiteY144" fmla="*/ 3147326 h 11663158"/>
                <a:gd name="connsiteX145" fmla="*/ 1327137 w 4947551"/>
                <a:gd name="connsiteY145" fmla="*/ 3085833 h 11663158"/>
                <a:gd name="connsiteX146" fmla="*/ 1255369 w 4947551"/>
                <a:gd name="connsiteY146" fmla="*/ 3011360 h 11663158"/>
                <a:gd name="connsiteX147" fmla="*/ 1143254 w 4947551"/>
                <a:gd name="connsiteY147" fmla="*/ 2894114 h 11663158"/>
                <a:gd name="connsiteX148" fmla="*/ 1105077 w 4947551"/>
                <a:gd name="connsiteY148" fmla="*/ 2854502 h 11663158"/>
                <a:gd name="connsiteX149" fmla="*/ 1066647 w 4947551"/>
                <a:gd name="connsiteY149" fmla="*/ 2815005 h 11663158"/>
                <a:gd name="connsiteX150" fmla="*/ 1028077 w 4947551"/>
                <a:gd name="connsiteY150" fmla="*/ 2775851 h 11663158"/>
                <a:gd name="connsiteX151" fmla="*/ 989457 w 4947551"/>
                <a:gd name="connsiteY151" fmla="*/ 2737294 h 11663158"/>
                <a:gd name="connsiteX152" fmla="*/ 950874 w 4947551"/>
                <a:gd name="connsiteY152" fmla="*/ 2699562 h 11663158"/>
                <a:gd name="connsiteX153" fmla="*/ 912431 w 4947551"/>
                <a:gd name="connsiteY153" fmla="*/ 2662885 h 11663158"/>
                <a:gd name="connsiteX154" fmla="*/ 874217 w 4947551"/>
                <a:gd name="connsiteY154" fmla="*/ 2627490 h 11663158"/>
                <a:gd name="connsiteX155" fmla="*/ 836333 w 4947551"/>
                <a:gd name="connsiteY155" fmla="*/ 2593619 h 11663158"/>
                <a:gd name="connsiteX156" fmla="*/ 798868 w 4947551"/>
                <a:gd name="connsiteY156" fmla="*/ 2561513 h 11663158"/>
                <a:gd name="connsiteX157" fmla="*/ 761923 w 4947551"/>
                <a:gd name="connsiteY157" fmla="*/ 2531389 h 11663158"/>
                <a:gd name="connsiteX158" fmla="*/ 725589 w 4947551"/>
                <a:gd name="connsiteY158" fmla="*/ 2503487 h 11663158"/>
                <a:gd name="connsiteX159" fmla="*/ 689978 w 4947551"/>
                <a:gd name="connsiteY159" fmla="*/ 2478036 h 11663158"/>
                <a:gd name="connsiteX160" fmla="*/ 655154 w 4947551"/>
                <a:gd name="connsiteY160" fmla="*/ 2455291 h 11663158"/>
                <a:gd name="connsiteX161" fmla="*/ 621245 w 4947551"/>
                <a:gd name="connsiteY161" fmla="*/ 2435453 h 11663158"/>
                <a:gd name="connsiteX162" fmla="*/ 556488 w 4947551"/>
                <a:gd name="connsiteY162" fmla="*/ 2405507 h 11663158"/>
                <a:gd name="connsiteX163" fmla="*/ 495566 w 4947551"/>
                <a:gd name="connsiteY163" fmla="*/ 2384895 h 11663158"/>
                <a:gd name="connsiteX164" fmla="*/ 438518 w 4947551"/>
                <a:gd name="connsiteY164" fmla="*/ 2369210 h 11663158"/>
                <a:gd name="connsiteX165" fmla="*/ 385191 w 4947551"/>
                <a:gd name="connsiteY165" fmla="*/ 2358148 h 11663158"/>
                <a:gd name="connsiteX166" fmla="*/ 335495 w 4947551"/>
                <a:gd name="connsiteY166" fmla="*/ 2351468 h 11663158"/>
                <a:gd name="connsiteX167" fmla="*/ 289293 w 4947551"/>
                <a:gd name="connsiteY167" fmla="*/ 2348865 h 11663158"/>
                <a:gd name="connsiteX168" fmla="*/ 246468 w 4947551"/>
                <a:gd name="connsiteY168" fmla="*/ 2350084 h 11663158"/>
                <a:gd name="connsiteX169" fmla="*/ 206895 w 4947551"/>
                <a:gd name="connsiteY169" fmla="*/ 2354846 h 11663158"/>
                <a:gd name="connsiteX170" fmla="*/ 164465 w 4947551"/>
                <a:gd name="connsiteY170" fmla="*/ 2365781 h 11663158"/>
                <a:gd name="connsiteX171" fmla="*/ 126428 w 4947551"/>
                <a:gd name="connsiteY171" fmla="*/ 2382951 h 11663158"/>
                <a:gd name="connsiteX172" fmla="*/ 92976 w 4947551"/>
                <a:gd name="connsiteY172" fmla="*/ 2405608 h 11663158"/>
                <a:gd name="connsiteX173" fmla="*/ 64312 w 4947551"/>
                <a:gd name="connsiteY173" fmla="*/ 2432951 h 11663158"/>
                <a:gd name="connsiteX174" fmla="*/ 40640 w 4947551"/>
                <a:gd name="connsiteY174" fmla="*/ 2464219 h 11663158"/>
                <a:gd name="connsiteX175" fmla="*/ 22174 w 4947551"/>
                <a:gd name="connsiteY175" fmla="*/ 2498636 h 11663158"/>
                <a:gd name="connsiteX176" fmla="*/ 9105 w 4947551"/>
                <a:gd name="connsiteY176" fmla="*/ 2535415 h 11663158"/>
                <a:gd name="connsiteX177" fmla="*/ 1651 w 4947551"/>
                <a:gd name="connsiteY177" fmla="*/ 2573794 h 11663158"/>
                <a:gd name="connsiteX178" fmla="*/ 0 w 4947551"/>
                <a:gd name="connsiteY178" fmla="*/ 2612987 h 11663158"/>
                <a:gd name="connsiteX179" fmla="*/ 4356 w 4947551"/>
                <a:gd name="connsiteY179" fmla="*/ 2652230 h 11663158"/>
                <a:gd name="connsiteX180" fmla="*/ 14922 w 4947551"/>
                <a:gd name="connsiteY180" fmla="*/ 2690736 h 11663158"/>
                <a:gd name="connsiteX181" fmla="*/ 31902 w 4947551"/>
                <a:gd name="connsiteY181" fmla="*/ 2727744 h 11663158"/>
                <a:gd name="connsiteX182" fmla="*/ 55511 w 4947551"/>
                <a:gd name="connsiteY182" fmla="*/ 2762466 h 11663158"/>
                <a:gd name="connsiteX183" fmla="*/ 85928 w 4947551"/>
                <a:gd name="connsiteY183" fmla="*/ 2794127 h 11663158"/>
                <a:gd name="connsiteX184" fmla="*/ 121500 w 4947551"/>
                <a:gd name="connsiteY184" fmla="*/ 2825940 h 11663158"/>
                <a:gd name="connsiteX185" fmla="*/ 157035 w 4947551"/>
                <a:gd name="connsiteY185" fmla="*/ 2858617 h 11663158"/>
                <a:gd name="connsiteX186" fmla="*/ 192519 w 4947551"/>
                <a:gd name="connsiteY186" fmla="*/ 2892145 h 11663158"/>
                <a:gd name="connsiteX187" fmla="*/ 227926 w 4947551"/>
                <a:gd name="connsiteY187" fmla="*/ 2926461 h 11663158"/>
                <a:gd name="connsiteX188" fmla="*/ 263245 w 4947551"/>
                <a:gd name="connsiteY188" fmla="*/ 2961551 h 11663158"/>
                <a:gd name="connsiteX189" fmla="*/ 298462 w 4947551"/>
                <a:gd name="connsiteY189" fmla="*/ 2997352 h 11663158"/>
                <a:gd name="connsiteX190" fmla="*/ 333552 w 4947551"/>
                <a:gd name="connsiteY190" fmla="*/ 3033852 h 11663158"/>
                <a:gd name="connsiteX191" fmla="*/ 368503 w 4947551"/>
                <a:gd name="connsiteY191" fmla="*/ 3070999 h 11663158"/>
                <a:gd name="connsiteX192" fmla="*/ 403301 w 4947551"/>
                <a:gd name="connsiteY192" fmla="*/ 3108769 h 11663158"/>
                <a:gd name="connsiteX193" fmla="*/ 437921 w 4947551"/>
                <a:gd name="connsiteY193" fmla="*/ 3147098 h 11663158"/>
                <a:gd name="connsiteX194" fmla="*/ 472338 w 4947551"/>
                <a:gd name="connsiteY194" fmla="*/ 3185972 h 11663158"/>
                <a:gd name="connsiteX195" fmla="*/ 506552 w 4947551"/>
                <a:gd name="connsiteY195" fmla="*/ 3225355 h 11663158"/>
                <a:gd name="connsiteX196" fmla="*/ 540524 w 4947551"/>
                <a:gd name="connsiteY196" fmla="*/ 3265182 h 11663158"/>
                <a:gd name="connsiteX197" fmla="*/ 574255 w 4947551"/>
                <a:gd name="connsiteY197" fmla="*/ 3305441 h 11663158"/>
                <a:gd name="connsiteX198" fmla="*/ 607720 w 4947551"/>
                <a:gd name="connsiteY198" fmla="*/ 3346094 h 11663158"/>
                <a:gd name="connsiteX199" fmla="*/ 640905 w 4947551"/>
                <a:gd name="connsiteY199" fmla="*/ 3387090 h 11663158"/>
                <a:gd name="connsiteX200" fmla="*/ 673798 w 4947551"/>
                <a:gd name="connsiteY200" fmla="*/ 3428403 h 11663158"/>
                <a:gd name="connsiteX201" fmla="*/ 706361 w 4947551"/>
                <a:gd name="connsiteY201" fmla="*/ 3469983 h 11663158"/>
                <a:gd name="connsiteX202" fmla="*/ 738593 w 4947551"/>
                <a:gd name="connsiteY202" fmla="*/ 3511804 h 11663158"/>
                <a:gd name="connsiteX203" fmla="*/ 770470 w 4947551"/>
                <a:gd name="connsiteY203" fmla="*/ 3553815 h 11663158"/>
                <a:gd name="connsiteX204" fmla="*/ 801979 w 4947551"/>
                <a:gd name="connsiteY204" fmla="*/ 3595992 h 11663158"/>
                <a:gd name="connsiteX205" fmla="*/ 833094 w 4947551"/>
                <a:gd name="connsiteY205" fmla="*/ 3638296 h 11663158"/>
                <a:gd name="connsiteX206" fmla="*/ 863803 w 4947551"/>
                <a:gd name="connsiteY206" fmla="*/ 3680688 h 11663158"/>
                <a:gd name="connsiteX207" fmla="*/ 894092 w 4947551"/>
                <a:gd name="connsiteY207" fmla="*/ 3723119 h 11663158"/>
                <a:gd name="connsiteX208" fmla="*/ 923937 w 4947551"/>
                <a:gd name="connsiteY208" fmla="*/ 3765562 h 11663158"/>
                <a:gd name="connsiteX209" fmla="*/ 953325 w 4947551"/>
                <a:gd name="connsiteY209" fmla="*/ 3807980 h 11663158"/>
                <a:gd name="connsiteX210" fmla="*/ 982230 w 4947551"/>
                <a:gd name="connsiteY210" fmla="*/ 3850335 h 11663158"/>
                <a:gd name="connsiteX211" fmla="*/ 1010640 w 4947551"/>
                <a:gd name="connsiteY211" fmla="*/ 3892588 h 11663158"/>
                <a:gd name="connsiteX212" fmla="*/ 1038542 w 4947551"/>
                <a:gd name="connsiteY212" fmla="*/ 3934701 h 11663158"/>
                <a:gd name="connsiteX213" fmla="*/ 1424025 w 4947551"/>
                <a:gd name="connsiteY213" fmla="*/ 4504220 h 11663158"/>
                <a:gd name="connsiteX214" fmla="*/ 1462062 w 4947551"/>
                <a:gd name="connsiteY214" fmla="*/ 4552556 h 11663158"/>
                <a:gd name="connsiteX215" fmla="*/ 1499628 w 4947551"/>
                <a:gd name="connsiteY215" fmla="*/ 4598822 h 11663158"/>
                <a:gd name="connsiteX216" fmla="*/ 1536700 w 4947551"/>
                <a:gd name="connsiteY216" fmla="*/ 4643183 h 11663158"/>
                <a:gd name="connsiteX217" fmla="*/ 1573225 w 4947551"/>
                <a:gd name="connsiteY217" fmla="*/ 4685792 h 11663158"/>
                <a:gd name="connsiteX218" fmla="*/ 1609204 w 4947551"/>
                <a:gd name="connsiteY218" fmla="*/ 4726813 h 11663158"/>
                <a:gd name="connsiteX219" fmla="*/ 1644599 w 4947551"/>
                <a:gd name="connsiteY219" fmla="*/ 4766399 h 11663158"/>
                <a:gd name="connsiteX220" fmla="*/ 1679359 w 4947551"/>
                <a:gd name="connsiteY220" fmla="*/ 4804740 h 11663158"/>
                <a:gd name="connsiteX221" fmla="*/ 1811642 w 4947551"/>
                <a:gd name="connsiteY221" fmla="*/ 4948745 h 11663158"/>
                <a:gd name="connsiteX222" fmla="*/ 1842858 w 4947551"/>
                <a:gd name="connsiteY222" fmla="*/ 4983226 h 11663158"/>
                <a:gd name="connsiteX223" fmla="*/ 1873275 w 4947551"/>
                <a:gd name="connsiteY223" fmla="*/ 5017414 h 11663158"/>
                <a:gd name="connsiteX224" fmla="*/ 1902866 w 4947551"/>
                <a:gd name="connsiteY224" fmla="*/ 5051501 h 11663158"/>
                <a:gd name="connsiteX225" fmla="*/ 1931606 w 4947551"/>
                <a:gd name="connsiteY225" fmla="*/ 5085626 h 11663158"/>
                <a:gd name="connsiteX226" fmla="*/ 1959444 w 4947551"/>
                <a:gd name="connsiteY226" fmla="*/ 5119954 h 11663158"/>
                <a:gd name="connsiteX227" fmla="*/ 1986368 w 4947551"/>
                <a:gd name="connsiteY227" fmla="*/ 5154650 h 11663158"/>
                <a:gd name="connsiteX228" fmla="*/ 2012353 w 4947551"/>
                <a:gd name="connsiteY228" fmla="*/ 5189893 h 11663158"/>
                <a:gd name="connsiteX229" fmla="*/ 2037346 w 4947551"/>
                <a:gd name="connsiteY229" fmla="*/ 5225821 h 11663158"/>
                <a:gd name="connsiteX230" fmla="*/ 2061337 w 4947551"/>
                <a:gd name="connsiteY230" fmla="*/ 5262613 h 11663158"/>
                <a:gd name="connsiteX231" fmla="*/ 2084285 w 4947551"/>
                <a:gd name="connsiteY231" fmla="*/ 5300434 h 11663158"/>
                <a:gd name="connsiteX232" fmla="*/ 2106168 w 4947551"/>
                <a:gd name="connsiteY232" fmla="*/ 5339435 h 11663158"/>
                <a:gd name="connsiteX233" fmla="*/ 2126945 w 4947551"/>
                <a:gd name="connsiteY233" fmla="*/ 5379783 h 11663158"/>
                <a:gd name="connsiteX234" fmla="*/ 2146604 w 4947551"/>
                <a:gd name="connsiteY234" fmla="*/ 5421642 h 11663158"/>
                <a:gd name="connsiteX235" fmla="*/ 2165096 w 4947551"/>
                <a:gd name="connsiteY235" fmla="*/ 5465178 h 11663158"/>
                <a:gd name="connsiteX236" fmla="*/ 2182406 w 4947551"/>
                <a:gd name="connsiteY236" fmla="*/ 5510555 h 11663158"/>
                <a:gd name="connsiteX237" fmla="*/ 2198484 w 4947551"/>
                <a:gd name="connsiteY237" fmla="*/ 5557926 h 11663158"/>
                <a:gd name="connsiteX238" fmla="*/ 2213330 w 4947551"/>
                <a:gd name="connsiteY238" fmla="*/ 5607469 h 11663158"/>
                <a:gd name="connsiteX239" fmla="*/ 2226894 w 4947551"/>
                <a:gd name="connsiteY239" fmla="*/ 5659336 h 11663158"/>
                <a:gd name="connsiteX240" fmla="*/ 2299398 w 4947551"/>
                <a:gd name="connsiteY240" fmla="*/ 6512192 h 11663158"/>
                <a:gd name="connsiteX241" fmla="*/ 2344089 w 4947551"/>
                <a:gd name="connsiteY241" fmla="*/ 7067969 h 11663158"/>
                <a:gd name="connsiteX242" fmla="*/ 2382316 w 4947551"/>
                <a:gd name="connsiteY242" fmla="*/ 7569784 h 11663158"/>
                <a:gd name="connsiteX243" fmla="*/ 2411095 w 4947551"/>
                <a:gd name="connsiteY243" fmla="*/ 7968742 h 11663158"/>
                <a:gd name="connsiteX244" fmla="*/ 2434437 w 4947551"/>
                <a:gd name="connsiteY244" fmla="*/ 8310397 h 11663158"/>
                <a:gd name="connsiteX245" fmla="*/ 2456675 w 4947551"/>
                <a:gd name="connsiteY245" fmla="*/ 8656142 h 11663158"/>
                <a:gd name="connsiteX246" fmla="*/ 2473325 w 4947551"/>
                <a:gd name="connsiteY246" fmla="*/ 8932977 h 11663158"/>
                <a:gd name="connsiteX247" fmla="*/ 2488679 w 4947551"/>
                <a:gd name="connsiteY247" fmla="*/ 9207805 h 11663158"/>
                <a:gd name="connsiteX248" fmla="*/ 2499207 w 4947551"/>
                <a:gd name="connsiteY248" fmla="*/ 9411373 h 11663158"/>
                <a:gd name="connsiteX249" fmla="*/ 2508745 w 4947551"/>
                <a:gd name="connsiteY249" fmla="*/ 9611792 h 11663158"/>
                <a:gd name="connsiteX250" fmla="*/ 2538501 w 4947551"/>
                <a:gd name="connsiteY250" fmla="*/ 10902810 h 11663158"/>
                <a:gd name="connsiteX251" fmla="*/ 2536837 w 4947551"/>
                <a:gd name="connsiteY251" fmla="*/ 10997654 h 11663158"/>
                <a:gd name="connsiteX252" fmla="*/ 2535682 w 4947551"/>
                <a:gd name="connsiteY252" fmla="*/ 11043260 h 11663158"/>
                <a:gd name="connsiteX253" fmla="*/ 2534297 w 4947551"/>
                <a:gd name="connsiteY253" fmla="*/ 11087621 h 11663158"/>
                <a:gd name="connsiteX254" fmla="*/ 2532697 w 4947551"/>
                <a:gd name="connsiteY254" fmla="*/ 11130699 h 11663158"/>
                <a:gd name="connsiteX255" fmla="*/ 2530856 w 4947551"/>
                <a:gd name="connsiteY255" fmla="*/ 11172469 h 11663158"/>
                <a:gd name="connsiteX256" fmla="*/ 2528798 w 4947551"/>
                <a:gd name="connsiteY256" fmla="*/ 11212894 h 11663158"/>
                <a:gd name="connsiteX257" fmla="*/ 2526487 w 4947551"/>
                <a:gd name="connsiteY257" fmla="*/ 11251933 h 11663158"/>
                <a:gd name="connsiteX258" fmla="*/ 2521153 w 4947551"/>
                <a:gd name="connsiteY258" fmla="*/ 11325771 h 11663158"/>
                <a:gd name="connsiteX259" fmla="*/ 2514828 w 4947551"/>
                <a:gd name="connsiteY259" fmla="*/ 11393703 h 11663158"/>
                <a:gd name="connsiteX260" fmla="*/ 2507462 w 4947551"/>
                <a:gd name="connsiteY260" fmla="*/ 11455489 h 11663158"/>
                <a:gd name="connsiteX261" fmla="*/ 2499042 w 4947551"/>
                <a:gd name="connsiteY261" fmla="*/ 11510861 h 11663158"/>
                <a:gd name="connsiteX262" fmla="*/ 2489517 w 4947551"/>
                <a:gd name="connsiteY262" fmla="*/ 11559578 h 11663158"/>
                <a:gd name="connsiteX263" fmla="*/ 2478887 w 4947551"/>
                <a:gd name="connsiteY263" fmla="*/ 11601361 h 11663158"/>
                <a:gd name="connsiteX264" fmla="*/ 2460739 w 4947551"/>
                <a:gd name="connsiteY264" fmla="*/ 11650510 h 11663158"/>
                <a:gd name="connsiteX265" fmla="*/ 2454097 w 4947551"/>
                <a:gd name="connsiteY265" fmla="*/ 11663159 h 11663158"/>
                <a:gd name="connsiteX266" fmla="*/ 4947551 w 4947551"/>
                <a:gd name="connsiteY266" fmla="*/ 11651602 h 11663158"/>
                <a:gd name="connsiteX0" fmla="*/ 4947551 w 4947551"/>
                <a:gd name="connsiteY0" fmla="*/ 11651602 h 11663160"/>
                <a:gd name="connsiteX1" fmla="*/ 4719642 w 4947551"/>
                <a:gd name="connsiteY1" fmla="*/ 9451909 h 11663160"/>
                <a:gd name="connsiteX2" fmla="*/ 4643463 w 4947551"/>
                <a:gd name="connsiteY2" fmla="*/ 8467674 h 11663160"/>
                <a:gd name="connsiteX3" fmla="*/ 4445355 w 4947551"/>
                <a:gd name="connsiteY3" fmla="*/ 6664122 h 11663160"/>
                <a:gd name="connsiteX4" fmla="*/ 4266146 w 4947551"/>
                <a:gd name="connsiteY4" fmla="*/ 5572925 h 11663160"/>
                <a:gd name="connsiteX5" fmla="*/ 4018750 w 4947551"/>
                <a:gd name="connsiteY5" fmla="*/ 4526064 h 11663160"/>
                <a:gd name="connsiteX6" fmla="*/ 4018203 w 4947551"/>
                <a:gd name="connsiteY6" fmla="*/ 4488688 h 11663160"/>
                <a:gd name="connsiteX7" fmla="*/ 4018267 w 4947551"/>
                <a:gd name="connsiteY7" fmla="*/ 4434357 h 11663160"/>
                <a:gd name="connsiteX8" fmla="*/ 4019131 w 4947551"/>
                <a:gd name="connsiteY8" fmla="*/ 4380242 h 11663160"/>
                <a:gd name="connsiteX9" fmla="*/ 4020680 w 4947551"/>
                <a:gd name="connsiteY9" fmla="*/ 4326394 h 11663160"/>
                <a:gd name="connsiteX10" fmla="*/ 4022826 w 4947551"/>
                <a:gd name="connsiteY10" fmla="*/ 4272864 h 11663160"/>
                <a:gd name="connsiteX11" fmla="*/ 4025468 w 4947551"/>
                <a:gd name="connsiteY11" fmla="*/ 4219689 h 11663160"/>
                <a:gd name="connsiteX12" fmla="*/ 4028529 w 4947551"/>
                <a:gd name="connsiteY12" fmla="*/ 4166933 h 11663160"/>
                <a:gd name="connsiteX13" fmla="*/ 4031907 w 4947551"/>
                <a:gd name="connsiteY13" fmla="*/ 4114647 h 11663160"/>
                <a:gd name="connsiteX14" fmla="*/ 4035514 w 4947551"/>
                <a:gd name="connsiteY14" fmla="*/ 4062869 h 11663160"/>
                <a:gd name="connsiteX15" fmla="*/ 4046702 w 4947551"/>
                <a:gd name="connsiteY15" fmla="*/ 3911117 h 11663160"/>
                <a:gd name="connsiteX16" fmla="*/ 4053548 w 4947551"/>
                <a:gd name="connsiteY16" fmla="*/ 3813441 h 11663160"/>
                <a:gd name="connsiteX17" fmla="*/ 4056507 w 4947551"/>
                <a:gd name="connsiteY17" fmla="*/ 3765791 h 11663160"/>
                <a:gd name="connsiteX18" fmla="*/ 4059034 w 4947551"/>
                <a:gd name="connsiteY18" fmla="*/ 3719017 h 11663160"/>
                <a:gd name="connsiteX19" fmla="*/ 4061041 w 4947551"/>
                <a:gd name="connsiteY19" fmla="*/ 3673157 h 11663160"/>
                <a:gd name="connsiteX20" fmla="*/ 4062412 w 4947551"/>
                <a:gd name="connsiteY20" fmla="*/ 3628250 h 11663160"/>
                <a:gd name="connsiteX21" fmla="*/ 4063073 w 4947551"/>
                <a:gd name="connsiteY21" fmla="*/ 3584371 h 11663160"/>
                <a:gd name="connsiteX22" fmla="*/ 4062920 w 4947551"/>
                <a:gd name="connsiteY22" fmla="*/ 3541547 h 11663160"/>
                <a:gd name="connsiteX23" fmla="*/ 4061866 w 4947551"/>
                <a:gd name="connsiteY23" fmla="*/ 3499840 h 11663160"/>
                <a:gd name="connsiteX24" fmla="*/ 4059809 w 4947551"/>
                <a:gd name="connsiteY24" fmla="*/ 3459302 h 11663160"/>
                <a:gd name="connsiteX25" fmla="*/ 4056672 w 4947551"/>
                <a:gd name="connsiteY25" fmla="*/ 3419970 h 11663160"/>
                <a:gd name="connsiteX26" fmla="*/ 4052341 w 4947551"/>
                <a:gd name="connsiteY26" fmla="*/ 3381908 h 11663160"/>
                <a:gd name="connsiteX27" fmla="*/ 4063796 w 4947551"/>
                <a:gd name="connsiteY27" fmla="*/ 3338804 h 11663160"/>
                <a:gd name="connsiteX28" fmla="*/ 4073741 w 4947551"/>
                <a:gd name="connsiteY28" fmla="*/ 3291090 h 11663160"/>
                <a:gd name="connsiteX29" fmla="*/ 4082224 w 4947551"/>
                <a:gd name="connsiteY29" fmla="*/ 3239668 h 11663160"/>
                <a:gd name="connsiteX30" fmla="*/ 4089311 w 4947551"/>
                <a:gd name="connsiteY30" fmla="*/ 3185426 h 11663160"/>
                <a:gd name="connsiteX31" fmla="*/ 4095077 w 4947551"/>
                <a:gd name="connsiteY31" fmla="*/ 3129292 h 11663160"/>
                <a:gd name="connsiteX32" fmla="*/ 4099572 w 4947551"/>
                <a:gd name="connsiteY32" fmla="*/ 3072180 h 11663160"/>
                <a:gd name="connsiteX33" fmla="*/ 4102874 w 4947551"/>
                <a:gd name="connsiteY33" fmla="*/ 3015005 h 11663160"/>
                <a:gd name="connsiteX34" fmla="*/ 4105033 w 4947551"/>
                <a:gd name="connsiteY34" fmla="*/ 2958655 h 11663160"/>
                <a:gd name="connsiteX35" fmla="*/ 4106138 w 4947551"/>
                <a:gd name="connsiteY35" fmla="*/ 2904058 h 11663160"/>
                <a:gd name="connsiteX36" fmla="*/ 4106227 w 4947551"/>
                <a:gd name="connsiteY36" fmla="*/ 2852115 h 11663160"/>
                <a:gd name="connsiteX37" fmla="*/ 4105376 w 4947551"/>
                <a:gd name="connsiteY37" fmla="*/ 2803753 h 11663160"/>
                <a:gd name="connsiteX38" fmla="*/ 4103662 w 4947551"/>
                <a:gd name="connsiteY38" fmla="*/ 2759862 h 11663160"/>
                <a:gd name="connsiteX39" fmla="*/ 4101122 w 4947551"/>
                <a:gd name="connsiteY39" fmla="*/ 2721368 h 11663160"/>
                <a:gd name="connsiteX40" fmla="*/ 4097845 w 4947551"/>
                <a:gd name="connsiteY40" fmla="*/ 2689174 h 11663160"/>
                <a:gd name="connsiteX41" fmla="*/ 4090454 w 4947551"/>
                <a:gd name="connsiteY41" fmla="*/ 2628252 h 11663160"/>
                <a:gd name="connsiteX42" fmla="*/ 4071607 w 4947551"/>
                <a:gd name="connsiteY42" fmla="*/ 2459113 h 11663160"/>
                <a:gd name="connsiteX43" fmla="*/ 4065587 w 4947551"/>
                <a:gd name="connsiteY43" fmla="*/ 2407094 h 11663160"/>
                <a:gd name="connsiteX44" fmla="*/ 4059275 w 4947551"/>
                <a:gd name="connsiteY44" fmla="*/ 2357170 h 11663160"/>
                <a:gd name="connsiteX45" fmla="*/ 4052417 w 4947551"/>
                <a:gd name="connsiteY45" fmla="*/ 2309266 h 11663160"/>
                <a:gd name="connsiteX46" fmla="*/ 4044759 w 4947551"/>
                <a:gd name="connsiteY46" fmla="*/ 2263330 h 11663160"/>
                <a:gd name="connsiteX47" fmla="*/ 4036034 w 4947551"/>
                <a:gd name="connsiteY47" fmla="*/ 2219325 h 11663160"/>
                <a:gd name="connsiteX48" fmla="*/ 4026001 w 4947551"/>
                <a:gd name="connsiteY48" fmla="*/ 2177186 h 11663160"/>
                <a:gd name="connsiteX49" fmla="*/ 4014406 w 4947551"/>
                <a:gd name="connsiteY49" fmla="*/ 2136851 h 11663160"/>
                <a:gd name="connsiteX50" fmla="*/ 4000995 w 4947551"/>
                <a:gd name="connsiteY50" fmla="*/ 2098268 h 11663160"/>
                <a:gd name="connsiteX51" fmla="*/ 3985514 w 4947551"/>
                <a:gd name="connsiteY51" fmla="*/ 2061375 h 11663160"/>
                <a:gd name="connsiteX52" fmla="*/ 3967696 w 4947551"/>
                <a:gd name="connsiteY52" fmla="*/ 2026132 h 11663160"/>
                <a:gd name="connsiteX53" fmla="*/ 3947312 w 4947551"/>
                <a:gd name="connsiteY53" fmla="*/ 1992477 h 11663160"/>
                <a:gd name="connsiteX54" fmla="*/ 3924084 w 4947551"/>
                <a:gd name="connsiteY54" fmla="*/ 1960346 h 11663160"/>
                <a:gd name="connsiteX55" fmla="*/ 3897757 w 4947551"/>
                <a:gd name="connsiteY55" fmla="*/ 1929688 h 11663160"/>
                <a:gd name="connsiteX56" fmla="*/ 3868102 w 4947551"/>
                <a:gd name="connsiteY56" fmla="*/ 1900440 h 11663160"/>
                <a:gd name="connsiteX57" fmla="*/ 3834841 w 4947551"/>
                <a:gd name="connsiteY57" fmla="*/ 1872564 h 11663160"/>
                <a:gd name="connsiteX58" fmla="*/ 3797731 w 4947551"/>
                <a:gd name="connsiteY58" fmla="*/ 1845995 h 11663160"/>
                <a:gd name="connsiteX59" fmla="*/ 3756520 w 4947551"/>
                <a:gd name="connsiteY59" fmla="*/ 1820684 h 11663160"/>
                <a:gd name="connsiteX60" fmla="*/ 3710940 w 4947551"/>
                <a:gd name="connsiteY60" fmla="*/ 1796554 h 11663160"/>
                <a:gd name="connsiteX61" fmla="*/ 3699484 w 4947551"/>
                <a:gd name="connsiteY61" fmla="*/ 1742655 h 11663160"/>
                <a:gd name="connsiteX62" fmla="*/ 3683393 w 4947551"/>
                <a:gd name="connsiteY62" fmla="*/ 1693278 h 11663160"/>
                <a:gd name="connsiteX63" fmla="*/ 3663086 w 4947551"/>
                <a:gd name="connsiteY63" fmla="*/ 1648193 h 11663160"/>
                <a:gd name="connsiteX64" fmla="*/ 3638956 w 4947551"/>
                <a:gd name="connsiteY64" fmla="*/ 1607197 h 11663160"/>
                <a:gd name="connsiteX65" fmla="*/ 3611422 w 4947551"/>
                <a:gd name="connsiteY65" fmla="*/ 1570062 h 11663160"/>
                <a:gd name="connsiteX66" fmla="*/ 3580854 w 4947551"/>
                <a:gd name="connsiteY66" fmla="*/ 1536573 h 11663160"/>
                <a:gd name="connsiteX67" fmla="*/ 3547694 w 4947551"/>
                <a:gd name="connsiteY67" fmla="*/ 1506512 h 11663160"/>
                <a:gd name="connsiteX68" fmla="*/ 3512312 w 4947551"/>
                <a:gd name="connsiteY68" fmla="*/ 1479664 h 11663160"/>
                <a:gd name="connsiteX69" fmla="*/ 3475139 w 4947551"/>
                <a:gd name="connsiteY69" fmla="*/ 1455813 h 11663160"/>
                <a:gd name="connsiteX70" fmla="*/ 3436556 w 4947551"/>
                <a:gd name="connsiteY70" fmla="*/ 1434731 h 11663160"/>
                <a:gd name="connsiteX71" fmla="*/ 3396983 w 4947551"/>
                <a:gd name="connsiteY71" fmla="*/ 1416227 h 11663160"/>
                <a:gd name="connsiteX72" fmla="*/ 3356813 w 4947551"/>
                <a:gd name="connsiteY72" fmla="*/ 1400060 h 11663160"/>
                <a:gd name="connsiteX73" fmla="*/ 3316440 w 4947551"/>
                <a:gd name="connsiteY73" fmla="*/ 1386014 h 11663160"/>
                <a:gd name="connsiteX74" fmla="*/ 3276295 w 4947551"/>
                <a:gd name="connsiteY74" fmla="*/ 1373886 h 11663160"/>
                <a:gd name="connsiteX75" fmla="*/ 3236760 w 4947551"/>
                <a:gd name="connsiteY75" fmla="*/ 1363446 h 11663160"/>
                <a:gd name="connsiteX76" fmla="*/ 3198253 w 4947551"/>
                <a:gd name="connsiteY76" fmla="*/ 1354480 h 11663160"/>
                <a:gd name="connsiteX77" fmla="*/ 3161157 w 4947551"/>
                <a:gd name="connsiteY77" fmla="*/ 1346771 h 11663160"/>
                <a:gd name="connsiteX78" fmla="*/ 3127591 w 4947551"/>
                <a:gd name="connsiteY78" fmla="*/ 1292110 h 11663160"/>
                <a:gd name="connsiteX79" fmla="*/ 3096272 w 4947551"/>
                <a:gd name="connsiteY79" fmla="*/ 1238783 h 11663160"/>
                <a:gd name="connsiteX80" fmla="*/ 3066834 w 4947551"/>
                <a:gd name="connsiteY80" fmla="*/ 1187018 h 11663160"/>
                <a:gd name="connsiteX81" fmla="*/ 3012071 w 4947551"/>
                <a:gd name="connsiteY81" fmla="*/ 1088936 h 11663160"/>
                <a:gd name="connsiteX82" fmla="*/ 2986024 w 4947551"/>
                <a:gd name="connsiteY82" fmla="*/ 1043025 h 11663160"/>
                <a:gd name="connsiteX83" fmla="*/ 2960357 w 4947551"/>
                <a:gd name="connsiteY83" fmla="*/ 999477 h 11663160"/>
                <a:gd name="connsiteX84" fmla="*/ 2934716 w 4947551"/>
                <a:gd name="connsiteY84" fmla="*/ 958507 h 11663160"/>
                <a:gd name="connsiteX85" fmla="*/ 2908719 w 4947551"/>
                <a:gd name="connsiteY85" fmla="*/ 920292 h 11663160"/>
                <a:gd name="connsiteX86" fmla="*/ 2881998 w 4947551"/>
                <a:gd name="connsiteY86" fmla="*/ 885050 h 11663160"/>
                <a:gd name="connsiteX87" fmla="*/ 2854185 w 4947551"/>
                <a:gd name="connsiteY87" fmla="*/ 852970 h 11663160"/>
                <a:gd name="connsiteX88" fmla="*/ 2824911 w 4947551"/>
                <a:gd name="connsiteY88" fmla="*/ 824280 h 11663160"/>
                <a:gd name="connsiteX89" fmla="*/ 2793796 w 4947551"/>
                <a:gd name="connsiteY89" fmla="*/ 799160 h 11663160"/>
                <a:gd name="connsiteX90" fmla="*/ 2760472 w 4947551"/>
                <a:gd name="connsiteY90" fmla="*/ 777824 h 11663160"/>
                <a:gd name="connsiteX91" fmla="*/ 2724581 w 4947551"/>
                <a:gd name="connsiteY91" fmla="*/ 760476 h 11663160"/>
                <a:gd name="connsiteX92" fmla="*/ 2687066 w 4947551"/>
                <a:gd name="connsiteY92" fmla="*/ 751433 h 11663160"/>
                <a:gd name="connsiteX93" fmla="*/ 2644190 w 4947551"/>
                <a:gd name="connsiteY93" fmla="*/ 751306 h 11663160"/>
                <a:gd name="connsiteX94" fmla="*/ 2597493 w 4947551"/>
                <a:gd name="connsiteY94" fmla="*/ 758380 h 11663160"/>
                <a:gd name="connsiteX95" fmla="*/ 2548458 w 4947551"/>
                <a:gd name="connsiteY95" fmla="*/ 770915 h 11663160"/>
                <a:gd name="connsiteX96" fmla="*/ 2498623 w 4947551"/>
                <a:gd name="connsiteY96" fmla="*/ 787222 h 11663160"/>
                <a:gd name="connsiteX97" fmla="*/ 2449487 w 4947551"/>
                <a:gd name="connsiteY97" fmla="*/ 805561 h 11663160"/>
                <a:gd name="connsiteX98" fmla="*/ 2359406 w 4947551"/>
                <a:gd name="connsiteY98" fmla="*/ 841476 h 11663160"/>
                <a:gd name="connsiteX99" fmla="*/ 2321471 w 4947551"/>
                <a:gd name="connsiteY99" fmla="*/ 855624 h 11663160"/>
                <a:gd name="connsiteX100" fmla="*/ 2353945 w 4947551"/>
                <a:gd name="connsiteY100" fmla="*/ 972350 h 11663160"/>
                <a:gd name="connsiteX101" fmla="*/ 2369337 w 4947551"/>
                <a:gd name="connsiteY101" fmla="*/ 1042733 h 11663160"/>
                <a:gd name="connsiteX102" fmla="*/ 2371750 w 4947551"/>
                <a:gd name="connsiteY102" fmla="*/ 1095070 h 11663160"/>
                <a:gd name="connsiteX103" fmla="*/ 2365273 w 4947551"/>
                <a:gd name="connsiteY103" fmla="*/ 1157706 h 11663160"/>
                <a:gd name="connsiteX104" fmla="*/ 2244699 w 4947551"/>
                <a:gd name="connsiteY104" fmla="*/ 2131885 h 11663160"/>
                <a:gd name="connsiteX105" fmla="*/ 2365260 w 4947551"/>
                <a:gd name="connsiteY105" fmla="*/ 1157706 h 11663160"/>
                <a:gd name="connsiteX106" fmla="*/ 2365730 w 4947551"/>
                <a:gd name="connsiteY106" fmla="*/ 1139748 h 11663160"/>
                <a:gd name="connsiteX107" fmla="*/ 2342832 w 4947551"/>
                <a:gd name="connsiteY107" fmla="*/ 1081036 h 11663160"/>
                <a:gd name="connsiteX108" fmla="*/ 2321318 w 4947551"/>
                <a:gd name="connsiteY108" fmla="*/ 1042365 h 11663160"/>
                <a:gd name="connsiteX109" fmla="*/ 2294293 w 4947551"/>
                <a:gd name="connsiteY109" fmla="*/ 998880 h 11663160"/>
                <a:gd name="connsiteX110" fmla="*/ 2262708 w 4947551"/>
                <a:gd name="connsiteY110" fmla="*/ 951623 h 11663160"/>
                <a:gd name="connsiteX111" fmla="*/ 2227465 w 4947551"/>
                <a:gd name="connsiteY111" fmla="*/ 901636 h 11663160"/>
                <a:gd name="connsiteX112" fmla="*/ 2189480 w 4947551"/>
                <a:gd name="connsiteY112" fmla="*/ 849960 h 11663160"/>
                <a:gd name="connsiteX113" fmla="*/ 2149678 w 4947551"/>
                <a:gd name="connsiteY113" fmla="*/ 797648 h 11663160"/>
                <a:gd name="connsiteX114" fmla="*/ 2108962 w 4947551"/>
                <a:gd name="connsiteY114" fmla="*/ 745731 h 11663160"/>
                <a:gd name="connsiteX115" fmla="*/ 2068271 w 4947551"/>
                <a:gd name="connsiteY115" fmla="*/ 695274 h 11663160"/>
                <a:gd name="connsiteX116" fmla="*/ 2028520 w 4947551"/>
                <a:gd name="connsiteY116" fmla="*/ 647306 h 11663160"/>
                <a:gd name="connsiteX117" fmla="*/ 1990610 w 4947551"/>
                <a:gd name="connsiteY117" fmla="*/ 602869 h 11663160"/>
                <a:gd name="connsiteX118" fmla="*/ 1955482 w 4947551"/>
                <a:gd name="connsiteY118" fmla="*/ 563016 h 11663160"/>
                <a:gd name="connsiteX119" fmla="*/ 1924037 w 4947551"/>
                <a:gd name="connsiteY119" fmla="*/ 528789 h 11663160"/>
                <a:gd name="connsiteX120" fmla="*/ 1897202 w 4947551"/>
                <a:gd name="connsiteY120" fmla="*/ 501230 h 11663160"/>
                <a:gd name="connsiteX121" fmla="*/ 1861007 w 4947551"/>
                <a:gd name="connsiteY121" fmla="*/ 470306 h 11663160"/>
                <a:gd name="connsiteX122" fmla="*/ 406044 w 4947551"/>
                <a:gd name="connsiteY122" fmla="*/ 2501 h 11663160"/>
                <a:gd name="connsiteX123" fmla="*/ 363143 w 4947551"/>
                <a:gd name="connsiteY123" fmla="*/ 0 h 11663160"/>
                <a:gd name="connsiteX124" fmla="*/ 321068 w 4947551"/>
                <a:gd name="connsiteY124" fmla="*/ 19151 h 11663160"/>
                <a:gd name="connsiteX125" fmla="*/ 289941 w 4947551"/>
                <a:gd name="connsiteY125" fmla="*/ 53987 h 11663160"/>
                <a:gd name="connsiteX126" fmla="*/ 279920 w 4947551"/>
                <a:gd name="connsiteY126" fmla="*/ 98539 h 11663160"/>
                <a:gd name="connsiteX127" fmla="*/ 284683 w 4947551"/>
                <a:gd name="connsiteY127" fmla="*/ 138950 h 11663160"/>
                <a:gd name="connsiteX128" fmla="*/ 293077 w 4947551"/>
                <a:gd name="connsiteY128" fmla="*/ 181762 h 11663160"/>
                <a:gd name="connsiteX129" fmla="*/ 305917 w 4947551"/>
                <a:gd name="connsiteY129" fmla="*/ 225729 h 11663160"/>
                <a:gd name="connsiteX130" fmla="*/ 324027 w 4947551"/>
                <a:gd name="connsiteY130" fmla="*/ 269608 h 11663160"/>
                <a:gd name="connsiteX131" fmla="*/ 348221 w 4947551"/>
                <a:gd name="connsiteY131" fmla="*/ 312127 h 11663160"/>
                <a:gd name="connsiteX132" fmla="*/ 379310 w 4947551"/>
                <a:gd name="connsiteY132" fmla="*/ 352044 h 11663160"/>
                <a:gd name="connsiteX133" fmla="*/ 418122 w 4947551"/>
                <a:gd name="connsiteY133" fmla="*/ 388112 h 11663160"/>
                <a:gd name="connsiteX134" fmla="*/ 685850 w 4947551"/>
                <a:gd name="connsiteY134" fmla="*/ 539369 h 11663160"/>
                <a:gd name="connsiteX135" fmla="*/ 1100861 w 4947551"/>
                <a:gd name="connsiteY135" fmla="*/ 735495 h 11663160"/>
                <a:gd name="connsiteX136" fmla="*/ 1482407 w 4947551"/>
                <a:gd name="connsiteY136" fmla="*/ 905357 h 11663160"/>
                <a:gd name="connsiteX137" fmla="*/ 1649742 w 4947551"/>
                <a:gd name="connsiteY137" fmla="*/ 977785 h 11663160"/>
                <a:gd name="connsiteX138" fmla="*/ 1785048 w 4947551"/>
                <a:gd name="connsiteY138" fmla="*/ 2112632 h 11663160"/>
                <a:gd name="connsiteX139" fmla="*/ 1759026 w 4947551"/>
                <a:gd name="connsiteY139" fmla="*/ 2372144 h 11663160"/>
                <a:gd name="connsiteX140" fmla="*/ 1648383 w 4947551"/>
                <a:gd name="connsiteY140" fmla="*/ 2966072 h 11663160"/>
                <a:gd name="connsiteX141" fmla="*/ 1607248 w 4947551"/>
                <a:gd name="connsiteY141" fmla="*/ 2983052 h 11663160"/>
                <a:gd name="connsiteX142" fmla="*/ 1563331 w 4947551"/>
                <a:gd name="connsiteY142" fmla="*/ 3004997 h 11663160"/>
                <a:gd name="connsiteX143" fmla="*/ 1414526 w 4947551"/>
                <a:gd name="connsiteY143" fmla="*/ 3086201 h 11663160"/>
                <a:gd name="connsiteX144" fmla="*/ 1387436 w 4947551"/>
                <a:gd name="connsiteY144" fmla="*/ 3147326 h 11663160"/>
                <a:gd name="connsiteX145" fmla="*/ 1327137 w 4947551"/>
                <a:gd name="connsiteY145" fmla="*/ 3085833 h 11663160"/>
                <a:gd name="connsiteX146" fmla="*/ 1255369 w 4947551"/>
                <a:gd name="connsiteY146" fmla="*/ 3011360 h 11663160"/>
                <a:gd name="connsiteX147" fmla="*/ 1143254 w 4947551"/>
                <a:gd name="connsiteY147" fmla="*/ 2894114 h 11663160"/>
                <a:gd name="connsiteX148" fmla="*/ 1105077 w 4947551"/>
                <a:gd name="connsiteY148" fmla="*/ 2854502 h 11663160"/>
                <a:gd name="connsiteX149" fmla="*/ 1066647 w 4947551"/>
                <a:gd name="connsiteY149" fmla="*/ 2815005 h 11663160"/>
                <a:gd name="connsiteX150" fmla="*/ 1028077 w 4947551"/>
                <a:gd name="connsiteY150" fmla="*/ 2775851 h 11663160"/>
                <a:gd name="connsiteX151" fmla="*/ 989457 w 4947551"/>
                <a:gd name="connsiteY151" fmla="*/ 2737294 h 11663160"/>
                <a:gd name="connsiteX152" fmla="*/ 950874 w 4947551"/>
                <a:gd name="connsiteY152" fmla="*/ 2699562 h 11663160"/>
                <a:gd name="connsiteX153" fmla="*/ 912431 w 4947551"/>
                <a:gd name="connsiteY153" fmla="*/ 2662885 h 11663160"/>
                <a:gd name="connsiteX154" fmla="*/ 874217 w 4947551"/>
                <a:gd name="connsiteY154" fmla="*/ 2627490 h 11663160"/>
                <a:gd name="connsiteX155" fmla="*/ 836333 w 4947551"/>
                <a:gd name="connsiteY155" fmla="*/ 2593619 h 11663160"/>
                <a:gd name="connsiteX156" fmla="*/ 798868 w 4947551"/>
                <a:gd name="connsiteY156" fmla="*/ 2561513 h 11663160"/>
                <a:gd name="connsiteX157" fmla="*/ 761923 w 4947551"/>
                <a:gd name="connsiteY157" fmla="*/ 2531389 h 11663160"/>
                <a:gd name="connsiteX158" fmla="*/ 725589 w 4947551"/>
                <a:gd name="connsiteY158" fmla="*/ 2503487 h 11663160"/>
                <a:gd name="connsiteX159" fmla="*/ 689978 w 4947551"/>
                <a:gd name="connsiteY159" fmla="*/ 2478036 h 11663160"/>
                <a:gd name="connsiteX160" fmla="*/ 655154 w 4947551"/>
                <a:gd name="connsiteY160" fmla="*/ 2455291 h 11663160"/>
                <a:gd name="connsiteX161" fmla="*/ 621245 w 4947551"/>
                <a:gd name="connsiteY161" fmla="*/ 2435453 h 11663160"/>
                <a:gd name="connsiteX162" fmla="*/ 556488 w 4947551"/>
                <a:gd name="connsiteY162" fmla="*/ 2405507 h 11663160"/>
                <a:gd name="connsiteX163" fmla="*/ 495566 w 4947551"/>
                <a:gd name="connsiteY163" fmla="*/ 2384895 h 11663160"/>
                <a:gd name="connsiteX164" fmla="*/ 438518 w 4947551"/>
                <a:gd name="connsiteY164" fmla="*/ 2369210 h 11663160"/>
                <a:gd name="connsiteX165" fmla="*/ 385191 w 4947551"/>
                <a:gd name="connsiteY165" fmla="*/ 2358148 h 11663160"/>
                <a:gd name="connsiteX166" fmla="*/ 335495 w 4947551"/>
                <a:gd name="connsiteY166" fmla="*/ 2351468 h 11663160"/>
                <a:gd name="connsiteX167" fmla="*/ 289293 w 4947551"/>
                <a:gd name="connsiteY167" fmla="*/ 2348865 h 11663160"/>
                <a:gd name="connsiteX168" fmla="*/ 246468 w 4947551"/>
                <a:gd name="connsiteY168" fmla="*/ 2350084 h 11663160"/>
                <a:gd name="connsiteX169" fmla="*/ 206895 w 4947551"/>
                <a:gd name="connsiteY169" fmla="*/ 2354846 h 11663160"/>
                <a:gd name="connsiteX170" fmla="*/ 164465 w 4947551"/>
                <a:gd name="connsiteY170" fmla="*/ 2365781 h 11663160"/>
                <a:gd name="connsiteX171" fmla="*/ 126428 w 4947551"/>
                <a:gd name="connsiteY171" fmla="*/ 2382951 h 11663160"/>
                <a:gd name="connsiteX172" fmla="*/ 92976 w 4947551"/>
                <a:gd name="connsiteY172" fmla="*/ 2405608 h 11663160"/>
                <a:gd name="connsiteX173" fmla="*/ 64312 w 4947551"/>
                <a:gd name="connsiteY173" fmla="*/ 2432951 h 11663160"/>
                <a:gd name="connsiteX174" fmla="*/ 40640 w 4947551"/>
                <a:gd name="connsiteY174" fmla="*/ 2464219 h 11663160"/>
                <a:gd name="connsiteX175" fmla="*/ 22174 w 4947551"/>
                <a:gd name="connsiteY175" fmla="*/ 2498636 h 11663160"/>
                <a:gd name="connsiteX176" fmla="*/ 9105 w 4947551"/>
                <a:gd name="connsiteY176" fmla="*/ 2535415 h 11663160"/>
                <a:gd name="connsiteX177" fmla="*/ 1651 w 4947551"/>
                <a:gd name="connsiteY177" fmla="*/ 2573794 h 11663160"/>
                <a:gd name="connsiteX178" fmla="*/ 0 w 4947551"/>
                <a:gd name="connsiteY178" fmla="*/ 2612987 h 11663160"/>
                <a:gd name="connsiteX179" fmla="*/ 4356 w 4947551"/>
                <a:gd name="connsiteY179" fmla="*/ 2652230 h 11663160"/>
                <a:gd name="connsiteX180" fmla="*/ 14922 w 4947551"/>
                <a:gd name="connsiteY180" fmla="*/ 2690736 h 11663160"/>
                <a:gd name="connsiteX181" fmla="*/ 31902 w 4947551"/>
                <a:gd name="connsiteY181" fmla="*/ 2727744 h 11663160"/>
                <a:gd name="connsiteX182" fmla="*/ 55511 w 4947551"/>
                <a:gd name="connsiteY182" fmla="*/ 2762466 h 11663160"/>
                <a:gd name="connsiteX183" fmla="*/ 85928 w 4947551"/>
                <a:gd name="connsiteY183" fmla="*/ 2794127 h 11663160"/>
                <a:gd name="connsiteX184" fmla="*/ 121500 w 4947551"/>
                <a:gd name="connsiteY184" fmla="*/ 2825940 h 11663160"/>
                <a:gd name="connsiteX185" fmla="*/ 157035 w 4947551"/>
                <a:gd name="connsiteY185" fmla="*/ 2858617 h 11663160"/>
                <a:gd name="connsiteX186" fmla="*/ 192519 w 4947551"/>
                <a:gd name="connsiteY186" fmla="*/ 2892145 h 11663160"/>
                <a:gd name="connsiteX187" fmla="*/ 227926 w 4947551"/>
                <a:gd name="connsiteY187" fmla="*/ 2926461 h 11663160"/>
                <a:gd name="connsiteX188" fmla="*/ 263245 w 4947551"/>
                <a:gd name="connsiteY188" fmla="*/ 2961551 h 11663160"/>
                <a:gd name="connsiteX189" fmla="*/ 298462 w 4947551"/>
                <a:gd name="connsiteY189" fmla="*/ 2997352 h 11663160"/>
                <a:gd name="connsiteX190" fmla="*/ 333552 w 4947551"/>
                <a:gd name="connsiteY190" fmla="*/ 3033852 h 11663160"/>
                <a:gd name="connsiteX191" fmla="*/ 368503 w 4947551"/>
                <a:gd name="connsiteY191" fmla="*/ 3070999 h 11663160"/>
                <a:gd name="connsiteX192" fmla="*/ 403301 w 4947551"/>
                <a:gd name="connsiteY192" fmla="*/ 3108769 h 11663160"/>
                <a:gd name="connsiteX193" fmla="*/ 437921 w 4947551"/>
                <a:gd name="connsiteY193" fmla="*/ 3147098 h 11663160"/>
                <a:gd name="connsiteX194" fmla="*/ 472338 w 4947551"/>
                <a:gd name="connsiteY194" fmla="*/ 3185972 h 11663160"/>
                <a:gd name="connsiteX195" fmla="*/ 506552 w 4947551"/>
                <a:gd name="connsiteY195" fmla="*/ 3225355 h 11663160"/>
                <a:gd name="connsiteX196" fmla="*/ 540524 w 4947551"/>
                <a:gd name="connsiteY196" fmla="*/ 3265182 h 11663160"/>
                <a:gd name="connsiteX197" fmla="*/ 574255 w 4947551"/>
                <a:gd name="connsiteY197" fmla="*/ 3305441 h 11663160"/>
                <a:gd name="connsiteX198" fmla="*/ 607720 w 4947551"/>
                <a:gd name="connsiteY198" fmla="*/ 3346094 h 11663160"/>
                <a:gd name="connsiteX199" fmla="*/ 640905 w 4947551"/>
                <a:gd name="connsiteY199" fmla="*/ 3387090 h 11663160"/>
                <a:gd name="connsiteX200" fmla="*/ 673798 w 4947551"/>
                <a:gd name="connsiteY200" fmla="*/ 3428403 h 11663160"/>
                <a:gd name="connsiteX201" fmla="*/ 706361 w 4947551"/>
                <a:gd name="connsiteY201" fmla="*/ 3469983 h 11663160"/>
                <a:gd name="connsiteX202" fmla="*/ 738593 w 4947551"/>
                <a:gd name="connsiteY202" fmla="*/ 3511804 h 11663160"/>
                <a:gd name="connsiteX203" fmla="*/ 770470 w 4947551"/>
                <a:gd name="connsiteY203" fmla="*/ 3553815 h 11663160"/>
                <a:gd name="connsiteX204" fmla="*/ 801979 w 4947551"/>
                <a:gd name="connsiteY204" fmla="*/ 3595992 h 11663160"/>
                <a:gd name="connsiteX205" fmla="*/ 833094 w 4947551"/>
                <a:gd name="connsiteY205" fmla="*/ 3638296 h 11663160"/>
                <a:gd name="connsiteX206" fmla="*/ 863803 w 4947551"/>
                <a:gd name="connsiteY206" fmla="*/ 3680688 h 11663160"/>
                <a:gd name="connsiteX207" fmla="*/ 894092 w 4947551"/>
                <a:gd name="connsiteY207" fmla="*/ 3723119 h 11663160"/>
                <a:gd name="connsiteX208" fmla="*/ 923937 w 4947551"/>
                <a:gd name="connsiteY208" fmla="*/ 3765562 h 11663160"/>
                <a:gd name="connsiteX209" fmla="*/ 953325 w 4947551"/>
                <a:gd name="connsiteY209" fmla="*/ 3807980 h 11663160"/>
                <a:gd name="connsiteX210" fmla="*/ 982230 w 4947551"/>
                <a:gd name="connsiteY210" fmla="*/ 3850335 h 11663160"/>
                <a:gd name="connsiteX211" fmla="*/ 1010640 w 4947551"/>
                <a:gd name="connsiteY211" fmla="*/ 3892588 h 11663160"/>
                <a:gd name="connsiteX212" fmla="*/ 1038542 w 4947551"/>
                <a:gd name="connsiteY212" fmla="*/ 3934701 h 11663160"/>
                <a:gd name="connsiteX213" fmla="*/ 1424025 w 4947551"/>
                <a:gd name="connsiteY213" fmla="*/ 4504220 h 11663160"/>
                <a:gd name="connsiteX214" fmla="*/ 1462062 w 4947551"/>
                <a:gd name="connsiteY214" fmla="*/ 4552556 h 11663160"/>
                <a:gd name="connsiteX215" fmla="*/ 1499628 w 4947551"/>
                <a:gd name="connsiteY215" fmla="*/ 4598822 h 11663160"/>
                <a:gd name="connsiteX216" fmla="*/ 1536700 w 4947551"/>
                <a:gd name="connsiteY216" fmla="*/ 4643183 h 11663160"/>
                <a:gd name="connsiteX217" fmla="*/ 1573225 w 4947551"/>
                <a:gd name="connsiteY217" fmla="*/ 4685792 h 11663160"/>
                <a:gd name="connsiteX218" fmla="*/ 1609204 w 4947551"/>
                <a:gd name="connsiteY218" fmla="*/ 4726813 h 11663160"/>
                <a:gd name="connsiteX219" fmla="*/ 1644599 w 4947551"/>
                <a:gd name="connsiteY219" fmla="*/ 4766399 h 11663160"/>
                <a:gd name="connsiteX220" fmla="*/ 1679359 w 4947551"/>
                <a:gd name="connsiteY220" fmla="*/ 4804740 h 11663160"/>
                <a:gd name="connsiteX221" fmla="*/ 1811642 w 4947551"/>
                <a:gd name="connsiteY221" fmla="*/ 4948745 h 11663160"/>
                <a:gd name="connsiteX222" fmla="*/ 1842858 w 4947551"/>
                <a:gd name="connsiteY222" fmla="*/ 4983226 h 11663160"/>
                <a:gd name="connsiteX223" fmla="*/ 1873275 w 4947551"/>
                <a:gd name="connsiteY223" fmla="*/ 5017414 h 11663160"/>
                <a:gd name="connsiteX224" fmla="*/ 1902866 w 4947551"/>
                <a:gd name="connsiteY224" fmla="*/ 5051501 h 11663160"/>
                <a:gd name="connsiteX225" fmla="*/ 1931606 w 4947551"/>
                <a:gd name="connsiteY225" fmla="*/ 5085626 h 11663160"/>
                <a:gd name="connsiteX226" fmla="*/ 1959444 w 4947551"/>
                <a:gd name="connsiteY226" fmla="*/ 5119954 h 11663160"/>
                <a:gd name="connsiteX227" fmla="*/ 1986368 w 4947551"/>
                <a:gd name="connsiteY227" fmla="*/ 5154650 h 11663160"/>
                <a:gd name="connsiteX228" fmla="*/ 2012353 w 4947551"/>
                <a:gd name="connsiteY228" fmla="*/ 5189893 h 11663160"/>
                <a:gd name="connsiteX229" fmla="*/ 2037346 w 4947551"/>
                <a:gd name="connsiteY229" fmla="*/ 5225821 h 11663160"/>
                <a:gd name="connsiteX230" fmla="*/ 2061337 w 4947551"/>
                <a:gd name="connsiteY230" fmla="*/ 5262613 h 11663160"/>
                <a:gd name="connsiteX231" fmla="*/ 2084285 w 4947551"/>
                <a:gd name="connsiteY231" fmla="*/ 5300434 h 11663160"/>
                <a:gd name="connsiteX232" fmla="*/ 2106168 w 4947551"/>
                <a:gd name="connsiteY232" fmla="*/ 5339435 h 11663160"/>
                <a:gd name="connsiteX233" fmla="*/ 2126945 w 4947551"/>
                <a:gd name="connsiteY233" fmla="*/ 5379783 h 11663160"/>
                <a:gd name="connsiteX234" fmla="*/ 2146604 w 4947551"/>
                <a:gd name="connsiteY234" fmla="*/ 5421642 h 11663160"/>
                <a:gd name="connsiteX235" fmla="*/ 2165096 w 4947551"/>
                <a:gd name="connsiteY235" fmla="*/ 5465178 h 11663160"/>
                <a:gd name="connsiteX236" fmla="*/ 2182406 w 4947551"/>
                <a:gd name="connsiteY236" fmla="*/ 5510555 h 11663160"/>
                <a:gd name="connsiteX237" fmla="*/ 2198484 w 4947551"/>
                <a:gd name="connsiteY237" fmla="*/ 5557926 h 11663160"/>
                <a:gd name="connsiteX238" fmla="*/ 2213330 w 4947551"/>
                <a:gd name="connsiteY238" fmla="*/ 5607469 h 11663160"/>
                <a:gd name="connsiteX239" fmla="*/ 2226894 w 4947551"/>
                <a:gd name="connsiteY239" fmla="*/ 5659336 h 11663160"/>
                <a:gd name="connsiteX240" fmla="*/ 2299398 w 4947551"/>
                <a:gd name="connsiteY240" fmla="*/ 6512192 h 11663160"/>
                <a:gd name="connsiteX241" fmla="*/ 2344089 w 4947551"/>
                <a:gd name="connsiteY241" fmla="*/ 7067969 h 11663160"/>
                <a:gd name="connsiteX242" fmla="*/ 2382316 w 4947551"/>
                <a:gd name="connsiteY242" fmla="*/ 7569784 h 11663160"/>
                <a:gd name="connsiteX243" fmla="*/ 2411095 w 4947551"/>
                <a:gd name="connsiteY243" fmla="*/ 7968742 h 11663160"/>
                <a:gd name="connsiteX244" fmla="*/ 2434437 w 4947551"/>
                <a:gd name="connsiteY244" fmla="*/ 8310397 h 11663160"/>
                <a:gd name="connsiteX245" fmla="*/ 2456675 w 4947551"/>
                <a:gd name="connsiteY245" fmla="*/ 8656142 h 11663160"/>
                <a:gd name="connsiteX246" fmla="*/ 2473325 w 4947551"/>
                <a:gd name="connsiteY246" fmla="*/ 8932977 h 11663160"/>
                <a:gd name="connsiteX247" fmla="*/ 2488679 w 4947551"/>
                <a:gd name="connsiteY247" fmla="*/ 9207805 h 11663160"/>
                <a:gd name="connsiteX248" fmla="*/ 2499207 w 4947551"/>
                <a:gd name="connsiteY248" fmla="*/ 9411373 h 11663160"/>
                <a:gd name="connsiteX249" fmla="*/ 2508745 w 4947551"/>
                <a:gd name="connsiteY249" fmla="*/ 9611792 h 11663160"/>
                <a:gd name="connsiteX250" fmla="*/ 2536837 w 4947551"/>
                <a:gd name="connsiteY250" fmla="*/ 10997654 h 11663160"/>
                <a:gd name="connsiteX251" fmla="*/ 2535682 w 4947551"/>
                <a:gd name="connsiteY251" fmla="*/ 11043260 h 11663160"/>
                <a:gd name="connsiteX252" fmla="*/ 2534297 w 4947551"/>
                <a:gd name="connsiteY252" fmla="*/ 11087621 h 11663160"/>
                <a:gd name="connsiteX253" fmla="*/ 2532697 w 4947551"/>
                <a:gd name="connsiteY253" fmla="*/ 11130699 h 11663160"/>
                <a:gd name="connsiteX254" fmla="*/ 2530856 w 4947551"/>
                <a:gd name="connsiteY254" fmla="*/ 11172469 h 11663160"/>
                <a:gd name="connsiteX255" fmla="*/ 2528798 w 4947551"/>
                <a:gd name="connsiteY255" fmla="*/ 11212894 h 11663160"/>
                <a:gd name="connsiteX256" fmla="*/ 2526487 w 4947551"/>
                <a:gd name="connsiteY256" fmla="*/ 11251933 h 11663160"/>
                <a:gd name="connsiteX257" fmla="*/ 2521153 w 4947551"/>
                <a:gd name="connsiteY257" fmla="*/ 11325771 h 11663160"/>
                <a:gd name="connsiteX258" fmla="*/ 2514828 w 4947551"/>
                <a:gd name="connsiteY258" fmla="*/ 11393703 h 11663160"/>
                <a:gd name="connsiteX259" fmla="*/ 2507462 w 4947551"/>
                <a:gd name="connsiteY259" fmla="*/ 11455489 h 11663160"/>
                <a:gd name="connsiteX260" fmla="*/ 2499042 w 4947551"/>
                <a:gd name="connsiteY260" fmla="*/ 11510861 h 11663160"/>
                <a:gd name="connsiteX261" fmla="*/ 2489517 w 4947551"/>
                <a:gd name="connsiteY261" fmla="*/ 11559578 h 11663160"/>
                <a:gd name="connsiteX262" fmla="*/ 2478887 w 4947551"/>
                <a:gd name="connsiteY262" fmla="*/ 11601361 h 11663160"/>
                <a:gd name="connsiteX263" fmla="*/ 2460739 w 4947551"/>
                <a:gd name="connsiteY263" fmla="*/ 11650510 h 11663160"/>
                <a:gd name="connsiteX264" fmla="*/ 2454097 w 4947551"/>
                <a:gd name="connsiteY264" fmla="*/ 11663159 h 11663160"/>
                <a:gd name="connsiteX265" fmla="*/ 4947551 w 4947551"/>
                <a:gd name="connsiteY265" fmla="*/ 11651602 h 11663160"/>
                <a:gd name="connsiteX0" fmla="*/ 4947551 w 4947551"/>
                <a:gd name="connsiteY0" fmla="*/ 11651602 h 11663158"/>
                <a:gd name="connsiteX1" fmla="*/ 4719642 w 4947551"/>
                <a:gd name="connsiteY1" fmla="*/ 9451909 h 11663158"/>
                <a:gd name="connsiteX2" fmla="*/ 4643463 w 4947551"/>
                <a:gd name="connsiteY2" fmla="*/ 8467674 h 11663158"/>
                <a:gd name="connsiteX3" fmla="*/ 4445355 w 4947551"/>
                <a:gd name="connsiteY3" fmla="*/ 6664122 h 11663158"/>
                <a:gd name="connsiteX4" fmla="*/ 4266146 w 4947551"/>
                <a:gd name="connsiteY4" fmla="*/ 5572925 h 11663158"/>
                <a:gd name="connsiteX5" fmla="*/ 4018750 w 4947551"/>
                <a:gd name="connsiteY5" fmla="*/ 4526064 h 11663158"/>
                <a:gd name="connsiteX6" fmla="*/ 4018203 w 4947551"/>
                <a:gd name="connsiteY6" fmla="*/ 4488688 h 11663158"/>
                <a:gd name="connsiteX7" fmla="*/ 4018267 w 4947551"/>
                <a:gd name="connsiteY7" fmla="*/ 4434357 h 11663158"/>
                <a:gd name="connsiteX8" fmla="*/ 4019131 w 4947551"/>
                <a:gd name="connsiteY8" fmla="*/ 4380242 h 11663158"/>
                <a:gd name="connsiteX9" fmla="*/ 4020680 w 4947551"/>
                <a:gd name="connsiteY9" fmla="*/ 4326394 h 11663158"/>
                <a:gd name="connsiteX10" fmla="*/ 4022826 w 4947551"/>
                <a:gd name="connsiteY10" fmla="*/ 4272864 h 11663158"/>
                <a:gd name="connsiteX11" fmla="*/ 4025468 w 4947551"/>
                <a:gd name="connsiteY11" fmla="*/ 4219689 h 11663158"/>
                <a:gd name="connsiteX12" fmla="*/ 4028529 w 4947551"/>
                <a:gd name="connsiteY12" fmla="*/ 4166933 h 11663158"/>
                <a:gd name="connsiteX13" fmla="*/ 4031907 w 4947551"/>
                <a:gd name="connsiteY13" fmla="*/ 4114647 h 11663158"/>
                <a:gd name="connsiteX14" fmla="*/ 4035514 w 4947551"/>
                <a:gd name="connsiteY14" fmla="*/ 4062869 h 11663158"/>
                <a:gd name="connsiteX15" fmla="*/ 4046702 w 4947551"/>
                <a:gd name="connsiteY15" fmla="*/ 3911117 h 11663158"/>
                <a:gd name="connsiteX16" fmla="*/ 4053548 w 4947551"/>
                <a:gd name="connsiteY16" fmla="*/ 3813441 h 11663158"/>
                <a:gd name="connsiteX17" fmla="*/ 4056507 w 4947551"/>
                <a:gd name="connsiteY17" fmla="*/ 3765791 h 11663158"/>
                <a:gd name="connsiteX18" fmla="*/ 4059034 w 4947551"/>
                <a:gd name="connsiteY18" fmla="*/ 3719017 h 11663158"/>
                <a:gd name="connsiteX19" fmla="*/ 4061041 w 4947551"/>
                <a:gd name="connsiteY19" fmla="*/ 3673157 h 11663158"/>
                <a:gd name="connsiteX20" fmla="*/ 4062412 w 4947551"/>
                <a:gd name="connsiteY20" fmla="*/ 3628250 h 11663158"/>
                <a:gd name="connsiteX21" fmla="*/ 4063073 w 4947551"/>
                <a:gd name="connsiteY21" fmla="*/ 3584371 h 11663158"/>
                <a:gd name="connsiteX22" fmla="*/ 4062920 w 4947551"/>
                <a:gd name="connsiteY22" fmla="*/ 3541547 h 11663158"/>
                <a:gd name="connsiteX23" fmla="*/ 4061866 w 4947551"/>
                <a:gd name="connsiteY23" fmla="*/ 3499840 h 11663158"/>
                <a:gd name="connsiteX24" fmla="*/ 4059809 w 4947551"/>
                <a:gd name="connsiteY24" fmla="*/ 3459302 h 11663158"/>
                <a:gd name="connsiteX25" fmla="*/ 4056672 w 4947551"/>
                <a:gd name="connsiteY25" fmla="*/ 3419970 h 11663158"/>
                <a:gd name="connsiteX26" fmla="*/ 4052341 w 4947551"/>
                <a:gd name="connsiteY26" fmla="*/ 3381908 h 11663158"/>
                <a:gd name="connsiteX27" fmla="*/ 4063796 w 4947551"/>
                <a:gd name="connsiteY27" fmla="*/ 3338804 h 11663158"/>
                <a:gd name="connsiteX28" fmla="*/ 4073741 w 4947551"/>
                <a:gd name="connsiteY28" fmla="*/ 3291090 h 11663158"/>
                <a:gd name="connsiteX29" fmla="*/ 4082224 w 4947551"/>
                <a:gd name="connsiteY29" fmla="*/ 3239668 h 11663158"/>
                <a:gd name="connsiteX30" fmla="*/ 4089311 w 4947551"/>
                <a:gd name="connsiteY30" fmla="*/ 3185426 h 11663158"/>
                <a:gd name="connsiteX31" fmla="*/ 4095077 w 4947551"/>
                <a:gd name="connsiteY31" fmla="*/ 3129292 h 11663158"/>
                <a:gd name="connsiteX32" fmla="*/ 4099572 w 4947551"/>
                <a:gd name="connsiteY32" fmla="*/ 3072180 h 11663158"/>
                <a:gd name="connsiteX33" fmla="*/ 4102874 w 4947551"/>
                <a:gd name="connsiteY33" fmla="*/ 3015005 h 11663158"/>
                <a:gd name="connsiteX34" fmla="*/ 4105033 w 4947551"/>
                <a:gd name="connsiteY34" fmla="*/ 2958655 h 11663158"/>
                <a:gd name="connsiteX35" fmla="*/ 4106138 w 4947551"/>
                <a:gd name="connsiteY35" fmla="*/ 2904058 h 11663158"/>
                <a:gd name="connsiteX36" fmla="*/ 4106227 w 4947551"/>
                <a:gd name="connsiteY36" fmla="*/ 2852115 h 11663158"/>
                <a:gd name="connsiteX37" fmla="*/ 4105376 w 4947551"/>
                <a:gd name="connsiteY37" fmla="*/ 2803753 h 11663158"/>
                <a:gd name="connsiteX38" fmla="*/ 4103662 w 4947551"/>
                <a:gd name="connsiteY38" fmla="*/ 2759862 h 11663158"/>
                <a:gd name="connsiteX39" fmla="*/ 4101122 w 4947551"/>
                <a:gd name="connsiteY39" fmla="*/ 2721368 h 11663158"/>
                <a:gd name="connsiteX40" fmla="*/ 4097845 w 4947551"/>
                <a:gd name="connsiteY40" fmla="*/ 2689174 h 11663158"/>
                <a:gd name="connsiteX41" fmla="*/ 4090454 w 4947551"/>
                <a:gd name="connsiteY41" fmla="*/ 2628252 h 11663158"/>
                <a:gd name="connsiteX42" fmla="*/ 4071607 w 4947551"/>
                <a:gd name="connsiteY42" fmla="*/ 2459113 h 11663158"/>
                <a:gd name="connsiteX43" fmla="*/ 4065587 w 4947551"/>
                <a:gd name="connsiteY43" fmla="*/ 2407094 h 11663158"/>
                <a:gd name="connsiteX44" fmla="*/ 4059275 w 4947551"/>
                <a:gd name="connsiteY44" fmla="*/ 2357170 h 11663158"/>
                <a:gd name="connsiteX45" fmla="*/ 4052417 w 4947551"/>
                <a:gd name="connsiteY45" fmla="*/ 2309266 h 11663158"/>
                <a:gd name="connsiteX46" fmla="*/ 4044759 w 4947551"/>
                <a:gd name="connsiteY46" fmla="*/ 2263330 h 11663158"/>
                <a:gd name="connsiteX47" fmla="*/ 4036034 w 4947551"/>
                <a:gd name="connsiteY47" fmla="*/ 2219325 h 11663158"/>
                <a:gd name="connsiteX48" fmla="*/ 4026001 w 4947551"/>
                <a:gd name="connsiteY48" fmla="*/ 2177186 h 11663158"/>
                <a:gd name="connsiteX49" fmla="*/ 4014406 w 4947551"/>
                <a:gd name="connsiteY49" fmla="*/ 2136851 h 11663158"/>
                <a:gd name="connsiteX50" fmla="*/ 4000995 w 4947551"/>
                <a:gd name="connsiteY50" fmla="*/ 2098268 h 11663158"/>
                <a:gd name="connsiteX51" fmla="*/ 3985514 w 4947551"/>
                <a:gd name="connsiteY51" fmla="*/ 2061375 h 11663158"/>
                <a:gd name="connsiteX52" fmla="*/ 3967696 w 4947551"/>
                <a:gd name="connsiteY52" fmla="*/ 2026132 h 11663158"/>
                <a:gd name="connsiteX53" fmla="*/ 3947312 w 4947551"/>
                <a:gd name="connsiteY53" fmla="*/ 1992477 h 11663158"/>
                <a:gd name="connsiteX54" fmla="*/ 3924084 w 4947551"/>
                <a:gd name="connsiteY54" fmla="*/ 1960346 h 11663158"/>
                <a:gd name="connsiteX55" fmla="*/ 3897757 w 4947551"/>
                <a:gd name="connsiteY55" fmla="*/ 1929688 h 11663158"/>
                <a:gd name="connsiteX56" fmla="*/ 3868102 w 4947551"/>
                <a:gd name="connsiteY56" fmla="*/ 1900440 h 11663158"/>
                <a:gd name="connsiteX57" fmla="*/ 3834841 w 4947551"/>
                <a:gd name="connsiteY57" fmla="*/ 1872564 h 11663158"/>
                <a:gd name="connsiteX58" fmla="*/ 3797731 w 4947551"/>
                <a:gd name="connsiteY58" fmla="*/ 1845995 h 11663158"/>
                <a:gd name="connsiteX59" fmla="*/ 3756520 w 4947551"/>
                <a:gd name="connsiteY59" fmla="*/ 1820684 h 11663158"/>
                <a:gd name="connsiteX60" fmla="*/ 3710940 w 4947551"/>
                <a:gd name="connsiteY60" fmla="*/ 1796554 h 11663158"/>
                <a:gd name="connsiteX61" fmla="*/ 3699484 w 4947551"/>
                <a:gd name="connsiteY61" fmla="*/ 1742655 h 11663158"/>
                <a:gd name="connsiteX62" fmla="*/ 3683393 w 4947551"/>
                <a:gd name="connsiteY62" fmla="*/ 1693278 h 11663158"/>
                <a:gd name="connsiteX63" fmla="*/ 3663086 w 4947551"/>
                <a:gd name="connsiteY63" fmla="*/ 1648193 h 11663158"/>
                <a:gd name="connsiteX64" fmla="*/ 3638956 w 4947551"/>
                <a:gd name="connsiteY64" fmla="*/ 1607197 h 11663158"/>
                <a:gd name="connsiteX65" fmla="*/ 3611422 w 4947551"/>
                <a:gd name="connsiteY65" fmla="*/ 1570062 h 11663158"/>
                <a:gd name="connsiteX66" fmla="*/ 3580854 w 4947551"/>
                <a:gd name="connsiteY66" fmla="*/ 1536573 h 11663158"/>
                <a:gd name="connsiteX67" fmla="*/ 3547694 w 4947551"/>
                <a:gd name="connsiteY67" fmla="*/ 1506512 h 11663158"/>
                <a:gd name="connsiteX68" fmla="*/ 3512312 w 4947551"/>
                <a:gd name="connsiteY68" fmla="*/ 1479664 h 11663158"/>
                <a:gd name="connsiteX69" fmla="*/ 3475139 w 4947551"/>
                <a:gd name="connsiteY69" fmla="*/ 1455813 h 11663158"/>
                <a:gd name="connsiteX70" fmla="*/ 3436556 w 4947551"/>
                <a:gd name="connsiteY70" fmla="*/ 1434731 h 11663158"/>
                <a:gd name="connsiteX71" fmla="*/ 3396983 w 4947551"/>
                <a:gd name="connsiteY71" fmla="*/ 1416227 h 11663158"/>
                <a:gd name="connsiteX72" fmla="*/ 3356813 w 4947551"/>
                <a:gd name="connsiteY72" fmla="*/ 1400060 h 11663158"/>
                <a:gd name="connsiteX73" fmla="*/ 3316440 w 4947551"/>
                <a:gd name="connsiteY73" fmla="*/ 1386014 h 11663158"/>
                <a:gd name="connsiteX74" fmla="*/ 3276295 w 4947551"/>
                <a:gd name="connsiteY74" fmla="*/ 1373886 h 11663158"/>
                <a:gd name="connsiteX75" fmla="*/ 3236760 w 4947551"/>
                <a:gd name="connsiteY75" fmla="*/ 1363446 h 11663158"/>
                <a:gd name="connsiteX76" fmla="*/ 3198253 w 4947551"/>
                <a:gd name="connsiteY76" fmla="*/ 1354480 h 11663158"/>
                <a:gd name="connsiteX77" fmla="*/ 3161157 w 4947551"/>
                <a:gd name="connsiteY77" fmla="*/ 1346771 h 11663158"/>
                <a:gd name="connsiteX78" fmla="*/ 3127591 w 4947551"/>
                <a:gd name="connsiteY78" fmla="*/ 1292110 h 11663158"/>
                <a:gd name="connsiteX79" fmla="*/ 3096272 w 4947551"/>
                <a:gd name="connsiteY79" fmla="*/ 1238783 h 11663158"/>
                <a:gd name="connsiteX80" fmla="*/ 3066834 w 4947551"/>
                <a:gd name="connsiteY80" fmla="*/ 1187018 h 11663158"/>
                <a:gd name="connsiteX81" fmla="*/ 3012071 w 4947551"/>
                <a:gd name="connsiteY81" fmla="*/ 1088936 h 11663158"/>
                <a:gd name="connsiteX82" fmla="*/ 2986024 w 4947551"/>
                <a:gd name="connsiteY82" fmla="*/ 1043025 h 11663158"/>
                <a:gd name="connsiteX83" fmla="*/ 2960357 w 4947551"/>
                <a:gd name="connsiteY83" fmla="*/ 999477 h 11663158"/>
                <a:gd name="connsiteX84" fmla="*/ 2934716 w 4947551"/>
                <a:gd name="connsiteY84" fmla="*/ 958507 h 11663158"/>
                <a:gd name="connsiteX85" fmla="*/ 2908719 w 4947551"/>
                <a:gd name="connsiteY85" fmla="*/ 920292 h 11663158"/>
                <a:gd name="connsiteX86" fmla="*/ 2881998 w 4947551"/>
                <a:gd name="connsiteY86" fmla="*/ 885050 h 11663158"/>
                <a:gd name="connsiteX87" fmla="*/ 2854185 w 4947551"/>
                <a:gd name="connsiteY87" fmla="*/ 852970 h 11663158"/>
                <a:gd name="connsiteX88" fmla="*/ 2824911 w 4947551"/>
                <a:gd name="connsiteY88" fmla="*/ 824280 h 11663158"/>
                <a:gd name="connsiteX89" fmla="*/ 2793796 w 4947551"/>
                <a:gd name="connsiteY89" fmla="*/ 799160 h 11663158"/>
                <a:gd name="connsiteX90" fmla="*/ 2760472 w 4947551"/>
                <a:gd name="connsiteY90" fmla="*/ 777824 h 11663158"/>
                <a:gd name="connsiteX91" fmla="*/ 2724581 w 4947551"/>
                <a:gd name="connsiteY91" fmla="*/ 760476 h 11663158"/>
                <a:gd name="connsiteX92" fmla="*/ 2687066 w 4947551"/>
                <a:gd name="connsiteY92" fmla="*/ 751433 h 11663158"/>
                <a:gd name="connsiteX93" fmla="*/ 2644190 w 4947551"/>
                <a:gd name="connsiteY93" fmla="*/ 751306 h 11663158"/>
                <a:gd name="connsiteX94" fmla="*/ 2597493 w 4947551"/>
                <a:gd name="connsiteY94" fmla="*/ 758380 h 11663158"/>
                <a:gd name="connsiteX95" fmla="*/ 2548458 w 4947551"/>
                <a:gd name="connsiteY95" fmla="*/ 770915 h 11663158"/>
                <a:gd name="connsiteX96" fmla="*/ 2498623 w 4947551"/>
                <a:gd name="connsiteY96" fmla="*/ 787222 h 11663158"/>
                <a:gd name="connsiteX97" fmla="*/ 2449487 w 4947551"/>
                <a:gd name="connsiteY97" fmla="*/ 805561 h 11663158"/>
                <a:gd name="connsiteX98" fmla="*/ 2359406 w 4947551"/>
                <a:gd name="connsiteY98" fmla="*/ 841476 h 11663158"/>
                <a:gd name="connsiteX99" fmla="*/ 2321471 w 4947551"/>
                <a:gd name="connsiteY99" fmla="*/ 855624 h 11663158"/>
                <a:gd name="connsiteX100" fmla="*/ 2353945 w 4947551"/>
                <a:gd name="connsiteY100" fmla="*/ 972350 h 11663158"/>
                <a:gd name="connsiteX101" fmla="*/ 2369337 w 4947551"/>
                <a:gd name="connsiteY101" fmla="*/ 1042733 h 11663158"/>
                <a:gd name="connsiteX102" fmla="*/ 2371750 w 4947551"/>
                <a:gd name="connsiteY102" fmla="*/ 1095070 h 11663158"/>
                <a:gd name="connsiteX103" fmla="*/ 2365273 w 4947551"/>
                <a:gd name="connsiteY103" fmla="*/ 1157706 h 11663158"/>
                <a:gd name="connsiteX104" fmla="*/ 2244699 w 4947551"/>
                <a:gd name="connsiteY104" fmla="*/ 2131885 h 11663158"/>
                <a:gd name="connsiteX105" fmla="*/ 2365260 w 4947551"/>
                <a:gd name="connsiteY105" fmla="*/ 1157706 h 11663158"/>
                <a:gd name="connsiteX106" fmla="*/ 2365730 w 4947551"/>
                <a:gd name="connsiteY106" fmla="*/ 1139748 h 11663158"/>
                <a:gd name="connsiteX107" fmla="*/ 2342832 w 4947551"/>
                <a:gd name="connsiteY107" fmla="*/ 1081036 h 11663158"/>
                <a:gd name="connsiteX108" fmla="*/ 2321318 w 4947551"/>
                <a:gd name="connsiteY108" fmla="*/ 1042365 h 11663158"/>
                <a:gd name="connsiteX109" fmla="*/ 2294293 w 4947551"/>
                <a:gd name="connsiteY109" fmla="*/ 998880 h 11663158"/>
                <a:gd name="connsiteX110" fmla="*/ 2262708 w 4947551"/>
                <a:gd name="connsiteY110" fmla="*/ 951623 h 11663158"/>
                <a:gd name="connsiteX111" fmla="*/ 2227465 w 4947551"/>
                <a:gd name="connsiteY111" fmla="*/ 901636 h 11663158"/>
                <a:gd name="connsiteX112" fmla="*/ 2189480 w 4947551"/>
                <a:gd name="connsiteY112" fmla="*/ 849960 h 11663158"/>
                <a:gd name="connsiteX113" fmla="*/ 2149678 w 4947551"/>
                <a:gd name="connsiteY113" fmla="*/ 797648 h 11663158"/>
                <a:gd name="connsiteX114" fmla="*/ 2108962 w 4947551"/>
                <a:gd name="connsiteY114" fmla="*/ 745731 h 11663158"/>
                <a:gd name="connsiteX115" fmla="*/ 2068271 w 4947551"/>
                <a:gd name="connsiteY115" fmla="*/ 695274 h 11663158"/>
                <a:gd name="connsiteX116" fmla="*/ 2028520 w 4947551"/>
                <a:gd name="connsiteY116" fmla="*/ 647306 h 11663158"/>
                <a:gd name="connsiteX117" fmla="*/ 1990610 w 4947551"/>
                <a:gd name="connsiteY117" fmla="*/ 602869 h 11663158"/>
                <a:gd name="connsiteX118" fmla="*/ 1955482 w 4947551"/>
                <a:gd name="connsiteY118" fmla="*/ 563016 h 11663158"/>
                <a:gd name="connsiteX119" fmla="*/ 1924037 w 4947551"/>
                <a:gd name="connsiteY119" fmla="*/ 528789 h 11663158"/>
                <a:gd name="connsiteX120" fmla="*/ 1897202 w 4947551"/>
                <a:gd name="connsiteY120" fmla="*/ 501230 h 11663158"/>
                <a:gd name="connsiteX121" fmla="*/ 1861007 w 4947551"/>
                <a:gd name="connsiteY121" fmla="*/ 470306 h 11663158"/>
                <a:gd name="connsiteX122" fmla="*/ 406044 w 4947551"/>
                <a:gd name="connsiteY122" fmla="*/ 2501 h 11663158"/>
                <a:gd name="connsiteX123" fmla="*/ 363143 w 4947551"/>
                <a:gd name="connsiteY123" fmla="*/ 0 h 11663158"/>
                <a:gd name="connsiteX124" fmla="*/ 321068 w 4947551"/>
                <a:gd name="connsiteY124" fmla="*/ 19151 h 11663158"/>
                <a:gd name="connsiteX125" fmla="*/ 289941 w 4947551"/>
                <a:gd name="connsiteY125" fmla="*/ 53987 h 11663158"/>
                <a:gd name="connsiteX126" fmla="*/ 279920 w 4947551"/>
                <a:gd name="connsiteY126" fmla="*/ 98539 h 11663158"/>
                <a:gd name="connsiteX127" fmla="*/ 284683 w 4947551"/>
                <a:gd name="connsiteY127" fmla="*/ 138950 h 11663158"/>
                <a:gd name="connsiteX128" fmla="*/ 293077 w 4947551"/>
                <a:gd name="connsiteY128" fmla="*/ 181762 h 11663158"/>
                <a:gd name="connsiteX129" fmla="*/ 305917 w 4947551"/>
                <a:gd name="connsiteY129" fmla="*/ 225729 h 11663158"/>
                <a:gd name="connsiteX130" fmla="*/ 324027 w 4947551"/>
                <a:gd name="connsiteY130" fmla="*/ 269608 h 11663158"/>
                <a:gd name="connsiteX131" fmla="*/ 348221 w 4947551"/>
                <a:gd name="connsiteY131" fmla="*/ 312127 h 11663158"/>
                <a:gd name="connsiteX132" fmla="*/ 379310 w 4947551"/>
                <a:gd name="connsiteY132" fmla="*/ 352044 h 11663158"/>
                <a:gd name="connsiteX133" fmla="*/ 418122 w 4947551"/>
                <a:gd name="connsiteY133" fmla="*/ 388112 h 11663158"/>
                <a:gd name="connsiteX134" fmla="*/ 685850 w 4947551"/>
                <a:gd name="connsiteY134" fmla="*/ 539369 h 11663158"/>
                <a:gd name="connsiteX135" fmla="*/ 1100861 w 4947551"/>
                <a:gd name="connsiteY135" fmla="*/ 735495 h 11663158"/>
                <a:gd name="connsiteX136" fmla="*/ 1482407 w 4947551"/>
                <a:gd name="connsiteY136" fmla="*/ 905357 h 11663158"/>
                <a:gd name="connsiteX137" fmla="*/ 1649742 w 4947551"/>
                <a:gd name="connsiteY137" fmla="*/ 977785 h 11663158"/>
                <a:gd name="connsiteX138" fmla="*/ 1785048 w 4947551"/>
                <a:gd name="connsiteY138" fmla="*/ 2112632 h 11663158"/>
                <a:gd name="connsiteX139" fmla="*/ 1759026 w 4947551"/>
                <a:gd name="connsiteY139" fmla="*/ 2372144 h 11663158"/>
                <a:gd name="connsiteX140" fmla="*/ 1648383 w 4947551"/>
                <a:gd name="connsiteY140" fmla="*/ 2966072 h 11663158"/>
                <a:gd name="connsiteX141" fmla="*/ 1607248 w 4947551"/>
                <a:gd name="connsiteY141" fmla="*/ 2983052 h 11663158"/>
                <a:gd name="connsiteX142" fmla="*/ 1563331 w 4947551"/>
                <a:gd name="connsiteY142" fmla="*/ 3004997 h 11663158"/>
                <a:gd name="connsiteX143" fmla="*/ 1414526 w 4947551"/>
                <a:gd name="connsiteY143" fmla="*/ 3086201 h 11663158"/>
                <a:gd name="connsiteX144" fmla="*/ 1387436 w 4947551"/>
                <a:gd name="connsiteY144" fmla="*/ 3147326 h 11663158"/>
                <a:gd name="connsiteX145" fmla="*/ 1327137 w 4947551"/>
                <a:gd name="connsiteY145" fmla="*/ 3085833 h 11663158"/>
                <a:gd name="connsiteX146" fmla="*/ 1255369 w 4947551"/>
                <a:gd name="connsiteY146" fmla="*/ 3011360 h 11663158"/>
                <a:gd name="connsiteX147" fmla="*/ 1143254 w 4947551"/>
                <a:gd name="connsiteY147" fmla="*/ 2894114 h 11663158"/>
                <a:gd name="connsiteX148" fmla="*/ 1105077 w 4947551"/>
                <a:gd name="connsiteY148" fmla="*/ 2854502 h 11663158"/>
                <a:gd name="connsiteX149" fmla="*/ 1066647 w 4947551"/>
                <a:gd name="connsiteY149" fmla="*/ 2815005 h 11663158"/>
                <a:gd name="connsiteX150" fmla="*/ 1028077 w 4947551"/>
                <a:gd name="connsiteY150" fmla="*/ 2775851 h 11663158"/>
                <a:gd name="connsiteX151" fmla="*/ 989457 w 4947551"/>
                <a:gd name="connsiteY151" fmla="*/ 2737294 h 11663158"/>
                <a:gd name="connsiteX152" fmla="*/ 950874 w 4947551"/>
                <a:gd name="connsiteY152" fmla="*/ 2699562 h 11663158"/>
                <a:gd name="connsiteX153" fmla="*/ 912431 w 4947551"/>
                <a:gd name="connsiteY153" fmla="*/ 2662885 h 11663158"/>
                <a:gd name="connsiteX154" fmla="*/ 874217 w 4947551"/>
                <a:gd name="connsiteY154" fmla="*/ 2627490 h 11663158"/>
                <a:gd name="connsiteX155" fmla="*/ 836333 w 4947551"/>
                <a:gd name="connsiteY155" fmla="*/ 2593619 h 11663158"/>
                <a:gd name="connsiteX156" fmla="*/ 798868 w 4947551"/>
                <a:gd name="connsiteY156" fmla="*/ 2561513 h 11663158"/>
                <a:gd name="connsiteX157" fmla="*/ 761923 w 4947551"/>
                <a:gd name="connsiteY157" fmla="*/ 2531389 h 11663158"/>
                <a:gd name="connsiteX158" fmla="*/ 725589 w 4947551"/>
                <a:gd name="connsiteY158" fmla="*/ 2503487 h 11663158"/>
                <a:gd name="connsiteX159" fmla="*/ 689978 w 4947551"/>
                <a:gd name="connsiteY159" fmla="*/ 2478036 h 11663158"/>
                <a:gd name="connsiteX160" fmla="*/ 655154 w 4947551"/>
                <a:gd name="connsiteY160" fmla="*/ 2455291 h 11663158"/>
                <a:gd name="connsiteX161" fmla="*/ 621245 w 4947551"/>
                <a:gd name="connsiteY161" fmla="*/ 2435453 h 11663158"/>
                <a:gd name="connsiteX162" fmla="*/ 556488 w 4947551"/>
                <a:gd name="connsiteY162" fmla="*/ 2405507 h 11663158"/>
                <a:gd name="connsiteX163" fmla="*/ 495566 w 4947551"/>
                <a:gd name="connsiteY163" fmla="*/ 2384895 h 11663158"/>
                <a:gd name="connsiteX164" fmla="*/ 438518 w 4947551"/>
                <a:gd name="connsiteY164" fmla="*/ 2369210 h 11663158"/>
                <a:gd name="connsiteX165" fmla="*/ 385191 w 4947551"/>
                <a:gd name="connsiteY165" fmla="*/ 2358148 h 11663158"/>
                <a:gd name="connsiteX166" fmla="*/ 335495 w 4947551"/>
                <a:gd name="connsiteY166" fmla="*/ 2351468 h 11663158"/>
                <a:gd name="connsiteX167" fmla="*/ 289293 w 4947551"/>
                <a:gd name="connsiteY167" fmla="*/ 2348865 h 11663158"/>
                <a:gd name="connsiteX168" fmla="*/ 246468 w 4947551"/>
                <a:gd name="connsiteY168" fmla="*/ 2350084 h 11663158"/>
                <a:gd name="connsiteX169" fmla="*/ 206895 w 4947551"/>
                <a:gd name="connsiteY169" fmla="*/ 2354846 h 11663158"/>
                <a:gd name="connsiteX170" fmla="*/ 164465 w 4947551"/>
                <a:gd name="connsiteY170" fmla="*/ 2365781 h 11663158"/>
                <a:gd name="connsiteX171" fmla="*/ 126428 w 4947551"/>
                <a:gd name="connsiteY171" fmla="*/ 2382951 h 11663158"/>
                <a:gd name="connsiteX172" fmla="*/ 92976 w 4947551"/>
                <a:gd name="connsiteY172" fmla="*/ 2405608 h 11663158"/>
                <a:gd name="connsiteX173" fmla="*/ 64312 w 4947551"/>
                <a:gd name="connsiteY173" fmla="*/ 2432951 h 11663158"/>
                <a:gd name="connsiteX174" fmla="*/ 40640 w 4947551"/>
                <a:gd name="connsiteY174" fmla="*/ 2464219 h 11663158"/>
                <a:gd name="connsiteX175" fmla="*/ 22174 w 4947551"/>
                <a:gd name="connsiteY175" fmla="*/ 2498636 h 11663158"/>
                <a:gd name="connsiteX176" fmla="*/ 9105 w 4947551"/>
                <a:gd name="connsiteY176" fmla="*/ 2535415 h 11663158"/>
                <a:gd name="connsiteX177" fmla="*/ 1651 w 4947551"/>
                <a:gd name="connsiteY177" fmla="*/ 2573794 h 11663158"/>
                <a:gd name="connsiteX178" fmla="*/ 0 w 4947551"/>
                <a:gd name="connsiteY178" fmla="*/ 2612987 h 11663158"/>
                <a:gd name="connsiteX179" fmla="*/ 4356 w 4947551"/>
                <a:gd name="connsiteY179" fmla="*/ 2652230 h 11663158"/>
                <a:gd name="connsiteX180" fmla="*/ 14922 w 4947551"/>
                <a:gd name="connsiteY180" fmla="*/ 2690736 h 11663158"/>
                <a:gd name="connsiteX181" fmla="*/ 31902 w 4947551"/>
                <a:gd name="connsiteY181" fmla="*/ 2727744 h 11663158"/>
                <a:gd name="connsiteX182" fmla="*/ 55511 w 4947551"/>
                <a:gd name="connsiteY182" fmla="*/ 2762466 h 11663158"/>
                <a:gd name="connsiteX183" fmla="*/ 85928 w 4947551"/>
                <a:gd name="connsiteY183" fmla="*/ 2794127 h 11663158"/>
                <a:gd name="connsiteX184" fmla="*/ 121500 w 4947551"/>
                <a:gd name="connsiteY184" fmla="*/ 2825940 h 11663158"/>
                <a:gd name="connsiteX185" fmla="*/ 157035 w 4947551"/>
                <a:gd name="connsiteY185" fmla="*/ 2858617 h 11663158"/>
                <a:gd name="connsiteX186" fmla="*/ 192519 w 4947551"/>
                <a:gd name="connsiteY186" fmla="*/ 2892145 h 11663158"/>
                <a:gd name="connsiteX187" fmla="*/ 227926 w 4947551"/>
                <a:gd name="connsiteY187" fmla="*/ 2926461 h 11663158"/>
                <a:gd name="connsiteX188" fmla="*/ 263245 w 4947551"/>
                <a:gd name="connsiteY188" fmla="*/ 2961551 h 11663158"/>
                <a:gd name="connsiteX189" fmla="*/ 298462 w 4947551"/>
                <a:gd name="connsiteY189" fmla="*/ 2997352 h 11663158"/>
                <a:gd name="connsiteX190" fmla="*/ 333552 w 4947551"/>
                <a:gd name="connsiteY190" fmla="*/ 3033852 h 11663158"/>
                <a:gd name="connsiteX191" fmla="*/ 368503 w 4947551"/>
                <a:gd name="connsiteY191" fmla="*/ 3070999 h 11663158"/>
                <a:gd name="connsiteX192" fmla="*/ 403301 w 4947551"/>
                <a:gd name="connsiteY192" fmla="*/ 3108769 h 11663158"/>
                <a:gd name="connsiteX193" fmla="*/ 437921 w 4947551"/>
                <a:gd name="connsiteY193" fmla="*/ 3147098 h 11663158"/>
                <a:gd name="connsiteX194" fmla="*/ 472338 w 4947551"/>
                <a:gd name="connsiteY194" fmla="*/ 3185972 h 11663158"/>
                <a:gd name="connsiteX195" fmla="*/ 506552 w 4947551"/>
                <a:gd name="connsiteY195" fmla="*/ 3225355 h 11663158"/>
                <a:gd name="connsiteX196" fmla="*/ 540524 w 4947551"/>
                <a:gd name="connsiteY196" fmla="*/ 3265182 h 11663158"/>
                <a:gd name="connsiteX197" fmla="*/ 574255 w 4947551"/>
                <a:gd name="connsiteY197" fmla="*/ 3305441 h 11663158"/>
                <a:gd name="connsiteX198" fmla="*/ 607720 w 4947551"/>
                <a:gd name="connsiteY198" fmla="*/ 3346094 h 11663158"/>
                <a:gd name="connsiteX199" fmla="*/ 640905 w 4947551"/>
                <a:gd name="connsiteY199" fmla="*/ 3387090 h 11663158"/>
                <a:gd name="connsiteX200" fmla="*/ 673798 w 4947551"/>
                <a:gd name="connsiteY200" fmla="*/ 3428403 h 11663158"/>
                <a:gd name="connsiteX201" fmla="*/ 706361 w 4947551"/>
                <a:gd name="connsiteY201" fmla="*/ 3469983 h 11663158"/>
                <a:gd name="connsiteX202" fmla="*/ 738593 w 4947551"/>
                <a:gd name="connsiteY202" fmla="*/ 3511804 h 11663158"/>
                <a:gd name="connsiteX203" fmla="*/ 770470 w 4947551"/>
                <a:gd name="connsiteY203" fmla="*/ 3553815 h 11663158"/>
                <a:gd name="connsiteX204" fmla="*/ 801979 w 4947551"/>
                <a:gd name="connsiteY204" fmla="*/ 3595992 h 11663158"/>
                <a:gd name="connsiteX205" fmla="*/ 833094 w 4947551"/>
                <a:gd name="connsiteY205" fmla="*/ 3638296 h 11663158"/>
                <a:gd name="connsiteX206" fmla="*/ 863803 w 4947551"/>
                <a:gd name="connsiteY206" fmla="*/ 3680688 h 11663158"/>
                <a:gd name="connsiteX207" fmla="*/ 894092 w 4947551"/>
                <a:gd name="connsiteY207" fmla="*/ 3723119 h 11663158"/>
                <a:gd name="connsiteX208" fmla="*/ 923937 w 4947551"/>
                <a:gd name="connsiteY208" fmla="*/ 3765562 h 11663158"/>
                <a:gd name="connsiteX209" fmla="*/ 953325 w 4947551"/>
                <a:gd name="connsiteY209" fmla="*/ 3807980 h 11663158"/>
                <a:gd name="connsiteX210" fmla="*/ 982230 w 4947551"/>
                <a:gd name="connsiteY210" fmla="*/ 3850335 h 11663158"/>
                <a:gd name="connsiteX211" fmla="*/ 1010640 w 4947551"/>
                <a:gd name="connsiteY211" fmla="*/ 3892588 h 11663158"/>
                <a:gd name="connsiteX212" fmla="*/ 1038542 w 4947551"/>
                <a:gd name="connsiteY212" fmla="*/ 3934701 h 11663158"/>
                <a:gd name="connsiteX213" fmla="*/ 1424025 w 4947551"/>
                <a:gd name="connsiteY213" fmla="*/ 4504220 h 11663158"/>
                <a:gd name="connsiteX214" fmla="*/ 1462062 w 4947551"/>
                <a:gd name="connsiteY214" fmla="*/ 4552556 h 11663158"/>
                <a:gd name="connsiteX215" fmla="*/ 1499628 w 4947551"/>
                <a:gd name="connsiteY215" fmla="*/ 4598822 h 11663158"/>
                <a:gd name="connsiteX216" fmla="*/ 1536700 w 4947551"/>
                <a:gd name="connsiteY216" fmla="*/ 4643183 h 11663158"/>
                <a:gd name="connsiteX217" fmla="*/ 1573225 w 4947551"/>
                <a:gd name="connsiteY217" fmla="*/ 4685792 h 11663158"/>
                <a:gd name="connsiteX218" fmla="*/ 1609204 w 4947551"/>
                <a:gd name="connsiteY218" fmla="*/ 4726813 h 11663158"/>
                <a:gd name="connsiteX219" fmla="*/ 1644599 w 4947551"/>
                <a:gd name="connsiteY219" fmla="*/ 4766399 h 11663158"/>
                <a:gd name="connsiteX220" fmla="*/ 1679359 w 4947551"/>
                <a:gd name="connsiteY220" fmla="*/ 4804740 h 11663158"/>
                <a:gd name="connsiteX221" fmla="*/ 1811642 w 4947551"/>
                <a:gd name="connsiteY221" fmla="*/ 4948745 h 11663158"/>
                <a:gd name="connsiteX222" fmla="*/ 1842858 w 4947551"/>
                <a:gd name="connsiteY222" fmla="*/ 4983226 h 11663158"/>
                <a:gd name="connsiteX223" fmla="*/ 1873275 w 4947551"/>
                <a:gd name="connsiteY223" fmla="*/ 5017414 h 11663158"/>
                <a:gd name="connsiteX224" fmla="*/ 1902866 w 4947551"/>
                <a:gd name="connsiteY224" fmla="*/ 5051501 h 11663158"/>
                <a:gd name="connsiteX225" fmla="*/ 1931606 w 4947551"/>
                <a:gd name="connsiteY225" fmla="*/ 5085626 h 11663158"/>
                <a:gd name="connsiteX226" fmla="*/ 1959444 w 4947551"/>
                <a:gd name="connsiteY226" fmla="*/ 5119954 h 11663158"/>
                <a:gd name="connsiteX227" fmla="*/ 1986368 w 4947551"/>
                <a:gd name="connsiteY227" fmla="*/ 5154650 h 11663158"/>
                <a:gd name="connsiteX228" fmla="*/ 2012353 w 4947551"/>
                <a:gd name="connsiteY228" fmla="*/ 5189893 h 11663158"/>
                <a:gd name="connsiteX229" fmla="*/ 2037346 w 4947551"/>
                <a:gd name="connsiteY229" fmla="*/ 5225821 h 11663158"/>
                <a:gd name="connsiteX230" fmla="*/ 2061337 w 4947551"/>
                <a:gd name="connsiteY230" fmla="*/ 5262613 h 11663158"/>
                <a:gd name="connsiteX231" fmla="*/ 2084285 w 4947551"/>
                <a:gd name="connsiteY231" fmla="*/ 5300434 h 11663158"/>
                <a:gd name="connsiteX232" fmla="*/ 2106168 w 4947551"/>
                <a:gd name="connsiteY232" fmla="*/ 5339435 h 11663158"/>
                <a:gd name="connsiteX233" fmla="*/ 2126945 w 4947551"/>
                <a:gd name="connsiteY233" fmla="*/ 5379783 h 11663158"/>
                <a:gd name="connsiteX234" fmla="*/ 2146604 w 4947551"/>
                <a:gd name="connsiteY234" fmla="*/ 5421642 h 11663158"/>
                <a:gd name="connsiteX235" fmla="*/ 2165096 w 4947551"/>
                <a:gd name="connsiteY235" fmla="*/ 5465178 h 11663158"/>
                <a:gd name="connsiteX236" fmla="*/ 2182406 w 4947551"/>
                <a:gd name="connsiteY236" fmla="*/ 5510555 h 11663158"/>
                <a:gd name="connsiteX237" fmla="*/ 2198484 w 4947551"/>
                <a:gd name="connsiteY237" fmla="*/ 5557926 h 11663158"/>
                <a:gd name="connsiteX238" fmla="*/ 2213330 w 4947551"/>
                <a:gd name="connsiteY238" fmla="*/ 5607469 h 11663158"/>
                <a:gd name="connsiteX239" fmla="*/ 2226894 w 4947551"/>
                <a:gd name="connsiteY239" fmla="*/ 5659336 h 11663158"/>
                <a:gd name="connsiteX240" fmla="*/ 2299398 w 4947551"/>
                <a:gd name="connsiteY240" fmla="*/ 6512192 h 11663158"/>
                <a:gd name="connsiteX241" fmla="*/ 2344089 w 4947551"/>
                <a:gd name="connsiteY241" fmla="*/ 7067969 h 11663158"/>
                <a:gd name="connsiteX242" fmla="*/ 2382316 w 4947551"/>
                <a:gd name="connsiteY242" fmla="*/ 7569784 h 11663158"/>
                <a:gd name="connsiteX243" fmla="*/ 2411095 w 4947551"/>
                <a:gd name="connsiteY243" fmla="*/ 7968742 h 11663158"/>
                <a:gd name="connsiteX244" fmla="*/ 2434437 w 4947551"/>
                <a:gd name="connsiteY244" fmla="*/ 8310397 h 11663158"/>
                <a:gd name="connsiteX245" fmla="*/ 2456675 w 4947551"/>
                <a:gd name="connsiteY245" fmla="*/ 8656142 h 11663158"/>
                <a:gd name="connsiteX246" fmla="*/ 2473325 w 4947551"/>
                <a:gd name="connsiteY246" fmla="*/ 8932977 h 11663158"/>
                <a:gd name="connsiteX247" fmla="*/ 2488679 w 4947551"/>
                <a:gd name="connsiteY247" fmla="*/ 9207805 h 11663158"/>
                <a:gd name="connsiteX248" fmla="*/ 2499207 w 4947551"/>
                <a:gd name="connsiteY248" fmla="*/ 9411373 h 11663158"/>
                <a:gd name="connsiteX249" fmla="*/ 2508745 w 4947551"/>
                <a:gd name="connsiteY249" fmla="*/ 9611792 h 11663158"/>
                <a:gd name="connsiteX250" fmla="*/ 2535682 w 4947551"/>
                <a:gd name="connsiteY250" fmla="*/ 11043260 h 11663158"/>
                <a:gd name="connsiteX251" fmla="*/ 2534297 w 4947551"/>
                <a:gd name="connsiteY251" fmla="*/ 11087621 h 11663158"/>
                <a:gd name="connsiteX252" fmla="*/ 2532697 w 4947551"/>
                <a:gd name="connsiteY252" fmla="*/ 11130699 h 11663158"/>
                <a:gd name="connsiteX253" fmla="*/ 2530856 w 4947551"/>
                <a:gd name="connsiteY253" fmla="*/ 11172469 h 11663158"/>
                <a:gd name="connsiteX254" fmla="*/ 2528798 w 4947551"/>
                <a:gd name="connsiteY254" fmla="*/ 11212894 h 11663158"/>
                <a:gd name="connsiteX255" fmla="*/ 2526487 w 4947551"/>
                <a:gd name="connsiteY255" fmla="*/ 11251933 h 11663158"/>
                <a:gd name="connsiteX256" fmla="*/ 2521153 w 4947551"/>
                <a:gd name="connsiteY256" fmla="*/ 11325771 h 11663158"/>
                <a:gd name="connsiteX257" fmla="*/ 2514828 w 4947551"/>
                <a:gd name="connsiteY257" fmla="*/ 11393703 h 11663158"/>
                <a:gd name="connsiteX258" fmla="*/ 2507462 w 4947551"/>
                <a:gd name="connsiteY258" fmla="*/ 11455489 h 11663158"/>
                <a:gd name="connsiteX259" fmla="*/ 2499042 w 4947551"/>
                <a:gd name="connsiteY259" fmla="*/ 11510861 h 11663158"/>
                <a:gd name="connsiteX260" fmla="*/ 2489517 w 4947551"/>
                <a:gd name="connsiteY260" fmla="*/ 11559578 h 11663158"/>
                <a:gd name="connsiteX261" fmla="*/ 2478887 w 4947551"/>
                <a:gd name="connsiteY261" fmla="*/ 11601361 h 11663158"/>
                <a:gd name="connsiteX262" fmla="*/ 2460739 w 4947551"/>
                <a:gd name="connsiteY262" fmla="*/ 11650510 h 11663158"/>
                <a:gd name="connsiteX263" fmla="*/ 2454097 w 4947551"/>
                <a:gd name="connsiteY263" fmla="*/ 11663159 h 11663158"/>
                <a:gd name="connsiteX264" fmla="*/ 4947551 w 4947551"/>
                <a:gd name="connsiteY264" fmla="*/ 11651602 h 11663158"/>
                <a:gd name="connsiteX0" fmla="*/ 4947551 w 4947551"/>
                <a:gd name="connsiteY0" fmla="*/ 11651602 h 11663160"/>
                <a:gd name="connsiteX1" fmla="*/ 4719642 w 4947551"/>
                <a:gd name="connsiteY1" fmla="*/ 9451909 h 11663160"/>
                <a:gd name="connsiteX2" fmla="*/ 4643463 w 4947551"/>
                <a:gd name="connsiteY2" fmla="*/ 8467674 h 11663160"/>
                <a:gd name="connsiteX3" fmla="*/ 4445355 w 4947551"/>
                <a:gd name="connsiteY3" fmla="*/ 6664122 h 11663160"/>
                <a:gd name="connsiteX4" fmla="*/ 4266146 w 4947551"/>
                <a:gd name="connsiteY4" fmla="*/ 5572925 h 11663160"/>
                <a:gd name="connsiteX5" fmla="*/ 4018750 w 4947551"/>
                <a:gd name="connsiteY5" fmla="*/ 4526064 h 11663160"/>
                <a:gd name="connsiteX6" fmla="*/ 4018203 w 4947551"/>
                <a:gd name="connsiteY6" fmla="*/ 4488688 h 11663160"/>
                <a:gd name="connsiteX7" fmla="*/ 4018267 w 4947551"/>
                <a:gd name="connsiteY7" fmla="*/ 4434357 h 11663160"/>
                <a:gd name="connsiteX8" fmla="*/ 4019131 w 4947551"/>
                <a:gd name="connsiteY8" fmla="*/ 4380242 h 11663160"/>
                <a:gd name="connsiteX9" fmla="*/ 4020680 w 4947551"/>
                <a:gd name="connsiteY9" fmla="*/ 4326394 h 11663160"/>
                <a:gd name="connsiteX10" fmla="*/ 4022826 w 4947551"/>
                <a:gd name="connsiteY10" fmla="*/ 4272864 h 11663160"/>
                <a:gd name="connsiteX11" fmla="*/ 4025468 w 4947551"/>
                <a:gd name="connsiteY11" fmla="*/ 4219689 h 11663160"/>
                <a:gd name="connsiteX12" fmla="*/ 4028529 w 4947551"/>
                <a:gd name="connsiteY12" fmla="*/ 4166933 h 11663160"/>
                <a:gd name="connsiteX13" fmla="*/ 4031907 w 4947551"/>
                <a:gd name="connsiteY13" fmla="*/ 4114647 h 11663160"/>
                <a:gd name="connsiteX14" fmla="*/ 4035514 w 4947551"/>
                <a:gd name="connsiteY14" fmla="*/ 4062869 h 11663160"/>
                <a:gd name="connsiteX15" fmla="*/ 4046702 w 4947551"/>
                <a:gd name="connsiteY15" fmla="*/ 3911117 h 11663160"/>
                <a:gd name="connsiteX16" fmla="*/ 4053548 w 4947551"/>
                <a:gd name="connsiteY16" fmla="*/ 3813441 h 11663160"/>
                <a:gd name="connsiteX17" fmla="*/ 4056507 w 4947551"/>
                <a:gd name="connsiteY17" fmla="*/ 3765791 h 11663160"/>
                <a:gd name="connsiteX18" fmla="*/ 4059034 w 4947551"/>
                <a:gd name="connsiteY18" fmla="*/ 3719017 h 11663160"/>
                <a:gd name="connsiteX19" fmla="*/ 4061041 w 4947551"/>
                <a:gd name="connsiteY19" fmla="*/ 3673157 h 11663160"/>
                <a:gd name="connsiteX20" fmla="*/ 4062412 w 4947551"/>
                <a:gd name="connsiteY20" fmla="*/ 3628250 h 11663160"/>
                <a:gd name="connsiteX21" fmla="*/ 4063073 w 4947551"/>
                <a:gd name="connsiteY21" fmla="*/ 3584371 h 11663160"/>
                <a:gd name="connsiteX22" fmla="*/ 4062920 w 4947551"/>
                <a:gd name="connsiteY22" fmla="*/ 3541547 h 11663160"/>
                <a:gd name="connsiteX23" fmla="*/ 4061866 w 4947551"/>
                <a:gd name="connsiteY23" fmla="*/ 3499840 h 11663160"/>
                <a:gd name="connsiteX24" fmla="*/ 4059809 w 4947551"/>
                <a:gd name="connsiteY24" fmla="*/ 3459302 h 11663160"/>
                <a:gd name="connsiteX25" fmla="*/ 4056672 w 4947551"/>
                <a:gd name="connsiteY25" fmla="*/ 3419970 h 11663160"/>
                <a:gd name="connsiteX26" fmla="*/ 4052341 w 4947551"/>
                <a:gd name="connsiteY26" fmla="*/ 3381908 h 11663160"/>
                <a:gd name="connsiteX27" fmla="*/ 4063796 w 4947551"/>
                <a:gd name="connsiteY27" fmla="*/ 3338804 h 11663160"/>
                <a:gd name="connsiteX28" fmla="*/ 4073741 w 4947551"/>
                <a:gd name="connsiteY28" fmla="*/ 3291090 h 11663160"/>
                <a:gd name="connsiteX29" fmla="*/ 4082224 w 4947551"/>
                <a:gd name="connsiteY29" fmla="*/ 3239668 h 11663160"/>
                <a:gd name="connsiteX30" fmla="*/ 4089311 w 4947551"/>
                <a:gd name="connsiteY30" fmla="*/ 3185426 h 11663160"/>
                <a:gd name="connsiteX31" fmla="*/ 4095077 w 4947551"/>
                <a:gd name="connsiteY31" fmla="*/ 3129292 h 11663160"/>
                <a:gd name="connsiteX32" fmla="*/ 4099572 w 4947551"/>
                <a:gd name="connsiteY32" fmla="*/ 3072180 h 11663160"/>
                <a:gd name="connsiteX33" fmla="*/ 4102874 w 4947551"/>
                <a:gd name="connsiteY33" fmla="*/ 3015005 h 11663160"/>
                <a:gd name="connsiteX34" fmla="*/ 4105033 w 4947551"/>
                <a:gd name="connsiteY34" fmla="*/ 2958655 h 11663160"/>
                <a:gd name="connsiteX35" fmla="*/ 4106138 w 4947551"/>
                <a:gd name="connsiteY35" fmla="*/ 2904058 h 11663160"/>
                <a:gd name="connsiteX36" fmla="*/ 4106227 w 4947551"/>
                <a:gd name="connsiteY36" fmla="*/ 2852115 h 11663160"/>
                <a:gd name="connsiteX37" fmla="*/ 4105376 w 4947551"/>
                <a:gd name="connsiteY37" fmla="*/ 2803753 h 11663160"/>
                <a:gd name="connsiteX38" fmla="*/ 4103662 w 4947551"/>
                <a:gd name="connsiteY38" fmla="*/ 2759862 h 11663160"/>
                <a:gd name="connsiteX39" fmla="*/ 4101122 w 4947551"/>
                <a:gd name="connsiteY39" fmla="*/ 2721368 h 11663160"/>
                <a:gd name="connsiteX40" fmla="*/ 4097845 w 4947551"/>
                <a:gd name="connsiteY40" fmla="*/ 2689174 h 11663160"/>
                <a:gd name="connsiteX41" fmla="*/ 4090454 w 4947551"/>
                <a:gd name="connsiteY41" fmla="*/ 2628252 h 11663160"/>
                <a:gd name="connsiteX42" fmla="*/ 4071607 w 4947551"/>
                <a:gd name="connsiteY42" fmla="*/ 2459113 h 11663160"/>
                <a:gd name="connsiteX43" fmla="*/ 4065587 w 4947551"/>
                <a:gd name="connsiteY43" fmla="*/ 2407094 h 11663160"/>
                <a:gd name="connsiteX44" fmla="*/ 4059275 w 4947551"/>
                <a:gd name="connsiteY44" fmla="*/ 2357170 h 11663160"/>
                <a:gd name="connsiteX45" fmla="*/ 4052417 w 4947551"/>
                <a:gd name="connsiteY45" fmla="*/ 2309266 h 11663160"/>
                <a:gd name="connsiteX46" fmla="*/ 4044759 w 4947551"/>
                <a:gd name="connsiteY46" fmla="*/ 2263330 h 11663160"/>
                <a:gd name="connsiteX47" fmla="*/ 4036034 w 4947551"/>
                <a:gd name="connsiteY47" fmla="*/ 2219325 h 11663160"/>
                <a:gd name="connsiteX48" fmla="*/ 4026001 w 4947551"/>
                <a:gd name="connsiteY48" fmla="*/ 2177186 h 11663160"/>
                <a:gd name="connsiteX49" fmla="*/ 4014406 w 4947551"/>
                <a:gd name="connsiteY49" fmla="*/ 2136851 h 11663160"/>
                <a:gd name="connsiteX50" fmla="*/ 4000995 w 4947551"/>
                <a:gd name="connsiteY50" fmla="*/ 2098268 h 11663160"/>
                <a:gd name="connsiteX51" fmla="*/ 3985514 w 4947551"/>
                <a:gd name="connsiteY51" fmla="*/ 2061375 h 11663160"/>
                <a:gd name="connsiteX52" fmla="*/ 3967696 w 4947551"/>
                <a:gd name="connsiteY52" fmla="*/ 2026132 h 11663160"/>
                <a:gd name="connsiteX53" fmla="*/ 3947312 w 4947551"/>
                <a:gd name="connsiteY53" fmla="*/ 1992477 h 11663160"/>
                <a:gd name="connsiteX54" fmla="*/ 3924084 w 4947551"/>
                <a:gd name="connsiteY54" fmla="*/ 1960346 h 11663160"/>
                <a:gd name="connsiteX55" fmla="*/ 3897757 w 4947551"/>
                <a:gd name="connsiteY55" fmla="*/ 1929688 h 11663160"/>
                <a:gd name="connsiteX56" fmla="*/ 3868102 w 4947551"/>
                <a:gd name="connsiteY56" fmla="*/ 1900440 h 11663160"/>
                <a:gd name="connsiteX57" fmla="*/ 3834841 w 4947551"/>
                <a:gd name="connsiteY57" fmla="*/ 1872564 h 11663160"/>
                <a:gd name="connsiteX58" fmla="*/ 3797731 w 4947551"/>
                <a:gd name="connsiteY58" fmla="*/ 1845995 h 11663160"/>
                <a:gd name="connsiteX59" fmla="*/ 3756520 w 4947551"/>
                <a:gd name="connsiteY59" fmla="*/ 1820684 h 11663160"/>
                <a:gd name="connsiteX60" fmla="*/ 3710940 w 4947551"/>
                <a:gd name="connsiteY60" fmla="*/ 1796554 h 11663160"/>
                <a:gd name="connsiteX61" fmla="*/ 3699484 w 4947551"/>
                <a:gd name="connsiteY61" fmla="*/ 1742655 h 11663160"/>
                <a:gd name="connsiteX62" fmla="*/ 3683393 w 4947551"/>
                <a:gd name="connsiteY62" fmla="*/ 1693278 h 11663160"/>
                <a:gd name="connsiteX63" fmla="*/ 3663086 w 4947551"/>
                <a:gd name="connsiteY63" fmla="*/ 1648193 h 11663160"/>
                <a:gd name="connsiteX64" fmla="*/ 3638956 w 4947551"/>
                <a:gd name="connsiteY64" fmla="*/ 1607197 h 11663160"/>
                <a:gd name="connsiteX65" fmla="*/ 3611422 w 4947551"/>
                <a:gd name="connsiteY65" fmla="*/ 1570062 h 11663160"/>
                <a:gd name="connsiteX66" fmla="*/ 3580854 w 4947551"/>
                <a:gd name="connsiteY66" fmla="*/ 1536573 h 11663160"/>
                <a:gd name="connsiteX67" fmla="*/ 3547694 w 4947551"/>
                <a:gd name="connsiteY67" fmla="*/ 1506512 h 11663160"/>
                <a:gd name="connsiteX68" fmla="*/ 3512312 w 4947551"/>
                <a:gd name="connsiteY68" fmla="*/ 1479664 h 11663160"/>
                <a:gd name="connsiteX69" fmla="*/ 3475139 w 4947551"/>
                <a:gd name="connsiteY69" fmla="*/ 1455813 h 11663160"/>
                <a:gd name="connsiteX70" fmla="*/ 3436556 w 4947551"/>
                <a:gd name="connsiteY70" fmla="*/ 1434731 h 11663160"/>
                <a:gd name="connsiteX71" fmla="*/ 3396983 w 4947551"/>
                <a:gd name="connsiteY71" fmla="*/ 1416227 h 11663160"/>
                <a:gd name="connsiteX72" fmla="*/ 3356813 w 4947551"/>
                <a:gd name="connsiteY72" fmla="*/ 1400060 h 11663160"/>
                <a:gd name="connsiteX73" fmla="*/ 3316440 w 4947551"/>
                <a:gd name="connsiteY73" fmla="*/ 1386014 h 11663160"/>
                <a:gd name="connsiteX74" fmla="*/ 3276295 w 4947551"/>
                <a:gd name="connsiteY74" fmla="*/ 1373886 h 11663160"/>
                <a:gd name="connsiteX75" fmla="*/ 3236760 w 4947551"/>
                <a:gd name="connsiteY75" fmla="*/ 1363446 h 11663160"/>
                <a:gd name="connsiteX76" fmla="*/ 3198253 w 4947551"/>
                <a:gd name="connsiteY76" fmla="*/ 1354480 h 11663160"/>
                <a:gd name="connsiteX77" fmla="*/ 3161157 w 4947551"/>
                <a:gd name="connsiteY77" fmla="*/ 1346771 h 11663160"/>
                <a:gd name="connsiteX78" fmla="*/ 3127591 w 4947551"/>
                <a:gd name="connsiteY78" fmla="*/ 1292110 h 11663160"/>
                <a:gd name="connsiteX79" fmla="*/ 3096272 w 4947551"/>
                <a:gd name="connsiteY79" fmla="*/ 1238783 h 11663160"/>
                <a:gd name="connsiteX80" fmla="*/ 3066834 w 4947551"/>
                <a:gd name="connsiteY80" fmla="*/ 1187018 h 11663160"/>
                <a:gd name="connsiteX81" fmla="*/ 3012071 w 4947551"/>
                <a:gd name="connsiteY81" fmla="*/ 1088936 h 11663160"/>
                <a:gd name="connsiteX82" fmla="*/ 2986024 w 4947551"/>
                <a:gd name="connsiteY82" fmla="*/ 1043025 h 11663160"/>
                <a:gd name="connsiteX83" fmla="*/ 2960357 w 4947551"/>
                <a:gd name="connsiteY83" fmla="*/ 999477 h 11663160"/>
                <a:gd name="connsiteX84" fmla="*/ 2934716 w 4947551"/>
                <a:gd name="connsiteY84" fmla="*/ 958507 h 11663160"/>
                <a:gd name="connsiteX85" fmla="*/ 2908719 w 4947551"/>
                <a:gd name="connsiteY85" fmla="*/ 920292 h 11663160"/>
                <a:gd name="connsiteX86" fmla="*/ 2881998 w 4947551"/>
                <a:gd name="connsiteY86" fmla="*/ 885050 h 11663160"/>
                <a:gd name="connsiteX87" fmla="*/ 2854185 w 4947551"/>
                <a:gd name="connsiteY87" fmla="*/ 852970 h 11663160"/>
                <a:gd name="connsiteX88" fmla="*/ 2824911 w 4947551"/>
                <a:gd name="connsiteY88" fmla="*/ 824280 h 11663160"/>
                <a:gd name="connsiteX89" fmla="*/ 2793796 w 4947551"/>
                <a:gd name="connsiteY89" fmla="*/ 799160 h 11663160"/>
                <a:gd name="connsiteX90" fmla="*/ 2760472 w 4947551"/>
                <a:gd name="connsiteY90" fmla="*/ 777824 h 11663160"/>
                <a:gd name="connsiteX91" fmla="*/ 2724581 w 4947551"/>
                <a:gd name="connsiteY91" fmla="*/ 760476 h 11663160"/>
                <a:gd name="connsiteX92" fmla="*/ 2687066 w 4947551"/>
                <a:gd name="connsiteY92" fmla="*/ 751433 h 11663160"/>
                <a:gd name="connsiteX93" fmla="*/ 2644190 w 4947551"/>
                <a:gd name="connsiteY93" fmla="*/ 751306 h 11663160"/>
                <a:gd name="connsiteX94" fmla="*/ 2597493 w 4947551"/>
                <a:gd name="connsiteY94" fmla="*/ 758380 h 11663160"/>
                <a:gd name="connsiteX95" fmla="*/ 2548458 w 4947551"/>
                <a:gd name="connsiteY95" fmla="*/ 770915 h 11663160"/>
                <a:gd name="connsiteX96" fmla="*/ 2498623 w 4947551"/>
                <a:gd name="connsiteY96" fmla="*/ 787222 h 11663160"/>
                <a:gd name="connsiteX97" fmla="*/ 2449487 w 4947551"/>
                <a:gd name="connsiteY97" fmla="*/ 805561 h 11663160"/>
                <a:gd name="connsiteX98" fmla="*/ 2359406 w 4947551"/>
                <a:gd name="connsiteY98" fmla="*/ 841476 h 11663160"/>
                <a:gd name="connsiteX99" fmla="*/ 2321471 w 4947551"/>
                <a:gd name="connsiteY99" fmla="*/ 855624 h 11663160"/>
                <a:gd name="connsiteX100" fmla="*/ 2353945 w 4947551"/>
                <a:gd name="connsiteY100" fmla="*/ 972350 h 11663160"/>
                <a:gd name="connsiteX101" fmla="*/ 2369337 w 4947551"/>
                <a:gd name="connsiteY101" fmla="*/ 1042733 h 11663160"/>
                <a:gd name="connsiteX102" fmla="*/ 2371750 w 4947551"/>
                <a:gd name="connsiteY102" fmla="*/ 1095070 h 11663160"/>
                <a:gd name="connsiteX103" fmla="*/ 2365273 w 4947551"/>
                <a:gd name="connsiteY103" fmla="*/ 1157706 h 11663160"/>
                <a:gd name="connsiteX104" fmla="*/ 2244699 w 4947551"/>
                <a:gd name="connsiteY104" fmla="*/ 2131885 h 11663160"/>
                <a:gd name="connsiteX105" fmla="*/ 2365260 w 4947551"/>
                <a:gd name="connsiteY105" fmla="*/ 1157706 h 11663160"/>
                <a:gd name="connsiteX106" fmla="*/ 2365730 w 4947551"/>
                <a:gd name="connsiteY106" fmla="*/ 1139748 h 11663160"/>
                <a:gd name="connsiteX107" fmla="*/ 2342832 w 4947551"/>
                <a:gd name="connsiteY107" fmla="*/ 1081036 h 11663160"/>
                <a:gd name="connsiteX108" fmla="*/ 2321318 w 4947551"/>
                <a:gd name="connsiteY108" fmla="*/ 1042365 h 11663160"/>
                <a:gd name="connsiteX109" fmla="*/ 2294293 w 4947551"/>
                <a:gd name="connsiteY109" fmla="*/ 998880 h 11663160"/>
                <a:gd name="connsiteX110" fmla="*/ 2262708 w 4947551"/>
                <a:gd name="connsiteY110" fmla="*/ 951623 h 11663160"/>
                <a:gd name="connsiteX111" fmla="*/ 2227465 w 4947551"/>
                <a:gd name="connsiteY111" fmla="*/ 901636 h 11663160"/>
                <a:gd name="connsiteX112" fmla="*/ 2189480 w 4947551"/>
                <a:gd name="connsiteY112" fmla="*/ 849960 h 11663160"/>
                <a:gd name="connsiteX113" fmla="*/ 2149678 w 4947551"/>
                <a:gd name="connsiteY113" fmla="*/ 797648 h 11663160"/>
                <a:gd name="connsiteX114" fmla="*/ 2108962 w 4947551"/>
                <a:gd name="connsiteY114" fmla="*/ 745731 h 11663160"/>
                <a:gd name="connsiteX115" fmla="*/ 2068271 w 4947551"/>
                <a:gd name="connsiteY115" fmla="*/ 695274 h 11663160"/>
                <a:gd name="connsiteX116" fmla="*/ 2028520 w 4947551"/>
                <a:gd name="connsiteY116" fmla="*/ 647306 h 11663160"/>
                <a:gd name="connsiteX117" fmla="*/ 1990610 w 4947551"/>
                <a:gd name="connsiteY117" fmla="*/ 602869 h 11663160"/>
                <a:gd name="connsiteX118" fmla="*/ 1955482 w 4947551"/>
                <a:gd name="connsiteY118" fmla="*/ 563016 h 11663160"/>
                <a:gd name="connsiteX119" fmla="*/ 1924037 w 4947551"/>
                <a:gd name="connsiteY119" fmla="*/ 528789 h 11663160"/>
                <a:gd name="connsiteX120" fmla="*/ 1897202 w 4947551"/>
                <a:gd name="connsiteY120" fmla="*/ 501230 h 11663160"/>
                <a:gd name="connsiteX121" fmla="*/ 1861007 w 4947551"/>
                <a:gd name="connsiteY121" fmla="*/ 470306 h 11663160"/>
                <a:gd name="connsiteX122" fmla="*/ 406044 w 4947551"/>
                <a:gd name="connsiteY122" fmla="*/ 2501 h 11663160"/>
                <a:gd name="connsiteX123" fmla="*/ 363143 w 4947551"/>
                <a:gd name="connsiteY123" fmla="*/ 0 h 11663160"/>
                <a:gd name="connsiteX124" fmla="*/ 321068 w 4947551"/>
                <a:gd name="connsiteY124" fmla="*/ 19151 h 11663160"/>
                <a:gd name="connsiteX125" fmla="*/ 289941 w 4947551"/>
                <a:gd name="connsiteY125" fmla="*/ 53987 h 11663160"/>
                <a:gd name="connsiteX126" fmla="*/ 279920 w 4947551"/>
                <a:gd name="connsiteY126" fmla="*/ 98539 h 11663160"/>
                <a:gd name="connsiteX127" fmla="*/ 284683 w 4947551"/>
                <a:gd name="connsiteY127" fmla="*/ 138950 h 11663160"/>
                <a:gd name="connsiteX128" fmla="*/ 293077 w 4947551"/>
                <a:gd name="connsiteY128" fmla="*/ 181762 h 11663160"/>
                <a:gd name="connsiteX129" fmla="*/ 305917 w 4947551"/>
                <a:gd name="connsiteY129" fmla="*/ 225729 h 11663160"/>
                <a:gd name="connsiteX130" fmla="*/ 324027 w 4947551"/>
                <a:gd name="connsiteY130" fmla="*/ 269608 h 11663160"/>
                <a:gd name="connsiteX131" fmla="*/ 348221 w 4947551"/>
                <a:gd name="connsiteY131" fmla="*/ 312127 h 11663160"/>
                <a:gd name="connsiteX132" fmla="*/ 379310 w 4947551"/>
                <a:gd name="connsiteY132" fmla="*/ 352044 h 11663160"/>
                <a:gd name="connsiteX133" fmla="*/ 418122 w 4947551"/>
                <a:gd name="connsiteY133" fmla="*/ 388112 h 11663160"/>
                <a:gd name="connsiteX134" fmla="*/ 685850 w 4947551"/>
                <a:gd name="connsiteY134" fmla="*/ 539369 h 11663160"/>
                <a:gd name="connsiteX135" fmla="*/ 1100861 w 4947551"/>
                <a:gd name="connsiteY135" fmla="*/ 735495 h 11663160"/>
                <a:gd name="connsiteX136" fmla="*/ 1482407 w 4947551"/>
                <a:gd name="connsiteY136" fmla="*/ 905357 h 11663160"/>
                <a:gd name="connsiteX137" fmla="*/ 1649742 w 4947551"/>
                <a:gd name="connsiteY137" fmla="*/ 977785 h 11663160"/>
                <a:gd name="connsiteX138" fmla="*/ 1785048 w 4947551"/>
                <a:gd name="connsiteY138" fmla="*/ 2112632 h 11663160"/>
                <a:gd name="connsiteX139" fmla="*/ 1759026 w 4947551"/>
                <a:gd name="connsiteY139" fmla="*/ 2372144 h 11663160"/>
                <a:gd name="connsiteX140" fmla="*/ 1648383 w 4947551"/>
                <a:gd name="connsiteY140" fmla="*/ 2966072 h 11663160"/>
                <a:gd name="connsiteX141" fmla="*/ 1607248 w 4947551"/>
                <a:gd name="connsiteY141" fmla="*/ 2983052 h 11663160"/>
                <a:gd name="connsiteX142" fmla="*/ 1563331 w 4947551"/>
                <a:gd name="connsiteY142" fmla="*/ 3004997 h 11663160"/>
                <a:gd name="connsiteX143" fmla="*/ 1414526 w 4947551"/>
                <a:gd name="connsiteY143" fmla="*/ 3086201 h 11663160"/>
                <a:gd name="connsiteX144" fmla="*/ 1387436 w 4947551"/>
                <a:gd name="connsiteY144" fmla="*/ 3147326 h 11663160"/>
                <a:gd name="connsiteX145" fmla="*/ 1327137 w 4947551"/>
                <a:gd name="connsiteY145" fmla="*/ 3085833 h 11663160"/>
                <a:gd name="connsiteX146" fmla="*/ 1255369 w 4947551"/>
                <a:gd name="connsiteY146" fmla="*/ 3011360 h 11663160"/>
                <a:gd name="connsiteX147" fmla="*/ 1143254 w 4947551"/>
                <a:gd name="connsiteY147" fmla="*/ 2894114 h 11663160"/>
                <a:gd name="connsiteX148" fmla="*/ 1105077 w 4947551"/>
                <a:gd name="connsiteY148" fmla="*/ 2854502 h 11663160"/>
                <a:gd name="connsiteX149" fmla="*/ 1066647 w 4947551"/>
                <a:gd name="connsiteY149" fmla="*/ 2815005 h 11663160"/>
                <a:gd name="connsiteX150" fmla="*/ 1028077 w 4947551"/>
                <a:gd name="connsiteY150" fmla="*/ 2775851 h 11663160"/>
                <a:gd name="connsiteX151" fmla="*/ 989457 w 4947551"/>
                <a:gd name="connsiteY151" fmla="*/ 2737294 h 11663160"/>
                <a:gd name="connsiteX152" fmla="*/ 950874 w 4947551"/>
                <a:gd name="connsiteY152" fmla="*/ 2699562 h 11663160"/>
                <a:gd name="connsiteX153" fmla="*/ 912431 w 4947551"/>
                <a:gd name="connsiteY153" fmla="*/ 2662885 h 11663160"/>
                <a:gd name="connsiteX154" fmla="*/ 874217 w 4947551"/>
                <a:gd name="connsiteY154" fmla="*/ 2627490 h 11663160"/>
                <a:gd name="connsiteX155" fmla="*/ 836333 w 4947551"/>
                <a:gd name="connsiteY155" fmla="*/ 2593619 h 11663160"/>
                <a:gd name="connsiteX156" fmla="*/ 798868 w 4947551"/>
                <a:gd name="connsiteY156" fmla="*/ 2561513 h 11663160"/>
                <a:gd name="connsiteX157" fmla="*/ 761923 w 4947551"/>
                <a:gd name="connsiteY157" fmla="*/ 2531389 h 11663160"/>
                <a:gd name="connsiteX158" fmla="*/ 725589 w 4947551"/>
                <a:gd name="connsiteY158" fmla="*/ 2503487 h 11663160"/>
                <a:gd name="connsiteX159" fmla="*/ 689978 w 4947551"/>
                <a:gd name="connsiteY159" fmla="*/ 2478036 h 11663160"/>
                <a:gd name="connsiteX160" fmla="*/ 655154 w 4947551"/>
                <a:gd name="connsiteY160" fmla="*/ 2455291 h 11663160"/>
                <a:gd name="connsiteX161" fmla="*/ 621245 w 4947551"/>
                <a:gd name="connsiteY161" fmla="*/ 2435453 h 11663160"/>
                <a:gd name="connsiteX162" fmla="*/ 556488 w 4947551"/>
                <a:gd name="connsiteY162" fmla="*/ 2405507 h 11663160"/>
                <a:gd name="connsiteX163" fmla="*/ 495566 w 4947551"/>
                <a:gd name="connsiteY163" fmla="*/ 2384895 h 11663160"/>
                <a:gd name="connsiteX164" fmla="*/ 438518 w 4947551"/>
                <a:gd name="connsiteY164" fmla="*/ 2369210 h 11663160"/>
                <a:gd name="connsiteX165" fmla="*/ 385191 w 4947551"/>
                <a:gd name="connsiteY165" fmla="*/ 2358148 h 11663160"/>
                <a:gd name="connsiteX166" fmla="*/ 335495 w 4947551"/>
                <a:gd name="connsiteY166" fmla="*/ 2351468 h 11663160"/>
                <a:gd name="connsiteX167" fmla="*/ 289293 w 4947551"/>
                <a:gd name="connsiteY167" fmla="*/ 2348865 h 11663160"/>
                <a:gd name="connsiteX168" fmla="*/ 246468 w 4947551"/>
                <a:gd name="connsiteY168" fmla="*/ 2350084 h 11663160"/>
                <a:gd name="connsiteX169" fmla="*/ 206895 w 4947551"/>
                <a:gd name="connsiteY169" fmla="*/ 2354846 h 11663160"/>
                <a:gd name="connsiteX170" fmla="*/ 164465 w 4947551"/>
                <a:gd name="connsiteY170" fmla="*/ 2365781 h 11663160"/>
                <a:gd name="connsiteX171" fmla="*/ 126428 w 4947551"/>
                <a:gd name="connsiteY171" fmla="*/ 2382951 h 11663160"/>
                <a:gd name="connsiteX172" fmla="*/ 92976 w 4947551"/>
                <a:gd name="connsiteY172" fmla="*/ 2405608 h 11663160"/>
                <a:gd name="connsiteX173" fmla="*/ 64312 w 4947551"/>
                <a:gd name="connsiteY173" fmla="*/ 2432951 h 11663160"/>
                <a:gd name="connsiteX174" fmla="*/ 40640 w 4947551"/>
                <a:gd name="connsiteY174" fmla="*/ 2464219 h 11663160"/>
                <a:gd name="connsiteX175" fmla="*/ 22174 w 4947551"/>
                <a:gd name="connsiteY175" fmla="*/ 2498636 h 11663160"/>
                <a:gd name="connsiteX176" fmla="*/ 9105 w 4947551"/>
                <a:gd name="connsiteY176" fmla="*/ 2535415 h 11663160"/>
                <a:gd name="connsiteX177" fmla="*/ 1651 w 4947551"/>
                <a:gd name="connsiteY177" fmla="*/ 2573794 h 11663160"/>
                <a:gd name="connsiteX178" fmla="*/ 0 w 4947551"/>
                <a:gd name="connsiteY178" fmla="*/ 2612987 h 11663160"/>
                <a:gd name="connsiteX179" fmla="*/ 4356 w 4947551"/>
                <a:gd name="connsiteY179" fmla="*/ 2652230 h 11663160"/>
                <a:gd name="connsiteX180" fmla="*/ 14922 w 4947551"/>
                <a:gd name="connsiteY180" fmla="*/ 2690736 h 11663160"/>
                <a:gd name="connsiteX181" fmla="*/ 31902 w 4947551"/>
                <a:gd name="connsiteY181" fmla="*/ 2727744 h 11663160"/>
                <a:gd name="connsiteX182" fmla="*/ 55511 w 4947551"/>
                <a:gd name="connsiteY182" fmla="*/ 2762466 h 11663160"/>
                <a:gd name="connsiteX183" fmla="*/ 85928 w 4947551"/>
                <a:gd name="connsiteY183" fmla="*/ 2794127 h 11663160"/>
                <a:gd name="connsiteX184" fmla="*/ 121500 w 4947551"/>
                <a:gd name="connsiteY184" fmla="*/ 2825940 h 11663160"/>
                <a:gd name="connsiteX185" fmla="*/ 157035 w 4947551"/>
                <a:gd name="connsiteY185" fmla="*/ 2858617 h 11663160"/>
                <a:gd name="connsiteX186" fmla="*/ 192519 w 4947551"/>
                <a:gd name="connsiteY186" fmla="*/ 2892145 h 11663160"/>
                <a:gd name="connsiteX187" fmla="*/ 227926 w 4947551"/>
                <a:gd name="connsiteY187" fmla="*/ 2926461 h 11663160"/>
                <a:gd name="connsiteX188" fmla="*/ 263245 w 4947551"/>
                <a:gd name="connsiteY188" fmla="*/ 2961551 h 11663160"/>
                <a:gd name="connsiteX189" fmla="*/ 298462 w 4947551"/>
                <a:gd name="connsiteY189" fmla="*/ 2997352 h 11663160"/>
                <a:gd name="connsiteX190" fmla="*/ 333552 w 4947551"/>
                <a:gd name="connsiteY190" fmla="*/ 3033852 h 11663160"/>
                <a:gd name="connsiteX191" fmla="*/ 368503 w 4947551"/>
                <a:gd name="connsiteY191" fmla="*/ 3070999 h 11663160"/>
                <a:gd name="connsiteX192" fmla="*/ 403301 w 4947551"/>
                <a:gd name="connsiteY192" fmla="*/ 3108769 h 11663160"/>
                <a:gd name="connsiteX193" fmla="*/ 437921 w 4947551"/>
                <a:gd name="connsiteY193" fmla="*/ 3147098 h 11663160"/>
                <a:gd name="connsiteX194" fmla="*/ 472338 w 4947551"/>
                <a:gd name="connsiteY194" fmla="*/ 3185972 h 11663160"/>
                <a:gd name="connsiteX195" fmla="*/ 506552 w 4947551"/>
                <a:gd name="connsiteY195" fmla="*/ 3225355 h 11663160"/>
                <a:gd name="connsiteX196" fmla="*/ 540524 w 4947551"/>
                <a:gd name="connsiteY196" fmla="*/ 3265182 h 11663160"/>
                <a:gd name="connsiteX197" fmla="*/ 574255 w 4947551"/>
                <a:gd name="connsiteY197" fmla="*/ 3305441 h 11663160"/>
                <a:gd name="connsiteX198" fmla="*/ 607720 w 4947551"/>
                <a:gd name="connsiteY198" fmla="*/ 3346094 h 11663160"/>
                <a:gd name="connsiteX199" fmla="*/ 640905 w 4947551"/>
                <a:gd name="connsiteY199" fmla="*/ 3387090 h 11663160"/>
                <a:gd name="connsiteX200" fmla="*/ 673798 w 4947551"/>
                <a:gd name="connsiteY200" fmla="*/ 3428403 h 11663160"/>
                <a:gd name="connsiteX201" fmla="*/ 706361 w 4947551"/>
                <a:gd name="connsiteY201" fmla="*/ 3469983 h 11663160"/>
                <a:gd name="connsiteX202" fmla="*/ 738593 w 4947551"/>
                <a:gd name="connsiteY202" fmla="*/ 3511804 h 11663160"/>
                <a:gd name="connsiteX203" fmla="*/ 770470 w 4947551"/>
                <a:gd name="connsiteY203" fmla="*/ 3553815 h 11663160"/>
                <a:gd name="connsiteX204" fmla="*/ 801979 w 4947551"/>
                <a:gd name="connsiteY204" fmla="*/ 3595992 h 11663160"/>
                <a:gd name="connsiteX205" fmla="*/ 833094 w 4947551"/>
                <a:gd name="connsiteY205" fmla="*/ 3638296 h 11663160"/>
                <a:gd name="connsiteX206" fmla="*/ 863803 w 4947551"/>
                <a:gd name="connsiteY206" fmla="*/ 3680688 h 11663160"/>
                <a:gd name="connsiteX207" fmla="*/ 894092 w 4947551"/>
                <a:gd name="connsiteY207" fmla="*/ 3723119 h 11663160"/>
                <a:gd name="connsiteX208" fmla="*/ 923937 w 4947551"/>
                <a:gd name="connsiteY208" fmla="*/ 3765562 h 11663160"/>
                <a:gd name="connsiteX209" fmla="*/ 953325 w 4947551"/>
                <a:gd name="connsiteY209" fmla="*/ 3807980 h 11663160"/>
                <a:gd name="connsiteX210" fmla="*/ 982230 w 4947551"/>
                <a:gd name="connsiteY210" fmla="*/ 3850335 h 11663160"/>
                <a:gd name="connsiteX211" fmla="*/ 1010640 w 4947551"/>
                <a:gd name="connsiteY211" fmla="*/ 3892588 h 11663160"/>
                <a:gd name="connsiteX212" fmla="*/ 1038542 w 4947551"/>
                <a:gd name="connsiteY212" fmla="*/ 3934701 h 11663160"/>
                <a:gd name="connsiteX213" fmla="*/ 1424025 w 4947551"/>
                <a:gd name="connsiteY213" fmla="*/ 4504220 h 11663160"/>
                <a:gd name="connsiteX214" fmla="*/ 1462062 w 4947551"/>
                <a:gd name="connsiteY214" fmla="*/ 4552556 h 11663160"/>
                <a:gd name="connsiteX215" fmla="*/ 1499628 w 4947551"/>
                <a:gd name="connsiteY215" fmla="*/ 4598822 h 11663160"/>
                <a:gd name="connsiteX216" fmla="*/ 1536700 w 4947551"/>
                <a:gd name="connsiteY216" fmla="*/ 4643183 h 11663160"/>
                <a:gd name="connsiteX217" fmla="*/ 1573225 w 4947551"/>
                <a:gd name="connsiteY217" fmla="*/ 4685792 h 11663160"/>
                <a:gd name="connsiteX218" fmla="*/ 1609204 w 4947551"/>
                <a:gd name="connsiteY218" fmla="*/ 4726813 h 11663160"/>
                <a:gd name="connsiteX219" fmla="*/ 1644599 w 4947551"/>
                <a:gd name="connsiteY219" fmla="*/ 4766399 h 11663160"/>
                <a:gd name="connsiteX220" fmla="*/ 1679359 w 4947551"/>
                <a:gd name="connsiteY220" fmla="*/ 4804740 h 11663160"/>
                <a:gd name="connsiteX221" fmla="*/ 1811642 w 4947551"/>
                <a:gd name="connsiteY221" fmla="*/ 4948745 h 11663160"/>
                <a:gd name="connsiteX222" fmla="*/ 1842858 w 4947551"/>
                <a:gd name="connsiteY222" fmla="*/ 4983226 h 11663160"/>
                <a:gd name="connsiteX223" fmla="*/ 1873275 w 4947551"/>
                <a:gd name="connsiteY223" fmla="*/ 5017414 h 11663160"/>
                <a:gd name="connsiteX224" fmla="*/ 1902866 w 4947551"/>
                <a:gd name="connsiteY224" fmla="*/ 5051501 h 11663160"/>
                <a:gd name="connsiteX225" fmla="*/ 1931606 w 4947551"/>
                <a:gd name="connsiteY225" fmla="*/ 5085626 h 11663160"/>
                <a:gd name="connsiteX226" fmla="*/ 1959444 w 4947551"/>
                <a:gd name="connsiteY226" fmla="*/ 5119954 h 11663160"/>
                <a:gd name="connsiteX227" fmla="*/ 1986368 w 4947551"/>
                <a:gd name="connsiteY227" fmla="*/ 5154650 h 11663160"/>
                <a:gd name="connsiteX228" fmla="*/ 2012353 w 4947551"/>
                <a:gd name="connsiteY228" fmla="*/ 5189893 h 11663160"/>
                <a:gd name="connsiteX229" fmla="*/ 2037346 w 4947551"/>
                <a:gd name="connsiteY229" fmla="*/ 5225821 h 11663160"/>
                <a:gd name="connsiteX230" fmla="*/ 2061337 w 4947551"/>
                <a:gd name="connsiteY230" fmla="*/ 5262613 h 11663160"/>
                <a:gd name="connsiteX231" fmla="*/ 2084285 w 4947551"/>
                <a:gd name="connsiteY231" fmla="*/ 5300434 h 11663160"/>
                <a:gd name="connsiteX232" fmla="*/ 2106168 w 4947551"/>
                <a:gd name="connsiteY232" fmla="*/ 5339435 h 11663160"/>
                <a:gd name="connsiteX233" fmla="*/ 2126945 w 4947551"/>
                <a:gd name="connsiteY233" fmla="*/ 5379783 h 11663160"/>
                <a:gd name="connsiteX234" fmla="*/ 2146604 w 4947551"/>
                <a:gd name="connsiteY234" fmla="*/ 5421642 h 11663160"/>
                <a:gd name="connsiteX235" fmla="*/ 2165096 w 4947551"/>
                <a:gd name="connsiteY235" fmla="*/ 5465178 h 11663160"/>
                <a:gd name="connsiteX236" fmla="*/ 2182406 w 4947551"/>
                <a:gd name="connsiteY236" fmla="*/ 5510555 h 11663160"/>
                <a:gd name="connsiteX237" fmla="*/ 2198484 w 4947551"/>
                <a:gd name="connsiteY237" fmla="*/ 5557926 h 11663160"/>
                <a:gd name="connsiteX238" fmla="*/ 2213330 w 4947551"/>
                <a:gd name="connsiteY238" fmla="*/ 5607469 h 11663160"/>
                <a:gd name="connsiteX239" fmla="*/ 2226894 w 4947551"/>
                <a:gd name="connsiteY239" fmla="*/ 5659336 h 11663160"/>
                <a:gd name="connsiteX240" fmla="*/ 2299398 w 4947551"/>
                <a:gd name="connsiteY240" fmla="*/ 6512192 h 11663160"/>
                <a:gd name="connsiteX241" fmla="*/ 2344089 w 4947551"/>
                <a:gd name="connsiteY241" fmla="*/ 7067969 h 11663160"/>
                <a:gd name="connsiteX242" fmla="*/ 2382316 w 4947551"/>
                <a:gd name="connsiteY242" fmla="*/ 7569784 h 11663160"/>
                <a:gd name="connsiteX243" fmla="*/ 2411095 w 4947551"/>
                <a:gd name="connsiteY243" fmla="*/ 7968742 h 11663160"/>
                <a:gd name="connsiteX244" fmla="*/ 2434437 w 4947551"/>
                <a:gd name="connsiteY244" fmla="*/ 8310397 h 11663160"/>
                <a:gd name="connsiteX245" fmla="*/ 2456675 w 4947551"/>
                <a:gd name="connsiteY245" fmla="*/ 8656142 h 11663160"/>
                <a:gd name="connsiteX246" fmla="*/ 2473325 w 4947551"/>
                <a:gd name="connsiteY246" fmla="*/ 8932977 h 11663160"/>
                <a:gd name="connsiteX247" fmla="*/ 2488679 w 4947551"/>
                <a:gd name="connsiteY247" fmla="*/ 9207805 h 11663160"/>
                <a:gd name="connsiteX248" fmla="*/ 2499207 w 4947551"/>
                <a:gd name="connsiteY248" fmla="*/ 9411373 h 11663160"/>
                <a:gd name="connsiteX249" fmla="*/ 2508745 w 4947551"/>
                <a:gd name="connsiteY249" fmla="*/ 9611792 h 11663160"/>
                <a:gd name="connsiteX250" fmla="*/ 2534297 w 4947551"/>
                <a:gd name="connsiteY250" fmla="*/ 11087621 h 11663160"/>
                <a:gd name="connsiteX251" fmla="*/ 2532697 w 4947551"/>
                <a:gd name="connsiteY251" fmla="*/ 11130699 h 11663160"/>
                <a:gd name="connsiteX252" fmla="*/ 2530856 w 4947551"/>
                <a:gd name="connsiteY252" fmla="*/ 11172469 h 11663160"/>
                <a:gd name="connsiteX253" fmla="*/ 2528798 w 4947551"/>
                <a:gd name="connsiteY253" fmla="*/ 11212894 h 11663160"/>
                <a:gd name="connsiteX254" fmla="*/ 2526487 w 4947551"/>
                <a:gd name="connsiteY254" fmla="*/ 11251933 h 11663160"/>
                <a:gd name="connsiteX255" fmla="*/ 2521153 w 4947551"/>
                <a:gd name="connsiteY255" fmla="*/ 11325771 h 11663160"/>
                <a:gd name="connsiteX256" fmla="*/ 2514828 w 4947551"/>
                <a:gd name="connsiteY256" fmla="*/ 11393703 h 11663160"/>
                <a:gd name="connsiteX257" fmla="*/ 2507462 w 4947551"/>
                <a:gd name="connsiteY257" fmla="*/ 11455489 h 11663160"/>
                <a:gd name="connsiteX258" fmla="*/ 2499042 w 4947551"/>
                <a:gd name="connsiteY258" fmla="*/ 11510861 h 11663160"/>
                <a:gd name="connsiteX259" fmla="*/ 2489517 w 4947551"/>
                <a:gd name="connsiteY259" fmla="*/ 11559578 h 11663160"/>
                <a:gd name="connsiteX260" fmla="*/ 2478887 w 4947551"/>
                <a:gd name="connsiteY260" fmla="*/ 11601361 h 11663160"/>
                <a:gd name="connsiteX261" fmla="*/ 2460739 w 4947551"/>
                <a:gd name="connsiteY261" fmla="*/ 11650510 h 11663160"/>
                <a:gd name="connsiteX262" fmla="*/ 2454097 w 4947551"/>
                <a:gd name="connsiteY262" fmla="*/ 11663159 h 11663160"/>
                <a:gd name="connsiteX263" fmla="*/ 4947551 w 4947551"/>
                <a:gd name="connsiteY263" fmla="*/ 11651602 h 11663160"/>
                <a:gd name="connsiteX0" fmla="*/ 4947551 w 4947551"/>
                <a:gd name="connsiteY0" fmla="*/ 11651602 h 11663158"/>
                <a:gd name="connsiteX1" fmla="*/ 4719642 w 4947551"/>
                <a:gd name="connsiteY1" fmla="*/ 9451909 h 11663158"/>
                <a:gd name="connsiteX2" fmla="*/ 4643463 w 4947551"/>
                <a:gd name="connsiteY2" fmla="*/ 8467674 h 11663158"/>
                <a:gd name="connsiteX3" fmla="*/ 4445355 w 4947551"/>
                <a:gd name="connsiteY3" fmla="*/ 6664122 h 11663158"/>
                <a:gd name="connsiteX4" fmla="*/ 4266146 w 4947551"/>
                <a:gd name="connsiteY4" fmla="*/ 5572925 h 11663158"/>
                <a:gd name="connsiteX5" fmla="*/ 4018750 w 4947551"/>
                <a:gd name="connsiteY5" fmla="*/ 4526064 h 11663158"/>
                <a:gd name="connsiteX6" fmla="*/ 4018203 w 4947551"/>
                <a:gd name="connsiteY6" fmla="*/ 4488688 h 11663158"/>
                <a:gd name="connsiteX7" fmla="*/ 4018267 w 4947551"/>
                <a:gd name="connsiteY7" fmla="*/ 4434357 h 11663158"/>
                <a:gd name="connsiteX8" fmla="*/ 4019131 w 4947551"/>
                <a:gd name="connsiteY8" fmla="*/ 4380242 h 11663158"/>
                <a:gd name="connsiteX9" fmla="*/ 4020680 w 4947551"/>
                <a:gd name="connsiteY9" fmla="*/ 4326394 h 11663158"/>
                <a:gd name="connsiteX10" fmla="*/ 4022826 w 4947551"/>
                <a:gd name="connsiteY10" fmla="*/ 4272864 h 11663158"/>
                <a:gd name="connsiteX11" fmla="*/ 4025468 w 4947551"/>
                <a:gd name="connsiteY11" fmla="*/ 4219689 h 11663158"/>
                <a:gd name="connsiteX12" fmla="*/ 4028529 w 4947551"/>
                <a:gd name="connsiteY12" fmla="*/ 4166933 h 11663158"/>
                <a:gd name="connsiteX13" fmla="*/ 4031907 w 4947551"/>
                <a:gd name="connsiteY13" fmla="*/ 4114647 h 11663158"/>
                <a:gd name="connsiteX14" fmla="*/ 4035514 w 4947551"/>
                <a:gd name="connsiteY14" fmla="*/ 4062869 h 11663158"/>
                <a:gd name="connsiteX15" fmla="*/ 4046702 w 4947551"/>
                <a:gd name="connsiteY15" fmla="*/ 3911117 h 11663158"/>
                <a:gd name="connsiteX16" fmla="*/ 4053548 w 4947551"/>
                <a:gd name="connsiteY16" fmla="*/ 3813441 h 11663158"/>
                <a:gd name="connsiteX17" fmla="*/ 4056507 w 4947551"/>
                <a:gd name="connsiteY17" fmla="*/ 3765791 h 11663158"/>
                <a:gd name="connsiteX18" fmla="*/ 4059034 w 4947551"/>
                <a:gd name="connsiteY18" fmla="*/ 3719017 h 11663158"/>
                <a:gd name="connsiteX19" fmla="*/ 4061041 w 4947551"/>
                <a:gd name="connsiteY19" fmla="*/ 3673157 h 11663158"/>
                <a:gd name="connsiteX20" fmla="*/ 4062412 w 4947551"/>
                <a:gd name="connsiteY20" fmla="*/ 3628250 h 11663158"/>
                <a:gd name="connsiteX21" fmla="*/ 4063073 w 4947551"/>
                <a:gd name="connsiteY21" fmla="*/ 3584371 h 11663158"/>
                <a:gd name="connsiteX22" fmla="*/ 4062920 w 4947551"/>
                <a:gd name="connsiteY22" fmla="*/ 3541547 h 11663158"/>
                <a:gd name="connsiteX23" fmla="*/ 4061866 w 4947551"/>
                <a:gd name="connsiteY23" fmla="*/ 3499840 h 11663158"/>
                <a:gd name="connsiteX24" fmla="*/ 4059809 w 4947551"/>
                <a:gd name="connsiteY24" fmla="*/ 3459302 h 11663158"/>
                <a:gd name="connsiteX25" fmla="*/ 4056672 w 4947551"/>
                <a:gd name="connsiteY25" fmla="*/ 3419970 h 11663158"/>
                <a:gd name="connsiteX26" fmla="*/ 4052341 w 4947551"/>
                <a:gd name="connsiteY26" fmla="*/ 3381908 h 11663158"/>
                <a:gd name="connsiteX27" fmla="*/ 4063796 w 4947551"/>
                <a:gd name="connsiteY27" fmla="*/ 3338804 h 11663158"/>
                <a:gd name="connsiteX28" fmla="*/ 4073741 w 4947551"/>
                <a:gd name="connsiteY28" fmla="*/ 3291090 h 11663158"/>
                <a:gd name="connsiteX29" fmla="*/ 4082224 w 4947551"/>
                <a:gd name="connsiteY29" fmla="*/ 3239668 h 11663158"/>
                <a:gd name="connsiteX30" fmla="*/ 4089311 w 4947551"/>
                <a:gd name="connsiteY30" fmla="*/ 3185426 h 11663158"/>
                <a:gd name="connsiteX31" fmla="*/ 4095077 w 4947551"/>
                <a:gd name="connsiteY31" fmla="*/ 3129292 h 11663158"/>
                <a:gd name="connsiteX32" fmla="*/ 4099572 w 4947551"/>
                <a:gd name="connsiteY32" fmla="*/ 3072180 h 11663158"/>
                <a:gd name="connsiteX33" fmla="*/ 4102874 w 4947551"/>
                <a:gd name="connsiteY33" fmla="*/ 3015005 h 11663158"/>
                <a:gd name="connsiteX34" fmla="*/ 4105033 w 4947551"/>
                <a:gd name="connsiteY34" fmla="*/ 2958655 h 11663158"/>
                <a:gd name="connsiteX35" fmla="*/ 4106138 w 4947551"/>
                <a:gd name="connsiteY35" fmla="*/ 2904058 h 11663158"/>
                <a:gd name="connsiteX36" fmla="*/ 4106227 w 4947551"/>
                <a:gd name="connsiteY36" fmla="*/ 2852115 h 11663158"/>
                <a:gd name="connsiteX37" fmla="*/ 4105376 w 4947551"/>
                <a:gd name="connsiteY37" fmla="*/ 2803753 h 11663158"/>
                <a:gd name="connsiteX38" fmla="*/ 4103662 w 4947551"/>
                <a:gd name="connsiteY38" fmla="*/ 2759862 h 11663158"/>
                <a:gd name="connsiteX39" fmla="*/ 4101122 w 4947551"/>
                <a:gd name="connsiteY39" fmla="*/ 2721368 h 11663158"/>
                <a:gd name="connsiteX40" fmla="*/ 4097845 w 4947551"/>
                <a:gd name="connsiteY40" fmla="*/ 2689174 h 11663158"/>
                <a:gd name="connsiteX41" fmla="*/ 4090454 w 4947551"/>
                <a:gd name="connsiteY41" fmla="*/ 2628252 h 11663158"/>
                <a:gd name="connsiteX42" fmla="*/ 4071607 w 4947551"/>
                <a:gd name="connsiteY42" fmla="*/ 2459113 h 11663158"/>
                <a:gd name="connsiteX43" fmla="*/ 4065587 w 4947551"/>
                <a:gd name="connsiteY43" fmla="*/ 2407094 h 11663158"/>
                <a:gd name="connsiteX44" fmla="*/ 4059275 w 4947551"/>
                <a:gd name="connsiteY44" fmla="*/ 2357170 h 11663158"/>
                <a:gd name="connsiteX45" fmla="*/ 4052417 w 4947551"/>
                <a:gd name="connsiteY45" fmla="*/ 2309266 h 11663158"/>
                <a:gd name="connsiteX46" fmla="*/ 4044759 w 4947551"/>
                <a:gd name="connsiteY46" fmla="*/ 2263330 h 11663158"/>
                <a:gd name="connsiteX47" fmla="*/ 4036034 w 4947551"/>
                <a:gd name="connsiteY47" fmla="*/ 2219325 h 11663158"/>
                <a:gd name="connsiteX48" fmla="*/ 4026001 w 4947551"/>
                <a:gd name="connsiteY48" fmla="*/ 2177186 h 11663158"/>
                <a:gd name="connsiteX49" fmla="*/ 4014406 w 4947551"/>
                <a:gd name="connsiteY49" fmla="*/ 2136851 h 11663158"/>
                <a:gd name="connsiteX50" fmla="*/ 4000995 w 4947551"/>
                <a:gd name="connsiteY50" fmla="*/ 2098268 h 11663158"/>
                <a:gd name="connsiteX51" fmla="*/ 3985514 w 4947551"/>
                <a:gd name="connsiteY51" fmla="*/ 2061375 h 11663158"/>
                <a:gd name="connsiteX52" fmla="*/ 3967696 w 4947551"/>
                <a:gd name="connsiteY52" fmla="*/ 2026132 h 11663158"/>
                <a:gd name="connsiteX53" fmla="*/ 3947312 w 4947551"/>
                <a:gd name="connsiteY53" fmla="*/ 1992477 h 11663158"/>
                <a:gd name="connsiteX54" fmla="*/ 3924084 w 4947551"/>
                <a:gd name="connsiteY54" fmla="*/ 1960346 h 11663158"/>
                <a:gd name="connsiteX55" fmla="*/ 3897757 w 4947551"/>
                <a:gd name="connsiteY55" fmla="*/ 1929688 h 11663158"/>
                <a:gd name="connsiteX56" fmla="*/ 3868102 w 4947551"/>
                <a:gd name="connsiteY56" fmla="*/ 1900440 h 11663158"/>
                <a:gd name="connsiteX57" fmla="*/ 3834841 w 4947551"/>
                <a:gd name="connsiteY57" fmla="*/ 1872564 h 11663158"/>
                <a:gd name="connsiteX58" fmla="*/ 3797731 w 4947551"/>
                <a:gd name="connsiteY58" fmla="*/ 1845995 h 11663158"/>
                <a:gd name="connsiteX59" fmla="*/ 3756520 w 4947551"/>
                <a:gd name="connsiteY59" fmla="*/ 1820684 h 11663158"/>
                <a:gd name="connsiteX60" fmla="*/ 3710940 w 4947551"/>
                <a:gd name="connsiteY60" fmla="*/ 1796554 h 11663158"/>
                <a:gd name="connsiteX61" fmla="*/ 3699484 w 4947551"/>
                <a:gd name="connsiteY61" fmla="*/ 1742655 h 11663158"/>
                <a:gd name="connsiteX62" fmla="*/ 3683393 w 4947551"/>
                <a:gd name="connsiteY62" fmla="*/ 1693278 h 11663158"/>
                <a:gd name="connsiteX63" fmla="*/ 3663086 w 4947551"/>
                <a:gd name="connsiteY63" fmla="*/ 1648193 h 11663158"/>
                <a:gd name="connsiteX64" fmla="*/ 3638956 w 4947551"/>
                <a:gd name="connsiteY64" fmla="*/ 1607197 h 11663158"/>
                <a:gd name="connsiteX65" fmla="*/ 3611422 w 4947551"/>
                <a:gd name="connsiteY65" fmla="*/ 1570062 h 11663158"/>
                <a:gd name="connsiteX66" fmla="*/ 3580854 w 4947551"/>
                <a:gd name="connsiteY66" fmla="*/ 1536573 h 11663158"/>
                <a:gd name="connsiteX67" fmla="*/ 3547694 w 4947551"/>
                <a:gd name="connsiteY67" fmla="*/ 1506512 h 11663158"/>
                <a:gd name="connsiteX68" fmla="*/ 3512312 w 4947551"/>
                <a:gd name="connsiteY68" fmla="*/ 1479664 h 11663158"/>
                <a:gd name="connsiteX69" fmla="*/ 3475139 w 4947551"/>
                <a:gd name="connsiteY69" fmla="*/ 1455813 h 11663158"/>
                <a:gd name="connsiteX70" fmla="*/ 3436556 w 4947551"/>
                <a:gd name="connsiteY70" fmla="*/ 1434731 h 11663158"/>
                <a:gd name="connsiteX71" fmla="*/ 3396983 w 4947551"/>
                <a:gd name="connsiteY71" fmla="*/ 1416227 h 11663158"/>
                <a:gd name="connsiteX72" fmla="*/ 3356813 w 4947551"/>
                <a:gd name="connsiteY72" fmla="*/ 1400060 h 11663158"/>
                <a:gd name="connsiteX73" fmla="*/ 3316440 w 4947551"/>
                <a:gd name="connsiteY73" fmla="*/ 1386014 h 11663158"/>
                <a:gd name="connsiteX74" fmla="*/ 3276295 w 4947551"/>
                <a:gd name="connsiteY74" fmla="*/ 1373886 h 11663158"/>
                <a:gd name="connsiteX75" fmla="*/ 3236760 w 4947551"/>
                <a:gd name="connsiteY75" fmla="*/ 1363446 h 11663158"/>
                <a:gd name="connsiteX76" fmla="*/ 3198253 w 4947551"/>
                <a:gd name="connsiteY76" fmla="*/ 1354480 h 11663158"/>
                <a:gd name="connsiteX77" fmla="*/ 3161157 w 4947551"/>
                <a:gd name="connsiteY77" fmla="*/ 1346771 h 11663158"/>
                <a:gd name="connsiteX78" fmla="*/ 3127591 w 4947551"/>
                <a:gd name="connsiteY78" fmla="*/ 1292110 h 11663158"/>
                <a:gd name="connsiteX79" fmla="*/ 3096272 w 4947551"/>
                <a:gd name="connsiteY79" fmla="*/ 1238783 h 11663158"/>
                <a:gd name="connsiteX80" fmla="*/ 3066834 w 4947551"/>
                <a:gd name="connsiteY80" fmla="*/ 1187018 h 11663158"/>
                <a:gd name="connsiteX81" fmla="*/ 3012071 w 4947551"/>
                <a:gd name="connsiteY81" fmla="*/ 1088936 h 11663158"/>
                <a:gd name="connsiteX82" fmla="*/ 2986024 w 4947551"/>
                <a:gd name="connsiteY82" fmla="*/ 1043025 h 11663158"/>
                <a:gd name="connsiteX83" fmla="*/ 2960357 w 4947551"/>
                <a:gd name="connsiteY83" fmla="*/ 999477 h 11663158"/>
                <a:gd name="connsiteX84" fmla="*/ 2934716 w 4947551"/>
                <a:gd name="connsiteY84" fmla="*/ 958507 h 11663158"/>
                <a:gd name="connsiteX85" fmla="*/ 2908719 w 4947551"/>
                <a:gd name="connsiteY85" fmla="*/ 920292 h 11663158"/>
                <a:gd name="connsiteX86" fmla="*/ 2881998 w 4947551"/>
                <a:gd name="connsiteY86" fmla="*/ 885050 h 11663158"/>
                <a:gd name="connsiteX87" fmla="*/ 2854185 w 4947551"/>
                <a:gd name="connsiteY87" fmla="*/ 852970 h 11663158"/>
                <a:gd name="connsiteX88" fmla="*/ 2824911 w 4947551"/>
                <a:gd name="connsiteY88" fmla="*/ 824280 h 11663158"/>
                <a:gd name="connsiteX89" fmla="*/ 2793796 w 4947551"/>
                <a:gd name="connsiteY89" fmla="*/ 799160 h 11663158"/>
                <a:gd name="connsiteX90" fmla="*/ 2760472 w 4947551"/>
                <a:gd name="connsiteY90" fmla="*/ 777824 h 11663158"/>
                <a:gd name="connsiteX91" fmla="*/ 2724581 w 4947551"/>
                <a:gd name="connsiteY91" fmla="*/ 760476 h 11663158"/>
                <a:gd name="connsiteX92" fmla="*/ 2687066 w 4947551"/>
                <a:gd name="connsiteY92" fmla="*/ 751433 h 11663158"/>
                <a:gd name="connsiteX93" fmla="*/ 2644190 w 4947551"/>
                <a:gd name="connsiteY93" fmla="*/ 751306 h 11663158"/>
                <a:gd name="connsiteX94" fmla="*/ 2597493 w 4947551"/>
                <a:gd name="connsiteY94" fmla="*/ 758380 h 11663158"/>
                <a:gd name="connsiteX95" fmla="*/ 2548458 w 4947551"/>
                <a:gd name="connsiteY95" fmla="*/ 770915 h 11663158"/>
                <a:gd name="connsiteX96" fmla="*/ 2498623 w 4947551"/>
                <a:gd name="connsiteY96" fmla="*/ 787222 h 11663158"/>
                <a:gd name="connsiteX97" fmla="*/ 2449487 w 4947551"/>
                <a:gd name="connsiteY97" fmla="*/ 805561 h 11663158"/>
                <a:gd name="connsiteX98" fmla="*/ 2359406 w 4947551"/>
                <a:gd name="connsiteY98" fmla="*/ 841476 h 11663158"/>
                <a:gd name="connsiteX99" fmla="*/ 2321471 w 4947551"/>
                <a:gd name="connsiteY99" fmla="*/ 855624 h 11663158"/>
                <a:gd name="connsiteX100" fmla="*/ 2353945 w 4947551"/>
                <a:gd name="connsiteY100" fmla="*/ 972350 h 11663158"/>
                <a:gd name="connsiteX101" fmla="*/ 2369337 w 4947551"/>
                <a:gd name="connsiteY101" fmla="*/ 1042733 h 11663158"/>
                <a:gd name="connsiteX102" fmla="*/ 2371750 w 4947551"/>
                <a:gd name="connsiteY102" fmla="*/ 1095070 h 11663158"/>
                <a:gd name="connsiteX103" fmla="*/ 2365273 w 4947551"/>
                <a:gd name="connsiteY103" fmla="*/ 1157706 h 11663158"/>
                <a:gd name="connsiteX104" fmla="*/ 2244699 w 4947551"/>
                <a:gd name="connsiteY104" fmla="*/ 2131885 h 11663158"/>
                <a:gd name="connsiteX105" fmla="*/ 2365260 w 4947551"/>
                <a:gd name="connsiteY105" fmla="*/ 1157706 h 11663158"/>
                <a:gd name="connsiteX106" fmla="*/ 2365730 w 4947551"/>
                <a:gd name="connsiteY106" fmla="*/ 1139748 h 11663158"/>
                <a:gd name="connsiteX107" fmla="*/ 2342832 w 4947551"/>
                <a:gd name="connsiteY107" fmla="*/ 1081036 h 11663158"/>
                <a:gd name="connsiteX108" fmla="*/ 2321318 w 4947551"/>
                <a:gd name="connsiteY108" fmla="*/ 1042365 h 11663158"/>
                <a:gd name="connsiteX109" fmla="*/ 2294293 w 4947551"/>
                <a:gd name="connsiteY109" fmla="*/ 998880 h 11663158"/>
                <a:gd name="connsiteX110" fmla="*/ 2262708 w 4947551"/>
                <a:gd name="connsiteY110" fmla="*/ 951623 h 11663158"/>
                <a:gd name="connsiteX111" fmla="*/ 2227465 w 4947551"/>
                <a:gd name="connsiteY111" fmla="*/ 901636 h 11663158"/>
                <a:gd name="connsiteX112" fmla="*/ 2189480 w 4947551"/>
                <a:gd name="connsiteY112" fmla="*/ 849960 h 11663158"/>
                <a:gd name="connsiteX113" fmla="*/ 2149678 w 4947551"/>
                <a:gd name="connsiteY113" fmla="*/ 797648 h 11663158"/>
                <a:gd name="connsiteX114" fmla="*/ 2108962 w 4947551"/>
                <a:gd name="connsiteY114" fmla="*/ 745731 h 11663158"/>
                <a:gd name="connsiteX115" fmla="*/ 2068271 w 4947551"/>
                <a:gd name="connsiteY115" fmla="*/ 695274 h 11663158"/>
                <a:gd name="connsiteX116" fmla="*/ 2028520 w 4947551"/>
                <a:gd name="connsiteY116" fmla="*/ 647306 h 11663158"/>
                <a:gd name="connsiteX117" fmla="*/ 1990610 w 4947551"/>
                <a:gd name="connsiteY117" fmla="*/ 602869 h 11663158"/>
                <a:gd name="connsiteX118" fmla="*/ 1955482 w 4947551"/>
                <a:gd name="connsiteY118" fmla="*/ 563016 h 11663158"/>
                <a:gd name="connsiteX119" fmla="*/ 1924037 w 4947551"/>
                <a:gd name="connsiteY119" fmla="*/ 528789 h 11663158"/>
                <a:gd name="connsiteX120" fmla="*/ 1897202 w 4947551"/>
                <a:gd name="connsiteY120" fmla="*/ 501230 h 11663158"/>
                <a:gd name="connsiteX121" fmla="*/ 1861007 w 4947551"/>
                <a:gd name="connsiteY121" fmla="*/ 470306 h 11663158"/>
                <a:gd name="connsiteX122" fmla="*/ 406044 w 4947551"/>
                <a:gd name="connsiteY122" fmla="*/ 2501 h 11663158"/>
                <a:gd name="connsiteX123" fmla="*/ 363143 w 4947551"/>
                <a:gd name="connsiteY123" fmla="*/ 0 h 11663158"/>
                <a:gd name="connsiteX124" fmla="*/ 321068 w 4947551"/>
                <a:gd name="connsiteY124" fmla="*/ 19151 h 11663158"/>
                <a:gd name="connsiteX125" fmla="*/ 289941 w 4947551"/>
                <a:gd name="connsiteY125" fmla="*/ 53987 h 11663158"/>
                <a:gd name="connsiteX126" fmla="*/ 279920 w 4947551"/>
                <a:gd name="connsiteY126" fmla="*/ 98539 h 11663158"/>
                <a:gd name="connsiteX127" fmla="*/ 284683 w 4947551"/>
                <a:gd name="connsiteY127" fmla="*/ 138950 h 11663158"/>
                <a:gd name="connsiteX128" fmla="*/ 293077 w 4947551"/>
                <a:gd name="connsiteY128" fmla="*/ 181762 h 11663158"/>
                <a:gd name="connsiteX129" fmla="*/ 305917 w 4947551"/>
                <a:gd name="connsiteY129" fmla="*/ 225729 h 11663158"/>
                <a:gd name="connsiteX130" fmla="*/ 324027 w 4947551"/>
                <a:gd name="connsiteY130" fmla="*/ 269608 h 11663158"/>
                <a:gd name="connsiteX131" fmla="*/ 348221 w 4947551"/>
                <a:gd name="connsiteY131" fmla="*/ 312127 h 11663158"/>
                <a:gd name="connsiteX132" fmla="*/ 379310 w 4947551"/>
                <a:gd name="connsiteY132" fmla="*/ 352044 h 11663158"/>
                <a:gd name="connsiteX133" fmla="*/ 418122 w 4947551"/>
                <a:gd name="connsiteY133" fmla="*/ 388112 h 11663158"/>
                <a:gd name="connsiteX134" fmla="*/ 685850 w 4947551"/>
                <a:gd name="connsiteY134" fmla="*/ 539369 h 11663158"/>
                <a:gd name="connsiteX135" fmla="*/ 1100861 w 4947551"/>
                <a:gd name="connsiteY135" fmla="*/ 735495 h 11663158"/>
                <a:gd name="connsiteX136" fmla="*/ 1482407 w 4947551"/>
                <a:gd name="connsiteY136" fmla="*/ 905357 h 11663158"/>
                <a:gd name="connsiteX137" fmla="*/ 1649742 w 4947551"/>
                <a:gd name="connsiteY137" fmla="*/ 977785 h 11663158"/>
                <a:gd name="connsiteX138" fmla="*/ 1785048 w 4947551"/>
                <a:gd name="connsiteY138" fmla="*/ 2112632 h 11663158"/>
                <a:gd name="connsiteX139" fmla="*/ 1759026 w 4947551"/>
                <a:gd name="connsiteY139" fmla="*/ 2372144 h 11663158"/>
                <a:gd name="connsiteX140" fmla="*/ 1648383 w 4947551"/>
                <a:gd name="connsiteY140" fmla="*/ 2966072 h 11663158"/>
                <a:gd name="connsiteX141" fmla="*/ 1607248 w 4947551"/>
                <a:gd name="connsiteY141" fmla="*/ 2983052 h 11663158"/>
                <a:gd name="connsiteX142" fmla="*/ 1563331 w 4947551"/>
                <a:gd name="connsiteY142" fmla="*/ 3004997 h 11663158"/>
                <a:gd name="connsiteX143" fmla="*/ 1414526 w 4947551"/>
                <a:gd name="connsiteY143" fmla="*/ 3086201 h 11663158"/>
                <a:gd name="connsiteX144" fmla="*/ 1387436 w 4947551"/>
                <a:gd name="connsiteY144" fmla="*/ 3147326 h 11663158"/>
                <a:gd name="connsiteX145" fmla="*/ 1327137 w 4947551"/>
                <a:gd name="connsiteY145" fmla="*/ 3085833 h 11663158"/>
                <a:gd name="connsiteX146" fmla="*/ 1255369 w 4947551"/>
                <a:gd name="connsiteY146" fmla="*/ 3011360 h 11663158"/>
                <a:gd name="connsiteX147" fmla="*/ 1143254 w 4947551"/>
                <a:gd name="connsiteY147" fmla="*/ 2894114 h 11663158"/>
                <a:gd name="connsiteX148" fmla="*/ 1105077 w 4947551"/>
                <a:gd name="connsiteY148" fmla="*/ 2854502 h 11663158"/>
                <a:gd name="connsiteX149" fmla="*/ 1066647 w 4947551"/>
                <a:gd name="connsiteY149" fmla="*/ 2815005 h 11663158"/>
                <a:gd name="connsiteX150" fmla="*/ 1028077 w 4947551"/>
                <a:gd name="connsiteY150" fmla="*/ 2775851 h 11663158"/>
                <a:gd name="connsiteX151" fmla="*/ 989457 w 4947551"/>
                <a:gd name="connsiteY151" fmla="*/ 2737294 h 11663158"/>
                <a:gd name="connsiteX152" fmla="*/ 950874 w 4947551"/>
                <a:gd name="connsiteY152" fmla="*/ 2699562 h 11663158"/>
                <a:gd name="connsiteX153" fmla="*/ 912431 w 4947551"/>
                <a:gd name="connsiteY153" fmla="*/ 2662885 h 11663158"/>
                <a:gd name="connsiteX154" fmla="*/ 874217 w 4947551"/>
                <a:gd name="connsiteY154" fmla="*/ 2627490 h 11663158"/>
                <a:gd name="connsiteX155" fmla="*/ 836333 w 4947551"/>
                <a:gd name="connsiteY155" fmla="*/ 2593619 h 11663158"/>
                <a:gd name="connsiteX156" fmla="*/ 798868 w 4947551"/>
                <a:gd name="connsiteY156" fmla="*/ 2561513 h 11663158"/>
                <a:gd name="connsiteX157" fmla="*/ 761923 w 4947551"/>
                <a:gd name="connsiteY157" fmla="*/ 2531389 h 11663158"/>
                <a:gd name="connsiteX158" fmla="*/ 725589 w 4947551"/>
                <a:gd name="connsiteY158" fmla="*/ 2503487 h 11663158"/>
                <a:gd name="connsiteX159" fmla="*/ 689978 w 4947551"/>
                <a:gd name="connsiteY159" fmla="*/ 2478036 h 11663158"/>
                <a:gd name="connsiteX160" fmla="*/ 655154 w 4947551"/>
                <a:gd name="connsiteY160" fmla="*/ 2455291 h 11663158"/>
                <a:gd name="connsiteX161" fmla="*/ 621245 w 4947551"/>
                <a:gd name="connsiteY161" fmla="*/ 2435453 h 11663158"/>
                <a:gd name="connsiteX162" fmla="*/ 556488 w 4947551"/>
                <a:gd name="connsiteY162" fmla="*/ 2405507 h 11663158"/>
                <a:gd name="connsiteX163" fmla="*/ 495566 w 4947551"/>
                <a:gd name="connsiteY163" fmla="*/ 2384895 h 11663158"/>
                <a:gd name="connsiteX164" fmla="*/ 438518 w 4947551"/>
                <a:gd name="connsiteY164" fmla="*/ 2369210 h 11663158"/>
                <a:gd name="connsiteX165" fmla="*/ 385191 w 4947551"/>
                <a:gd name="connsiteY165" fmla="*/ 2358148 h 11663158"/>
                <a:gd name="connsiteX166" fmla="*/ 335495 w 4947551"/>
                <a:gd name="connsiteY166" fmla="*/ 2351468 h 11663158"/>
                <a:gd name="connsiteX167" fmla="*/ 289293 w 4947551"/>
                <a:gd name="connsiteY167" fmla="*/ 2348865 h 11663158"/>
                <a:gd name="connsiteX168" fmla="*/ 246468 w 4947551"/>
                <a:gd name="connsiteY168" fmla="*/ 2350084 h 11663158"/>
                <a:gd name="connsiteX169" fmla="*/ 206895 w 4947551"/>
                <a:gd name="connsiteY169" fmla="*/ 2354846 h 11663158"/>
                <a:gd name="connsiteX170" fmla="*/ 164465 w 4947551"/>
                <a:gd name="connsiteY170" fmla="*/ 2365781 h 11663158"/>
                <a:gd name="connsiteX171" fmla="*/ 126428 w 4947551"/>
                <a:gd name="connsiteY171" fmla="*/ 2382951 h 11663158"/>
                <a:gd name="connsiteX172" fmla="*/ 92976 w 4947551"/>
                <a:gd name="connsiteY172" fmla="*/ 2405608 h 11663158"/>
                <a:gd name="connsiteX173" fmla="*/ 64312 w 4947551"/>
                <a:gd name="connsiteY173" fmla="*/ 2432951 h 11663158"/>
                <a:gd name="connsiteX174" fmla="*/ 40640 w 4947551"/>
                <a:gd name="connsiteY174" fmla="*/ 2464219 h 11663158"/>
                <a:gd name="connsiteX175" fmla="*/ 22174 w 4947551"/>
                <a:gd name="connsiteY175" fmla="*/ 2498636 h 11663158"/>
                <a:gd name="connsiteX176" fmla="*/ 9105 w 4947551"/>
                <a:gd name="connsiteY176" fmla="*/ 2535415 h 11663158"/>
                <a:gd name="connsiteX177" fmla="*/ 1651 w 4947551"/>
                <a:gd name="connsiteY177" fmla="*/ 2573794 h 11663158"/>
                <a:gd name="connsiteX178" fmla="*/ 0 w 4947551"/>
                <a:gd name="connsiteY178" fmla="*/ 2612987 h 11663158"/>
                <a:gd name="connsiteX179" fmla="*/ 4356 w 4947551"/>
                <a:gd name="connsiteY179" fmla="*/ 2652230 h 11663158"/>
                <a:gd name="connsiteX180" fmla="*/ 14922 w 4947551"/>
                <a:gd name="connsiteY180" fmla="*/ 2690736 h 11663158"/>
                <a:gd name="connsiteX181" fmla="*/ 31902 w 4947551"/>
                <a:gd name="connsiteY181" fmla="*/ 2727744 h 11663158"/>
                <a:gd name="connsiteX182" fmla="*/ 55511 w 4947551"/>
                <a:gd name="connsiteY182" fmla="*/ 2762466 h 11663158"/>
                <a:gd name="connsiteX183" fmla="*/ 85928 w 4947551"/>
                <a:gd name="connsiteY183" fmla="*/ 2794127 h 11663158"/>
                <a:gd name="connsiteX184" fmla="*/ 121500 w 4947551"/>
                <a:gd name="connsiteY184" fmla="*/ 2825940 h 11663158"/>
                <a:gd name="connsiteX185" fmla="*/ 157035 w 4947551"/>
                <a:gd name="connsiteY185" fmla="*/ 2858617 h 11663158"/>
                <a:gd name="connsiteX186" fmla="*/ 192519 w 4947551"/>
                <a:gd name="connsiteY186" fmla="*/ 2892145 h 11663158"/>
                <a:gd name="connsiteX187" fmla="*/ 227926 w 4947551"/>
                <a:gd name="connsiteY187" fmla="*/ 2926461 h 11663158"/>
                <a:gd name="connsiteX188" fmla="*/ 263245 w 4947551"/>
                <a:gd name="connsiteY188" fmla="*/ 2961551 h 11663158"/>
                <a:gd name="connsiteX189" fmla="*/ 298462 w 4947551"/>
                <a:gd name="connsiteY189" fmla="*/ 2997352 h 11663158"/>
                <a:gd name="connsiteX190" fmla="*/ 333552 w 4947551"/>
                <a:gd name="connsiteY190" fmla="*/ 3033852 h 11663158"/>
                <a:gd name="connsiteX191" fmla="*/ 368503 w 4947551"/>
                <a:gd name="connsiteY191" fmla="*/ 3070999 h 11663158"/>
                <a:gd name="connsiteX192" fmla="*/ 403301 w 4947551"/>
                <a:gd name="connsiteY192" fmla="*/ 3108769 h 11663158"/>
                <a:gd name="connsiteX193" fmla="*/ 437921 w 4947551"/>
                <a:gd name="connsiteY193" fmla="*/ 3147098 h 11663158"/>
                <a:gd name="connsiteX194" fmla="*/ 472338 w 4947551"/>
                <a:gd name="connsiteY194" fmla="*/ 3185972 h 11663158"/>
                <a:gd name="connsiteX195" fmla="*/ 506552 w 4947551"/>
                <a:gd name="connsiteY195" fmla="*/ 3225355 h 11663158"/>
                <a:gd name="connsiteX196" fmla="*/ 540524 w 4947551"/>
                <a:gd name="connsiteY196" fmla="*/ 3265182 h 11663158"/>
                <a:gd name="connsiteX197" fmla="*/ 574255 w 4947551"/>
                <a:gd name="connsiteY197" fmla="*/ 3305441 h 11663158"/>
                <a:gd name="connsiteX198" fmla="*/ 607720 w 4947551"/>
                <a:gd name="connsiteY198" fmla="*/ 3346094 h 11663158"/>
                <a:gd name="connsiteX199" fmla="*/ 640905 w 4947551"/>
                <a:gd name="connsiteY199" fmla="*/ 3387090 h 11663158"/>
                <a:gd name="connsiteX200" fmla="*/ 673798 w 4947551"/>
                <a:gd name="connsiteY200" fmla="*/ 3428403 h 11663158"/>
                <a:gd name="connsiteX201" fmla="*/ 706361 w 4947551"/>
                <a:gd name="connsiteY201" fmla="*/ 3469983 h 11663158"/>
                <a:gd name="connsiteX202" fmla="*/ 738593 w 4947551"/>
                <a:gd name="connsiteY202" fmla="*/ 3511804 h 11663158"/>
                <a:gd name="connsiteX203" fmla="*/ 770470 w 4947551"/>
                <a:gd name="connsiteY203" fmla="*/ 3553815 h 11663158"/>
                <a:gd name="connsiteX204" fmla="*/ 801979 w 4947551"/>
                <a:gd name="connsiteY204" fmla="*/ 3595992 h 11663158"/>
                <a:gd name="connsiteX205" fmla="*/ 833094 w 4947551"/>
                <a:gd name="connsiteY205" fmla="*/ 3638296 h 11663158"/>
                <a:gd name="connsiteX206" fmla="*/ 863803 w 4947551"/>
                <a:gd name="connsiteY206" fmla="*/ 3680688 h 11663158"/>
                <a:gd name="connsiteX207" fmla="*/ 894092 w 4947551"/>
                <a:gd name="connsiteY207" fmla="*/ 3723119 h 11663158"/>
                <a:gd name="connsiteX208" fmla="*/ 923937 w 4947551"/>
                <a:gd name="connsiteY208" fmla="*/ 3765562 h 11663158"/>
                <a:gd name="connsiteX209" fmla="*/ 953325 w 4947551"/>
                <a:gd name="connsiteY209" fmla="*/ 3807980 h 11663158"/>
                <a:gd name="connsiteX210" fmla="*/ 982230 w 4947551"/>
                <a:gd name="connsiteY210" fmla="*/ 3850335 h 11663158"/>
                <a:gd name="connsiteX211" fmla="*/ 1010640 w 4947551"/>
                <a:gd name="connsiteY211" fmla="*/ 3892588 h 11663158"/>
                <a:gd name="connsiteX212" fmla="*/ 1038542 w 4947551"/>
                <a:gd name="connsiteY212" fmla="*/ 3934701 h 11663158"/>
                <a:gd name="connsiteX213" fmla="*/ 1424025 w 4947551"/>
                <a:gd name="connsiteY213" fmla="*/ 4504220 h 11663158"/>
                <a:gd name="connsiteX214" fmla="*/ 1462062 w 4947551"/>
                <a:gd name="connsiteY214" fmla="*/ 4552556 h 11663158"/>
                <a:gd name="connsiteX215" fmla="*/ 1499628 w 4947551"/>
                <a:gd name="connsiteY215" fmla="*/ 4598822 h 11663158"/>
                <a:gd name="connsiteX216" fmla="*/ 1536700 w 4947551"/>
                <a:gd name="connsiteY216" fmla="*/ 4643183 h 11663158"/>
                <a:gd name="connsiteX217" fmla="*/ 1573225 w 4947551"/>
                <a:gd name="connsiteY217" fmla="*/ 4685792 h 11663158"/>
                <a:gd name="connsiteX218" fmla="*/ 1609204 w 4947551"/>
                <a:gd name="connsiteY218" fmla="*/ 4726813 h 11663158"/>
                <a:gd name="connsiteX219" fmla="*/ 1644599 w 4947551"/>
                <a:gd name="connsiteY219" fmla="*/ 4766399 h 11663158"/>
                <a:gd name="connsiteX220" fmla="*/ 1679359 w 4947551"/>
                <a:gd name="connsiteY220" fmla="*/ 4804740 h 11663158"/>
                <a:gd name="connsiteX221" fmla="*/ 1811642 w 4947551"/>
                <a:gd name="connsiteY221" fmla="*/ 4948745 h 11663158"/>
                <a:gd name="connsiteX222" fmla="*/ 1842858 w 4947551"/>
                <a:gd name="connsiteY222" fmla="*/ 4983226 h 11663158"/>
                <a:gd name="connsiteX223" fmla="*/ 1873275 w 4947551"/>
                <a:gd name="connsiteY223" fmla="*/ 5017414 h 11663158"/>
                <a:gd name="connsiteX224" fmla="*/ 1902866 w 4947551"/>
                <a:gd name="connsiteY224" fmla="*/ 5051501 h 11663158"/>
                <a:gd name="connsiteX225" fmla="*/ 1931606 w 4947551"/>
                <a:gd name="connsiteY225" fmla="*/ 5085626 h 11663158"/>
                <a:gd name="connsiteX226" fmla="*/ 1959444 w 4947551"/>
                <a:gd name="connsiteY226" fmla="*/ 5119954 h 11663158"/>
                <a:gd name="connsiteX227" fmla="*/ 1986368 w 4947551"/>
                <a:gd name="connsiteY227" fmla="*/ 5154650 h 11663158"/>
                <a:gd name="connsiteX228" fmla="*/ 2012353 w 4947551"/>
                <a:gd name="connsiteY228" fmla="*/ 5189893 h 11663158"/>
                <a:gd name="connsiteX229" fmla="*/ 2037346 w 4947551"/>
                <a:gd name="connsiteY229" fmla="*/ 5225821 h 11663158"/>
                <a:gd name="connsiteX230" fmla="*/ 2061337 w 4947551"/>
                <a:gd name="connsiteY230" fmla="*/ 5262613 h 11663158"/>
                <a:gd name="connsiteX231" fmla="*/ 2084285 w 4947551"/>
                <a:gd name="connsiteY231" fmla="*/ 5300434 h 11663158"/>
                <a:gd name="connsiteX232" fmla="*/ 2106168 w 4947551"/>
                <a:gd name="connsiteY232" fmla="*/ 5339435 h 11663158"/>
                <a:gd name="connsiteX233" fmla="*/ 2126945 w 4947551"/>
                <a:gd name="connsiteY233" fmla="*/ 5379783 h 11663158"/>
                <a:gd name="connsiteX234" fmla="*/ 2146604 w 4947551"/>
                <a:gd name="connsiteY234" fmla="*/ 5421642 h 11663158"/>
                <a:gd name="connsiteX235" fmla="*/ 2165096 w 4947551"/>
                <a:gd name="connsiteY235" fmla="*/ 5465178 h 11663158"/>
                <a:gd name="connsiteX236" fmla="*/ 2182406 w 4947551"/>
                <a:gd name="connsiteY236" fmla="*/ 5510555 h 11663158"/>
                <a:gd name="connsiteX237" fmla="*/ 2198484 w 4947551"/>
                <a:gd name="connsiteY237" fmla="*/ 5557926 h 11663158"/>
                <a:gd name="connsiteX238" fmla="*/ 2213330 w 4947551"/>
                <a:gd name="connsiteY238" fmla="*/ 5607469 h 11663158"/>
                <a:gd name="connsiteX239" fmla="*/ 2226894 w 4947551"/>
                <a:gd name="connsiteY239" fmla="*/ 5659336 h 11663158"/>
                <a:gd name="connsiteX240" fmla="*/ 2299398 w 4947551"/>
                <a:gd name="connsiteY240" fmla="*/ 6512192 h 11663158"/>
                <a:gd name="connsiteX241" fmla="*/ 2344089 w 4947551"/>
                <a:gd name="connsiteY241" fmla="*/ 7067969 h 11663158"/>
                <a:gd name="connsiteX242" fmla="*/ 2382316 w 4947551"/>
                <a:gd name="connsiteY242" fmla="*/ 7569784 h 11663158"/>
                <a:gd name="connsiteX243" fmla="*/ 2411095 w 4947551"/>
                <a:gd name="connsiteY243" fmla="*/ 7968742 h 11663158"/>
                <a:gd name="connsiteX244" fmla="*/ 2434437 w 4947551"/>
                <a:gd name="connsiteY244" fmla="*/ 8310397 h 11663158"/>
                <a:gd name="connsiteX245" fmla="*/ 2456675 w 4947551"/>
                <a:gd name="connsiteY245" fmla="*/ 8656142 h 11663158"/>
                <a:gd name="connsiteX246" fmla="*/ 2473325 w 4947551"/>
                <a:gd name="connsiteY246" fmla="*/ 8932977 h 11663158"/>
                <a:gd name="connsiteX247" fmla="*/ 2488679 w 4947551"/>
                <a:gd name="connsiteY247" fmla="*/ 9207805 h 11663158"/>
                <a:gd name="connsiteX248" fmla="*/ 2499207 w 4947551"/>
                <a:gd name="connsiteY248" fmla="*/ 9411373 h 11663158"/>
                <a:gd name="connsiteX249" fmla="*/ 2508745 w 4947551"/>
                <a:gd name="connsiteY249" fmla="*/ 9611792 h 11663158"/>
                <a:gd name="connsiteX250" fmla="*/ 2534297 w 4947551"/>
                <a:gd name="connsiteY250" fmla="*/ 11087621 h 11663158"/>
                <a:gd name="connsiteX251" fmla="*/ 2530856 w 4947551"/>
                <a:gd name="connsiteY251" fmla="*/ 11172469 h 11663158"/>
                <a:gd name="connsiteX252" fmla="*/ 2528798 w 4947551"/>
                <a:gd name="connsiteY252" fmla="*/ 11212894 h 11663158"/>
                <a:gd name="connsiteX253" fmla="*/ 2526487 w 4947551"/>
                <a:gd name="connsiteY253" fmla="*/ 11251933 h 11663158"/>
                <a:gd name="connsiteX254" fmla="*/ 2521153 w 4947551"/>
                <a:gd name="connsiteY254" fmla="*/ 11325771 h 11663158"/>
                <a:gd name="connsiteX255" fmla="*/ 2514828 w 4947551"/>
                <a:gd name="connsiteY255" fmla="*/ 11393703 h 11663158"/>
                <a:gd name="connsiteX256" fmla="*/ 2507462 w 4947551"/>
                <a:gd name="connsiteY256" fmla="*/ 11455489 h 11663158"/>
                <a:gd name="connsiteX257" fmla="*/ 2499042 w 4947551"/>
                <a:gd name="connsiteY257" fmla="*/ 11510861 h 11663158"/>
                <a:gd name="connsiteX258" fmla="*/ 2489517 w 4947551"/>
                <a:gd name="connsiteY258" fmla="*/ 11559578 h 11663158"/>
                <a:gd name="connsiteX259" fmla="*/ 2478887 w 4947551"/>
                <a:gd name="connsiteY259" fmla="*/ 11601361 h 11663158"/>
                <a:gd name="connsiteX260" fmla="*/ 2460739 w 4947551"/>
                <a:gd name="connsiteY260" fmla="*/ 11650510 h 11663158"/>
                <a:gd name="connsiteX261" fmla="*/ 2454097 w 4947551"/>
                <a:gd name="connsiteY261" fmla="*/ 11663159 h 11663158"/>
                <a:gd name="connsiteX262" fmla="*/ 4947551 w 4947551"/>
                <a:gd name="connsiteY262" fmla="*/ 11651602 h 11663158"/>
                <a:gd name="connsiteX0" fmla="*/ 4947551 w 4947551"/>
                <a:gd name="connsiteY0" fmla="*/ 11651602 h 11663160"/>
                <a:gd name="connsiteX1" fmla="*/ 4719642 w 4947551"/>
                <a:gd name="connsiteY1" fmla="*/ 9451909 h 11663160"/>
                <a:gd name="connsiteX2" fmla="*/ 4643463 w 4947551"/>
                <a:gd name="connsiteY2" fmla="*/ 8467674 h 11663160"/>
                <a:gd name="connsiteX3" fmla="*/ 4445355 w 4947551"/>
                <a:gd name="connsiteY3" fmla="*/ 6664122 h 11663160"/>
                <a:gd name="connsiteX4" fmla="*/ 4266146 w 4947551"/>
                <a:gd name="connsiteY4" fmla="*/ 5572925 h 11663160"/>
                <a:gd name="connsiteX5" fmla="*/ 4018750 w 4947551"/>
                <a:gd name="connsiteY5" fmla="*/ 4526064 h 11663160"/>
                <a:gd name="connsiteX6" fmla="*/ 4018203 w 4947551"/>
                <a:gd name="connsiteY6" fmla="*/ 4488688 h 11663160"/>
                <a:gd name="connsiteX7" fmla="*/ 4018267 w 4947551"/>
                <a:gd name="connsiteY7" fmla="*/ 4434357 h 11663160"/>
                <a:gd name="connsiteX8" fmla="*/ 4019131 w 4947551"/>
                <a:gd name="connsiteY8" fmla="*/ 4380242 h 11663160"/>
                <a:gd name="connsiteX9" fmla="*/ 4020680 w 4947551"/>
                <a:gd name="connsiteY9" fmla="*/ 4326394 h 11663160"/>
                <a:gd name="connsiteX10" fmla="*/ 4022826 w 4947551"/>
                <a:gd name="connsiteY10" fmla="*/ 4272864 h 11663160"/>
                <a:gd name="connsiteX11" fmla="*/ 4025468 w 4947551"/>
                <a:gd name="connsiteY11" fmla="*/ 4219689 h 11663160"/>
                <a:gd name="connsiteX12" fmla="*/ 4028529 w 4947551"/>
                <a:gd name="connsiteY12" fmla="*/ 4166933 h 11663160"/>
                <a:gd name="connsiteX13" fmla="*/ 4031907 w 4947551"/>
                <a:gd name="connsiteY13" fmla="*/ 4114647 h 11663160"/>
                <a:gd name="connsiteX14" fmla="*/ 4035514 w 4947551"/>
                <a:gd name="connsiteY14" fmla="*/ 4062869 h 11663160"/>
                <a:gd name="connsiteX15" fmla="*/ 4046702 w 4947551"/>
                <a:gd name="connsiteY15" fmla="*/ 3911117 h 11663160"/>
                <a:gd name="connsiteX16" fmla="*/ 4053548 w 4947551"/>
                <a:gd name="connsiteY16" fmla="*/ 3813441 h 11663160"/>
                <a:gd name="connsiteX17" fmla="*/ 4056507 w 4947551"/>
                <a:gd name="connsiteY17" fmla="*/ 3765791 h 11663160"/>
                <a:gd name="connsiteX18" fmla="*/ 4059034 w 4947551"/>
                <a:gd name="connsiteY18" fmla="*/ 3719017 h 11663160"/>
                <a:gd name="connsiteX19" fmla="*/ 4061041 w 4947551"/>
                <a:gd name="connsiteY19" fmla="*/ 3673157 h 11663160"/>
                <a:gd name="connsiteX20" fmla="*/ 4062412 w 4947551"/>
                <a:gd name="connsiteY20" fmla="*/ 3628250 h 11663160"/>
                <a:gd name="connsiteX21" fmla="*/ 4063073 w 4947551"/>
                <a:gd name="connsiteY21" fmla="*/ 3584371 h 11663160"/>
                <a:gd name="connsiteX22" fmla="*/ 4062920 w 4947551"/>
                <a:gd name="connsiteY22" fmla="*/ 3541547 h 11663160"/>
                <a:gd name="connsiteX23" fmla="*/ 4061866 w 4947551"/>
                <a:gd name="connsiteY23" fmla="*/ 3499840 h 11663160"/>
                <a:gd name="connsiteX24" fmla="*/ 4059809 w 4947551"/>
                <a:gd name="connsiteY24" fmla="*/ 3459302 h 11663160"/>
                <a:gd name="connsiteX25" fmla="*/ 4056672 w 4947551"/>
                <a:gd name="connsiteY25" fmla="*/ 3419970 h 11663160"/>
                <a:gd name="connsiteX26" fmla="*/ 4052341 w 4947551"/>
                <a:gd name="connsiteY26" fmla="*/ 3381908 h 11663160"/>
                <a:gd name="connsiteX27" fmla="*/ 4063796 w 4947551"/>
                <a:gd name="connsiteY27" fmla="*/ 3338804 h 11663160"/>
                <a:gd name="connsiteX28" fmla="*/ 4073741 w 4947551"/>
                <a:gd name="connsiteY28" fmla="*/ 3291090 h 11663160"/>
                <a:gd name="connsiteX29" fmla="*/ 4082224 w 4947551"/>
                <a:gd name="connsiteY29" fmla="*/ 3239668 h 11663160"/>
                <a:gd name="connsiteX30" fmla="*/ 4089311 w 4947551"/>
                <a:gd name="connsiteY30" fmla="*/ 3185426 h 11663160"/>
                <a:gd name="connsiteX31" fmla="*/ 4095077 w 4947551"/>
                <a:gd name="connsiteY31" fmla="*/ 3129292 h 11663160"/>
                <a:gd name="connsiteX32" fmla="*/ 4099572 w 4947551"/>
                <a:gd name="connsiteY32" fmla="*/ 3072180 h 11663160"/>
                <a:gd name="connsiteX33" fmla="*/ 4102874 w 4947551"/>
                <a:gd name="connsiteY33" fmla="*/ 3015005 h 11663160"/>
                <a:gd name="connsiteX34" fmla="*/ 4105033 w 4947551"/>
                <a:gd name="connsiteY34" fmla="*/ 2958655 h 11663160"/>
                <a:gd name="connsiteX35" fmla="*/ 4106138 w 4947551"/>
                <a:gd name="connsiteY35" fmla="*/ 2904058 h 11663160"/>
                <a:gd name="connsiteX36" fmla="*/ 4106227 w 4947551"/>
                <a:gd name="connsiteY36" fmla="*/ 2852115 h 11663160"/>
                <a:gd name="connsiteX37" fmla="*/ 4105376 w 4947551"/>
                <a:gd name="connsiteY37" fmla="*/ 2803753 h 11663160"/>
                <a:gd name="connsiteX38" fmla="*/ 4103662 w 4947551"/>
                <a:gd name="connsiteY38" fmla="*/ 2759862 h 11663160"/>
                <a:gd name="connsiteX39" fmla="*/ 4101122 w 4947551"/>
                <a:gd name="connsiteY39" fmla="*/ 2721368 h 11663160"/>
                <a:gd name="connsiteX40" fmla="*/ 4097845 w 4947551"/>
                <a:gd name="connsiteY40" fmla="*/ 2689174 h 11663160"/>
                <a:gd name="connsiteX41" fmla="*/ 4090454 w 4947551"/>
                <a:gd name="connsiteY41" fmla="*/ 2628252 h 11663160"/>
                <a:gd name="connsiteX42" fmla="*/ 4071607 w 4947551"/>
                <a:gd name="connsiteY42" fmla="*/ 2459113 h 11663160"/>
                <a:gd name="connsiteX43" fmla="*/ 4065587 w 4947551"/>
                <a:gd name="connsiteY43" fmla="*/ 2407094 h 11663160"/>
                <a:gd name="connsiteX44" fmla="*/ 4059275 w 4947551"/>
                <a:gd name="connsiteY44" fmla="*/ 2357170 h 11663160"/>
                <a:gd name="connsiteX45" fmla="*/ 4052417 w 4947551"/>
                <a:gd name="connsiteY45" fmla="*/ 2309266 h 11663160"/>
                <a:gd name="connsiteX46" fmla="*/ 4044759 w 4947551"/>
                <a:gd name="connsiteY46" fmla="*/ 2263330 h 11663160"/>
                <a:gd name="connsiteX47" fmla="*/ 4036034 w 4947551"/>
                <a:gd name="connsiteY47" fmla="*/ 2219325 h 11663160"/>
                <a:gd name="connsiteX48" fmla="*/ 4026001 w 4947551"/>
                <a:gd name="connsiteY48" fmla="*/ 2177186 h 11663160"/>
                <a:gd name="connsiteX49" fmla="*/ 4014406 w 4947551"/>
                <a:gd name="connsiteY49" fmla="*/ 2136851 h 11663160"/>
                <a:gd name="connsiteX50" fmla="*/ 4000995 w 4947551"/>
                <a:gd name="connsiteY50" fmla="*/ 2098268 h 11663160"/>
                <a:gd name="connsiteX51" fmla="*/ 3985514 w 4947551"/>
                <a:gd name="connsiteY51" fmla="*/ 2061375 h 11663160"/>
                <a:gd name="connsiteX52" fmla="*/ 3967696 w 4947551"/>
                <a:gd name="connsiteY52" fmla="*/ 2026132 h 11663160"/>
                <a:gd name="connsiteX53" fmla="*/ 3947312 w 4947551"/>
                <a:gd name="connsiteY53" fmla="*/ 1992477 h 11663160"/>
                <a:gd name="connsiteX54" fmla="*/ 3924084 w 4947551"/>
                <a:gd name="connsiteY54" fmla="*/ 1960346 h 11663160"/>
                <a:gd name="connsiteX55" fmla="*/ 3897757 w 4947551"/>
                <a:gd name="connsiteY55" fmla="*/ 1929688 h 11663160"/>
                <a:gd name="connsiteX56" fmla="*/ 3868102 w 4947551"/>
                <a:gd name="connsiteY56" fmla="*/ 1900440 h 11663160"/>
                <a:gd name="connsiteX57" fmla="*/ 3834841 w 4947551"/>
                <a:gd name="connsiteY57" fmla="*/ 1872564 h 11663160"/>
                <a:gd name="connsiteX58" fmla="*/ 3797731 w 4947551"/>
                <a:gd name="connsiteY58" fmla="*/ 1845995 h 11663160"/>
                <a:gd name="connsiteX59" fmla="*/ 3756520 w 4947551"/>
                <a:gd name="connsiteY59" fmla="*/ 1820684 h 11663160"/>
                <a:gd name="connsiteX60" fmla="*/ 3710940 w 4947551"/>
                <a:gd name="connsiteY60" fmla="*/ 1796554 h 11663160"/>
                <a:gd name="connsiteX61" fmla="*/ 3699484 w 4947551"/>
                <a:gd name="connsiteY61" fmla="*/ 1742655 h 11663160"/>
                <a:gd name="connsiteX62" fmla="*/ 3683393 w 4947551"/>
                <a:gd name="connsiteY62" fmla="*/ 1693278 h 11663160"/>
                <a:gd name="connsiteX63" fmla="*/ 3663086 w 4947551"/>
                <a:gd name="connsiteY63" fmla="*/ 1648193 h 11663160"/>
                <a:gd name="connsiteX64" fmla="*/ 3638956 w 4947551"/>
                <a:gd name="connsiteY64" fmla="*/ 1607197 h 11663160"/>
                <a:gd name="connsiteX65" fmla="*/ 3611422 w 4947551"/>
                <a:gd name="connsiteY65" fmla="*/ 1570062 h 11663160"/>
                <a:gd name="connsiteX66" fmla="*/ 3580854 w 4947551"/>
                <a:gd name="connsiteY66" fmla="*/ 1536573 h 11663160"/>
                <a:gd name="connsiteX67" fmla="*/ 3547694 w 4947551"/>
                <a:gd name="connsiteY67" fmla="*/ 1506512 h 11663160"/>
                <a:gd name="connsiteX68" fmla="*/ 3512312 w 4947551"/>
                <a:gd name="connsiteY68" fmla="*/ 1479664 h 11663160"/>
                <a:gd name="connsiteX69" fmla="*/ 3475139 w 4947551"/>
                <a:gd name="connsiteY69" fmla="*/ 1455813 h 11663160"/>
                <a:gd name="connsiteX70" fmla="*/ 3436556 w 4947551"/>
                <a:gd name="connsiteY70" fmla="*/ 1434731 h 11663160"/>
                <a:gd name="connsiteX71" fmla="*/ 3396983 w 4947551"/>
                <a:gd name="connsiteY71" fmla="*/ 1416227 h 11663160"/>
                <a:gd name="connsiteX72" fmla="*/ 3356813 w 4947551"/>
                <a:gd name="connsiteY72" fmla="*/ 1400060 h 11663160"/>
                <a:gd name="connsiteX73" fmla="*/ 3316440 w 4947551"/>
                <a:gd name="connsiteY73" fmla="*/ 1386014 h 11663160"/>
                <a:gd name="connsiteX74" fmla="*/ 3276295 w 4947551"/>
                <a:gd name="connsiteY74" fmla="*/ 1373886 h 11663160"/>
                <a:gd name="connsiteX75" fmla="*/ 3236760 w 4947551"/>
                <a:gd name="connsiteY75" fmla="*/ 1363446 h 11663160"/>
                <a:gd name="connsiteX76" fmla="*/ 3198253 w 4947551"/>
                <a:gd name="connsiteY76" fmla="*/ 1354480 h 11663160"/>
                <a:gd name="connsiteX77" fmla="*/ 3161157 w 4947551"/>
                <a:gd name="connsiteY77" fmla="*/ 1346771 h 11663160"/>
                <a:gd name="connsiteX78" fmla="*/ 3127591 w 4947551"/>
                <a:gd name="connsiteY78" fmla="*/ 1292110 h 11663160"/>
                <a:gd name="connsiteX79" fmla="*/ 3096272 w 4947551"/>
                <a:gd name="connsiteY79" fmla="*/ 1238783 h 11663160"/>
                <a:gd name="connsiteX80" fmla="*/ 3066834 w 4947551"/>
                <a:gd name="connsiteY80" fmla="*/ 1187018 h 11663160"/>
                <a:gd name="connsiteX81" fmla="*/ 3012071 w 4947551"/>
                <a:gd name="connsiteY81" fmla="*/ 1088936 h 11663160"/>
                <a:gd name="connsiteX82" fmla="*/ 2986024 w 4947551"/>
                <a:gd name="connsiteY82" fmla="*/ 1043025 h 11663160"/>
                <a:gd name="connsiteX83" fmla="*/ 2960357 w 4947551"/>
                <a:gd name="connsiteY83" fmla="*/ 999477 h 11663160"/>
                <a:gd name="connsiteX84" fmla="*/ 2934716 w 4947551"/>
                <a:gd name="connsiteY84" fmla="*/ 958507 h 11663160"/>
                <a:gd name="connsiteX85" fmla="*/ 2908719 w 4947551"/>
                <a:gd name="connsiteY85" fmla="*/ 920292 h 11663160"/>
                <a:gd name="connsiteX86" fmla="*/ 2881998 w 4947551"/>
                <a:gd name="connsiteY86" fmla="*/ 885050 h 11663160"/>
                <a:gd name="connsiteX87" fmla="*/ 2854185 w 4947551"/>
                <a:gd name="connsiteY87" fmla="*/ 852970 h 11663160"/>
                <a:gd name="connsiteX88" fmla="*/ 2824911 w 4947551"/>
                <a:gd name="connsiteY88" fmla="*/ 824280 h 11663160"/>
                <a:gd name="connsiteX89" fmla="*/ 2793796 w 4947551"/>
                <a:gd name="connsiteY89" fmla="*/ 799160 h 11663160"/>
                <a:gd name="connsiteX90" fmla="*/ 2760472 w 4947551"/>
                <a:gd name="connsiteY90" fmla="*/ 777824 h 11663160"/>
                <a:gd name="connsiteX91" fmla="*/ 2724581 w 4947551"/>
                <a:gd name="connsiteY91" fmla="*/ 760476 h 11663160"/>
                <a:gd name="connsiteX92" fmla="*/ 2687066 w 4947551"/>
                <a:gd name="connsiteY92" fmla="*/ 751433 h 11663160"/>
                <a:gd name="connsiteX93" fmla="*/ 2644190 w 4947551"/>
                <a:gd name="connsiteY93" fmla="*/ 751306 h 11663160"/>
                <a:gd name="connsiteX94" fmla="*/ 2597493 w 4947551"/>
                <a:gd name="connsiteY94" fmla="*/ 758380 h 11663160"/>
                <a:gd name="connsiteX95" fmla="*/ 2548458 w 4947551"/>
                <a:gd name="connsiteY95" fmla="*/ 770915 h 11663160"/>
                <a:gd name="connsiteX96" fmla="*/ 2498623 w 4947551"/>
                <a:gd name="connsiteY96" fmla="*/ 787222 h 11663160"/>
                <a:gd name="connsiteX97" fmla="*/ 2449487 w 4947551"/>
                <a:gd name="connsiteY97" fmla="*/ 805561 h 11663160"/>
                <a:gd name="connsiteX98" fmla="*/ 2359406 w 4947551"/>
                <a:gd name="connsiteY98" fmla="*/ 841476 h 11663160"/>
                <a:gd name="connsiteX99" fmla="*/ 2321471 w 4947551"/>
                <a:gd name="connsiteY99" fmla="*/ 855624 h 11663160"/>
                <a:gd name="connsiteX100" fmla="*/ 2353945 w 4947551"/>
                <a:gd name="connsiteY100" fmla="*/ 972350 h 11663160"/>
                <a:gd name="connsiteX101" fmla="*/ 2369337 w 4947551"/>
                <a:gd name="connsiteY101" fmla="*/ 1042733 h 11663160"/>
                <a:gd name="connsiteX102" fmla="*/ 2371750 w 4947551"/>
                <a:gd name="connsiteY102" fmla="*/ 1095070 h 11663160"/>
                <a:gd name="connsiteX103" fmla="*/ 2365273 w 4947551"/>
                <a:gd name="connsiteY103" fmla="*/ 1157706 h 11663160"/>
                <a:gd name="connsiteX104" fmla="*/ 2244699 w 4947551"/>
                <a:gd name="connsiteY104" fmla="*/ 2131885 h 11663160"/>
                <a:gd name="connsiteX105" fmla="*/ 2365260 w 4947551"/>
                <a:gd name="connsiteY105" fmla="*/ 1157706 h 11663160"/>
                <a:gd name="connsiteX106" fmla="*/ 2365730 w 4947551"/>
                <a:gd name="connsiteY106" fmla="*/ 1139748 h 11663160"/>
                <a:gd name="connsiteX107" fmla="*/ 2342832 w 4947551"/>
                <a:gd name="connsiteY107" fmla="*/ 1081036 h 11663160"/>
                <a:gd name="connsiteX108" fmla="*/ 2321318 w 4947551"/>
                <a:gd name="connsiteY108" fmla="*/ 1042365 h 11663160"/>
                <a:gd name="connsiteX109" fmla="*/ 2294293 w 4947551"/>
                <a:gd name="connsiteY109" fmla="*/ 998880 h 11663160"/>
                <a:gd name="connsiteX110" fmla="*/ 2262708 w 4947551"/>
                <a:gd name="connsiteY110" fmla="*/ 951623 h 11663160"/>
                <a:gd name="connsiteX111" fmla="*/ 2227465 w 4947551"/>
                <a:gd name="connsiteY111" fmla="*/ 901636 h 11663160"/>
                <a:gd name="connsiteX112" fmla="*/ 2189480 w 4947551"/>
                <a:gd name="connsiteY112" fmla="*/ 849960 h 11663160"/>
                <a:gd name="connsiteX113" fmla="*/ 2149678 w 4947551"/>
                <a:gd name="connsiteY113" fmla="*/ 797648 h 11663160"/>
                <a:gd name="connsiteX114" fmla="*/ 2108962 w 4947551"/>
                <a:gd name="connsiteY114" fmla="*/ 745731 h 11663160"/>
                <a:gd name="connsiteX115" fmla="*/ 2068271 w 4947551"/>
                <a:gd name="connsiteY115" fmla="*/ 695274 h 11663160"/>
                <a:gd name="connsiteX116" fmla="*/ 2028520 w 4947551"/>
                <a:gd name="connsiteY116" fmla="*/ 647306 h 11663160"/>
                <a:gd name="connsiteX117" fmla="*/ 1990610 w 4947551"/>
                <a:gd name="connsiteY117" fmla="*/ 602869 h 11663160"/>
                <a:gd name="connsiteX118" fmla="*/ 1955482 w 4947551"/>
                <a:gd name="connsiteY118" fmla="*/ 563016 h 11663160"/>
                <a:gd name="connsiteX119" fmla="*/ 1924037 w 4947551"/>
                <a:gd name="connsiteY119" fmla="*/ 528789 h 11663160"/>
                <a:gd name="connsiteX120" fmla="*/ 1897202 w 4947551"/>
                <a:gd name="connsiteY120" fmla="*/ 501230 h 11663160"/>
                <a:gd name="connsiteX121" fmla="*/ 1861007 w 4947551"/>
                <a:gd name="connsiteY121" fmla="*/ 470306 h 11663160"/>
                <a:gd name="connsiteX122" fmla="*/ 406044 w 4947551"/>
                <a:gd name="connsiteY122" fmla="*/ 2501 h 11663160"/>
                <a:gd name="connsiteX123" fmla="*/ 363143 w 4947551"/>
                <a:gd name="connsiteY123" fmla="*/ 0 h 11663160"/>
                <a:gd name="connsiteX124" fmla="*/ 321068 w 4947551"/>
                <a:gd name="connsiteY124" fmla="*/ 19151 h 11663160"/>
                <a:gd name="connsiteX125" fmla="*/ 289941 w 4947551"/>
                <a:gd name="connsiteY125" fmla="*/ 53987 h 11663160"/>
                <a:gd name="connsiteX126" fmla="*/ 279920 w 4947551"/>
                <a:gd name="connsiteY126" fmla="*/ 98539 h 11663160"/>
                <a:gd name="connsiteX127" fmla="*/ 284683 w 4947551"/>
                <a:gd name="connsiteY127" fmla="*/ 138950 h 11663160"/>
                <a:gd name="connsiteX128" fmla="*/ 293077 w 4947551"/>
                <a:gd name="connsiteY128" fmla="*/ 181762 h 11663160"/>
                <a:gd name="connsiteX129" fmla="*/ 305917 w 4947551"/>
                <a:gd name="connsiteY129" fmla="*/ 225729 h 11663160"/>
                <a:gd name="connsiteX130" fmla="*/ 324027 w 4947551"/>
                <a:gd name="connsiteY130" fmla="*/ 269608 h 11663160"/>
                <a:gd name="connsiteX131" fmla="*/ 348221 w 4947551"/>
                <a:gd name="connsiteY131" fmla="*/ 312127 h 11663160"/>
                <a:gd name="connsiteX132" fmla="*/ 379310 w 4947551"/>
                <a:gd name="connsiteY132" fmla="*/ 352044 h 11663160"/>
                <a:gd name="connsiteX133" fmla="*/ 418122 w 4947551"/>
                <a:gd name="connsiteY133" fmla="*/ 388112 h 11663160"/>
                <a:gd name="connsiteX134" fmla="*/ 685850 w 4947551"/>
                <a:gd name="connsiteY134" fmla="*/ 539369 h 11663160"/>
                <a:gd name="connsiteX135" fmla="*/ 1100861 w 4947551"/>
                <a:gd name="connsiteY135" fmla="*/ 735495 h 11663160"/>
                <a:gd name="connsiteX136" fmla="*/ 1482407 w 4947551"/>
                <a:gd name="connsiteY136" fmla="*/ 905357 h 11663160"/>
                <a:gd name="connsiteX137" fmla="*/ 1649742 w 4947551"/>
                <a:gd name="connsiteY137" fmla="*/ 977785 h 11663160"/>
                <a:gd name="connsiteX138" fmla="*/ 1785048 w 4947551"/>
                <a:gd name="connsiteY138" fmla="*/ 2112632 h 11663160"/>
                <a:gd name="connsiteX139" fmla="*/ 1759026 w 4947551"/>
                <a:gd name="connsiteY139" fmla="*/ 2372144 h 11663160"/>
                <a:gd name="connsiteX140" fmla="*/ 1648383 w 4947551"/>
                <a:gd name="connsiteY140" fmla="*/ 2966072 h 11663160"/>
                <a:gd name="connsiteX141" fmla="*/ 1607248 w 4947551"/>
                <a:gd name="connsiteY141" fmla="*/ 2983052 h 11663160"/>
                <a:gd name="connsiteX142" fmla="*/ 1563331 w 4947551"/>
                <a:gd name="connsiteY142" fmla="*/ 3004997 h 11663160"/>
                <a:gd name="connsiteX143" fmla="*/ 1414526 w 4947551"/>
                <a:gd name="connsiteY143" fmla="*/ 3086201 h 11663160"/>
                <a:gd name="connsiteX144" fmla="*/ 1387436 w 4947551"/>
                <a:gd name="connsiteY144" fmla="*/ 3147326 h 11663160"/>
                <a:gd name="connsiteX145" fmla="*/ 1327137 w 4947551"/>
                <a:gd name="connsiteY145" fmla="*/ 3085833 h 11663160"/>
                <a:gd name="connsiteX146" fmla="*/ 1255369 w 4947551"/>
                <a:gd name="connsiteY146" fmla="*/ 3011360 h 11663160"/>
                <a:gd name="connsiteX147" fmla="*/ 1143254 w 4947551"/>
                <a:gd name="connsiteY147" fmla="*/ 2894114 h 11663160"/>
                <a:gd name="connsiteX148" fmla="*/ 1105077 w 4947551"/>
                <a:gd name="connsiteY148" fmla="*/ 2854502 h 11663160"/>
                <a:gd name="connsiteX149" fmla="*/ 1066647 w 4947551"/>
                <a:gd name="connsiteY149" fmla="*/ 2815005 h 11663160"/>
                <a:gd name="connsiteX150" fmla="*/ 1028077 w 4947551"/>
                <a:gd name="connsiteY150" fmla="*/ 2775851 h 11663160"/>
                <a:gd name="connsiteX151" fmla="*/ 989457 w 4947551"/>
                <a:gd name="connsiteY151" fmla="*/ 2737294 h 11663160"/>
                <a:gd name="connsiteX152" fmla="*/ 950874 w 4947551"/>
                <a:gd name="connsiteY152" fmla="*/ 2699562 h 11663160"/>
                <a:gd name="connsiteX153" fmla="*/ 912431 w 4947551"/>
                <a:gd name="connsiteY153" fmla="*/ 2662885 h 11663160"/>
                <a:gd name="connsiteX154" fmla="*/ 874217 w 4947551"/>
                <a:gd name="connsiteY154" fmla="*/ 2627490 h 11663160"/>
                <a:gd name="connsiteX155" fmla="*/ 836333 w 4947551"/>
                <a:gd name="connsiteY155" fmla="*/ 2593619 h 11663160"/>
                <a:gd name="connsiteX156" fmla="*/ 798868 w 4947551"/>
                <a:gd name="connsiteY156" fmla="*/ 2561513 h 11663160"/>
                <a:gd name="connsiteX157" fmla="*/ 761923 w 4947551"/>
                <a:gd name="connsiteY157" fmla="*/ 2531389 h 11663160"/>
                <a:gd name="connsiteX158" fmla="*/ 725589 w 4947551"/>
                <a:gd name="connsiteY158" fmla="*/ 2503487 h 11663160"/>
                <a:gd name="connsiteX159" fmla="*/ 689978 w 4947551"/>
                <a:gd name="connsiteY159" fmla="*/ 2478036 h 11663160"/>
                <a:gd name="connsiteX160" fmla="*/ 655154 w 4947551"/>
                <a:gd name="connsiteY160" fmla="*/ 2455291 h 11663160"/>
                <a:gd name="connsiteX161" fmla="*/ 621245 w 4947551"/>
                <a:gd name="connsiteY161" fmla="*/ 2435453 h 11663160"/>
                <a:gd name="connsiteX162" fmla="*/ 556488 w 4947551"/>
                <a:gd name="connsiteY162" fmla="*/ 2405507 h 11663160"/>
                <a:gd name="connsiteX163" fmla="*/ 495566 w 4947551"/>
                <a:gd name="connsiteY163" fmla="*/ 2384895 h 11663160"/>
                <a:gd name="connsiteX164" fmla="*/ 438518 w 4947551"/>
                <a:gd name="connsiteY164" fmla="*/ 2369210 h 11663160"/>
                <a:gd name="connsiteX165" fmla="*/ 385191 w 4947551"/>
                <a:gd name="connsiteY165" fmla="*/ 2358148 h 11663160"/>
                <a:gd name="connsiteX166" fmla="*/ 335495 w 4947551"/>
                <a:gd name="connsiteY166" fmla="*/ 2351468 h 11663160"/>
                <a:gd name="connsiteX167" fmla="*/ 289293 w 4947551"/>
                <a:gd name="connsiteY167" fmla="*/ 2348865 h 11663160"/>
                <a:gd name="connsiteX168" fmla="*/ 246468 w 4947551"/>
                <a:gd name="connsiteY168" fmla="*/ 2350084 h 11663160"/>
                <a:gd name="connsiteX169" fmla="*/ 206895 w 4947551"/>
                <a:gd name="connsiteY169" fmla="*/ 2354846 h 11663160"/>
                <a:gd name="connsiteX170" fmla="*/ 164465 w 4947551"/>
                <a:gd name="connsiteY170" fmla="*/ 2365781 h 11663160"/>
                <a:gd name="connsiteX171" fmla="*/ 126428 w 4947551"/>
                <a:gd name="connsiteY171" fmla="*/ 2382951 h 11663160"/>
                <a:gd name="connsiteX172" fmla="*/ 92976 w 4947551"/>
                <a:gd name="connsiteY172" fmla="*/ 2405608 h 11663160"/>
                <a:gd name="connsiteX173" fmla="*/ 64312 w 4947551"/>
                <a:gd name="connsiteY173" fmla="*/ 2432951 h 11663160"/>
                <a:gd name="connsiteX174" fmla="*/ 40640 w 4947551"/>
                <a:gd name="connsiteY174" fmla="*/ 2464219 h 11663160"/>
                <a:gd name="connsiteX175" fmla="*/ 22174 w 4947551"/>
                <a:gd name="connsiteY175" fmla="*/ 2498636 h 11663160"/>
                <a:gd name="connsiteX176" fmla="*/ 9105 w 4947551"/>
                <a:gd name="connsiteY176" fmla="*/ 2535415 h 11663160"/>
                <a:gd name="connsiteX177" fmla="*/ 1651 w 4947551"/>
                <a:gd name="connsiteY177" fmla="*/ 2573794 h 11663160"/>
                <a:gd name="connsiteX178" fmla="*/ 0 w 4947551"/>
                <a:gd name="connsiteY178" fmla="*/ 2612987 h 11663160"/>
                <a:gd name="connsiteX179" fmla="*/ 4356 w 4947551"/>
                <a:gd name="connsiteY179" fmla="*/ 2652230 h 11663160"/>
                <a:gd name="connsiteX180" fmla="*/ 14922 w 4947551"/>
                <a:gd name="connsiteY180" fmla="*/ 2690736 h 11663160"/>
                <a:gd name="connsiteX181" fmla="*/ 31902 w 4947551"/>
                <a:gd name="connsiteY181" fmla="*/ 2727744 h 11663160"/>
                <a:gd name="connsiteX182" fmla="*/ 55511 w 4947551"/>
                <a:gd name="connsiteY182" fmla="*/ 2762466 h 11663160"/>
                <a:gd name="connsiteX183" fmla="*/ 85928 w 4947551"/>
                <a:gd name="connsiteY183" fmla="*/ 2794127 h 11663160"/>
                <a:gd name="connsiteX184" fmla="*/ 121500 w 4947551"/>
                <a:gd name="connsiteY184" fmla="*/ 2825940 h 11663160"/>
                <a:gd name="connsiteX185" fmla="*/ 157035 w 4947551"/>
                <a:gd name="connsiteY185" fmla="*/ 2858617 h 11663160"/>
                <a:gd name="connsiteX186" fmla="*/ 192519 w 4947551"/>
                <a:gd name="connsiteY186" fmla="*/ 2892145 h 11663160"/>
                <a:gd name="connsiteX187" fmla="*/ 227926 w 4947551"/>
                <a:gd name="connsiteY187" fmla="*/ 2926461 h 11663160"/>
                <a:gd name="connsiteX188" fmla="*/ 263245 w 4947551"/>
                <a:gd name="connsiteY188" fmla="*/ 2961551 h 11663160"/>
                <a:gd name="connsiteX189" fmla="*/ 298462 w 4947551"/>
                <a:gd name="connsiteY189" fmla="*/ 2997352 h 11663160"/>
                <a:gd name="connsiteX190" fmla="*/ 333552 w 4947551"/>
                <a:gd name="connsiteY190" fmla="*/ 3033852 h 11663160"/>
                <a:gd name="connsiteX191" fmla="*/ 368503 w 4947551"/>
                <a:gd name="connsiteY191" fmla="*/ 3070999 h 11663160"/>
                <a:gd name="connsiteX192" fmla="*/ 403301 w 4947551"/>
                <a:gd name="connsiteY192" fmla="*/ 3108769 h 11663160"/>
                <a:gd name="connsiteX193" fmla="*/ 437921 w 4947551"/>
                <a:gd name="connsiteY193" fmla="*/ 3147098 h 11663160"/>
                <a:gd name="connsiteX194" fmla="*/ 472338 w 4947551"/>
                <a:gd name="connsiteY194" fmla="*/ 3185972 h 11663160"/>
                <a:gd name="connsiteX195" fmla="*/ 506552 w 4947551"/>
                <a:gd name="connsiteY195" fmla="*/ 3225355 h 11663160"/>
                <a:gd name="connsiteX196" fmla="*/ 540524 w 4947551"/>
                <a:gd name="connsiteY196" fmla="*/ 3265182 h 11663160"/>
                <a:gd name="connsiteX197" fmla="*/ 574255 w 4947551"/>
                <a:gd name="connsiteY197" fmla="*/ 3305441 h 11663160"/>
                <a:gd name="connsiteX198" fmla="*/ 607720 w 4947551"/>
                <a:gd name="connsiteY198" fmla="*/ 3346094 h 11663160"/>
                <a:gd name="connsiteX199" fmla="*/ 640905 w 4947551"/>
                <a:gd name="connsiteY199" fmla="*/ 3387090 h 11663160"/>
                <a:gd name="connsiteX200" fmla="*/ 673798 w 4947551"/>
                <a:gd name="connsiteY200" fmla="*/ 3428403 h 11663160"/>
                <a:gd name="connsiteX201" fmla="*/ 706361 w 4947551"/>
                <a:gd name="connsiteY201" fmla="*/ 3469983 h 11663160"/>
                <a:gd name="connsiteX202" fmla="*/ 738593 w 4947551"/>
                <a:gd name="connsiteY202" fmla="*/ 3511804 h 11663160"/>
                <a:gd name="connsiteX203" fmla="*/ 770470 w 4947551"/>
                <a:gd name="connsiteY203" fmla="*/ 3553815 h 11663160"/>
                <a:gd name="connsiteX204" fmla="*/ 801979 w 4947551"/>
                <a:gd name="connsiteY204" fmla="*/ 3595992 h 11663160"/>
                <a:gd name="connsiteX205" fmla="*/ 833094 w 4947551"/>
                <a:gd name="connsiteY205" fmla="*/ 3638296 h 11663160"/>
                <a:gd name="connsiteX206" fmla="*/ 863803 w 4947551"/>
                <a:gd name="connsiteY206" fmla="*/ 3680688 h 11663160"/>
                <a:gd name="connsiteX207" fmla="*/ 894092 w 4947551"/>
                <a:gd name="connsiteY207" fmla="*/ 3723119 h 11663160"/>
                <a:gd name="connsiteX208" fmla="*/ 923937 w 4947551"/>
                <a:gd name="connsiteY208" fmla="*/ 3765562 h 11663160"/>
                <a:gd name="connsiteX209" fmla="*/ 953325 w 4947551"/>
                <a:gd name="connsiteY209" fmla="*/ 3807980 h 11663160"/>
                <a:gd name="connsiteX210" fmla="*/ 982230 w 4947551"/>
                <a:gd name="connsiteY210" fmla="*/ 3850335 h 11663160"/>
                <a:gd name="connsiteX211" fmla="*/ 1010640 w 4947551"/>
                <a:gd name="connsiteY211" fmla="*/ 3892588 h 11663160"/>
                <a:gd name="connsiteX212" fmla="*/ 1038542 w 4947551"/>
                <a:gd name="connsiteY212" fmla="*/ 3934701 h 11663160"/>
                <a:gd name="connsiteX213" fmla="*/ 1424025 w 4947551"/>
                <a:gd name="connsiteY213" fmla="*/ 4504220 h 11663160"/>
                <a:gd name="connsiteX214" fmla="*/ 1462062 w 4947551"/>
                <a:gd name="connsiteY214" fmla="*/ 4552556 h 11663160"/>
                <a:gd name="connsiteX215" fmla="*/ 1499628 w 4947551"/>
                <a:gd name="connsiteY215" fmla="*/ 4598822 h 11663160"/>
                <a:gd name="connsiteX216" fmla="*/ 1536700 w 4947551"/>
                <a:gd name="connsiteY216" fmla="*/ 4643183 h 11663160"/>
                <a:gd name="connsiteX217" fmla="*/ 1573225 w 4947551"/>
                <a:gd name="connsiteY217" fmla="*/ 4685792 h 11663160"/>
                <a:gd name="connsiteX218" fmla="*/ 1609204 w 4947551"/>
                <a:gd name="connsiteY218" fmla="*/ 4726813 h 11663160"/>
                <a:gd name="connsiteX219" fmla="*/ 1644599 w 4947551"/>
                <a:gd name="connsiteY219" fmla="*/ 4766399 h 11663160"/>
                <a:gd name="connsiteX220" fmla="*/ 1679359 w 4947551"/>
                <a:gd name="connsiteY220" fmla="*/ 4804740 h 11663160"/>
                <a:gd name="connsiteX221" fmla="*/ 1811642 w 4947551"/>
                <a:gd name="connsiteY221" fmla="*/ 4948745 h 11663160"/>
                <a:gd name="connsiteX222" fmla="*/ 1842858 w 4947551"/>
                <a:gd name="connsiteY222" fmla="*/ 4983226 h 11663160"/>
                <a:gd name="connsiteX223" fmla="*/ 1873275 w 4947551"/>
                <a:gd name="connsiteY223" fmla="*/ 5017414 h 11663160"/>
                <a:gd name="connsiteX224" fmla="*/ 1902866 w 4947551"/>
                <a:gd name="connsiteY224" fmla="*/ 5051501 h 11663160"/>
                <a:gd name="connsiteX225" fmla="*/ 1931606 w 4947551"/>
                <a:gd name="connsiteY225" fmla="*/ 5085626 h 11663160"/>
                <a:gd name="connsiteX226" fmla="*/ 1959444 w 4947551"/>
                <a:gd name="connsiteY226" fmla="*/ 5119954 h 11663160"/>
                <a:gd name="connsiteX227" fmla="*/ 1986368 w 4947551"/>
                <a:gd name="connsiteY227" fmla="*/ 5154650 h 11663160"/>
                <a:gd name="connsiteX228" fmla="*/ 2012353 w 4947551"/>
                <a:gd name="connsiteY228" fmla="*/ 5189893 h 11663160"/>
                <a:gd name="connsiteX229" fmla="*/ 2037346 w 4947551"/>
                <a:gd name="connsiteY229" fmla="*/ 5225821 h 11663160"/>
                <a:gd name="connsiteX230" fmla="*/ 2061337 w 4947551"/>
                <a:gd name="connsiteY230" fmla="*/ 5262613 h 11663160"/>
                <a:gd name="connsiteX231" fmla="*/ 2084285 w 4947551"/>
                <a:gd name="connsiteY231" fmla="*/ 5300434 h 11663160"/>
                <a:gd name="connsiteX232" fmla="*/ 2106168 w 4947551"/>
                <a:gd name="connsiteY232" fmla="*/ 5339435 h 11663160"/>
                <a:gd name="connsiteX233" fmla="*/ 2126945 w 4947551"/>
                <a:gd name="connsiteY233" fmla="*/ 5379783 h 11663160"/>
                <a:gd name="connsiteX234" fmla="*/ 2146604 w 4947551"/>
                <a:gd name="connsiteY234" fmla="*/ 5421642 h 11663160"/>
                <a:gd name="connsiteX235" fmla="*/ 2165096 w 4947551"/>
                <a:gd name="connsiteY235" fmla="*/ 5465178 h 11663160"/>
                <a:gd name="connsiteX236" fmla="*/ 2182406 w 4947551"/>
                <a:gd name="connsiteY236" fmla="*/ 5510555 h 11663160"/>
                <a:gd name="connsiteX237" fmla="*/ 2198484 w 4947551"/>
                <a:gd name="connsiteY237" fmla="*/ 5557926 h 11663160"/>
                <a:gd name="connsiteX238" fmla="*/ 2213330 w 4947551"/>
                <a:gd name="connsiteY238" fmla="*/ 5607469 h 11663160"/>
                <a:gd name="connsiteX239" fmla="*/ 2226894 w 4947551"/>
                <a:gd name="connsiteY239" fmla="*/ 5659336 h 11663160"/>
                <a:gd name="connsiteX240" fmla="*/ 2299398 w 4947551"/>
                <a:gd name="connsiteY240" fmla="*/ 6512192 h 11663160"/>
                <a:gd name="connsiteX241" fmla="*/ 2344089 w 4947551"/>
                <a:gd name="connsiteY241" fmla="*/ 7067969 h 11663160"/>
                <a:gd name="connsiteX242" fmla="*/ 2382316 w 4947551"/>
                <a:gd name="connsiteY242" fmla="*/ 7569784 h 11663160"/>
                <a:gd name="connsiteX243" fmla="*/ 2411095 w 4947551"/>
                <a:gd name="connsiteY243" fmla="*/ 7968742 h 11663160"/>
                <a:gd name="connsiteX244" fmla="*/ 2434437 w 4947551"/>
                <a:gd name="connsiteY244" fmla="*/ 8310397 h 11663160"/>
                <a:gd name="connsiteX245" fmla="*/ 2456675 w 4947551"/>
                <a:gd name="connsiteY245" fmla="*/ 8656142 h 11663160"/>
                <a:gd name="connsiteX246" fmla="*/ 2473325 w 4947551"/>
                <a:gd name="connsiteY246" fmla="*/ 8932977 h 11663160"/>
                <a:gd name="connsiteX247" fmla="*/ 2488679 w 4947551"/>
                <a:gd name="connsiteY247" fmla="*/ 9207805 h 11663160"/>
                <a:gd name="connsiteX248" fmla="*/ 2499207 w 4947551"/>
                <a:gd name="connsiteY248" fmla="*/ 9411373 h 11663160"/>
                <a:gd name="connsiteX249" fmla="*/ 2508745 w 4947551"/>
                <a:gd name="connsiteY249" fmla="*/ 9611792 h 11663160"/>
                <a:gd name="connsiteX250" fmla="*/ 2530856 w 4947551"/>
                <a:gd name="connsiteY250" fmla="*/ 11172469 h 11663160"/>
                <a:gd name="connsiteX251" fmla="*/ 2528798 w 4947551"/>
                <a:gd name="connsiteY251" fmla="*/ 11212894 h 11663160"/>
                <a:gd name="connsiteX252" fmla="*/ 2526487 w 4947551"/>
                <a:gd name="connsiteY252" fmla="*/ 11251933 h 11663160"/>
                <a:gd name="connsiteX253" fmla="*/ 2521153 w 4947551"/>
                <a:gd name="connsiteY253" fmla="*/ 11325771 h 11663160"/>
                <a:gd name="connsiteX254" fmla="*/ 2514828 w 4947551"/>
                <a:gd name="connsiteY254" fmla="*/ 11393703 h 11663160"/>
                <a:gd name="connsiteX255" fmla="*/ 2507462 w 4947551"/>
                <a:gd name="connsiteY255" fmla="*/ 11455489 h 11663160"/>
                <a:gd name="connsiteX256" fmla="*/ 2499042 w 4947551"/>
                <a:gd name="connsiteY256" fmla="*/ 11510861 h 11663160"/>
                <a:gd name="connsiteX257" fmla="*/ 2489517 w 4947551"/>
                <a:gd name="connsiteY257" fmla="*/ 11559578 h 11663160"/>
                <a:gd name="connsiteX258" fmla="*/ 2478887 w 4947551"/>
                <a:gd name="connsiteY258" fmla="*/ 11601361 h 11663160"/>
                <a:gd name="connsiteX259" fmla="*/ 2460739 w 4947551"/>
                <a:gd name="connsiteY259" fmla="*/ 11650510 h 11663160"/>
                <a:gd name="connsiteX260" fmla="*/ 2454097 w 4947551"/>
                <a:gd name="connsiteY260" fmla="*/ 11663159 h 11663160"/>
                <a:gd name="connsiteX261" fmla="*/ 4947551 w 4947551"/>
                <a:gd name="connsiteY261" fmla="*/ 11651602 h 11663160"/>
                <a:gd name="connsiteX0" fmla="*/ 4947551 w 4947551"/>
                <a:gd name="connsiteY0" fmla="*/ 11651602 h 11663158"/>
                <a:gd name="connsiteX1" fmla="*/ 4719642 w 4947551"/>
                <a:gd name="connsiteY1" fmla="*/ 9451909 h 11663158"/>
                <a:gd name="connsiteX2" fmla="*/ 4643463 w 4947551"/>
                <a:gd name="connsiteY2" fmla="*/ 8467674 h 11663158"/>
                <a:gd name="connsiteX3" fmla="*/ 4445355 w 4947551"/>
                <a:gd name="connsiteY3" fmla="*/ 6664122 h 11663158"/>
                <a:gd name="connsiteX4" fmla="*/ 4266146 w 4947551"/>
                <a:gd name="connsiteY4" fmla="*/ 5572925 h 11663158"/>
                <a:gd name="connsiteX5" fmla="*/ 4018750 w 4947551"/>
                <a:gd name="connsiteY5" fmla="*/ 4526064 h 11663158"/>
                <a:gd name="connsiteX6" fmla="*/ 4018203 w 4947551"/>
                <a:gd name="connsiteY6" fmla="*/ 4488688 h 11663158"/>
                <a:gd name="connsiteX7" fmla="*/ 4018267 w 4947551"/>
                <a:gd name="connsiteY7" fmla="*/ 4434357 h 11663158"/>
                <a:gd name="connsiteX8" fmla="*/ 4019131 w 4947551"/>
                <a:gd name="connsiteY8" fmla="*/ 4380242 h 11663158"/>
                <a:gd name="connsiteX9" fmla="*/ 4020680 w 4947551"/>
                <a:gd name="connsiteY9" fmla="*/ 4326394 h 11663158"/>
                <a:gd name="connsiteX10" fmla="*/ 4022826 w 4947551"/>
                <a:gd name="connsiteY10" fmla="*/ 4272864 h 11663158"/>
                <a:gd name="connsiteX11" fmla="*/ 4025468 w 4947551"/>
                <a:gd name="connsiteY11" fmla="*/ 4219689 h 11663158"/>
                <a:gd name="connsiteX12" fmla="*/ 4028529 w 4947551"/>
                <a:gd name="connsiteY12" fmla="*/ 4166933 h 11663158"/>
                <a:gd name="connsiteX13" fmla="*/ 4031907 w 4947551"/>
                <a:gd name="connsiteY13" fmla="*/ 4114647 h 11663158"/>
                <a:gd name="connsiteX14" fmla="*/ 4035514 w 4947551"/>
                <a:gd name="connsiteY14" fmla="*/ 4062869 h 11663158"/>
                <a:gd name="connsiteX15" fmla="*/ 4046702 w 4947551"/>
                <a:gd name="connsiteY15" fmla="*/ 3911117 h 11663158"/>
                <a:gd name="connsiteX16" fmla="*/ 4053548 w 4947551"/>
                <a:gd name="connsiteY16" fmla="*/ 3813441 h 11663158"/>
                <a:gd name="connsiteX17" fmla="*/ 4056507 w 4947551"/>
                <a:gd name="connsiteY17" fmla="*/ 3765791 h 11663158"/>
                <a:gd name="connsiteX18" fmla="*/ 4059034 w 4947551"/>
                <a:gd name="connsiteY18" fmla="*/ 3719017 h 11663158"/>
                <a:gd name="connsiteX19" fmla="*/ 4061041 w 4947551"/>
                <a:gd name="connsiteY19" fmla="*/ 3673157 h 11663158"/>
                <a:gd name="connsiteX20" fmla="*/ 4062412 w 4947551"/>
                <a:gd name="connsiteY20" fmla="*/ 3628250 h 11663158"/>
                <a:gd name="connsiteX21" fmla="*/ 4063073 w 4947551"/>
                <a:gd name="connsiteY21" fmla="*/ 3584371 h 11663158"/>
                <a:gd name="connsiteX22" fmla="*/ 4062920 w 4947551"/>
                <a:gd name="connsiteY22" fmla="*/ 3541547 h 11663158"/>
                <a:gd name="connsiteX23" fmla="*/ 4061866 w 4947551"/>
                <a:gd name="connsiteY23" fmla="*/ 3499840 h 11663158"/>
                <a:gd name="connsiteX24" fmla="*/ 4059809 w 4947551"/>
                <a:gd name="connsiteY24" fmla="*/ 3459302 h 11663158"/>
                <a:gd name="connsiteX25" fmla="*/ 4056672 w 4947551"/>
                <a:gd name="connsiteY25" fmla="*/ 3419970 h 11663158"/>
                <a:gd name="connsiteX26" fmla="*/ 4052341 w 4947551"/>
                <a:gd name="connsiteY26" fmla="*/ 3381908 h 11663158"/>
                <a:gd name="connsiteX27" fmla="*/ 4063796 w 4947551"/>
                <a:gd name="connsiteY27" fmla="*/ 3338804 h 11663158"/>
                <a:gd name="connsiteX28" fmla="*/ 4073741 w 4947551"/>
                <a:gd name="connsiteY28" fmla="*/ 3291090 h 11663158"/>
                <a:gd name="connsiteX29" fmla="*/ 4082224 w 4947551"/>
                <a:gd name="connsiteY29" fmla="*/ 3239668 h 11663158"/>
                <a:gd name="connsiteX30" fmla="*/ 4089311 w 4947551"/>
                <a:gd name="connsiteY30" fmla="*/ 3185426 h 11663158"/>
                <a:gd name="connsiteX31" fmla="*/ 4095077 w 4947551"/>
                <a:gd name="connsiteY31" fmla="*/ 3129292 h 11663158"/>
                <a:gd name="connsiteX32" fmla="*/ 4099572 w 4947551"/>
                <a:gd name="connsiteY32" fmla="*/ 3072180 h 11663158"/>
                <a:gd name="connsiteX33" fmla="*/ 4102874 w 4947551"/>
                <a:gd name="connsiteY33" fmla="*/ 3015005 h 11663158"/>
                <a:gd name="connsiteX34" fmla="*/ 4105033 w 4947551"/>
                <a:gd name="connsiteY34" fmla="*/ 2958655 h 11663158"/>
                <a:gd name="connsiteX35" fmla="*/ 4106138 w 4947551"/>
                <a:gd name="connsiteY35" fmla="*/ 2904058 h 11663158"/>
                <a:gd name="connsiteX36" fmla="*/ 4106227 w 4947551"/>
                <a:gd name="connsiteY36" fmla="*/ 2852115 h 11663158"/>
                <a:gd name="connsiteX37" fmla="*/ 4105376 w 4947551"/>
                <a:gd name="connsiteY37" fmla="*/ 2803753 h 11663158"/>
                <a:gd name="connsiteX38" fmla="*/ 4103662 w 4947551"/>
                <a:gd name="connsiteY38" fmla="*/ 2759862 h 11663158"/>
                <a:gd name="connsiteX39" fmla="*/ 4101122 w 4947551"/>
                <a:gd name="connsiteY39" fmla="*/ 2721368 h 11663158"/>
                <a:gd name="connsiteX40" fmla="*/ 4097845 w 4947551"/>
                <a:gd name="connsiteY40" fmla="*/ 2689174 h 11663158"/>
                <a:gd name="connsiteX41" fmla="*/ 4090454 w 4947551"/>
                <a:gd name="connsiteY41" fmla="*/ 2628252 h 11663158"/>
                <a:gd name="connsiteX42" fmla="*/ 4071607 w 4947551"/>
                <a:gd name="connsiteY42" fmla="*/ 2459113 h 11663158"/>
                <a:gd name="connsiteX43" fmla="*/ 4065587 w 4947551"/>
                <a:gd name="connsiteY43" fmla="*/ 2407094 h 11663158"/>
                <a:gd name="connsiteX44" fmla="*/ 4059275 w 4947551"/>
                <a:gd name="connsiteY44" fmla="*/ 2357170 h 11663158"/>
                <a:gd name="connsiteX45" fmla="*/ 4052417 w 4947551"/>
                <a:gd name="connsiteY45" fmla="*/ 2309266 h 11663158"/>
                <a:gd name="connsiteX46" fmla="*/ 4044759 w 4947551"/>
                <a:gd name="connsiteY46" fmla="*/ 2263330 h 11663158"/>
                <a:gd name="connsiteX47" fmla="*/ 4036034 w 4947551"/>
                <a:gd name="connsiteY47" fmla="*/ 2219325 h 11663158"/>
                <a:gd name="connsiteX48" fmla="*/ 4026001 w 4947551"/>
                <a:gd name="connsiteY48" fmla="*/ 2177186 h 11663158"/>
                <a:gd name="connsiteX49" fmla="*/ 4014406 w 4947551"/>
                <a:gd name="connsiteY49" fmla="*/ 2136851 h 11663158"/>
                <a:gd name="connsiteX50" fmla="*/ 4000995 w 4947551"/>
                <a:gd name="connsiteY50" fmla="*/ 2098268 h 11663158"/>
                <a:gd name="connsiteX51" fmla="*/ 3985514 w 4947551"/>
                <a:gd name="connsiteY51" fmla="*/ 2061375 h 11663158"/>
                <a:gd name="connsiteX52" fmla="*/ 3967696 w 4947551"/>
                <a:gd name="connsiteY52" fmla="*/ 2026132 h 11663158"/>
                <a:gd name="connsiteX53" fmla="*/ 3947312 w 4947551"/>
                <a:gd name="connsiteY53" fmla="*/ 1992477 h 11663158"/>
                <a:gd name="connsiteX54" fmla="*/ 3924084 w 4947551"/>
                <a:gd name="connsiteY54" fmla="*/ 1960346 h 11663158"/>
                <a:gd name="connsiteX55" fmla="*/ 3897757 w 4947551"/>
                <a:gd name="connsiteY55" fmla="*/ 1929688 h 11663158"/>
                <a:gd name="connsiteX56" fmla="*/ 3868102 w 4947551"/>
                <a:gd name="connsiteY56" fmla="*/ 1900440 h 11663158"/>
                <a:gd name="connsiteX57" fmla="*/ 3834841 w 4947551"/>
                <a:gd name="connsiteY57" fmla="*/ 1872564 h 11663158"/>
                <a:gd name="connsiteX58" fmla="*/ 3797731 w 4947551"/>
                <a:gd name="connsiteY58" fmla="*/ 1845995 h 11663158"/>
                <a:gd name="connsiteX59" fmla="*/ 3756520 w 4947551"/>
                <a:gd name="connsiteY59" fmla="*/ 1820684 h 11663158"/>
                <a:gd name="connsiteX60" fmla="*/ 3710940 w 4947551"/>
                <a:gd name="connsiteY60" fmla="*/ 1796554 h 11663158"/>
                <a:gd name="connsiteX61" fmla="*/ 3699484 w 4947551"/>
                <a:gd name="connsiteY61" fmla="*/ 1742655 h 11663158"/>
                <a:gd name="connsiteX62" fmla="*/ 3683393 w 4947551"/>
                <a:gd name="connsiteY62" fmla="*/ 1693278 h 11663158"/>
                <a:gd name="connsiteX63" fmla="*/ 3663086 w 4947551"/>
                <a:gd name="connsiteY63" fmla="*/ 1648193 h 11663158"/>
                <a:gd name="connsiteX64" fmla="*/ 3638956 w 4947551"/>
                <a:gd name="connsiteY64" fmla="*/ 1607197 h 11663158"/>
                <a:gd name="connsiteX65" fmla="*/ 3611422 w 4947551"/>
                <a:gd name="connsiteY65" fmla="*/ 1570062 h 11663158"/>
                <a:gd name="connsiteX66" fmla="*/ 3580854 w 4947551"/>
                <a:gd name="connsiteY66" fmla="*/ 1536573 h 11663158"/>
                <a:gd name="connsiteX67" fmla="*/ 3547694 w 4947551"/>
                <a:gd name="connsiteY67" fmla="*/ 1506512 h 11663158"/>
                <a:gd name="connsiteX68" fmla="*/ 3512312 w 4947551"/>
                <a:gd name="connsiteY68" fmla="*/ 1479664 h 11663158"/>
                <a:gd name="connsiteX69" fmla="*/ 3475139 w 4947551"/>
                <a:gd name="connsiteY69" fmla="*/ 1455813 h 11663158"/>
                <a:gd name="connsiteX70" fmla="*/ 3436556 w 4947551"/>
                <a:gd name="connsiteY70" fmla="*/ 1434731 h 11663158"/>
                <a:gd name="connsiteX71" fmla="*/ 3396983 w 4947551"/>
                <a:gd name="connsiteY71" fmla="*/ 1416227 h 11663158"/>
                <a:gd name="connsiteX72" fmla="*/ 3356813 w 4947551"/>
                <a:gd name="connsiteY72" fmla="*/ 1400060 h 11663158"/>
                <a:gd name="connsiteX73" fmla="*/ 3316440 w 4947551"/>
                <a:gd name="connsiteY73" fmla="*/ 1386014 h 11663158"/>
                <a:gd name="connsiteX74" fmla="*/ 3276295 w 4947551"/>
                <a:gd name="connsiteY74" fmla="*/ 1373886 h 11663158"/>
                <a:gd name="connsiteX75" fmla="*/ 3236760 w 4947551"/>
                <a:gd name="connsiteY75" fmla="*/ 1363446 h 11663158"/>
                <a:gd name="connsiteX76" fmla="*/ 3198253 w 4947551"/>
                <a:gd name="connsiteY76" fmla="*/ 1354480 h 11663158"/>
                <a:gd name="connsiteX77" fmla="*/ 3161157 w 4947551"/>
                <a:gd name="connsiteY77" fmla="*/ 1346771 h 11663158"/>
                <a:gd name="connsiteX78" fmla="*/ 3127591 w 4947551"/>
                <a:gd name="connsiteY78" fmla="*/ 1292110 h 11663158"/>
                <a:gd name="connsiteX79" fmla="*/ 3096272 w 4947551"/>
                <a:gd name="connsiteY79" fmla="*/ 1238783 h 11663158"/>
                <a:gd name="connsiteX80" fmla="*/ 3066834 w 4947551"/>
                <a:gd name="connsiteY80" fmla="*/ 1187018 h 11663158"/>
                <a:gd name="connsiteX81" fmla="*/ 3012071 w 4947551"/>
                <a:gd name="connsiteY81" fmla="*/ 1088936 h 11663158"/>
                <a:gd name="connsiteX82" fmla="*/ 2986024 w 4947551"/>
                <a:gd name="connsiteY82" fmla="*/ 1043025 h 11663158"/>
                <a:gd name="connsiteX83" fmla="*/ 2960357 w 4947551"/>
                <a:gd name="connsiteY83" fmla="*/ 999477 h 11663158"/>
                <a:gd name="connsiteX84" fmla="*/ 2934716 w 4947551"/>
                <a:gd name="connsiteY84" fmla="*/ 958507 h 11663158"/>
                <a:gd name="connsiteX85" fmla="*/ 2908719 w 4947551"/>
                <a:gd name="connsiteY85" fmla="*/ 920292 h 11663158"/>
                <a:gd name="connsiteX86" fmla="*/ 2881998 w 4947551"/>
                <a:gd name="connsiteY86" fmla="*/ 885050 h 11663158"/>
                <a:gd name="connsiteX87" fmla="*/ 2854185 w 4947551"/>
                <a:gd name="connsiteY87" fmla="*/ 852970 h 11663158"/>
                <a:gd name="connsiteX88" fmla="*/ 2824911 w 4947551"/>
                <a:gd name="connsiteY88" fmla="*/ 824280 h 11663158"/>
                <a:gd name="connsiteX89" fmla="*/ 2793796 w 4947551"/>
                <a:gd name="connsiteY89" fmla="*/ 799160 h 11663158"/>
                <a:gd name="connsiteX90" fmla="*/ 2760472 w 4947551"/>
                <a:gd name="connsiteY90" fmla="*/ 777824 h 11663158"/>
                <a:gd name="connsiteX91" fmla="*/ 2724581 w 4947551"/>
                <a:gd name="connsiteY91" fmla="*/ 760476 h 11663158"/>
                <a:gd name="connsiteX92" fmla="*/ 2687066 w 4947551"/>
                <a:gd name="connsiteY92" fmla="*/ 751433 h 11663158"/>
                <a:gd name="connsiteX93" fmla="*/ 2644190 w 4947551"/>
                <a:gd name="connsiteY93" fmla="*/ 751306 h 11663158"/>
                <a:gd name="connsiteX94" fmla="*/ 2597493 w 4947551"/>
                <a:gd name="connsiteY94" fmla="*/ 758380 h 11663158"/>
                <a:gd name="connsiteX95" fmla="*/ 2548458 w 4947551"/>
                <a:gd name="connsiteY95" fmla="*/ 770915 h 11663158"/>
                <a:gd name="connsiteX96" fmla="*/ 2498623 w 4947551"/>
                <a:gd name="connsiteY96" fmla="*/ 787222 h 11663158"/>
                <a:gd name="connsiteX97" fmla="*/ 2449487 w 4947551"/>
                <a:gd name="connsiteY97" fmla="*/ 805561 h 11663158"/>
                <a:gd name="connsiteX98" fmla="*/ 2359406 w 4947551"/>
                <a:gd name="connsiteY98" fmla="*/ 841476 h 11663158"/>
                <a:gd name="connsiteX99" fmla="*/ 2321471 w 4947551"/>
                <a:gd name="connsiteY99" fmla="*/ 855624 h 11663158"/>
                <a:gd name="connsiteX100" fmla="*/ 2353945 w 4947551"/>
                <a:gd name="connsiteY100" fmla="*/ 972350 h 11663158"/>
                <a:gd name="connsiteX101" fmla="*/ 2369337 w 4947551"/>
                <a:gd name="connsiteY101" fmla="*/ 1042733 h 11663158"/>
                <a:gd name="connsiteX102" fmla="*/ 2371750 w 4947551"/>
                <a:gd name="connsiteY102" fmla="*/ 1095070 h 11663158"/>
                <a:gd name="connsiteX103" fmla="*/ 2365273 w 4947551"/>
                <a:gd name="connsiteY103" fmla="*/ 1157706 h 11663158"/>
                <a:gd name="connsiteX104" fmla="*/ 2244699 w 4947551"/>
                <a:gd name="connsiteY104" fmla="*/ 2131885 h 11663158"/>
                <a:gd name="connsiteX105" fmla="*/ 2365260 w 4947551"/>
                <a:gd name="connsiteY105" fmla="*/ 1157706 h 11663158"/>
                <a:gd name="connsiteX106" fmla="*/ 2365730 w 4947551"/>
                <a:gd name="connsiteY106" fmla="*/ 1139748 h 11663158"/>
                <a:gd name="connsiteX107" fmla="*/ 2342832 w 4947551"/>
                <a:gd name="connsiteY107" fmla="*/ 1081036 h 11663158"/>
                <a:gd name="connsiteX108" fmla="*/ 2321318 w 4947551"/>
                <a:gd name="connsiteY108" fmla="*/ 1042365 h 11663158"/>
                <a:gd name="connsiteX109" fmla="*/ 2294293 w 4947551"/>
                <a:gd name="connsiteY109" fmla="*/ 998880 h 11663158"/>
                <a:gd name="connsiteX110" fmla="*/ 2262708 w 4947551"/>
                <a:gd name="connsiteY110" fmla="*/ 951623 h 11663158"/>
                <a:gd name="connsiteX111" fmla="*/ 2227465 w 4947551"/>
                <a:gd name="connsiteY111" fmla="*/ 901636 h 11663158"/>
                <a:gd name="connsiteX112" fmla="*/ 2189480 w 4947551"/>
                <a:gd name="connsiteY112" fmla="*/ 849960 h 11663158"/>
                <a:gd name="connsiteX113" fmla="*/ 2149678 w 4947551"/>
                <a:gd name="connsiteY113" fmla="*/ 797648 h 11663158"/>
                <a:gd name="connsiteX114" fmla="*/ 2108962 w 4947551"/>
                <a:gd name="connsiteY114" fmla="*/ 745731 h 11663158"/>
                <a:gd name="connsiteX115" fmla="*/ 2068271 w 4947551"/>
                <a:gd name="connsiteY115" fmla="*/ 695274 h 11663158"/>
                <a:gd name="connsiteX116" fmla="*/ 2028520 w 4947551"/>
                <a:gd name="connsiteY116" fmla="*/ 647306 h 11663158"/>
                <a:gd name="connsiteX117" fmla="*/ 1990610 w 4947551"/>
                <a:gd name="connsiteY117" fmla="*/ 602869 h 11663158"/>
                <a:gd name="connsiteX118" fmla="*/ 1955482 w 4947551"/>
                <a:gd name="connsiteY118" fmla="*/ 563016 h 11663158"/>
                <a:gd name="connsiteX119" fmla="*/ 1924037 w 4947551"/>
                <a:gd name="connsiteY119" fmla="*/ 528789 h 11663158"/>
                <a:gd name="connsiteX120" fmla="*/ 1897202 w 4947551"/>
                <a:gd name="connsiteY120" fmla="*/ 501230 h 11663158"/>
                <a:gd name="connsiteX121" fmla="*/ 1861007 w 4947551"/>
                <a:gd name="connsiteY121" fmla="*/ 470306 h 11663158"/>
                <a:gd name="connsiteX122" fmla="*/ 406044 w 4947551"/>
                <a:gd name="connsiteY122" fmla="*/ 2501 h 11663158"/>
                <a:gd name="connsiteX123" fmla="*/ 363143 w 4947551"/>
                <a:gd name="connsiteY123" fmla="*/ 0 h 11663158"/>
                <a:gd name="connsiteX124" fmla="*/ 321068 w 4947551"/>
                <a:gd name="connsiteY124" fmla="*/ 19151 h 11663158"/>
                <a:gd name="connsiteX125" fmla="*/ 289941 w 4947551"/>
                <a:gd name="connsiteY125" fmla="*/ 53987 h 11663158"/>
                <a:gd name="connsiteX126" fmla="*/ 279920 w 4947551"/>
                <a:gd name="connsiteY126" fmla="*/ 98539 h 11663158"/>
                <a:gd name="connsiteX127" fmla="*/ 284683 w 4947551"/>
                <a:gd name="connsiteY127" fmla="*/ 138950 h 11663158"/>
                <a:gd name="connsiteX128" fmla="*/ 293077 w 4947551"/>
                <a:gd name="connsiteY128" fmla="*/ 181762 h 11663158"/>
                <a:gd name="connsiteX129" fmla="*/ 305917 w 4947551"/>
                <a:gd name="connsiteY129" fmla="*/ 225729 h 11663158"/>
                <a:gd name="connsiteX130" fmla="*/ 324027 w 4947551"/>
                <a:gd name="connsiteY130" fmla="*/ 269608 h 11663158"/>
                <a:gd name="connsiteX131" fmla="*/ 348221 w 4947551"/>
                <a:gd name="connsiteY131" fmla="*/ 312127 h 11663158"/>
                <a:gd name="connsiteX132" fmla="*/ 379310 w 4947551"/>
                <a:gd name="connsiteY132" fmla="*/ 352044 h 11663158"/>
                <a:gd name="connsiteX133" fmla="*/ 418122 w 4947551"/>
                <a:gd name="connsiteY133" fmla="*/ 388112 h 11663158"/>
                <a:gd name="connsiteX134" fmla="*/ 685850 w 4947551"/>
                <a:gd name="connsiteY134" fmla="*/ 539369 h 11663158"/>
                <a:gd name="connsiteX135" fmla="*/ 1100861 w 4947551"/>
                <a:gd name="connsiteY135" fmla="*/ 735495 h 11663158"/>
                <a:gd name="connsiteX136" fmla="*/ 1482407 w 4947551"/>
                <a:gd name="connsiteY136" fmla="*/ 905357 h 11663158"/>
                <a:gd name="connsiteX137" fmla="*/ 1649742 w 4947551"/>
                <a:gd name="connsiteY137" fmla="*/ 977785 h 11663158"/>
                <a:gd name="connsiteX138" fmla="*/ 1785048 w 4947551"/>
                <a:gd name="connsiteY138" fmla="*/ 2112632 h 11663158"/>
                <a:gd name="connsiteX139" fmla="*/ 1759026 w 4947551"/>
                <a:gd name="connsiteY139" fmla="*/ 2372144 h 11663158"/>
                <a:gd name="connsiteX140" fmla="*/ 1648383 w 4947551"/>
                <a:gd name="connsiteY140" fmla="*/ 2966072 h 11663158"/>
                <a:gd name="connsiteX141" fmla="*/ 1607248 w 4947551"/>
                <a:gd name="connsiteY141" fmla="*/ 2983052 h 11663158"/>
                <a:gd name="connsiteX142" fmla="*/ 1563331 w 4947551"/>
                <a:gd name="connsiteY142" fmla="*/ 3004997 h 11663158"/>
                <a:gd name="connsiteX143" fmla="*/ 1414526 w 4947551"/>
                <a:gd name="connsiteY143" fmla="*/ 3086201 h 11663158"/>
                <a:gd name="connsiteX144" fmla="*/ 1387436 w 4947551"/>
                <a:gd name="connsiteY144" fmla="*/ 3147326 h 11663158"/>
                <a:gd name="connsiteX145" fmla="*/ 1327137 w 4947551"/>
                <a:gd name="connsiteY145" fmla="*/ 3085833 h 11663158"/>
                <a:gd name="connsiteX146" fmla="*/ 1255369 w 4947551"/>
                <a:gd name="connsiteY146" fmla="*/ 3011360 h 11663158"/>
                <a:gd name="connsiteX147" fmla="*/ 1143254 w 4947551"/>
                <a:gd name="connsiteY147" fmla="*/ 2894114 h 11663158"/>
                <a:gd name="connsiteX148" fmla="*/ 1105077 w 4947551"/>
                <a:gd name="connsiteY148" fmla="*/ 2854502 h 11663158"/>
                <a:gd name="connsiteX149" fmla="*/ 1066647 w 4947551"/>
                <a:gd name="connsiteY149" fmla="*/ 2815005 h 11663158"/>
                <a:gd name="connsiteX150" fmla="*/ 1028077 w 4947551"/>
                <a:gd name="connsiteY150" fmla="*/ 2775851 h 11663158"/>
                <a:gd name="connsiteX151" fmla="*/ 989457 w 4947551"/>
                <a:gd name="connsiteY151" fmla="*/ 2737294 h 11663158"/>
                <a:gd name="connsiteX152" fmla="*/ 950874 w 4947551"/>
                <a:gd name="connsiteY152" fmla="*/ 2699562 h 11663158"/>
                <a:gd name="connsiteX153" fmla="*/ 912431 w 4947551"/>
                <a:gd name="connsiteY153" fmla="*/ 2662885 h 11663158"/>
                <a:gd name="connsiteX154" fmla="*/ 874217 w 4947551"/>
                <a:gd name="connsiteY154" fmla="*/ 2627490 h 11663158"/>
                <a:gd name="connsiteX155" fmla="*/ 836333 w 4947551"/>
                <a:gd name="connsiteY155" fmla="*/ 2593619 h 11663158"/>
                <a:gd name="connsiteX156" fmla="*/ 798868 w 4947551"/>
                <a:gd name="connsiteY156" fmla="*/ 2561513 h 11663158"/>
                <a:gd name="connsiteX157" fmla="*/ 761923 w 4947551"/>
                <a:gd name="connsiteY157" fmla="*/ 2531389 h 11663158"/>
                <a:gd name="connsiteX158" fmla="*/ 725589 w 4947551"/>
                <a:gd name="connsiteY158" fmla="*/ 2503487 h 11663158"/>
                <a:gd name="connsiteX159" fmla="*/ 689978 w 4947551"/>
                <a:gd name="connsiteY159" fmla="*/ 2478036 h 11663158"/>
                <a:gd name="connsiteX160" fmla="*/ 655154 w 4947551"/>
                <a:gd name="connsiteY160" fmla="*/ 2455291 h 11663158"/>
                <a:gd name="connsiteX161" fmla="*/ 621245 w 4947551"/>
                <a:gd name="connsiteY161" fmla="*/ 2435453 h 11663158"/>
                <a:gd name="connsiteX162" fmla="*/ 556488 w 4947551"/>
                <a:gd name="connsiteY162" fmla="*/ 2405507 h 11663158"/>
                <a:gd name="connsiteX163" fmla="*/ 495566 w 4947551"/>
                <a:gd name="connsiteY163" fmla="*/ 2384895 h 11663158"/>
                <a:gd name="connsiteX164" fmla="*/ 438518 w 4947551"/>
                <a:gd name="connsiteY164" fmla="*/ 2369210 h 11663158"/>
                <a:gd name="connsiteX165" fmla="*/ 385191 w 4947551"/>
                <a:gd name="connsiteY165" fmla="*/ 2358148 h 11663158"/>
                <a:gd name="connsiteX166" fmla="*/ 335495 w 4947551"/>
                <a:gd name="connsiteY166" fmla="*/ 2351468 h 11663158"/>
                <a:gd name="connsiteX167" fmla="*/ 289293 w 4947551"/>
                <a:gd name="connsiteY167" fmla="*/ 2348865 h 11663158"/>
                <a:gd name="connsiteX168" fmla="*/ 246468 w 4947551"/>
                <a:gd name="connsiteY168" fmla="*/ 2350084 h 11663158"/>
                <a:gd name="connsiteX169" fmla="*/ 206895 w 4947551"/>
                <a:gd name="connsiteY169" fmla="*/ 2354846 h 11663158"/>
                <a:gd name="connsiteX170" fmla="*/ 164465 w 4947551"/>
                <a:gd name="connsiteY170" fmla="*/ 2365781 h 11663158"/>
                <a:gd name="connsiteX171" fmla="*/ 126428 w 4947551"/>
                <a:gd name="connsiteY171" fmla="*/ 2382951 h 11663158"/>
                <a:gd name="connsiteX172" fmla="*/ 92976 w 4947551"/>
                <a:gd name="connsiteY172" fmla="*/ 2405608 h 11663158"/>
                <a:gd name="connsiteX173" fmla="*/ 64312 w 4947551"/>
                <a:gd name="connsiteY173" fmla="*/ 2432951 h 11663158"/>
                <a:gd name="connsiteX174" fmla="*/ 40640 w 4947551"/>
                <a:gd name="connsiteY174" fmla="*/ 2464219 h 11663158"/>
                <a:gd name="connsiteX175" fmla="*/ 22174 w 4947551"/>
                <a:gd name="connsiteY175" fmla="*/ 2498636 h 11663158"/>
                <a:gd name="connsiteX176" fmla="*/ 9105 w 4947551"/>
                <a:gd name="connsiteY176" fmla="*/ 2535415 h 11663158"/>
                <a:gd name="connsiteX177" fmla="*/ 1651 w 4947551"/>
                <a:gd name="connsiteY177" fmla="*/ 2573794 h 11663158"/>
                <a:gd name="connsiteX178" fmla="*/ 0 w 4947551"/>
                <a:gd name="connsiteY178" fmla="*/ 2612987 h 11663158"/>
                <a:gd name="connsiteX179" fmla="*/ 4356 w 4947551"/>
                <a:gd name="connsiteY179" fmla="*/ 2652230 h 11663158"/>
                <a:gd name="connsiteX180" fmla="*/ 14922 w 4947551"/>
                <a:gd name="connsiteY180" fmla="*/ 2690736 h 11663158"/>
                <a:gd name="connsiteX181" fmla="*/ 31902 w 4947551"/>
                <a:gd name="connsiteY181" fmla="*/ 2727744 h 11663158"/>
                <a:gd name="connsiteX182" fmla="*/ 55511 w 4947551"/>
                <a:gd name="connsiteY182" fmla="*/ 2762466 h 11663158"/>
                <a:gd name="connsiteX183" fmla="*/ 85928 w 4947551"/>
                <a:gd name="connsiteY183" fmla="*/ 2794127 h 11663158"/>
                <a:gd name="connsiteX184" fmla="*/ 121500 w 4947551"/>
                <a:gd name="connsiteY184" fmla="*/ 2825940 h 11663158"/>
                <a:gd name="connsiteX185" fmla="*/ 157035 w 4947551"/>
                <a:gd name="connsiteY185" fmla="*/ 2858617 h 11663158"/>
                <a:gd name="connsiteX186" fmla="*/ 192519 w 4947551"/>
                <a:gd name="connsiteY186" fmla="*/ 2892145 h 11663158"/>
                <a:gd name="connsiteX187" fmla="*/ 227926 w 4947551"/>
                <a:gd name="connsiteY187" fmla="*/ 2926461 h 11663158"/>
                <a:gd name="connsiteX188" fmla="*/ 263245 w 4947551"/>
                <a:gd name="connsiteY188" fmla="*/ 2961551 h 11663158"/>
                <a:gd name="connsiteX189" fmla="*/ 298462 w 4947551"/>
                <a:gd name="connsiteY189" fmla="*/ 2997352 h 11663158"/>
                <a:gd name="connsiteX190" fmla="*/ 333552 w 4947551"/>
                <a:gd name="connsiteY190" fmla="*/ 3033852 h 11663158"/>
                <a:gd name="connsiteX191" fmla="*/ 368503 w 4947551"/>
                <a:gd name="connsiteY191" fmla="*/ 3070999 h 11663158"/>
                <a:gd name="connsiteX192" fmla="*/ 403301 w 4947551"/>
                <a:gd name="connsiteY192" fmla="*/ 3108769 h 11663158"/>
                <a:gd name="connsiteX193" fmla="*/ 437921 w 4947551"/>
                <a:gd name="connsiteY193" fmla="*/ 3147098 h 11663158"/>
                <a:gd name="connsiteX194" fmla="*/ 472338 w 4947551"/>
                <a:gd name="connsiteY194" fmla="*/ 3185972 h 11663158"/>
                <a:gd name="connsiteX195" fmla="*/ 506552 w 4947551"/>
                <a:gd name="connsiteY195" fmla="*/ 3225355 h 11663158"/>
                <a:gd name="connsiteX196" fmla="*/ 540524 w 4947551"/>
                <a:gd name="connsiteY196" fmla="*/ 3265182 h 11663158"/>
                <a:gd name="connsiteX197" fmla="*/ 574255 w 4947551"/>
                <a:gd name="connsiteY197" fmla="*/ 3305441 h 11663158"/>
                <a:gd name="connsiteX198" fmla="*/ 607720 w 4947551"/>
                <a:gd name="connsiteY198" fmla="*/ 3346094 h 11663158"/>
                <a:gd name="connsiteX199" fmla="*/ 640905 w 4947551"/>
                <a:gd name="connsiteY199" fmla="*/ 3387090 h 11663158"/>
                <a:gd name="connsiteX200" fmla="*/ 673798 w 4947551"/>
                <a:gd name="connsiteY200" fmla="*/ 3428403 h 11663158"/>
                <a:gd name="connsiteX201" fmla="*/ 706361 w 4947551"/>
                <a:gd name="connsiteY201" fmla="*/ 3469983 h 11663158"/>
                <a:gd name="connsiteX202" fmla="*/ 738593 w 4947551"/>
                <a:gd name="connsiteY202" fmla="*/ 3511804 h 11663158"/>
                <a:gd name="connsiteX203" fmla="*/ 770470 w 4947551"/>
                <a:gd name="connsiteY203" fmla="*/ 3553815 h 11663158"/>
                <a:gd name="connsiteX204" fmla="*/ 801979 w 4947551"/>
                <a:gd name="connsiteY204" fmla="*/ 3595992 h 11663158"/>
                <a:gd name="connsiteX205" fmla="*/ 833094 w 4947551"/>
                <a:gd name="connsiteY205" fmla="*/ 3638296 h 11663158"/>
                <a:gd name="connsiteX206" fmla="*/ 863803 w 4947551"/>
                <a:gd name="connsiteY206" fmla="*/ 3680688 h 11663158"/>
                <a:gd name="connsiteX207" fmla="*/ 894092 w 4947551"/>
                <a:gd name="connsiteY207" fmla="*/ 3723119 h 11663158"/>
                <a:gd name="connsiteX208" fmla="*/ 923937 w 4947551"/>
                <a:gd name="connsiteY208" fmla="*/ 3765562 h 11663158"/>
                <a:gd name="connsiteX209" fmla="*/ 953325 w 4947551"/>
                <a:gd name="connsiteY209" fmla="*/ 3807980 h 11663158"/>
                <a:gd name="connsiteX210" fmla="*/ 982230 w 4947551"/>
                <a:gd name="connsiteY210" fmla="*/ 3850335 h 11663158"/>
                <a:gd name="connsiteX211" fmla="*/ 1010640 w 4947551"/>
                <a:gd name="connsiteY211" fmla="*/ 3892588 h 11663158"/>
                <a:gd name="connsiteX212" fmla="*/ 1038542 w 4947551"/>
                <a:gd name="connsiteY212" fmla="*/ 3934701 h 11663158"/>
                <a:gd name="connsiteX213" fmla="*/ 1424025 w 4947551"/>
                <a:gd name="connsiteY213" fmla="*/ 4504220 h 11663158"/>
                <a:gd name="connsiteX214" fmla="*/ 1462062 w 4947551"/>
                <a:gd name="connsiteY214" fmla="*/ 4552556 h 11663158"/>
                <a:gd name="connsiteX215" fmla="*/ 1499628 w 4947551"/>
                <a:gd name="connsiteY215" fmla="*/ 4598822 h 11663158"/>
                <a:gd name="connsiteX216" fmla="*/ 1536700 w 4947551"/>
                <a:gd name="connsiteY216" fmla="*/ 4643183 h 11663158"/>
                <a:gd name="connsiteX217" fmla="*/ 1573225 w 4947551"/>
                <a:gd name="connsiteY217" fmla="*/ 4685792 h 11663158"/>
                <a:gd name="connsiteX218" fmla="*/ 1609204 w 4947551"/>
                <a:gd name="connsiteY218" fmla="*/ 4726813 h 11663158"/>
                <a:gd name="connsiteX219" fmla="*/ 1644599 w 4947551"/>
                <a:gd name="connsiteY219" fmla="*/ 4766399 h 11663158"/>
                <a:gd name="connsiteX220" fmla="*/ 1679359 w 4947551"/>
                <a:gd name="connsiteY220" fmla="*/ 4804740 h 11663158"/>
                <a:gd name="connsiteX221" fmla="*/ 1811642 w 4947551"/>
                <a:gd name="connsiteY221" fmla="*/ 4948745 h 11663158"/>
                <a:gd name="connsiteX222" fmla="*/ 1842858 w 4947551"/>
                <a:gd name="connsiteY222" fmla="*/ 4983226 h 11663158"/>
                <a:gd name="connsiteX223" fmla="*/ 1873275 w 4947551"/>
                <a:gd name="connsiteY223" fmla="*/ 5017414 h 11663158"/>
                <a:gd name="connsiteX224" fmla="*/ 1902866 w 4947551"/>
                <a:gd name="connsiteY224" fmla="*/ 5051501 h 11663158"/>
                <a:gd name="connsiteX225" fmla="*/ 1931606 w 4947551"/>
                <a:gd name="connsiteY225" fmla="*/ 5085626 h 11663158"/>
                <a:gd name="connsiteX226" fmla="*/ 1959444 w 4947551"/>
                <a:gd name="connsiteY226" fmla="*/ 5119954 h 11663158"/>
                <a:gd name="connsiteX227" fmla="*/ 1986368 w 4947551"/>
                <a:gd name="connsiteY227" fmla="*/ 5154650 h 11663158"/>
                <a:gd name="connsiteX228" fmla="*/ 2012353 w 4947551"/>
                <a:gd name="connsiteY228" fmla="*/ 5189893 h 11663158"/>
                <a:gd name="connsiteX229" fmla="*/ 2037346 w 4947551"/>
                <a:gd name="connsiteY229" fmla="*/ 5225821 h 11663158"/>
                <a:gd name="connsiteX230" fmla="*/ 2061337 w 4947551"/>
                <a:gd name="connsiteY230" fmla="*/ 5262613 h 11663158"/>
                <a:gd name="connsiteX231" fmla="*/ 2084285 w 4947551"/>
                <a:gd name="connsiteY231" fmla="*/ 5300434 h 11663158"/>
                <a:gd name="connsiteX232" fmla="*/ 2106168 w 4947551"/>
                <a:gd name="connsiteY232" fmla="*/ 5339435 h 11663158"/>
                <a:gd name="connsiteX233" fmla="*/ 2126945 w 4947551"/>
                <a:gd name="connsiteY233" fmla="*/ 5379783 h 11663158"/>
                <a:gd name="connsiteX234" fmla="*/ 2146604 w 4947551"/>
                <a:gd name="connsiteY234" fmla="*/ 5421642 h 11663158"/>
                <a:gd name="connsiteX235" fmla="*/ 2165096 w 4947551"/>
                <a:gd name="connsiteY235" fmla="*/ 5465178 h 11663158"/>
                <a:gd name="connsiteX236" fmla="*/ 2182406 w 4947551"/>
                <a:gd name="connsiteY236" fmla="*/ 5510555 h 11663158"/>
                <a:gd name="connsiteX237" fmla="*/ 2198484 w 4947551"/>
                <a:gd name="connsiteY237" fmla="*/ 5557926 h 11663158"/>
                <a:gd name="connsiteX238" fmla="*/ 2213330 w 4947551"/>
                <a:gd name="connsiteY238" fmla="*/ 5607469 h 11663158"/>
                <a:gd name="connsiteX239" fmla="*/ 2226894 w 4947551"/>
                <a:gd name="connsiteY239" fmla="*/ 5659336 h 11663158"/>
                <a:gd name="connsiteX240" fmla="*/ 2299398 w 4947551"/>
                <a:gd name="connsiteY240" fmla="*/ 6512192 h 11663158"/>
                <a:gd name="connsiteX241" fmla="*/ 2344089 w 4947551"/>
                <a:gd name="connsiteY241" fmla="*/ 7067969 h 11663158"/>
                <a:gd name="connsiteX242" fmla="*/ 2382316 w 4947551"/>
                <a:gd name="connsiteY242" fmla="*/ 7569784 h 11663158"/>
                <a:gd name="connsiteX243" fmla="*/ 2411095 w 4947551"/>
                <a:gd name="connsiteY243" fmla="*/ 7968742 h 11663158"/>
                <a:gd name="connsiteX244" fmla="*/ 2434437 w 4947551"/>
                <a:gd name="connsiteY244" fmla="*/ 8310397 h 11663158"/>
                <a:gd name="connsiteX245" fmla="*/ 2456675 w 4947551"/>
                <a:gd name="connsiteY245" fmla="*/ 8656142 h 11663158"/>
                <a:gd name="connsiteX246" fmla="*/ 2473325 w 4947551"/>
                <a:gd name="connsiteY246" fmla="*/ 8932977 h 11663158"/>
                <a:gd name="connsiteX247" fmla="*/ 2488679 w 4947551"/>
                <a:gd name="connsiteY247" fmla="*/ 9207805 h 11663158"/>
                <a:gd name="connsiteX248" fmla="*/ 2499207 w 4947551"/>
                <a:gd name="connsiteY248" fmla="*/ 9411373 h 11663158"/>
                <a:gd name="connsiteX249" fmla="*/ 2508745 w 4947551"/>
                <a:gd name="connsiteY249" fmla="*/ 9611792 h 11663158"/>
                <a:gd name="connsiteX250" fmla="*/ 2528798 w 4947551"/>
                <a:gd name="connsiteY250" fmla="*/ 11212894 h 11663158"/>
                <a:gd name="connsiteX251" fmla="*/ 2526487 w 4947551"/>
                <a:gd name="connsiteY251" fmla="*/ 11251933 h 11663158"/>
                <a:gd name="connsiteX252" fmla="*/ 2521153 w 4947551"/>
                <a:gd name="connsiteY252" fmla="*/ 11325771 h 11663158"/>
                <a:gd name="connsiteX253" fmla="*/ 2514828 w 4947551"/>
                <a:gd name="connsiteY253" fmla="*/ 11393703 h 11663158"/>
                <a:gd name="connsiteX254" fmla="*/ 2507462 w 4947551"/>
                <a:gd name="connsiteY254" fmla="*/ 11455489 h 11663158"/>
                <a:gd name="connsiteX255" fmla="*/ 2499042 w 4947551"/>
                <a:gd name="connsiteY255" fmla="*/ 11510861 h 11663158"/>
                <a:gd name="connsiteX256" fmla="*/ 2489517 w 4947551"/>
                <a:gd name="connsiteY256" fmla="*/ 11559578 h 11663158"/>
                <a:gd name="connsiteX257" fmla="*/ 2478887 w 4947551"/>
                <a:gd name="connsiteY257" fmla="*/ 11601361 h 11663158"/>
                <a:gd name="connsiteX258" fmla="*/ 2460739 w 4947551"/>
                <a:gd name="connsiteY258" fmla="*/ 11650510 h 11663158"/>
                <a:gd name="connsiteX259" fmla="*/ 2454097 w 4947551"/>
                <a:gd name="connsiteY259" fmla="*/ 11663159 h 11663158"/>
                <a:gd name="connsiteX260" fmla="*/ 4947551 w 4947551"/>
                <a:gd name="connsiteY260" fmla="*/ 11651602 h 11663158"/>
                <a:gd name="connsiteX0" fmla="*/ 4947551 w 4947551"/>
                <a:gd name="connsiteY0" fmla="*/ 11651602 h 11663160"/>
                <a:gd name="connsiteX1" fmla="*/ 4719642 w 4947551"/>
                <a:gd name="connsiteY1" fmla="*/ 9451909 h 11663160"/>
                <a:gd name="connsiteX2" fmla="*/ 4643463 w 4947551"/>
                <a:gd name="connsiteY2" fmla="*/ 8467674 h 11663160"/>
                <a:gd name="connsiteX3" fmla="*/ 4445355 w 4947551"/>
                <a:gd name="connsiteY3" fmla="*/ 6664122 h 11663160"/>
                <a:gd name="connsiteX4" fmla="*/ 4266146 w 4947551"/>
                <a:gd name="connsiteY4" fmla="*/ 5572925 h 11663160"/>
                <a:gd name="connsiteX5" fmla="*/ 4018750 w 4947551"/>
                <a:gd name="connsiteY5" fmla="*/ 4526064 h 11663160"/>
                <a:gd name="connsiteX6" fmla="*/ 4018203 w 4947551"/>
                <a:gd name="connsiteY6" fmla="*/ 4488688 h 11663160"/>
                <a:gd name="connsiteX7" fmla="*/ 4018267 w 4947551"/>
                <a:gd name="connsiteY7" fmla="*/ 4434357 h 11663160"/>
                <a:gd name="connsiteX8" fmla="*/ 4019131 w 4947551"/>
                <a:gd name="connsiteY8" fmla="*/ 4380242 h 11663160"/>
                <a:gd name="connsiteX9" fmla="*/ 4020680 w 4947551"/>
                <a:gd name="connsiteY9" fmla="*/ 4326394 h 11663160"/>
                <a:gd name="connsiteX10" fmla="*/ 4022826 w 4947551"/>
                <a:gd name="connsiteY10" fmla="*/ 4272864 h 11663160"/>
                <a:gd name="connsiteX11" fmla="*/ 4025468 w 4947551"/>
                <a:gd name="connsiteY11" fmla="*/ 4219689 h 11663160"/>
                <a:gd name="connsiteX12" fmla="*/ 4028529 w 4947551"/>
                <a:gd name="connsiteY12" fmla="*/ 4166933 h 11663160"/>
                <a:gd name="connsiteX13" fmla="*/ 4031907 w 4947551"/>
                <a:gd name="connsiteY13" fmla="*/ 4114647 h 11663160"/>
                <a:gd name="connsiteX14" fmla="*/ 4035514 w 4947551"/>
                <a:gd name="connsiteY14" fmla="*/ 4062869 h 11663160"/>
                <a:gd name="connsiteX15" fmla="*/ 4046702 w 4947551"/>
                <a:gd name="connsiteY15" fmla="*/ 3911117 h 11663160"/>
                <a:gd name="connsiteX16" fmla="*/ 4053548 w 4947551"/>
                <a:gd name="connsiteY16" fmla="*/ 3813441 h 11663160"/>
                <a:gd name="connsiteX17" fmla="*/ 4056507 w 4947551"/>
                <a:gd name="connsiteY17" fmla="*/ 3765791 h 11663160"/>
                <a:gd name="connsiteX18" fmla="*/ 4059034 w 4947551"/>
                <a:gd name="connsiteY18" fmla="*/ 3719017 h 11663160"/>
                <a:gd name="connsiteX19" fmla="*/ 4061041 w 4947551"/>
                <a:gd name="connsiteY19" fmla="*/ 3673157 h 11663160"/>
                <a:gd name="connsiteX20" fmla="*/ 4062412 w 4947551"/>
                <a:gd name="connsiteY20" fmla="*/ 3628250 h 11663160"/>
                <a:gd name="connsiteX21" fmla="*/ 4063073 w 4947551"/>
                <a:gd name="connsiteY21" fmla="*/ 3584371 h 11663160"/>
                <a:gd name="connsiteX22" fmla="*/ 4062920 w 4947551"/>
                <a:gd name="connsiteY22" fmla="*/ 3541547 h 11663160"/>
                <a:gd name="connsiteX23" fmla="*/ 4061866 w 4947551"/>
                <a:gd name="connsiteY23" fmla="*/ 3499840 h 11663160"/>
                <a:gd name="connsiteX24" fmla="*/ 4059809 w 4947551"/>
                <a:gd name="connsiteY24" fmla="*/ 3459302 h 11663160"/>
                <a:gd name="connsiteX25" fmla="*/ 4056672 w 4947551"/>
                <a:gd name="connsiteY25" fmla="*/ 3419970 h 11663160"/>
                <a:gd name="connsiteX26" fmla="*/ 4052341 w 4947551"/>
                <a:gd name="connsiteY26" fmla="*/ 3381908 h 11663160"/>
                <a:gd name="connsiteX27" fmla="*/ 4063796 w 4947551"/>
                <a:gd name="connsiteY27" fmla="*/ 3338804 h 11663160"/>
                <a:gd name="connsiteX28" fmla="*/ 4073741 w 4947551"/>
                <a:gd name="connsiteY28" fmla="*/ 3291090 h 11663160"/>
                <a:gd name="connsiteX29" fmla="*/ 4082224 w 4947551"/>
                <a:gd name="connsiteY29" fmla="*/ 3239668 h 11663160"/>
                <a:gd name="connsiteX30" fmla="*/ 4089311 w 4947551"/>
                <a:gd name="connsiteY30" fmla="*/ 3185426 h 11663160"/>
                <a:gd name="connsiteX31" fmla="*/ 4095077 w 4947551"/>
                <a:gd name="connsiteY31" fmla="*/ 3129292 h 11663160"/>
                <a:gd name="connsiteX32" fmla="*/ 4099572 w 4947551"/>
                <a:gd name="connsiteY32" fmla="*/ 3072180 h 11663160"/>
                <a:gd name="connsiteX33" fmla="*/ 4102874 w 4947551"/>
                <a:gd name="connsiteY33" fmla="*/ 3015005 h 11663160"/>
                <a:gd name="connsiteX34" fmla="*/ 4105033 w 4947551"/>
                <a:gd name="connsiteY34" fmla="*/ 2958655 h 11663160"/>
                <a:gd name="connsiteX35" fmla="*/ 4106138 w 4947551"/>
                <a:gd name="connsiteY35" fmla="*/ 2904058 h 11663160"/>
                <a:gd name="connsiteX36" fmla="*/ 4106227 w 4947551"/>
                <a:gd name="connsiteY36" fmla="*/ 2852115 h 11663160"/>
                <a:gd name="connsiteX37" fmla="*/ 4105376 w 4947551"/>
                <a:gd name="connsiteY37" fmla="*/ 2803753 h 11663160"/>
                <a:gd name="connsiteX38" fmla="*/ 4103662 w 4947551"/>
                <a:gd name="connsiteY38" fmla="*/ 2759862 h 11663160"/>
                <a:gd name="connsiteX39" fmla="*/ 4101122 w 4947551"/>
                <a:gd name="connsiteY39" fmla="*/ 2721368 h 11663160"/>
                <a:gd name="connsiteX40" fmla="*/ 4097845 w 4947551"/>
                <a:gd name="connsiteY40" fmla="*/ 2689174 h 11663160"/>
                <a:gd name="connsiteX41" fmla="*/ 4090454 w 4947551"/>
                <a:gd name="connsiteY41" fmla="*/ 2628252 h 11663160"/>
                <a:gd name="connsiteX42" fmla="*/ 4071607 w 4947551"/>
                <a:gd name="connsiteY42" fmla="*/ 2459113 h 11663160"/>
                <a:gd name="connsiteX43" fmla="*/ 4065587 w 4947551"/>
                <a:gd name="connsiteY43" fmla="*/ 2407094 h 11663160"/>
                <a:gd name="connsiteX44" fmla="*/ 4059275 w 4947551"/>
                <a:gd name="connsiteY44" fmla="*/ 2357170 h 11663160"/>
                <a:gd name="connsiteX45" fmla="*/ 4052417 w 4947551"/>
                <a:gd name="connsiteY45" fmla="*/ 2309266 h 11663160"/>
                <a:gd name="connsiteX46" fmla="*/ 4044759 w 4947551"/>
                <a:gd name="connsiteY46" fmla="*/ 2263330 h 11663160"/>
                <a:gd name="connsiteX47" fmla="*/ 4036034 w 4947551"/>
                <a:gd name="connsiteY47" fmla="*/ 2219325 h 11663160"/>
                <a:gd name="connsiteX48" fmla="*/ 4026001 w 4947551"/>
                <a:gd name="connsiteY48" fmla="*/ 2177186 h 11663160"/>
                <a:gd name="connsiteX49" fmla="*/ 4014406 w 4947551"/>
                <a:gd name="connsiteY49" fmla="*/ 2136851 h 11663160"/>
                <a:gd name="connsiteX50" fmla="*/ 4000995 w 4947551"/>
                <a:gd name="connsiteY50" fmla="*/ 2098268 h 11663160"/>
                <a:gd name="connsiteX51" fmla="*/ 3985514 w 4947551"/>
                <a:gd name="connsiteY51" fmla="*/ 2061375 h 11663160"/>
                <a:gd name="connsiteX52" fmla="*/ 3967696 w 4947551"/>
                <a:gd name="connsiteY52" fmla="*/ 2026132 h 11663160"/>
                <a:gd name="connsiteX53" fmla="*/ 3947312 w 4947551"/>
                <a:gd name="connsiteY53" fmla="*/ 1992477 h 11663160"/>
                <a:gd name="connsiteX54" fmla="*/ 3924084 w 4947551"/>
                <a:gd name="connsiteY54" fmla="*/ 1960346 h 11663160"/>
                <a:gd name="connsiteX55" fmla="*/ 3897757 w 4947551"/>
                <a:gd name="connsiteY55" fmla="*/ 1929688 h 11663160"/>
                <a:gd name="connsiteX56" fmla="*/ 3868102 w 4947551"/>
                <a:gd name="connsiteY56" fmla="*/ 1900440 h 11663160"/>
                <a:gd name="connsiteX57" fmla="*/ 3834841 w 4947551"/>
                <a:gd name="connsiteY57" fmla="*/ 1872564 h 11663160"/>
                <a:gd name="connsiteX58" fmla="*/ 3797731 w 4947551"/>
                <a:gd name="connsiteY58" fmla="*/ 1845995 h 11663160"/>
                <a:gd name="connsiteX59" fmla="*/ 3756520 w 4947551"/>
                <a:gd name="connsiteY59" fmla="*/ 1820684 h 11663160"/>
                <a:gd name="connsiteX60" fmla="*/ 3710940 w 4947551"/>
                <a:gd name="connsiteY60" fmla="*/ 1796554 h 11663160"/>
                <a:gd name="connsiteX61" fmla="*/ 3699484 w 4947551"/>
                <a:gd name="connsiteY61" fmla="*/ 1742655 h 11663160"/>
                <a:gd name="connsiteX62" fmla="*/ 3683393 w 4947551"/>
                <a:gd name="connsiteY62" fmla="*/ 1693278 h 11663160"/>
                <a:gd name="connsiteX63" fmla="*/ 3663086 w 4947551"/>
                <a:gd name="connsiteY63" fmla="*/ 1648193 h 11663160"/>
                <a:gd name="connsiteX64" fmla="*/ 3638956 w 4947551"/>
                <a:gd name="connsiteY64" fmla="*/ 1607197 h 11663160"/>
                <a:gd name="connsiteX65" fmla="*/ 3611422 w 4947551"/>
                <a:gd name="connsiteY65" fmla="*/ 1570062 h 11663160"/>
                <a:gd name="connsiteX66" fmla="*/ 3580854 w 4947551"/>
                <a:gd name="connsiteY66" fmla="*/ 1536573 h 11663160"/>
                <a:gd name="connsiteX67" fmla="*/ 3547694 w 4947551"/>
                <a:gd name="connsiteY67" fmla="*/ 1506512 h 11663160"/>
                <a:gd name="connsiteX68" fmla="*/ 3512312 w 4947551"/>
                <a:gd name="connsiteY68" fmla="*/ 1479664 h 11663160"/>
                <a:gd name="connsiteX69" fmla="*/ 3475139 w 4947551"/>
                <a:gd name="connsiteY69" fmla="*/ 1455813 h 11663160"/>
                <a:gd name="connsiteX70" fmla="*/ 3436556 w 4947551"/>
                <a:gd name="connsiteY70" fmla="*/ 1434731 h 11663160"/>
                <a:gd name="connsiteX71" fmla="*/ 3396983 w 4947551"/>
                <a:gd name="connsiteY71" fmla="*/ 1416227 h 11663160"/>
                <a:gd name="connsiteX72" fmla="*/ 3356813 w 4947551"/>
                <a:gd name="connsiteY72" fmla="*/ 1400060 h 11663160"/>
                <a:gd name="connsiteX73" fmla="*/ 3316440 w 4947551"/>
                <a:gd name="connsiteY73" fmla="*/ 1386014 h 11663160"/>
                <a:gd name="connsiteX74" fmla="*/ 3276295 w 4947551"/>
                <a:gd name="connsiteY74" fmla="*/ 1373886 h 11663160"/>
                <a:gd name="connsiteX75" fmla="*/ 3236760 w 4947551"/>
                <a:gd name="connsiteY75" fmla="*/ 1363446 h 11663160"/>
                <a:gd name="connsiteX76" fmla="*/ 3198253 w 4947551"/>
                <a:gd name="connsiteY76" fmla="*/ 1354480 h 11663160"/>
                <a:gd name="connsiteX77" fmla="*/ 3161157 w 4947551"/>
                <a:gd name="connsiteY77" fmla="*/ 1346771 h 11663160"/>
                <a:gd name="connsiteX78" fmla="*/ 3127591 w 4947551"/>
                <a:gd name="connsiteY78" fmla="*/ 1292110 h 11663160"/>
                <a:gd name="connsiteX79" fmla="*/ 3096272 w 4947551"/>
                <a:gd name="connsiteY79" fmla="*/ 1238783 h 11663160"/>
                <a:gd name="connsiteX80" fmla="*/ 3066834 w 4947551"/>
                <a:gd name="connsiteY80" fmla="*/ 1187018 h 11663160"/>
                <a:gd name="connsiteX81" fmla="*/ 3012071 w 4947551"/>
                <a:gd name="connsiteY81" fmla="*/ 1088936 h 11663160"/>
                <a:gd name="connsiteX82" fmla="*/ 2986024 w 4947551"/>
                <a:gd name="connsiteY82" fmla="*/ 1043025 h 11663160"/>
                <a:gd name="connsiteX83" fmla="*/ 2960357 w 4947551"/>
                <a:gd name="connsiteY83" fmla="*/ 999477 h 11663160"/>
                <a:gd name="connsiteX84" fmla="*/ 2934716 w 4947551"/>
                <a:gd name="connsiteY84" fmla="*/ 958507 h 11663160"/>
                <a:gd name="connsiteX85" fmla="*/ 2908719 w 4947551"/>
                <a:gd name="connsiteY85" fmla="*/ 920292 h 11663160"/>
                <a:gd name="connsiteX86" fmla="*/ 2881998 w 4947551"/>
                <a:gd name="connsiteY86" fmla="*/ 885050 h 11663160"/>
                <a:gd name="connsiteX87" fmla="*/ 2854185 w 4947551"/>
                <a:gd name="connsiteY87" fmla="*/ 852970 h 11663160"/>
                <a:gd name="connsiteX88" fmla="*/ 2824911 w 4947551"/>
                <a:gd name="connsiteY88" fmla="*/ 824280 h 11663160"/>
                <a:gd name="connsiteX89" fmla="*/ 2793796 w 4947551"/>
                <a:gd name="connsiteY89" fmla="*/ 799160 h 11663160"/>
                <a:gd name="connsiteX90" fmla="*/ 2760472 w 4947551"/>
                <a:gd name="connsiteY90" fmla="*/ 777824 h 11663160"/>
                <a:gd name="connsiteX91" fmla="*/ 2724581 w 4947551"/>
                <a:gd name="connsiteY91" fmla="*/ 760476 h 11663160"/>
                <a:gd name="connsiteX92" fmla="*/ 2687066 w 4947551"/>
                <a:gd name="connsiteY92" fmla="*/ 751433 h 11663160"/>
                <a:gd name="connsiteX93" fmla="*/ 2644190 w 4947551"/>
                <a:gd name="connsiteY93" fmla="*/ 751306 h 11663160"/>
                <a:gd name="connsiteX94" fmla="*/ 2597493 w 4947551"/>
                <a:gd name="connsiteY94" fmla="*/ 758380 h 11663160"/>
                <a:gd name="connsiteX95" fmla="*/ 2548458 w 4947551"/>
                <a:gd name="connsiteY95" fmla="*/ 770915 h 11663160"/>
                <a:gd name="connsiteX96" fmla="*/ 2498623 w 4947551"/>
                <a:gd name="connsiteY96" fmla="*/ 787222 h 11663160"/>
                <a:gd name="connsiteX97" fmla="*/ 2449487 w 4947551"/>
                <a:gd name="connsiteY97" fmla="*/ 805561 h 11663160"/>
                <a:gd name="connsiteX98" fmla="*/ 2359406 w 4947551"/>
                <a:gd name="connsiteY98" fmla="*/ 841476 h 11663160"/>
                <a:gd name="connsiteX99" fmla="*/ 2321471 w 4947551"/>
                <a:gd name="connsiteY99" fmla="*/ 855624 h 11663160"/>
                <a:gd name="connsiteX100" fmla="*/ 2353945 w 4947551"/>
                <a:gd name="connsiteY100" fmla="*/ 972350 h 11663160"/>
                <a:gd name="connsiteX101" fmla="*/ 2369337 w 4947551"/>
                <a:gd name="connsiteY101" fmla="*/ 1042733 h 11663160"/>
                <a:gd name="connsiteX102" fmla="*/ 2371750 w 4947551"/>
                <a:gd name="connsiteY102" fmla="*/ 1095070 h 11663160"/>
                <a:gd name="connsiteX103" fmla="*/ 2365273 w 4947551"/>
                <a:gd name="connsiteY103" fmla="*/ 1157706 h 11663160"/>
                <a:gd name="connsiteX104" fmla="*/ 2244699 w 4947551"/>
                <a:gd name="connsiteY104" fmla="*/ 2131885 h 11663160"/>
                <a:gd name="connsiteX105" fmla="*/ 2365260 w 4947551"/>
                <a:gd name="connsiteY105" fmla="*/ 1157706 h 11663160"/>
                <a:gd name="connsiteX106" fmla="*/ 2365730 w 4947551"/>
                <a:gd name="connsiteY106" fmla="*/ 1139748 h 11663160"/>
                <a:gd name="connsiteX107" fmla="*/ 2342832 w 4947551"/>
                <a:gd name="connsiteY107" fmla="*/ 1081036 h 11663160"/>
                <a:gd name="connsiteX108" fmla="*/ 2321318 w 4947551"/>
                <a:gd name="connsiteY108" fmla="*/ 1042365 h 11663160"/>
                <a:gd name="connsiteX109" fmla="*/ 2294293 w 4947551"/>
                <a:gd name="connsiteY109" fmla="*/ 998880 h 11663160"/>
                <a:gd name="connsiteX110" fmla="*/ 2262708 w 4947551"/>
                <a:gd name="connsiteY110" fmla="*/ 951623 h 11663160"/>
                <a:gd name="connsiteX111" fmla="*/ 2227465 w 4947551"/>
                <a:gd name="connsiteY111" fmla="*/ 901636 h 11663160"/>
                <a:gd name="connsiteX112" fmla="*/ 2189480 w 4947551"/>
                <a:gd name="connsiteY112" fmla="*/ 849960 h 11663160"/>
                <a:gd name="connsiteX113" fmla="*/ 2149678 w 4947551"/>
                <a:gd name="connsiteY113" fmla="*/ 797648 h 11663160"/>
                <a:gd name="connsiteX114" fmla="*/ 2108962 w 4947551"/>
                <a:gd name="connsiteY114" fmla="*/ 745731 h 11663160"/>
                <a:gd name="connsiteX115" fmla="*/ 2068271 w 4947551"/>
                <a:gd name="connsiteY115" fmla="*/ 695274 h 11663160"/>
                <a:gd name="connsiteX116" fmla="*/ 2028520 w 4947551"/>
                <a:gd name="connsiteY116" fmla="*/ 647306 h 11663160"/>
                <a:gd name="connsiteX117" fmla="*/ 1990610 w 4947551"/>
                <a:gd name="connsiteY117" fmla="*/ 602869 h 11663160"/>
                <a:gd name="connsiteX118" fmla="*/ 1955482 w 4947551"/>
                <a:gd name="connsiteY118" fmla="*/ 563016 h 11663160"/>
                <a:gd name="connsiteX119" fmla="*/ 1924037 w 4947551"/>
                <a:gd name="connsiteY119" fmla="*/ 528789 h 11663160"/>
                <a:gd name="connsiteX120" fmla="*/ 1897202 w 4947551"/>
                <a:gd name="connsiteY120" fmla="*/ 501230 h 11663160"/>
                <a:gd name="connsiteX121" fmla="*/ 1861007 w 4947551"/>
                <a:gd name="connsiteY121" fmla="*/ 470306 h 11663160"/>
                <a:gd name="connsiteX122" fmla="*/ 406044 w 4947551"/>
                <a:gd name="connsiteY122" fmla="*/ 2501 h 11663160"/>
                <a:gd name="connsiteX123" fmla="*/ 363143 w 4947551"/>
                <a:gd name="connsiteY123" fmla="*/ 0 h 11663160"/>
                <a:gd name="connsiteX124" fmla="*/ 321068 w 4947551"/>
                <a:gd name="connsiteY124" fmla="*/ 19151 h 11663160"/>
                <a:gd name="connsiteX125" fmla="*/ 289941 w 4947551"/>
                <a:gd name="connsiteY125" fmla="*/ 53987 h 11663160"/>
                <a:gd name="connsiteX126" fmla="*/ 279920 w 4947551"/>
                <a:gd name="connsiteY126" fmla="*/ 98539 h 11663160"/>
                <a:gd name="connsiteX127" fmla="*/ 284683 w 4947551"/>
                <a:gd name="connsiteY127" fmla="*/ 138950 h 11663160"/>
                <a:gd name="connsiteX128" fmla="*/ 293077 w 4947551"/>
                <a:gd name="connsiteY128" fmla="*/ 181762 h 11663160"/>
                <a:gd name="connsiteX129" fmla="*/ 305917 w 4947551"/>
                <a:gd name="connsiteY129" fmla="*/ 225729 h 11663160"/>
                <a:gd name="connsiteX130" fmla="*/ 324027 w 4947551"/>
                <a:gd name="connsiteY130" fmla="*/ 269608 h 11663160"/>
                <a:gd name="connsiteX131" fmla="*/ 348221 w 4947551"/>
                <a:gd name="connsiteY131" fmla="*/ 312127 h 11663160"/>
                <a:gd name="connsiteX132" fmla="*/ 379310 w 4947551"/>
                <a:gd name="connsiteY132" fmla="*/ 352044 h 11663160"/>
                <a:gd name="connsiteX133" fmla="*/ 418122 w 4947551"/>
                <a:gd name="connsiteY133" fmla="*/ 388112 h 11663160"/>
                <a:gd name="connsiteX134" fmla="*/ 685850 w 4947551"/>
                <a:gd name="connsiteY134" fmla="*/ 539369 h 11663160"/>
                <a:gd name="connsiteX135" fmla="*/ 1100861 w 4947551"/>
                <a:gd name="connsiteY135" fmla="*/ 735495 h 11663160"/>
                <a:gd name="connsiteX136" fmla="*/ 1482407 w 4947551"/>
                <a:gd name="connsiteY136" fmla="*/ 905357 h 11663160"/>
                <a:gd name="connsiteX137" fmla="*/ 1649742 w 4947551"/>
                <a:gd name="connsiteY137" fmla="*/ 977785 h 11663160"/>
                <a:gd name="connsiteX138" fmla="*/ 1785048 w 4947551"/>
                <a:gd name="connsiteY138" fmla="*/ 2112632 h 11663160"/>
                <a:gd name="connsiteX139" fmla="*/ 1759026 w 4947551"/>
                <a:gd name="connsiteY139" fmla="*/ 2372144 h 11663160"/>
                <a:gd name="connsiteX140" fmla="*/ 1648383 w 4947551"/>
                <a:gd name="connsiteY140" fmla="*/ 2966072 h 11663160"/>
                <a:gd name="connsiteX141" fmla="*/ 1607248 w 4947551"/>
                <a:gd name="connsiteY141" fmla="*/ 2983052 h 11663160"/>
                <a:gd name="connsiteX142" fmla="*/ 1563331 w 4947551"/>
                <a:gd name="connsiteY142" fmla="*/ 3004997 h 11663160"/>
                <a:gd name="connsiteX143" fmla="*/ 1414526 w 4947551"/>
                <a:gd name="connsiteY143" fmla="*/ 3086201 h 11663160"/>
                <a:gd name="connsiteX144" fmla="*/ 1387436 w 4947551"/>
                <a:gd name="connsiteY144" fmla="*/ 3147326 h 11663160"/>
                <a:gd name="connsiteX145" fmla="*/ 1327137 w 4947551"/>
                <a:gd name="connsiteY145" fmla="*/ 3085833 h 11663160"/>
                <a:gd name="connsiteX146" fmla="*/ 1255369 w 4947551"/>
                <a:gd name="connsiteY146" fmla="*/ 3011360 h 11663160"/>
                <a:gd name="connsiteX147" fmla="*/ 1143254 w 4947551"/>
                <a:gd name="connsiteY147" fmla="*/ 2894114 h 11663160"/>
                <a:gd name="connsiteX148" fmla="*/ 1105077 w 4947551"/>
                <a:gd name="connsiteY148" fmla="*/ 2854502 h 11663160"/>
                <a:gd name="connsiteX149" fmla="*/ 1066647 w 4947551"/>
                <a:gd name="connsiteY149" fmla="*/ 2815005 h 11663160"/>
                <a:gd name="connsiteX150" fmla="*/ 1028077 w 4947551"/>
                <a:gd name="connsiteY150" fmla="*/ 2775851 h 11663160"/>
                <a:gd name="connsiteX151" fmla="*/ 989457 w 4947551"/>
                <a:gd name="connsiteY151" fmla="*/ 2737294 h 11663160"/>
                <a:gd name="connsiteX152" fmla="*/ 950874 w 4947551"/>
                <a:gd name="connsiteY152" fmla="*/ 2699562 h 11663160"/>
                <a:gd name="connsiteX153" fmla="*/ 912431 w 4947551"/>
                <a:gd name="connsiteY153" fmla="*/ 2662885 h 11663160"/>
                <a:gd name="connsiteX154" fmla="*/ 874217 w 4947551"/>
                <a:gd name="connsiteY154" fmla="*/ 2627490 h 11663160"/>
                <a:gd name="connsiteX155" fmla="*/ 836333 w 4947551"/>
                <a:gd name="connsiteY155" fmla="*/ 2593619 h 11663160"/>
                <a:gd name="connsiteX156" fmla="*/ 798868 w 4947551"/>
                <a:gd name="connsiteY156" fmla="*/ 2561513 h 11663160"/>
                <a:gd name="connsiteX157" fmla="*/ 761923 w 4947551"/>
                <a:gd name="connsiteY157" fmla="*/ 2531389 h 11663160"/>
                <a:gd name="connsiteX158" fmla="*/ 725589 w 4947551"/>
                <a:gd name="connsiteY158" fmla="*/ 2503487 h 11663160"/>
                <a:gd name="connsiteX159" fmla="*/ 689978 w 4947551"/>
                <a:gd name="connsiteY159" fmla="*/ 2478036 h 11663160"/>
                <a:gd name="connsiteX160" fmla="*/ 655154 w 4947551"/>
                <a:gd name="connsiteY160" fmla="*/ 2455291 h 11663160"/>
                <a:gd name="connsiteX161" fmla="*/ 621245 w 4947551"/>
                <a:gd name="connsiteY161" fmla="*/ 2435453 h 11663160"/>
                <a:gd name="connsiteX162" fmla="*/ 556488 w 4947551"/>
                <a:gd name="connsiteY162" fmla="*/ 2405507 h 11663160"/>
                <a:gd name="connsiteX163" fmla="*/ 495566 w 4947551"/>
                <a:gd name="connsiteY163" fmla="*/ 2384895 h 11663160"/>
                <a:gd name="connsiteX164" fmla="*/ 438518 w 4947551"/>
                <a:gd name="connsiteY164" fmla="*/ 2369210 h 11663160"/>
                <a:gd name="connsiteX165" fmla="*/ 385191 w 4947551"/>
                <a:gd name="connsiteY165" fmla="*/ 2358148 h 11663160"/>
                <a:gd name="connsiteX166" fmla="*/ 335495 w 4947551"/>
                <a:gd name="connsiteY166" fmla="*/ 2351468 h 11663160"/>
                <a:gd name="connsiteX167" fmla="*/ 289293 w 4947551"/>
                <a:gd name="connsiteY167" fmla="*/ 2348865 h 11663160"/>
                <a:gd name="connsiteX168" fmla="*/ 246468 w 4947551"/>
                <a:gd name="connsiteY168" fmla="*/ 2350084 h 11663160"/>
                <a:gd name="connsiteX169" fmla="*/ 206895 w 4947551"/>
                <a:gd name="connsiteY169" fmla="*/ 2354846 h 11663160"/>
                <a:gd name="connsiteX170" fmla="*/ 164465 w 4947551"/>
                <a:gd name="connsiteY170" fmla="*/ 2365781 h 11663160"/>
                <a:gd name="connsiteX171" fmla="*/ 126428 w 4947551"/>
                <a:gd name="connsiteY171" fmla="*/ 2382951 h 11663160"/>
                <a:gd name="connsiteX172" fmla="*/ 92976 w 4947551"/>
                <a:gd name="connsiteY172" fmla="*/ 2405608 h 11663160"/>
                <a:gd name="connsiteX173" fmla="*/ 64312 w 4947551"/>
                <a:gd name="connsiteY173" fmla="*/ 2432951 h 11663160"/>
                <a:gd name="connsiteX174" fmla="*/ 40640 w 4947551"/>
                <a:gd name="connsiteY174" fmla="*/ 2464219 h 11663160"/>
                <a:gd name="connsiteX175" fmla="*/ 22174 w 4947551"/>
                <a:gd name="connsiteY175" fmla="*/ 2498636 h 11663160"/>
                <a:gd name="connsiteX176" fmla="*/ 9105 w 4947551"/>
                <a:gd name="connsiteY176" fmla="*/ 2535415 h 11663160"/>
                <a:gd name="connsiteX177" fmla="*/ 1651 w 4947551"/>
                <a:gd name="connsiteY177" fmla="*/ 2573794 h 11663160"/>
                <a:gd name="connsiteX178" fmla="*/ 0 w 4947551"/>
                <a:gd name="connsiteY178" fmla="*/ 2612987 h 11663160"/>
                <a:gd name="connsiteX179" fmla="*/ 4356 w 4947551"/>
                <a:gd name="connsiteY179" fmla="*/ 2652230 h 11663160"/>
                <a:gd name="connsiteX180" fmla="*/ 14922 w 4947551"/>
                <a:gd name="connsiteY180" fmla="*/ 2690736 h 11663160"/>
                <a:gd name="connsiteX181" fmla="*/ 31902 w 4947551"/>
                <a:gd name="connsiteY181" fmla="*/ 2727744 h 11663160"/>
                <a:gd name="connsiteX182" fmla="*/ 55511 w 4947551"/>
                <a:gd name="connsiteY182" fmla="*/ 2762466 h 11663160"/>
                <a:gd name="connsiteX183" fmla="*/ 85928 w 4947551"/>
                <a:gd name="connsiteY183" fmla="*/ 2794127 h 11663160"/>
                <a:gd name="connsiteX184" fmla="*/ 121500 w 4947551"/>
                <a:gd name="connsiteY184" fmla="*/ 2825940 h 11663160"/>
                <a:gd name="connsiteX185" fmla="*/ 157035 w 4947551"/>
                <a:gd name="connsiteY185" fmla="*/ 2858617 h 11663160"/>
                <a:gd name="connsiteX186" fmla="*/ 192519 w 4947551"/>
                <a:gd name="connsiteY186" fmla="*/ 2892145 h 11663160"/>
                <a:gd name="connsiteX187" fmla="*/ 227926 w 4947551"/>
                <a:gd name="connsiteY187" fmla="*/ 2926461 h 11663160"/>
                <a:gd name="connsiteX188" fmla="*/ 263245 w 4947551"/>
                <a:gd name="connsiteY188" fmla="*/ 2961551 h 11663160"/>
                <a:gd name="connsiteX189" fmla="*/ 298462 w 4947551"/>
                <a:gd name="connsiteY189" fmla="*/ 2997352 h 11663160"/>
                <a:gd name="connsiteX190" fmla="*/ 333552 w 4947551"/>
                <a:gd name="connsiteY190" fmla="*/ 3033852 h 11663160"/>
                <a:gd name="connsiteX191" fmla="*/ 368503 w 4947551"/>
                <a:gd name="connsiteY191" fmla="*/ 3070999 h 11663160"/>
                <a:gd name="connsiteX192" fmla="*/ 403301 w 4947551"/>
                <a:gd name="connsiteY192" fmla="*/ 3108769 h 11663160"/>
                <a:gd name="connsiteX193" fmla="*/ 437921 w 4947551"/>
                <a:gd name="connsiteY193" fmla="*/ 3147098 h 11663160"/>
                <a:gd name="connsiteX194" fmla="*/ 472338 w 4947551"/>
                <a:gd name="connsiteY194" fmla="*/ 3185972 h 11663160"/>
                <a:gd name="connsiteX195" fmla="*/ 506552 w 4947551"/>
                <a:gd name="connsiteY195" fmla="*/ 3225355 h 11663160"/>
                <a:gd name="connsiteX196" fmla="*/ 540524 w 4947551"/>
                <a:gd name="connsiteY196" fmla="*/ 3265182 h 11663160"/>
                <a:gd name="connsiteX197" fmla="*/ 574255 w 4947551"/>
                <a:gd name="connsiteY197" fmla="*/ 3305441 h 11663160"/>
                <a:gd name="connsiteX198" fmla="*/ 607720 w 4947551"/>
                <a:gd name="connsiteY198" fmla="*/ 3346094 h 11663160"/>
                <a:gd name="connsiteX199" fmla="*/ 640905 w 4947551"/>
                <a:gd name="connsiteY199" fmla="*/ 3387090 h 11663160"/>
                <a:gd name="connsiteX200" fmla="*/ 673798 w 4947551"/>
                <a:gd name="connsiteY200" fmla="*/ 3428403 h 11663160"/>
                <a:gd name="connsiteX201" fmla="*/ 706361 w 4947551"/>
                <a:gd name="connsiteY201" fmla="*/ 3469983 h 11663160"/>
                <a:gd name="connsiteX202" fmla="*/ 738593 w 4947551"/>
                <a:gd name="connsiteY202" fmla="*/ 3511804 h 11663160"/>
                <a:gd name="connsiteX203" fmla="*/ 770470 w 4947551"/>
                <a:gd name="connsiteY203" fmla="*/ 3553815 h 11663160"/>
                <a:gd name="connsiteX204" fmla="*/ 801979 w 4947551"/>
                <a:gd name="connsiteY204" fmla="*/ 3595992 h 11663160"/>
                <a:gd name="connsiteX205" fmla="*/ 833094 w 4947551"/>
                <a:gd name="connsiteY205" fmla="*/ 3638296 h 11663160"/>
                <a:gd name="connsiteX206" fmla="*/ 863803 w 4947551"/>
                <a:gd name="connsiteY206" fmla="*/ 3680688 h 11663160"/>
                <a:gd name="connsiteX207" fmla="*/ 894092 w 4947551"/>
                <a:gd name="connsiteY207" fmla="*/ 3723119 h 11663160"/>
                <a:gd name="connsiteX208" fmla="*/ 923937 w 4947551"/>
                <a:gd name="connsiteY208" fmla="*/ 3765562 h 11663160"/>
                <a:gd name="connsiteX209" fmla="*/ 953325 w 4947551"/>
                <a:gd name="connsiteY209" fmla="*/ 3807980 h 11663160"/>
                <a:gd name="connsiteX210" fmla="*/ 982230 w 4947551"/>
                <a:gd name="connsiteY210" fmla="*/ 3850335 h 11663160"/>
                <a:gd name="connsiteX211" fmla="*/ 1010640 w 4947551"/>
                <a:gd name="connsiteY211" fmla="*/ 3892588 h 11663160"/>
                <a:gd name="connsiteX212" fmla="*/ 1038542 w 4947551"/>
                <a:gd name="connsiteY212" fmla="*/ 3934701 h 11663160"/>
                <a:gd name="connsiteX213" fmla="*/ 1424025 w 4947551"/>
                <a:gd name="connsiteY213" fmla="*/ 4504220 h 11663160"/>
                <a:gd name="connsiteX214" fmla="*/ 1462062 w 4947551"/>
                <a:gd name="connsiteY214" fmla="*/ 4552556 h 11663160"/>
                <a:gd name="connsiteX215" fmla="*/ 1499628 w 4947551"/>
                <a:gd name="connsiteY215" fmla="*/ 4598822 h 11663160"/>
                <a:gd name="connsiteX216" fmla="*/ 1536700 w 4947551"/>
                <a:gd name="connsiteY216" fmla="*/ 4643183 h 11663160"/>
                <a:gd name="connsiteX217" fmla="*/ 1573225 w 4947551"/>
                <a:gd name="connsiteY217" fmla="*/ 4685792 h 11663160"/>
                <a:gd name="connsiteX218" fmla="*/ 1609204 w 4947551"/>
                <a:gd name="connsiteY218" fmla="*/ 4726813 h 11663160"/>
                <a:gd name="connsiteX219" fmla="*/ 1644599 w 4947551"/>
                <a:gd name="connsiteY219" fmla="*/ 4766399 h 11663160"/>
                <a:gd name="connsiteX220" fmla="*/ 1679359 w 4947551"/>
                <a:gd name="connsiteY220" fmla="*/ 4804740 h 11663160"/>
                <a:gd name="connsiteX221" fmla="*/ 1811642 w 4947551"/>
                <a:gd name="connsiteY221" fmla="*/ 4948745 h 11663160"/>
                <a:gd name="connsiteX222" fmla="*/ 1842858 w 4947551"/>
                <a:gd name="connsiteY222" fmla="*/ 4983226 h 11663160"/>
                <a:gd name="connsiteX223" fmla="*/ 1873275 w 4947551"/>
                <a:gd name="connsiteY223" fmla="*/ 5017414 h 11663160"/>
                <a:gd name="connsiteX224" fmla="*/ 1902866 w 4947551"/>
                <a:gd name="connsiteY224" fmla="*/ 5051501 h 11663160"/>
                <a:gd name="connsiteX225" fmla="*/ 1931606 w 4947551"/>
                <a:gd name="connsiteY225" fmla="*/ 5085626 h 11663160"/>
                <a:gd name="connsiteX226" fmla="*/ 1959444 w 4947551"/>
                <a:gd name="connsiteY226" fmla="*/ 5119954 h 11663160"/>
                <a:gd name="connsiteX227" fmla="*/ 1986368 w 4947551"/>
                <a:gd name="connsiteY227" fmla="*/ 5154650 h 11663160"/>
                <a:gd name="connsiteX228" fmla="*/ 2012353 w 4947551"/>
                <a:gd name="connsiteY228" fmla="*/ 5189893 h 11663160"/>
                <a:gd name="connsiteX229" fmla="*/ 2037346 w 4947551"/>
                <a:gd name="connsiteY229" fmla="*/ 5225821 h 11663160"/>
                <a:gd name="connsiteX230" fmla="*/ 2061337 w 4947551"/>
                <a:gd name="connsiteY230" fmla="*/ 5262613 h 11663160"/>
                <a:gd name="connsiteX231" fmla="*/ 2084285 w 4947551"/>
                <a:gd name="connsiteY231" fmla="*/ 5300434 h 11663160"/>
                <a:gd name="connsiteX232" fmla="*/ 2106168 w 4947551"/>
                <a:gd name="connsiteY232" fmla="*/ 5339435 h 11663160"/>
                <a:gd name="connsiteX233" fmla="*/ 2126945 w 4947551"/>
                <a:gd name="connsiteY233" fmla="*/ 5379783 h 11663160"/>
                <a:gd name="connsiteX234" fmla="*/ 2146604 w 4947551"/>
                <a:gd name="connsiteY234" fmla="*/ 5421642 h 11663160"/>
                <a:gd name="connsiteX235" fmla="*/ 2165096 w 4947551"/>
                <a:gd name="connsiteY235" fmla="*/ 5465178 h 11663160"/>
                <a:gd name="connsiteX236" fmla="*/ 2182406 w 4947551"/>
                <a:gd name="connsiteY236" fmla="*/ 5510555 h 11663160"/>
                <a:gd name="connsiteX237" fmla="*/ 2198484 w 4947551"/>
                <a:gd name="connsiteY237" fmla="*/ 5557926 h 11663160"/>
                <a:gd name="connsiteX238" fmla="*/ 2213330 w 4947551"/>
                <a:gd name="connsiteY238" fmla="*/ 5607469 h 11663160"/>
                <a:gd name="connsiteX239" fmla="*/ 2226894 w 4947551"/>
                <a:gd name="connsiteY239" fmla="*/ 5659336 h 11663160"/>
                <a:gd name="connsiteX240" fmla="*/ 2299398 w 4947551"/>
                <a:gd name="connsiteY240" fmla="*/ 6512192 h 11663160"/>
                <a:gd name="connsiteX241" fmla="*/ 2344089 w 4947551"/>
                <a:gd name="connsiteY241" fmla="*/ 7067969 h 11663160"/>
                <a:gd name="connsiteX242" fmla="*/ 2382316 w 4947551"/>
                <a:gd name="connsiteY242" fmla="*/ 7569784 h 11663160"/>
                <a:gd name="connsiteX243" fmla="*/ 2411095 w 4947551"/>
                <a:gd name="connsiteY243" fmla="*/ 7968742 h 11663160"/>
                <a:gd name="connsiteX244" fmla="*/ 2434437 w 4947551"/>
                <a:gd name="connsiteY244" fmla="*/ 8310397 h 11663160"/>
                <a:gd name="connsiteX245" fmla="*/ 2456675 w 4947551"/>
                <a:gd name="connsiteY245" fmla="*/ 8656142 h 11663160"/>
                <a:gd name="connsiteX246" fmla="*/ 2473325 w 4947551"/>
                <a:gd name="connsiteY246" fmla="*/ 8932977 h 11663160"/>
                <a:gd name="connsiteX247" fmla="*/ 2488679 w 4947551"/>
                <a:gd name="connsiteY247" fmla="*/ 9207805 h 11663160"/>
                <a:gd name="connsiteX248" fmla="*/ 2499207 w 4947551"/>
                <a:gd name="connsiteY248" fmla="*/ 9411373 h 11663160"/>
                <a:gd name="connsiteX249" fmla="*/ 2508745 w 4947551"/>
                <a:gd name="connsiteY249" fmla="*/ 9611792 h 11663160"/>
                <a:gd name="connsiteX250" fmla="*/ 2528798 w 4947551"/>
                <a:gd name="connsiteY250" fmla="*/ 11212894 h 11663160"/>
                <a:gd name="connsiteX251" fmla="*/ 2521153 w 4947551"/>
                <a:gd name="connsiteY251" fmla="*/ 11325771 h 11663160"/>
                <a:gd name="connsiteX252" fmla="*/ 2514828 w 4947551"/>
                <a:gd name="connsiteY252" fmla="*/ 11393703 h 11663160"/>
                <a:gd name="connsiteX253" fmla="*/ 2507462 w 4947551"/>
                <a:gd name="connsiteY253" fmla="*/ 11455489 h 11663160"/>
                <a:gd name="connsiteX254" fmla="*/ 2499042 w 4947551"/>
                <a:gd name="connsiteY254" fmla="*/ 11510861 h 11663160"/>
                <a:gd name="connsiteX255" fmla="*/ 2489517 w 4947551"/>
                <a:gd name="connsiteY255" fmla="*/ 11559578 h 11663160"/>
                <a:gd name="connsiteX256" fmla="*/ 2478887 w 4947551"/>
                <a:gd name="connsiteY256" fmla="*/ 11601361 h 11663160"/>
                <a:gd name="connsiteX257" fmla="*/ 2460739 w 4947551"/>
                <a:gd name="connsiteY257" fmla="*/ 11650510 h 11663160"/>
                <a:gd name="connsiteX258" fmla="*/ 2454097 w 4947551"/>
                <a:gd name="connsiteY258" fmla="*/ 11663159 h 11663160"/>
                <a:gd name="connsiteX259" fmla="*/ 4947551 w 4947551"/>
                <a:gd name="connsiteY259" fmla="*/ 11651602 h 11663160"/>
                <a:gd name="connsiteX0" fmla="*/ 4947551 w 4947551"/>
                <a:gd name="connsiteY0" fmla="*/ 11651602 h 11663158"/>
                <a:gd name="connsiteX1" fmla="*/ 4719642 w 4947551"/>
                <a:gd name="connsiteY1" fmla="*/ 9451909 h 11663158"/>
                <a:gd name="connsiteX2" fmla="*/ 4643463 w 4947551"/>
                <a:gd name="connsiteY2" fmla="*/ 8467674 h 11663158"/>
                <a:gd name="connsiteX3" fmla="*/ 4445355 w 4947551"/>
                <a:gd name="connsiteY3" fmla="*/ 6664122 h 11663158"/>
                <a:gd name="connsiteX4" fmla="*/ 4266146 w 4947551"/>
                <a:gd name="connsiteY4" fmla="*/ 5572925 h 11663158"/>
                <a:gd name="connsiteX5" fmla="*/ 4018750 w 4947551"/>
                <a:gd name="connsiteY5" fmla="*/ 4526064 h 11663158"/>
                <a:gd name="connsiteX6" fmla="*/ 4018203 w 4947551"/>
                <a:gd name="connsiteY6" fmla="*/ 4488688 h 11663158"/>
                <a:gd name="connsiteX7" fmla="*/ 4018267 w 4947551"/>
                <a:gd name="connsiteY7" fmla="*/ 4434357 h 11663158"/>
                <a:gd name="connsiteX8" fmla="*/ 4019131 w 4947551"/>
                <a:gd name="connsiteY8" fmla="*/ 4380242 h 11663158"/>
                <a:gd name="connsiteX9" fmla="*/ 4020680 w 4947551"/>
                <a:gd name="connsiteY9" fmla="*/ 4326394 h 11663158"/>
                <a:gd name="connsiteX10" fmla="*/ 4022826 w 4947551"/>
                <a:gd name="connsiteY10" fmla="*/ 4272864 h 11663158"/>
                <a:gd name="connsiteX11" fmla="*/ 4025468 w 4947551"/>
                <a:gd name="connsiteY11" fmla="*/ 4219689 h 11663158"/>
                <a:gd name="connsiteX12" fmla="*/ 4028529 w 4947551"/>
                <a:gd name="connsiteY12" fmla="*/ 4166933 h 11663158"/>
                <a:gd name="connsiteX13" fmla="*/ 4031907 w 4947551"/>
                <a:gd name="connsiteY13" fmla="*/ 4114647 h 11663158"/>
                <a:gd name="connsiteX14" fmla="*/ 4035514 w 4947551"/>
                <a:gd name="connsiteY14" fmla="*/ 4062869 h 11663158"/>
                <a:gd name="connsiteX15" fmla="*/ 4046702 w 4947551"/>
                <a:gd name="connsiteY15" fmla="*/ 3911117 h 11663158"/>
                <a:gd name="connsiteX16" fmla="*/ 4053548 w 4947551"/>
                <a:gd name="connsiteY16" fmla="*/ 3813441 h 11663158"/>
                <a:gd name="connsiteX17" fmla="*/ 4056507 w 4947551"/>
                <a:gd name="connsiteY17" fmla="*/ 3765791 h 11663158"/>
                <a:gd name="connsiteX18" fmla="*/ 4059034 w 4947551"/>
                <a:gd name="connsiteY18" fmla="*/ 3719017 h 11663158"/>
                <a:gd name="connsiteX19" fmla="*/ 4061041 w 4947551"/>
                <a:gd name="connsiteY19" fmla="*/ 3673157 h 11663158"/>
                <a:gd name="connsiteX20" fmla="*/ 4062412 w 4947551"/>
                <a:gd name="connsiteY20" fmla="*/ 3628250 h 11663158"/>
                <a:gd name="connsiteX21" fmla="*/ 4063073 w 4947551"/>
                <a:gd name="connsiteY21" fmla="*/ 3584371 h 11663158"/>
                <a:gd name="connsiteX22" fmla="*/ 4062920 w 4947551"/>
                <a:gd name="connsiteY22" fmla="*/ 3541547 h 11663158"/>
                <a:gd name="connsiteX23" fmla="*/ 4061866 w 4947551"/>
                <a:gd name="connsiteY23" fmla="*/ 3499840 h 11663158"/>
                <a:gd name="connsiteX24" fmla="*/ 4059809 w 4947551"/>
                <a:gd name="connsiteY24" fmla="*/ 3459302 h 11663158"/>
                <a:gd name="connsiteX25" fmla="*/ 4056672 w 4947551"/>
                <a:gd name="connsiteY25" fmla="*/ 3419970 h 11663158"/>
                <a:gd name="connsiteX26" fmla="*/ 4052341 w 4947551"/>
                <a:gd name="connsiteY26" fmla="*/ 3381908 h 11663158"/>
                <a:gd name="connsiteX27" fmla="*/ 4063796 w 4947551"/>
                <a:gd name="connsiteY27" fmla="*/ 3338804 h 11663158"/>
                <a:gd name="connsiteX28" fmla="*/ 4073741 w 4947551"/>
                <a:gd name="connsiteY28" fmla="*/ 3291090 h 11663158"/>
                <a:gd name="connsiteX29" fmla="*/ 4082224 w 4947551"/>
                <a:gd name="connsiteY29" fmla="*/ 3239668 h 11663158"/>
                <a:gd name="connsiteX30" fmla="*/ 4089311 w 4947551"/>
                <a:gd name="connsiteY30" fmla="*/ 3185426 h 11663158"/>
                <a:gd name="connsiteX31" fmla="*/ 4095077 w 4947551"/>
                <a:gd name="connsiteY31" fmla="*/ 3129292 h 11663158"/>
                <a:gd name="connsiteX32" fmla="*/ 4099572 w 4947551"/>
                <a:gd name="connsiteY32" fmla="*/ 3072180 h 11663158"/>
                <a:gd name="connsiteX33" fmla="*/ 4102874 w 4947551"/>
                <a:gd name="connsiteY33" fmla="*/ 3015005 h 11663158"/>
                <a:gd name="connsiteX34" fmla="*/ 4105033 w 4947551"/>
                <a:gd name="connsiteY34" fmla="*/ 2958655 h 11663158"/>
                <a:gd name="connsiteX35" fmla="*/ 4106138 w 4947551"/>
                <a:gd name="connsiteY35" fmla="*/ 2904058 h 11663158"/>
                <a:gd name="connsiteX36" fmla="*/ 4106227 w 4947551"/>
                <a:gd name="connsiteY36" fmla="*/ 2852115 h 11663158"/>
                <a:gd name="connsiteX37" fmla="*/ 4105376 w 4947551"/>
                <a:gd name="connsiteY37" fmla="*/ 2803753 h 11663158"/>
                <a:gd name="connsiteX38" fmla="*/ 4103662 w 4947551"/>
                <a:gd name="connsiteY38" fmla="*/ 2759862 h 11663158"/>
                <a:gd name="connsiteX39" fmla="*/ 4101122 w 4947551"/>
                <a:gd name="connsiteY39" fmla="*/ 2721368 h 11663158"/>
                <a:gd name="connsiteX40" fmla="*/ 4097845 w 4947551"/>
                <a:gd name="connsiteY40" fmla="*/ 2689174 h 11663158"/>
                <a:gd name="connsiteX41" fmla="*/ 4090454 w 4947551"/>
                <a:gd name="connsiteY41" fmla="*/ 2628252 h 11663158"/>
                <a:gd name="connsiteX42" fmla="*/ 4071607 w 4947551"/>
                <a:gd name="connsiteY42" fmla="*/ 2459113 h 11663158"/>
                <a:gd name="connsiteX43" fmla="*/ 4065587 w 4947551"/>
                <a:gd name="connsiteY43" fmla="*/ 2407094 h 11663158"/>
                <a:gd name="connsiteX44" fmla="*/ 4059275 w 4947551"/>
                <a:gd name="connsiteY44" fmla="*/ 2357170 h 11663158"/>
                <a:gd name="connsiteX45" fmla="*/ 4052417 w 4947551"/>
                <a:gd name="connsiteY45" fmla="*/ 2309266 h 11663158"/>
                <a:gd name="connsiteX46" fmla="*/ 4044759 w 4947551"/>
                <a:gd name="connsiteY46" fmla="*/ 2263330 h 11663158"/>
                <a:gd name="connsiteX47" fmla="*/ 4036034 w 4947551"/>
                <a:gd name="connsiteY47" fmla="*/ 2219325 h 11663158"/>
                <a:gd name="connsiteX48" fmla="*/ 4026001 w 4947551"/>
                <a:gd name="connsiteY48" fmla="*/ 2177186 h 11663158"/>
                <a:gd name="connsiteX49" fmla="*/ 4014406 w 4947551"/>
                <a:gd name="connsiteY49" fmla="*/ 2136851 h 11663158"/>
                <a:gd name="connsiteX50" fmla="*/ 4000995 w 4947551"/>
                <a:gd name="connsiteY50" fmla="*/ 2098268 h 11663158"/>
                <a:gd name="connsiteX51" fmla="*/ 3985514 w 4947551"/>
                <a:gd name="connsiteY51" fmla="*/ 2061375 h 11663158"/>
                <a:gd name="connsiteX52" fmla="*/ 3967696 w 4947551"/>
                <a:gd name="connsiteY52" fmla="*/ 2026132 h 11663158"/>
                <a:gd name="connsiteX53" fmla="*/ 3947312 w 4947551"/>
                <a:gd name="connsiteY53" fmla="*/ 1992477 h 11663158"/>
                <a:gd name="connsiteX54" fmla="*/ 3924084 w 4947551"/>
                <a:gd name="connsiteY54" fmla="*/ 1960346 h 11663158"/>
                <a:gd name="connsiteX55" fmla="*/ 3897757 w 4947551"/>
                <a:gd name="connsiteY55" fmla="*/ 1929688 h 11663158"/>
                <a:gd name="connsiteX56" fmla="*/ 3868102 w 4947551"/>
                <a:gd name="connsiteY56" fmla="*/ 1900440 h 11663158"/>
                <a:gd name="connsiteX57" fmla="*/ 3834841 w 4947551"/>
                <a:gd name="connsiteY57" fmla="*/ 1872564 h 11663158"/>
                <a:gd name="connsiteX58" fmla="*/ 3797731 w 4947551"/>
                <a:gd name="connsiteY58" fmla="*/ 1845995 h 11663158"/>
                <a:gd name="connsiteX59" fmla="*/ 3756520 w 4947551"/>
                <a:gd name="connsiteY59" fmla="*/ 1820684 h 11663158"/>
                <a:gd name="connsiteX60" fmla="*/ 3710940 w 4947551"/>
                <a:gd name="connsiteY60" fmla="*/ 1796554 h 11663158"/>
                <a:gd name="connsiteX61" fmla="*/ 3699484 w 4947551"/>
                <a:gd name="connsiteY61" fmla="*/ 1742655 h 11663158"/>
                <a:gd name="connsiteX62" fmla="*/ 3683393 w 4947551"/>
                <a:gd name="connsiteY62" fmla="*/ 1693278 h 11663158"/>
                <a:gd name="connsiteX63" fmla="*/ 3663086 w 4947551"/>
                <a:gd name="connsiteY63" fmla="*/ 1648193 h 11663158"/>
                <a:gd name="connsiteX64" fmla="*/ 3638956 w 4947551"/>
                <a:gd name="connsiteY64" fmla="*/ 1607197 h 11663158"/>
                <a:gd name="connsiteX65" fmla="*/ 3611422 w 4947551"/>
                <a:gd name="connsiteY65" fmla="*/ 1570062 h 11663158"/>
                <a:gd name="connsiteX66" fmla="*/ 3580854 w 4947551"/>
                <a:gd name="connsiteY66" fmla="*/ 1536573 h 11663158"/>
                <a:gd name="connsiteX67" fmla="*/ 3547694 w 4947551"/>
                <a:gd name="connsiteY67" fmla="*/ 1506512 h 11663158"/>
                <a:gd name="connsiteX68" fmla="*/ 3512312 w 4947551"/>
                <a:gd name="connsiteY68" fmla="*/ 1479664 h 11663158"/>
                <a:gd name="connsiteX69" fmla="*/ 3475139 w 4947551"/>
                <a:gd name="connsiteY69" fmla="*/ 1455813 h 11663158"/>
                <a:gd name="connsiteX70" fmla="*/ 3436556 w 4947551"/>
                <a:gd name="connsiteY70" fmla="*/ 1434731 h 11663158"/>
                <a:gd name="connsiteX71" fmla="*/ 3396983 w 4947551"/>
                <a:gd name="connsiteY71" fmla="*/ 1416227 h 11663158"/>
                <a:gd name="connsiteX72" fmla="*/ 3356813 w 4947551"/>
                <a:gd name="connsiteY72" fmla="*/ 1400060 h 11663158"/>
                <a:gd name="connsiteX73" fmla="*/ 3316440 w 4947551"/>
                <a:gd name="connsiteY73" fmla="*/ 1386014 h 11663158"/>
                <a:gd name="connsiteX74" fmla="*/ 3276295 w 4947551"/>
                <a:gd name="connsiteY74" fmla="*/ 1373886 h 11663158"/>
                <a:gd name="connsiteX75" fmla="*/ 3236760 w 4947551"/>
                <a:gd name="connsiteY75" fmla="*/ 1363446 h 11663158"/>
                <a:gd name="connsiteX76" fmla="*/ 3198253 w 4947551"/>
                <a:gd name="connsiteY76" fmla="*/ 1354480 h 11663158"/>
                <a:gd name="connsiteX77" fmla="*/ 3161157 w 4947551"/>
                <a:gd name="connsiteY77" fmla="*/ 1346771 h 11663158"/>
                <a:gd name="connsiteX78" fmla="*/ 3127591 w 4947551"/>
                <a:gd name="connsiteY78" fmla="*/ 1292110 h 11663158"/>
                <a:gd name="connsiteX79" fmla="*/ 3096272 w 4947551"/>
                <a:gd name="connsiteY79" fmla="*/ 1238783 h 11663158"/>
                <a:gd name="connsiteX80" fmla="*/ 3066834 w 4947551"/>
                <a:gd name="connsiteY80" fmla="*/ 1187018 h 11663158"/>
                <a:gd name="connsiteX81" fmla="*/ 3012071 w 4947551"/>
                <a:gd name="connsiteY81" fmla="*/ 1088936 h 11663158"/>
                <a:gd name="connsiteX82" fmla="*/ 2986024 w 4947551"/>
                <a:gd name="connsiteY82" fmla="*/ 1043025 h 11663158"/>
                <a:gd name="connsiteX83" fmla="*/ 2960357 w 4947551"/>
                <a:gd name="connsiteY83" fmla="*/ 999477 h 11663158"/>
                <a:gd name="connsiteX84" fmla="*/ 2934716 w 4947551"/>
                <a:gd name="connsiteY84" fmla="*/ 958507 h 11663158"/>
                <a:gd name="connsiteX85" fmla="*/ 2908719 w 4947551"/>
                <a:gd name="connsiteY85" fmla="*/ 920292 h 11663158"/>
                <a:gd name="connsiteX86" fmla="*/ 2881998 w 4947551"/>
                <a:gd name="connsiteY86" fmla="*/ 885050 h 11663158"/>
                <a:gd name="connsiteX87" fmla="*/ 2854185 w 4947551"/>
                <a:gd name="connsiteY87" fmla="*/ 852970 h 11663158"/>
                <a:gd name="connsiteX88" fmla="*/ 2824911 w 4947551"/>
                <a:gd name="connsiteY88" fmla="*/ 824280 h 11663158"/>
                <a:gd name="connsiteX89" fmla="*/ 2793796 w 4947551"/>
                <a:gd name="connsiteY89" fmla="*/ 799160 h 11663158"/>
                <a:gd name="connsiteX90" fmla="*/ 2760472 w 4947551"/>
                <a:gd name="connsiteY90" fmla="*/ 777824 h 11663158"/>
                <a:gd name="connsiteX91" fmla="*/ 2724581 w 4947551"/>
                <a:gd name="connsiteY91" fmla="*/ 760476 h 11663158"/>
                <a:gd name="connsiteX92" fmla="*/ 2687066 w 4947551"/>
                <a:gd name="connsiteY92" fmla="*/ 751433 h 11663158"/>
                <a:gd name="connsiteX93" fmla="*/ 2644190 w 4947551"/>
                <a:gd name="connsiteY93" fmla="*/ 751306 h 11663158"/>
                <a:gd name="connsiteX94" fmla="*/ 2597493 w 4947551"/>
                <a:gd name="connsiteY94" fmla="*/ 758380 h 11663158"/>
                <a:gd name="connsiteX95" fmla="*/ 2548458 w 4947551"/>
                <a:gd name="connsiteY95" fmla="*/ 770915 h 11663158"/>
                <a:gd name="connsiteX96" fmla="*/ 2498623 w 4947551"/>
                <a:gd name="connsiteY96" fmla="*/ 787222 h 11663158"/>
                <a:gd name="connsiteX97" fmla="*/ 2449487 w 4947551"/>
                <a:gd name="connsiteY97" fmla="*/ 805561 h 11663158"/>
                <a:gd name="connsiteX98" fmla="*/ 2359406 w 4947551"/>
                <a:gd name="connsiteY98" fmla="*/ 841476 h 11663158"/>
                <a:gd name="connsiteX99" fmla="*/ 2321471 w 4947551"/>
                <a:gd name="connsiteY99" fmla="*/ 855624 h 11663158"/>
                <a:gd name="connsiteX100" fmla="*/ 2353945 w 4947551"/>
                <a:gd name="connsiteY100" fmla="*/ 972350 h 11663158"/>
                <a:gd name="connsiteX101" fmla="*/ 2369337 w 4947551"/>
                <a:gd name="connsiteY101" fmla="*/ 1042733 h 11663158"/>
                <a:gd name="connsiteX102" fmla="*/ 2371750 w 4947551"/>
                <a:gd name="connsiteY102" fmla="*/ 1095070 h 11663158"/>
                <a:gd name="connsiteX103" fmla="*/ 2365273 w 4947551"/>
                <a:gd name="connsiteY103" fmla="*/ 1157706 h 11663158"/>
                <a:gd name="connsiteX104" fmla="*/ 2244699 w 4947551"/>
                <a:gd name="connsiteY104" fmla="*/ 2131885 h 11663158"/>
                <a:gd name="connsiteX105" fmla="*/ 2365260 w 4947551"/>
                <a:gd name="connsiteY105" fmla="*/ 1157706 h 11663158"/>
                <a:gd name="connsiteX106" fmla="*/ 2365730 w 4947551"/>
                <a:gd name="connsiteY106" fmla="*/ 1139748 h 11663158"/>
                <a:gd name="connsiteX107" fmla="*/ 2342832 w 4947551"/>
                <a:gd name="connsiteY107" fmla="*/ 1081036 h 11663158"/>
                <a:gd name="connsiteX108" fmla="*/ 2321318 w 4947551"/>
                <a:gd name="connsiteY108" fmla="*/ 1042365 h 11663158"/>
                <a:gd name="connsiteX109" fmla="*/ 2294293 w 4947551"/>
                <a:gd name="connsiteY109" fmla="*/ 998880 h 11663158"/>
                <a:gd name="connsiteX110" fmla="*/ 2262708 w 4947551"/>
                <a:gd name="connsiteY110" fmla="*/ 951623 h 11663158"/>
                <a:gd name="connsiteX111" fmla="*/ 2227465 w 4947551"/>
                <a:gd name="connsiteY111" fmla="*/ 901636 h 11663158"/>
                <a:gd name="connsiteX112" fmla="*/ 2189480 w 4947551"/>
                <a:gd name="connsiteY112" fmla="*/ 849960 h 11663158"/>
                <a:gd name="connsiteX113" fmla="*/ 2149678 w 4947551"/>
                <a:gd name="connsiteY113" fmla="*/ 797648 h 11663158"/>
                <a:gd name="connsiteX114" fmla="*/ 2108962 w 4947551"/>
                <a:gd name="connsiteY114" fmla="*/ 745731 h 11663158"/>
                <a:gd name="connsiteX115" fmla="*/ 2068271 w 4947551"/>
                <a:gd name="connsiteY115" fmla="*/ 695274 h 11663158"/>
                <a:gd name="connsiteX116" fmla="*/ 2028520 w 4947551"/>
                <a:gd name="connsiteY116" fmla="*/ 647306 h 11663158"/>
                <a:gd name="connsiteX117" fmla="*/ 1990610 w 4947551"/>
                <a:gd name="connsiteY117" fmla="*/ 602869 h 11663158"/>
                <a:gd name="connsiteX118" fmla="*/ 1955482 w 4947551"/>
                <a:gd name="connsiteY118" fmla="*/ 563016 h 11663158"/>
                <a:gd name="connsiteX119" fmla="*/ 1924037 w 4947551"/>
                <a:gd name="connsiteY119" fmla="*/ 528789 h 11663158"/>
                <a:gd name="connsiteX120" fmla="*/ 1897202 w 4947551"/>
                <a:gd name="connsiteY120" fmla="*/ 501230 h 11663158"/>
                <a:gd name="connsiteX121" fmla="*/ 1861007 w 4947551"/>
                <a:gd name="connsiteY121" fmla="*/ 470306 h 11663158"/>
                <a:gd name="connsiteX122" fmla="*/ 406044 w 4947551"/>
                <a:gd name="connsiteY122" fmla="*/ 2501 h 11663158"/>
                <a:gd name="connsiteX123" fmla="*/ 363143 w 4947551"/>
                <a:gd name="connsiteY123" fmla="*/ 0 h 11663158"/>
                <a:gd name="connsiteX124" fmla="*/ 321068 w 4947551"/>
                <a:gd name="connsiteY124" fmla="*/ 19151 h 11663158"/>
                <a:gd name="connsiteX125" fmla="*/ 289941 w 4947551"/>
                <a:gd name="connsiteY125" fmla="*/ 53987 h 11663158"/>
                <a:gd name="connsiteX126" fmla="*/ 279920 w 4947551"/>
                <a:gd name="connsiteY126" fmla="*/ 98539 h 11663158"/>
                <a:gd name="connsiteX127" fmla="*/ 284683 w 4947551"/>
                <a:gd name="connsiteY127" fmla="*/ 138950 h 11663158"/>
                <a:gd name="connsiteX128" fmla="*/ 293077 w 4947551"/>
                <a:gd name="connsiteY128" fmla="*/ 181762 h 11663158"/>
                <a:gd name="connsiteX129" fmla="*/ 305917 w 4947551"/>
                <a:gd name="connsiteY129" fmla="*/ 225729 h 11663158"/>
                <a:gd name="connsiteX130" fmla="*/ 324027 w 4947551"/>
                <a:gd name="connsiteY130" fmla="*/ 269608 h 11663158"/>
                <a:gd name="connsiteX131" fmla="*/ 348221 w 4947551"/>
                <a:gd name="connsiteY131" fmla="*/ 312127 h 11663158"/>
                <a:gd name="connsiteX132" fmla="*/ 379310 w 4947551"/>
                <a:gd name="connsiteY132" fmla="*/ 352044 h 11663158"/>
                <a:gd name="connsiteX133" fmla="*/ 418122 w 4947551"/>
                <a:gd name="connsiteY133" fmla="*/ 388112 h 11663158"/>
                <a:gd name="connsiteX134" fmla="*/ 685850 w 4947551"/>
                <a:gd name="connsiteY134" fmla="*/ 539369 h 11663158"/>
                <a:gd name="connsiteX135" fmla="*/ 1100861 w 4947551"/>
                <a:gd name="connsiteY135" fmla="*/ 735495 h 11663158"/>
                <a:gd name="connsiteX136" fmla="*/ 1482407 w 4947551"/>
                <a:gd name="connsiteY136" fmla="*/ 905357 h 11663158"/>
                <a:gd name="connsiteX137" fmla="*/ 1649742 w 4947551"/>
                <a:gd name="connsiteY137" fmla="*/ 977785 h 11663158"/>
                <a:gd name="connsiteX138" fmla="*/ 1785048 w 4947551"/>
                <a:gd name="connsiteY138" fmla="*/ 2112632 h 11663158"/>
                <a:gd name="connsiteX139" fmla="*/ 1759026 w 4947551"/>
                <a:gd name="connsiteY139" fmla="*/ 2372144 h 11663158"/>
                <a:gd name="connsiteX140" fmla="*/ 1648383 w 4947551"/>
                <a:gd name="connsiteY140" fmla="*/ 2966072 h 11663158"/>
                <a:gd name="connsiteX141" fmla="*/ 1607248 w 4947551"/>
                <a:gd name="connsiteY141" fmla="*/ 2983052 h 11663158"/>
                <a:gd name="connsiteX142" fmla="*/ 1563331 w 4947551"/>
                <a:gd name="connsiteY142" fmla="*/ 3004997 h 11663158"/>
                <a:gd name="connsiteX143" fmla="*/ 1414526 w 4947551"/>
                <a:gd name="connsiteY143" fmla="*/ 3086201 h 11663158"/>
                <a:gd name="connsiteX144" fmla="*/ 1387436 w 4947551"/>
                <a:gd name="connsiteY144" fmla="*/ 3147326 h 11663158"/>
                <a:gd name="connsiteX145" fmla="*/ 1327137 w 4947551"/>
                <a:gd name="connsiteY145" fmla="*/ 3085833 h 11663158"/>
                <a:gd name="connsiteX146" fmla="*/ 1255369 w 4947551"/>
                <a:gd name="connsiteY146" fmla="*/ 3011360 h 11663158"/>
                <a:gd name="connsiteX147" fmla="*/ 1143254 w 4947551"/>
                <a:gd name="connsiteY147" fmla="*/ 2894114 h 11663158"/>
                <a:gd name="connsiteX148" fmla="*/ 1105077 w 4947551"/>
                <a:gd name="connsiteY148" fmla="*/ 2854502 h 11663158"/>
                <a:gd name="connsiteX149" fmla="*/ 1066647 w 4947551"/>
                <a:gd name="connsiteY149" fmla="*/ 2815005 h 11663158"/>
                <a:gd name="connsiteX150" fmla="*/ 1028077 w 4947551"/>
                <a:gd name="connsiteY150" fmla="*/ 2775851 h 11663158"/>
                <a:gd name="connsiteX151" fmla="*/ 989457 w 4947551"/>
                <a:gd name="connsiteY151" fmla="*/ 2737294 h 11663158"/>
                <a:gd name="connsiteX152" fmla="*/ 950874 w 4947551"/>
                <a:gd name="connsiteY152" fmla="*/ 2699562 h 11663158"/>
                <a:gd name="connsiteX153" fmla="*/ 912431 w 4947551"/>
                <a:gd name="connsiteY153" fmla="*/ 2662885 h 11663158"/>
                <a:gd name="connsiteX154" fmla="*/ 874217 w 4947551"/>
                <a:gd name="connsiteY154" fmla="*/ 2627490 h 11663158"/>
                <a:gd name="connsiteX155" fmla="*/ 836333 w 4947551"/>
                <a:gd name="connsiteY155" fmla="*/ 2593619 h 11663158"/>
                <a:gd name="connsiteX156" fmla="*/ 798868 w 4947551"/>
                <a:gd name="connsiteY156" fmla="*/ 2561513 h 11663158"/>
                <a:gd name="connsiteX157" fmla="*/ 761923 w 4947551"/>
                <a:gd name="connsiteY157" fmla="*/ 2531389 h 11663158"/>
                <a:gd name="connsiteX158" fmla="*/ 725589 w 4947551"/>
                <a:gd name="connsiteY158" fmla="*/ 2503487 h 11663158"/>
                <a:gd name="connsiteX159" fmla="*/ 689978 w 4947551"/>
                <a:gd name="connsiteY159" fmla="*/ 2478036 h 11663158"/>
                <a:gd name="connsiteX160" fmla="*/ 655154 w 4947551"/>
                <a:gd name="connsiteY160" fmla="*/ 2455291 h 11663158"/>
                <a:gd name="connsiteX161" fmla="*/ 621245 w 4947551"/>
                <a:gd name="connsiteY161" fmla="*/ 2435453 h 11663158"/>
                <a:gd name="connsiteX162" fmla="*/ 556488 w 4947551"/>
                <a:gd name="connsiteY162" fmla="*/ 2405507 h 11663158"/>
                <a:gd name="connsiteX163" fmla="*/ 495566 w 4947551"/>
                <a:gd name="connsiteY163" fmla="*/ 2384895 h 11663158"/>
                <a:gd name="connsiteX164" fmla="*/ 438518 w 4947551"/>
                <a:gd name="connsiteY164" fmla="*/ 2369210 h 11663158"/>
                <a:gd name="connsiteX165" fmla="*/ 385191 w 4947551"/>
                <a:gd name="connsiteY165" fmla="*/ 2358148 h 11663158"/>
                <a:gd name="connsiteX166" fmla="*/ 335495 w 4947551"/>
                <a:gd name="connsiteY166" fmla="*/ 2351468 h 11663158"/>
                <a:gd name="connsiteX167" fmla="*/ 289293 w 4947551"/>
                <a:gd name="connsiteY167" fmla="*/ 2348865 h 11663158"/>
                <a:gd name="connsiteX168" fmla="*/ 246468 w 4947551"/>
                <a:gd name="connsiteY168" fmla="*/ 2350084 h 11663158"/>
                <a:gd name="connsiteX169" fmla="*/ 206895 w 4947551"/>
                <a:gd name="connsiteY169" fmla="*/ 2354846 h 11663158"/>
                <a:gd name="connsiteX170" fmla="*/ 164465 w 4947551"/>
                <a:gd name="connsiteY170" fmla="*/ 2365781 h 11663158"/>
                <a:gd name="connsiteX171" fmla="*/ 126428 w 4947551"/>
                <a:gd name="connsiteY171" fmla="*/ 2382951 h 11663158"/>
                <a:gd name="connsiteX172" fmla="*/ 92976 w 4947551"/>
                <a:gd name="connsiteY172" fmla="*/ 2405608 h 11663158"/>
                <a:gd name="connsiteX173" fmla="*/ 64312 w 4947551"/>
                <a:gd name="connsiteY173" fmla="*/ 2432951 h 11663158"/>
                <a:gd name="connsiteX174" fmla="*/ 40640 w 4947551"/>
                <a:gd name="connsiteY174" fmla="*/ 2464219 h 11663158"/>
                <a:gd name="connsiteX175" fmla="*/ 22174 w 4947551"/>
                <a:gd name="connsiteY175" fmla="*/ 2498636 h 11663158"/>
                <a:gd name="connsiteX176" fmla="*/ 9105 w 4947551"/>
                <a:gd name="connsiteY176" fmla="*/ 2535415 h 11663158"/>
                <a:gd name="connsiteX177" fmla="*/ 1651 w 4947551"/>
                <a:gd name="connsiteY177" fmla="*/ 2573794 h 11663158"/>
                <a:gd name="connsiteX178" fmla="*/ 0 w 4947551"/>
                <a:gd name="connsiteY178" fmla="*/ 2612987 h 11663158"/>
                <a:gd name="connsiteX179" fmla="*/ 4356 w 4947551"/>
                <a:gd name="connsiteY179" fmla="*/ 2652230 h 11663158"/>
                <a:gd name="connsiteX180" fmla="*/ 14922 w 4947551"/>
                <a:gd name="connsiteY180" fmla="*/ 2690736 h 11663158"/>
                <a:gd name="connsiteX181" fmla="*/ 31902 w 4947551"/>
                <a:gd name="connsiteY181" fmla="*/ 2727744 h 11663158"/>
                <a:gd name="connsiteX182" fmla="*/ 55511 w 4947551"/>
                <a:gd name="connsiteY182" fmla="*/ 2762466 h 11663158"/>
                <a:gd name="connsiteX183" fmla="*/ 85928 w 4947551"/>
                <a:gd name="connsiteY183" fmla="*/ 2794127 h 11663158"/>
                <a:gd name="connsiteX184" fmla="*/ 121500 w 4947551"/>
                <a:gd name="connsiteY184" fmla="*/ 2825940 h 11663158"/>
                <a:gd name="connsiteX185" fmla="*/ 157035 w 4947551"/>
                <a:gd name="connsiteY185" fmla="*/ 2858617 h 11663158"/>
                <a:gd name="connsiteX186" fmla="*/ 192519 w 4947551"/>
                <a:gd name="connsiteY186" fmla="*/ 2892145 h 11663158"/>
                <a:gd name="connsiteX187" fmla="*/ 227926 w 4947551"/>
                <a:gd name="connsiteY187" fmla="*/ 2926461 h 11663158"/>
                <a:gd name="connsiteX188" fmla="*/ 263245 w 4947551"/>
                <a:gd name="connsiteY188" fmla="*/ 2961551 h 11663158"/>
                <a:gd name="connsiteX189" fmla="*/ 298462 w 4947551"/>
                <a:gd name="connsiteY189" fmla="*/ 2997352 h 11663158"/>
                <a:gd name="connsiteX190" fmla="*/ 333552 w 4947551"/>
                <a:gd name="connsiteY190" fmla="*/ 3033852 h 11663158"/>
                <a:gd name="connsiteX191" fmla="*/ 368503 w 4947551"/>
                <a:gd name="connsiteY191" fmla="*/ 3070999 h 11663158"/>
                <a:gd name="connsiteX192" fmla="*/ 403301 w 4947551"/>
                <a:gd name="connsiteY192" fmla="*/ 3108769 h 11663158"/>
                <a:gd name="connsiteX193" fmla="*/ 437921 w 4947551"/>
                <a:gd name="connsiteY193" fmla="*/ 3147098 h 11663158"/>
                <a:gd name="connsiteX194" fmla="*/ 472338 w 4947551"/>
                <a:gd name="connsiteY194" fmla="*/ 3185972 h 11663158"/>
                <a:gd name="connsiteX195" fmla="*/ 506552 w 4947551"/>
                <a:gd name="connsiteY195" fmla="*/ 3225355 h 11663158"/>
                <a:gd name="connsiteX196" fmla="*/ 540524 w 4947551"/>
                <a:gd name="connsiteY196" fmla="*/ 3265182 h 11663158"/>
                <a:gd name="connsiteX197" fmla="*/ 574255 w 4947551"/>
                <a:gd name="connsiteY197" fmla="*/ 3305441 h 11663158"/>
                <a:gd name="connsiteX198" fmla="*/ 607720 w 4947551"/>
                <a:gd name="connsiteY198" fmla="*/ 3346094 h 11663158"/>
                <a:gd name="connsiteX199" fmla="*/ 640905 w 4947551"/>
                <a:gd name="connsiteY199" fmla="*/ 3387090 h 11663158"/>
                <a:gd name="connsiteX200" fmla="*/ 673798 w 4947551"/>
                <a:gd name="connsiteY200" fmla="*/ 3428403 h 11663158"/>
                <a:gd name="connsiteX201" fmla="*/ 706361 w 4947551"/>
                <a:gd name="connsiteY201" fmla="*/ 3469983 h 11663158"/>
                <a:gd name="connsiteX202" fmla="*/ 738593 w 4947551"/>
                <a:gd name="connsiteY202" fmla="*/ 3511804 h 11663158"/>
                <a:gd name="connsiteX203" fmla="*/ 770470 w 4947551"/>
                <a:gd name="connsiteY203" fmla="*/ 3553815 h 11663158"/>
                <a:gd name="connsiteX204" fmla="*/ 801979 w 4947551"/>
                <a:gd name="connsiteY204" fmla="*/ 3595992 h 11663158"/>
                <a:gd name="connsiteX205" fmla="*/ 833094 w 4947551"/>
                <a:gd name="connsiteY205" fmla="*/ 3638296 h 11663158"/>
                <a:gd name="connsiteX206" fmla="*/ 863803 w 4947551"/>
                <a:gd name="connsiteY206" fmla="*/ 3680688 h 11663158"/>
                <a:gd name="connsiteX207" fmla="*/ 894092 w 4947551"/>
                <a:gd name="connsiteY207" fmla="*/ 3723119 h 11663158"/>
                <a:gd name="connsiteX208" fmla="*/ 923937 w 4947551"/>
                <a:gd name="connsiteY208" fmla="*/ 3765562 h 11663158"/>
                <a:gd name="connsiteX209" fmla="*/ 953325 w 4947551"/>
                <a:gd name="connsiteY209" fmla="*/ 3807980 h 11663158"/>
                <a:gd name="connsiteX210" fmla="*/ 982230 w 4947551"/>
                <a:gd name="connsiteY210" fmla="*/ 3850335 h 11663158"/>
                <a:gd name="connsiteX211" fmla="*/ 1010640 w 4947551"/>
                <a:gd name="connsiteY211" fmla="*/ 3892588 h 11663158"/>
                <a:gd name="connsiteX212" fmla="*/ 1038542 w 4947551"/>
                <a:gd name="connsiteY212" fmla="*/ 3934701 h 11663158"/>
                <a:gd name="connsiteX213" fmla="*/ 1424025 w 4947551"/>
                <a:gd name="connsiteY213" fmla="*/ 4504220 h 11663158"/>
                <a:gd name="connsiteX214" fmla="*/ 1462062 w 4947551"/>
                <a:gd name="connsiteY214" fmla="*/ 4552556 h 11663158"/>
                <a:gd name="connsiteX215" fmla="*/ 1499628 w 4947551"/>
                <a:gd name="connsiteY215" fmla="*/ 4598822 h 11663158"/>
                <a:gd name="connsiteX216" fmla="*/ 1536700 w 4947551"/>
                <a:gd name="connsiteY216" fmla="*/ 4643183 h 11663158"/>
                <a:gd name="connsiteX217" fmla="*/ 1573225 w 4947551"/>
                <a:gd name="connsiteY217" fmla="*/ 4685792 h 11663158"/>
                <a:gd name="connsiteX218" fmla="*/ 1609204 w 4947551"/>
                <a:gd name="connsiteY218" fmla="*/ 4726813 h 11663158"/>
                <a:gd name="connsiteX219" fmla="*/ 1644599 w 4947551"/>
                <a:gd name="connsiteY219" fmla="*/ 4766399 h 11663158"/>
                <a:gd name="connsiteX220" fmla="*/ 1679359 w 4947551"/>
                <a:gd name="connsiteY220" fmla="*/ 4804740 h 11663158"/>
                <a:gd name="connsiteX221" fmla="*/ 1811642 w 4947551"/>
                <a:gd name="connsiteY221" fmla="*/ 4948745 h 11663158"/>
                <a:gd name="connsiteX222" fmla="*/ 1842858 w 4947551"/>
                <a:gd name="connsiteY222" fmla="*/ 4983226 h 11663158"/>
                <a:gd name="connsiteX223" fmla="*/ 1873275 w 4947551"/>
                <a:gd name="connsiteY223" fmla="*/ 5017414 h 11663158"/>
                <a:gd name="connsiteX224" fmla="*/ 1902866 w 4947551"/>
                <a:gd name="connsiteY224" fmla="*/ 5051501 h 11663158"/>
                <a:gd name="connsiteX225" fmla="*/ 1931606 w 4947551"/>
                <a:gd name="connsiteY225" fmla="*/ 5085626 h 11663158"/>
                <a:gd name="connsiteX226" fmla="*/ 1959444 w 4947551"/>
                <a:gd name="connsiteY226" fmla="*/ 5119954 h 11663158"/>
                <a:gd name="connsiteX227" fmla="*/ 1986368 w 4947551"/>
                <a:gd name="connsiteY227" fmla="*/ 5154650 h 11663158"/>
                <a:gd name="connsiteX228" fmla="*/ 2012353 w 4947551"/>
                <a:gd name="connsiteY228" fmla="*/ 5189893 h 11663158"/>
                <a:gd name="connsiteX229" fmla="*/ 2037346 w 4947551"/>
                <a:gd name="connsiteY229" fmla="*/ 5225821 h 11663158"/>
                <a:gd name="connsiteX230" fmla="*/ 2061337 w 4947551"/>
                <a:gd name="connsiteY230" fmla="*/ 5262613 h 11663158"/>
                <a:gd name="connsiteX231" fmla="*/ 2084285 w 4947551"/>
                <a:gd name="connsiteY231" fmla="*/ 5300434 h 11663158"/>
                <a:gd name="connsiteX232" fmla="*/ 2106168 w 4947551"/>
                <a:gd name="connsiteY232" fmla="*/ 5339435 h 11663158"/>
                <a:gd name="connsiteX233" fmla="*/ 2126945 w 4947551"/>
                <a:gd name="connsiteY233" fmla="*/ 5379783 h 11663158"/>
                <a:gd name="connsiteX234" fmla="*/ 2146604 w 4947551"/>
                <a:gd name="connsiteY234" fmla="*/ 5421642 h 11663158"/>
                <a:gd name="connsiteX235" fmla="*/ 2165096 w 4947551"/>
                <a:gd name="connsiteY235" fmla="*/ 5465178 h 11663158"/>
                <a:gd name="connsiteX236" fmla="*/ 2182406 w 4947551"/>
                <a:gd name="connsiteY236" fmla="*/ 5510555 h 11663158"/>
                <a:gd name="connsiteX237" fmla="*/ 2198484 w 4947551"/>
                <a:gd name="connsiteY237" fmla="*/ 5557926 h 11663158"/>
                <a:gd name="connsiteX238" fmla="*/ 2213330 w 4947551"/>
                <a:gd name="connsiteY238" fmla="*/ 5607469 h 11663158"/>
                <a:gd name="connsiteX239" fmla="*/ 2226894 w 4947551"/>
                <a:gd name="connsiteY239" fmla="*/ 5659336 h 11663158"/>
                <a:gd name="connsiteX240" fmla="*/ 2299398 w 4947551"/>
                <a:gd name="connsiteY240" fmla="*/ 6512192 h 11663158"/>
                <a:gd name="connsiteX241" fmla="*/ 2344089 w 4947551"/>
                <a:gd name="connsiteY241" fmla="*/ 7067969 h 11663158"/>
                <a:gd name="connsiteX242" fmla="*/ 2382316 w 4947551"/>
                <a:gd name="connsiteY242" fmla="*/ 7569784 h 11663158"/>
                <a:gd name="connsiteX243" fmla="*/ 2411095 w 4947551"/>
                <a:gd name="connsiteY243" fmla="*/ 7968742 h 11663158"/>
                <a:gd name="connsiteX244" fmla="*/ 2434437 w 4947551"/>
                <a:gd name="connsiteY244" fmla="*/ 8310397 h 11663158"/>
                <a:gd name="connsiteX245" fmla="*/ 2456675 w 4947551"/>
                <a:gd name="connsiteY245" fmla="*/ 8656142 h 11663158"/>
                <a:gd name="connsiteX246" fmla="*/ 2473325 w 4947551"/>
                <a:gd name="connsiteY246" fmla="*/ 8932977 h 11663158"/>
                <a:gd name="connsiteX247" fmla="*/ 2488679 w 4947551"/>
                <a:gd name="connsiteY247" fmla="*/ 9207805 h 11663158"/>
                <a:gd name="connsiteX248" fmla="*/ 2499207 w 4947551"/>
                <a:gd name="connsiteY248" fmla="*/ 9411373 h 11663158"/>
                <a:gd name="connsiteX249" fmla="*/ 2508745 w 4947551"/>
                <a:gd name="connsiteY249" fmla="*/ 9611792 h 11663158"/>
                <a:gd name="connsiteX250" fmla="*/ 2521153 w 4947551"/>
                <a:gd name="connsiteY250" fmla="*/ 11325771 h 11663158"/>
                <a:gd name="connsiteX251" fmla="*/ 2514828 w 4947551"/>
                <a:gd name="connsiteY251" fmla="*/ 11393703 h 11663158"/>
                <a:gd name="connsiteX252" fmla="*/ 2507462 w 4947551"/>
                <a:gd name="connsiteY252" fmla="*/ 11455489 h 11663158"/>
                <a:gd name="connsiteX253" fmla="*/ 2499042 w 4947551"/>
                <a:gd name="connsiteY253" fmla="*/ 11510861 h 11663158"/>
                <a:gd name="connsiteX254" fmla="*/ 2489517 w 4947551"/>
                <a:gd name="connsiteY254" fmla="*/ 11559578 h 11663158"/>
                <a:gd name="connsiteX255" fmla="*/ 2478887 w 4947551"/>
                <a:gd name="connsiteY255" fmla="*/ 11601361 h 11663158"/>
                <a:gd name="connsiteX256" fmla="*/ 2460739 w 4947551"/>
                <a:gd name="connsiteY256" fmla="*/ 11650510 h 11663158"/>
                <a:gd name="connsiteX257" fmla="*/ 2454097 w 4947551"/>
                <a:gd name="connsiteY257" fmla="*/ 11663159 h 11663158"/>
                <a:gd name="connsiteX258" fmla="*/ 4947551 w 4947551"/>
                <a:gd name="connsiteY258" fmla="*/ 11651602 h 11663158"/>
                <a:gd name="connsiteX0" fmla="*/ 4947551 w 4947551"/>
                <a:gd name="connsiteY0" fmla="*/ 11651602 h 11663160"/>
                <a:gd name="connsiteX1" fmla="*/ 4719642 w 4947551"/>
                <a:gd name="connsiteY1" fmla="*/ 9451909 h 11663160"/>
                <a:gd name="connsiteX2" fmla="*/ 4643463 w 4947551"/>
                <a:gd name="connsiteY2" fmla="*/ 8467674 h 11663160"/>
                <a:gd name="connsiteX3" fmla="*/ 4445355 w 4947551"/>
                <a:gd name="connsiteY3" fmla="*/ 6664122 h 11663160"/>
                <a:gd name="connsiteX4" fmla="*/ 4266146 w 4947551"/>
                <a:gd name="connsiteY4" fmla="*/ 5572925 h 11663160"/>
                <a:gd name="connsiteX5" fmla="*/ 4018750 w 4947551"/>
                <a:gd name="connsiteY5" fmla="*/ 4526064 h 11663160"/>
                <a:gd name="connsiteX6" fmla="*/ 4018203 w 4947551"/>
                <a:gd name="connsiteY6" fmla="*/ 4488688 h 11663160"/>
                <a:gd name="connsiteX7" fmla="*/ 4018267 w 4947551"/>
                <a:gd name="connsiteY7" fmla="*/ 4434357 h 11663160"/>
                <a:gd name="connsiteX8" fmla="*/ 4019131 w 4947551"/>
                <a:gd name="connsiteY8" fmla="*/ 4380242 h 11663160"/>
                <a:gd name="connsiteX9" fmla="*/ 4020680 w 4947551"/>
                <a:gd name="connsiteY9" fmla="*/ 4326394 h 11663160"/>
                <a:gd name="connsiteX10" fmla="*/ 4022826 w 4947551"/>
                <a:gd name="connsiteY10" fmla="*/ 4272864 h 11663160"/>
                <a:gd name="connsiteX11" fmla="*/ 4025468 w 4947551"/>
                <a:gd name="connsiteY11" fmla="*/ 4219689 h 11663160"/>
                <a:gd name="connsiteX12" fmla="*/ 4028529 w 4947551"/>
                <a:gd name="connsiteY12" fmla="*/ 4166933 h 11663160"/>
                <a:gd name="connsiteX13" fmla="*/ 4031907 w 4947551"/>
                <a:gd name="connsiteY13" fmla="*/ 4114647 h 11663160"/>
                <a:gd name="connsiteX14" fmla="*/ 4035514 w 4947551"/>
                <a:gd name="connsiteY14" fmla="*/ 4062869 h 11663160"/>
                <a:gd name="connsiteX15" fmla="*/ 4046702 w 4947551"/>
                <a:gd name="connsiteY15" fmla="*/ 3911117 h 11663160"/>
                <a:gd name="connsiteX16" fmla="*/ 4053548 w 4947551"/>
                <a:gd name="connsiteY16" fmla="*/ 3813441 h 11663160"/>
                <a:gd name="connsiteX17" fmla="*/ 4056507 w 4947551"/>
                <a:gd name="connsiteY17" fmla="*/ 3765791 h 11663160"/>
                <a:gd name="connsiteX18" fmla="*/ 4059034 w 4947551"/>
                <a:gd name="connsiteY18" fmla="*/ 3719017 h 11663160"/>
                <a:gd name="connsiteX19" fmla="*/ 4061041 w 4947551"/>
                <a:gd name="connsiteY19" fmla="*/ 3673157 h 11663160"/>
                <a:gd name="connsiteX20" fmla="*/ 4062412 w 4947551"/>
                <a:gd name="connsiteY20" fmla="*/ 3628250 h 11663160"/>
                <a:gd name="connsiteX21" fmla="*/ 4063073 w 4947551"/>
                <a:gd name="connsiteY21" fmla="*/ 3584371 h 11663160"/>
                <a:gd name="connsiteX22" fmla="*/ 4062920 w 4947551"/>
                <a:gd name="connsiteY22" fmla="*/ 3541547 h 11663160"/>
                <a:gd name="connsiteX23" fmla="*/ 4061866 w 4947551"/>
                <a:gd name="connsiteY23" fmla="*/ 3499840 h 11663160"/>
                <a:gd name="connsiteX24" fmla="*/ 4059809 w 4947551"/>
                <a:gd name="connsiteY24" fmla="*/ 3459302 h 11663160"/>
                <a:gd name="connsiteX25" fmla="*/ 4056672 w 4947551"/>
                <a:gd name="connsiteY25" fmla="*/ 3419970 h 11663160"/>
                <a:gd name="connsiteX26" fmla="*/ 4052341 w 4947551"/>
                <a:gd name="connsiteY26" fmla="*/ 3381908 h 11663160"/>
                <a:gd name="connsiteX27" fmla="*/ 4063796 w 4947551"/>
                <a:gd name="connsiteY27" fmla="*/ 3338804 h 11663160"/>
                <a:gd name="connsiteX28" fmla="*/ 4073741 w 4947551"/>
                <a:gd name="connsiteY28" fmla="*/ 3291090 h 11663160"/>
                <a:gd name="connsiteX29" fmla="*/ 4082224 w 4947551"/>
                <a:gd name="connsiteY29" fmla="*/ 3239668 h 11663160"/>
                <a:gd name="connsiteX30" fmla="*/ 4089311 w 4947551"/>
                <a:gd name="connsiteY30" fmla="*/ 3185426 h 11663160"/>
                <a:gd name="connsiteX31" fmla="*/ 4095077 w 4947551"/>
                <a:gd name="connsiteY31" fmla="*/ 3129292 h 11663160"/>
                <a:gd name="connsiteX32" fmla="*/ 4099572 w 4947551"/>
                <a:gd name="connsiteY32" fmla="*/ 3072180 h 11663160"/>
                <a:gd name="connsiteX33" fmla="*/ 4102874 w 4947551"/>
                <a:gd name="connsiteY33" fmla="*/ 3015005 h 11663160"/>
                <a:gd name="connsiteX34" fmla="*/ 4105033 w 4947551"/>
                <a:gd name="connsiteY34" fmla="*/ 2958655 h 11663160"/>
                <a:gd name="connsiteX35" fmla="*/ 4106138 w 4947551"/>
                <a:gd name="connsiteY35" fmla="*/ 2904058 h 11663160"/>
                <a:gd name="connsiteX36" fmla="*/ 4106227 w 4947551"/>
                <a:gd name="connsiteY36" fmla="*/ 2852115 h 11663160"/>
                <a:gd name="connsiteX37" fmla="*/ 4105376 w 4947551"/>
                <a:gd name="connsiteY37" fmla="*/ 2803753 h 11663160"/>
                <a:gd name="connsiteX38" fmla="*/ 4103662 w 4947551"/>
                <a:gd name="connsiteY38" fmla="*/ 2759862 h 11663160"/>
                <a:gd name="connsiteX39" fmla="*/ 4101122 w 4947551"/>
                <a:gd name="connsiteY39" fmla="*/ 2721368 h 11663160"/>
                <a:gd name="connsiteX40" fmla="*/ 4097845 w 4947551"/>
                <a:gd name="connsiteY40" fmla="*/ 2689174 h 11663160"/>
                <a:gd name="connsiteX41" fmla="*/ 4090454 w 4947551"/>
                <a:gd name="connsiteY41" fmla="*/ 2628252 h 11663160"/>
                <a:gd name="connsiteX42" fmla="*/ 4071607 w 4947551"/>
                <a:gd name="connsiteY42" fmla="*/ 2459113 h 11663160"/>
                <a:gd name="connsiteX43" fmla="*/ 4065587 w 4947551"/>
                <a:gd name="connsiteY43" fmla="*/ 2407094 h 11663160"/>
                <a:gd name="connsiteX44" fmla="*/ 4059275 w 4947551"/>
                <a:gd name="connsiteY44" fmla="*/ 2357170 h 11663160"/>
                <a:gd name="connsiteX45" fmla="*/ 4052417 w 4947551"/>
                <a:gd name="connsiteY45" fmla="*/ 2309266 h 11663160"/>
                <a:gd name="connsiteX46" fmla="*/ 4044759 w 4947551"/>
                <a:gd name="connsiteY46" fmla="*/ 2263330 h 11663160"/>
                <a:gd name="connsiteX47" fmla="*/ 4036034 w 4947551"/>
                <a:gd name="connsiteY47" fmla="*/ 2219325 h 11663160"/>
                <a:gd name="connsiteX48" fmla="*/ 4026001 w 4947551"/>
                <a:gd name="connsiteY48" fmla="*/ 2177186 h 11663160"/>
                <a:gd name="connsiteX49" fmla="*/ 4014406 w 4947551"/>
                <a:gd name="connsiteY49" fmla="*/ 2136851 h 11663160"/>
                <a:gd name="connsiteX50" fmla="*/ 4000995 w 4947551"/>
                <a:gd name="connsiteY50" fmla="*/ 2098268 h 11663160"/>
                <a:gd name="connsiteX51" fmla="*/ 3985514 w 4947551"/>
                <a:gd name="connsiteY51" fmla="*/ 2061375 h 11663160"/>
                <a:gd name="connsiteX52" fmla="*/ 3967696 w 4947551"/>
                <a:gd name="connsiteY52" fmla="*/ 2026132 h 11663160"/>
                <a:gd name="connsiteX53" fmla="*/ 3947312 w 4947551"/>
                <a:gd name="connsiteY53" fmla="*/ 1992477 h 11663160"/>
                <a:gd name="connsiteX54" fmla="*/ 3924084 w 4947551"/>
                <a:gd name="connsiteY54" fmla="*/ 1960346 h 11663160"/>
                <a:gd name="connsiteX55" fmla="*/ 3897757 w 4947551"/>
                <a:gd name="connsiteY55" fmla="*/ 1929688 h 11663160"/>
                <a:gd name="connsiteX56" fmla="*/ 3868102 w 4947551"/>
                <a:gd name="connsiteY56" fmla="*/ 1900440 h 11663160"/>
                <a:gd name="connsiteX57" fmla="*/ 3834841 w 4947551"/>
                <a:gd name="connsiteY57" fmla="*/ 1872564 h 11663160"/>
                <a:gd name="connsiteX58" fmla="*/ 3797731 w 4947551"/>
                <a:gd name="connsiteY58" fmla="*/ 1845995 h 11663160"/>
                <a:gd name="connsiteX59" fmla="*/ 3756520 w 4947551"/>
                <a:gd name="connsiteY59" fmla="*/ 1820684 h 11663160"/>
                <a:gd name="connsiteX60" fmla="*/ 3710940 w 4947551"/>
                <a:gd name="connsiteY60" fmla="*/ 1796554 h 11663160"/>
                <a:gd name="connsiteX61" fmla="*/ 3699484 w 4947551"/>
                <a:gd name="connsiteY61" fmla="*/ 1742655 h 11663160"/>
                <a:gd name="connsiteX62" fmla="*/ 3683393 w 4947551"/>
                <a:gd name="connsiteY62" fmla="*/ 1693278 h 11663160"/>
                <a:gd name="connsiteX63" fmla="*/ 3663086 w 4947551"/>
                <a:gd name="connsiteY63" fmla="*/ 1648193 h 11663160"/>
                <a:gd name="connsiteX64" fmla="*/ 3638956 w 4947551"/>
                <a:gd name="connsiteY64" fmla="*/ 1607197 h 11663160"/>
                <a:gd name="connsiteX65" fmla="*/ 3611422 w 4947551"/>
                <a:gd name="connsiteY65" fmla="*/ 1570062 h 11663160"/>
                <a:gd name="connsiteX66" fmla="*/ 3580854 w 4947551"/>
                <a:gd name="connsiteY66" fmla="*/ 1536573 h 11663160"/>
                <a:gd name="connsiteX67" fmla="*/ 3547694 w 4947551"/>
                <a:gd name="connsiteY67" fmla="*/ 1506512 h 11663160"/>
                <a:gd name="connsiteX68" fmla="*/ 3512312 w 4947551"/>
                <a:gd name="connsiteY68" fmla="*/ 1479664 h 11663160"/>
                <a:gd name="connsiteX69" fmla="*/ 3475139 w 4947551"/>
                <a:gd name="connsiteY69" fmla="*/ 1455813 h 11663160"/>
                <a:gd name="connsiteX70" fmla="*/ 3436556 w 4947551"/>
                <a:gd name="connsiteY70" fmla="*/ 1434731 h 11663160"/>
                <a:gd name="connsiteX71" fmla="*/ 3396983 w 4947551"/>
                <a:gd name="connsiteY71" fmla="*/ 1416227 h 11663160"/>
                <a:gd name="connsiteX72" fmla="*/ 3356813 w 4947551"/>
                <a:gd name="connsiteY72" fmla="*/ 1400060 h 11663160"/>
                <a:gd name="connsiteX73" fmla="*/ 3316440 w 4947551"/>
                <a:gd name="connsiteY73" fmla="*/ 1386014 h 11663160"/>
                <a:gd name="connsiteX74" fmla="*/ 3276295 w 4947551"/>
                <a:gd name="connsiteY74" fmla="*/ 1373886 h 11663160"/>
                <a:gd name="connsiteX75" fmla="*/ 3236760 w 4947551"/>
                <a:gd name="connsiteY75" fmla="*/ 1363446 h 11663160"/>
                <a:gd name="connsiteX76" fmla="*/ 3198253 w 4947551"/>
                <a:gd name="connsiteY76" fmla="*/ 1354480 h 11663160"/>
                <a:gd name="connsiteX77" fmla="*/ 3161157 w 4947551"/>
                <a:gd name="connsiteY77" fmla="*/ 1346771 h 11663160"/>
                <a:gd name="connsiteX78" fmla="*/ 3127591 w 4947551"/>
                <a:gd name="connsiteY78" fmla="*/ 1292110 h 11663160"/>
                <a:gd name="connsiteX79" fmla="*/ 3096272 w 4947551"/>
                <a:gd name="connsiteY79" fmla="*/ 1238783 h 11663160"/>
                <a:gd name="connsiteX80" fmla="*/ 3066834 w 4947551"/>
                <a:gd name="connsiteY80" fmla="*/ 1187018 h 11663160"/>
                <a:gd name="connsiteX81" fmla="*/ 3012071 w 4947551"/>
                <a:gd name="connsiteY81" fmla="*/ 1088936 h 11663160"/>
                <a:gd name="connsiteX82" fmla="*/ 2986024 w 4947551"/>
                <a:gd name="connsiteY82" fmla="*/ 1043025 h 11663160"/>
                <a:gd name="connsiteX83" fmla="*/ 2960357 w 4947551"/>
                <a:gd name="connsiteY83" fmla="*/ 999477 h 11663160"/>
                <a:gd name="connsiteX84" fmla="*/ 2934716 w 4947551"/>
                <a:gd name="connsiteY84" fmla="*/ 958507 h 11663160"/>
                <a:gd name="connsiteX85" fmla="*/ 2908719 w 4947551"/>
                <a:gd name="connsiteY85" fmla="*/ 920292 h 11663160"/>
                <a:gd name="connsiteX86" fmla="*/ 2881998 w 4947551"/>
                <a:gd name="connsiteY86" fmla="*/ 885050 h 11663160"/>
                <a:gd name="connsiteX87" fmla="*/ 2854185 w 4947551"/>
                <a:gd name="connsiteY87" fmla="*/ 852970 h 11663160"/>
                <a:gd name="connsiteX88" fmla="*/ 2824911 w 4947551"/>
                <a:gd name="connsiteY88" fmla="*/ 824280 h 11663160"/>
                <a:gd name="connsiteX89" fmla="*/ 2793796 w 4947551"/>
                <a:gd name="connsiteY89" fmla="*/ 799160 h 11663160"/>
                <a:gd name="connsiteX90" fmla="*/ 2760472 w 4947551"/>
                <a:gd name="connsiteY90" fmla="*/ 777824 h 11663160"/>
                <a:gd name="connsiteX91" fmla="*/ 2724581 w 4947551"/>
                <a:gd name="connsiteY91" fmla="*/ 760476 h 11663160"/>
                <a:gd name="connsiteX92" fmla="*/ 2687066 w 4947551"/>
                <a:gd name="connsiteY92" fmla="*/ 751433 h 11663160"/>
                <a:gd name="connsiteX93" fmla="*/ 2644190 w 4947551"/>
                <a:gd name="connsiteY93" fmla="*/ 751306 h 11663160"/>
                <a:gd name="connsiteX94" fmla="*/ 2597493 w 4947551"/>
                <a:gd name="connsiteY94" fmla="*/ 758380 h 11663160"/>
                <a:gd name="connsiteX95" fmla="*/ 2548458 w 4947551"/>
                <a:gd name="connsiteY95" fmla="*/ 770915 h 11663160"/>
                <a:gd name="connsiteX96" fmla="*/ 2498623 w 4947551"/>
                <a:gd name="connsiteY96" fmla="*/ 787222 h 11663160"/>
                <a:gd name="connsiteX97" fmla="*/ 2449487 w 4947551"/>
                <a:gd name="connsiteY97" fmla="*/ 805561 h 11663160"/>
                <a:gd name="connsiteX98" fmla="*/ 2359406 w 4947551"/>
                <a:gd name="connsiteY98" fmla="*/ 841476 h 11663160"/>
                <a:gd name="connsiteX99" fmla="*/ 2321471 w 4947551"/>
                <a:gd name="connsiteY99" fmla="*/ 855624 h 11663160"/>
                <a:gd name="connsiteX100" fmla="*/ 2353945 w 4947551"/>
                <a:gd name="connsiteY100" fmla="*/ 972350 h 11663160"/>
                <a:gd name="connsiteX101" fmla="*/ 2369337 w 4947551"/>
                <a:gd name="connsiteY101" fmla="*/ 1042733 h 11663160"/>
                <a:gd name="connsiteX102" fmla="*/ 2371750 w 4947551"/>
                <a:gd name="connsiteY102" fmla="*/ 1095070 h 11663160"/>
                <a:gd name="connsiteX103" fmla="*/ 2365273 w 4947551"/>
                <a:gd name="connsiteY103" fmla="*/ 1157706 h 11663160"/>
                <a:gd name="connsiteX104" fmla="*/ 2244699 w 4947551"/>
                <a:gd name="connsiteY104" fmla="*/ 2131885 h 11663160"/>
                <a:gd name="connsiteX105" fmla="*/ 2365260 w 4947551"/>
                <a:gd name="connsiteY105" fmla="*/ 1157706 h 11663160"/>
                <a:gd name="connsiteX106" fmla="*/ 2365730 w 4947551"/>
                <a:gd name="connsiteY106" fmla="*/ 1139748 h 11663160"/>
                <a:gd name="connsiteX107" fmla="*/ 2342832 w 4947551"/>
                <a:gd name="connsiteY107" fmla="*/ 1081036 h 11663160"/>
                <a:gd name="connsiteX108" fmla="*/ 2321318 w 4947551"/>
                <a:gd name="connsiteY108" fmla="*/ 1042365 h 11663160"/>
                <a:gd name="connsiteX109" fmla="*/ 2294293 w 4947551"/>
                <a:gd name="connsiteY109" fmla="*/ 998880 h 11663160"/>
                <a:gd name="connsiteX110" fmla="*/ 2262708 w 4947551"/>
                <a:gd name="connsiteY110" fmla="*/ 951623 h 11663160"/>
                <a:gd name="connsiteX111" fmla="*/ 2227465 w 4947551"/>
                <a:gd name="connsiteY111" fmla="*/ 901636 h 11663160"/>
                <a:gd name="connsiteX112" fmla="*/ 2189480 w 4947551"/>
                <a:gd name="connsiteY112" fmla="*/ 849960 h 11663160"/>
                <a:gd name="connsiteX113" fmla="*/ 2149678 w 4947551"/>
                <a:gd name="connsiteY113" fmla="*/ 797648 h 11663160"/>
                <a:gd name="connsiteX114" fmla="*/ 2108962 w 4947551"/>
                <a:gd name="connsiteY114" fmla="*/ 745731 h 11663160"/>
                <a:gd name="connsiteX115" fmla="*/ 2068271 w 4947551"/>
                <a:gd name="connsiteY115" fmla="*/ 695274 h 11663160"/>
                <a:gd name="connsiteX116" fmla="*/ 2028520 w 4947551"/>
                <a:gd name="connsiteY116" fmla="*/ 647306 h 11663160"/>
                <a:gd name="connsiteX117" fmla="*/ 1990610 w 4947551"/>
                <a:gd name="connsiteY117" fmla="*/ 602869 h 11663160"/>
                <a:gd name="connsiteX118" fmla="*/ 1955482 w 4947551"/>
                <a:gd name="connsiteY118" fmla="*/ 563016 h 11663160"/>
                <a:gd name="connsiteX119" fmla="*/ 1924037 w 4947551"/>
                <a:gd name="connsiteY119" fmla="*/ 528789 h 11663160"/>
                <a:gd name="connsiteX120" fmla="*/ 1897202 w 4947551"/>
                <a:gd name="connsiteY120" fmla="*/ 501230 h 11663160"/>
                <a:gd name="connsiteX121" fmla="*/ 1861007 w 4947551"/>
                <a:gd name="connsiteY121" fmla="*/ 470306 h 11663160"/>
                <a:gd name="connsiteX122" fmla="*/ 406044 w 4947551"/>
                <a:gd name="connsiteY122" fmla="*/ 2501 h 11663160"/>
                <a:gd name="connsiteX123" fmla="*/ 363143 w 4947551"/>
                <a:gd name="connsiteY123" fmla="*/ 0 h 11663160"/>
                <a:gd name="connsiteX124" fmla="*/ 321068 w 4947551"/>
                <a:gd name="connsiteY124" fmla="*/ 19151 h 11663160"/>
                <a:gd name="connsiteX125" fmla="*/ 289941 w 4947551"/>
                <a:gd name="connsiteY125" fmla="*/ 53987 h 11663160"/>
                <a:gd name="connsiteX126" fmla="*/ 279920 w 4947551"/>
                <a:gd name="connsiteY126" fmla="*/ 98539 h 11663160"/>
                <a:gd name="connsiteX127" fmla="*/ 284683 w 4947551"/>
                <a:gd name="connsiteY127" fmla="*/ 138950 h 11663160"/>
                <a:gd name="connsiteX128" fmla="*/ 293077 w 4947551"/>
                <a:gd name="connsiteY128" fmla="*/ 181762 h 11663160"/>
                <a:gd name="connsiteX129" fmla="*/ 305917 w 4947551"/>
                <a:gd name="connsiteY129" fmla="*/ 225729 h 11663160"/>
                <a:gd name="connsiteX130" fmla="*/ 324027 w 4947551"/>
                <a:gd name="connsiteY130" fmla="*/ 269608 h 11663160"/>
                <a:gd name="connsiteX131" fmla="*/ 348221 w 4947551"/>
                <a:gd name="connsiteY131" fmla="*/ 312127 h 11663160"/>
                <a:gd name="connsiteX132" fmla="*/ 379310 w 4947551"/>
                <a:gd name="connsiteY132" fmla="*/ 352044 h 11663160"/>
                <a:gd name="connsiteX133" fmla="*/ 418122 w 4947551"/>
                <a:gd name="connsiteY133" fmla="*/ 388112 h 11663160"/>
                <a:gd name="connsiteX134" fmla="*/ 685850 w 4947551"/>
                <a:gd name="connsiteY134" fmla="*/ 539369 h 11663160"/>
                <a:gd name="connsiteX135" fmla="*/ 1100861 w 4947551"/>
                <a:gd name="connsiteY135" fmla="*/ 735495 h 11663160"/>
                <a:gd name="connsiteX136" fmla="*/ 1482407 w 4947551"/>
                <a:gd name="connsiteY136" fmla="*/ 905357 h 11663160"/>
                <a:gd name="connsiteX137" fmla="*/ 1649742 w 4947551"/>
                <a:gd name="connsiteY137" fmla="*/ 977785 h 11663160"/>
                <a:gd name="connsiteX138" fmla="*/ 1785048 w 4947551"/>
                <a:gd name="connsiteY138" fmla="*/ 2112632 h 11663160"/>
                <a:gd name="connsiteX139" fmla="*/ 1759026 w 4947551"/>
                <a:gd name="connsiteY139" fmla="*/ 2372144 h 11663160"/>
                <a:gd name="connsiteX140" fmla="*/ 1648383 w 4947551"/>
                <a:gd name="connsiteY140" fmla="*/ 2966072 h 11663160"/>
                <a:gd name="connsiteX141" fmla="*/ 1607248 w 4947551"/>
                <a:gd name="connsiteY141" fmla="*/ 2983052 h 11663160"/>
                <a:gd name="connsiteX142" fmla="*/ 1563331 w 4947551"/>
                <a:gd name="connsiteY142" fmla="*/ 3004997 h 11663160"/>
                <a:gd name="connsiteX143" fmla="*/ 1414526 w 4947551"/>
                <a:gd name="connsiteY143" fmla="*/ 3086201 h 11663160"/>
                <a:gd name="connsiteX144" fmla="*/ 1387436 w 4947551"/>
                <a:gd name="connsiteY144" fmla="*/ 3147326 h 11663160"/>
                <a:gd name="connsiteX145" fmla="*/ 1327137 w 4947551"/>
                <a:gd name="connsiteY145" fmla="*/ 3085833 h 11663160"/>
                <a:gd name="connsiteX146" fmla="*/ 1255369 w 4947551"/>
                <a:gd name="connsiteY146" fmla="*/ 3011360 h 11663160"/>
                <a:gd name="connsiteX147" fmla="*/ 1143254 w 4947551"/>
                <a:gd name="connsiteY147" fmla="*/ 2894114 h 11663160"/>
                <a:gd name="connsiteX148" fmla="*/ 1105077 w 4947551"/>
                <a:gd name="connsiteY148" fmla="*/ 2854502 h 11663160"/>
                <a:gd name="connsiteX149" fmla="*/ 1066647 w 4947551"/>
                <a:gd name="connsiteY149" fmla="*/ 2815005 h 11663160"/>
                <a:gd name="connsiteX150" fmla="*/ 1028077 w 4947551"/>
                <a:gd name="connsiteY150" fmla="*/ 2775851 h 11663160"/>
                <a:gd name="connsiteX151" fmla="*/ 989457 w 4947551"/>
                <a:gd name="connsiteY151" fmla="*/ 2737294 h 11663160"/>
                <a:gd name="connsiteX152" fmla="*/ 950874 w 4947551"/>
                <a:gd name="connsiteY152" fmla="*/ 2699562 h 11663160"/>
                <a:gd name="connsiteX153" fmla="*/ 912431 w 4947551"/>
                <a:gd name="connsiteY153" fmla="*/ 2662885 h 11663160"/>
                <a:gd name="connsiteX154" fmla="*/ 874217 w 4947551"/>
                <a:gd name="connsiteY154" fmla="*/ 2627490 h 11663160"/>
                <a:gd name="connsiteX155" fmla="*/ 836333 w 4947551"/>
                <a:gd name="connsiteY155" fmla="*/ 2593619 h 11663160"/>
                <a:gd name="connsiteX156" fmla="*/ 798868 w 4947551"/>
                <a:gd name="connsiteY156" fmla="*/ 2561513 h 11663160"/>
                <a:gd name="connsiteX157" fmla="*/ 761923 w 4947551"/>
                <a:gd name="connsiteY157" fmla="*/ 2531389 h 11663160"/>
                <a:gd name="connsiteX158" fmla="*/ 725589 w 4947551"/>
                <a:gd name="connsiteY158" fmla="*/ 2503487 h 11663160"/>
                <a:gd name="connsiteX159" fmla="*/ 689978 w 4947551"/>
                <a:gd name="connsiteY159" fmla="*/ 2478036 h 11663160"/>
                <a:gd name="connsiteX160" fmla="*/ 655154 w 4947551"/>
                <a:gd name="connsiteY160" fmla="*/ 2455291 h 11663160"/>
                <a:gd name="connsiteX161" fmla="*/ 621245 w 4947551"/>
                <a:gd name="connsiteY161" fmla="*/ 2435453 h 11663160"/>
                <a:gd name="connsiteX162" fmla="*/ 556488 w 4947551"/>
                <a:gd name="connsiteY162" fmla="*/ 2405507 h 11663160"/>
                <a:gd name="connsiteX163" fmla="*/ 495566 w 4947551"/>
                <a:gd name="connsiteY163" fmla="*/ 2384895 h 11663160"/>
                <a:gd name="connsiteX164" fmla="*/ 438518 w 4947551"/>
                <a:gd name="connsiteY164" fmla="*/ 2369210 h 11663160"/>
                <a:gd name="connsiteX165" fmla="*/ 385191 w 4947551"/>
                <a:gd name="connsiteY165" fmla="*/ 2358148 h 11663160"/>
                <a:gd name="connsiteX166" fmla="*/ 335495 w 4947551"/>
                <a:gd name="connsiteY166" fmla="*/ 2351468 h 11663160"/>
                <a:gd name="connsiteX167" fmla="*/ 289293 w 4947551"/>
                <a:gd name="connsiteY167" fmla="*/ 2348865 h 11663160"/>
                <a:gd name="connsiteX168" fmla="*/ 246468 w 4947551"/>
                <a:gd name="connsiteY168" fmla="*/ 2350084 h 11663160"/>
                <a:gd name="connsiteX169" fmla="*/ 206895 w 4947551"/>
                <a:gd name="connsiteY169" fmla="*/ 2354846 h 11663160"/>
                <a:gd name="connsiteX170" fmla="*/ 164465 w 4947551"/>
                <a:gd name="connsiteY170" fmla="*/ 2365781 h 11663160"/>
                <a:gd name="connsiteX171" fmla="*/ 126428 w 4947551"/>
                <a:gd name="connsiteY171" fmla="*/ 2382951 h 11663160"/>
                <a:gd name="connsiteX172" fmla="*/ 92976 w 4947551"/>
                <a:gd name="connsiteY172" fmla="*/ 2405608 h 11663160"/>
                <a:gd name="connsiteX173" fmla="*/ 64312 w 4947551"/>
                <a:gd name="connsiteY173" fmla="*/ 2432951 h 11663160"/>
                <a:gd name="connsiteX174" fmla="*/ 40640 w 4947551"/>
                <a:gd name="connsiteY174" fmla="*/ 2464219 h 11663160"/>
                <a:gd name="connsiteX175" fmla="*/ 22174 w 4947551"/>
                <a:gd name="connsiteY175" fmla="*/ 2498636 h 11663160"/>
                <a:gd name="connsiteX176" fmla="*/ 9105 w 4947551"/>
                <a:gd name="connsiteY176" fmla="*/ 2535415 h 11663160"/>
                <a:gd name="connsiteX177" fmla="*/ 1651 w 4947551"/>
                <a:gd name="connsiteY177" fmla="*/ 2573794 h 11663160"/>
                <a:gd name="connsiteX178" fmla="*/ 0 w 4947551"/>
                <a:gd name="connsiteY178" fmla="*/ 2612987 h 11663160"/>
                <a:gd name="connsiteX179" fmla="*/ 4356 w 4947551"/>
                <a:gd name="connsiteY179" fmla="*/ 2652230 h 11663160"/>
                <a:gd name="connsiteX180" fmla="*/ 14922 w 4947551"/>
                <a:gd name="connsiteY180" fmla="*/ 2690736 h 11663160"/>
                <a:gd name="connsiteX181" fmla="*/ 31902 w 4947551"/>
                <a:gd name="connsiteY181" fmla="*/ 2727744 h 11663160"/>
                <a:gd name="connsiteX182" fmla="*/ 55511 w 4947551"/>
                <a:gd name="connsiteY182" fmla="*/ 2762466 h 11663160"/>
                <a:gd name="connsiteX183" fmla="*/ 85928 w 4947551"/>
                <a:gd name="connsiteY183" fmla="*/ 2794127 h 11663160"/>
                <a:gd name="connsiteX184" fmla="*/ 121500 w 4947551"/>
                <a:gd name="connsiteY184" fmla="*/ 2825940 h 11663160"/>
                <a:gd name="connsiteX185" fmla="*/ 157035 w 4947551"/>
                <a:gd name="connsiteY185" fmla="*/ 2858617 h 11663160"/>
                <a:gd name="connsiteX186" fmla="*/ 192519 w 4947551"/>
                <a:gd name="connsiteY186" fmla="*/ 2892145 h 11663160"/>
                <a:gd name="connsiteX187" fmla="*/ 227926 w 4947551"/>
                <a:gd name="connsiteY187" fmla="*/ 2926461 h 11663160"/>
                <a:gd name="connsiteX188" fmla="*/ 263245 w 4947551"/>
                <a:gd name="connsiteY188" fmla="*/ 2961551 h 11663160"/>
                <a:gd name="connsiteX189" fmla="*/ 298462 w 4947551"/>
                <a:gd name="connsiteY189" fmla="*/ 2997352 h 11663160"/>
                <a:gd name="connsiteX190" fmla="*/ 333552 w 4947551"/>
                <a:gd name="connsiteY190" fmla="*/ 3033852 h 11663160"/>
                <a:gd name="connsiteX191" fmla="*/ 368503 w 4947551"/>
                <a:gd name="connsiteY191" fmla="*/ 3070999 h 11663160"/>
                <a:gd name="connsiteX192" fmla="*/ 403301 w 4947551"/>
                <a:gd name="connsiteY192" fmla="*/ 3108769 h 11663160"/>
                <a:gd name="connsiteX193" fmla="*/ 437921 w 4947551"/>
                <a:gd name="connsiteY193" fmla="*/ 3147098 h 11663160"/>
                <a:gd name="connsiteX194" fmla="*/ 472338 w 4947551"/>
                <a:gd name="connsiteY194" fmla="*/ 3185972 h 11663160"/>
                <a:gd name="connsiteX195" fmla="*/ 506552 w 4947551"/>
                <a:gd name="connsiteY195" fmla="*/ 3225355 h 11663160"/>
                <a:gd name="connsiteX196" fmla="*/ 540524 w 4947551"/>
                <a:gd name="connsiteY196" fmla="*/ 3265182 h 11663160"/>
                <a:gd name="connsiteX197" fmla="*/ 574255 w 4947551"/>
                <a:gd name="connsiteY197" fmla="*/ 3305441 h 11663160"/>
                <a:gd name="connsiteX198" fmla="*/ 607720 w 4947551"/>
                <a:gd name="connsiteY198" fmla="*/ 3346094 h 11663160"/>
                <a:gd name="connsiteX199" fmla="*/ 640905 w 4947551"/>
                <a:gd name="connsiteY199" fmla="*/ 3387090 h 11663160"/>
                <a:gd name="connsiteX200" fmla="*/ 673798 w 4947551"/>
                <a:gd name="connsiteY200" fmla="*/ 3428403 h 11663160"/>
                <a:gd name="connsiteX201" fmla="*/ 706361 w 4947551"/>
                <a:gd name="connsiteY201" fmla="*/ 3469983 h 11663160"/>
                <a:gd name="connsiteX202" fmla="*/ 738593 w 4947551"/>
                <a:gd name="connsiteY202" fmla="*/ 3511804 h 11663160"/>
                <a:gd name="connsiteX203" fmla="*/ 770470 w 4947551"/>
                <a:gd name="connsiteY203" fmla="*/ 3553815 h 11663160"/>
                <a:gd name="connsiteX204" fmla="*/ 801979 w 4947551"/>
                <a:gd name="connsiteY204" fmla="*/ 3595992 h 11663160"/>
                <a:gd name="connsiteX205" fmla="*/ 833094 w 4947551"/>
                <a:gd name="connsiteY205" fmla="*/ 3638296 h 11663160"/>
                <a:gd name="connsiteX206" fmla="*/ 863803 w 4947551"/>
                <a:gd name="connsiteY206" fmla="*/ 3680688 h 11663160"/>
                <a:gd name="connsiteX207" fmla="*/ 894092 w 4947551"/>
                <a:gd name="connsiteY207" fmla="*/ 3723119 h 11663160"/>
                <a:gd name="connsiteX208" fmla="*/ 923937 w 4947551"/>
                <a:gd name="connsiteY208" fmla="*/ 3765562 h 11663160"/>
                <a:gd name="connsiteX209" fmla="*/ 953325 w 4947551"/>
                <a:gd name="connsiteY209" fmla="*/ 3807980 h 11663160"/>
                <a:gd name="connsiteX210" fmla="*/ 982230 w 4947551"/>
                <a:gd name="connsiteY210" fmla="*/ 3850335 h 11663160"/>
                <a:gd name="connsiteX211" fmla="*/ 1010640 w 4947551"/>
                <a:gd name="connsiteY211" fmla="*/ 3892588 h 11663160"/>
                <a:gd name="connsiteX212" fmla="*/ 1038542 w 4947551"/>
                <a:gd name="connsiteY212" fmla="*/ 3934701 h 11663160"/>
                <a:gd name="connsiteX213" fmla="*/ 1424025 w 4947551"/>
                <a:gd name="connsiteY213" fmla="*/ 4504220 h 11663160"/>
                <a:gd name="connsiteX214" fmla="*/ 1462062 w 4947551"/>
                <a:gd name="connsiteY214" fmla="*/ 4552556 h 11663160"/>
                <a:gd name="connsiteX215" fmla="*/ 1499628 w 4947551"/>
                <a:gd name="connsiteY215" fmla="*/ 4598822 h 11663160"/>
                <a:gd name="connsiteX216" fmla="*/ 1536700 w 4947551"/>
                <a:gd name="connsiteY216" fmla="*/ 4643183 h 11663160"/>
                <a:gd name="connsiteX217" fmla="*/ 1573225 w 4947551"/>
                <a:gd name="connsiteY217" fmla="*/ 4685792 h 11663160"/>
                <a:gd name="connsiteX218" fmla="*/ 1609204 w 4947551"/>
                <a:gd name="connsiteY218" fmla="*/ 4726813 h 11663160"/>
                <a:gd name="connsiteX219" fmla="*/ 1644599 w 4947551"/>
                <a:gd name="connsiteY219" fmla="*/ 4766399 h 11663160"/>
                <a:gd name="connsiteX220" fmla="*/ 1679359 w 4947551"/>
                <a:gd name="connsiteY220" fmla="*/ 4804740 h 11663160"/>
                <a:gd name="connsiteX221" fmla="*/ 1811642 w 4947551"/>
                <a:gd name="connsiteY221" fmla="*/ 4948745 h 11663160"/>
                <a:gd name="connsiteX222" fmla="*/ 1842858 w 4947551"/>
                <a:gd name="connsiteY222" fmla="*/ 4983226 h 11663160"/>
                <a:gd name="connsiteX223" fmla="*/ 1873275 w 4947551"/>
                <a:gd name="connsiteY223" fmla="*/ 5017414 h 11663160"/>
                <a:gd name="connsiteX224" fmla="*/ 1902866 w 4947551"/>
                <a:gd name="connsiteY224" fmla="*/ 5051501 h 11663160"/>
                <a:gd name="connsiteX225" fmla="*/ 1931606 w 4947551"/>
                <a:gd name="connsiteY225" fmla="*/ 5085626 h 11663160"/>
                <a:gd name="connsiteX226" fmla="*/ 1959444 w 4947551"/>
                <a:gd name="connsiteY226" fmla="*/ 5119954 h 11663160"/>
                <a:gd name="connsiteX227" fmla="*/ 1986368 w 4947551"/>
                <a:gd name="connsiteY227" fmla="*/ 5154650 h 11663160"/>
                <a:gd name="connsiteX228" fmla="*/ 2012353 w 4947551"/>
                <a:gd name="connsiteY228" fmla="*/ 5189893 h 11663160"/>
                <a:gd name="connsiteX229" fmla="*/ 2037346 w 4947551"/>
                <a:gd name="connsiteY229" fmla="*/ 5225821 h 11663160"/>
                <a:gd name="connsiteX230" fmla="*/ 2061337 w 4947551"/>
                <a:gd name="connsiteY230" fmla="*/ 5262613 h 11663160"/>
                <a:gd name="connsiteX231" fmla="*/ 2084285 w 4947551"/>
                <a:gd name="connsiteY231" fmla="*/ 5300434 h 11663160"/>
                <a:gd name="connsiteX232" fmla="*/ 2106168 w 4947551"/>
                <a:gd name="connsiteY232" fmla="*/ 5339435 h 11663160"/>
                <a:gd name="connsiteX233" fmla="*/ 2126945 w 4947551"/>
                <a:gd name="connsiteY233" fmla="*/ 5379783 h 11663160"/>
                <a:gd name="connsiteX234" fmla="*/ 2146604 w 4947551"/>
                <a:gd name="connsiteY234" fmla="*/ 5421642 h 11663160"/>
                <a:gd name="connsiteX235" fmla="*/ 2165096 w 4947551"/>
                <a:gd name="connsiteY235" fmla="*/ 5465178 h 11663160"/>
                <a:gd name="connsiteX236" fmla="*/ 2182406 w 4947551"/>
                <a:gd name="connsiteY236" fmla="*/ 5510555 h 11663160"/>
                <a:gd name="connsiteX237" fmla="*/ 2198484 w 4947551"/>
                <a:gd name="connsiteY237" fmla="*/ 5557926 h 11663160"/>
                <a:gd name="connsiteX238" fmla="*/ 2213330 w 4947551"/>
                <a:gd name="connsiteY238" fmla="*/ 5607469 h 11663160"/>
                <a:gd name="connsiteX239" fmla="*/ 2226894 w 4947551"/>
                <a:gd name="connsiteY239" fmla="*/ 5659336 h 11663160"/>
                <a:gd name="connsiteX240" fmla="*/ 2299398 w 4947551"/>
                <a:gd name="connsiteY240" fmla="*/ 6512192 h 11663160"/>
                <a:gd name="connsiteX241" fmla="*/ 2344089 w 4947551"/>
                <a:gd name="connsiteY241" fmla="*/ 7067969 h 11663160"/>
                <a:gd name="connsiteX242" fmla="*/ 2382316 w 4947551"/>
                <a:gd name="connsiteY242" fmla="*/ 7569784 h 11663160"/>
                <a:gd name="connsiteX243" fmla="*/ 2411095 w 4947551"/>
                <a:gd name="connsiteY243" fmla="*/ 7968742 h 11663160"/>
                <a:gd name="connsiteX244" fmla="*/ 2434437 w 4947551"/>
                <a:gd name="connsiteY244" fmla="*/ 8310397 h 11663160"/>
                <a:gd name="connsiteX245" fmla="*/ 2456675 w 4947551"/>
                <a:gd name="connsiteY245" fmla="*/ 8656142 h 11663160"/>
                <a:gd name="connsiteX246" fmla="*/ 2473325 w 4947551"/>
                <a:gd name="connsiteY246" fmla="*/ 8932977 h 11663160"/>
                <a:gd name="connsiteX247" fmla="*/ 2488679 w 4947551"/>
                <a:gd name="connsiteY247" fmla="*/ 9207805 h 11663160"/>
                <a:gd name="connsiteX248" fmla="*/ 2499207 w 4947551"/>
                <a:gd name="connsiteY248" fmla="*/ 9411373 h 11663160"/>
                <a:gd name="connsiteX249" fmla="*/ 2508745 w 4947551"/>
                <a:gd name="connsiteY249" fmla="*/ 9611792 h 11663160"/>
                <a:gd name="connsiteX250" fmla="*/ 2514828 w 4947551"/>
                <a:gd name="connsiteY250" fmla="*/ 11393703 h 11663160"/>
                <a:gd name="connsiteX251" fmla="*/ 2507462 w 4947551"/>
                <a:gd name="connsiteY251" fmla="*/ 11455489 h 11663160"/>
                <a:gd name="connsiteX252" fmla="*/ 2499042 w 4947551"/>
                <a:gd name="connsiteY252" fmla="*/ 11510861 h 11663160"/>
                <a:gd name="connsiteX253" fmla="*/ 2489517 w 4947551"/>
                <a:gd name="connsiteY253" fmla="*/ 11559578 h 11663160"/>
                <a:gd name="connsiteX254" fmla="*/ 2478887 w 4947551"/>
                <a:gd name="connsiteY254" fmla="*/ 11601361 h 11663160"/>
                <a:gd name="connsiteX255" fmla="*/ 2460739 w 4947551"/>
                <a:gd name="connsiteY255" fmla="*/ 11650510 h 11663160"/>
                <a:gd name="connsiteX256" fmla="*/ 2454097 w 4947551"/>
                <a:gd name="connsiteY256" fmla="*/ 11663159 h 11663160"/>
                <a:gd name="connsiteX257" fmla="*/ 4947551 w 4947551"/>
                <a:gd name="connsiteY257" fmla="*/ 11651602 h 11663160"/>
                <a:gd name="connsiteX0" fmla="*/ 4947551 w 4947551"/>
                <a:gd name="connsiteY0" fmla="*/ 11651602 h 11663158"/>
                <a:gd name="connsiteX1" fmla="*/ 4719642 w 4947551"/>
                <a:gd name="connsiteY1" fmla="*/ 9451909 h 11663158"/>
                <a:gd name="connsiteX2" fmla="*/ 4643463 w 4947551"/>
                <a:gd name="connsiteY2" fmla="*/ 8467674 h 11663158"/>
                <a:gd name="connsiteX3" fmla="*/ 4445355 w 4947551"/>
                <a:gd name="connsiteY3" fmla="*/ 6664122 h 11663158"/>
                <a:gd name="connsiteX4" fmla="*/ 4266146 w 4947551"/>
                <a:gd name="connsiteY4" fmla="*/ 5572925 h 11663158"/>
                <a:gd name="connsiteX5" fmla="*/ 4018750 w 4947551"/>
                <a:gd name="connsiteY5" fmla="*/ 4526064 h 11663158"/>
                <a:gd name="connsiteX6" fmla="*/ 4018203 w 4947551"/>
                <a:gd name="connsiteY6" fmla="*/ 4488688 h 11663158"/>
                <a:gd name="connsiteX7" fmla="*/ 4018267 w 4947551"/>
                <a:gd name="connsiteY7" fmla="*/ 4434357 h 11663158"/>
                <a:gd name="connsiteX8" fmla="*/ 4019131 w 4947551"/>
                <a:gd name="connsiteY8" fmla="*/ 4380242 h 11663158"/>
                <a:gd name="connsiteX9" fmla="*/ 4020680 w 4947551"/>
                <a:gd name="connsiteY9" fmla="*/ 4326394 h 11663158"/>
                <a:gd name="connsiteX10" fmla="*/ 4022826 w 4947551"/>
                <a:gd name="connsiteY10" fmla="*/ 4272864 h 11663158"/>
                <a:gd name="connsiteX11" fmla="*/ 4025468 w 4947551"/>
                <a:gd name="connsiteY11" fmla="*/ 4219689 h 11663158"/>
                <a:gd name="connsiteX12" fmla="*/ 4028529 w 4947551"/>
                <a:gd name="connsiteY12" fmla="*/ 4166933 h 11663158"/>
                <a:gd name="connsiteX13" fmla="*/ 4031907 w 4947551"/>
                <a:gd name="connsiteY13" fmla="*/ 4114647 h 11663158"/>
                <a:gd name="connsiteX14" fmla="*/ 4035514 w 4947551"/>
                <a:gd name="connsiteY14" fmla="*/ 4062869 h 11663158"/>
                <a:gd name="connsiteX15" fmla="*/ 4046702 w 4947551"/>
                <a:gd name="connsiteY15" fmla="*/ 3911117 h 11663158"/>
                <a:gd name="connsiteX16" fmla="*/ 4053548 w 4947551"/>
                <a:gd name="connsiteY16" fmla="*/ 3813441 h 11663158"/>
                <a:gd name="connsiteX17" fmla="*/ 4056507 w 4947551"/>
                <a:gd name="connsiteY17" fmla="*/ 3765791 h 11663158"/>
                <a:gd name="connsiteX18" fmla="*/ 4059034 w 4947551"/>
                <a:gd name="connsiteY18" fmla="*/ 3719017 h 11663158"/>
                <a:gd name="connsiteX19" fmla="*/ 4061041 w 4947551"/>
                <a:gd name="connsiteY19" fmla="*/ 3673157 h 11663158"/>
                <a:gd name="connsiteX20" fmla="*/ 4062412 w 4947551"/>
                <a:gd name="connsiteY20" fmla="*/ 3628250 h 11663158"/>
                <a:gd name="connsiteX21" fmla="*/ 4063073 w 4947551"/>
                <a:gd name="connsiteY21" fmla="*/ 3584371 h 11663158"/>
                <a:gd name="connsiteX22" fmla="*/ 4062920 w 4947551"/>
                <a:gd name="connsiteY22" fmla="*/ 3541547 h 11663158"/>
                <a:gd name="connsiteX23" fmla="*/ 4061866 w 4947551"/>
                <a:gd name="connsiteY23" fmla="*/ 3499840 h 11663158"/>
                <a:gd name="connsiteX24" fmla="*/ 4059809 w 4947551"/>
                <a:gd name="connsiteY24" fmla="*/ 3459302 h 11663158"/>
                <a:gd name="connsiteX25" fmla="*/ 4056672 w 4947551"/>
                <a:gd name="connsiteY25" fmla="*/ 3419970 h 11663158"/>
                <a:gd name="connsiteX26" fmla="*/ 4052341 w 4947551"/>
                <a:gd name="connsiteY26" fmla="*/ 3381908 h 11663158"/>
                <a:gd name="connsiteX27" fmla="*/ 4063796 w 4947551"/>
                <a:gd name="connsiteY27" fmla="*/ 3338804 h 11663158"/>
                <a:gd name="connsiteX28" fmla="*/ 4073741 w 4947551"/>
                <a:gd name="connsiteY28" fmla="*/ 3291090 h 11663158"/>
                <a:gd name="connsiteX29" fmla="*/ 4082224 w 4947551"/>
                <a:gd name="connsiteY29" fmla="*/ 3239668 h 11663158"/>
                <a:gd name="connsiteX30" fmla="*/ 4089311 w 4947551"/>
                <a:gd name="connsiteY30" fmla="*/ 3185426 h 11663158"/>
                <a:gd name="connsiteX31" fmla="*/ 4095077 w 4947551"/>
                <a:gd name="connsiteY31" fmla="*/ 3129292 h 11663158"/>
                <a:gd name="connsiteX32" fmla="*/ 4099572 w 4947551"/>
                <a:gd name="connsiteY32" fmla="*/ 3072180 h 11663158"/>
                <a:gd name="connsiteX33" fmla="*/ 4102874 w 4947551"/>
                <a:gd name="connsiteY33" fmla="*/ 3015005 h 11663158"/>
                <a:gd name="connsiteX34" fmla="*/ 4105033 w 4947551"/>
                <a:gd name="connsiteY34" fmla="*/ 2958655 h 11663158"/>
                <a:gd name="connsiteX35" fmla="*/ 4106138 w 4947551"/>
                <a:gd name="connsiteY35" fmla="*/ 2904058 h 11663158"/>
                <a:gd name="connsiteX36" fmla="*/ 4106227 w 4947551"/>
                <a:gd name="connsiteY36" fmla="*/ 2852115 h 11663158"/>
                <a:gd name="connsiteX37" fmla="*/ 4105376 w 4947551"/>
                <a:gd name="connsiteY37" fmla="*/ 2803753 h 11663158"/>
                <a:gd name="connsiteX38" fmla="*/ 4103662 w 4947551"/>
                <a:gd name="connsiteY38" fmla="*/ 2759862 h 11663158"/>
                <a:gd name="connsiteX39" fmla="*/ 4101122 w 4947551"/>
                <a:gd name="connsiteY39" fmla="*/ 2721368 h 11663158"/>
                <a:gd name="connsiteX40" fmla="*/ 4097845 w 4947551"/>
                <a:gd name="connsiteY40" fmla="*/ 2689174 h 11663158"/>
                <a:gd name="connsiteX41" fmla="*/ 4090454 w 4947551"/>
                <a:gd name="connsiteY41" fmla="*/ 2628252 h 11663158"/>
                <a:gd name="connsiteX42" fmla="*/ 4071607 w 4947551"/>
                <a:gd name="connsiteY42" fmla="*/ 2459113 h 11663158"/>
                <a:gd name="connsiteX43" fmla="*/ 4065587 w 4947551"/>
                <a:gd name="connsiteY43" fmla="*/ 2407094 h 11663158"/>
                <a:gd name="connsiteX44" fmla="*/ 4059275 w 4947551"/>
                <a:gd name="connsiteY44" fmla="*/ 2357170 h 11663158"/>
                <a:gd name="connsiteX45" fmla="*/ 4052417 w 4947551"/>
                <a:gd name="connsiteY45" fmla="*/ 2309266 h 11663158"/>
                <a:gd name="connsiteX46" fmla="*/ 4044759 w 4947551"/>
                <a:gd name="connsiteY46" fmla="*/ 2263330 h 11663158"/>
                <a:gd name="connsiteX47" fmla="*/ 4036034 w 4947551"/>
                <a:gd name="connsiteY47" fmla="*/ 2219325 h 11663158"/>
                <a:gd name="connsiteX48" fmla="*/ 4026001 w 4947551"/>
                <a:gd name="connsiteY48" fmla="*/ 2177186 h 11663158"/>
                <a:gd name="connsiteX49" fmla="*/ 4014406 w 4947551"/>
                <a:gd name="connsiteY49" fmla="*/ 2136851 h 11663158"/>
                <a:gd name="connsiteX50" fmla="*/ 4000995 w 4947551"/>
                <a:gd name="connsiteY50" fmla="*/ 2098268 h 11663158"/>
                <a:gd name="connsiteX51" fmla="*/ 3985514 w 4947551"/>
                <a:gd name="connsiteY51" fmla="*/ 2061375 h 11663158"/>
                <a:gd name="connsiteX52" fmla="*/ 3967696 w 4947551"/>
                <a:gd name="connsiteY52" fmla="*/ 2026132 h 11663158"/>
                <a:gd name="connsiteX53" fmla="*/ 3947312 w 4947551"/>
                <a:gd name="connsiteY53" fmla="*/ 1992477 h 11663158"/>
                <a:gd name="connsiteX54" fmla="*/ 3924084 w 4947551"/>
                <a:gd name="connsiteY54" fmla="*/ 1960346 h 11663158"/>
                <a:gd name="connsiteX55" fmla="*/ 3897757 w 4947551"/>
                <a:gd name="connsiteY55" fmla="*/ 1929688 h 11663158"/>
                <a:gd name="connsiteX56" fmla="*/ 3868102 w 4947551"/>
                <a:gd name="connsiteY56" fmla="*/ 1900440 h 11663158"/>
                <a:gd name="connsiteX57" fmla="*/ 3834841 w 4947551"/>
                <a:gd name="connsiteY57" fmla="*/ 1872564 h 11663158"/>
                <a:gd name="connsiteX58" fmla="*/ 3797731 w 4947551"/>
                <a:gd name="connsiteY58" fmla="*/ 1845995 h 11663158"/>
                <a:gd name="connsiteX59" fmla="*/ 3756520 w 4947551"/>
                <a:gd name="connsiteY59" fmla="*/ 1820684 h 11663158"/>
                <a:gd name="connsiteX60" fmla="*/ 3710940 w 4947551"/>
                <a:gd name="connsiteY60" fmla="*/ 1796554 h 11663158"/>
                <a:gd name="connsiteX61" fmla="*/ 3699484 w 4947551"/>
                <a:gd name="connsiteY61" fmla="*/ 1742655 h 11663158"/>
                <a:gd name="connsiteX62" fmla="*/ 3683393 w 4947551"/>
                <a:gd name="connsiteY62" fmla="*/ 1693278 h 11663158"/>
                <a:gd name="connsiteX63" fmla="*/ 3663086 w 4947551"/>
                <a:gd name="connsiteY63" fmla="*/ 1648193 h 11663158"/>
                <a:gd name="connsiteX64" fmla="*/ 3638956 w 4947551"/>
                <a:gd name="connsiteY64" fmla="*/ 1607197 h 11663158"/>
                <a:gd name="connsiteX65" fmla="*/ 3611422 w 4947551"/>
                <a:gd name="connsiteY65" fmla="*/ 1570062 h 11663158"/>
                <a:gd name="connsiteX66" fmla="*/ 3580854 w 4947551"/>
                <a:gd name="connsiteY66" fmla="*/ 1536573 h 11663158"/>
                <a:gd name="connsiteX67" fmla="*/ 3547694 w 4947551"/>
                <a:gd name="connsiteY67" fmla="*/ 1506512 h 11663158"/>
                <a:gd name="connsiteX68" fmla="*/ 3512312 w 4947551"/>
                <a:gd name="connsiteY68" fmla="*/ 1479664 h 11663158"/>
                <a:gd name="connsiteX69" fmla="*/ 3475139 w 4947551"/>
                <a:gd name="connsiteY69" fmla="*/ 1455813 h 11663158"/>
                <a:gd name="connsiteX70" fmla="*/ 3436556 w 4947551"/>
                <a:gd name="connsiteY70" fmla="*/ 1434731 h 11663158"/>
                <a:gd name="connsiteX71" fmla="*/ 3396983 w 4947551"/>
                <a:gd name="connsiteY71" fmla="*/ 1416227 h 11663158"/>
                <a:gd name="connsiteX72" fmla="*/ 3356813 w 4947551"/>
                <a:gd name="connsiteY72" fmla="*/ 1400060 h 11663158"/>
                <a:gd name="connsiteX73" fmla="*/ 3316440 w 4947551"/>
                <a:gd name="connsiteY73" fmla="*/ 1386014 h 11663158"/>
                <a:gd name="connsiteX74" fmla="*/ 3276295 w 4947551"/>
                <a:gd name="connsiteY74" fmla="*/ 1373886 h 11663158"/>
                <a:gd name="connsiteX75" fmla="*/ 3236760 w 4947551"/>
                <a:gd name="connsiteY75" fmla="*/ 1363446 h 11663158"/>
                <a:gd name="connsiteX76" fmla="*/ 3198253 w 4947551"/>
                <a:gd name="connsiteY76" fmla="*/ 1354480 h 11663158"/>
                <a:gd name="connsiteX77" fmla="*/ 3161157 w 4947551"/>
                <a:gd name="connsiteY77" fmla="*/ 1346771 h 11663158"/>
                <a:gd name="connsiteX78" fmla="*/ 3127591 w 4947551"/>
                <a:gd name="connsiteY78" fmla="*/ 1292110 h 11663158"/>
                <a:gd name="connsiteX79" fmla="*/ 3096272 w 4947551"/>
                <a:gd name="connsiteY79" fmla="*/ 1238783 h 11663158"/>
                <a:gd name="connsiteX80" fmla="*/ 3066834 w 4947551"/>
                <a:gd name="connsiteY80" fmla="*/ 1187018 h 11663158"/>
                <a:gd name="connsiteX81" fmla="*/ 3012071 w 4947551"/>
                <a:gd name="connsiteY81" fmla="*/ 1088936 h 11663158"/>
                <a:gd name="connsiteX82" fmla="*/ 2986024 w 4947551"/>
                <a:gd name="connsiteY82" fmla="*/ 1043025 h 11663158"/>
                <a:gd name="connsiteX83" fmla="*/ 2960357 w 4947551"/>
                <a:gd name="connsiteY83" fmla="*/ 999477 h 11663158"/>
                <a:gd name="connsiteX84" fmla="*/ 2934716 w 4947551"/>
                <a:gd name="connsiteY84" fmla="*/ 958507 h 11663158"/>
                <a:gd name="connsiteX85" fmla="*/ 2908719 w 4947551"/>
                <a:gd name="connsiteY85" fmla="*/ 920292 h 11663158"/>
                <a:gd name="connsiteX86" fmla="*/ 2881998 w 4947551"/>
                <a:gd name="connsiteY86" fmla="*/ 885050 h 11663158"/>
                <a:gd name="connsiteX87" fmla="*/ 2854185 w 4947551"/>
                <a:gd name="connsiteY87" fmla="*/ 852970 h 11663158"/>
                <a:gd name="connsiteX88" fmla="*/ 2824911 w 4947551"/>
                <a:gd name="connsiteY88" fmla="*/ 824280 h 11663158"/>
                <a:gd name="connsiteX89" fmla="*/ 2793796 w 4947551"/>
                <a:gd name="connsiteY89" fmla="*/ 799160 h 11663158"/>
                <a:gd name="connsiteX90" fmla="*/ 2760472 w 4947551"/>
                <a:gd name="connsiteY90" fmla="*/ 777824 h 11663158"/>
                <a:gd name="connsiteX91" fmla="*/ 2724581 w 4947551"/>
                <a:gd name="connsiteY91" fmla="*/ 760476 h 11663158"/>
                <a:gd name="connsiteX92" fmla="*/ 2687066 w 4947551"/>
                <a:gd name="connsiteY92" fmla="*/ 751433 h 11663158"/>
                <a:gd name="connsiteX93" fmla="*/ 2644190 w 4947551"/>
                <a:gd name="connsiteY93" fmla="*/ 751306 h 11663158"/>
                <a:gd name="connsiteX94" fmla="*/ 2597493 w 4947551"/>
                <a:gd name="connsiteY94" fmla="*/ 758380 h 11663158"/>
                <a:gd name="connsiteX95" fmla="*/ 2548458 w 4947551"/>
                <a:gd name="connsiteY95" fmla="*/ 770915 h 11663158"/>
                <a:gd name="connsiteX96" fmla="*/ 2498623 w 4947551"/>
                <a:gd name="connsiteY96" fmla="*/ 787222 h 11663158"/>
                <a:gd name="connsiteX97" fmla="*/ 2449487 w 4947551"/>
                <a:gd name="connsiteY97" fmla="*/ 805561 h 11663158"/>
                <a:gd name="connsiteX98" fmla="*/ 2359406 w 4947551"/>
                <a:gd name="connsiteY98" fmla="*/ 841476 h 11663158"/>
                <a:gd name="connsiteX99" fmla="*/ 2321471 w 4947551"/>
                <a:gd name="connsiteY99" fmla="*/ 855624 h 11663158"/>
                <a:gd name="connsiteX100" fmla="*/ 2353945 w 4947551"/>
                <a:gd name="connsiteY100" fmla="*/ 972350 h 11663158"/>
                <a:gd name="connsiteX101" fmla="*/ 2369337 w 4947551"/>
                <a:gd name="connsiteY101" fmla="*/ 1042733 h 11663158"/>
                <a:gd name="connsiteX102" fmla="*/ 2371750 w 4947551"/>
                <a:gd name="connsiteY102" fmla="*/ 1095070 h 11663158"/>
                <a:gd name="connsiteX103" fmla="*/ 2365273 w 4947551"/>
                <a:gd name="connsiteY103" fmla="*/ 1157706 h 11663158"/>
                <a:gd name="connsiteX104" fmla="*/ 2244699 w 4947551"/>
                <a:gd name="connsiteY104" fmla="*/ 2131885 h 11663158"/>
                <a:gd name="connsiteX105" fmla="*/ 2365260 w 4947551"/>
                <a:gd name="connsiteY105" fmla="*/ 1157706 h 11663158"/>
                <a:gd name="connsiteX106" fmla="*/ 2365730 w 4947551"/>
                <a:gd name="connsiteY106" fmla="*/ 1139748 h 11663158"/>
                <a:gd name="connsiteX107" fmla="*/ 2342832 w 4947551"/>
                <a:gd name="connsiteY107" fmla="*/ 1081036 h 11663158"/>
                <a:gd name="connsiteX108" fmla="*/ 2321318 w 4947551"/>
                <a:gd name="connsiteY108" fmla="*/ 1042365 h 11663158"/>
                <a:gd name="connsiteX109" fmla="*/ 2294293 w 4947551"/>
                <a:gd name="connsiteY109" fmla="*/ 998880 h 11663158"/>
                <a:gd name="connsiteX110" fmla="*/ 2262708 w 4947551"/>
                <a:gd name="connsiteY110" fmla="*/ 951623 h 11663158"/>
                <a:gd name="connsiteX111" fmla="*/ 2227465 w 4947551"/>
                <a:gd name="connsiteY111" fmla="*/ 901636 h 11663158"/>
                <a:gd name="connsiteX112" fmla="*/ 2189480 w 4947551"/>
                <a:gd name="connsiteY112" fmla="*/ 849960 h 11663158"/>
                <a:gd name="connsiteX113" fmla="*/ 2149678 w 4947551"/>
                <a:gd name="connsiteY113" fmla="*/ 797648 h 11663158"/>
                <a:gd name="connsiteX114" fmla="*/ 2108962 w 4947551"/>
                <a:gd name="connsiteY114" fmla="*/ 745731 h 11663158"/>
                <a:gd name="connsiteX115" fmla="*/ 2068271 w 4947551"/>
                <a:gd name="connsiteY115" fmla="*/ 695274 h 11663158"/>
                <a:gd name="connsiteX116" fmla="*/ 2028520 w 4947551"/>
                <a:gd name="connsiteY116" fmla="*/ 647306 h 11663158"/>
                <a:gd name="connsiteX117" fmla="*/ 1990610 w 4947551"/>
                <a:gd name="connsiteY117" fmla="*/ 602869 h 11663158"/>
                <a:gd name="connsiteX118" fmla="*/ 1955482 w 4947551"/>
                <a:gd name="connsiteY118" fmla="*/ 563016 h 11663158"/>
                <a:gd name="connsiteX119" fmla="*/ 1924037 w 4947551"/>
                <a:gd name="connsiteY119" fmla="*/ 528789 h 11663158"/>
                <a:gd name="connsiteX120" fmla="*/ 1897202 w 4947551"/>
                <a:gd name="connsiteY120" fmla="*/ 501230 h 11663158"/>
                <a:gd name="connsiteX121" fmla="*/ 1861007 w 4947551"/>
                <a:gd name="connsiteY121" fmla="*/ 470306 h 11663158"/>
                <a:gd name="connsiteX122" fmla="*/ 406044 w 4947551"/>
                <a:gd name="connsiteY122" fmla="*/ 2501 h 11663158"/>
                <a:gd name="connsiteX123" fmla="*/ 363143 w 4947551"/>
                <a:gd name="connsiteY123" fmla="*/ 0 h 11663158"/>
                <a:gd name="connsiteX124" fmla="*/ 321068 w 4947551"/>
                <a:gd name="connsiteY124" fmla="*/ 19151 h 11663158"/>
                <a:gd name="connsiteX125" fmla="*/ 289941 w 4947551"/>
                <a:gd name="connsiteY125" fmla="*/ 53987 h 11663158"/>
                <a:gd name="connsiteX126" fmla="*/ 279920 w 4947551"/>
                <a:gd name="connsiteY126" fmla="*/ 98539 h 11663158"/>
                <a:gd name="connsiteX127" fmla="*/ 284683 w 4947551"/>
                <a:gd name="connsiteY127" fmla="*/ 138950 h 11663158"/>
                <a:gd name="connsiteX128" fmla="*/ 293077 w 4947551"/>
                <a:gd name="connsiteY128" fmla="*/ 181762 h 11663158"/>
                <a:gd name="connsiteX129" fmla="*/ 305917 w 4947551"/>
                <a:gd name="connsiteY129" fmla="*/ 225729 h 11663158"/>
                <a:gd name="connsiteX130" fmla="*/ 324027 w 4947551"/>
                <a:gd name="connsiteY130" fmla="*/ 269608 h 11663158"/>
                <a:gd name="connsiteX131" fmla="*/ 348221 w 4947551"/>
                <a:gd name="connsiteY131" fmla="*/ 312127 h 11663158"/>
                <a:gd name="connsiteX132" fmla="*/ 379310 w 4947551"/>
                <a:gd name="connsiteY132" fmla="*/ 352044 h 11663158"/>
                <a:gd name="connsiteX133" fmla="*/ 418122 w 4947551"/>
                <a:gd name="connsiteY133" fmla="*/ 388112 h 11663158"/>
                <a:gd name="connsiteX134" fmla="*/ 685850 w 4947551"/>
                <a:gd name="connsiteY134" fmla="*/ 539369 h 11663158"/>
                <a:gd name="connsiteX135" fmla="*/ 1100861 w 4947551"/>
                <a:gd name="connsiteY135" fmla="*/ 735495 h 11663158"/>
                <a:gd name="connsiteX136" fmla="*/ 1482407 w 4947551"/>
                <a:gd name="connsiteY136" fmla="*/ 905357 h 11663158"/>
                <a:gd name="connsiteX137" fmla="*/ 1649742 w 4947551"/>
                <a:gd name="connsiteY137" fmla="*/ 977785 h 11663158"/>
                <a:gd name="connsiteX138" fmla="*/ 1785048 w 4947551"/>
                <a:gd name="connsiteY138" fmla="*/ 2112632 h 11663158"/>
                <a:gd name="connsiteX139" fmla="*/ 1759026 w 4947551"/>
                <a:gd name="connsiteY139" fmla="*/ 2372144 h 11663158"/>
                <a:gd name="connsiteX140" fmla="*/ 1648383 w 4947551"/>
                <a:gd name="connsiteY140" fmla="*/ 2966072 h 11663158"/>
                <a:gd name="connsiteX141" fmla="*/ 1607248 w 4947551"/>
                <a:gd name="connsiteY141" fmla="*/ 2983052 h 11663158"/>
                <a:gd name="connsiteX142" fmla="*/ 1563331 w 4947551"/>
                <a:gd name="connsiteY142" fmla="*/ 3004997 h 11663158"/>
                <a:gd name="connsiteX143" fmla="*/ 1414526 w 4947551"/>
                <a:gd name="connsiteY143" fmla="*/ 3086201 h 11663158"/>
                <a:gd name="connsiteX144" fmla="*/ 1387436 w 4947551"/>
                <a:gd name="connsiteY144" fmla="*/ 3147326 h 11663158"/>
                <a:gd name="connsiteX145" fmla="*/ 1327137 w 4947551"/>
                <a:gd name="connsiteY145" fmla="*/ 3085833 h 11663158"/>
                <a:gd name="connsiteX146" fmla="*/ 1255369 w 4947551"/>
                <a:gd name="connsiteY146" fmla="*/ 3011360 h 11663158"/>
                <a:gd name="connsiteX147" fmla="*/ 1143254 w 4947551"/>
                <a:gd name="connsiteY147" fmla="*/ 2894114 h 11663158"/>
                <a:gd name="connsiteX148" fmla="*/ 1105077 w 4947551"/>
                <a:gd name="connsiteY148" fmla="*/ 2854502 h 11663158"/>
                <a:gd name="connsiteX149" fmla="*/ 1066647 w 4947551"/>
                <a:gd name="connsiteY149" fmla="*/ 2815005 h 11663158"/>
                <a:gd name="connsiteX150" fmla="*/ 1028077 w 4947551"/>
                <a:gd name="connsiteY150" fmla="*/ 2775851 h 11663158"/>
                <a:gd name="connsiteX151" fmla="*/ 989457 w 4947551"/>
                <a:gd name="connsiteY151" fmla="*/ 2737294 h 11663158"/>
                <a:gd name="connsiteX152" fmla="*/ 950874 w 4947551"/>
                <a:gd name="connsiteY152" fmla="*/ 2699562 h 11663158"/>
                <a:gd name="connsiteX153" fmla="*/ 912431 w 4947551"/>
                <a:gd name="connsiteY153" fmla="*/ 2662885 h 11663158"/>
                <a:gd name="connsiteX154" fmla="*/ 874217 w 4947551"/>
                <a:gd name="connsiteY154" fmla="*/ 2627490 h 11663158"/>
                <a:gd name="connsiteX155" fmla="*/ 836333 w 4947551"/>
                <a:gd name="connsiteY155" fmla="*/ 2593619 h 11663158"/>
                <a:gd name="connsiteX156" fmla="*/ 798868 w 4947551"/>
                <a:gd name="connsiteY156" fmla="*/ 2561513 h 11663158"/>
                <a:gd name="connsiteX157" fmla="*/ 761923 w 4947551"/>
                <a:gd name="connsiteY157" fmla="*/ 2531389 h 11663158"/>
                <a:gd name="connsiteX158" fmla="*/ 725589 w 4947551"/>
                <a:gd name="connsiteY158" fmla="*/ 2503487 h 11663158"/>
                <a:gd name="connsiteX159" fmla="*/ 689978 w 4947551"/>
                <a:gd name="connsiteY159" fmla="*/ 2478036 h 11663158"/>
                <a:gd name="connsiteX160" fmla="*/ 655154 w 4947551"/>
                <a:gd name="connsiteY160" fmla="*/ 2455291 h 11663158"/>
                <a:gd name="connsiteX161" fmla="*/ 621245 w 4947551"/>
                <a:gd name="connsiteY161" fmla="*/ 2435453 h 11663158"/>
                <a:gd name="connsiteX162" fmla="*/ 556488 w 4947551"/>
                <a:gd name="connsiteY162" fmla="*/ 2405507 h 11663158"/>
                <a:gd name="connsiteX163" fmla="*/ 495566 w 4947551"/>
                <a:gd name="connsiteY163" fmla="*/ 2384895 h 11663158"/>
                <a:gd name="connsiteX164" fmla="*/ 438518 w 4947551"/>
                <a:gd name="connsiteY164" fmla="*/ 2369210 h 11663158"/>
                <a:gd name="connsiteX165" fmla="*/ 385191 w 4947551"/>
                <a:gd name="connsiteY165" fmla="*/ 2358148 h 11663158"/>
                <a:gd name="connsiteX166" fmla="*/ 335495 w 4947551"/>
                <a:gd name="connsiteY166" fmla="*/ 2351468 h 11663158"/>
                <a:gd name="connsiteX167" fmla="*/ 289293 w 4947551"/>
                <a:gd name="connsiteY167" fmla="*/ 2348865 h 11663158"/>
                <a:gd name="connsiteX168" fmla="*/ 246468 w 4947551"/>
                <a:gd name="connsiteY168" fmla="*/ 2350084 h 11663158"/>
                <a:gd name="connsiteX169" fmla="*/ 206895 w 4947551"/>
                <a:gd name="connsiteY169" fmla="*/ 2354846 h 11663158"/>
                <a:gd name="connsiteX170" fmla="*/ 164465 w 4947551"/>
                <a:gd name="connsiteY170" fmla="*/ 2365781 h 11663158"/>
                <a:gd name="connsiteX171" fmla="*/ 126428 w 4947551"/>
                <a:gd name="connsiteY171" fmla="*/ 2382951 h 11663158"/>
                <a:gd name="connsiteX172" fmla="*/ 92976 w 4947551"/>
                <a:gd name="connsiteY172" fmla="*/ 2405608 h 11663158"/>
                <a:gd name="connsiteX173" fmla="*/ 64312 w 4947551"/>
                <a:gd name="connsiteY173" fmla="*/ 2432951 h 11663158"/>
                <a:gd name="connsiteX174" fmla="*/ 40640 w 4947551"/>
                <a:gd name="connsiteY174" fmla="*/ 2464219 h 11663158"/>
                <a:gd name="connsiteX175" fmla="*/ 22174 w 4947551"/>
                <a:gd name="connsiteY175" fmla="*/ 2498636 h 11663158"/>
                <a:gd name="connsiteX176" fmla="*/ 9105 w 4947551"/>
                <a:gd name="connsiteY176" fmla="*/ 2535415 h 11663158"/>
                <a:gd name="connsiteX177" fmla="*/ 1651 w 4947551"/>
                <a:gd name="connsiteY177" fmla="*/ 2573794 h 11663158"/>
                <a:gd name="connsiteX178" fmla="*/ 0 w 4947551"/>
                <a:gd name="connsiteY178" fmla="*/ 2612987 h 11663158"/>
                <a:gd name="connsiteX179" fmla="*/ 4356 w 4947551"/>
                <a:gd name="connsiteY179" fmla="*/ 2652230 h 11663158"/>
                <a:gd name="connsiteX180" fmla="*/ 14922 w 4947551"/>
                <a:gd name="connsiteY180" fmla="*/ 2690736 h 11663158"/>
                <a:gd name="connsiteX181" fmla="*/ 31902 w 4947551"/>
                <a:gd name="connsiteY181" fmla="*/ 2727744 h 11663158"/>
                <a:gd name="connsiteX182" fmla="*/ 55511 w 4947551"/>
                <a:gd name="connsiteY182" fmla="*/ 2762466 h 11663158"/>
                <a:gd name="connsiteX183" fmla="*/ 85928 w 4947551"/>
                <a:gd name="connsiteY183" fmla="*/ 2794127 h 11663158"/>
                <a:gd name="connsiteX184" fmla="*/ 121500 w 4947551"/>
                <a:gd name="connsiteY184" fmla="*/ 2825940 h 11663158"/>
                <a:gd name="connsiteX185" fmla="*/ 157035 w 4947551"/>
                <a:gd name="connsiteY185" fmla="*/ 2858617 h 11663158"/>
                <a:gd name="connsiteX186" fmla="*/ 192519 w 4947551"/>
                <a:gd name="connsiteY186" fmla="*/ 2892145 h 11663158"/>
                <a:gd name="connsiteX187" fmla="*/ 227926 w 4947551"/>
                <a:gd name="connsiteY187" fmla="*/ 2926461 h 11663158"/>
                <a:gd name="connsiteX188" fmla="*/ 263245 w 4947551"/>
                <a:gd name="connsiteY188" fmla="*/ 2961551 h 11663158"/>
                <a:gd name="connsiteX189" fmla="*/ 298462 w 4947551"/>
                <a:gd name="connsiteY189" fmla="*/ 2997352 h 11663158"/>
                <a:gd name="connsiteX190" fmla="*/ 333552 w 4947551"/>
                <a:gd name="connsiteY190" fmla="*/ 3033852 h 11663158"/>
                <a:gd name="connsiteX191" fmla="*/ 368503 w 4947551"/>
                <a:gd name="connsiteY191" fmla="*/ 3070999 h 11663158"/>
                <a:gd name="connsiteX192" fmla="*/ 403301 w 4947551"/>
                <a:gd name="connsiteY192" fmla="*/ 3108769 h 11663158"/>
                <a:gd name="connsiteX193" fmla="*/ 437921 w 4947551"/>
                <a:gd name="connsiteY193" fmla="*/ 3147098 h 11663158"/>
                <a:gd name="connsiteX194" fmla="*/ 472338 w 4947551"/>
                <a:gd name="connsiteY194" fmla="*/ 3185972 h 11663158"/>
                <a:gd name="connsiteX195" fmla="*/ 506552 w 4947551"/>
                <a:gd name="connsiteY195" fmla="*/ 3225355 h 11663158"/>
                <a:gd name="connsiteX196" fmla="*/ 540524 w 4947551"/>
                <a:gd name="connsiteY196" fmla="*/ 3265182 h 11663158"/>
                <a:gd name="connsiteX197" fmla="*/ 574255 w 4947551"/>
                <a:gd name="connsiteY197" fmla="*/ 3305441 h 11663158"/>
                <a:gd name="connsiteX198" fmla="*/ 607720 w 4947551"/>
                <a:gd name="connsiteY198" fmla="*/ 3346094 h 11663158"/>
                <a:gd name="connsiteX199" fmla="*/ 640905 w 4947551"/>
                <a:gd name="connsiteY199" fmla="*/ 3387090 h 11663158"/>
                <a:gd name="connsiteX200" fmla="*/ 673798 w 4947551"/>
                <a:gd name="connsiteY200" fmla="*/ 3428403 h 11663158"/>
                <a:gd name="connsiteX201" fmla="*/ 706361 w 4947551"/>
                <a:gd name="connsiteY201" fmla="*/ 3469983 h 11663158"/>
                <a:gd name="connsiteX202" fmla="*/ 738593 w 4947551"/>
                <a:gd name="connsiteY202" fmla="*/ 3511804 h 11663158"/>
                <a:gd name="connsiteX203" fmla="*/ 770470 w 4947551"/>
                <a:gd name="connsiteY203" fmla="*/ 3553815 h 11663158"/>
                <a:gd name="connsiteX204" fmla="*/ 801979 w 4947551"/>
                <a:gd name="connsiteY204" fmla="*/ 3595992 h 11663158"/>
                <a:gd name="connsiteX205" fmla="*/ 833094 w 4947551"/>
                <a:gd name="connsiteY205" fmla="*/ 3638296 h 11663158"/>
                <a:gd name="connsiteX206" fmla="*/ 863803 w 4947551"/>
                <a:gd name="connsiteY206" fmla="*/ 3680688 h 11663158"/>
                <a:gd name="connsiteX207" fmla="*/ 894092 w 4947551"/>
                <a:gd name="connsiteY207" fmla="*/ 3723119 h 11663158"/>
                <a:gd name="connsiteX208" fmla="*/ 923937 w 4947551"/>
                <a:gd name="connsiteY208" fmla="*/ 3765562 h 11663158"/>
                <a:gd name="connsiteX209" fmla="*/ 953325 w 4947551"/>
                <a:gd name="connsiteY209" fmla="*/ 3807980 h 11663158"/>
                <a:gd name="connsiteX210" fmla="*/ 982230 w 4947551"/>
                <a:gd name="connsiteY210" fmla="*/ 3850335 h 11663158"/>
                <a:gd name="connsiteX211" fmla="*/ 1010640 w 4947551"/>
                <a:gd name="connsiteY211" fmla="*/ 3892588 h 11663158"/>
                <a:gd name="connsiteX212" fmla="*/ 1038542 w 4947551"/>
                <a:gd name="connsiteY212" fmla="*/ 3934701 h 11663158"/>
                <a:gd name="connsiteX213" fmla="*/ 1424025 w 4947551"/>
                <a:gd name="connsiteY213" fmla="*/ 4504220 h 11663158"/>
                <a:gd name="connsiteX214" fmla="*/ 1462062 w 4947551"/>
                <a:gd name="connsiteY214" fmla="*/ 4552556 h 11663158"/>
                <a:gd name="connsiteX215" fmla="*/ 1499628 w 4947551"/>
                <a:gd name="connsiteY215" fmla="*/ 4598822 h 11663158"/>
                <a:gd name="connsiteX216" fmla="*/ 1536700 w 4947551"/>
                <a:gd name="connsiteY216" fmla="*/ 4643183 h 11663158"/>
                <a:gd name="connsiteX217" fmla="*/ 1573225 w 4947551"/>
                <a:gd name="connsiteY217" fmla="*/ 4685792 h 11663158"/>
                <a:gd name="connsiteX218" fmla="*/ 1609204 w 4947551"/>
                <a:gd name="connsiteY218" fmla="*/ 4726813 h 11663158"/>
                <a:gd name="connsiteX219" fmla="*/ 1644599 w 4947551"/>
                <a:gd name="connsiteY219" fmla="*/ 4766399 h 11663158"/>
                <a:gd name="connsiteX220" fmla="*/ 1679359 w 4947551"/>
                <a:gd name="connsiteY220" fmla="*/ 4804740 h 11663158"/>
                <a:gd name="connsiteX221" fmla="*/ 1811642 w 4947551"/>
                <a:gd name="connsiteY221" fmla="*/ 4948745 h 11663158"/>
                <a:gd name="connsiteX222" fmla="*/ 1842858 w 4947551"/>
                <a:gd name="connsiteY222" fmla="*/ 4983226 h 11663158"/>
                <a:gd name="connsiteX223" fmla="*/ 1873275 w 4947551"/>
                <a:gd name="connsiteY223" fmla="*/ 5017414 h 11663158"/>
                <a:gd name="connsiteX224" fmla="*/ 1902866 w 4947551"/>
                <a:gd name="connsiteY224" fmla="*/ 5051501 h 11663158"/>
                <a:gd name="connsiteX225" fmla="*/ 1931606 w 4947551"/>
                <a:gd name="connsiteY225" fmla="*/ 5085626 h 11663158"/>
                <a:gd name="connsiteX226" fmla="*/ 1959444 w 4947551"/>
                <a:gd name="connsiteY226" fmla="*/ 5119954 h 11663158"/>
                <a:gd name="connsiteX227" fmla="*/ 1986368 w 4947551"/>
                <a:gd name="connsiteY227" fmla="*/ 5154650 h 11663158"/>
                <a:gd name="connsiteX228" fmla="*/ 2012353 w 4947551"/>
                <a:gd name="connsiteY228" fmla="*/ 5189893 h 11663158"/>
                <a:gd name="connsiteX229" fmla="*/ 2037346 w 4947551"/>
                <a:gd name="connsiteY229" fmla="*/ 5225821 h 11663158"/>
                <a:gd name="connsiteX230" fmla="*/ 2061337 w 4947551"/>
                <a:gd name="connsiteY230" fmla="*/ 5262613 h 11663158"/>
                <a:gd name="connsiteX231" fmla="*/ 2084285 w 4947551"/>
                <a:gd name="connsiteY231" fmla="*/ 5300434 h 11663158"/>
                <a:gd name="connsiteX232" fmla="*/ 2106168 w 4947551"/>
                <a:gd name="connsiteY232" fmla="*/ 5339435 h 11663158"/>
                <a:gd name="connsiteX233" fmla="*/ 2126945 w 4947551"/>
                <a:gd name="connsiteY233" fmla="*/ 5379783 h 11663158"/>
                <a:gd name="connsiteX234" fmla="*/ 2146604 w 4947551"/>
                <a:gd name="connsiteY234" fmla="*/ 5421642 h 11663158"/>
                <a:gd name="connsiteX235" fmla="*/ 2165096 w 4947551"/>
                <a:gd name="connsiteY235" fmla="*/ 5465178 h 11663158"/>
                <a:gd name="connsiteX236" fmla="*/ 2182406 w 4947551"/>
                <a:gd name="connsiteY236" fmla="*/ 5510555 h 11663158"/>
                <a:gd name="connsiteX237" fmla="*/ 2198484 w 4947551"/>
                <a:gd name="connsiteY237" fmla="*/ 5557926 h 11663158"/>
                <a:gd name="connsiteX238" fmla="*/ 2213330 w 4947551"/>
                <a:gd name="connsiteY238" fmla="*/ 5607469 h 11663158"/>
                <a:gd name="connsiteX239" fmla="*/ 2226894 w 4947551"/>
                <a:gd name="connsiteY239" fmla="*/ 5659336 h 11663158"/>
                <a:gd name="connsiteX240" fmla="*/ 2299398 w 4947551"/>
                <a:gd name="connsiteY240" fmla="*/ 6512192 h 11663158"/>
                <a:gd name="connsiteX241" fmla="*/ 2344089 w 4947551"/>
                <a:gd name="connsiteY241" fmla="*/ 7067969 h 11663158"/>
                <a:gd name="connsiteX242" fmla="*/ 2382316 w 4947551"/>
                <a:gd name="connsiteY242" fmla="*/ 7569784 h 11663158"/>
                <a:gd name="connsiteX243" fmla="*/ 2411095 w 4947551"/>
                <a:gd name="connsiteY243" fmla="*/ 7968742 h 11663158"/>
                <a:gd name="connsiteX244" fmla="*/ 2434437 w 4947551"/>
                <a:gd name="connsiteY244" fmla="*/ 8310397 h 11663158"/>
                <a:gd name="connsiteX245" fmla="*/ 2456675 w 4947551"/>
                <a:gd name="connsiteY245" fmla="*/ 8656142 h 11663158"/>
                <a:gd name="connsiteX246" fmla="*/ 2473325 w 4947551"/>
                <a:gd name="connsiteY246" fmla="*/ 8932977 h 11663158"/>
                <a:gd name="connsiteX247" fmla="*/ 2488679 w 4947551"/>
                <a:gd name="connsiteY247" fmla="*/ 9207805 h 11663158"/>
                <a:gd name="connsiteX248" fmla="*/ 2499207 w 4947551"/>
                <a:gd name="connsiteY248" fmla="*/ 9411373 h 11663158"/>
                <a:gd name="connsiteX249" fmla="*/ 2508745 w 4947551"/>
                <a:gd name="connsiteY249" fmla="*/ 9611792 h 11663158"/>
                <a:gd name="connsiteX250" fmla="*/ 2507462 w 4947551"/>
                <a:gd name="connsiteY250" fmla="*/ 11455489 h 11663158"/>
                <a:gd name="connsiteX251" fmla="*/ 2499042 w 4947551"/>
                <a:gd name="connsiteY251" fmla="*/ 11510861 h 11663158"/>
                <a:gd name="connsiteX252" fmla="*/ 2489517 w 4947551"/>
                <a:gd name="connsiteY252" fmla="*/ 11559578 h 11663158"/>
                <a:gd name="connsiteX253" fmla="*/ 2478887 w 4947551"/>
                <a:gd name="connsiteY253" fmla="*/ 11601361 h 11663158"/>
                <a:gd name="connsiteX254" fmla="*/ 2460739 w 4947551"/>
                <a:gd name="connsiteY254" fmla="*/ 11650510 h 11663158"/>
                <a:gd name="connsiteX255" fmla="*/ 2454097 w 4947551"/>
                <a:gd name="connsiteY255" fmla="*/ 11663159 h 11663158"/>
                <a:gd name="connsiteX256" fmla="*/ 4947551 w 4947551"/>
                <a:gd name="connsiteY256" fmla="*/ 11651602 h 11663158"/>
                <a:gd name="connsiteX0" fmla="*/ 4947551 w 4947551"/>
                <a:gd name="connsiteY0" fmla="*/ 11651602 h 11663160"/>
                <a:gd name="connsiteX1" fmla="*/ 4719642 w 4947551"/>
                <a:gd name="connsiteY1" fmla="*/ 9451909 h 11663160"/>
                <a:gd name="connsiteX2" fmla="*/ 4643463 w 4947551"/>
                <a:gd name="connsiteY2" fmla="*/ 8467674 h 11663160"/>
                <a:gd name="connsiteX3" fmla="*/ 4445355 w 4947551"/>
                <a:gd name="connsiteY3" fmla="*/ 6664122 h 11663160"/>
                <a:gd name="connsiteX4" fmla="*/ 4266146 w 4947551"/>
                <a:gd name="connsiteY4" fmla="*/ 5572925 h 11663160"/>
                <a:gd name="connsiteX5" fmla="*/ 4018750 w 4947551"/>
                <a:gd name="connsiteY5" fmla="*/ 4526064 h 11663160"/>
                <a:gd name="connsiteX6" fmla="*/ 4018203 w 4947551"/>
                <a:gd name="connsiteY6" fmla="*/ 4488688 h 11663160"/>
                <a:gd name="connsiteX7" fmla="*/ 4018267 w 4947551"/>
                <a:gd name="connsiteY7" fmla="*/ 4434357 h 11663160"/>
                <a:gd name="connsiteX8" fmla="*/ 4019131 w 4947551"/>
                <a:gd name="connsiteY8" fmla="*/ 4380242 h 11663160"/>
                <a:gd name="connsiteX9" fmla="*/ 4020680 w 4947551"/>
                <a:gd name="connsiteY9" fmla="*/ 4326394 h 11663160"/>
                <a:gd name="connsiteX10" fmla="*/ 4022826 w 4947551"/>
                <a:gd name="connsiteY10" fmla="*/ 4272864 h 11663160"/>
                <a:gd name="connsiteX11" fmla="*/ 4025468 w 4947551"/>
                <a:gd name="connsiteY11" fmla="*/ 4219689 h 11663160"/>
                <a:gd name="connsiteX12" fmla="*/ 4028529 w 4947551"/>
                <a:gd name="connsiteY12" fmla="*/ 4166933 h 11663160"/>
                <a:gd name="connsiteX13" fmla="*/ 4031907 w 4947551"/>
                <a:gd name="connsiteY13" fmla="*/ 4114647 h 11663160"/>
                <a:gd name="connsiteX14" fmla="*/ 4035514 w 4947551"/>
                <a:gd name="connsiteY14" fmla="*/ 4062869 h 11663160"/>
                <a:gd name="connsiteX15" fmla="*/ 4046702 w 4947551"/>
                <a:gd name="connsiteY15" fmla="*/ 3911117 h 11663160"/>
                <a:gd name="connsiteX16" fmla="*/ 4053548 w 4947551"/>
                <a:gd name="connsiteY16" fmla="*/ 3813441 h 11663160"/>
                <a:gd name="connsiteX17" fmla="*/ 4056507 w 4947551"/>
                <a:gd name="connsiteY17" fmla="*/ 3765791 h 11663160"/>
                <a:gd name="connsiteX18" fmla="*/ 4059034 w 4947551"/>
                <a:gd name="connsiteY18" fmla="*/ 3719017 h 11663160"/>
                <a:gd name="connsiteX19" fmla="*/ 4061041 w 4947551"/>
                <a:gd name="connsiteY19" fmla="*/ 3673157 h 11663160"/>
                <a:gd name="connsiteX20" fmla="*/ 4062412 w 4947551"/>
                <a:gd name="connsiteY20" fmla="*/ 3628250 h 11663160"/>
                <a:gd name="connsiteX21" fmla="*/ 4063073 w 4947551"/>
                <a:gd name="connsiteY21" fmla="*/ 3584371 h 11663160"/>
                <a:gd name="connsiteX22" fmla="*/ 4062920 w 4947551"/>
                <a:gd name="connsiteY22" fmla="*/ 3541547 h 11663160"/>
                <a:gd name="connsiteX23" fmla="*/ 4061866 w 4947551"/>
                <a:gd name="connsiteY23" fmla="*/ 3499840 h 11663160"/>
                <a:gd name="connsiteX24" fmla="*/ 4059809 w 4947551"/>
                <a:gd name="connsiteY24" fmla="*/ 3459302 h 11663160"/>
                <a:gd name="connsiteX25" fmla="*/ 4056672 w 4947551"/>
                <a:gd name="connsiteY25" fmla="*/ 3419970 h 11663160"/>
                <a:gd name="connsiteX26" fmla="*/ 4052341 w 4947551"/>
                <a:gd name="connsiteY26" fmla="*/ 3381908 h 11663160"/>
                <a:gd name="connsiteX27" fmla="*/ 4063796 w 4947551"/>
                <a:gd name="connsiteY27" fmla="*/ 3338804 h 11663160"/>
                <a:gd name="connsiteX28" fmla="*/ 4073741 w 4947551"/>
                <a:gd name="connsiteY28" fmla="*/ 3291090 h 11663160"/>
                <a:gd name="connsiteX29" fmla="*/ 4082224 w 4947551"/>
                <a:gd name="connsiteY29" fmla="*/ 3239668 h 11663160"/>
                <a:gd name="connsiteX30" fmla="*/ 4089311 w 4947551"/>
                <a:gd name="connsiteY30" fmla="*/ 3185426 h 11663160"/>
                <a:gd name="connsiteX31" fmla="*/ 4095077 w 4947551"/>
                <a:gd name="connsiteY31" fmla="*/ 3129292 h 11663160"/>
                <a:gd name="connsiteX32" fmla="*/ 4099572 w 4947551"/>
                <a:gd name="connsiteY32" fmla="*/ 3072180 h 11663160"/>
                <a:gd name="connsiteX33" fmla="*/ 4102874 w 4947551"/>
                <a:gd name="connsiteY33" fmla="*/ 3015005 h 11663160"/>
                <a:gd name="connsiteX34" fmla="*/ 4105033 w 4947551"/>
                <a:gd name="connsiteY34" fmla="*/ 2958655 h 11663160"/>
                <a:gd name="connsiteX35" fmla="*/ 4106138 w 4947551"/>
                <a:gd name="connsiteY35" fmla="*/ 2904058 h 11663160"/>
                <a:gd name="connsiteX36" fmla="*/ 4106227 w 4947551"/>
                <a:gd name="connsiteY36" fmla="*/ 2852115 h 11663160"/>
                <a:gd name="connsiteX37" fmla="*/ 4105376 w 4947551"/>
                <a:gd name="connsiteY37" fmla="*/ 2803753 h 11663160"/>
                <a:gd name="connsiteX38" fmla="*/ 4103662 w 4947551"/>
                <a:gd name="connsiteY38" fmla="*/ 2759862 h 11663160"/>
                <a:gd name="connsiteX39" fmla="*/ 4101122 w 4947551"/>
                <a:gd name="connsiteY39" fmla="*/ 2721368 h 11663160"/>
                <a:gd name="connsiteX40" fmla="*/ 4097845 w 4947551"/>
                <a:gd name="connsiteY40" fmla="*/ 2689174 h 11663160"/>
                <a:gd name="connsiteX41" fmla="*/ 4090454 w 4947551"/>
                <a:gd name="connsiteY41" fmla="*/ 2628252 h 11663160"/>
                <a:gd name="connsiteX42" fmla="*/ 4071607 w 4947551"/>
                <a:gd name="connsiteY42" fmla="*/ 2459113 h 11663160"/>
                <a:gd name="connsiteX43" fmla="*/ 4065587 w 4947551"/>
                <a:gd name="connsiteY43" fmla="*/ 2407094 h 11663160"/>
                <a:gd name="connsiteX44" fmla="*/ 4059275 w 4947551"/>
                <a:gd name="connsiteY44" fmla="*/ 2357170 h 11663160"/>
                <a:gd name="connsiteX45" fmla="*/ 4052417 w 4947551"/>
                <a:gd name="connsiteY45" fmla="*/ 2309266 h 11663160"/>
                <a:gd name="connsiteX46" fmla="*/ 4044759 w 4947551"/>
                <a:gd name="connsiteY46" fmla="*/ 2263330 h 11663160"/>
                <a:gd name="connsiteX47" fmla="*/ 4036034 w 4947551"/>
                <a:gd name="connsiteY47" fmla="*/ 2219325 h 11663160"/>
                <a:gd name="connsiteX48" fmla="*/ 4026001 w 4947551"/>
                <a:gd name="connsiteY48" fmla="*/ 2177186 h 11663160"/>
                <a:gd name="connsiteX49" fmla="*/ 4014406 w 4947551"/>
                <a:gd name="connsiteY49" fmla="*/ 2136851 h 11663160"/>
                <a:gd name="connsiteX50" fmla="*/ 4000995 w 4947551"/>
                <a:gd name="connsiteY50" fmla="*/ 2098268 h 11663160"/>
                <a:gd name="connsiteX51" fmla="*/ 3985514 w 4947551"/>
                <a:gd name="connsiteY51" fmla="*/ 2061375 h 11663160"/>
                <a:gd name="connsiteX52" fmla="*/ 3967696 w 4947551"/>
                <a:gd name="connsiteY52" fmla="*/ 2026132 h 11663160"/>
                <a:gd name="connsiteX53" fmla="*/ 3947312 w 4947551"/>
                <a:gd name="connsiteY53" fmla="*/ 1992477 h 11663160"/>
                <a:gd name="connsiteX54" fmla="*/ 3924084 w 4947551"/>
                <a:gd name="connsiteY54" fmla="*/ 1960346 h 11663160"/>
                <a:gd name="connsiteX55" fmla="*/ 3897757 w 4947551"/>
                <a:gd name="connsiteY55" fmla="*/ 1929688 h 11663160"/>
                <a:gd name="connsiteX56" fmla="*/ 3868102 w 4947551"/>
                <a:gd name="connsiteY56" fmla="*/ 1900440 h 11663160"/>
                <a:gd name="connsiteX57" fmla="*/ 3834841 w 4947551"/>
                <a:gd name="connsiteY57" fmla="*/ 1872564 h 11663160"/>
                <a:gd name="connsiteX58" fmla="*/ 3797731 w 4947551"/>
                <a:gd name="connsiteY58" fmla="*/ 1845995 h 11663160"/>
                <a:gd name="connsiteX59" fmla="*/ 3756520 w 4947551"/>
                <a:gd name="connsiteY59" fmla="*/ 1820684 h 11663160"/>
                <a:gd name="connsiteX60" fmla="*/ 3710940 w 4947551"/>
                <a:gd name="connsiteY60" fmla="*/ 1796554 h 11663160"/>
                <a:gd name="connsiteX61" fmla="*/ 3699484 w 4947551"/>
                <a:gd name="connsiteY61" fmla="*/ 1742655 h 11663160"/>
                <a:gd name="connsiteX62" fmla="*/ 3683393 w 4947551"/>
                <a:gd name="connsiteY62" fmla="*/ 1693278 h 11663160"/>
                <a:gd name="connsiteX63" fmla="*/ 3663086 w 4947551"/>
                <a:gd name="connsiteY63" fmla="*/ 1648193 h 11663160"/>
                <a:gd name="connsiteX64" fmla="*/ 3638956 w 4947551"/>
                <a:gd name="connsiteY64" fmla="*/ 1607197 h 11663160"/>
                <a:gd name="connsiteX65" fmla="*/ 3611422 w 4947551"/>
                <a:gd name="connsiteY65" fmla="*/ 1570062 h 11663160"/>
                <a:gd name="connsiteX66" fmla="*/ 3580854 w 4947551"/>
                <a:gd name="connsiteY66" fmla="*/ 1536573 h 11663160"/>
                <a:gd name="connsiteX67" fmla="*/ 3547694 w 4947551"/>
                <a:gd name="connsiteY67" fmla="*/ 1506512 h 11663160"/>
                <a:gd name="connsiteX68" fmla="*/ 3512312 w 4947551"/>
                <a:gd name="connsiteY68" fmla="*/ 1479664 h 11663160"/>
                <a:gd name="connsiteX69" fmla="*/ 3475139 w 4947551"/>
                <a:gd name="connsiteY69" fmla="*/ 1455813 h 11663160"/>
                <a:gd name="connsiteX70" fmla="*/ 3436556 w 4947551"/>
                <a:gd name="connsiteY70" fmla="*/ 1434731 h 11663160"/>
                <a:gd name="connsiteX71" fmla="*/ 3396983 w 4947551"/>
                <a:gd name="connsiteY71" fmla="*/ 1416227 h 11663160"/>
                <a:gd name="connsiteX72" fmla="*/ 3356813 w 4947551"/>
                <a:gd name="connsiteY72" fmla="*/ 1400060 h 11663160"/>
                <a:gd name="connsiteX73" fmla="*/ 3316440 w 4947551"/>
                <a:gd name="connsiteY73" fmla="*/ 1386014 h 11663160"/>
                <a:gd name="connsiteX74" fmla="*/ 3276295 w 4947551"/>
                <a:gd name="connsiteY74" fmla="*/ 1373886 h 11663160"/>
                <a:gd name="connsiteX75" fmla="*/ 3236760 w 4947551"/>
                <a:gd name="connsiteY75" fmla="*/ 1363446 h 11663160"/>
                <a:gd name="connsiteX76" fmla="*/ 3198253 w 4947551"/>
                <a:gd name="connsiteY76" fmla="*/ 1354480 h 11663160"/>
                <a:gd name="connsiteX77" fmla="*/ 3161157 w 4947551"/>
                <a:gd name="connsiteY77" fmla="*/ 1346771 h 11663160"/>
                <a:gd name="connsiteX78" fmla="*/ 3127591 w 4947551"/>
                <a:gd name="connsiteY78" fmla="*/ 1292110 h 11663160"/>
                <a:gd name="connsiteX79" fmla="*/ 3096272 w 4947551"/>
                <a:gd name="connsiteY79" fmla="*/ 1238783 h 11663160"/>
                <a:gd name="connsiteX80" fmla="*/ 3066834 w 4947551"/>
                <a:gd name="connsiteY80" fmla="*/ 1187018 h 11663160"/>
                <a:gd name="connsiteX81" fmla="*/ 3012071 w 4947551"/>
                <a:gd name="connsiteY81" fmla="*/ 1088936 h 11663160"/>
                <a:gd name="connsiteX82" fmla="*/ 2986024 w 4947551"/>
                <a:gd name="connsiteY82" fmla="*/ 1043025 h 11663160"/>
                <a:gd name="connsiteX83" fmla="*/ 2960357 w 4947551"/>
                <a:gd name="connsiteY83" fmla="*/ 999477 h 11663160"/>
                <a:gd name="connsiteX84" fmla="*/ 2934716 w 4947551"/>
                <a:gd name="connsiteY84" fmla="*/ 958507 h 11663160"/>
                <a:gd name="connsiteX85" fmla="*/ 2908719 w 4947551"/>
                <a:gd name="connsiteY85" fmla="*/ 920292 h 11663160"/>
                <a:gd name="connsiteX86" fmla="*/ 2881998 w 4947551"/>
                <a:gd name="connsiteY86" fmla="*/ 885050 h 11663160"/>
                <a:gd name="connsiteX87" fmla="*/ 2854185 w 4947551"/>
                <a:gd name="connsiteY87" fmla="*/ 852970 h 11663160"/>
                <a:gd name="connsiteX88" fmla="*/ 2824911 w 4947551"/>
                <a:gd name="connsiteY88" fmla="*/ 824280 h 11663160"/>
                <a:gd name="connsiteX89" fmla="*/ 2793796 w 4947551"/>
                <a:gd name="connsiteY89" fmla="*/ 799160 h 11663160"/>
                <a:gd name="connsiteX90" fmla="*/ 2760472 w 4947551"/>
                <a:gd name="connsiteY90" fmla="*/ 777824 h 11663160"/>
                <a:gd name="connsiteX91" fmla="*/ 2724581 w 4947551"/>
                <a:gd name="connsiteY91" fmla="*/ 760476 h 11663160"/>
                <a:gd name="connsiteX92" fmla="*/ 2687066 w 4947551"/>
                <a:gd name="connsiteY92" fmla="*/ 751433 h 11663160"/>
                <a:gd name="connsiteX93" fmla="*/ 2644190 w 4947551"/>
                <a:gd name="connsiteY93" fmla="*/ 751306 h 11663160"/>
                <a:gd name="connsiteX94" fmla="*/ 2597493 w 4947551"/>
                <a:gd name="connsiteY94" fmla="*/ 758380 h 11663160"/>
                <a:gd name="connsiteX95" fmla="*/ 2548458 w 4947551"/>
                <a:gd name="connsiteY95" fmla="*/ 770915 h 11663160"/>
                <a:gd name="connsiteX96" fmla="*/ 2498623 w 4947551"/>
                <a:gd name="connsiteY96" fmla="*/ 787222 h 11663160"/>
                <a:gd name="connsiteX97" fmla="*/ 2449487 w 4947551"/>
                <a:gd name="connsiteY97" fmla="*/ 805561 h 11663160"/>
                <a:gd name="connsiteX98" fmla="*/ 2359406 w 4947551"/>
                <a:gd name="connsiteY98" fmla="*/ 841476 h 11663160"/>
                <a:gd name="connsiteX99" fmla="*/ 2321471 w 4947551"/>
                <a:gd name="connsiteY99" fmla="*/ 855624 h 11663160"/>
                <a:gd name="connsiteX100" fmla="*/ 2353945 w 4947551"/>
                <a:gd name="connsiteY100" fmla="*/ 972350 h 11663160"/>
                <a:gd name="connsiteX101" fmla="*/ 2369337 w 4947551"/>
                <a:gd name="connsiteY101" fmla="*/ 1042733 h 11663160"/>
                <a:gd name="connsiteX102" fmla="*/ 2371750 w 4947551"/>
                <a:gd name="connsiteY102" fmla="*/ 1095070 h 11663160"/>
                <a:gd name="connsiteX103" fmla="*/ 2365273 w 4947551"/>
                <a:gd name="connsiteY103" fmla="*/ 1157706 h 11663160"/>
                <a:gd name="connsiteX104" fmla="*/ 2244699 w 4947551"/>
                <a:gd name="connsiteY104" fmla="*/ 2131885 h 11663160"/>
                <a:gd name="connsiteX105" fmla="*/ 2365260 w 4947551"/>
                <a:gd name="connsiteY105" fmla="*/ 1157706 h 11663160"/>
                <a:gd name="connsiteX106" fmla="*/ 2365730 w 4947551"/>
                <a:gd name="connsiteY106" fmla="*/ 1139748 h 11663160"/>
                <a:gd name="connsiteX107" fmla="*/ 2342832 w 4947551"/>
                <a:gd name="connsiteY107" fmla="*/ 1081036 h 11663160"/>
                <a:gd name="connsiteX108" fmla="*/ 2321318 w 4947551"/>
                <a:gd name="connsiteY108" fmla="*/ 1042365 h 11663160"/>
                <a:gd name="connsiteX109" fmla="*/ 2294293 w 4947551"/>
                <a:gd name="connsiteY109" fmla="*/ 998880 h 11663160"/>
                <a:gd name="connsiteX110" fmla="*/ 2262708 w 4947551"/>
                <a:gd name="connsiteY110" fmla="*/ 951623 h 11663160"/>
                <a:gd name="connsiteX111" fmla="*/ 2227465 w 4947551"/>
                <a:gd name="connsiteY111" fmla="*/ 901636 h 11663160"/>
                <a:gd name="connsiteX112" fmla="*/ 2189480 w 4947551"/>
                <a:gd name="connsiteY112" fmla="*/ 849960 h 11663160"/>
                <a:gd name="connsiteX113" fmla="*/ 2149678 w 4947551"/>
                <a:gd name="connsiteY113" fmla="*/ 797648 h 11663160"/>
                <a:gd name="connsiteX114" fmla="*/ 2108962 w 4947551"/>
                <a:gd name="connsiteY114" fmla="*/ 745731 h 11663160"/>
                <a:gd name="connsiteX115" fmla="*/ 2068271 w 4947551"/>
                <a:gd name="connsiteY115" fmla="*/ 695274 h 11663160"/>
                <a:gd name="connsiteX116" fmla="*/ 2028520 w 4947551"/>
                <a:gd name="connsiteY116" fmla="*/ 647306 h 11663160"/>
                <a:gd name="connsiteX117" fmla="*/ 1990610 w 4947551"/>
                <a:gd name="connsiteY117" fmla="*/ 602869 h 11663160"/>
                <a:gd name="connsiteX118" fmla="*/ 1955482 w 4947551"/>
                <a:gd name="connsiteY118" fmla="*/ 563016 h 11663160"/>
                <a:gd name="connsiteX119" fmla="*/ 1924037 w 4947551"/>
                <a:gd name="connsiteY119" fmla="*/ 528789 h 11663160"/>
                <a:gd name="connsiteX120" fmla="*/ 1897202 w 4947551"/>
                <a:gd name="connsiteY120" fmla="*/ 501230 h 11663160"/>
                <a:gd name="connsiteX121" fmla="*/ 1861007 w 4947551"/>
                <a:gd name="connsiteY121" fmla="*/ 470306 h 11663160"/>
                <a:gd name="connsiteX122" fmla="*/ 406044 w 4947551"/>
                <a:gd name="connsiteY122" fmla="*/ 2501 h 11663160"/>
                <a:gd name="connsiteX123" fmla="*/ 363143 w 4947551"/>
                <a:gd name="connsiteY123" fmla="*/ 0 h 11663160"/>
                <a:gd name="connsiteX124" fmla="*/ 321068 w 4947551"/>
                <a:gd name="connsiteY124" fmla="*/ 19151 h 11663160"/>
                <a:gd name="connsiteX125" fmla="*/ 289941 w 4947551"/>
                <a:gd name="connsiteY125" fmla="*/ 53987 h 11663160"/>
                <a:gd name="connsiteX126" fmla="*/ 279920 w 4947551"/>
                <a:gd name="connsiteY126" fmla="*/ 98539 h 11663160"/>
                <a:gd name="connsiteX127" fmla="*/ 284683 w 4947551"/>
                <a:gd name="connsiteY127" fmla="*/ 138950 h 11663160"/>
                <a:gd name="connsiteX128" fmla="*/ 293077 w 4947551"/>
                <a:gd name="connsiteY128" fmla="*/ 181762 h 11663160"/>
                <a:gd name="connsiteX129" fmla="*/ 305917 w 4947551"/>
                <a:gd name="connsiteY129" fmla="*/ 225729 h 11663160"/>
                <a:gd name="connsiteX130" fmla="*/ 324027 w 4947551"/>
                <a:gd name="connsiteY130" fmla="*/ 269608 h 11663160"/>
                <a:gd name="connsiteX131" fmla="*/ 348221 w 4947551"/>
                <a:gd name="connsiteY131" fmla="*/ 312127 h 11663160"/>
                <a:gd name="connsiteX132" fmla="*/ 379310 w 4947551"/>
                <a:gd name="connsiteY132" fmla="*/ 352044 h 11663160"/>
                <a:gd name="connsiteX133" fmla="*/ 418122 w 4947551"/>
                <a:gd name="connsiteY133" fmla="*/ 388112 h 11663160"/>
                <a:gd name="connsiteX134" fmla="*/ 685850 w 4947551"/>
                <a:gd name="connsiteY134" fmla="*/ 539369 h 11663160"/>
                <a:gd name="connsiteX135" fmla="*/ 1100861 w 4947551"/>
                <a:gd name="connsiteY135" fmla="*/ 735495 h 11663160"/>
                <a:gd name="connsiteX136" fmla="*/ 1482407 w 4947551"/>
                <a:gd name="connsiteY136" fmla="*/ 905357 h 11663160"/>
                <a:gd name="connsiteX137" fmla="*/ 1649742 w 4947551"/>
                <a:gd name="connsiteY137" fmla="*/ 977785 h 11663160"/>
                <a:gd name="connsiteX138" fmla="*/ 1785048 w 4947551"/>
                <a:gd name="connsiteY138" fmla="*/ 2112632 h 11663160"/>
                <a:gd name="connsiteX139" fmla="*/ 1759026 w 4947551"/>
                <a:gd name="connsiteY139" fmla="*/ 2372144 h 11663160"/>
                <a:gd name="connsiteX140" fmla="*/ 1648383 w 4947551"/>
                <a:gd name="connsiteY140" fmla="*/ 2966072 h 11663160"/>
                <a:gd name="connsiteX141" fmla="*/ 1607248 w 4947551"/>
                <a:gd name="connsiteY141" fmla="*/ 2983052 h 11663160"/>
                <a:gd name="connsiteX142" fmla="*/ 1563331 w 4947551"/>
                <a:gd name="connsiteY142" fmla="*/ 3004997 h 11663160"/>
                <a:gd name="connsiteX143" fmla="*/ 1414526 w 4947551"/>
                <a:gd name="connsiteY143" fmla="*/ 3086201 h 11663160"/>
                <a:gd name="connsiteX144" fmla="*/ 1387436 w 4947551"/>
                <a:gd name="connsiteY144" fmla="*/ 3147326 h 11663160"/>
                <a:gd name="connsiteX145" fmla="*/ 1327137 w 4947551"/>
                <a:gd name="connsiteY145" fmla="*/ 3085833 h 11663160"/>
                <a:gd name="connsiteX146" fmla="*/ 1255369 w 4947551"/>
                <a:gd name="connsiteY146" fmla="*/ 3011360 h 11663160"/>
                <a:gd name="connsiteX147" fmla="*/ 1143254 w 4947551"/>
                <a:gd name="connsiteY147" fmla="*/ 2894114 h 11663160"/>
                <a:gd name="connsiteX148" fmla="*/ 1105077 w 4947551"/>
                <a:gd name="connsiteY148" fmla="*/ 2854502 h 11663160"/>
                <a:gd name="connsiteX149" fmla="*/ 1066647 w 4947551"/>
                <a:gd name="connsiteY149" fmla="*/ 2815005 h 11663160"/>
                <a:gd name="connsiteX150" fmla="*/ 1028077 w 4947551"/>
                <a:gd name="connsiteY150" fmla="*/ 2775851 h 11663160"/>
                <a:gd name="connsiteX151" fmla="*/ 989457 w 4947551"/>
                <a:gd name="connsiteY151" fmla="*/ 2737294 h 11663160"/>
                <a:gd name="connsiteX152" fmla="*/ 950874 w 4947551"/>
                <a:gd name="connsiteY152" fmla="*/ 2699562 h 11663160"/>
                <a:gd name="connsiteX153" fmla="*/ 912431 w 4947551"/>
                <a:gd name="connsiteY153" fmla="*/ 2662885 h 11663160"/>
                <a:gd name="connsiteX154" fmla="*/ 874217 w 4947551"/>
                <a:gd name="connsiteY154" fmla="*/ 2627490 h 11663160"/>
                <a:gd name="connsiteX155" fmla="*/ 836333 w 4947551"/>
                <a:gd name="connsiteY155" fmla="*/ 2593619 h 11663160"/>
                <a:gd name="connsiteX156" fmla="*/ 798868 w 4947551"/>
                <a:gd name="connsiteY156" fmla="*/ 2561513 h 11663160"/>
                <a:gd name="connsiteX157" fmla="*/ 761923 w 4947551"/>
                <a:gd name="connsiteY157" fmla="*/ 2531389 h 11663160"/>
                <a:gd name="connsiteX158" fmla="*/ 725589 w 4947551"/>
                <a:gd name="connsiteY158" fmla="*/ 2503487 h 11663160"/>
                <a:gd name="connsiteX159" fmla="*/ 689978 w 4947551"/>
                <a:gd name="connsiteY159" fmla="*/ 2478036 h 11663160"/>
                <a:gd name="connsiteX160" fmla="*/ 655154 w 4947551"/>
                <a:gd name="connsiteY160" fmla="*/ 2455291 h 11663160"/>
                <a:gd name="connsiteX161" fmla="*/ 621245 w 4947551"/>
                <a:gd name="connsiteY161" fmla="*/ 2435453 h 11663160"/>
                <a:gd name="connsiteX162" fmla="*/ 556488 w 4947551"/>
                <a:gd name="connsiteY162" fmla="*/ 2405507 h 11663160"/>
                <a:gd name="connsiteX163" fmla="*/ 495566 w 4947551"/>
                <a:gd name="connsiteY163" fmla="*/ 2384895 h 11663160"/>
                <a:gd name="connsiteX164" fmla="*/ 438518 w 4947551"/>
                <a:gd name="connsiteY164" fmla="*/ 2369210 h 11663160"/>
                <a:gd name="connsiteX165" fmla="*/ 385191 w 4947551"/>
                <a:gd name="connsiteY165" fmla="*/ 2358148 h 11663160"/>
                <a:gd name="connsiteX166" fmla="*/ 335495 w 4947551"/>
                <a:gd name="connsiteY166" fmla="*/ 2351468 h 11663160"/>
                <a:gd name="connsiteX167" fmla="*/ 289293 w 4947551"/>
                <a:gd name="connsiteY167" fmla="*/ 2348865 h 11663160"/>
                <a:gd name="connsiteX168" fmla="*/ 246468 w 4947551"/>
                <a:gd name="connsiteY168" fmla="*/ 2350084 h 11663160"/>
                <a:gd name="connsiteX169" fmla="*/ 206895 w 4947551"/>
                <a:gd name="connsiteY169" fmla="*/ 2354846 h 11663160"/>
                <a:gd name="connsiteX170" fmla="*/ 164465 w 4947551"/>
                <a:gd name="connsiteY170" fmla="*/ 2365781 h 11663160"/>
                <a:gd name="connsiteX171" fmla="*/ 126428 w 4947551"/>
                <a:gd name="connsiteY171" fmla="*/ 2382951 h 11663160"/>
                <a:gd name="connsiteX172" fmla="*/ 92976 w 4947551"/>
                <a:gd name="connsiteY172" fmla="*/ 2405608 h 11663160"/>
                <a:gd name="connsiteX173" fmla="*/ 64312 w 4947551"/>
                <a:gd name="connsiteY173" fmla="*/ 2432951 h 11663160"/>
                <a:gd name="connsiteX174" fmla="*/ 40640 w 4947551"/>
                <a:gd name="connsiteY174" fmla="*/ 2464219 h 11663160"/>
                <a:gd name="connsiteX175" fmla="*/ 22174 w 4947551"/>
                <a:gd name="connsiteY175" fmla="*/ 2498636 h 11663160"/>
                <a:gd name="connsiteX176" fmla="*/ 9105 w 4947551"/>
                <a:gd name="connsiteY176" fmla="*/ 2535415 h 11663160"/>
                <a:gd name="connsiteX177" fmla="*/ 1651 w 4947551"/>
                <a:gd name="connsiteY177" fmla="*/ 2573794 h 11663160"/>
                <a:gd name="connsiteX178" fmla="*/ 0 w 4947551"/>
                <a:gd name="connsiteY178" fmla="*/ 2612987 h 11663160"/>
                <a:gd name="connsiteX179" fmla="*/ 4356 w 4947551"/>
                <a:gd name="connsiteY179" fmla="*/ 2652230 h 11663160"/>
                <a:gd name="connsiteX180" fmla="*/ 14922 w 4947551"/>
                <a:gd name="connsiteY180" fmla="*/ 2690736 h 11663160"/>
                <a:gd name="connsiteX181" fmla="*/ 31902 w 4947551"/>
                <a:gd name="connsiteY181" fmla="*/ 2727744 h 11663160"/>
                <a:gd name="connsiteX182" fmla="*/ 55511 w 4947551"/>
                <a:gd name="connsiteY182" fmla="*/ 2762466 h 11663160"/>
                <a:gd name="connsiteX183" fmla="*/ 85928 w 4947551"/>
                <a:gd name="connsiteY183" fmla="*/ 2794127 h 11663160"/>
                <a:gd name="connsiteX184" fmla="*/ 121500 w 4947551"/>
                <a:gd name="connsiteY184" fmla="*/ 2825940 h 11663160"/>
                <a:gd name="connsiteX185" fmla="*/ 157035 w 4947551"/>
                <a:gd name="connsiteY185" fmla="*/ 2858617 h 11663160"/>
                <a:gd name="connsiteX186" fmla="*/ 192519 w 4947551"/>
                <a:gd name="connsiteY186" fmla="*/ 2892145 h 11663160"/>
                <a:gd name="connsiteX187" fmla="*/ 227926 w 4947551"/>
                <a:gd name="connsiteY187" fmla="*/ 2926461 h 11663160"/>
                <a:gd name="connsiteX188" fmla="*/ 263245 w 4947551"/>
                <a:gd name="connsiteY188" fmla="*/ 2961551 h 11663160"/>
                <a:gd name="connsiteX189" fmla="*/ 298462 w 4947551"/>
                <a:gd name="connsiteY189" fmla="*/ 2997352 h 11663160"/>
                <a:gd name="connsiteX190" fmla="*/ 333552 w 4947551"/>
                <a:gd name="connsiteY190" fmla="*/ 3033852 h 11663160"/>
                <a:gd name="connsiteX191" fmla="*/ 368503 w 4947551"/>
                <a:gd name="connsiteY191" fmla="*/ 3070999 h 11663160"/>
                <a:gd name="connsiteX192" fmla="*/ 403301 w 4947551"/>
                <a:gd name="connsiteY192" fmla="*/ 3108769 h 11663160"/>
                <a:gd name="connsiteX193" fmla="*/ 437921 w 4947551"/>
                <a:gd name="connsiteY193" fmla="*/ 3147098 h 11663160"/>
                <a:gd name="connsiteX194" fmla="*/ 472338 w 4947551"/>
                <a:gd name="connsiteY194" fmla="*/ 3185972 h 11663160"/>
                <a:gd name="connsiteX195" fmla="*/ 506552 w 4947551"/>
                <a:gd name="connsiteY195" fmla="*/ 3225355 h 11663160"/>
                <a:gd name="connsiteX196" fmla="*/ 540524 w 4947551"/>
                <a:gd name="connsiteY196" fmla="*/ 3265182 h 11663160"/>
                <a:gd name="connsiteX197" fmla="*/ 574255 w 4947551"/>
                <a:gd name="connsiteY197" fmla="*/ 3305441 h 11663160"/>
                <a:gd name="connsiteX198" fmla="*/ 607720 w 4947551"/>
                <a:gd name="connsiteY198" fmla="*/ 3346094 h 11663160"/>
                <a:gd name="connsiteX199" fmla="*/ 640905 w 4947551"/>
                <a:gd name="connsiteY199" fmla="*/ 3387090 h 11663160"/>
                <a:gd name="connsiteX200" fmla="*/ 673798 w 4947551"/>
                <a:gd name="connsiteY200" fmla="*/ 3428403 h 11663160"/>
                <a:gd name="connsiteX201" fmla="*/ 706361 w 4947551"/>
                <a:gd name="connsiteY201" fmla="*/ 3469983 h 11663160"/>
                <a:gd name="connsiteX202" fmla="*/ 738593 w 4947551"/>
                <a:gd name="connsiteY202" fmla="*/ 3511804 h 11663160"/>
                <a:gd name="connsiteX203" fmla="*/ 770470 w 4947551"/>
                <a:gd name="connsiteY203" fmla="*/ 3553815 h 11663160"/>
                <a:gd name="connsiteX204" fmla="*/ 801979 w 4947551"/>
                <a:gd name="connsiteY204" fmla="*/ 3595992 h 11663160"/>
                <a:gd name="connsiteX205" fmla="*/ 833094 w 4947551"/>
                <a:gd name="connsiteY205" fmla="*/ 3638296 h 11663160"/>
                <a:gd name="connsiteX206" fmla="*/ 863803 w 4947551"/>
                <a:gd name="connsiteY206" fmla="*/ 3680688 h 11663160"/>
                <a:gd name="connsiteX207" fmla="*/ 894092 w 4947551"/>
                <a:gd name="connsiteY207" fmla="*/ 3723119 h 11663160"/>
                <a:gd name="connsiteX208" fmla="*/ 923937 w 4947551"/>
                <a:gd name="connsiteY208" fmla="*/ 3765562 h 11663160"/>
                <a:gd name="connsiteX209" fmla="*/ 953325 w 4947551"/>
                <a:gd name="connsiteY209" fmla="*/ 3807980 h 11663160"/>
                <a:gd name="connsiteX210" fmla="*/ 982230 w 4947551"/>
                <a:gd name="connsiteY210" fmla="*/ 3850335 h 11663160"/>
                <a:gd name="connsiteX211" fmla="*/ 1010640 w 4947551"/>
                <a:gd name="connsiteY211" fmla="*/ 3892588 h 11663160"/>
                <a:gd name="connsiteX212" fmla="*/ 1038542 w 4947551"/>
                <a:gd name="connsiteY212" fmla="*/ 3934701 h 11663160"/>
                <a:gd name="connsiteX213" fmla="*/ 1424025 w 4947551"/>
                <a:gd name="connsiteY213" fmla="*/ 4504220 h 11663160"/>
                <a:gd name="connsiteX214" fmla="*/ 1462062 w 4947551"/>
                <a:gd name="connsiteY214" fmla="*/ 4552556 h 11663160"/>
                <a:gd name="connsiteX215" fmla="*/ 1499628 w 4947551"/>
                <a:gd name="connsiteY215" fmla="*/ 4598822 h 11663160"/>
                <a:gd name="connsiteX216" fmla="*/ 1536700 w 4947551"/>
                <a:gd name="connsiteY216" fmla="*/ 4643183 h 11663160"/>
                <a:gd name="connsiteX217" fmla="*/ 1573225 w 4947551"/>
                <a:gd name="connsiteY217" fmla="*/ 4685792 h 11663160"/>
                <a:gd name="connsiteX218" fmla="*/ 1609204 w 4947551"/>
                <a:gd name="connsiteY218" fmla="*/ 4726813 h 11663160"/>
                <a:gd name="connsiteX219" fmla="*/ 1644599 w 4947551"/>
                <a:gd name="connsiteY219" fmla="*/ 4766399 h 11663160"/>
                <a:gd name="connsiteX220" fmla="*/ 1679359 w 4947551"/>
                <a:gd name="connsiteY220" fmla="*/ 4804740 h 11663160"/>
                <a:gd name="connsiteX221" fmla="*/ 1811642 w 4947551"/>
                <a:gd name="connsiteY221" fmla="*/ 4948745 h 11663160"/>
                <a:gd name="connsiteX222" fmla="*/ 1842858 w 4947551"/>
                <a:gd name="connsiteY222" fmla="*/ 4983226 h 11663160"/>
                <a:gd name="connsiteX223" fmla="*/ 1873275 w 4947551"/>
                <a:gd name="connsiteY223" fmla="*/ 5017414 h 11663160"/>
                <a:gd name="connsiteX224" fmla="*/ 1902866 w 4947551"/>
                <a:gd name="connsiteY224" fmla="*/ 5051501 h 11663160"/>
                <a:gd name="connsiteX225" fmla="*/ 1931606 w 4947551"/>
                <a:gd name="connsiteY225" fmla="*/ 5085626 h 11663160"/>
                <a:gd name="connsiteX226" fmla="*/ 1959444 w 4947551"/>
                <a:gd name="connsiteY226" fmla="*/ 5119954 h 11663160"/>
                <a:gd name="connsiteX227" fmla="*/ 1986368 w 4947551"/>
                <a:gd name="connsiteY227" fmla="*/ 5154650 h 11663160"/>
                <a:gd name="connsiteX228" fmla="*/ 2012353 w 4947551"/>
                <a:gd name="connsiteY228" fmla="*/ 5189893 h 11663160"/>
                <a:gd name="connsiteX229" fmla="*/ 2037346 w 4947551"/>
                <a:gd name="connsiteY229" fmla="*/ 5225821 h 11663160"/>
                <a:gd name="connsiteX230" fmla="*/ 2061337 w 4947551"/>
                <a:gd name="connsiteY230" fmla="*/ 5262613 h 11663160"/>
                <a:gd name="connsiteX231" fmla="*/ 2084285 w 4947551"/>
                <a:gd name="connsiteY231" fmla="*/ 5300434 h 11663160"/>
                <a:gd name="connsiteX232" fmla="*/ 2106168 w 4947551"/>
                <a:gd name="connsiteY232" fmla="*/ 5339435 h 11663160"/>
                <a:gd name="connsiteX233" fmla="*/ 2126945 w 4947551"/>
                <a:gd name="connsiteY233" fmla="*/ 5379783 h 11663160"/>
                <a:gd name="connsiteX234" fmla="*/ 2146604 w 4947551"/>
                <a:gd name="connsiteY234" fmla="*/ 5421642 h 11663160"/>
                <a:gd name="connsiteX235" fmla="*/ 2165096 w 4947551"/>
                <a:gd name="connsiteY235" fmla="*/ 5465178 h 11663160"/>
                <a:gd name="connsiteX236" fmla="*/ 2182406 w 4947551"/>
                <a:gd name="connsiteY236" fmla="*/ 5510555 h 11663160"/>
                <a:gd name="connsiteX237" fmla="*/ 2198484 w 4947551"/>
                <a:gd name="connsiteY237" fmla="*/ 5557926 h 11663160"/>
                <a:gd name="connsiteX238" fmla="*/ 2213330 w 4947551"/>
                <a:gd name="connsiteY238" fmla="*/ 5607469 h 11663160"/>
                <a:gd name="connsiteX239" fmla="*/ 2226894 w 4947551"/>
                <a:gd name="connsiteY239" fmla="*/ 5659336 h 11663160"/>
                <a:gd name="connsiteX240" fmla="*/ 2299398 w 4947551"/>
                <a:gd name="connsiteY240" fmla="*/ 6512192 h 11663160"/>
                <a:gd name="connsiteX241" fmla="*/ 2344089 w 4947551"/>
                <a:gd name="connsiteY241" fmla="*/ 7067969 h 11663160"/>
                <a:gd name="connsiteX242" fmla="*/ 2382316 w 4947551"/>
                <a:gd name="connsiteY242" fmla="*/ 7569784 h 11663160"/>
                <a:gd name="connsiteX243" fmla="*/ 2411095 w 4947551"/>
                <a:gd name="connsiteY243" fmla="*/ 7968742 h 11663160"/>
                <a:gd name="connsiteX244" fmla="*/ 2434437 w 4947551"/>
                <a:gd name="connsiteY244" fmla="*/ 8310397 h 11663160"/>
                <a:gd name="connsiteX245" fmla="*/ 2456675 w 4947551"/>
                <a:gd name="connsiteY245" fmla="*/ 8656142 h 11663160"/>
                <a:gd name="connsiteX246" fmla="*/ 2473325 w 4947551"/>
                <a:gd name="connsiteY246" fmla="*/ 8932977 h 11663160"/>
                <a:gd name="connsiteX247" fmla="*/ 2488679 w 4947551"/>
                <a:gd name="connsiteY247" fmla="*/ 9207805 h 11663160"/>
                <a:gd name="connsiteX248" fmla="*/ 2499207 w 4947551"/>
                <a:gd name="connsiteY248" fmla="*/ 9411373 h 11663160"/>
                <a:gd name="connsiteX249" fmla="*/ 2508745 w 4947551"/>
                <a:gd name="connsiteY249" fmla="*/ 9611792 h 11663160"/>
                <a:gd name="connsiteX250" fmla="*/ 2499042 w 4947551"/>
                <a:gd name="connsiteY250" fmla="*/ 11510861 h 11663160"/>
                <a:gd name="connsiteX251" fmla="*/ 2489517 w 4947551"/>
                <a:gd name="connsiteY251" fmla="*/ 11559578 h 11663160"/>
                <a:gd name="connsiteX252" fmla="*/ 2478887 w 4947551"/>
                <a:gd name="connsiteY252" fmla="*/ 11601361 h 11663160"/>
                <a:gd name="connsiteX253" fmla="*/ 2460739 w 4947551"/>
                <a:gd name="connsiteY253" fmla="*/ 11650510 h 11663160"/>
                <a:gd name="connsiteX254" fmla="*/ 2454097 w 4947551"/>
                <a:gd name="connsiteY254" fmla="*/ 11663159 h 11663160"/>
                <a:gd name="connsiteX255" fmla="*/ 4947551 w 4947551"/>
                <a:gd name="connsiteY255" fmla="*/ 11651602 h 11663160"/>
                <a:gd name="connsiteX0" fmla="*/ 4947551 w 4947551"/>
                <a:gd name="connsiteY0" fmla="*/ 11651602 h 11663158"/>
                <a:gd name="connsiteX1" fmla="*/ 4719642 w 4947551"/>
                <a:gd name="connsiteY1" fmla="*/ 9451909 h 11663158"/>
                <a:gd name="connsiteX2" fmla="*/ 4643463 w 4947551"/>
                <a:gd name="connsiteY2" fmla="*/ 8467674 h 11663158"/>
                <a:gd name="connsiteX3" fmla="*/ 4445355 w 4947551"/>
                <a:gd name="connsiteY3" fmla="*/ 6664122 h 11663158"/>
                <a:gd name="connsiteX4" fmla="*/ 4266146 w 4947551"/>
                <a:gd name="connsiteY4" fmla="*/ 5572925 h 11663158"/>
                <a:gd name="connsiteX5" fmla="*/ 4018750 w 4947551"/>
                <a:gd name="connsiteY5" fmla="*/ 4526064 h 11663158"/>
                <a:gd name="connsiteX6" fmla="*/ 4018203 w 4947551"/>
                <a:gd name="connsiteY6" fmla="*/ 4488688 h 11663158"/>
                <a:gd name="connsiteX7" fmla="*/ 4018267 w 4947551"/>
                <a:gd name="connsiteY7" fmla="*/ 4434357 h 11663158"/>
                <a:gd name="connsiteX8" fmla="*/ 4019131 w 4947551"/>
                <a:gd name="connsiteY8" fmla="*/ 4380242 h 11663158"/>
                <a:gd name="connsiteX9" fmla="*/ 4020680 w 4947551"/>
                <a:gd name="connsiteY9" fmla="*/ 4326394 h 11663158"/>
                <a:gd name="connsiteX10" fmla="*/ 4022826 w 4947551"/>
                <a:gd name="connsiteY10" fmla="*/ 4272864 h 11663158"/>
                <a:gd name="connsiteX11" fmla="*/ 4025468 w 4947551"/>
                <a:gd name="connsiteY11" fmla="*/ 4219689 h 11663158"/>
                <a:gd name="connsiteX12" fmla="*/ 4028529 w 4947551"/>
                <a:gd name="connsiteY12" fmla="*/ 4166933 h 11663158"/>
                <a:gd name="connsiteX13" fmla="*/ 4031907 w 4947551"/>
                <a:gd name="connsiteY13" fmla="*/ 4114647 h 11663158"/>
                <a:gd name="connsiteX14" fmla="*/ 4035514 w 4947551"/>
                <a:gd name="connsiteY14" fmla="*/ 4062869 h 11663158"/>
                <a:gd name="connsiteX15" fmla="*/ 4046702 w 4947551"/>
                <a:gd name="connsiteY15" fmla="*/ 3911117 h 11663158"/>
                <a:gd name="connsiteX16" fmla="*/ 4053548 w 4947551"/>
                <a:gd name="connsiteY16" fmla="*/ 3813441 h 11663158"/>
                <a:gd name="connsiteX17" fmla="*/ 4056507 w 4947551"/>
                <a:gd name="connsiteY17" fmla="*/ 3765791 h 11663158"/>
                <a:gd name="connsiteX18" fmla="*/ 4059034 w 4947551"/>
                <a:gd name="connsiteY18" fmla="*/ 3719017 h 11663158"/>
                <a:gd name="connsiteX19" fmla="*/ 4061041 w 4947551"/>
                <a:gd name="connsiteY19" fmla="*/ 3673157 h 11663158"/>
                <a:gd name="connsiteX20" fmla="*/ 4062412 w 4947551"/>
                <a:gd name="connsiteY20" fmla="*/ 3628250 h 11663158"/>
                <a:gd name="connsiteX21" fmla="*/ 4063073 w 4947551"/>
                <a:gd name="connsiteY21" fmla="*/ 3584371 h 11663158"/>
                <a:gd name="connsiteX22" fmla="*/ 4062920 w 4947551"/>
                <a:gd name="connsiteY22" fmla="*/ 3541547 h 11663158"/>
                <a:gd name="connsiteX23" fmla="*/ 4061866 w 4947551"/>
                <a:gd name="connsiteY23" fmla="*/ 3499840 h 11663158"/>
                <a:gd name="connsiteX24" fmla="*/ 4059809 w 4947551"/>
                <a:gd name="connsiteY24" fmla="*/ 3459302 h 11663158"/>
                <a:gd name="connsiteX25" fmla="*/ 4056672 w 4947551"/>
                <a:gd name="connsiteY25" fmla="*/ 3419970 h 11663158"/>
                <a:gd name="connsiteX26" fmla="*/ 4052341 w 4947551"/>
                <a:gd name="connsiteY26" fmla="*/ 3381908 h 11663158"/>
                <a:gd name="connsiteX27" fmla="*/ 4063796 w 4947551"/>
                <a:gd name="connsiteY27" fmla="*/ 3338804 h 11663158"/>
                <a:gd name="connsiteX28" fmla="*/ 4073741 w 4947551"/>
                <a:gd name="connsiteY28" fmla="*/ 3291090 h 11663158"/>
                <a:gd name="connsiteX29" fmla="*/ 4082224 w 4947551"/>
                <a:gd name="connsiteY29" fmla="*/ 3239668 h 11663158"/>
                <a:gd name="connsiteX30" fmla="*/ 4089311 w 4947551"/>
                <a:gd name="connsiteY30" fmla="*/ 3185426 h 11663158"/>
                <a:gd name="connsiteX31" fmla="*/ 4095077 w 4947551"/>
                <a:gd name="connsiteY31" fmla="*/ 3129292 h 11663158"/>
                <a:gd name="connsiteX32" fmla="*/ 4099572 w 4947551"/>
                <a:gd name="connsiteY32" fmla="*/ 3072180 h 11663158"/>
                <a:gd name="connsiteX33" fmla="*/ 4102874 w 4947551"/>
                <a:gd name="connsiteY33" fmla="*/ 3015005 h 11663158"/>
                <a:gd name="connsiteX34" fmla="*/ 4105033 w 4947551"/>
                <a:gd name="connsiteY34" fmla="*/ 2958655 h 11663158"/>
                <a:gd name="connsiteX35" fmla="*/ 4106138 w 4947551"/>
                <a:gd name="connsiteY35" fmla="*/ 2904058 h 11663158"/>
                <a:gd name="connsiteX36" fmla="*/ 4106227 w 4947551"/>
                <a:gd name="connsiteY36" fmla="*/ 2852115 h 11663158"/>
                <a:gd name="connsiteX37" fmla="*/ 4105376 w 4947551"/>
                <a:gd name="connsiteY37" fmla="*/ 2803753 h 11663158"/>
                <a:gd name="connsiteX38" fmla="*/ 4103662 w 4947551"/>
                <a:gd name="connsiteY38" fmla="*/ 2759862 h 11663158"/>
                <a:gd name="connsiteX39" fmla="*/ 4101122 w 4947551"/>
                <a:gd name="connsiteY39" fmla="*/ 2721368 h 11663158"/>
                <a:gd name="connsiteX40" fmla="*/ 4097845 w 4947551"/>
                <a:gd name="connsiteY40" fmla="*/ 2689174 h 11663158"/>
                <a:gd name="connsiteX41" fmla="*/ 4090454 w 4947551"/>
                <a:gd name="connsiteY41" fmla="*/ 2628252 h 11663158"/>
                <a:gd name="connsiteX42" fmla="*/ 4071607 w 4947551"/>
                <a:gd name="connsiteY42" fmla="*/ 2459113 h 11663158"/>
                <a:gd name="connsiteX43" fmla="*/ 4065587 w 4947551"/>
                <a:gd name="connsiteY43" fmla="*/ 2407094 h 11663158"/>
                <a:gd name="connsiteX44" fmla="*/ 4059275 w 4947551"/>
                <a:gd name="connsiteY44" fmla="*/ 2357170 h 11663158"/>
                <a:gd name="connsiteX45" fmla="*/ 4052417 w 4947551"/>
                <a:gd name="connsiteY45" fmla="*/ 2309266 h 11663158"/>
                <a:gd name="connsiteX46" fmla="*/ 4044759 w 4947551"/>
                <a:gd name="connsiteY46" fmla="*/ 2263330 h 11663158"/>
                <a:gd name="connsiteX47" fmla="*/ 4036034 w 4947551"/>
                <a:gd name="connsiteY47" fmla="*/ 2219325 h 11663158"/>
                <a:gd name="connsiteX48" fmla="*/ 4026001 w 4947551"/>
                <a:gd name="connsiteY48" fmla="*/ 2177186 h 11663158"/>
                <a:gd name="connsiteX49" fmla="*/ 4014406 w 4947551"/>
                <a:gd name="connsiteY49" fmla="*/ 2136851 h 11663158"/>
                <a:gd name="connsiteX50" fmla="*/ 4000995 w 4947551"/>
                <a:gd name="connsiteY50" fmla="*/ 2098268 h 11663158"/>
                <a:gd name="connsiteX51" fmla="*/ 3985514 w 4947551"/>
                <a:gd name="connsiteY51" fmla="*/ 2061375 h 11663158"/>
                <a:gd name="connsiteX52" fmla="*/ 3967696 w 4947551"/>
                <a:gd name="connsiteY52" fmla="*/ 2026132 h 11663158"/>
                <a:gd name="connsiteX53" fmla="*/ 3947312 w 4947551"/>
                <a:gd name="connsiteY53" fmla="*/ 1992477 h 11663158"/>
                <a:gd name="connsiteX54" fmla="*/ 3924084 w 4947551"/>
                <a:gd name="connsiteY54" fmla="*/ 1960346 h 11663158"/>
                <a:gd name="connsiteX55" fmla="*/ 3897757 w 4947551"/>
                <a:gd name="connsiteY55" fmla="*/ 1929688 h 11663158"/>
                <a:gd name="connsiteX56" fmla="*/ 3868102 w 4947551"/>
                <a:gd name="connsiteY56" fmla="*/ 1900440 h 11663158"/>
                <a:gd name="connsiteX57" fmla="*/ 3834841 w 4947551"/>
                <a:gd name="connsiteY57" fmla="*/ 1872564 h 11663158"/>
                <a:gd name="connsiteX58" fmla="*/ 3797731 w 4947551"/>
                <a:gd name="connsiteY58" fmla="*/ 1845995 h 11663158"/>
                <a:gd name="connsiteX59" fmla="*/ 3756520 w 4947551"/>
                <a:gd name="connsiteY59" fmla="*/ 1820684 h 11663158"/>
                <a:gd name="connsiteX60" fmla="*/ 3710940 w 4947551"/>
                <a:gd name="connsiteY60" fmla="*/ 1796554 h 11663158"/>
                <a:gd name="connsiteX61" fmla="*/ 3699484 w 4947551"/>
                <a:gd name="connsiteY61" fmla="*/ 1742655 h 11663158"/>
                <a:gd name="connsiteX62" fmla="*/ 3683393 w 4947551"/>
                <a:gd name="connsiteY62" fmla="*/ 1693278 h 11663158"/>
                <a:gd name="connsiteX63" fmla="*/ 3663086 w 4947551"/>
                <a:gd name="connsiteY63" fmla="*/ 1648193 h 11663158"/>
                <a:gd name="connsiteX64" fmla="*/ 3638956 w 4947551"/>
                <a:gd name="connsiteY64" fmla="*/ 1607197 h 11663158"/>
                <a:gd name="connsiteX65" fmla="*/ 3611422 w 4947551"/>
                <a:gd name="connsiteY65" fmla="*/ 1570062 h 11663158"/>
                <a:gd name="connsiteX66" fmla="*/ 3580854 w 4947551"/>
                <a:gd name="connsiteY66" fmla="*/ 1536573 h 11663158"/>
                <a:gd name="connsiteX67" fmla="*/ 3547694 w 4947551"/>
                <a:gd name="connsiteY67" fmla="*/ 1506512 h 11663158"/>
                <a:gd name="connsiteX68" fmla="*/ 3512312 w 4947551"/>
                <a:gd name="connsiteY68" fmla="*/ 1479664 h 11663158"/>
                <a:gd name="connsiteX69" fmla="*/ 3475139 w 4947551"/>
                <a:gd name="connsiteY69" fmla="*/ 1455813 h 11663158"/>
                <a:gd name="connsiteX70" fmla="*/ 3436556 w 4947551"/>
                <a:gd name="connsiteY70" fmla="*/ 1434731 h 11663158"/>
                <a:gd name="connsiteX71" fmla="*/ 3396983 w 4947551"/>
                <a:gd name="connsiteY71" fmla="*/ 1416227 h 11663158"/>
                <a:gd name="connsiteX72" fmla="*/ 3356813 w 4947551"/>
                <a:gd name="connsiteY72" fmla="*/ 1400060 h 11663158"/>
                <a:gd name="connsiteX73" fmla="*/ 3316440 w 4947551"/>
                <a:gd name="connsiteY73" fmla="*/ 1386014 h 11663158"/>
                <a:gd name="connsiteX74" fmla="*/ 3276295 w 4947551"/>
                <a:gd name="connsiteY74" fmla="*/ 1373886 h 11663158"/>
                <a:gd name="connsiteX75" fmla="*/ 3236760 w 4947551"/>
                <a:gd name="connsiteY75" fmla="*/ 1363446 h 11663158"/>
                <a:gd name="connsiteX76" fmla="*/ 3198253 w 4947551"/>
                <a:gd name="connsiteY76" fmla="*/ 1354480 h 11663158"/>
                <a:gd name="connsiteX77" fmla="*/ 3161157 w 4947551"/>
                <a:gd name="connsiteY77" fmla="*/ 1346771 h 11663158"/>
                <a:gd name="connsiteX78" fmla="*/ 3127591 w 4947551"/>
                <a:gd name="connsiteY78" fmla="*/ 1292110 h 11663158"/>
                <a:gd name="connsiteX79" fmla="*/ 3096272 w 4947551"/>
                <a:gd name="connsiteY79" fmla="*/ 1238783 h 11663158"/>
                <a:gd name="connsiteX80" fmla="*/ 3066834 w 4947551"/>
                <a:gd name="connsiteY80" fmla="*/ 1187018 h 11663158"/>
                <a:gd name="connsiteX81" fmla="*/ 3012071 w 4947551"/>
                <a:gd name="connsiteY81" fmla="*/ 1088936 h 11663158"/>
                <a:gd name="connsiteX82" fmla="*/ 2986024 w 4947551"/>
                <a:gd name="connsiteY82" fmla="*/ 1043025 h 11663158"/>
                <a:gd name="connsiteX83" fmla="*/ 2960357 w 4947551"/>
                <a:gd name="connsiteY83" fmla="*/ 999477 h 11663158"/>
                <a:gd name="connsiteX84" fmla="*/ 2934716 w 4947551"/>
                <a:gd name="connsiteY84" fmla="*/ 958507 h 11663158"/>
                <a:gd name="connsiteX85" fmla="*/ 2908719 w 4947551"/>
                <a:gd name="connsiteY85" fmla="*/ 920292 h 11663158"/>
                <a:gd name="connsiteX86" fmla="*/ 2881998 w 4947551"/>
                <a:gd name="connsiteY86" fmla="*/ 885050 h 11663158"/>
                <a:gd name="connsiteX87" fmla="*/ 2854185 w 4947551"/>
                <a:gd name="connsiteY87" fmla="*/ 852970 h 11663158"/>
                <a:gd name="connsiteX88" fmla="*/ 2824911 w 4947551"/>
                <a:gd name="connsiteY88" fmla="*/ 824280 h 11663158"/>
                <a:gd name="connsiteX89" fmla="*/ 2793796 w 4947551"/>
                <a:gd name="connsiteY89" fmla="*/ 799160 h 11663158"/>
                <a:gd name="connsiteX90" fmla="*/ 2760472 w 4947551"/>
                <a:gd name="connsiteY90" fmla="*/ 777824 h 11663158"/>
                <a:gd name="connsiteX91" fmla="*/ 2724581 w 4947551"/>
                <a:gd name="connsiteY91" fmla="*/ 760476 h 11663158"/>
                <a:gd name="connsiteX92" fmla="*/ 2687066 w 4947551"/>
                <a:gd name="connsiteY92" fmla="*/ 751433 h 11663158"/>
                <a:gd name="connsiteX93" fmla="*/ 2644190 w 4947551"/>
                <a:gd name="connsiteY93" fmla="*/ 751306 h 11663158"/>
                <a:gd name="connsiteX94" fmla="*/ 2597493 w 4947551"/>
                <a:gd name="connsiteY94" fmla="*/ 758380 h 11663158"/>
                <a:gd name="connsiteX95" fmla="*/ 2548458 w 4947551"/>
                <a:gd name="connsiteY95" fmla="*/ 770915 h 11663158"/>
                <a:gd name="connsiteX96" fmla="*/ 2498623 w 4947551"/>
                <a:gd name="connsiteY96" fmla="*/ 787222 h 11663158"/>
                <a:gd name="connsiteX97" fmla="*/ 2449487 w 4947551"/>
                <a:gd name="connsiteY97" fmla="*/ 805561 h 11663158"/>
                <a:gd name="connsiteX98" fmla="*/ 2359406 w 4947551"/>
                <a:gd name="connsiteY98" fmla="*/ 841476 h 11663158"/>
                <a:gd name="connsiteX99" fmla="*/ 2321471 w 4947551"/>
                <a:gd name="connsiteY99" fmla="*/ 855624 h 11663158"/>
                <a:gd name="connsiteX100" fmla="*/ 2353945 w 4947551"/>
                <a:gd name="connsiteY100" fmla="*/ 972350 h 11663158"/>
                <a:gd name="connsiteX101" fmla="*/ 2369337 w 4947551"/>
                <a:gd name="connsiteY101" fmla="*/ 1042733 h 11663158"/>
                <a:gd name="connsiteX102" fmla="*/ 2371750 w 4947551"/>
                <a:gd name="connsiteY102" fmla="*/ 1095070 h 11663158"/>
                <a:gd name="connsiteX103" fmla="*/ 2365273 w 4947551"/>
                <a:gd name="connsiteY103" fmla="*/ 1157706 h 11663158"/>
                <a:gd name="connsiteX104" fmla="*/ 2244699 w 4947551"/>
                <a:gd name="connsiteY104" fmla="*/ 2131885 h 11663158"/>
                <a:gd name="connsiteX105" fmla="*/ 2365260 w 4947551"/>
                <a:gd name="connsiteY105" fmla="*/ 1157706 h 11663158"/>
                <a:gd name="connsiteX106" fmla="*/ 2365730 w 4947551"/>
                <a:gd name="connsiteY106" fmla="*/ 1139748 h 11663158"/>
                <a:gd name="connsiteX107" fmla="*/ 2342832 w 4947551"/>
                <a:gd name="connsiteY107" fmla="*/ 1081036 h 11663158"/>
                <a:gd name="connsiteX108" fmla="*/ 2321318 w 4947551"/>
                <a:gd name="connsiteY108" fmla="*/ 1042365 h 11663158"/>
                <a:gd name="connsiteX109" fmla="*/ 2294293 w 4947551"/>
                <a:gd name="connsiteY109" fmla="*/ 998880 h 11663158"/>
                <a:gd name="connsiteX110" fmla="*/ 2262708 w 4947551"/>
                <a:gd name="connsiteY110" fmla="*/ 951623 h 11663158"/>
                <a:gd name="connsiteX111" fmla="*/ 2227465 w 4947551"/>
                <a:gd name="connsiteY111" fmla="*/ 901636 h 11663158"/>
                <a:gd name="connsiteX112" fmla="*/ 2189480 w 4947551"/>
                <a:gd name="connsiteY112" fmla="*/ 849960 h 11663158"/>
                <a:gd name="connsiteX113" fmla="*/ 2149678 w 4947551"/>
                <a:gd name="connsiteY113" fmla="*/ 797648 h 11663158"/>
                <a:gd name="connsiteX114" fmla="*/ 2108962 w 4947551"/>
                <a:gd name="connsiteY114" fmla="*/ 745731 h 11663158"/>
                <a:gd name="connsiteX115" fmla="*/ 2068271 w 4947551"/>
                <a:gd name="connsiteY115" fmla="*/ 695274 h 11663158"/>
                <a:gd name="connsiteX116" fmla="*/ 2028520 w 4947551"/>
                <a:gd name="connsiteY116" fmla="*/ 647306 h 11663158"/>
                <a:gd name="connsiteX117" fmla="*/ 1990610 w 4947551"/>
                <a:gd name="connsiteY117" fmla="*/ 602869 h 11663158"/>
                <a:gd name="connsiteX118" fmla="*/ 1955482 w 4947551"/>
                <a:gd name="connsiteY118" fmla="*/ 563016 h 11663158"/>
                <a:gd name="connsiteX119" fmla="*/ 1924037 w 4947551"/>
                <a:gd name="connsiteY119" fmla="*/ 528789 h 11663158"/>
                <a:gd name="connsiteX120" fmla="*/ 1897202 w 4947551"/>
                <a:gd name="connsiteY120" fmla="*/ 501230 h 11663158"/>
                <a:gd name="connsiteX121" fmla="*/ 1861007 w 4947551"/>
                <a:gd name="connsiteY121" fmla="*/ 470306 h 11663158"/>
                <a:gd name="connsiteX122" fmla="*/ 406044 w 4947551"/>
                <a:gd name="connsiteY122" fmla="*/ 2501 h 11663158"/>
                <a:gd name="connsiteX123" fmla="*/ 363143 w 4947551"/>
                <a:gd name="connsiteY123" fmla="*/ 0 h 11663158"/>
                <a:gd name="connsiteX124" fmla="*/ 321068 w 4947551"/>
                <a:gd name="connsiteY124" fmla="*/ 19151 h 11663158"/>
                <a:gd name="connsiteX125" fmla="*/ 289941 w 4947551"/>
                <a:gd name="connsiteY125" fmla="*/ 53987 h 11663158"/>
                <a:gd name="connsiteX126" fmla="*/ 279920 w 4947551"/>
                <a:gd name="connsiteY126" fmla="*/ 98539 h 11663158"/>
                <a:gd name="connsiteX127" fmla="*/ 284683 w 4947551"/>
                <a:gd name="connsiteY127" fmla="*/ 138950 h 11663158"/>
                <a:gd name="connsiteX128" fmla="*/ 293077 w 4947551"/>
                <a:gd name="connsiteY128" fmla="*/ 181762 h 11663158"/>
                <a:gd name="connsiteX129" fmla="*/ 305917 w 4947551"/>
                <a:gd name="connsiteY129" fmla="*/ 225729 h 11663158"/>
                <a:gd name="connsiteX130" fmla="*/ 324027 w 4947551"/>
                <a:gd name="connsiteY130" fmla="*/ 269608 h 11663158"/>
                <a:gd name="connsiteX131" fmla="*/ 348221 w 4947551"/>
                <a:gd name="connsiteY131" fmla="*/ 312127 h 11663158"/>
                <a:gd name="connsiteX132" fmla="*/ 379310 w 4947551"/>
                <a:gd name="connsiteY132" fmla="*/ 352044 h 11663158"/>
                <a:gd name="connsiteX133" fmla="*/ 418122 w 4947551"/>
                <a:gd name="connsiteY133" fmla="*/ 388112 h 11663158"/>
                <a:gd name="connsiteX134" fmla="*/ 685850 w 4947551"/>
                <a:gd name="connsiteY134" fmla="*/ 539369 h 11663158"/>
                <a:gd name="connsiteX135" fmla="*/ 1100861 w 4947551"/>
                <a:gd name="connsiteY135" fmla="*/ 735495 h 11663158"/>
                <a:gd name="connsiteX136" fmla="*/ 1482407 w 4947551"/>
                <a:gd name="connsiteY136" fmla="*/ 905357 h 11663158"/>
                <a:gd name="connsiteX137" fmla="*/ 1649742 w 4947551"/>
                <a:gd name="connsiteY137" fmla="*/ 977785 h 11663158"/>
                <a:gd name="connsiteX138" fmla="*/ 1785048 w 4947551"/>
                <a:gd name="connsiteY138" fmla="*/ 2112632 h 11663158"/>
                <a:gd name="connsiteX139" fmla="*/ 1759026 w 4947551"/>
                <a:gd name="connsiteY139" fmla="*/ 2372144 h 11663158"/>
                <a:gd name="connsiteX140" fmla="*/ 1648383 w 4947551"/>
                <a:gd name="connsiteY140" fmla="*/ 2966072 h 11663158"/>
                <a:gd name="connsiteX141" fmla="*/ 1607248 w 4947551"/>
                <a:gd name="connsiteY141" fmla="*/ 2983052 h 11663158"/>
                <a:gd name="connsiteX142" fmla="*/ 1563331 w 4947551"/>
                <a:gd name="connsiteY142" fmla="*/ 3004997 h 11663158"/>
                <a:gd name="connsiteX143" fmla="*/ 1414526 w 4947551"/>
                <a:gd name="connsiteY143" fmla="*/ 3086201 h 11663158"/>
                <a:gd name="connsiteX144" fmla="*/ 1387436 w 4947551"/>
                <a:gd name="connsiteY144" fmla="*/ 3147326 h 11663158"/>
                <a:gd name="connsiteX145" fmla="*/ 1327137 w 4947551"/>
                <a:gd name="connsiteY145" fmla="*/ 3085833 h 11663158"/>
                <a:gd name="connsiteX146" fmla="*/ 1255369 w 4947551"/>
                <a:gd name="connsiteY146" fmla="*/ 3011360 h 11663158"/>
                <a:gd name="connsiteX147" fmla="*/ 1143254 w 4947551"/>
                <a:gd name="connsiteY147" fmla="*/ 2894114 h 11663158"/>
                <a:gd name="connsiteX148" fmla="*/ 1105077 w 4947551"/>
                <a:gd name="connsiteY148" fmla="*/ 2854502 h 11663158"/>
                <a:gd name="connsiteX149" fmla="*/ 1066647 w 4947551"/>
                <a:gd name="connsiteY149" fmla="*/ 2815005 h 11663158"/>
                <a:gd name="connsiteX150" fmla="*/ 1028077 w 4947551"/>
                <a:gd name="connsiteY150" fmla="*/ 2775851 h 11663158"/>
                <a:gd name="connsiteX151" fmla="*/ 989457 w 4947551"/>
                <a:gd name="connsiteY151" fmla="*/ 2737294 h 11663158"/>
                <a:gd name="connsiteX152" fmla="*/ 950874 w 4947551"/>
                <a:gd name="connsiteY152" fmla="*/ 2699562 h 11663158"/>
                <a:gd name="connsiteX153" fmla="*/ 912431 w 4947551"/>
                <a:gd name="connsiteY153" fmla="*/ 2662885 h 11663158"/>
                <a:gd name="connsiteX154" fmla="*/ 874217 w 4947551"/>
                <a:gd name="connsiteY154" fmla="*/ 2627490 h 11663158"/>
                <a:gd name="connsiteX155" fmla="*/ 836333 w 4947551"/>
                <a:gd name="connsiteY155" fmla="*/ 2593619 h 11663158"/>
                <a:gd name="connsiteX156" fmla="*/ 798868 w 4947551"/>
                <a:gd name="connsiteY156" fmla="*/ 2561513 h 11663158"/>
                <a:gd name="connsiteX157" fmla="*/ 761923 w 4947551"/>
                <a:gd name="connsiteY157" fmla="*/ 2531389 h 11663158"/>
                <a:gd name="connsiteX158" fmla="*/ 725589 w 4947551"/>
                <a:gd name="connsiteY158" fmla="*/ 2503487 h 11663158"/>
                <a:gd name="connsiteX159" fmla="*/ 689978 w 4947551"/>
                <a:gd name="connsiteY159" fmla="*/ 2478036 h 11663158"/>
                <a:gd name="connsiteX160" fmla="*/ 655154 w 4947551"/>
                <a:gd name="connsiteY160" fmla="*/ 2455291 h 11663158"/>
                <a:gd name="connsiteX161" fmla="*/ 621245 w 4947551"/>
                <a:gd name="connsiteY161" fmla="*/ 2435453 h 11663158"/>
                <a:gd name="connsiteX162" fmla="*/ 556488 w 4947551"/>
                <a:gd name="connsiteY162" fmla="*/ 2405507 h 11663158"/>
                <a:gd name="connsiteX163" fmla="*/ 495566 w 4947551"/>
                <a:gd name="connsiteY163" fmla="*/ 2384895 h 11663158"/>
                <a:gd name="connsiteX164" fmla="*/ 438518 w 4947551"/>
                <a:gd name="connsiteY164" fmla="*/ 2369210 h 11663158"/>
                <a:gd name="connsiteX165" fmla="*/ 385191 w 4947551"/>
                <a:gd name="connsiteY165" fmla="*/ 2358148 h 11663158"/>
                <a:gd name="connsiteX166" fmla="*/ 335495 w 4947551"/>
                <a:gd name="connsiteY166" fmla="*/ 2351468 h 11663158"/>
                <a:gd name="connsiteX167" fmla="*/ 289293 w 4947551"/>
                <a:gd name="connsiteY167" fmla="*/ 2348865 h 11663158"/>
                <a:gd name="connsiteX168" fmla="*/ 246468 w 4947551"/>
                <a:gd name="connsiteY168" fmla="*/ 2350084 h 11663158"/>
                <a:gd name="connsiteX169" fmla="*/ 206895 w 4947551"/>
                <a:gd name="connsiteY169" fmla="*/ 2354846 h 11663158"/>
                <a:gd name="connsiteX170" fmla="*/ 164465 w 4947551"/>
                <a:gd name="connsiteY170" fmla="*/ 2365781 h 11663158"/>
                <a:gd name="connsiteX171" fmla="*/ 126428 w 4947551"/>
                <a:gd name="connsiteY171" fmla="*/ 2382951 h 11663158"/>
                <a:gd name="connsiteX172" fmla="*/ 92976 w 4947551"/>
                <a:gd name="connsiteY172" fmla="*/ 2405608 h 11663158"/>
                <a:gd name="connsiteX173" fmla="*/ 64312 w 4947551"/>
                <a:gd name="connsiteY173" fmla="*/ 2432951 h 11663158"/>
                <a:gd name="connsiteX174" fmla="*/ 40640 w 4947551"/>
                <a:gd name="connsiteY174" fmla="*/ 2464219 h 11663158"/>
                <a:gd name="connsiteX175" fmla="*/ 22174 w 4947551"/>
                <a:gd name="connsiteY175" fmla="*/ 2498636 h 11663158"/>
                <a:gd name="connsiteX176" fmla="*/ 9105 w 4947551"/>
                <a:gd name="connsiteY176" fmla="*/ 2535415 h 11663158"/>
                <a:gd name="connsiteX177" fmla="*/ 1651 w 4947551"/>
                <a:gd name="connsiteY177" fmla="*/ 2573794 h 11663158"/>
                <a:gd name="connsiteX178" fmla="*/ 0 w 4947551"/>
                <a:gd name="connsiteY178" fmla="*/ 2612987 h 11663158"/>
                <a:gd name="connsiteX179" fmla="*/ 4356 w 4947551"/>
                <a:gd name="connsiteY179" fmla="*/ 2652230 h 11663158"/>
                <a:gd name="connsiteX180" fmla="*/ 14922 w 4947551"/>
                <a:gd name="connsiteY180" fmla="*/ 2690736 h 11663158"/>
                <a:gd name="connsiteX181" fmla="*/ 31902 w 4947551"/>
                <a:gd name="connsiteY181" fmla="*/ 2727744 h 11663158"/>
                <a:gd name="connsiteX182" fmla="*/ 55511 w 4947551"/>
                <a:gd name="connsiteY182" fmla="*/ 2762466 h 11663158"/>
                <a:gd name="connsiteX183" fmla="*/ 85928 w 4947551"/>
                <a:gd name="connsiteY183" fmla="*/ 2794127 h 11663158"/>
                <a:gd name="connsiteX184" fmla="*/ 121500 w 4947551"/>
                <a:gd name="connsiteY184" fmla="*/ 2825940 h 11663158"/>
                <a:gd name="connsiteX185" fmla="*/ 157035 w 4947551"/>
                <a:gd name="connsiteY185" fmla="*/ 2858617 h 11663158"/>
                <a:gd name="connsiteX186" fmla="*/ 192519 w 4947551"/>
                <a:gd name="connsiteY186" fmla="*/ 2892145 h 11663158"/>
                <a:gd name="connsiteX187" fmla="*/ 227926 w 4947551"/>
                <a:gd name="connsiteY187" fmla="*/ 2926461 h 11663158"/>
                <a:gd name="connsiteX188" fmla="*/ 263245 w 4947551"/>
                <a:gd name="connsiteY188" fmla="*/ 2961551 h 11663158"/>
                <a:gd name="connsiteX189" fmla="*/ 298462 w 4947551"/>
                <a:gd name="connsiteY189" fmla="*/ 2997352 h 11663158"/>
                <a:gd name="connsiteX190" fmla="*/ 333552 w 4947551"/>
                <a:gd name="connsiteY190" fmla="*/ 3033852 h 11663158"/>
                <a:gd name="connsiteX191" fmla="*/ 368503 w 4947551"/>
                <a:gd name="connsiteY191" fmla="*/ 3070999 h 11663158"/>
                <a:gd name="connsiteX192" fmla="*/ 403301 w 4947551"/>
                <a:gd name="connsiteY192" fmla="*/ 3108769 h 11663158"/>
                <a:gd name="connsiteX193" fmla="*/ 437921 w 4947551"/>
                <a:gd name="connsiteY193" fmla="*/ 3147098 h 11663158"/>
                <a:gd name="connsiteX194" fmla="*/ 472338 w 4947551"/>
                <a:gd name="connsiteY194" fmla="*/ 3185972 h 11663158"/>
                <a:gd name="connsiteX195" fmla="*/ 506552 w 4947551"/>
                <a:gd name="connsiteY195" fmla="*/ 3225355 h 11663158"/>
                <a:gd name="connsiteX196" fmla="*/ 540524 w 4947551"/>
                <a:gd name="connsiteY196" fmla="*/ 3265182 h 11663158"/>
                <a:gd name="connsiteX197" fmla="*/ 574255 w 4947551"/>
                <a:gd name="connsiteY197" fmla="*/ 3305441 h 11663158"/>
                <a:gd name="connsiteX198" fmla="*/ 607720 w 4947551"/>
                <a:gd name="connsiteY198" fmla="*/ 3346094 h 11663158"/>
                <a:gd name="connsiteX199" fmla="*/ 640905 w 4947551"/>
                <a:gd name="connsiteY199" fmla="*/ 3387090 h 11663158"/>
                <a:gd name="connsiteX200" fmla="*/ 673798 w 4947551"/>
                <a:gd name="connsiteY200" fmla="*/ 3428403 h 11663158"/>
                <a:gd name="connsiteX201" fmla="*/ 706361 w 4947551"/>
                <a:gd name="connsiteY201" fmla="*/ 3469983 h 11663158"/>
                <a:gd name="connsiteX202" fmla="*/ 738593 w 4947551"/>
                <a:gd name="connsiteY202" fmla="*/ 3511804 h 11663158"/>
                <a:gd name="connsiteX203" fmla="*/ 770470 w 4947551"/>
                <a:gd name="connsiteY203" fmla="*/ 3553815 h 11663158"/>
                <a:gd name="connsiteX204" fmla="*/ 801979 w 4947551"/>
                <a:gd name="connsiteY204" fmla="*/ 3595992 h 11663158"/>
                <a:gd name="connsiteX205" fmla="*/ 833094 w 4947551"/>
                <a:gd name="connsiteY205" fmla="*/ 3638296 h 11663158"/>
                <a:gd name="connsiteX206" fmla="*/ 863803 w 4947551"/>
                <a:gd name="connsiteY206" fmla="*/ 3680688 h 11663158"/>
                <a:gd name="connsiteX207" fmla="*/ 894092 w 4947551"/>
                <a:gd name="connsiteY207" fmla="*/ 3723119 h 11663158"/>
                <a:gd name="connsiteX208" fmla="*/ 923937 w 4947551"/>
                <a:gd name="connsiteY208" fmla="*/ 3765562 h 11663158"/>
                <a:gd name="connsiteX209" fmla="*/ 953325 w 4947551"/>
                <a:gd name="connsiteY209" fmla="*/ 3807980 h 11663158"/>
                <a:gd name="connsiteX210" fmla="*/ 982230 w 4947551"/>
                <a:gd name="connsiteY210" fmla="*/ 3850335 h 11663158"/>
                <a:gd name="connsiteX211" fmla="*/ 1010640 w 4947551"/>
                <a:gd name="connsiteY211" fmla="*/ 3892588 h 11663158"/>
                <a:gd name="connsiteX212" fmla="*/ 1038542 w 4947551"/>
                <a:gd name="connsiteY212" fmla="*/ 3934701 h 11663158"/>
                <a:gd name="connsiteX213" fmla="*/ 1424025 w 4947551"/>
                <a:gd name="connsiteY213" fmla="*/ 4504220 h 11663158"/>
                <a:gd name="connsiteX214" fmla="*/ 1462062 w 4947551"/>
                <a:gd name="connsiteY214" fmla="*/ 4552556 h 11663158"/>
                <a:gd name="connsiteX215" fmla="*/ 1499628 w 4947551"/>
                <a:gd name="connsiteY215" fmla="*/ 4598822 h 11663158"/>
                <a:gd name="connsiteX216" fmla="*/ 1536700 w 4947551"/>
                <a:gd name="connsiteY216" fmla="*/ 4643183 h 11663158"/>
                <a:gd name="connsiteX217" fmla="*/ 1573225 w 4947551"/>
                <a:gd name="connsiteY217" fmla="*/ 4685792 h 11663158"/>
                <a:gd name="connsiteX218" fmla="*/ 1609204 w 4947551"/>
                <a:gd name="connsiteY218" fmla="*/ 4726813 h 11663158"/>
                <a:gd name="connsiteX219" fmla="*/ 1644599 w 4947551"/>
                <a:gd name="connsiteY219" fmla="*/ 4766399 h 11663158"/>
                <a:gd name="connsiteX220" fmla="*/ 1679359 w 4947551"/>
                <a:gd name="connsiteY220" fmla="*/ 4804740 h 11663158"/>
                <a:gd name="connsiteX221" fmla="*/ 1811642 w 4947551"/>
                <a:gd name="connsiteY221" fmla="*/ 4948745 h 11663158"/>
                <a:gd name="connsiteX222" fmla="*/ 1842858 w 4947551"/>
                <a:gd name="connsiteY222" fmla="*/ 4983226 h 11663158"/>
                <a:gd name="connsiteX223" fmla="*/ 1873275 w 4947551"/>
                <a:gd name="connsiteY223" fmla="*/ 5017414 h 11663158"/>
                <a:gd name="connsiteX224" fmla="*/ 1902866 w 4947551"/>
                <a:gd name="connsiteY224" fmla="*/ 5051501 h 11663158"/>
                <a:gd name="connsiteX225" fmla="*/ 1931606 w 4947551"/>
                <a:gd name="connsiteY225" fmla="*/ 5085626 h 11663158"/>
                <a:gd name="connsiteX226" fmla="*/ 1959444 w 4947551"/>
                <a:gd name="connsiteY226" fmla="*/ 5119954 h 11663158"/>
                <a:gd name="connsiteX227" fmla="*/ 1986368 w 4947551"/>
                <a:gd name="connsiteY227" fmla="*/ 5154650 h 11663158"/>
                <a:gd name="connsiteX228" fmla="*/ 2012353 w 4947551"/>
                <a:gd name="connsiteY228" fmla="*/ 5189893 h 11663158"/>
                <a:gd name="connsiteX229" fmla="*/ 2037346 w 4947551"/>
                <a:gd name="connsiteY229" fmla="*/ 5225821 h 11663158"/>
                <a:gd name="connsiteX230" fmla="*/ 2061337 w 4947551"/>
                <a:gd name="connsiteY230" fmla="*/ 5262613 h 11663158"/>
                <a:gd name="connsiteX231" fmla="*/ 2084285 w 4947551"/>
                <a:gd name="connsiteY231" fmla="*/ 5300434 h 11663158"/>
                <a:gd name="connsiteX232" fmla="*/ 2106168 w 4947551"/>
                <a:gd name="connsiteY232" fmla="*/ 5339435 h 11663158"/>
                <a:gd name="connsiteX233" fmla="*/ 2126945 w 4947551"/>
                <a:gd name="connsiteY233" fmla="*/ 5379783 h 11663158"/>
                <a:gd name="connsiteX234" fmla="*/ 2146604 w 4947551"/>
                <a:gd name="connsiteY234" fmla="*/ 5421642 h 11663158"/>
                <a:gd name="connsiteX235" fmla="*/ 2165096 w 4947551"/>
                <a:gd name="connsiteY235" fmla="*/ 5465178 h 11663158"/>
                <a:gd name="connsiteX236" fmla="*/ 2182406 w 4947551"/>
                <a:gd name="connsiteY236" fmla="*/ 5510555 h 11663158"/>
                <a:gd name="connsiteX237" fmla="*/ 2198484 w 4947551"/>
                <a:gd name="connsiteY237" fmla="*/ 5557926 h 11663158"/>
                <a:gd name="connsiteX238" fmla="*/ 2213330 w 4947551"/>
                <a:gd name="connsiteY238" fmla="*/ 5607469 h 11663158"/>
                <a:gd name="connsiteX239" fmla="*/ 2226894 w 4947551"/>
                <a:gd name="connsiteY239" fmla="*/ 5659336 h 11663158"/>
                <a:gd name="connsiteX240" fmla="*/ 2299398 w 4947551"/>
                <a:gd name="connsiteY240" fmla="*/ 6512192 h 11663158"/>
                <a:gd name="connsiteX241" fmla="*/ 2344089 w 4947551"/>
                <a:gd name="connsiteY241" fmla="*/ 7067969 h 11663158"/>
                <a:gd name="connsiteX242" fmla="*/ 2382316 w 4947551"/>
                <a:gd name="connsiteY242" fmla="*/ 7569784 h 11663158"/>
                <a:gd name="connsiteX243" fmla="*/ 2411095 w 4947551"/>
                <a:gd name="connsiteY243" fmla="*/ 7968742 h 11663158"/>
                <a:gd name="connsiteX244" fmla="*/ 2434437 w 4947551"/>
                <a:gd name="connsiteY244" fmla="*/ 8310397 h 11663158"/>
                <a:gd name="connsiteX245" fmla="*/ 2456675 w 4947551"/>
                <a:gd name="connsiteY245" fmla="*/ 8656142 h 11663158"/>
                <a:gd name="connsiteX246" fmla="*/ 2473325 w 4947551"/>
                <a:gd name="connsiteY246" fmla="*/ 8932977 h 11663158"/>
                <a:gd name="connsiteX247" fmla="*/ 2488679 w 4947551"/>
                <a:gd name="connsiteY247" fmla="*/ 9207805 h 11663158"/>
                <a:gd name="connsiteX248" fmla="*/ 2499207 w 4947551"/>
                <a:gd name="connsiteY248" fmla="*/ 9411373 h 11663158"/>
                <a:gd name="connsiteX249" fmla="*/ 2508745 w 4947551"/>
                <a:gd name="connsiteY249" fmla="*/ 9611792 h 11663158"/>
                <a:gd name="connsiteX250" fmla="*/ 2489517 w 4947551"/>
                <a:gd name="connsiteY250" fmla="*/ 11559578 h 11663158"/>
                <a:gd name="connsiteX251" fmla="*/ 2478887 w 4947551"/>
                <a:gd name="connsiteY251" fmla="*/ 11601361 h 11663158"/>
                <a:gd name="connsiteX252" fmla="*/ 2460739 w 4947551"/>
                <a:gd name="connsiteY252" fmla="*/ 11650510 h 11663158"/>
                <a:gd name="connsiteX253" fmla="*/ 2454097 w 4947551"/>
                <a:gd name="connsiteY253" fmla="*/ 11663159 h 11663158"/>
                <a:gd name="connsiteX254" fmla="*/ 4947551 w 4947551"/>
                <a:gd name="connsiteY254" fmla="*/ 11651602 h 11663158"/>
                <a:gd name="connsiteX0" fmla="*/ 4947551 w 4947551"/>
                <a:gd name="connsiteY0" fmla="*/ 11651602 h 11663160"/>
                <a:gd name="connsiteX1" fmla="*/ 4719642 w 4947551"/>
                <a:gd name="connsiteY1" fmla="*/ 9451909 h 11663160"/>
                <a:gd name="connsiteX2" fmla="*/ 4643463 w 4947551"/>
                <a:gd name="connsiteY2" fmla="*/ 8467674 h 11663160"/>
                <a:gd name="connsiteX3" fmla="*/ 4445355 w 4947551"/>
                <a:gd name="connsiteY3" fmla="*/ 6664122 h 11663160"/>
                <a:gd name="connsiteX4" fmla="*/ 4266146 w 4947551"/>
                <a:gd name="connsiteY4" fmla="*/ 5572925 h 11663160"/>
                <a:gd name="connsiteX5" fmla="*/ 4018750 w 4947551"/>
                <a:gd name="connsiteY5" fmla="*/ 4526064 h 11663160"/>
                <a:gd name="connsiteX6" fmla="*/ 4018203 w 4947551"/>
                <a:gd name="connsiteY6" fmla="*/ 4488688 h 11663160"/>
                <a:gd name="connsiteX7" fmla="*/ 4018267 w 4947551"/>
                <a:gd name="connsiteY7" fmla="*/ 4434357 h 11663160"/>
                <a:gd name="connsiteX8" fmla="*/ 4019131 w 4947551"/>
                <a:gd name="connsiteY8" fmla="*/ 4380242 h 11663160"/>
                <a:gd name="connsiteX9" fmla="*/ 4020680 w 4947551"/>
                <a:gd name="connsiteY9" fmla="*/ 4326394 h 11663160"/>
                <a:gd name="connsiteX10" fmla="*/ 4022826 w 4947551"/>
                <a:gd name="connsiteY10" fmla="*/ 4272864 h 11663160"/>
                <a:gd name="connsiteX11" fmla="*/ 4025468 w 4947551"/>
                <a:gd name="connsiteY11" fmla="*/ 4219689 h 11663160"/>
                <a:gd name="connsiteX12" fmla="*/ 4028529 w 4947551"/>
                <a:gd name="connsiteY12" fmla="*/ 4166933 h 11663160"/>
                <a:gd name="connsiteX13" fmla="*/ 4031907 w 4947551"/>
                <a:gd name="connsiteY13" fmla="*/ 4114647 h 11663160"/>
                <a:gd name="connsiteX14" fmla="*/ 4035514 w 4947551"/>
                <a:gd name="connsiteY14" fmla="*/ 4062869 h 11663160"/>
                <a:gd name="connsiteX15" fmla="*/ 4046702 w 4947551"/>
                <a:gd name="connsiteY15" fmla="*/ 3911117 h 11663160"/>
                <a:gd name="connsiteX16" fmla="*/ 4053548 w 4947551"/>
                <a:gd name="connsiteY16" fmla="*/ 3813441 h 11663160"/>
                <a:gd name="connsiteX17" fmla="*/ 4056507 w 4947551"/>
                <a:gd name="connsiteY17" fmla="*/ 3765791 h 11663160"/>
                <a:gd name="connsiteX18" fmla="*/ 4059034 w 4947551"/>
                <a:gd name="connsiteY18" fmla="*/ 3719017 h 11663160"/>
                <a:gd name="connsiteX19" fmla="*/ 4061041 w 4947551"/>
                <a:gd name="connsiteY19" fmla="*/ 3673157 h 11663160"/>
                <a:gd name="connsiteX20" fmla="*/ 4062412 w 4947551"/>
                <a:gd name="connsiteY20" fmla="*/ 3628250 h 11663160"/>
                <a:gd name="connsiteX21" fmla="*/ 4063073 w 4947551"/>
                <a:gd name="connsiteY21" fmla="*/ 3584371 h 11663160"/>
                <a:gd name="connsiteX22" fmla="*/ 4062920 w 4947551"/>
                <a:gd name="connsiteY22" fmla="*/ 3541547 h 11663160"/>
                <a:gd name="connsiteX23" fmla="*/ 4061866 w 4947551"/>
                <a:gd name="connsiteY23" fmla="*/ 3499840 h 11663160"/>
                <a:gd name="connsiteX24" fmla="*/ 4059809 w 4947551"/>
                <a:gd name="connsiteY24" fmla="*/ 3459302 h 11663160"/>
                <a:gd name="connsiteX25" fmla="*/ 4056672 w 4947551"/>
                <a:gd name="connsiteY25" fmla="*/ 3419970 h 11663160"/>
                <a:gd name="connsiteX26" fmla="*/ 4052341 w 4947551"/>
                <a:gd name="connsiteY26" fmla="*/ 3381908 h 11663160"/>
                <a:gd name="connsiteX27" fmla="*/ 4063796 w 4947551"/>
                <a:gd name="connsiteY27" fmla="*/ 3338804 h 11663160"/>
                <a:gd name="connsiteX28" fmla="*/ 4073741 w 4947551"/>
                <a:gd name="connsiteY28" fmla="*/ 3291090 h 11663160"/>
                <a:gd name="connsiteX29" fmla="*/ 4082224 w 4947551"/>
                <a:gd name="connsiteY29" fmla="*/ 3239668 h 11663160"/>
                <a:gd name="connsiteX30" fmla="*/ 4089311 w 4947551"/>
                <a:gd name="connsiteY30" fmla="*/ 3185426 h 11663160"/>
                <a:gd name="connsiteX31" fmla="*/ 4095077 w 4947551"/>
                <a:gd name="connsiteY31" fmla="*/ 3129292 h 11663160"/>
                <a:gd name="connsiteX32" fmla="*/ 4099572 w 4947551"/>
                <a:gd name="connsiteY32" fmla="*/ 3072180 h 11663160"/>
                <a:gd name="connsiteX33" fmla="*/ 4102874 w 4947551"/>
                <a:gd name="connsiteY33" fmla="*/ 3015005 h 11663160"/>
                <a:gd name="connsiteX34" fmla="*/ 4105033 w 4947551"/>
                <a:gd name="connsiteY34" fmla="*/ 2958655 h 11663160"/>
                <a:gd name="connsiteX35" fmla="*/ 4106138 w 4947551"/>
                <a:gd name="connsiteY35" fmla="*/ 2904058 h 11663160"/>
                <a:gd name="connsiteX36" fmla="*/ 4106227 w 4947551"/>
                <a:gd name="connsiteY36" fmla="*/ 2852115 h 11663160"/>
                <a:gd name="connsiteX37" fmla="*/ 4105376 w 4947551"/>
                <a:gd name="connsiteY37" fmla="*/ 2803753 h 11663160"/>
                <a:gd name="connsiteX38" fmla="*/ 4103662 w 4947551"/>
                <a:gd name="connsiteY38" fmla="*/ 2759862 h 11663160"/>
                <a:gd name="connsiteX39" fmla="*/ 4101122 w 4947551"/>
                <a:gd name="connsiteY39" fmla="*/ 2721368 h 11663160"/>
                <a:gd name="connsiteX40" fmla="*/ 4097845 w 4947551"/>
                <a:gd name="connsiteY40" fmla="*/ 2689174 h 11663160"/>
                <a:gd name="connsiteX41" fmla="*/ 4090454 w 4947551"/>
                <a:gd name="connsiteY41" fmla="*/ 2628252 h 11663160"/>
                <a:gd name="connsiteX42" fmla="*/ 4071607 w 4947551"/>
                <a:gd name="connsiteY42" fmla="*/ 2459113 h 11663160"/>
                <a:gd name="connsiteX43" fmla="*/ 4065587 w 4947551"/>
                <a:gd name="connsiteY43" fmla="*/ 2407094 h 11663160"/>
                <a:gd name="connsiteX44" fmla="*/ 4059275 w 4947551"/>
                <a:gd name="connsiteY44" fmla="*/ 2357170 h 11663160"/>
                <a:gd name="connsiteX45" fmla="*/ 4052417 w 4947551"/>
                <a:gd name="connsiteY45" fmla="*/ 2309266 h 11663160"/>
                <a:gd name="connsiteX46" fmla="*/ 4044759 w 4947551"/>
                <a:gd name="connsiteY46" fmla="*/ 2263330 h 11663160"/>
                <a:gd name="connsiteX47" fmla="*/ 4036034 w 4947551"/>
                <a:gd name="connsiteY47" fmla="*/ 2219325 h 11663160"/>
                <a:gd name="connsiteX48" fmla="*/ 4026001 w 4947551"/>
                <a:gd name="connsiteY48" fmla="*/ 2177186 h 11663160"/>
                <a:gd name="connsiteX49" fmla="*/ 4014406 w 4947551"/>
                <a:gd name="connsiteY49" fmla="*/ 2136851 h 11663160"/>
                <a:gd name="connsiteX50" fmla="*/ 4000995 w 4947551"/>
                <a:gd name="connsiteY50" fmla="*/ 2098268 h 11663160"/>
                <a:gd name="connsiteX51" fmla="*/ 3985514 w 4947551"/>
                <a:gd name="connsiteY51" fmla="*/ 2061375 h 11663160"/>
                <a:gd name="connsiteX52" fmla="*/ 3967696 w 4947551"/>
                <a:gd name="connsiteY52" fmla="*/ 2026132 h 11663160"/>
                <a:gd name="connsiteX53" fmla="*/ 3947312 w 4947551"/>
                <a:gd name="connsiteY53" fmla="*/ 1992477 h 11663160"/>
                <a:gd name="connsiteX54" fmla="*/ 3924084 w 4947551"/>
                <a:gd name="connsiteY54" fmla="*/ 1960346 h 11663160"/>
                <a:gd name="connsiteX55" fmla="*/ 3897757 w 4947551"/>
                <a:gd name="connsiteY55" fmla="*/ 1929688 h 11663160"/>
                <a:gd name="connsiteX56" fmla="*/ 3868102 w 4947551"/>
                <a:gd name="connsiteY56" fmla="*/ 1900440 h 11663160"/>
                <a:gd name="connsiteX57" fmla="*/ 3834841 w 4947551"/>
                <a:gd name="connsiteY57" fmla="*/ 1872564 h 11663160"/>
                <a:gd name="connsiteX58" fmla="*/ 3797731 w 4947551"/>
                <a:gd name="connsiteY58" fmla="*/ 1845995 h 11663160"/>
                <a:gd name="connsiteX59" fmla="*/ 3756520 w 4947551"/>
                <a:gd name="connsiteY59" fmla="*/ 1820684 h 11663160"/>
                <a:gd name="connsiteX60" fmla="*/ 3710940 w 4947551"/>
                <a:gd name="connsiteY60" fmla="*/ 1796554 h 11663160"/>
                <a:gd name="connsiteX61" fmla="*/ 3699484 w 4947551"/>
                <a:gd name="connsiteY61" fmla="*/ 1742655 h 11663160"/>
                <a:gd name="connsiteX62" fmla="*/ 3683393 w 4947551"/>
                <a:gd name="connsiteY62" fmla="*/ 1693278 h 11663160"/>
                <a:gd name="connsiteX63" fmla="*/ 3663086 w 4947551"/>
                <a:gd name="connsiteY63" fmla="*/ 1648193 h 11663160"/>
                <a:gd name="connsiteX64" fmla="*/ 3638956 w 4947551"/>
                <a:gd name="connsiteY64" fmla="*/ 1607197 h 11663160"/>
                <a:gd name="connsiteX65" fmla="*/ 3611422 w 4947551"/>
                <a:gd name="connsiteY65" fmla="*/ 1570062 h 11663160"/>
                <a:gd name="connsiteX66" fmla="*/ 3580854 w 4947551"/>
                <a:gd name="connsiteY66" fmla="*/ 1536573 h 11663160"/>
                <a:gd name="connsiteX67" fmla="*/ 3547694 w 4947551"/>
                <a:gd name="connsiteY67" fmla="*/ 1506512 h 11663160"/>
                <a:gd name="connsiteX68" fmla="*/ 3512312 w 4947551"/>
                <a:gd name="connsiteY68" fmla="*/ 1479664 h 11663160"/>
                <a:gd name="connsiteX69" fmla="*/ 3475139 w 4947551"/>
                <a:gd name="connsiteY69" fmla="*/ 1455813 h 11663160"/>
                <a:gd name="connsiteX70" fmla="*/ 3436556 w 4947551"/>
                <a:gd name="connsiteY70" fmla="*/ 1434731 h 11663160"/>
                <a:gd name="connsiteX71" fmla="*/ 3396983 w 4947551"/>
                <a:gd name="connsiteY71" fmla="*/ 1416227 h 11663160"/>
                <a:gd name="connsiteX72" fmla="*/ 3356813 w 4947551"/>
                <a:gd name="connsiteY72" fmla="*/ 1400060 h 11663160"/>
                <a:gd name="connsiteX73" fmla="*/ 3316440 w 4947551"/>
                <a:gd name="connsiteY73" fmla="*/ 1386014 h 11663160"/>
                <a:gd name="connsiteX74" fmla="*/ 3276295 w 4947551"/>
                <a:gd name="connsiteY74" fmla="*/ 1373886 h 11663160"/>
                <a:gd name="connsiteX75" fmla="*/ 3236760 w 4947551"/>
                <a:gd name="connsiteY75" fmla="*/ 1363446 h 11663160"/>
                <a:gd name="connsiteX76" fmla="*/ 3198253 w 4947551"/>
                <a:gd name="connsiteY76" fmla="*/ 1354480 h 11663160"/>
                <a:gd name="connsiteX77" fmla="*/ 3161157 w 4947551"/>
                <a:gd name="connsiteY77" fmla="*/ 1346771 h 11663160"/>
                <a:gd name="connsiteX78" fmla="*/ 3127591 w 4947551"/>
                <a:gd name="connsiteY78" fmla="*/ 1292110 h 11663160"/>
                <a:gd name="connsiteX79" fmla="*/ 3096272 w 4947551"/>
                <a:gd name="connsiteY79" fmla="*/ 1238783 h 11663160"/>
                <a:gd name="connsiteX80" fmla="*/ 3066834 w 4947551"/>
                <a:gd name="connsiteY80" fmla="*/ 1187018 h 11663160"/>
                <a:gd name="connsiteX81" fmla="*/ 3012071 w 4947551"/>
                <a:gd name="connsiteY81" fmla="*/ 1088936 h 11663160"/>
                <a:gd name="connsiteX82" fmla="*/ 2986024 w 4947551"/>
                <a:gd name="connsiteY82" fmla="*/ 1043025 h 11663160"/>
                <a:gd name="connsiteX83" fmla="*/ 2960357 w 4947551"/>
                <a:gd name="connsiteY83" fmla="*/ 999477 h 11663160"/>
                <a:gd name="connsiteX84" fmla="*/ 2934716 w 4947551"/>
                <a:gd name="connsiteY84" fmla="*/ 958507 h 11663160"/>
                <a:gd name="connsiteX85" fmla="*/ 2908719 w 4947551"/>
                <a:gd name="connsiteY85" fmla="*/ 920292 h 11663160"/>
                <a:gd name="connsiteX86" fmla="*/ 2881998 w 4947551"/>
                <a:gd name="connsiteY86" fmla="*/ 885050 h 11663160"/>
                <a:gd name="connsiteX87" fmla="*/ 2854185 w 4947551"/>
                <a:gd name="connsiteY87" fmla="*/ 852970 h 11663160"/>
                <a:gd name="connsiteX88" fmla="*/ 2824911 w 4947551"/>
                <a:gd name="connsiteY88" fmla="*/ 824280 h 11663160"/>
                <a:gd name="connsiteX89" fmla="*/ 2793796 w 4947551"/>
                <a:gd name="connsiteY89" fmla="*/ 799160 h 11663160"/>
                <a:gd name="connsiteX90" fmla="*/ 2760472 w 4947551"/>
                <a:gd name="connsiteY90" fmla="*/ 777824 h 11663160"/>
                <a:gd name="connsiteX91" fmla="*/ 2724581 w 4947551"/>
                <a:gd name="connsiteY91" fmla="*/ 760476 h 11663160"/>
                <a:gd name="connsiteX92" fmla="*/ 2687066 w 4947551"/>
                <a:gd name="connsiteY92" fmla="*/ 751433 h 11663160"/>
                <a:gd name="connsiteX93" fmla="*/ 2644190 w 4947551"/>
                <a:gd name="connsiteY93" fmla="*/ 751306 h 11663160"/>
                <a:gd name="connsiteX94" fmla="*/ 2597493 w 4947551"/>
                <a:gd name="connsiteY94" fmla="*/ 758380 h 11663160"/>
                <a:gd name="connsiteX95" fmla="*/ 2548458 w 4947551"/>
                <a:gd name="connsiteY95" fmla="*/ 770915 h 11663160"/>
                <a:gd name="connsiteX96" fmla="*/ 2498623 w 4947551"/>
                <a:gd name="connsiteY96" fmla="*/ 787222 h 11663160"/>
                <a:gd name="connsiteX97" fmla="*/ 2449487 w 4947551"/>
                <a:gd name="connsiteY97" fmla="*/ 805561 h 11663160"/>
                <a:gd name="connsiteX98" fmla="*/ 2359406 w 4947551"/>
                <a:gd name="connsiteY98" fmla="*/ 841476 h 11663160"/>
                <a:gd name="connsiteX99" fmla="*/ 2321471 w 4947551"/>
                <a:gd name="connsiteY99" fmla="*/ 855624 h 11663160"/>
                <a:gd name="connsiteX100" fmla="*/ 2353945 w 4947551"/>
                <a:gd name="connsiteY100" fmla="*/ 972350 h 11663160"/>
                <a:gd name="connsiteX101" fmla="*/ 2369337 w 4947551"/>
                <a:gd name="connsiteY101" fmla="*/ 1042733 h 11663160"/>
                <a:gd name="connsiteX102" fmla="*/ 2371750 w 4947551"/>
                <a:gd name="connsiteY102" fmla="*/ 1095070 h 11663160"/>
                <a:gd name="connsiteX103" fmla="*/ 2365273 w 4947551"/>
                <a:gd name="connsiteY103" fmla="*/ 1157706 h 11663160"/>
                <a:gd name="connsiteX104" fmla="*/ 2244699 w 4947551"/>
                <a:gd name="connsiteY104" fmla="*/ 2131885 h 11663160"/>
                <a:gd name="connsiteX105" fmla="*/ 2365260 w 4947551"/>
                <a:gd name="connsiteY105" fmla="*/ 1157706 h 11663160"/>
                <a:gd name="connsiteX106" fmla="*/ 2365730 w 4947551"/>
                <a:gd name="connsiteY106" fmla="*/ 1139748 h 11663160"/>
                <a:gd name="connsiteX107" fmla="*/ 2342832 w 4947551"/>
                <a:gd name="connsiteY107" fmla="*/ 1081036 h 11663160"/>
                <a:gd name="connsiteX108" fmla="*/ 2321318 w 4947551"/>
                <a:gd name="connsiteY108" fmla="*/ 1042365 h 11663160"/>
                <a:gd name="connsiteX109" fmla="*/ 2294293 w 4947551"/>
                <a:gd name="connsiteY109" fmla="*/ 998880 h 11663160"/>
                <a:gd name="connsiteX110" fmla="*/ 2262708 w 4947551"/>
                <a:gd name="connsiteY110" fmla="*/ 951623 h 11663160"/>
                <a:gd name="connsiteX111" fmla="*/ 2227465 w 4947551"/>
                <a:gd name="connsiteY111" fmla="*/ 901636 h 11663160"/>
                <a:gd name="connsiteX112" fmla="*/ 2189480 w 4947551"/>
                <a:gd name="connsiteY112" fmla="*/ 849960 h 11663160"/>
                <a:gd name="connsiteX113" fmla="*/ 2149678 w 4947551"/>
                <a:gd name="connsiteY113" fmla="*/ 797648 h 11663160"/>
                <a:gd name="connsiteX114" fmla="*/ 2108962 w 4947551"/>
                <a:gd name="connsiteY114" fmla="*/ 745731 h 11663160"/>
                <a:gd name="connsiteX115" fmla="*/ 2068271 w 4947551"/>
                <a:gd name="connsiteY115" fmla="*/ 695274 h 11663160"/>
                <a:gd name="connsiteX116" fmla="*/ 2028520 w 4947551"/>
                <a:gd name="connsiteY116" fmla="*/ 647306 h 11663160"/>
                <a:gd name="connsiteX117" fmla="*/ 1990610 w 4947551"/>
                <a:gd name="connsiteY117" fmla="*/ 602869 h 11663160"/>
                <a:gd name="connsiteX118" fmla="*/ 1955482 w 4947551"/>
                <a:gd name="connsiteY118" fmla="*/ 563016 h 11663160"/>
                <a:gd name="connsiteX119" fmla="*/ 1924037 w 4947551"/>
                <a:gd name="connsiteY119" fmla="*/ 528789 h 11663160"/>
                <a:gd name="connsiteX120" fmla="*/ 1897202 w 4947551"/>
                <a:gd name="connsiteY120" fmla="*/ 501230 h 11663160"/>
                <a:gd name="connsiteX121" fmla="*/ 1861007 w 4947551"/>
                <a:gd name="connsiteY121" fmla="*/ 470306 h 11663160"/>
                <a:gd name="connsiteX122" fmla="*/ 406044 w 4947551"/>
                <a:gd name="connsiteY122" fmla="*/ 2501 h 11663160"/>
                <a:gd name="connsiteX123" fmla="*/ 363143 w 4947551"/>
                <a:gd name="connsiteY123" fmla="*/ 0 h 11663160"/>
                <a:gd name="connsiteX124" fmla="*/ 321068 w 4947551"/>
                <a:gd name="connsiteY124" fmla="*/ 19151 h 11663160"/>
                <a:gd name="connsiteX125" fmla="*/ 289941 w 4947551"/>
                <a:gd name="connsiteY125" fmla="*/ 53987 h 11663160"/>
                <a:gd name="connsiteX126" fmla="*/ 279920 w 4947551"/>
                <a:gd name="connsiteY126" fmla="*/ 98539 h 11663160"/>
                <a:gd name="connsiteX127" fmla="*/ 284683 w 4947551"/>
                <a:gd name="connsiteY127" fmla="*/ 138950 h 11663160"/>
                <a:gd name="connsiteX128" fmla="*/ 293077 w 4947551"/>
                <a:gd name="connsiteY128" fmla="*/ 181762 h 11663160"/>
                <a:gd name="connsiteX129" fmla="*/ 305917 w 4947551"/>
                <a:gd name="connsiteY129" fmla="*/ 225729 h 11663160"/>
                <a:gd name="connsiteX130" fmla="*/ 324027 w 4947551"/>
                <a:gd name="connsiteY130" fmla="*/ 269608 h 11663160"/>
                <a:gd name="connsiteX131" fmla="*/ 348221 w 4947551"/>
                <a:gd name="connsiteY131" fmla="*/ 312127 h 11663160"/>
                <a:gd name="connsiteX132" fmla="*/ 379310 w 4947551"/>
                <a:gd name="connsiteY132" fmla="*/ 352044 h 11663160"/>
                <a:gd name="connsiteX133" fmla="*/ 418122 w 4947551"/>
                <a:gd name="connsiteY133" fmla="*/ 388112 h 11663160"/>
                <a:gd name="connsiteX134" fmla="*/ 685850 w 4947551"/>
                <a:gd name="connsiteY134" fmla="*/ 539369 h 11663160"/>
                <a:gd name="connsiteX135" fmla="*/ 1100861 w 4947551"/>
                <a:gd name="connsiteY135" fmla="*/ 735495 h 11663160"/>
                <a:gd name="connsiteX136" fmla="*/ 1482407 w 4947551"/>
                <a:gd name="connsiteY136" fmla="*/ 905357 h 11663160"/>
                <a:gd name="connsiteX137" fmla="*/ 1649742 w 4947551"/>
                <a:gd name="connsiteY137" fmla="*/ 977785 h 11663160"/>
                <a:gd name="connsiteX138" fmla="*/ 1785048 w 4947551"/>
                <a:gd name="connsiteY138" fmla="*/ 2112632 h 11663160"/>
                <a:gd name="connsiteX139" fmla="*/ 1759026 w 4947551"/>
                <a:gd name="connsiteY139" fmla="*/ 2372144 h 11663160"/>
                <a:gd name="connsiteX140" fmla="*/ 1648383 w 4947551"/>
                <a:gd name="connsiteY140" fmla="*/ 2966072 h 11663160"/>
                <a:gd name="connsiteX141" fmla="*/ 1607248 w 4947551"/>
                <a:gd name="connsiteY141" fmla="*/ 2983052 h 11663160"/>
                <a:gd name="connsiteX142" fmla="*/ 1563331 w 4947551"/>
                <a:gd name="connsiteY142" fmla="*/ 3004997 h 11663160"/>
                <a:gd name="connsiteX143" fmla="*/ 1414526 w 4947551"/>
                <a:gd name="connsiteY143" fmla="*/ 3086201 h 11663160"/>
                <a:gd name="connsiteX144" fmla="*/ 1387436 w 4947551"/>
                <a:gd name="connsiteY144" fmla="*/ 3147326 h 11663160"/>
                <a:gd name="connsiteX145" fmla="*/ 1327137 w 4947551"/>
                <a:gd name="connsiteY145" fmla="*/ 3085833 h 11663160"/>
                <a:gd name="connsiteX146" fmla="*/ 1255369 w 4947551"/>
                <a:gd name="connsiteY146" fmla="*/ 3011360 h 11663160"/>
                <a:gd name="connsiteX147" fmla="*/ 1143254 w 4947551"/>
                <a:gd name="connsiteY147" fmla="*/ 2894114 h 11663160"/>
                <a:gd name="connsiteX148" fmla="*/ 1105077 w 4947551"/>
                <a:gd name="connsiteY148" fmla="*/ 2854502 h 11663160"/>
                <a:gd name="connsiteX149" fmla="*/ 1066647 w 4947551"/>
                <a:gd name="connsiteY149" fmla="*/ 2815005 h 11663160"/>
                <a:gd name="connsiteX150" fmla="*/ 1028077 w 4947551"/>
                <a:gd name="connsiteY150" fmla="*/ 2775851 h 11663160"/>
                <a:gd name="connsiteX151" fmla="*/ 989457 w 4947551"/>
                <a:gd name="connsiteY151" fmla="*/ 2737294 h 11663160"/>
                <a:gd name="connsiteX152" fmla="*/ 950874 w 4947551"/>
                <a:gd name="connsiteY152" fmla="*/ 2699562 h 11663160"/>
                <a:gd name="connsiteX153" fmla="*/ 912431 w 4947551"/>
                <a:gd name="connsiteY153" fmla="*/ 2662885 h 11663160"/>
                <a:gd name="connsiteX154" fmla="*/ 874217 w 4947551"/>
                <a:gd name="connsiteY154" fmla="*/ 2627490 h 11663160"/>
                <a:gd name="connsiteX155" fmla="*/ 836333 w 4947551"/>
                <a:gd name="connsiteY155" fmla="*/ 2593619 h 11663160"/>
                <a:gd name="connsiteX156" fmla="*/ 798868 w 4947551"/>
                <a:gd name="connsiteY156" fmla="*/ 2561513 h 11663160"/>
                <a:gd name="connsiteX157" fmla="*/ 761923 w 4947551"/>
                <a:gd name="connsiteY157" fmla="*/ 2531389 h 11663160"/>
                <a:gd name="connsiteX158" fmla="*/ 725589 w 4947551"/>
                <a:gd name="connsiteY158" fmla="*/ 2503487 h 11663160"/>
                <a:gd name="connsiteX159" fmla="*/ 689978 w 4947551"/>
                <a:gd name="connsiteY159" fmla="*/ 2478036 h 11663160"/>
                <a:gd name="connsiteX160" fmla="*/ 655154 w 4947551"/>
                <a:gd name="connsiteY160" fmla="*/ 2455291 h 11663160"/>
                <a:gd name="connsiteX161" fmla="*/ 621245 w 4947551"/>
                <a:gd name="connsiteY161" fmla="*/ 2435453 h 11663160"/>
                <a:gd name="connsiteX162" fmla="*/ 556488 w 4947551"/>
                <a:gd name="connsiteY162" fmla="*/ 2405507 h 11663160"/>
                <a:gd name="connsiteX163" fmla="*/ 495566 w 4947551"/>
                <a:gd name="connsiteY163" fmla="*/ 2384895 h 11663160"/>
                <a:gd name="connsiteX164" fmla="*/ 438518 w 4947551"/>
                <a:gd name="connsiteY164" fmla="*/ 2369210 h 11663160"/>
                <a:gd name="connsiteX165" fmla="*/ 385191 w 4947551"/>
                <a:gd name="connsiteY165" fmla="*/ 2358148 h 11663160"/>
                <a:gd name="connsiteX166" fmla="*/ 335495 w 4947551"/>
                <a:gd name="connsiteY166" fmla="*/ 2351468 h 11663160"/>
                <a:gd name="connsiteX167" fmla="*/ 289293 w 4947551"/>
                <a:gd name="connsiteY167" fmla="*/ 2348865 h 11663160"/>
                <a:gd name="connsiteX168" fmla="*/ 246468 w 4947551"/>
                <a:gd name="connsiteY168" fmla="*/ 2350084 h 11663160"/>
                <a:gd name="connsiteX169" fmla="*/ 206895 w 4947551"/>
                <a:gd name="connsiteY169" fmla="*/ 2354846 h 11663160"/>
                <a:gd name="connsiteX170" fmla="*/ 164465 w 4947551"/>
                <a:gd name="connsiteY170" fmla="*/ 2365781 h 11663160"/>
                <a:gd name="connsiteX171" fmla="*/ 126428 w 4947551"/>
                <a:gd name="connsiteY171" fmla="*/ 2382951 h 11663160"/>
                <a:gd name="connsiteX172" fmla="*/ 92976 w 4947551"/>
                <a:gd name="connsiteY172" fmla="*/ 2405608 h 11663160"/>
                <a:gd name="connsiteX173" fmla="*/ 64312 w 4947551"/>
                <a:gd name="connsiteY173" fmla="*/ 2432951 h 11663160"/>
                <a:gd name="connsiteX174" fmla="*/ 40640 w 4947551"/>
                <a:gd name="connsiteY174" fmla="*/ 2464219 h 11663160"/>
                <a:gd name="connsiteX175" fmla="*/ 22174 w 4947551"/>
                <a:gd name="connsiteY175" fmla="*/ 2498636 h 11663160"/>
                <a:gd name="connsiteX176" fmla="*/ 9105 w 4947551"/>
                <a:gd name="connsiteY176" fmla="*/ 2535415 h 11663160"/>
                <a:gd name="connsiteX177" fmla="*/ 1651 w 4947551"/>
                <a:gd name="connsiteY177" fmla="*/ 2573794 h 11663160"/>
                <a:gd name="connsiteX178" fmla="*/ 0 w 4947551"/>
                <a:gd name="connsiteY178" fmla="*/ 2612987 h 11663160"/>
                <a:gd name="connsiteX179" fmla="*/ 4356 w 4947551"/>
                <a:gd name="connsiteY179" fmla="*/ 2652230 h 11663160"/>
                <a:gd name="connsiteX180" fmla="*/ 14922 w 4947551"/>
                <a:gd name="connsiteY180" fmla="*/ 2690736 h 11663160"/>
                <a:gd name="connsiteX181" fmla="*/ 31902 w 4947551"/>
                <a:gd name="connsiteY181" fmla="*/ 2727744 h 11663160"/>
                <a:gd name="connsiteX182" fmla="*/ 55511 w 4947551"/>
                <a:gd name="connsiteY182" fmla="*/ 2762466 h 11663160"/>
                <a:gd name="connsiteX183" fmla="*/ 85928 w 4947551"/>
                <a:gd name="connsiteY183" fmla="*/ 2794127 h 11663160"/>
                <a:gd name="connsiteX184" fmla="*/ 121500 w 4947551"/>
                <a:gd name="connsiteY184" fmla="*/ 2825940 h 11663160"/>
                <a:gd name="connsiteX185" fmla="*/ 157035 w 4947551"/>
                <a:gd name="connsiteY185" fmla="*/ 2858617 h 11663160"/>
                <a:gd name="connsiteX186" fmla="*/ 192519 w 4947551"/>
                <a:gd name="connsiteY186" fmla="*/ 2892145 h 11663160"/>
                <a:gd name="connsiteX187" fmla="*/ 227926 w 4947551"/>
                <a:gd name="connsiteY187" fmla="*/ 2926461 h 11663160"/>
                <a:gd name="connsiteX188" fmla="*/ 263245 w 4947551"/>
                <a:gd name="connsiteY188" fmla="*/ 2961551 h 11663160"/>
                <a:gd name="connsiteX189" fmla="*/ 298462 w 4947551"/>
                <a:gd name="connsiteY189" fmla="*/ 2997352 h 11663160"/>
                <a:gd name="connsiteX190" fmla="*/ 333552 w 4947551"/>
                <a:gd name="connsiteY190" fmla="*/ 3033852 h 11663160"/>
                <a:gd name="connsiteX191" fmla="*/ 368503 w 4947551"/>
                <a:gd name="connsiteY191" fmla="*/ 3070999 h 11663160"/>
                <a:gd name="connsiteX192" fmla="*/ 403301 w 4947551"/>
                <a:gd name="connsiteY192" fmla="*/ 3108769 h 11663160"/>
                <a:gd name="connsiteX193" fmla="*/ 437921 w 4947551"/>
                <a:gd name="connsiteY193" fmla="*/ 3147098 h 11663160"/>
                <a:gd name="connsiteX194" fmla="*/ 472338 w 4947551"/>
                <a:gd name="connsiteY194" fmla="*/ 3185972 h 11663160"/>
                <a:gd name="connsiteX195" fmla="*/ 506552 w 4947551"/>
                <a:gd name="connsiteY195" fmla="*/ 3225355 h 11663160"/>
                <a:gd name="connsiteX196" fmla="*/ 540524 w 4947551"/>
                <a:gd name="connsiteY196" fmla="*/ 3265182 h 11663160"/>
                <a:gd name="connsiteX197" fmla="*/ 574255 w 4947551"/>
                <a:gd name="connsiteY197" fmla="*/ 3305441 h 11663160"/>
                <a:gd name="connsiteX198" fmla="*/ 607720 w 4947551"/>
                <a:gd name="connsiteY198" fmla="*/ 3346094 h 11663160"/>
                <a:gd name="connsiteX199" fmla="*/ 640905 w 4947551"/>
                <a:gd name="connsiteY199" fmla="*/ 3387090 h 11663160"/>
                <a:gd name="connsiteX200" fmla="*/ 673798 w 4947551"/>
                <a:gd name="connsiteY200" fmla="*/ 3428403 h 11663160"/>
                <a:gd name="connsiteX201" fmla="*/ 706361 w 4947551"/>
                <a:gd name="connsiteY201" fmla="*/ 3469983 h 11663160"/>
                <a:gd name="connsiteX202" fmla="*/ 738593 w 4947551"/>
                <a:gd name="connsiteY202" fmla="*/ 3511804 h 11663160"/>
                <a:gd name="connsiteX203" fmla="*/ 770470 w 4947551"/>
                <a:gd name="connsiteY203" fmla="*/ 3553815 h 11663160"/>
                <a:gd name="connsiteX204" fmla="*/ 801979 w 4947551"/>
                <a:gd name="connsiteY204" fmla="*/ 3595992 h 11663160"/>
                <a:gd name="connsiteX205" fmla="*/ 833094 w 4947551"/>
                <a:gd name="connsiteY205" fmla="*/ 3638296 h 11663160"/>
                <a:gd name="connsiteX206" fmla="*/ 863803 w 4947551"/>
                <a:gd name="connsiteY206" fmla="*/ 3680688 h 11663160"/>
                <a:gd name="connsiteX207" fmla="*/ 894092 w 4947551"/>
                <a:gd name="connsiteY207" fmla="*/ 3723119 h 11663160"/>
                <a:gd name="connsiteX208" fmla="*/ 923937 w 4947551"/>
                <a:gd name="connsiteY208" fmla="*/ 3765562 h 11663160"/>
                <a:gd name="connsiteX209" fmla="*/ 953325 w 4947551"/>
                <a:gd name="connsiteY209" fmla="*/ 3807980 h 11663160"/>
                <a:gd name="connsiteX210" fmla="*/ 982230 w 4947551"/>
                <a:gd name="connsiteY210" fmla="*/ 3850335 h 11663160"/>
                <a:gd name="connsiteX211" fmla="*/ 1010640 w 4947551"/>
                <a:gd name="connsiteY211" fmla="*/ 3892588 h 11663160"/>
                <a:gd name="connsiteX212" fmla="*/ 1038542 w 4947551"/>
                <a:gd name="connsiteY212" fmla="*/ 3934701 h 11663160"/>
                <a:gd name="connsiteX213" fmla="*/ 1424025 w 4947551"/>
                <a:gd name="connsiteY213" fmla="*/ 4504220 h 11663160"/>
                <a:gd name="connsiteX214" fmla="*/ 1462062 w 4947551"/>
                <a:gd name="connsiteY214" fmla="*/ 4552556 h 11663160"/>
                <a:gd name="connsiteX215" fmla="*/ 1499628 w 4947551"/>
                <a:gd name="connsiteY215" fmla="*/ 4598822 h 11663160"/>
                <a:gd name="connsiteX216" fmla="*/ 1536700 w 4947551"/>
                <a:gd name="connsiteY216" fmla="*/ 4643183 h 11663160"/>
                <a:gd name="connsiteX217" fmla="*/ 1573225 w 4947551"/>
                <a:gd name="connsiteY217" fmla="*/ 4685792 h 11663160"/>
                <a:gd name="connsiteX218" fmla="*/ 1609204 w 4947551"/>
                <a:gd name="connsiteY218" fmla="*/ 4726813 h 11663160"/>
                <a:gd name="connsiteX219" fmla="*/ 1644599 w 4947551"/>
                <a:gd name="connsiteY219" fmla="*/ 4766399 h 11663160"/>
                <a:gd name="connsiteX220" fmla="*/ 1679359 w 4947551"/>
                <a:gd name="connsiteY220" fmla="*/ 4804740 h 11663160"/>
                <a:gd name="connsiteX221" fmla="*/ 1811642 w 4947551"/>
                <a:gd name="connsiteY221" fmla="*/ 4948745 h 11663160"/>
                <a:gd name="connsiteX222" fmla="*/ 1842858 w 4947551"/>
                <a:gd name="connsiteY222" fmla="*/ 4983226 h 11663160"/>
                <a:gd name="connsiteX223" fmla="*/ 1873275 w 4947551"/>
                <a:gd name="connsiteY223" fmla="*/ 5017414 h 11663160"/>
                <a:gd name="connsiteX224" fmla="*/ 1902866 w 4947551"/>
                <a:gd name="connsiteY224" fmla="*/ 5051501 h 11663160"/>
                <a:gd name="connsiteX225" fmla="*/ 1931606 w 4947551"/>
                <a:gd name="connsiteY225" fmla="*/ 5085626 h 11663160"/>
                <a:gd name="connsiteX226" fmla="*/ 1959444 w 4947551"/>
                <a:gd name="connsiteY226" fmla="*/ 5119954 h 11663160"/>
                <a:gd name="connsiteX227" fmla="*/ 1986368 w 4947551"/>
                <a:gd name="connsiteY227" fmla="*/ 5154650 h 11663160"/>
                <a:gd name="connsiteX228" fmla="*/ 2012353 w 4947551"/>
                <a:gd name="connsiteY228" fmla="*/ 5189893 h 11663160"/>
                <a:gd name="connsiteX229" fmla="*/ 2037346 w 4947551"/>
                <a:gd name="connsiteY229" fmla="*/ 5225821 h 11663160"/>
                <a:gd name="connsiteX230" fmla="*/ 2061337 w 4947551"/>
                <a:gd name="connsiteY230" fmla="*/ 5262613 h 11663160"/>
                <a:gd name="connsiteX231" fmla="*/ 2084285 w 4947551"/>
                <a:gd name="connsiteY231" fmla="*/ 5300434 h 11663160"/>
                <a:gd name="connsiteX232" fmla="*/ 2106168 w 4947551"/>
                <a:gd name="connsiteY232" fmla="*/ 5339435 h 11663160"/>
                <a:gd name="connsiteX233" fmla="*/ 2126945 w 4947551"/>
                <a:gd name="connsiteY233" fmla="*/ 5379783 h 11663160"/>
                <a:gd name="connsiteX234" fmla="*/ 2146604 w 4947551"/>
                <a:gd name="connsiteY234" fmla="*/ 5421642 h 11663160"/>
                <a:gd name="connsiteX235" fmla="*/ 2165096 w 4947551"/>
                <a:gd name="connsiteY235" fmla="*/ 5465178 h 11663160"/>
                <a:gd name="connsiteX236" fmla="*/ 2182406 w 4947551"/>
                <a:gd name="connsiteY236" fmla="*/ 5510555 h 11663160"/>
                <a:gd name="connsiteX237" fmla="*/ 2198484 w 4947551"/>
                <a:gd name="connsiteY237" fmla="*/ 5557926 h 11663160"/>
                <a:gd name="connsiteX238" fmla="*/ 2213330 w 4947551"/>
                <a:gd name="connsiteY238" fmla="*/ 5607469 h 11663160"/>
                <a:gd name="connsiteX239" fmla="*/ 2226894 w 4947551"/>
                <a:gd name="connsiteY239" fmla="*/ 5659336 h 11663160"/>
                <a:gd name="connsiteX240" fmla="*/ 2299398 w 4947551"/>
                <a:gd name="connsiteY240" fmla="*/ 6512192 h 11663160"/>
                <a:gd name="connsiteX241" fmla="*/ 2344089 w 4947551"/>
                <a:gd name="connsiteY241" fmla="*/ 7067969 h 11663160"/>
                <a:gd name="connsiteX242" fmla="*/ 2382316 w 4947551"/>
                <a:gd name="connsiteY242" fmla="*/ 7569784 h 11663160"/>
                <a:gd name="connsiteX243" fmla="*/ 2411095 w 4947551"/>
                <a:gd name="connsiteY243" fmla="*/ 7968742 h 11663160"/>
                <a:gd name="connsiteX244" fmla="*/ 2434437 w 4947551"/>
                <a:gd name="connsiteY244" fmla="*/ 8310397 h 11663160"/>
                <a:gd name="connsiteX245" fmla="*/ 2456675 w 4947551"/>
                <a:gd name="connsiteY245" fmla="*/ 8656142 h 11663160"/>
                <a:gd name="connsiteX246" fmla="*/ 2473325 w 4947551"/>
                <a:gd name="connsiteY246" fmla="*/ 8932977 h 11663160"/>
                <a:gd name="connsiteX247" fmla="*/ 2488679 w 4947551"/>
                <a:gd name="connsiteY247" fmla="*/ 9207805 h 11663160"/>
                <a:gd name="connsiteX248" fmla="*/ 2499207 w 4947551"/>
                <a:gd name="connsiteY248" fmla="*/ 9411373 h 11663160"/>
                <a:gd name="connsiteX249" fmla="*/ 2508745 w 4947551"/>
                <a:gd name="connsiteY249" fmla="*/ 9611792 h 11663160"/>
                <a:gd name="connsiteX250" fmla="*/ 2478887 w 4947551"/>
                <a:gd name="connsiteY250" fmla="*/ 11601361 h 11663160"/>
                <a:gd name="connsiteX251" fmla="*/ 2460739 w 4947551"/>
                <a:gd name="connsiteY251" fmla="*/ 11650510 h 11663160"/>
                <a:gd name="connsiteX252" fmla="*/ 2454097 w 4947551"/>
                <a:gd name="connsiteY252" fmla="*/ 11663159 h 11663160"/>
                <a:gd name="connsiteX253" fmla="*/ 4947551 w 4947551"/>
                <a:gd name="connsiteY253" fmla="*/ 11651602 h 11663160"/>
                <a:gd name="connsiteX0" fmla="*/ 4947551 w 4947551"/>
                <a:gd name="connsiteY0" fmla="*/ 11651602 h 11663158"/>
                <a:gd name="connsiteX1" fmla="*/ 4719642 w 4947551"/>
                <a:gd name="connsiteY1" fmla="*/ 9451909 h 11663158"/>
                <a:gd name="connsiteX2" fmla="*/ 4643463 w 4947551"/>
                <a:gd name="connsiteY2" fmla="*/ 8467674 h 11663158"/>
                <a:gd name="connsiteX3" fmla="*/ 4445355 w 4947551"/>
                <a:gd name="connsiteY3" fmla="*/ 6664122 h 11663158"/>
                <a:gd name="connsiteX4" fmla="*/ 4266146 w 4947551"/>
                <a:gd name="connsiteY4" fmla="*/ 5572925 h 11663158"/>
                <a:gd name="connsiteX5" fmla="*/ 4018750 w 4947551"/>
                <a:gd name="connsiteY5" fmla="*/ 4526064 h 11663158"/>
                <a:gd name="connsiteX6" fmla="*/ 4018203 w 4947551"/>
                <a:gd name="connsiteY6" fmla="*/ 4488688 h 11663158"/>
                <a:gd name="connsiteX7" fmla="*/ 4018267 w 4947551"/>
                <a:gd name="connsiteY7" fmla="*/ 4434357 h 11663158"/>
                <a:gd name="connsiteX8" fmla="*/ 4019131 w 4947551"/>
                <a:gd name="connsiteY8" fmla="*/ 4380242 h 11663158"/>
                <a:gd name="connsiteX9" fmla="*/ 4020680 w 4947551"/>
                <a:gd name="connsiteY9" fmla="*/ 4326394 h 11663158"/>
                <a:gd name="connsiteX10" fmla="*/ 4022826 w 4947551"/>
                <a:gd name="connsiteY10" fmla="*/ 4272864 h 11663158"/>
                <a:gd name="connsiteX11" fmla="*/ 4025468 w 4947551"/>
                <a:gd name="connsiteY11" fmla="*/ 4219689 h 11663158"/>
                <a:gd name="connsiteX12" fmla="*/ 4028529 w 4947551"/>
                <a:gd name="connsiteY12" fmla="*/ 4166933 h 11663158"/>
                <a:gd name="connsiteX13" fmla="*/ 4031907 w 4947551"/>
                <a:gd name="connsiteY13" fmla="*/ 4114647 h 11663158"/>
                <a:gd name="connsiteX14" fmla="*/ 4035514 w 4947551"/>
                <a:gd name="connsiteY14" fmla="*/ 4062869 h 11663158"/>
                <a:gd name="connsiteX15" fmla="*/ 4046702 w 4947551"/>
                <a:gd name="connsiteY15" fmla="*/ 3911117 h 11663158"/>
                <a:gd name="connsiteX16" fmla="*/ 4053548 w 4947551"/>
                <a:gd name="connsiteY16" fmla="*/ 3813441 h 11663158"/>
                <a:gd name="connsiteX17" fmla="*/ 4056507 w 4947551"/>
                <a:gd name="connsiteY17" fmla="*/ 3765791 h 11663158"/>
                <a:gd name="connsiteX18" fmla="*/ 4059034 w 4947551"/>
                <a:gd name="connsiteY18" fmla="*/ 3719017 h 11663158"/>
                <a:gd name="connsiteX19" fmla="*/ 4061041 w 4947551"/>
                <a:gd name="connsiteY19" fmla="*/ 3673157 h 11663158"/>
                <a:gd name="connsiteX20" fmla="*/ 4062412 w 4947551"/>
                <a:gd name="connsiteY20" fmla="*/ 3628250 h 11663158"/>
                <a:gd name="connsiteX21" fmla="*/ 4063073 w 4947551"/>
                <a:gd name="connsiteY21" fmla="*/ 3584371 h 11663158"/>
                <a:gd name="connsiteX22" fmla="*/ 4062920 w 4947551"/>
                <a:gd name="connsiteY22" fmla="*/ 3541547 h 11663158"/>
                <a:gd name="connsiteX23" fmla="*/ 4061866 w 4947551"/>
                <a:gd name="connsiteY23" fmla="*/ 3499840 h 11663158"/>
                <a:gd name="connsiteX24" fmla="*/ 4059809 w 4947551"/>
                <a:gd name="connsiteY24" fmla="*/ 3459302 h 11663158"/>
                <a:gd name="connsiteX25" fmla="*/ 4056672 w 4947551"/>
                <a:gd name="connsiteY25" fmla="*/ 3419970 h 11663158"/>
                <a:gd name="connsiteX26" fmla="*/ 4052341 w 4947551"/>
                <a:gd name="connsiteY26" fmla="*/ 3381908 h 11663158"/>
                <a:gd name="connsiteX27" fmla="*/ 4063796 w 4947551"/>
                <a:gd name="connsiteY27" fmla="*/ 3338804 h 11663158"/>
                <a:gd name="connsiteX28" fmla="*/ 4073741 w 4947551"/>
                <a:gd name="connsiteY28" fmla="*/ 3291090 h 11663158"/>
                <a:gd name="connsiteX29" fmla="*/ 4082224 w 4947551"/>
                <a:gd name="connsiteY29" fmla="*/ 3239668 h 11663158"/>
                <a:gd name="connsiteX30" fmla="*/ 4089311 w 4947551"/>
                <a:gd name="connsiteY30" fmla="*/ 3185426 h 11663158"/>
                <a:gd name="connsiteX31" fmla="*/ 4095077 w 4947551"/>
                <a:gd name="connsiteY31" fmla="*/ 3129292 h 11663158"/>
                <a:gd name="connsiteX32" fmla="*/ 4099572 w 4947551"/>
                <a:gd name="connsiteY32" fmla="*/ 3072180 h 11663158"/>
                <a:gd name="connsiteX33" fmla="*/ 4102874 w 4947551"/>
                <a:gd name="connsiteY33" fmla="*/ 3015005 h 11663158"/>
                <a:gd name="connsiteX34" fmla="*/ 4105033 w 4947551"/>
                <a:gd name="connsiteY34" fmla="*/ 2958655 h 11663158"/>
                <a:gd name="connsiteX35" fmla="*/ 4106138 w 4947551"/>
                <a:gd name="connsiteY35" fmla="*/ 2904058 h 11663158"/>
                <a:gd name="connsiteX36" fmla="*/ 4106227 w 4947551"/>
                <a:gd name="connsiteY36" fmla="*/ 2852115 h 11663158"/>
                <a:gd name="connsiteX37" fmla="*/ 4105376 w 4947551"/>
                <a:gd name="connsiteY37" fmla="*/ 2803753 h 11663158"/>
                <a:gd name="connsiteX38" fmla="*/ 4103662 w 4947551"/>
                <a:gd name="connsiteY38" fmla="*/ 2759862 h 11663158"/>
                <a:gd name="connsiteX39" fmla="*/ 4101122 w 4947551"/>
                <a:gd name="connsiteY39" fmla="*/ 2721368 h 11663158"/>
                <a:gd name="connsiteX40" fmla="*/ 4097845 w 4947551"/>
                <a:gd name="connsiteY40" fmla="*/ 2689174 h 11663158"/>
                <a:gd name="connsiteX41" fmla="*/ 4090454 w 4947551"/>
                <a:gd name="connsiteY41" fmla="*/ 2628252 h 11663158"/>
                <a:gd name="connsiteX42" fmla="*/ 4071607 w 4947551"/>
                <a:gd name="connsiteY42" fmla="*/ 2459113 h 11663158"/>
                <a:gd name="connsiteX43" fmla="*/ 4065587 w 4947551"/>
                <a:gd name="connsiteY43" fmla="*/ 2407094 h 11663158"/>
                <a:gd name="connsiteX44" fmla="*/ 4059275 w 4947551"/>
                <a:gd name="connsiteY44" fmla="*/ 2357170 h 11663158"/>
                <a:gd name="connsiteX45" fmla="*/ 4052417 w 4947551"/>
                <a:gd name="connsiteY45" fmla="*/ 2309266 h 11663158"/>
                <a:gd name="connsiteX46" fmla="*/ 4044759 w 4947551"/>
                <a:gd name="connsiteY46" fmla="*/ 2263330 h 11663158"/>
                <a:gd name="connsiteX47" fmla="*/ 4036034 w 4947551"/>
                <a:gd name="connsiteY47" fmla="*/ 2219325 h 11663158"/>
                <a:gd name="connsiteX48" fmla="*/ 4026001 w 4947551"/>
                <a:gd name="connsiteY48" fmla="*/ 2177186 h 11663158"/>
                <a:gd name="connsiteX49" fmla="*/ 4014406 w 4947551"/>
                <a:gd name="connsiteY49" fmla="*/ 2136851 h 11663158"/>
                <a:gd name="connsiteX50" fmla="*/ 4000995 w 4947551"/>
                <a:gd name="connsiteY50" fmla="*/ 2098268 h 11663158"/>
                <a:gd name="connsiteX51" fmla="*/ 3985514 w 4947551"/>
                <a:gd name="connsiteY51" fmla="*/ 2061375 h 11663158"/>
                <a:gd name="connsiteX52" fmla="*/ 3967696 w 4947551"/>
                <a:gd name="connsiteY52" fmla="*/ 2026132 h 11663158"/>
                <a:gd name="connsiteX53" fmla="*/ 3947312 w 4947551"/>
                <a:gd name="connsiteY53" fmla="*/ 1992477 h 11663158"/>
                <a:gd name="connsiteX54" fmla="*/ 3924084 w 4947551"/>
                <a:gd name="connsiteY54" fmla="*/ 1960346 h 11663158"/>
                <a:gd name="connsiteX55" fmla="*/ 3897757 w 4947551"/>
                <a:gd name="connsiteY55" fmla="*/ 1929688 h 11663158"/>
                <a:gd name="connsiteX56" fmla="*/ 3868102 w 4947551"/>
                <a:gd name="connsiteY56" fmla="*/ 1900440 h 11663158"/>
                <a:gd name="connsiteX57" fmla="*/ 3834841 w 4947551"/>
                <a:gd name="connsiteY57" fmla="*/ 1872564 h 11663158"/>
                <a:gd name="connsiteX58" fmla="*/ 3797731 w 4947551"/>
                <a:gd name="connsiteY58" fmla="*/ 1845995 h 11663158"/>
                <a:gd name="connsiteX59" fmla="*/ 3756520 w 4947551"/>
                <a:gd name="connsiteY59" fmla="*/ 1820684 h 11663158"/>
                <a:gd name="connsiteX60" fmla="*/ 3710940 w 4947551"/>
                <a:gd name="connsiteY60" fmla="*/ 1796554 h 11663158"/>
                <a:gd name="connsiteX61" fmla="*/ 3699484 w 4947551"/>
                <a:gd name="connsiteY61" fmla="*/ 1742655 h 11663158"/>
                <a:gd name="connsiteX62" fmla="*/ 3683393 w 4947551"/>
                <a:gd name="connsiteY62" fmla="*/ 1693278 h 11663158"/>
                <a:gd name="connsiteX63" fmla="*/ 3663086 w 4947551"/>
                <a:gd name="connsiteY63" fmla="*/ 1648193 h 11663158"/>
                <a:gd name="connsiteX64" fmla="*/ 3638956 w 4947551"/>
                <a:gd name="connsiteY64" fmla="*/ 1607197 h 11663158"/>
                <a:gd name="connsiteX65" fmla="*/ 3611422 w 4947551"/>
                <a:gd name="connsiteY65" fmla="*/ 1570062 h 11663158"/>
                <a:gd name="connsiteX66" fmla="*/ 3580854 w 4947551"/>
                <a:gd name="connsiteY66" fmla="*/ 1536573 h 11663158"/>
                <a:gd name="connsiteX67" fmla="*/ 3547694 w 4947551"/>
                <a:gd name="connsiteY67" fmla="*/ 1506512 h 11663158"/>
                <a:gd name="connsiteX68" fmla="*/ 3512312 w 4947551"/>
                <a:gd name="connsiteY68" fmla="*/ 1479664 h 11663158"/>
                <a:gd name="connsiteX69" fmla="*/ 3475139 w 4947551"/>
                <a:gd name="connsiteY69" fmla="*/ 1455813 h 11663158"/>
                <a:gd name="connsiteX70" fmla="*/ 3436556 w 4947551"/>
                <a:gd name="connsiteY70" fmla="*/ 1434731 h 11663158"/>
                <a:gd name="connsiteX71" fmla="*/ 3396983 w 4947551"/>
                <a:gd name="connsiteY71" fmla="*/ 1416227 h 11663158"/>
                <a:gd name="connsiteX72" fmla="*/ 3356813 w 4947551"/>
                <a:gd name="connsiteY72" fmla="*/ 1400060 h 11663158"/>
                <a:gd name="connsiteX73" fmla="*/ 3316440 w 4947551"/>
                <a:gd name="connsiteY73" fmla="*/ 1386014 h 11663158"/>
                <a:gd name="connsiteX74" fmla="*/ 3276295 w 4947551"/>
                <a:gd name="connsiteY74" fmla="*/ 1373886 h 11663158"/>
                <a:gd name="connsiteX75" fmla="*/ 3236760 w 4947551"/>
                <a:gd name="connsiteY75" fmla="*/ 1363446 h 11663158"/>
                <a:gd name="connsiteX76" fmla="*/ 3198253 w 4947551"/>
                <a:gd name="connsiteY76" fmla="*/ 1354480 h 11663158"/>
                <a:gd name="connsiteX77" fmla="*/ 3161157 w 4947551"/>
                <a:gd name="connsiteY77" fmla="*/ 1346771 h 11663158"/>
                <a:gd name="connsiteX78" fmla="*/ 3127591 w 4947551"/>
                <a:gd name="connsiteY78" fmla="*/ 1292110 h 11663158"/>
                <a:gd name="connsiteX79" fmla="*/ 3096272 w 4947551"/>
                <a:gd name="connsiteY79" fmla="*/ 1238783 h 11663158"/>
                <a:gd name="connsiteX80" fmla="*/ 3066834 w 4947551"/>
                <a:gd name="connsiteY80" fmla="*/ 1187018 h 11663158"/>
                <a:gd name="connsiteX81" fmla="*/ 3012071 w 4947551"/>
                <a:gd name="connsiteY81" fmla="*/ 1088936 h 11663158"/>
                <a:gd name="connsiteX82" fmla="*/ 2986024 w 4947551"/>
                <a:gd name="connsiteY82" fmla="*/ 1043025 h 11663158"/>
                <a:gd name="connsiteX83" fmla="*/ 2960357 w 4947551"/>
                <a:gd name="connsiteY83" fmla="*/ 999477 h 11663158"/>
                <a:gd name="connsiteX84" fmla="*/ 2934716 w 4947551"/>
                <a:gd name="connsiteY84" fmla="*/ 958507 h 11663158"/>
                <a:gd name="connsiteX85" fmla="*/ 2908719 w 4947551"/>
                <a:gd name="connsiteY85" fmla="*/ 920292 h 11663158"/>
                <a:gd name="connsiteX86" fmla="*/ 2881998 w 4947551"/>
                <a:gd name="connsiteY86" fmla="*/ 885050 h 11663158"/>
                <a:gd name="connsiteX87" fmla="*/ 2854185 w 4947551"/>
                <a:gd name="connsiteY87" fmla="*/ 852970 h 11663158"/>
                <a:gd name="connsiteX88" fmla="*/ 2824911 w 4947551"/>
                <a:gd name="connsiteY88" fmla="*/ 824280 h 11663158"/>
                <a:gd name="connsiteX89" fmla="*/ 2793796 w 4947551"/>
                <a:gd name="connsiteY89" fmla="*/ 799160 h 11663158"/>
                <a:gd name="connsiteX90" fmla="*/ 2760472 w 4947551"/>
                <a:gd name="connsiteY90" fmla="*/ 777824 h 11663158"/>
                <a:gd name="connsiteX91" fmla="*/ 2724581 w 4947551"/>
                <a:gd name="connsiteY91" fmla="*/ 760476 h 11663158"/>
                <a:gd name="connsiteX92" fmla="*/ 2687066 w 4947551"/>
                <a:gd name="connsiteY92" fmla="*/ 751433 h 11663158"/>
                <a:gd name="connsiteX93" fmla="*/ 2644190 w 4947551"/>
                <a:gd name="connsiteY93" fmla="*/ 751306 h 11663158"/>
                <a:gd name="connsiteX94" fmla="*/ 2597493 w 4947551"/>
                <a:gd name="connsiteY94" fmla="*/ 758380 h 11663158"/>
                <a:gd name="connsiteX95" fmla="*/ 2548458 w 4947551"/>
                <a:gd name="connsiteY95" fmla="*/ 770915 h 11663158"/>
                <a:gd name="connsiteX96" fmla="*/ 2498623 w 4947551"/>
                <a:gd name="connsiteY96" fmla="*/ 787222 h 11663158"/>
                <a:gd name="connsiteX97" fmla="*/ 2449487 w 4947551"/>
                <a:gd name="connsiteY97" fmla="*/ 805561 h 11663158"/>
                <a:gd name="connsiteX98" fmla="*/ 2359406 w 4947551"/>
                <a:gd name="connsiteY98" fmla="*/ 841476 h 11663158"/>
                <a:gd name="connsiteX99" fmla="*/ 2321471 w 4947551"/>
                <a:gd name="connsiteY99" fmla="*/ 855624 h 11663158"/>
                <a:gd name="connsiteX100" fmla="*/ 2353945 w 4947551"/>
                <a:gd name="connsiteY100" fmla="*/ 972350 h 11663158"/>
                <a:gd name="connsiteX101" fmla="*/ 2369337 w 4947551"/>
                <a:gd name="connsiteY101" fmla="*/ 1042733 h 11663158"/>
                <a:gd name="connsiteX102" fmla="*/ 2371750 w 4947551"/>
                <a:gd name="connsiteY102" fmla="*/ 1095070 h 11663158"/>
                <a:gd name="connsiteX103" fmla="*/ 2365273 w 4947551"/>
                <a:gd name="connsiteY103" fmla="*/ 1157706 h 11663158"/>
                <a:gd name="connsiteX104" fmla="*/ 2244699 w 4947551"/>
                <a:gd name="connsiteY104" fmla="*/ 2131885 h 11663158"/>
                <a:gd name="connsiteX105" fmla="*/ 2365260 w 4947551"/>
                <a:gd name="connsiteY105" fmla="*/ 1157706 h 11663158"/>
                <a:gd name="connsiteX106" fmla="*/ 2365730 w 4947551"/>
                <a:gd name="connsiteY106" fmla="*/ 1139748 h 11663158"/>
                <a:gd name="connsiteX107" fmla="*/ 2342832 w 4947551"/>
                <a:gd name="connsiteY107" fmla="*/ 1081036 h 11663158"/>
                <a:gd name="connsiteX108" fmla="*/ 2321318 w 4947551"/>
                <a:gd name="connsiteY108" fmla="*/ 1042365 h 11663158"/>
                <a:gd name="connsiteX109" fmla="*/ 2294293 w 4947551"/>
                <a:gd name="connsiteY109" fmla="*/ 998880 h 11663158"/>
                <a:gd name="connsiteX110" fmla="*/ 2262708 w 4947551"/>
                <a:gd name="connsiteY110" fmla="*/ 951623 h 11663158"/>
                <a:gd name="connsiteX111" fmla="*/ 2227465 w 4947551"/>
                <a:gd name="connsiteY111" fmla="*/ 901636 h 11663158"/>
                <a:gd name="connsiteX112" fmla="*/ 2189480 w 4947551"/>
                <a:gd name="connsiteY112" fmla="*/ 849960 h 11663158"/>
                <a:gd name="connsiteX113" fmla="*/ 2149678 w 4947551"/>
                <a:gd name="connsiteY113" fmla="*/ 797648 h 11663158"/>
                <a:gd name="connsiteX114" fmla="*/ 2108962 w 4947551"/>
                <a:gd name="connsiteY114" fmla="*/ 745731 h 11663158"/>
                <a:gd name="connsiteX115" fmla="*/ 2068271 w 4947551"/>
                <a:gd name="connsiteY115" fmla="*/ 695274 h 11663158"/>
                <a:gd name="connsiteX116" fmla="*/ 2028520 w 4947551"/>
                <a:gd name="connsiteY116" fmla="*/ 647306 h 11663158"/>
                <a:gd name="connsiteX117" fmla="*/ 1990610 w 4947551"/>
                <a:gd name="connsiteY117" fmla="*/ 602869 h 11663158"/>
                <a:gd name="connsiteX118" fmla="*/ 1955482 w 4947551"/>
                <a:gd name="connsiteY118" fmla="*/ 563016 h 11663158"/>
                <a:gd name="connsiteX119" fmla="*/ 1924037 w 4947551"/>
                <a:gd name="connsiteY119" fmla="*/ 528789 h 11663158"/>
                <a:gd name="connsiteX120" fmla="*/ 1897202 w 4947551"/>
                <a:gd name="connsiteY120" fmla="*/ 501230 h 11663158"/>
                <a:gd name="connsiteX121" fmla="*/ 1861007 w 4947551"/>
                <a:gd name="connsiteY121" fmla="*/ 470306 h 11663158"/>
                <a:gd name="connsiteX122" fmla="*/ 406044 w 4947551"/>
                <a:gd name="connsiteY122" fmla="*/ 2501 h 11663158"/>
                <a:gd name="connsiteX123" fmla="*/ 363143 w 4947551"/>
                <a:gd name="connsiteY123" fmla="*/ 0 h 11663158"/>
                <a:gd name="connsiteX124" fmla="*/ 321068 w 4947551"/>
                <a:gd name="connsiteY124" fmla="*/ 19151 h 11663158"/>
                <a:gd name="connsiteX125" fmla="*/ 289941 w 4947551"/>
                <a:gd name="connsiteY125" fmla="*/ 53987 h 11663158"/>
                <a:gd name="connsiteX126" fmla="*/ 279920 w 4947551"/>
                <a:gd name="connsiteY126" fmla="*/ 98539 h 11663158"/>
                <a:gd name="connsiteX127" fmla="*/ 284683 w 4947551"/>
                <a:gd name="connsiteY127" fmla="*/ 138950 h 11663158"/>
                <a:gd name="connsiteX128" fmla="*/ 293077 w 4947551"/>
                <a:gd name="connsiteY128" fmla="*/ 181762 h 11663158"/>
                <a:gd name="connsiteX129" fmla="*/ 305917 w 4947551"/>
                <a:gd name="connsiteY129" fmla="*/ 225729 h 11663158"/>
                <a:gd name="connsiteX130" fmla="*/ 324027 w 4947551"/>
                <a:gd name="connsiteY130" fmla="*/ 269608 h 11663158"/>
                <a:gd name="connsiteX131" fmla="*/ 348221 w 4947551"/>
                <a:gd name="connsiteY131" fmla="*/ 312127 h 11663158"/>
                <a:gd name="connsiteX132" fmla="*/ 379310 w 4947551"/>
                <a:gd name="connsiteY132" fmla="*/ 352044 h 11663158"/>
                <a:gd name="connsiteX133" fmla="*/ 418122 w 4947551"/>
                <a:gd name="connsiteY133" fmla="*/ 388112 h 11663158"/>
                <a:gd name="connsiteX134" fmla="*/ 685850 w 4947551"/>
                <a:gd name="connsiteY134" fmla="*/ 539369 h 11663158"/>
                <a:gd name="connsiteX135" fmla="*/ 1100861 w 4947551"/>
                <a:gd name="connsiteY135" fmla="*/ 735495 h 11663158"/>
                <a:gd name="connsiteX136" fmla="*/ 1482407 w 4947551"/>
                <a:gd name="connsiteY136" fmla="*/ 905357 h 11663158"/>
                <a:gd name="connsiteX137" fmla="*/ 1649742 w 4947551"/>
                <a:gd name="connsiteY137" fmla="*/ 977785 h 11663158"/>
                <a:gd name="connsiteX138" fmla="*/ 1785048 w 4947551"/>
                <a:gd name="connsiteY138" fmla="*/ 2112632 h 11663158"/>
                <a:gd name="connsiteX139" fmla="*/ 1759026 w 4947551"/>
                <a:gd name="connsiteY139" fmla="*/ 2372144 h 11663158"/>
                <a:gd name="connsiteX140" fmla="*/ 1648383 w 4947551"/>
                <a:gd name="connsiteY140" fmla="*/ 2966072 h 11663158"/>
                <a:gd name="connsiteX141" fmla="*/ 1607248 w 4947551"/>
                <a:gd name="connsiteY141" fmla="*/ 2983052 h 11663158"/>
                <a:gd name="connsiteX142" fmla="*/ 1563331 w 4947551"/>
                <a:gd name="connsiteY142" fmla="*/ 3004997 h 11663158"/>
                <a:gd name="connsiteX143" fmla="*/ 1414526 w 4947551"/>
                <a:gd name="connsiteY143" fmla="*/ 3086201 h 11663158"/>
                <a:gd name="connsiteX144" fmla="*/ 1387436 w 4947551"/>
                <a:gd name="connsiteY144" fmla="*/ 3147326 h 11663158"/>
                <a:gd name="connsiteX145" fmla="*/ 1327137 w 4947551"/>
                <a:gd name="connsiteY145" fmla="*/ 3085833 h 11663158"/>
                <a:gd name="connsiteX146" fmla="*/ 1255369 w 4947551"/>
                <a:gd name="connsiteY146" fmla="*/ 3011360 h 11663158"/>
                <a:gd name="connsiteX147" fmla="*/ 1143254 w 4947551"/>
                <a:gd name="connsiteY147" fmla="*/ 2894114 h 11663158"/>
                <a:gd name="connsiteX148" fmla="*/ 1105077 w 4947551"/>
                <a:gd name="connsiteY148" fmla="*/ 2854502 h 11663158"/>
                <a:gd name="connsiteX149" fmla="*/ 1066647 w 4947551"/>
                <a:gd name="connsiteY149" fmla="*/ 2815005 h 11663158"/>
                <a:gd name="connsiteX150" fmla="*/ 1028077 w 4947551"/>
                <a:gd name="connsiteY150" fmla="*/ 2775851 h 11663158"/>
                <a:gd name="connsiteX151" fmla="*/ 989457 w 4947551"/>
                <a:gd name="connsiteY151" fmla="*/ 2737294 h 11663158"/>
                <a:gd name="connsiteX152" fmla="*/ 950874 w 4947551"/>
                <a:gd name="connsiteY152" fmla="*/ 2699562 h 11663158"/>
                <a:gd name="connsiteX153" fmla="*/ 912431 w 4947551"/>
                <a:gd name="connsiteY153" fmla="*/ 2662885 h 11663158"/>
                <a:gd name="connsiteX154" fmla="*/ 874217 w 4947551"/>
                <a:gd name="connsiteY154" fmla="*/ 2627490 h 11663158"/>
                <a:gd name="connsiteX155" fmla="*/ 836333 w 4947551"/>
                <a:gd name="connsiteY155" fmla="*/ 2593619 h 11663158"/>
                <a:gd name="connsiteX156" fmla="*/ 798868 w 4947551"/>
                <a:gd name="connsiteY156" fmla="*/ 2561513 h 11663158"/>
                <a:gd name="connsiteX157" fmla="*/ 761923 w 4947551"/>
                <a:gd name="connsiteY157" fmla="*/ 2531389 h 11663158"/>
                <a:gd name="connsiteX158" fmla="*/ 725589 w 4947551"/>
                <a:gd name="connsiteY158" fmla="*/ 2503487 h 11663158"/>
                <a:gd name="connsiteX159" fmla="*/ 689978 w 4947551"/>
                <a:gd name="connsiteY159" fmla="*/ 2478036 h 11663158"/>
                <a:gd name="connsiteX160" fmla="*/ 655154 w 4947551"/>
                <a:gd name="connsiteY160" fmla="*/ 2455291 h 11663158"/>
                <a:gd name="connsiteX161" fmla="*/ 621245 w 4947551"/>
                <a:gd name="connsiteY161" fmla="*/ 2435453 h 11663158"/>
                <a:gd name="connsiteX162" fmla="*/ 556488 w 4947551"/>
                <a:gd name="connsiteY162" fmla="*/ 2405507 h 11663158"/>
                <a:gd name="connsiteX163" fmla="*/ 495566 w 4947551"/>
                <a:gd name="connsiteY163" fmla="*/ 2384895 h 11663158"/>
                <a:gd name="connsiteX164" fmla="*/ 438518 w 4947551"/>
                <a:gd name="connsiteY164" fmla="*/ 2369210 h 11663158"/>
                <a:gd name="connsiteX165" fmla="*/ 385191 w 4947551"/>
                <a:gd name="connsiteY165" fmla="*/ 2358148 h 11663158"/>
                <a:gd name="connsiteX166" fmla="*/ 335495 w 4947551"/>
                <a:gd name="connsiteY166" fmla="*/ 2351468 h 11663158"/>
                <a:gd name="connsiteX167" fmla="*/ 289293 w 4947551"/>
                <a:gd name="connsiteY167" fmla="*/ 2348865 h 11663158"/>
                <a:gd name="connsiteX168" fmla="*/ 246468 w 4947551"/>
                <a:gd name="connsiteY168" fmla="*/ 2350084 h 11663158"/>
                <a:gd name="connsiteX169" fmla="*/ 206895 w 4947551"/>
                <a:gd name="connsiteY169" fmla="*/ 2354846 h 11663158"/>
                <a:gd name="connsiteX170" fmla="*/ 164465 w 4947551"/>
                <a:gd name="connsiteY170" fmla="*/ 2365781 h 11663158"/>
                <a:gd name="connsiteX171" fmla="*/ 126428 w 4947551"/>
                <a:gd name="connsiteY171" fmla="*/ 2382951 h 11663158"/>
                <a:gd name="connsiteX172" fmla="*/ 92976 w 4947551"/>
                <a:gd name="connsiteY172" fmla="*/ 2405608 h 11663158"/>
                <a:gd name="connsiteX173" fmla="*/ 64312 w 4947551"/>
                <a:gd name="connsiteY173" fmla="*/ 2432951 h 11663158"/>
                <a:gd name="connsiteX174" fmla="*/ 40640 w 4947551"/>
                <a:gd name="connsiteY174" fmla="*/ 2464219 h 11663158"/>
                <a:gd name="connsiteX175" fmla="*/ 22174 w 4947551"/>
                <a:gd name="connsiteY175" fmla="*/ 2498636 h 11663158"/>
                <a:gd name="connsiteX176" fmla="*/ 9105 w 4947551"/>
                <a:gd name="connsiteY176" fmla="*/ 2535415 h 11663158"/>
                <a:gd name="connsiteX177" fmla="*/ 1651 w 4947551"/>
                <a:gd name="connsiteY177" fmla="*/ 2573794 h 11663158"/>
                <a:gd name="connsiteX178" fmla="*/ 0 w 4947551"/>
                <a:gd name="connsiteY178" fmla="*/ 2612987 h 11663158"/>
                <a:gd name="connsiteX179" fmla="*/ 4356 w 4947551"/>
                <a:gd name="connsiteY179" fmla="*/ 2652230 h 11663158"/>
                <a:gd name="connsiteX180" fmla="*/ 14922 w 4947551"/>
                <a:gd name="connsiteY180" fmla="*/ 2690736 h 11663158"/>
                <a:gd name="connsiteX181" fmla="*/ 31902 w 4947551"/>
                <a:gd name="connsiteY181" fmla="*/ 2727744 h 11663158"/>
                <a:gd name="connsiteX182" fmla="*/ 55511 w 4947551"/>
                <a:gd name="connsiteY182" fmla="*/ 2762466 h 11663158"/>
                <a:gd name="connsiteX183" fmla="*/ 85928 w 4947551"/>
                <a:gd name="connsiteY183" fmla="*/ 2794127 h 11663158"/>
                <a:gd name="connsiteX184" fmla="*/ 121500 w 4947551"/>
                <a:gd name="connsiteY184" fmla="*/ 2825940 h 11663158"/>
                <a:gd name="connsiteX185" fmla="*/ 157035 w 4947551"/>
                <a:gd name="connsiteY185" fmla="*/ 2858617 h 11663158"/>
                <a:gd name="connsiteX186" fmla="*/ 192519 w 4947551"/>
                <a:gd name="connsiteY186" fmla="*/ 2892145 h 11663158"/>
                <a:gd name="connsiteX187" fmla="*/ 227926 w 4947551"/>
                <a:gd name="connsiteY187" fmla="*/ 2926461 h 11663158"/>
                <a:gd name="connsiteX188" fmla="*/ 263245 w 4947551"/>
                <a:gd name="connsiteY188" fmla="*/ 2961551 h 11663158"/>
                <a:gd name="connsiteX189" fmla="*/ 298462 w 4947551"/>
                <a:gd name="connsiteY189" fmla="*/ 2997352 h 11663158"/>
                <a:gd name="connsiteX190" fmla="*/ 333552 w 4947551"/>
                <a:gd name="connsiteY190" fmla="*/ 3033852 h 11663158"/>
                <a:gd name="connsiteX191" fmla="*/ 368503 w 4947551"/>
                <a:gd name="connsiteY191" fmla="*/ 3070999 h 11663158"/>
                <a:gd name="connsiteX192" fmla="*/ 403301 w 4947551"/>
                <a:gd name="connsiteY192" fmla="*/ 3108769 h 11663158"/>
                <a:gd name="connsiteX193" fmla="*/ 437921 w 4947551"/>
                <a:gd name="connsiteY193" fmla="*/ 3147098 h 11663158"/>
                <a:gd name="connsiteX194" fmla="*/ 472338 w 4947551"/>
                <a:gd name="connsiteY194" fmla="*/ 3185972 h 11663158"/>
                <a:gd name="connsiteX195" fmla="*/ 506552 w 4947551"/>
                <a:gd name="connsiteY195" fmla="*/ 3225355 h 11663158"/>
                <a:gd name="connsiteX196" fmla="*/ 540524 w 4947551"/>
                <a:gd name="connsiteY196" fmla="*/ 3265182 h 11663158"/>
                <a:gd name="connsiteX197" fmla="*/ 574255 w 4947551"/>
                <a:gd name="connsiteY197" fmla="*/ 3305441 h 11663158"/>
                <a:gd name="connsiteX198" fmla="*/ 607720 w 4947551"/>
                <a:gd name="connsiteY198" fmla="*/ 3346094 h 11663158"/>
                <a:gd name="connsiteX199" fmla="*/ 640905 w 4947551"/>
                <a:gd name="connsiteY199" fmla="*/ 3387090 h 11663158"/>
                <a:gd name="connsiteX200" fmla="*/ 673798 w 4947551"/>
                <a:gd name="connsiteY200" fmla="*/ 3428403 h 11663158"/>
                <a:gd name="connsiteX201" fmla="*/ 706361 w 4947551"/>
                <a:gd name="connsiteY201" fmla="*/ 3469983 h 11663158"/>
                <a:gd name="connsiteX202" fmla="*/ 738593 w 4947551"/>
                <a:gd name="connsiteY202" fmla="*/ 3511804 h 11663158"/>
                <a:gd name="connsiteX203" fmla="*/ 770470 w 4947551"/>
                <a:gd name="connsiteY203" fmla="*/ 3553815 h 11663158"/>
                <a:gd name="connsiteX204" fmla="*/ 801979 w 4947551"/>
                <a:gd name="connsiteY204" fmla="*/ 3595992 h 11663158"/>
                <a:gd name="connsiteX205" fmla="*/ 833094 w 4947551"/>
                <a:gd name="connsiteY205" fmla="*/ 3638296 h 11663158"/>
                <a:gd name="connsiteX206" fmla="*/ 863803 w 4947551"/>
                <a:gd name="connsiteY206" fmla="*/ 3680688 h 11663158"/>
                <a:gd name="connsiteX207" fmla="*/ 894092 w 4947551"/>
                <a:gd name="connsiteY207" fmla="*/ 3723119 h 11663158"/>
                <a:gd name="connsiteX208" fmla="*/ 923937 w 4947551"/>
                <a:gd name="connsiteY208" fmla="*/ 3765562 h 11663158"/>
                <a:gd name="connsiteX209" fmla="*/ 953325 w 4947551"/>
                <a:gd name="connsiteY209" fmla="*/ 3807980 h 11663158"/>
                <a:gd name="connsiteX210" fmla="*/ 982230 w 4947551"/>
                <a:gd name="connsiteY210" fmla="*/ 3850335 h 11663158"/>
                <a:gd name="connsiteX211" fmla="*/ 1010640 w 4947551"/>
                <a:gd name="connsiteY211" fmla="*/ 3892588 h 11663158"/>
                <a:gd name="connsiteX212" fmla="*/ 1038542 w 4947551"/>
                <a:gd name="connsiteY212" fmla="*/ 3934701 h 11663158"/>
                <a:gd name="connsiteX213" fmla="*/ 1424025 w 4947551"/>
                <a:gd name="connsiteY213" fmla="*/ 4504220 h 11663158"/>
                <a:gd name="connsiteX214" fmla="*/ 1462062 w 4947551"/>
                <a:gd name="connsiteY214" fmla="*/ 4552556 h 11663158"/>
                <a:gd name="connsiteX215" fmla="*/ 1499628 w 4947551"/>
                <a:gd name="connsiteY215" fmla="*/ 4598822 h 11663158"/>
                <a:gd name="connsiteX216" fmla="*/ 1536700 w 4947551"/>
                <a:gd name="connsiteY216" fmla="*/ 4643183 h 11663158"/>
                <a:gd name="connsiteX217" fmla="*/ 1573225 w 4947551"/>
                <a:gd name="connsiteY217" fmla="*/ 4685792 h 11663158"/>
                <a:gd name="connsiteX218" fmla="*/ 1609204 w 4947551"/>
                <a:gd name="connsiteY218" fmla="*/ 4726813 h 11663158"/>
                <a:gd name="connsiteX219" fmla="*/ 1644599 w 4947551"/>
                <a:gd name="connsiteY219" fmla="*/ 4766399 h 11663158"/>
                <a:gd name="connsiteX220" fmla="*/ 1679359 w 4947551"/>
                <a:gd name="connsiteY220" fmla="*/ 4804740 h 11663158"/>
                <a:gd name="connsiteX221" fmla="*/ 1811642 w 4947551"/>
                <a:gd name="connsiteY221" fmla="*/ 4948745 h 11663158"/>
                <a:gd name="connsiteX222" fmla="*/ 1842858 w 4947551"/>
                <a:gd name="connsiteY222" fmla="*/ 4983226 h 11663158"/>
                <a:gd name="connsiteX223" fmla="*/ 1873275 w 4947551"/>
                <a:gd name="connsiteY223" fmla="*/ 5017414 h 11663158"/>
                <a:gd name="connsiteX224" fmla="*/ 1902866 w 4947551"/>
                <a:gd name="connsiteY224" fmla="*/ 5051501 h 11663158"/>
                <a:gd name="connsiteX225" fmla="*/ 1931606 w 4947551"/>
                <a:gd name="connsiteY225" fmla="*/ 5085626 h 11663158"/>
                <a:gd name="connsiteX226" fmla="*/ 1959444 w 4947551"/>
                <a:gd name="connsiteY226" fmla="*/ 5119954 h 11663158"/>
                <a:gd name="connsiteX227" fmla="*/ 1986368 w 4947551"/>
                <a:gd name="connsiteY227" fmla="*/ 5154650 h 11663158"/>
                <a:gd name="connsiteX228" fmla="*/ 2012353 w 4947551"/>
                <a:gd name="connsiteY228" fmla="*/ 5189893 h 11663158"/>
                <a:gd name="connsiteX229" fmla="*/ 2037346 w 4947551"/>
                <a:gd name="connsiteY229" fmla="*/ 5225821 h 11663158"/>
                <a:gd name="connsiteX230" fmla="*/ 2061337 w 4947551"/>
                <a:gd name="connsiteY230" fmla="*/ 5262613 h 11663158"/>
                <a:gd name="connsiteX231" fmla="*/ 2084285 w 4947551"/>
                <a:gd name="connsiteY231" fmla="*/ 5300434 h 11663158"/>
                <a:gd name="connsiteX232" fmla="*/ 2106168 w 4947551"/>
                <a:gd name="connsiteY232" fmla="*/ 5339435 h 11663158"/>
                <a:gd name="connsiteX233" fmla="*/ 2126945 w 4947551"/>
                <a:gd name="connsiteY233" fmla="*/ 5379783 h 11663158"/>
                <a:gd name="connsiteX234" fmla="*/ 2146604 w 4947551"/>
                <a:gd name="connsiteY234" fmla="*/ 5421642 h 11663158"/>
                <a:gd name="connsiteX235" fmla="*/ 2165096 w 4947551"/>
                <a:gd name="connsiteY235" fmla="*/ 5465178 h 11663158"/>
                <a:gd name="connsiteX236" fmla="*/ 2182406 w 4947551"/>
                <a:gd name="connsiteY236" fmla="*/ 5510555 h 11663158"/>
                <a:gd name="connsiteX237" fmla="*/ 2198484 w 4947551"/>
                <a:gd name="connsiteY237" fmla="*/ 5557926 h 11663158"/>
                <a:gd name="connsiteX238" fmla="*/ 2213330 w 4947551"/>
                <a:gd name="connsiteY238" fmla="*/ 5607469 h 11663158"/>
                <a:gd name="connsiteX239" fmla="*/ 2226894 w 4947551"/>
                <a:gd name="connsiteY239" fmla="*/ 5659336 h 11663158"/>
                <a:gd name="connsiteX240" fmla="*/ 2299398 w 4947551"/>
                <a:gd name="connsiteY240" fmla="*/ 6512192 h 11663158"/>
                <a:gd name="connsiteX241" fmla="*/ 2344089 w 4947551"/>
                <a:gd name="connsiteY241" fmla="*/ 7067969 h 11663158"/>
                <a:gd name="connsiteX242" fmla="*/ 2382316 w 4947551"/>
                <a:gd name="connsiteY242" fmla="*/ 7569784 h 11663158"/>
                <a:gd name="connsiteX243" fmla="*/ 2411095 w 4947551"/>
                <a:gd name="connsiteY243" fmla="*/ 7968742 h 11663158"/>
                <a:gd name="connsiteX244" fmla="*/ 2434437 w 4947551"/>
                <a:gd name="connsiteY244" fmla="*/ 8310397 h 11663158"/>
                <a:gd name="connsiteX245" fmla="*/ 2456675 w 4947551"/>
                <a:gd name="connsiteY245" fmla="*/ 8656142 h 11663158"/>
                <a:gd name="connsiteX246" fmla="*/ 2473325 w 4947551"/>
                <a:gd name="connsiteY246" fmla="*/ 8932977 h 11663158"/>
                <a:gd name="connsiteX247" fmla="*/ 2488679 w 4947551"/>
                <a:gd name="connsiteY247" fmla="*/ 9207805 h 11663158"/>
                <a:gd name="connsiteX248" fmla="*/ 2499207 w 4947551"/>
                <a:gd name="connsiteY248" fmla="*/ 9411373 h 11663158"/>
                <a:gd name="connsiteX249" fmla="*/ 2508745 w 4947551"/>
                <a:gd name="connsiteY249" fmla="*/ 9611792 h 11663158"/>
                <a:gd name="connsiteX250" fmla="*/ 2460739 w 4947551"/>
                <a:gd name="connsiteY250" fmla="*/ 11650510 h 11663158"/>
                <a:gd name="connsiteX251" fmla="*/ 2454097 w 4947551"/>
                <a:gd name="connsiteY251" fmla="*/ 11663159 h 11663158"/>
                <a:gd name="connsiteX252" fmla="*/ 4947551 w 4947551"/>
                <a:gd name="connsiteY252" fmla="*/ 11651602 h 11663158"/>
                <a:gd name="connsiteX0" fmla="*/ 4947551 w 4947551"/>
                <a:gd name="connsiteY0" fmla="*/ 11651602 h 11651601"/>
                <a:gd name="connsiteX1" fmla="*/ 4719642 w 4947551"/>
                <a:gd name="connsiteY1" fmla="*/ 9451909 h 11651601"/>
                <a:gd name="connsiteX2" fmla="*/ 4643463 w 4947551"/>
                <a:gd name="connsiteY2" fmla="*/ 8467674 h 11651601"/>
                <a:gd name="connsiteX3" fmla="*/ 4445355 w 4947551"/>
                <a:gd name="connsiteY3" fmla="*/ 6664122 h 11651601"/>
                <a:gd name="connsiteX4" fmla="*/ 4266146 w 4947551"/>
                <a:gd name="connsiteY4" fmla="*/ 5572925 h 11651601"/>
                <a:gd name="connsiteX5" fmla="*/ 4018750 w 4947551"/>
                <a:gd name="connsiteY5" fmla="*/ 4526064 h 11651601"/>
                <a:gd name="connsiteX6" fmla="*/ 4018203 w 4947551"/>
                <a:gd name="connsiteY6" fmla="*/ 4488688 h 11651601"/>
                <a:gd name="connsiteX7" fmla="*/ 4018267 w 4947551"/>
                <a:gd name="connsiteY7" fmla="*/ 4434357 h 11651601"/>
                <a:gd name="connsiteX8" fmla="*/ 4019131 w 4947551"/>
                <a:gd name="connsiteY8" fmla="*/ 4380242 h 11651601"/>
                <a:gd name="connsiteX9" fmla="*/ 4020680 w 4947551"/>
                <a:gd name="connsiteY9" fmla="*/ 4326394 h 11651601"/>
                <a:gd name="connsiteX10" fmla="*/ 4022826 w 4947551"/>
                <a:gd name="connsiteY10" fmla="*/ 4272864 h 11651601"/>
                <a:gd name="connsiteX11" fmla="*/ 4025468 w 4947551"/>
                <a:gd name="connsiteY11" fmla="*/ 4219689 h 11651601"/>
                <a:gd name="connsiteX12" fmla="*/ 4028529 w 4947551"/>
                <a:gd name="connsiteY12" fmla="*/ 4166933 h 11651601"/>
                <a:gd name="connsiteX13" fmla="*/ 4031907 w 4947551"/>
                <a:gd name="connsiteY13" fmla="*/ 4114647 h 11651601"/>
                <a:gd name="connsiteX14" fmla="*/ 4035514 w 4947551"/>
                <a:gd name="connsiteY14" fmla="*/ 4062869 h 11651601"/>
                <a:gd name="connsiteX15" fmla="*/ 4046702 w 4947551"/>
                <a:gd name="connsiteY15" fmla="*/ 3911117 h 11651601"/>
                <a:gd name="connsiteX16" fmla="*/ 4053548 w 4947551"/>
                <a:gd name="connsiteY16" fmla="*/ 3813441 h 11651601"/>
                <a:gd name="connsiteX17" fmla="*/ 4056507 w 4947551"/>
                <a:gd name="connsiteY17" fmla="*/ 3765791 h 11651601"/>
                <a:gd name="connsiteX18" fmla="*/ 4059034 w 4947551"/>
                <a:gd name="connsiteY18" fmla="*/ 3719017 h 11651601"/>
                <a:gd name="connsiteX19" fmla="*/ 4061041 w 4947551"/>
                <a:gd name="connsiteY19" fmla="*/ 3673157 h 11651601"/>
                <a:gd name="connsiteX20" fmla="*/ 4062412 w 4947551"/>
                <a:gd name="connsiteY20" fmla="*/ 3628250 h 11651601"/>
                <a:gd name="connsiteX21" fmla="*/ 4063073 w 4947551"/>
                <a:gd name="connsiteY21" fmla="*/ 3584371 h 11651601"/>
                <a:gd name="connsiteX22" fmla="*/ 4062920 w 4947551"/>
                <a:gd name="connsiteY22" fmla="*/ 3541547 h 11651601"/>
                <a:gd name="connsiteX23" fmla="*/ 4061866 w 4947551"/>
                <a:gd name="connsiteY23" fmla="*/ 3499840 h 11651601"/>
                <a:gd name="connsiteX24" fmla="*/ 4059809 w 4947551"/>
                <a:gd name="connsiteY24" fmla="*/ 3459302 h 11651601"/>
                <a:gd name="connsiteX25" fmla="*/ 4056672 w 4947551"/>
                <a:gd name="connsiteY25" fmla="*/ 3419970 h 11651601"/>
                <a:gd name="connsiteX26" fmla="*/ 4052341 w 4947551"/>
                <a:gd name="connsiteY26" fmla="*/ 3381908 h 11651601"/>
                <a:gd name="connsiteX27" fmla="*/ 4063796 w 4947551"/>
                <a:gd name="connsiteY27" fmla="*/ 3338804 h 11651601"/>
                <a:gd name="connsiteX28" fmla="*/ 4073741 w 4947551"/>
                <a:gd name="connsiteY28" fmla="*/ 3291090 h 11651601"/>
                <a:gd name="connsiteX29" fmla="*/ 4082224 w 4947551"/>
                <a:gd name="connsiteY29" fmla="*/ 3239668 h 11651601"/>
                <a:gd name="connsiteX30" fmla="*/ 4089311 w 4947551"/>
                <a:gd name="connsiteY30" fmla="*/ 3185426 h 11651601"/>
                <a:gd name="connsiteX31" fmla="*/ 4095077 w 4947551"/>
                <a:gd name="connsiteY31" fmla="*/ 3129292 h 11651601"/>
                <a:gd name="connsiteX32" fmla="*/ 4099572 w 4947551"/>
                <a:gd name="connsiteY32" fmla="*/ 3072180 h 11651601"/>
                <a:gd name="connsiteX33" fmla="*/ 4102874 w 4947551"/>
                <a:gd name="connsiteY33" fmla="*/ 3015005 h 11651601"/>
                <a:gd name="connsiteX34" fmla="*/ 4105033 w 4947551"/>
                <a:gd name="connsiteY34" fmla="*/ 2958655 h 11651601"/>
                <a:gd name="connsiteX35" fmla="*/ 4106138 w 4947551"/>
                <a:gd name="connsiteY35" fmla="*/ 2904058 h 11651601"/>
                <a:gd name="connsiteX36" fmla="*/ 4106227 w 4947551"/>
                <a:gd name="connsiteY36" fmla="*/ 2852115 h 11651601"/>
                <a:gd name="connsiteX37" fmla="*/ 4105376 w 4947551"/>
                <a:gd name="connsiteY37" fmla="*/ 2803753 h 11651601"/>
                <a:gd name="connsiteX38" fmla="*/ 4103662 w 4947551"/>
                <a:gd name="connsiteY38" fmla="*/ 2759862 h 11651601"/>
                <a:gd name="connsiteX39" fmla="*/ 4101122 w 4947551"/>
                <a:gd name="connsiteY39" fmla="*/ 2721368 h 11651601"/>
                <a:gd name="connsiteX40" fmla="*/ 4097845 w 4947551"/>
                <a:gd name="connsiteY40" fmla="*/ 2689174 h 11651601"/>
                <a:gd name="connsiteX41" fmla="*/ 4090454 w 4947551"/>
                <a:gd name="connsiteY41" fmla="*/ 2628252 h 11651601"/>
                <a:gd name="connsiteX42" fmla="*/ 4071607 w 4947551"/>
                <a:gd name="connsiteY42" fmla="*/ 2459113 h 11651601"/>
                <a:gd name="connsiteX43" fmla="*/ 4065587 w 4947551"/>
                <a:gd name="connsiteY43" fmla="*/ 2407094 h 11651601"/>
                <a:gd name="connsiteX44" fmla="*/ 4059275 w 4947551"/>
                <a:gd name="connsiteY44" fmla="*/ 2357170 h 11651601"/>
                <a:gd name="connsiteX45" fmla="*/ 4052417 w 4947551"/>
                <a:gd name="connsiteY45" fmla="*/ 2309266 h 11651601"/>
                <a:gd name="connsiteX46" fmla="*/ 4044759 w 4947551"/>
                <a:gd name="connsiteY46" fmla="*/ 2263330 h 11651601"/>
                <a:gd name="connsiteX47" fmla="*/ 4036034 w 4947551"/>
                <a:gd name="connsiteY47" fmla="*/ 2219325 h 11651601"/>
                <a:gd name="connsiteX48" fmla="*/ 4026001 w 4947551"/>
                <a:gd name="connsiteY48" fmla="*/ 2177186 h 11651601"/>
                <a:gd name="connsiteX49" fmla="*/ 4014406 w 4947551"/>
                <a:gd name="connsiteY49" fmla="*/ 2136851 h 11651601"/>
                <a:gd name="connsiteX50" fmla="*/ 4000995 w 4947551"/>
                <a:gd name="connsiteY50" fmla="*/ 2098268 h 11651601"/>
                <a:gd name="connsiteX51" fmla="*/ 3985514 w 4947551"/>
                <a:gd name="connsiteY51" fmla="*/ 2061375 h 11651601"/>
                <a:gd name="connsiteX52" fmla="*/ 3967696 w 4947551"/>
                <a:gd name="connsiteY52" fmla="*/ 2026132 h 11651601"/>
                <a:gd name="connsiteX53" fmla="*/ 3947312 w 4947551"/>
                <a:gd name="connsiteY53" fmla="*/ 1992477 h 11651601"/>
                <a:gd name="connsiteX54" fmla="*/ 3924084 w 4947551"/>
                <a:gd name="connsiteY54" fmla="*/ 1960346 h 11651601"/>
                <a:gd name="connsiteX55" fmla="*/ 3897757 w 4947551"/>
                <a:gd name="connsiteY55" fmla="*/ 1929688 h 11651601"/>
                <a:gd name="connsiteX56" fmla="*/ 3868102 w 4947551"/>
                <a:gd name="connsiteY56" fmla="*/ 1900440 h 11651601"/>
                <a:gd name="connsiteX57" fmla="*/ 3834841 w 4947551"/>
                <a:gd name="connsiteY57" fmla="*/ 1872564 h 11651601"/>
                <a:gd name="connsiteX58" fmla="*/ 3797731 w 4947551"/>
                <a:gd name="connsiteY58" fmla="*/ 1845995 h 11651601"/>
                <a:gd name="connsiteX59" fmla="*/ 3756520 w 4947551"/>
                <a:gd name="connsiteY59" fmla="*/ 1820684 h 11651601"/>
                <a:gd name="connsiteX60" fmla="*/ 3710940 w 4947551"/>
                <a:gd name="connsiteY60" fmla="*/ 1796554 h 11651601"/>
                <a:gd name="connsiteX61" fmla="*/ 3699484 w 4947551"/>
                <a:gd name="connsiteY61" fmla="*/ 1742655 h 11651601"/>
                <a:gd name="connsiteX62" fmla="*/ 3683393 w 4947551"/>
                <a:gd name="connsiteY62" fmla="*/ 1693278 h 11651601"/>
                <a:gd name="connsiteX63" fmla="*/ 3663086 w 4947551"/>
                <a:gd name="connsiteY63" fmla="*/ 1648193 h 11651601"/>
                <a:gd name="connsiteX64" fmla="*/ 3638956 w 4947551"/>
                <a:gd name="connsiteY64" fmla="*/ 1607197 h 11651601"/>
                <a:gd name="connsiteX65" fmla="*/ 3611422 w 4947551"/>
                <a:gd name="connsiteY65" fmla="*/ 1570062 h 11651601"/>
                <a:gd name="connsiteX66" fmla="*/ 3580854 w 4947551"/>
                <a:gd name="connsiteY66" fmla="*/ 1536573 h 11651601"/>
                <a:gd name="connsiteX67" fmla="*/ 3547694 w 4947551"/>
                <a:gd name="connsiteY67" fmla="*/ 1506512 h 11651601"/>
                <a:gd name="connsiteX68" fmla="*/ 3512312 w 4947551"/>
                <a:gd name="connsiteY68" fmla="*/ 1479664 h 11651601"/>
                <a:gd name="connsiteX69" fmla="*/ 3475139 w 4947551"/>
                <a:gd name="connsiteY69" fmla="*/ 1455813 h 11651601"/>
                <a:gd name="connsiteX70" fmla="*/ 3436556 w 4947551"/>
                <a:gd name="connsiteY70" fmla="*/ 1434731 h 11651601"/>
                <a:gd name="connsiteX71" fmla="*/ 3396983 w 4947551"/>
                <a:gd name="connsiteY71" fmla="*/ 1416227 h 11651601"/>
                <a:gd name="connsiteX72" fmla="*/ 3356813 w 4947551"/>
                <a:gd name="connsiteY72" fmla="*/ 1400060 h 11651601"/>
                <a:gd name="connsiteX73" fmla="*/ 3316440 w 4947551"/>
                <a:gd name="connsiteY73" fmla="*/ 1386014 h 11651601"/>
                <a:gd name="connsiteX74" fmla="*/ 3276295 w 4947551"/>
                <a:gd name="connsiteY74" fmla="*/ 1373886 h 11651601"/>
                <a:gd name="connsiteX75" fmla="*/ 3236760 w 4947551"/>
                <a:gd name="connsiteY75" fmla="*/ 1363446 h 11651601"/>
                <a:gd name="connsiteX76" fmla="*/ 3198253 w 4947551"/>
                <a:gd name="connsiteY76" fmla="*/ 1354480 h 11651601"/>
                <a:gd name="connsiteX77" fmla="*/ 3161157 w 4947551"/>
                <a:gd name="connsiteY77" fmla="*/ 1346771 h 11651601"/>
                <a:gd name="connsiteX78" fmla="*/ 3127591 w 4947551"/>
                <a:gd name="connsiteY78" fmla="*/ 1292110 h 11651601"/>
                <a:gd name="connsiteX79" fmla="*/ 3096272 w 4947551"/>
                <a:gd name="connsiteY79" fmla="*/ 1238783 h 11651601"/>
                <a:gd name="connsiteX80" fmla="*/ 3066834 w 4947551"/>
                <a:gd name="connsiteY80" fmla="*/ 1187018 h 11651601"/>
                <a:gd name="connsiteX81" fmla="*/ 3012071 w 4947551"/>
                <a:gd name="connsiteY81" fmla="*/ 1088936 h 11651601"/>
                <a:gd name="connsiteX82" fmla="*/ 2986024 w 4947551"/>
                <a:gd name="connsiteY82" fmla="*/ 1043025 h 11651601"/>
                <a:gd name="connsiteX83" fmla="*/ 2960357 w 4947551"/>
                <a:gd name="connsiteY83" fmla="*/ 999477 h 11651601"/>
                <a:gd name="connsiteX84" fmla="*/ 2934716 w 4947551"/>
                <a:gd name="connsiteY84" fmla="*/ 958507 h 11651601"/>
                <a:gd name="connsiteX85" fmla="*/ 2908719 w 4947551"/>
                <a:gd name="connsiteY85" fmla="*/ 920292 h 11651601"/>
                <a:gd name="connsiteX86" fmla="*/ 2881998 w 4947551"/>
                <a:gd name="connsiteY86" fmla="*/ 885050 h 11651601"/>
                <a:gd name="connsiteX87" fmla="*/ 2854185 w 4947551"/>
                <a:gd name="connsiteY87" fmla="*/ 852970 h 11651601"/>
                <a:gd name="connsiteX88" fmla="*/ 2824911 w 4947551"/>
                <a:gd name="connsiteY88" fmla="*/ 824280 h 11651601"/>
                <a:gd name="connsiteX89" fmla="*/ 2793796 w 4947551"/>
                <a:gd name="connsiteY89" fmla="*/ 799160 h 11651601"/>
                <a:gd name="connsiteX90" fmla="*/ 2760472 w 4947551"/>
                <a:gd name="connsiteY90" fmla="*/ 777824 h 11651601"/>
                <a:gd name="connsiteX91" fmla="*/ 2724581 w 4947551"/>
                <a:gd name="connsiteY91" fmla="*/ 760476 h 11651601"/>
                <a:gd name="connsiteX92" fmla="*/ 2687066 w 4947551"/>
                <a:gd name="connsiteY92" fmla="*/ 751433 h 11651601"/>
                <a:gd name="connsiteX93" fmla="*/ 2644190 w 4947551"/>
                <a:gd name="connsiteY93" fmla="*/ 751306 h 11651601"/>
                <a:gd name="connsiteX94" fmla="*/ 2597493 w 4947551"/>
                <a:gd name="connsiteY94" fmla="*/ 758380 h 11651601"/>
                <a:gd name="connsiteX95" fmla="*/ 2548458 w 4947551"/>
                <a:gd name="connsiteY95" fmla="*/ 770915 h 11651601"/>
                <a:gd name="connsiteX96" fmla="*/ 2498623 w 4947551"/>
                <a:gd name="connsiteY96" fmla="*/ 787222 h 11651601"/>
                <a:gd name="connsiteX97" fmla="*/ 2449487 w 4947551"/>
                <a:gd name="connsiteY97" fmla="*/ 805561 h 11651601"/>
                <a:gd name="connsiteX98" fmla="*/ 2359406 w 4947551"/>
                <a:gd name="connsiteY98" fmla="*/ 841476 h 11651601"/>
                <a:gd name="connsiteX99" fmla="*/ 2321471 w 4947551"/>
                <a:gd name="connsiteY99" fmla="*/ 855624 h 11651601"/>
                <a:gd name="connsiteX100" fmla="*/ 2353945 w 4947551"/>
                <a:gd name="connsiteY100" fmla="*/ 972350 h 11651601"/>
                <a:gd name="connsiteX101" fmla="*/ 2369337 w 4947551"/>
                <a:gd name="connsiteY101" fmla="*/ 1042733 h 11651601"/>
                <a:gd name="connsiteX102" fmla="*/ 2371750 w 4947551"/>
                <a:gd name="connsiteY102" fmla="*/ 1095070 h 11651601"/>
                <a:gd name="connsiteX103" fmla="*/ 2365273 w 4947551"/>
                <a:gd name="connsiteY103" fmla="*/ 1157706 h 11651601"/>
                <a:gd name="connsiteX104" fmla="*/ 2244699 w 4947551"/>
                <a:gd name="connsiteY104" fmla="*/ 2131885 h 11651601"/>
                <a:gd name="connsiteX105" fmla="*/ 2365260 w 4947551"/>
                <a:gd name="connsiteY105" fmla="*/ 1157706 h 11651601"/>
                <a:gd name="connsiteX106" fmla="*/ 2365730 w 4947551"/>
                <a:gd name="connsiteY106" fmla="*/ 1139748 h 11651601"/>
                <a:gd name="connsiteX107" fmla="*/ 2342832 w 4947551"/>
                <a:gd name="connsiteY107" fmla="*/ 1081036 h 11651601"/>
                <a:gd name="connsiteX108" fmla="*/ 2321318 w 4947551"/>
                <a:gd name="connsiteY108" fmla="*/ 1042365 h 11651601"/>
                <a:gd name="connsiteX109" fmla="*/ 2294293 w 4947551"/>
                <a:gd name="connsiteY109" fmla="*/ 998880 h 11651601"/>
                <a:gd name="connsiteX110" fmla="*/ 2262708 w 4947551"/>
                <a:gd name="connsiteY110" fmla="*/ 951623 h 11651601"/>
                <a:gd name="connsiteX111" fmla="*/ 2227465 w 4947551"/>
                <a:gd name="connsiteY111" fmla="*/ 901636 h 11651601"/>
                <a:gd name="connsiteX112" fmla="*/ 2189480 w 4947551"/>
                <a:gd name="connsiteY112" fmla="*/ 849960 h 11651601"/>
                <a:gd name="connsiteX113" fmla="*/ 2149678 w 4947551"/>
                <a:gd name="connsiteY113" fmla="*/ 797648 h 11651601"/>
                <a:gd name="connsiteX114" fmla="*/ 2108962 w 4947551"/>
                <a:gd name="connsiteY114" fmla="*/ 745731 h 11651601"/>
                <a:gd name="connsiteX115" fmla="*/ 2068271 w 4947551"/>
                <a:gd name="connsiteY115" fmla="*/ 695274 h 11651601"/>
                <a:gd name="connsiteX116" fmla="*/ 2028520 w 4947551"/>
                <a:gd name="connsiteY116" fmla="*/ 647306 h 11651601"/>
                <a:gd name="connsiteX117" fmla="*/ 1990610 w 4947551"/>
                <a:gd name="connsiteY117" fmla="*/ 602869 h 11651601"/>
                <a:gd name="connsiteX118" fmla="*/ 1955482 w 4947551"/>
                <a:gd name="connsiteY118" fmla="*/ 563016 h 11651601"/>
                <a:gd name="connsiteX119" fmla="*/ 1924037 w 4947551"/>
                <a:gd name="connsiteY119" fmla="*/ 528789 h 11651601"/>
                <a:gd name="connsiteX120" fmla="*/ 1897202 w 4947551"/>
                <a:gd name="connsiteY120" fmla="*/ 501230 h 11651601"/>
                <a:gd name="connsiteX121" fmla="*/ 1861007 w 4947551"/>
                <a:gd name="connsiteY121" fmla="*/ 470306 h 11651601"/>
                <a:gd name="connsiteX122" fmla="*/ 406044 w 4947551"/>
                <a:gd name="connsiteY122" fmla="*/ 2501 h 11651601"/>
                <a:gd name="connsiteX123" fmla="*/ 363143 w 4947551"/>
                <a:gd name="connsiteY123" fmla="*/ 0 h 11651601"/>
                <a:gd name="connsiteX124" fmla="*/ 321068 w 4947551"/>
                <a:gd name="connsiteY124" fmla="*/ 19151 h 11651601"/>
                <a:gd name="connsiteX125" fmla="*/ 289941 w 4947551"/>
                <a:gd name="connsiteY125" fmla="*/ 53987 h 11651601"/>
                <a:gd name="connsiteX126" fmla="*/ 279920 w 4947551"/>
                <a:gd name="connsiteY126" fmla="*/ 98539 h 11651601"/>
                <a:gd name="connsiteX127" fmla="*/ 284683 w 4947551"/>
                <a:gd name="connsiteY127" fmla="*/ 138950 h 11651601"/>
                <a:gd name="connsiteX128" fmla="*/ 293077 w 4947551"/>
                <a:gd name="connsiteY128" fmla="*/ 181762 h 11651601"/>
                <a:gd name="connsiteX129" fmla="*/ 305917 w 4947551"/>
                <a:gd name="connsiteY129" fmla="*/ 225729 h 11651601"/>
                <a:gd name="connsiteX130" fmla="*/ 324027 w 4947551"/>
                <a:gd name="connsiteY130" fmla="*/ 269608 h 11651601"/>
                <a:gd name="connsiteX131" fmla="*/ 348221 w 4947551"/>
                <a:gd name="connsiteY131" fmla="*/ 312127 h 11651601"/>
                <a:gd name="connsiteX132" fmla="*/ 379310 w 4947551"/>
                <a:gd name="connsiteY132" fmla="*/ 352044 h 11651601"/>
                <a:gd name="connsiteX133" fmla="*/ 418122 w 4947551"/>
                <a:gd name="connsiteY133" fmla="*/ 388112 h 11651601"/>
                <a:gd name="connsiteX134" fmla="*/ 685850 w 4947551"/>
                <a:gd name="connsiteY134" fmla="*/ 539369 h 11651601"/>
                <a:gd name="connsiteX135" fmla="*/ 1100861 w 4947551"/>
                <a:gd name="connsiteY135" fmla="*/ 735495 h 11651601"/>
                <a:gd name="connsiteX136" fmla="*/ 1482407 w 4947551"/>
                <a:gd name="connsiteY136" fmla="*/ 905357 h 11651601"/>
                <a:gd name="connsiteX137" fmla="*/ 1649742 w 4947551"/>
                <a:gd name="connsiteY137" fmla="*/ 977785 h 11651601"/>
                <a:gd name="connsiteX138" fmla="*/ 1785048 w 4947551"/>
                <a:gd name="connsiteY138" fmla="*/ 2112632 h 11651601"/>
                <a:gd name="connsiteX139" fmla="*/ 1759026 w 4947551"/>
                <a:gd name="connsiteY139" fmla="*/ 2372144 h 11651601"/>
                <a:gd name="connsiteX140" fmla="*/ 1648383 w 4947551"/>
                <a:gd name="connsiteY140" fmla="*/ 2966072 h 11651601"/>
                <a:gd name="connsiteX141" fmla="*/ 1607248 w 4947551"/>
                <a:gd name="connsiteY141" fmla="*/ 2983052 h 11651601"/>
                <a:gd name="connsiteX142" fmla="*/ 1563331 w 4947551"/>
                <a:gd name="connsiteY142" fmla="*/ 3004997 h 11651601"/>
                <a:gd name="connsiteX143" fmla="*/ 1414526 w 4947551"/>
                <a:gd name="connsiteY143" fmla="*/ 3086201 h 11651601"/>
                <a:gd name="connsiteX144" fmla="*/ 1387436 w 4947551"/>
                <a:gd name="connsiteY144" fmla="*/ 3147326 h 11651601"/>
                <a:gd name="connsiteX145" fmla="*/ 1327137 w 4947551"/>
                <a:gd name="connsiteY145" fmla="*/ 3085833 h 11651601"/>
                <a:gd name="connsiteX146" fmla="*/ 1255369 w 4947551"/>
                <a:gd name="connsiteY146" fmla="*/ 3011360 h 11651601"/>
                <a:gd name="connsiteX147" fmla="*/ 1143254 w 4947551"/>
                <a:gd name="connsiteY147" fmla="*/ 2894114 h 11651601"/>
                <a:gd name="connsiteX148" fmla="*/ 1105077 w 4947551"/>
                <a:gd name="connsiteY148" fmla="*/ 2854502 h 11651601"/>
                <a:gd name="connsiteX149" fmla="*/ 1066647 w 4947551"/>
                <a:gd name="connsiteY149" fmla="*/ 2815005 h 11651601"/>
                <a:gd name="connsiteX150" fmla="*/ 1028077 w 4947551"/>
                <a:gd name="connsiteY150" fmla="*/ 2775851 h 11651601"/>
                <a:gd name="connsiteX151" fmla="*/ 989457 w 4947551"/>
                <a:gd name="connsiteY151" fmla="*/ 2737294 h 11651601"/>
                <a:gd name="connsiteX152" fmla="*/ 950874 w 4947551"/>
                <a:gd name="connsiteY152" fmla="*/ 2699562 h 11651601"/>
                <a:gd name="connsiteX153" fmla="*/ 912431 w 4947551"/>
                <a:gd name="connsiteY153" fmla="*/ 2662885 h 11651601"/>
                <a:gd name="connsiteX154" fmla="*/ 874217 w 4947551"/>
                <a:gd name="connsiteY154" fmla="*/ 2627490 h 11651601"/>
                <a:gd name="connsiteX155" fmla="*/ 836333 w 4947551"/>
                <a:gd name="connsiteY155" fmla="*/ 2593619 h 11651601"/>
                <a:gd name="connsiteX156" fmla="*/ 798868 w 4947551"/>
                <a:gd name="connsiteY156" fmla="*/ 2561513 h 11651601"/>
                <a:gd name="connsiteX157" fmla="*/ 761923 w 4947551"/>
                <a:gd name="connsiteY157" fmla="*/ 2531389 h 11651601"/>
                <a:gd name="connsiteX158" fmla="*/ 725589 w 4947551"/>
                <a:gd name="connsiteY158" fmla="*/ 2503487 h 11651601"/>
                <a:gd name="connsiteX159" fmla="*/ 689978 w 4947551"/>
                <a:gd name="connsiteY159" fmla="*/ 2478036 h 11651601"/>
                <a:gd name="connsiteX160" fmla="*/ 655154 w 4947551"/>
                <a:gd name="connsiteY160" fmla="*/ 2455291 h 11651601"/>
                <a:gd name="connsiteX161" fmla="*/ 621245 w 4947551"/>
                <a:gd name="connsiteY161" fmla="*/ 2435453 h 11651601"/>
                <a:gd name="connsiteX162" fmla="*/ 556488 w 4947551"/>
                <a:gd name="connsiteY162" fmla="*/ 2405507 h 11651601"/>
                <a:gd name="connsiteX163" fmla="*/ 495566 w 4947551"/>
                <a:gd name="connsiteY163" fmla="*/ 2384895 h 11651601"/>
                <a:gd name="connsiteX164" fmla="*/ 438518 w 4947551"/>
                <a:gd name="connsiteY164" fmla="*/ 2369210 h 11651601"/>
                <a:gd name="connsiteX165" fmla="*/ 385191 w 4947551"/>
                <a:gd name="connsiteY165" fmla="*/ 2358148 h 11651601"/>
                <a:gd name="connsiteX166" fmla="*/ 335495 w 4947551"/>
                <a:gd name="connsiteY166" fmla="*/ 2351468 h 11651601"/>
                <a:gd name="connsiteX167" fmla="*/ 289293 w 4947551"/>
                <a:gd name="connsiteY167" fmla="*/ 2348865 h 11651601"/>
                <a:gd name="connsiteX168" fmla="*/ 246468 w 4947551"/>
                <a:gd name="connsiteY168" fmla="*/ 2350084 h 11651601"/>
                <a:gd name="connsiteX169" fmla="*/ 206895 w 4947551"/>
                <a:gd name="connsiteY169" fmla="*/ 2354846 h 11651601"/>
                <a:gd name="connsiteX170" fmla="*/ 164465 w 4947551"/>
                <a:gd name="connsiteY170" fmla="*/ 2365781 h 11651601"/>
                <a:gd name="connsiteX171" fmla="*/ 126428 w 4947551"/>
                <a:gd name="connsiteY171" fmla="*/ 2382951 h 11651601"/>
                <a:gd name="connsiteX172" fmla="*/ 92976 w 4947551"/>
                <a:gd name="connsiteY172" fmla="*/ 2405608 h 11651601"/>
                <a:gd name="connsiteX173" fmla="*/ 64312 w 4947551"/>
                <a:gd name="connsiteY173" fmla="*/ 2432951 h 11651601"/>
                <a:gd name="connsiteX174" fmla="*/ 40640 w 4947551"/>
                <a:gd name="connsiteY174" fmla="*/ 2464219 h 11651601"/>
                <a:gd name="connsiteX175" fmla="*/ 22174 w 4947551"/>
                <a:gd name="connsiteY175" fmla="*/ 2498636 h 11651601"/>
                <a:gd name="connsiteX176" fmla="*/ 9105 w 4947551"/>
                <a:gd name="connsiteY176" fmla="*/ 2535415 h 11651601"/>
                <a:gd name="connsiteX177" fmla="*/ 1651 w 4947551"/>
                <a:gd name="connsiteY177" fmla="*/ 2573794 h 11651601"/>
                <a:gd name="connsiteX178" fmla="*/ 0 w 4947551"/>
                <a:gd name="connsiteY178" fmla="*/ 2612987 h 11651601"/>
                <a:gd name="connsiteX179" fmla="*/ 4356 w 4947551"/>
                <a:gd name="connsiteY179" fmla="*/ 2652230 h 11651601"/>
                <a:gd name="connsiteX180" fmla="*/ 14922 w 4947551"/>
                <a:gd name="connsiteY180" fmla="*/ 2690736 h 11651601"/>
                <a:gd name="connsiteX181" fmla="*/ 31902 w 4947551"/>
                <a:gd name="connsiteY181" fmla="*/ 2727744 h 11651601"/>
                <a:gd name="connsiteX182" fmla="*/ 55511 w 4947551"/>
                <a:gd name="connsiteY182" fmla="*/ 2762466 h 11651601"/>
                <a:gd name="connsiteX183" fmla="*/ 85928 w 4947551"/>
                <a:gd name="connsiteY183" fmla="*/ 2794127 h 11651601"/>
                <a:gd name="connsiteX184" fmla="*/ 121500 w 4947551"/>
                <a:gd name="connsiteY184" fmla="*/ 2825940 h 11651601"/>
                <a:gd name="connsiteX185" fmla="*/ 157035 w 4947551"/>
                <a:gd name="connsiteY185" fmla="*/ 2858617 h 11651601"/>
                <a:gd name="connsiteX186" fmla="*/ 192519 w 4947551"/>
                <a:gd name="connsiteY186" fmla="*/ 2892145 h 11651601"/>
                <a:gd name="connsiteX187" fmla="*/ 227926 w 4947551"/>
                <a:gd name="connsiteY187" fmla="*/ 2926461 h 11651601"/>
                <a:gd name="connsiteX188" fmla="*/ 263245 w 4947551"/>
                <a:gd name="connsiteY188" fmla="*/ 2961551 h 11651601"/>
                <a:gd name="connsiteX189" fmla="*/ 298462 w 4947551"/>
                <a:gd name="connsiteY189" fmla="*/ 2997352 h 11651601"/>
                <a:gd name="connsiteX190" fmla="*/ 333552 w 4947551"/>
                <a:gd name="connsiteY190" fmla="*/ 3033852 h 11651601"/>
                <a:gd name="connsiteX191" fmla="*/ 368503 w 4947551"/>
                <a:gd name="connsiteY191" fmla="*/ 3070999 h 11651601"/>
                <a:gd name="connsiteX192" fmla="*/ 403301 w 4947551"/>
                <a:gd name="connsiteY192" fmla="*/ 3108769 h 11651601"/>
                <a:gd name="connsiteX193" fmla="*/ 437921 w 4947551"/>
                <a:gd name="connsiteY193" fmla="*/ 3147098 h 11651601"/>
                <a:gd name="connsiteX194" fmla="*/ 472338 w 4947551"/>
                <a:gd name="connsiteY194" fmla="*/ 3185972 h 11651601"/>
                <a:gd name="connsiteX195" fmla="*/ 506552 w 4947551"/>
                <a:gd name="connsiteY195" fmla="*/ 3225355 h 11651601"/>
                <a:gd name="connsiteX196" fmla="*/ 540524 w 4947551"/>
                <a:gd name="connsiteY196" fmla="*/ 3265182 h 11651601"/>
                <a:gd name="connsiteX197" fmla="*/ 574255 w 4947551"/>
                <a:gd name="connsiteY197" fmla="*/ 3305441 h 11651601"/>
                <a:gd name="connsiteX198" fmla="*/ 607720 w 4947551"/>
                <a:gd name="connsiteY198" fmla="*/ 3346094 h 11651601"/>
                <a:gd name="connsiteX199" fmla="*/ 640905 w 4947551"/>
                <a:gd name="connsiteY199" fmla="*/ 3387090 h 11651601"/>
                <a:gd name="connsiteX200" fmla="*/ 673798 w 4947551"/>
                <a:gd name="connsiteY200" fmla="*/ 3428403 h 11651601"/>
                <a:gd name="connsiteX201" fmla="*/ 706361 w 4947551"/>
                <a:gd name="connsiteY201" fmla="*/ 3469983 h 11651601"/>
                <a:gd name="connsiteX202" fmla="*/ 738593 w 4947551"/>
                <a:gd name="connsiteY202" fmla="*/ 3511804 h 11651601"/>
                <a:gd name="connsiteX203" fmla="*/ 770470 w 4947551"/>
                <a:gd name="connsiteY203" fmla="*/ 3553815 h 11651601"/>
                <a:gd name="connsiteX204" fmla="*/ 801979 w 4947551"/>
                <a:gd name="connsiteY204" fmla="*/ 3595992 h 11651601"/>
                <a:gd name="connsiteX205" fmla="*/ 833094 w 4947551"/>
                <a:gd name="connsiteY205" fmla="*/ 3638296 h 11651601"/>
                <a:gd name="connsiteX206" fmla="*/ 863803 w 4947551"/>
                <a:gd name="connsiteY206" fmla="*/ 3680688 h 11651601"/>
                <a:gd name="connsiteX207" fmla="*/ 894092 w 4947551"/>
                <a:gd name="connsiteY207" fmla="*/ 3723119 h 11651601"/>
                <a:gd name="connsiteX208" fmla="*/ 923937 w 4947551"/>
                <a:gd name="connsiteY208" fmla="*/ 3765562 h 11651601"/>
                <a:gd name="connsiteX209" fmla="*/ 953325 w 4947551"/>
                <a:gd name="connsiteY209" fmla="*/ 3807980 h 11651601"/>
                <a:gd name="connsiteX210" fmla="*/ 982230 w 4947551"/>
                <a:gd name="connsiteY210" fmla="*/ 3850335 h 11651601"/>
                <a:gd name="connsiteX211" fmla="*/ 1010640 w 4947551"/>
                <a:gd name="connsiteY211" fmla="*/ 3892588 h 11651601"/>
                <a:gd name="connsiteX212" fmla="*/ 1038542 w 4947551"/>
                <a:gd name="connsiteY212" fmla="*/ 3934701 h 11651601"/>
                <a:gd name="connsiteX213" fmla="*/ 1424025 w 4947551"/>
                <a:gd name="connsiteY213" fmla="*/ 4504220 h 11651601"/>
                <a:gd name="connsiteX214" fmla="*/ 1462062 w 4947551"/>
                <a:gd name="connsiteY214" fmla="*/ 4552556 h 11651601"/>
                <a:gd name="connsiteX215" fmla="*/ 1499628 w 4947551"/>
                <a:gd name="connsiteY215" fmla="*/ 4598822 h 11651601"/>
                <a:gd name="connsiteX216" fmla="*/ 1536700 w 4947551"/>
                <a:gd name="connsiteY216" fmla="*/ 4643183 h 11651601"/>
                <a:gd name="connsiteX217" fmla="*/ 1573225 w 4947551"/>
                <a:gd name="connsiteY217" fmla="*/ 4685792 h 11651601"/>
                <a:gd name="connsiteX218" fmla="*/ 1609204 w 4947551"/>
                <a:gd name="connsiteY218" fmla="*/ 4726813 h 11651601"/>
                <a:gd name="connsiteX219" fmla="*/ 1644599 w 4947551"/>
                <a:gd name="connsiteY219" fmla="*/ 4766399 h 11651601"/>
                <a:gd name="connsiteX220" fmla="*/ 1679359 w 4947551"/>
                <a:gd name="connsiteY220" fmla="*/ 4804740 h 11651601"/>
                <a:gd name="connsiteX221" fmla="*/ 1811642 w 4947551"/>
                <a:gd name="connsiteY221" fmla="*/ 4948745 h 11651601"/>
                <a:gd name="connsiteX222" fmla="*/ 1842858 w 4947551"/>
                <a:gd name="connsiteY222" fmla="*/ 4983226 h 11651601"/>
                <a:gd name="connsiteX223" fmla="*/ 1873275 w 4947551"/>
                <a:gd name="connsiteY223" fmla="*/ 5017414 h 11651601"/>
                <a:gd name="connsiteX224" fmla="*/ 1902866 w 4947551"/>
                <a:gd name="connsiteY224" fmla="*/ 5051501 h 11651601"/>
                <a:gd name="connsiteX225" fmla="*/ 1931606 w 4947551"/>
                <a:gd name="connsiteY225" fmla="*/ 5085626 h 11651601"/>
                <a:gd name="connsiteX226" fmla="*/ 1959444 w 4947551"/>
                <a:gd name="connsiteY226" fmla="*/ 5119954 h 11651601"/>
                <a:gd name="connsiteX227" fmla="*/ 1986368 w 4947551"/>
                <a:gd name="connsiteY227" fmla="*/ 5154650 h 11651601"/>
                <a:gd name="connsiteX228" fmla="*/ 2012353 w 4947551"/>
                <a:gd name="connsiteY228" fmla="*/ 5189893 h 11651601"/>
                <a:gd name="connsiteX229" fmla="*/ 2037346 w 4947551"/>
                <a:gd name="connsiteY229" fmla="*/ 5225821 h 11651601"/>
                <a:gd name="connsiteX230" fmla="*/ 2061337 w 4947551"/>
                <a:gd name="connsiteY230" fmla="*/ 5262613 h 11651601"/>
                <a:gd name="connsiteX231" fmla="*/ 2084285 w 4947551"/>
                <a:gd name="connsiteY231" fmla="*/ 5300434 h 11651601"/>
                <a:gd name="connsiteX232" fmla="*/ 2106168 w 4947551"/>
                <a:gd name="connsiteY232" fmla="*/ 5339435 h 11651601"/>
                <a:gd name="connsiteX233" fmla="*/ 2126945 w 4947551"/>
                <a:gd name="connsiteY233" fmla="*/ 5379783 h 11651601"/>
                <a:gd name="connsiteX234" fmla="*/ 2146604 w 4947551"/>
                <a:gd name="connsiteY234" fmla="*/ 5421642 h 11651601"/>
                <a:gd name="connsiteX235" fmla="*/ 2165096 w 4947551"/>
                <a:gd name="connsiteY235" fmla="*/ 5465178 h 11651601"/>
                <a:gd name="connsiteX236" fmla="*/ 2182406 w 4947551"/>
                <a:gd name="connsiteY236" fmla="*/ 5510555 h 11651601"/>
                <a:gd name="connsiteX237" fmla="*/ 2198484 w 4947551"/>
                <a:gd name="connsiteY237" fmla="*/ 5557926 h 11651601"/>
                <a:gd name="connsiteX238" fmla="*/ 2213330 w 4947551"/>
                <a:gd name="connsiteY238" fmla="*/ 5607469 h 11651601"/>
                <a:gd name="connsiteX239" fmla="*/ 2226894 w 4947551"/>
                <a:gd name="connsiteY239" fmla="*/ 5659336 h 11651601"/>
                <a:gd name="connsiteX240" fmla="*/ 2299398 w 4947551"/>
                <a:gd name="connsiteY240" fmla="*/ 6512192 h 11651601"/>
                <a:gd name="connsiteX241" fmla="*/ 2344089 w 4947551"/>
                <a:gd name="connsiteY241" fmla="*/ 7067969 h 11651601"/>
                <a:gd name="connsiteX242" fmla="*/ 2382316 w 4947551"/>
                <a:gd name="connsiteY242" fmla="*/ 7569784 h 11651601"/>
                <a:gd name="connsiteX243" fmla="*/ 2411095 w 4947551"/>
                <a:gd name="connsiteY243" fmla="*/ 7968742 h 11651601"/>
                <a:gd name="connsiteX244" fmla="*/ 2434437 w 4947551"/>
                <a:gd name="connsiteY244" fmla="*/ 8310397 h 11651601"/>
                <a:gd name="connsiteX245" fmla="*/ 2456675 w 4947551"/>
                <a:gd name="connsiteY245" fmla="*/ 8656142 h 11651601"/>
                <a:gd name="connsiteX246" fmla="*/ 2473325 w 4947551"/>
                <a:gd name="connsiteY246" fmla="*/ 8932977 h 11651601"/>
                <a:gd name="connsiteX247" fmla="*/ 2488679 w 4947551"/>
                <a:gd name="connsiteY247" fmla="*/ 9207805 h 11651601"/>
                <a:gd name="connsiteX248" fmla="*/ 2499207 w 4947551"/>
                <a:gd name="connsiteY248" fmla="*/ 9411373 h 11651601"/>
                <a:gd name="connsiteX249" fmla="*/ 2508745 w 4947551"/>
                <a:gd name="connsiteY249" fmla="*/ 9611792 h 11651601"/>
                <a:gd name="connsiteX250" fmla="*/ 2460739 w 4947551"/>
                <a:gd name="connsiteY250" fmla="*/ 11650510 h 11651601"/>
                <a:gd name="connsiteX251" fmla="*/ 4947551 w 4947551"/>
                <a:gd name="connsiteY251" fmla="*/ 11651602 h 11651601"/>
                <a:gd name="connsiteX0" fmla="*/ 4947551 w 4947551"/>
                <a:gd name="connsiteY0" fmla="*/ 11651602 h 11651912"/>
                <a:gd name="connsiteX1" fmla="*/ 4719642 w 4947551"/>
                <a:gd name="connsiteY1" fmla="*/ 9451909 h 11651912"/>
                <a:gd name="connsiteX2" fmla="*/ 4643463 w 4947551"/>
                <a:gd name="connsiteY2" fmla="*/ 8467674 h 11651912"/>
                <a:gd name="connsiteX3" fmla="*/ 4445355 w 4947551"/>
                <a:gd name="connsiteY3" fmla="*/ 6664122 h 11651912"/>
                <a:gd name="connsiteX4" fmla="*/ 4266146 w 4947551"/>
                <a:gd name="connsiteY4" fmla="*/ 5572925 h 11651912"/>
                <a:gd name="connsiteX5" fmla="*/ 4018750 w 4947551"/>
                <a:gd name="connsiteY5" fmla="*/ 4526064 h 11651912"/>
                <a:gd name="connsiteX6" fmla="*/ 4018203 w 4947551"/>
                <a:gd name="connsiteY6" fmla="*/ 4488688 h 11651912"/>
                <a:gd name="connsiteX7" fmla="*/ 4018267 w 4947551"/>
                <a:gd name="connsiteY7" fmla="*/ 4434357 h 11651912"/>
                <a:gd name="connsiteX8" fmla="*/ 4019131 w 4947551"/>
                <a:gd name="connsiteY8" fmla="*/ 4380242 h 11651912"/>
                <a:gd name="connsiteX9" fmla="*/ 4020680 w 4947551"/>
                <a:gd name="connsiteY9" fmla="*/ 4326394 h 11651912"/>
                <a:gd name="connsiteX10" fmla="*/ 4022826 w 4947551"/>
                <a:gd name="connsiteY10" fmla="*/ 4272864 h 11651912"/>
                <a:gd name="connsiteX11" fmla="*/ 4025468 w 4947551"/>
                <a:gd name="connsiteY11" fmla="*/ 4219689 h 11651912"/>
                <a:gd name="connsiteX12" fmla="*/ 4028529 w 4947551"/>
                <a:gd name="connsiteY12" fmla="*/ 4166933 h 11651912"/>
                <a:gd name="connsiteX13" fmla="*/ 4031907 w 4947551"/>
                <a:gd name="connsiteY13" fmla="*/ 4114647 h 11651912"/>
                <a:gd name="connsiteX14" fmla="*/ 4035514 w 4947551"/>
                <a:gd name="connsiteY14" fmla="*/ 4062869 h 11651912"/>
                <a:gd name="connsiteX15" fmla="*/ 4046702 w 4947551"/>
                <a:gd name="connsiteY15" fmla="*/ 3911117 h 11651912"/>
                <a:gd name="connsiteX16" fmla="*/ 4053548 w 4947551"/>
                <a:gd name="connsiteY16" fmla="*/ 3813441 h 11651912"/>
                <a:gd name="connsiteX17" fmla="*/ 4056507 w 4947551"/>
                <a:gd name="connsiteY17" fmla="*/ 3765791 h 11651912"/>
                <a:gd name="connsiteX18" fmla="*/ 4059034 w 4947551"/>
                <a:gd name="connsiteY18" fmla="*/ 3719017 h 11651912"/>
                <a:gd name="connsiteX19" fmla="*/ 4061041 w 4947551"/>
                <a:gd name="connsiteY19" fmla="*/ 3673157 h 11651912"/>
                <a:gd name="connsiteX20" fmla="*/ 4062412 w 4947551"/>
                <a:gd name="connsiteY20" fmla="*/ 3628250 h 11651912"/>
                <a:gd name="connsiteX21" fmla="*/ 4063073 w 4947551"/>
                <a:gd name="connsiteY21" fmla="*/ 3584371 h 11651912"/>
                <a:gd name="connsiteX22" fmla="*/ 4062920 w 4947551"/>
                <a:gd name="connsiteY22" fmla="*/ 3541547 h 11651912"/>
                <a:gd name="connsiteX23" fmla="*/ 4061866 w 4947551"/>
                <a:gd name="connsiteY23" fmla="*/ 3499840 h 11651912"/>
                <a:gd name="connsiteX24" fmla="*/ 4059809 w 4947551"/>
                <a:gd name="connsiteY24" fmla="*/ 3459302 h 11651912"/>
                <a:gd name="connsiteX25" fmla="*/ 4056672 w 4947551"/>
                <a:gd name="connsiteY25" fmla="*/ 3419970 h 11651912"/>
                <a:gd name="connsiteX26" fmla="*/ 4052341 w 4947551"/>
                <a:gd name="connsiteY26" fmla="*/ 3381908 h 11651912"/>
                <a:gd name="connsiteX27" fmla="*/ 4063796 w 4947551"/>
                <a:gd name="connsiteY27" fmla="*/ 3338804 h 11651912"/>
                <a:gd name="connsiteX28" fmla="*/ 4073741 w 4947551"/>
                <a:gd name="connsiteY28" fmla="*/ 3291090 h 11651912"/>
                <a:gd name="connsiteX29" fmla="*/ 4082224 w 4947551"/>
                <a:gd name="connsiteY29" fmla="*/ 3239668 h 11651912"/>
                <a:gd name="connsiteX30" fmla="*/ 4089311 w 4947551"/>
                <a:gd name="connsiteY30" fmla="*/ 3185426 h 11651912"/>
                <a:gd name="connsiteX31" fmla="*/ 4095077 w 4947551"/>
                <a:gd name="connsiteY31" fmla="*/ 3129292 h 11651912"/>
                <a:gd name="connsiteX32" fmla="*/ 4099572 w 4947551"/>
                <a:gd name="connsiteY32" fmla="*/ 3072180 h 11651912"/>
                <a:gd name="connsiteX33" fmla="*/ 4102874 w 4947551"/>
                <a:gd name="connsiteY33" fmla="*/ 3015005 h 11651912"/>
                <a:gd name="connsiteX34" fmla="*/ 4105033 w 4947551"/>
                <a:gd name="connsiteY34" fmla="*/ 2958655 h 11651912"/>
                <a:gd name="connsiteX35" fmla="*/ 4106138 w 4947551"/>
                <a:gd name="connsiteY35" fmla="*/ 2904058 h 11651912"/>
                <a:gd name="connsiteX36" fmla="*/ 4106227 w 4947551"/>
                <a:gd name="connsiteY36" fmla="*/ 2852115 h 11651912"/>
                <a:gd name="connsiteX37" fmla="*/ 4105376 w 4947551"/>
                <a:gd name="connsiteY37" fmla="*/ 2803753 h 11651912"/>
                <a:gd name="connsiteX38" fmla="*/ 4103662 w 4947551"/>
                <a:gd name="connsiteY38" fmla="*/ 2759862 h 11651912"/>
                <a:gd name="connsiteX39" fmla="*/ 4101122 w 4947551"/>
                <a:gd name="connsiteY39" fmla="*/ 2721368 h 11651912"/>
                <a:gd name="connsiteX40" fmla="*/ 4097845 w 4947551"/>
                <a:gd name="connsiteY40" fmla="*/ 2689174 h 11651912"/>
                <a:gd name="connsiteX41" fmla="*/ 4090454 w 4947551"/>
                <a:gd name="connsiteY41" fmla="*/ 2628252 h 11651912"/>
                <a:gd name="connsiteX42" fmla="*/ 4071607 w 4947551"/>
                <a:gd name="connsiteY42" fmla="*/ 2459113 h 11651912"/>
                <a:gd name="connsiteX43" fmla="*/ 4065587 w 4947551"/>
                <a:gd name="connsiteY43" fmla="*/ 2407094 h 11651912"/>
                <a:gd name="connsiteX44" fmla="*/ 4059275 w 4947551"/>
                <a:gd name="connsiteY44" fmla="*/ 2357170 h 11651912"/>
                <a:gd name="connsiteX45" fmla="*/ 4052417 w 4947551"/>
                <a:gd name="connsiteY45" fmla="*/ 2309266 h 11651912"/>
                <a:gd name="connsiteX46" fmla="*/ 4044759 w 4947551"/>
                <a:gd name="connsiteY46" fmla="*/ 2263330 h 11651912"/>
                <a:gd name="connsiteX47" fmla="*/ 4036034 w 4947551"/>
                <a:gd name="connsiteY47" fmla="*/ 2219325 h 11651912"/>
                <a:gd name="connsiteX48" fmla="*/ 4026001 w 4947551"/>
                <a:gd name="connsiteY48" fmla="*/ 2177186 h 11651912"/>
                <a:gd name="connsiteX49" fmla="*/ 4014406 w 4947551"/>
                <a:gd name="connsiteY49" fmla="*/ 2136851 h 11651912"/>
                <a:gd name="connsiteX50" fmla="*/ 4000995 w 4947551"/>
                <a:gd name="connsiteY50" fmla="*/ 2098268 h 11651912"/>
                <a:gd name="connsiteX51" fmla="*/ 3985514 w 4947551"/>
                <a:gd name="connsiteY51" fmla="*/ 2061375 h 11651912"/>
                <a:gd name="connsiteX52" fmla="*/ 3967696 w 4947551"/>
                <a:gd name="connsiteY52" fmla="*/ 2026132 h 11651912"/>
                <a:gd name="connsiteX53" fmla="*/ 3947312 w 4947551"/>
                <a:gd name="connsiteY53" fmla="*/ 1992477 h 11651912"/>
                <a:gd name="connsiteX54" fmla="*/ 3924084 w 4947551"/>
                <a:gd name="connsiteY54" fmla="*/ 1960346 h 11651912"/>
                <a:gd name="connsiteX55" fmla="*/ 3897757 w 4947551"/>
                <a:gd name="connsiteY55" fmla="*/ 1929688 h 11651912"/>
                <a:gd name="connsiteX56" fmla="*/ 3868102 w 4947551"/>
                <a:gd name="connsiteY56" fmla="*/ 1900440 h 11651912"/>
                <a:gd name="connsiteX57" fmla="*/ 3834841 w 4947551"/>
                <a:gd name="connsiteY57" fmla="*/ 1872564 h 11651912"/>
                <a:gd name="connsiteX58" fmla="*/ 3797731 w 4947551"/>
                <a:gd name="connsiteY58" fmla="*/ 1845995 h 11651912"/>
                <a:gd name="connsiteX59" fmla="*/ 3756520 w 4947551"/>
                <a:gd name="connsiteY59" fmla="*/ 1820684 h 11651912"/>
                <a:gd name="connsiteX60" fmla="*/ 3710940 w 4947551"/>
                <a:gd name="connsiteY60" fmla="*/ 1796554 h 11651912"/>
                <a:gd name="connsiteX61" fmla="*/ 3699484 w 4947551"/>
                <a:gd name="connsiteY61" fmla="*/ 1742655 h 11651912"/>
                <a:gd name="connsiteX62" fmla="*/ 3683393 w 4947551"/>
                <a:gd name="connsiteY62" fmla="*/ 1693278 h 11651912"/>
                <a:gd name="connsiteX63" fmla="*/ 3663086 w 4947551"/>
                <a:gd name="connsiteY63" fmla="*/ 1648193 h 11651912"/>
                <a:gd name="connsiteX64" fmla="*/ 3638956 w 4947551"/>
                <a:gd name="connsiteY64" fmla="*/ 1607197 h 11651912"/>
                <a:gd name="connsiteX65" fmla="*/ 3611422 w 4947551"/>
                <a:gd name="connsiteY65" fmla="*/ 1570062 h 11651912"/>
                <a:gd name="connsiteX66" fmla="*/ 3580854 w 4947551"/>
                <a:gd name="connsiteY66" fmla="*/ 1536573 h 11651912"/>
                <a:gd name="connsiteX67" fmla="*/ 3547694 w 4947551"/>
                <a:gd name="connsiteY67" fmla="*/ 1506512 h 11651912"/>
                <a:gd name="connsiteX68" fmla="*/ 3512312 w 4947551"/>
                <a:gd name="connsiteY68" fmla="*/ 1479664 h 11651912"/>
                <a:gd name="connsiteX69" fmla="*/ 3475139 w 4947551"/>
                <a:gd name="connsiteY69" fmla="*/ 1455813 h 11651912"/>
                <a:gd name="connsiteX70" fmla="*/ 3436556 w 4947551"/>
                <a:gd name="connsiteY70" fmla="*/ 1434731 h 11651912"/>
                <a:gd name="connsiteX71" fmla="*/ 3396983 w 4947551"/>
                <a:gd name="connsiteY71" fmla="*/ 1416227 h 11651912"/>
                <a:gd name="connsiteX72" fmla="*/ 3356813 w 4947551"/>
                <a:gd name="connsiteY72" fmla="*/ 1400060 h 11651912"/>
                <a:gd name="connsiteX73" fmla="*/ 3316440 w 4947551"/>
                <a:gd name="connsiteY73" fmla="*/ 1386014 h 11651912"/>
                <a:gd name="connsiteX74" fmla="*/ 3276295 w 4947551"/>
                <a:gd name="connsiteY74" fmla="*/ 1373886 h 11651912"/>
                <a:gd name="connsiteX75" fmla="*/ 3236760 w 4947551"/>
                <a:gd name="connsiteY75" fmla="*/ 1363446 h 11651912"/>
                <a:gd name="connsiteX76" fmla="*/ 3198253 w 4947551"/>
                <a:gd name="connsiteY76" fmla="*/ 1354480 h 11651912"/>
                <a:gd name="connsiteX77" fmla="*/ 3161157 w 4947551"/>
                <a:gd name="connsiteY77" fmla="*/ 1346771 h 11651912"/>
                <a:gd name="connsiteX78" fmla="*/ 3127591 w 4947551"/>
                <a:gd name="connsiteY78" fmla="*/ 1292110 h 11651912"/>
                <a:gd name="connsiteX79" fmla="*/ 3096272 w 4947551"/>
                <a:gd name="connsiteY79" fmla="*/ 1238783 h 11651912"/>
                <a:gd name="connsiteX80" fmla="*/ 3066834 w 4947551"/>
                <a:gd name="connsiteY80" fmla="*/ 1187018 h 11651912"/>
                <a:gd name="connsiteX81" fmla="*/ 3012071 w 4947551"/>
                <a:gd name="connsiteY81" fmla="*/ 1088936 h 11651912"/>
                <a:gd name="connsiteX82" fmla="*/ 2986024 w 4947551"/>
                <a:gd name="connsiteY82" fmla="*/ 1043025 h 11651912"/>
                <a:gd name="connsiteX83" fmla="*/ 2960357 w 4947551"/>
                <a:gd name="connsiteY83" fmla="*/ 999477 h 11651912"/>
                <a:gd name="connsiteX84" fmla="*/ 2934716 w 4947551"/>
                <a:gd name="connsiteY84" fmla="*/ 958507 h 11651912"/>
                <a:gd name="connsiteX85" fmla="*/ 2908719 w 4947551"/>
                <a:gd name="connsiteY85" fmla="*/ 920292 h 11651912"/>
                <a:gd name="connsiteX86" fmla="*/ 2881998 w 4947551"/>
                <a:gd name="connsiteY86" fmla="*/ 885050 h 11651912"/>
                <a:gd name="connsiteX87" fmla="*/ 2854185 w 4947551"/>
                <a:gd name="connsiteY87" fmla="*/ 852970 h 11651912"/>
                <a:gd name="connsiteX88" fmla="*/ 2824911 w 4947551"/>
                <a:gd name="connsiteY88" fmla="*/ 824280 h 11651912"/>
                <a:gd name="connsiteX89" fmla="*/ 2793796 w 4947551"/>
                <a:gd name="connsiteY89" fmla="*/ 799160 h 11651912"/>
                <a:gd name="connsiteX90" fmla="*/ 2760472 w 4947551"/>
                <a:gd name="connsiteY90" fmla="*/ 777824 h 11651912"/>
                <a:gd name="connsiteX91" fmla="*/ 2724581 w 4947551"/>
                <a:gd name="connsiteY91" fmla="*/ 760476 h 11651912"/>
                <a:gd name="connsiteX92" fmla="*/ 2687066 w 4947551"/>
                <a:gd name="connsiteY92" fmla="*/ 751433 h 11651912"/>
                <a:gd name="connsiteX93" fmla="*/ 2644190 w 4947551"/>
                <a:gd name="connsiteY93" fmla="*/ 751306 h 11651912"/>
                <a:gd name="connsiteX94" fmla="*/ 2597493 w 4947551"/>
                <a:gd name="connsiteY94" fmla="*/ 758380 h 11651912"/>
                <a:gd name="connsiteX95" fmla="*/ 2548458 w 4947551"/>
                <a:gd name="connsiteY95" fmla="*/ 770915 h 11651912"/>
                <a:gd name="connsiteX96" fmla="*/ 2498623 w 4947551"/>
                <a:gd name="connsiteY96" fmla="*/ 787222 h 11651912"/>
                <a:gd name="connsiteX97" fmla="*/ 2449487 w 4947551"/>
                <a:gd name="connsiteY97" fmla="*/ 805561 h 11651912"/>
                <a:gd name="connsiteX98" fmla="*/ 2359406 w 4947551"/>
                <a:gd name="connsiteY98" fmla="*/ 841476 h 11651912"/>
                <a:gd name="connsiteX99" fmla="*/ 2321471 w 4947551"/>
                <a:gd name="connsiteY99" fmla="*/ 855624 h 11651912"/>
                <a:gd name="connsiteX100" fmla="*/ 2353945 w 4947551"/>
                <a:gd name="connsiteY100" fmla="*/ 972350 h 11651912"/>
                <a:gd name="connsiteX101" fmla="*/ 2369337 w 4947551"/>
                <a:gd name="connsiteY101" fmla="*/ 1042733 h 11651912"/>
                <a:gd name="connsiteX102" fmla="*/ 2371750 w 4947551"/>
                <a:gd name="connsiteY102" fmla="*/ 1095070 h 11651912"/>
                <a:gd name="connsiteX103" fmla="*/ 2365273 w 4947551"/>
                <a:gd name="connsiteY103" fmla="*/ 1157706 h 11651912"/>
                <a:gd name="connsiteX104" fmla="*/ 2244699 w 4947551"/>
                <a:gd name="connsiteY104" fmla="*/ 2131885 h 11651912"/>
                <a:gd name="connsiteX105" fmla="*/ 2365260 w 4947551"/>
                <a:gd name="connsiteY105" fmla="*/ 1157706 h 11651912"/>
                <a:gd name="connsiteX106" fmla="*/ 2365730 w 4947551"/>
                <a:gd name="connsiteY106" fmla="*/ 1139748 h 11651912"/>
                <a:gd name="connsiteX107" fmla="*/ 2342832 w 4947551"/>
                <a:gd name="connsiteY107" fmla="*/ 1081036 h 11651912"/>
                <a:gd name="connsiteX108" fmla="*/ 2321318 w 4947551"/>
                <a:gd name="connsiteY108" fmla="*/ 1042365 h 11651912"/>
                <a:gd name="connsiteX109" fmla="*/ 2294293 w 4947551"/>
                <a:gd name="connsiteY109" fmla="*/ 998880 h 11651912"/>
                <a:gd name="connsiteX110" fmla="*/ 2262708 w 4947551"/>
                <a:gd name="connsiteY110" fmla="*/ 951623 h 11651912"/>
                <a:gd name="connsiteX111" fmla="*/ 2227465 w 4947551"/>
                <a:gd name="connsiteY111" fmla="*/ 901636 h 11651912"/>
                <a:gd name="connsiteX112" fmla="*/ 2189480 w 4947551"/>
                <a:gd name="connsiteY112" fmla="*/ 849960 h 11651912"/>
                <a:gd name="connsiteX113" fmla="*/ 2149678 w 4947551"/>
                <a:gd name="connsiteY113" fmla="*/ 797648 h 11651912"/>
                <a:gd name="connsiteX114" fmla="*/ 2108962 w 4947551"/>
                <a:gd name="connsiteY114" fmla="*/ 745731 h 11651912"/>
                <a:gd name="connsiteX115" fmla="*/ 2068271 w 4947551"/>
                <a:gd name="connsiteY115" fmla="*/ 695274 h 11651912"/>
                <a:gd name="connsiteX116" fmla="*/ 2028520 w 4947551"/>
                <a:gd name="connsiteY116" fmla="*/ 647306 h 11651912"/>
                <a:gd name="connsiteX117" fmla="*/ 1990610 w 4947551"/>
                <a:gd name="connsiteY117" fmla="*/ 602869 h 11651912"/>
                <a:gd name="connsiteX118" fmla="*/ 1955482 w 4947551"/>
                <a:gd name="connsiteY118" fmla="*/ 563016 h 11651912"/>
                <a:gd name="connsiteX119" fmla="*/ 1924037 w 4947551"/>
                <a:gd name="connsiteY119" fmla="*/ 528789 h 11651912"/>
                <a:gd name="connsiteX120" fmla="*/ 1897202 w 4947551"/>
                <a:gd name="connsiteY120" fmla="*/ 501230 h 11651912"/>
                <a:gd name="connsiteX121" fmla="*/ 1861007 w 4947551"/>
                <a:gd name="connsiteY121" fmla="*/ 470306 h 11651912"/>
                <a:gd name="connsiteX122" fmla="*/ 406044 w 4947551"/>
                <a:gd name="connsiteY122" fmla="*/ 2501 h 11651912"/>
                <a:gd name="connsiteX123" fmla="*/ 363143 w 4947551"/>
                <a:gd name="connsiteY123" fmla="*/ 0 h 11651912"/>
                <a:gd name="connsiteX124" fmla="*/ 321068 w 4947551"/>
                <a:gd name="connsiteY124" fmla="*/ 19151 h 11651912"/>
                <a:gd name="connsiteX125" fmla="*/ 289941 w 4947551"/>
                <a:gd name="connsiteY125" fmla="*/ 53987 h 11651912"/>
                <a:gd name="connsiteX126" fmla="*/ 279920 w 4947551"/>
                <a:gd name="connsiteY126" fmla="*/ 98539 h 11651912"/>
                <a:gd name="connsiteX127" fmla="*/ 284683 w 4947551"/>
                <a:gd name="connsiteY127" fmla="*/ 138950 h 11651912"/>
                <a:gd name="connsiteX128" fmla="*/ 293077 w 4947551"/>
                <a:gd name="connsiteY128" fmla="*/ 181762 h 11651912"/>
                <a:gd name="connsiteX129" fmla="*/ 305917 w 4947551"/>
                <a:gd name="connsiteY129" fmla="*/ 225729 h 11651912"/>
                <a:gd name="connsiteX130" fmla="*/ 324027 w 4947551"/>
                <a:gd name="connsiteY130" fmla="*/ 269608 h 11651912"/>
                <a:gd name="connsiteX131" fmla="*/ 348221 w 4947551"/>
                <a:gd name="connsiteY131" fmla="*/ 312127 h 11651912"/>
                <a:gd name="connsiteX132" fmla="*/ 379310 w 4947551"/>
                <a:gd name="connsiteY132" fmla="*/ 352044 h 11651912"/>
                <a:gd name="connsiteX133" fmla="*/ 418122 w 4947551"/>
                <a:gd name="connsiteY133" fmla="*/ 388112 h 11651912"/>
                <a:gd name="connsiteX134" fmla="*/ 685850 w 4947551"/>
                <a:gd name="connsiteY134" fmla="*/ 539369 h 11651912"/>
                <a:gd name="connsiteX135" fmla="*/ 1100861 w 4947551"/>
                <a:gd name="connsiteY135" fmla="*/ 735495 h 11651912"/>
                <a:gd name="connsiteX136" fmla="*/ 1482407 w 4947551"/>
                <a:gd name="connsiteY136" fmla="*/ 905357 h 11651912"/>
                <a:gd name="connsiteX137" fmla="*/ 1649742 w 4947551"/>
                <a:gd name="connsiteY137" fmla="*/ 977785 h 11651912"/>
                <a:gd name="connsiteX138" fmla="*/ 1785048 w 4947551"/>
                <a:gd name="connsiteY138" fmla="*/ 2112632 h 11651912"/>
                <a:gd name="connsiteX139" fmla="*/ 1759026 w 4947551"/>
                <a:gd name="connsiteY139" fmla="*/ 2372144 h 11651912"/>
                <a:gd name="connsiteX140" fmla="*/ 1648383 w 4947551"/>
                <a:gd name="connsiteY140" fmla="*/ 2966072 h 11651912"/>
                <a:gd name="connsiteX141" fmla="*/ 1607248 w 4947551"/>
                <a:gd name="connsiteY141" fmla="*/ 2983052 h 11651912"/>
                <a:gd name="connsiteX142" fmla="*/ 1563331 w 4947551"/>
                <a:gd name="connsiteY142" fmla="*/ 3004997 h 11651912"/>
                <a:gd name="connsiteX143" fmla="*/ 1414526 w 4947551"/>
                <a:gd name="connsiteY143" fmla="*/ 3086201 h 11651912"/>
                <a:gd name="connsiteX144" fmla="*/ 1387436 w 4947551"/>
                <a:gd name="connsiteY144" fmla="*/ 3147326 h 11651912"/>
                <a:gd name="connsiteX145" fmla="*/ 1327137 w 4947551"/>
                <a:gd name="connsiteY145" fmla="*/ 3085833 h 11651912"/>
                <a:gd name="connsiteX146" fmla="*/ 1255369 w 4947551"/>
                <a:gd name="connsiteY146" fmla="*/ 3011360 h 11651912"/>
                <a:gd name="connsiteX147" fmla="*/ 1143254 w 4947551"/>
                <a:gd name="connsiteY147" fmla="*/ 2894114 h 11651912"/>
                <a:gd name="connsiteX148" fmla="*/ 1105077 w 4947551"/>
                <a:gd name="connsiteY148" fmla="*/ 2854502 h 11651912"/>
                <a:gd name="connsiteX149" fmla="*/ 1066647 w 4947551"/>
                <a:gd name="connsiteY149" fmla="*/ 2815005 h 11651912"/>
                <a:gd name="connsiteX150" fmla="*/ 1028077 w 4947551"/>
                <a:gd name="connsiteY150" fmla="*/ 2775851 h 11651912"/>
                <a:gd name="connsiteX151" fmla="*/ 989457 w 4947551"/>
                <a:gd name="connsiteY151" fmla="*/ 2737294 h 11651912"/>
                <a:gd name="connsiteX152" fmla="*/ 950874 w 4947551"/>
                <a:gd name="connsiteY152" fmla="*/ 2699562 h 11651912"/>
                <a:gd name="connsiteX153" fmla="*/ 912431 w 4947551"/>
                <a:gd name="connsiteY153" fmla="*/ 2662885 h 11651912"/>
                <a:gd name="connsiteX154" fmla="*/ 874217 w 4947551"/>
                <a:gd name="connsiteY154" fmla="*/ 2627490 h 11651912"/>
                <a:gd name="connsiteX155" fmla="*/ 836333 w 4947551"/>
                <a:gd name="connsiteY155" fmla="*/ 2593619 h 11651912"/>
                <a:gd name="connsiteX156" fmla="*/ 798868 w 4947551"/>
                <a:gd name="connsiteY156" fmla="*/ 2561513 h 11651912"/>
                <a:gd name="connsiteX157" fmla="*/ 761923 w 4947551"/>
                <a:gd name="connsiteY157" fmla="*/ 2531389 h 11651912"/>
                <a:gd name="connsiteX158" fmla="*/ 725589 w 4947551"/>
                <a:gd name="connsiteY158" fmla="*/ 2503487 h 11651912"/>
                <a:gd name="connsiteX159" fmla="*/ 689978 w 4947551"/>
                <a:gd name="connsiteY159" fmla="*/ 2478036 h 11651912"/>
                <a:gd name="connsiteX160" fmla="*/ 655154 w 4947551"/>
                <a:gd name="connsiteY160" fmla="*/ 2455291 h 11651912"/>
                <a:gd name="connsiteX161" fmla="*/ 621245 w 4947551"/>
                <a:gd name="connsiteY161" fmla="*/ 2435453 h 11651912"/>
                <a:gd name="connsiteX162" fmla="*/ 556488 w 4947551"/>
                <a:gd name="connsiteY162" fmla="*/ 2405507 h 11651912"/>
                <a:gd name="connsiteX163" fmla="*/ 495566 w 4947551"/>
                <a:gd name="connsiteY163" fmla="*/ 2384895 h 11651912"/>
                <a:gd name="connsiteX164" fmla="*/ 438518 w 4947551"/>
                <a:gd name="connsiteY164" fmla="*/ 2369210 h 11651912"/>
                <a:gd name="connsiteX165" fmla="*/ 385191 w 4947551"/>
                <a:gd name="connsiteY165" fmla="*/ 2358148 h 11651912"/>
                <a:gd name="connsiteX166" fmla="*/ 335495 w 4947551"/>
                <a:gd name="connsiteY166" fmla="*/ 2351468 h 11651912"/>
                <a:gd name="connsiteX167" fmla="*/ 289293 w 4947551"/>
                <a:gd name="connsiteY167" fmla="*/ 2348865 h 11651912"/>
                <a:gd name="connsiteX168" fmla="*/ 246468 w 4947551"/>
                <a:gd name="connsiteY168" fmla="*/ 2350084 h 11651912"/>
                <a:gd name="connsiteX169" fmla="*/ 206895 w 4947551"/>
                <a:gd name="connsiteY169" fmla="*/ 2354846 h 11651912"/>
                <a:gd name="connsiteX170" fmla="*/ 164465 w 4947551"/>
                <a:gd name="connsiteY170" fmla="*/ 2365781 h 11651912"/>
                <a:gd name="connsiteX171" fmla="*/ 126428 w 4947551"/>
                <a:gd name="connsiteY171" fmla="*/ 2382951 h 11651912"/>
                <a:gd name="connsiteX172" fmla="*/ 92976 w 4947551"/>
                <a:gd name="connsiteY172" fmla="*/ 2405608 h 11651912"/>
                <a:gd name="connsiteX173" fmla="*/ 64312 w 4947551"/>
                <a:gd name="connsiteY173" fmla="*/ 2432951 h 11651912"/>
                <a:gd name="connsiteX174" fmla="*/ 40640 w 4947551"/>
                <a:gd name="connsiteY174" fmla="*/ 2464219 h 11651912"/>
                <a:gd name="connsiteX175" fmla="*/ 22174 w 4947551"/>
                <a:gd name="connsiteY175" fmla="*/ 2498636 h 11651912"/>
                <a:gd name="connsiteX176" fmla="*/ 9105 w 4947551"/>
                <a:gd name="connsiteY176" fmla="*/ 2535415 h 11651912"/>
                <a:gd name="connsiteX177" fmla="*/ 1651 w 4947551"/>
                <a:gd name="connsiteY177" fmla="*/ 2573794 h 11651912"/>
                <a:gd name="connsiteX178" fmla="*/ 0 w 4947551"/>
                <a:gd name="connsiteY178" fmla="*/ 2612987 h 11651912"/>
                <a:gd name="connsiteX179" fmla="*/ 4356 w 4947551"/>
                <a:gd name="connsiteY179" fmla="*/ 2652230 h 11651912"/>
                <a:gd name="connsiteX180" fmla="*/ 14922 w 4947551"/>
                <a:gd name="connsiteY180" fmla="*/ 2690736 h 11651912"/>
                <a:gd name="connsiteX181" fmla="*/ 31902 w 4947551"/>
                <a:gd name="connsiteY181" fmla="*/ 2727744 h 11651912"/>
                <a:gd name="connsiteX182" fmla="*/ 55511 w 4947551"/>
                <a:gd name="connsiteY182" fmla="*/ 2762466 h 11651912"/>
                <a:gd name="connsiteX183" fmla="*/ 85928 w 4947551"/>
                <a:gd name="connsiteY183" fmla="*/ 2794127 h 11651912"/>
                <a:gd name="connsiteX184" fmla="*/ 121500 w 4947551"/>
                <a:gd name="connsiteY184" fmla="*/ 2825940 h 11651912"/>
                <a:gd name="connsiteX185" fmla="*/ 157035 w 4947551"/>
                <a:gd name="connsiteY185" fmla="*/ 2858617 h 11651912"/>
                <a:gd name="connsiteX186" fmla="*/ 192519 w 4947551"/>
                <a:gd name="connsiteY186" fmla="*/ 2892145 h 11651912"/>
                <a:gd name="connsiteX187" fmla="*/ 227926 w 4947551"/>
                <a:gd name="connsiteY187" fmla="*/ 2926461 h 11651912"/>
                <a:gd name="connsiteX188" fmla="*/ 263245 w 4947551"/>
                <a:gd name="connsiteY188" fmla="*/ 2961551 h 11651912"/>
                <a:gd name="connsiteX189" fmla="*/ 298462 w 4947551"/>
                <a:gd name="connsiteY189" fmla="*/ 2997352 h 11651912"/>
                <a:gd name="connsiteX190" fmla="*/ 333552 w 4947551"/>
                <a:gd name="connsiteY190" fmla="*/ 3033852 h 11651912"/>
                <a:gd name="connsiteX191" fmla="*/ 368503 w 4947551"/>
                <a:gd name="connsiteY191" fmla="*/ 3070999 h 11651912"/>
                <a:gd name="connsiteX192" fmla="*/ 403301 w 4947551"/>
                <a:gd name="connsiteY192" fmla="*/ 3108769 h 11651912"/>
                <a:gd name="connsiteX193" fmla="*/ 437921 w 4947551"/>
                <a:gd name="connsiteY193" fmla="*/ 3147098 h 11651912"/>
                <a:gd name="connsiteX194" fmla="*/ 472338 w 4947551"/>
                <a:gd name="connsiteY194" fmla="*/ 3185972 h 11651912"/>
                <a:gd name="connsiteX195" fmla="*/ 506552 w 4947551"/>
                <a:gd name="connsiteY195" fmla="*/ 3225355 h 11651912"/>
                <a:gd name="connsiteX196" fmla="*/ 540524 w 4947551"/>
                <a:gd name="connsiteY196" fmla="*/ 3265182 h 11651912"/>
                <a:gd name="connsiteX197" fmla="*/ 574255 w 4947551"/>
                <a:gd name="connsiteY197" fmla="*/ 3305441 h 11651912"/>
                <a:gd name="connsiteX198" fmla="*/ 607720 w 4947551"/>
                <a:gd name="connsiteY198" fmla="*/ 3346094 h 11651912"/>
                <a:gd name="connsiteX199" fmla="*/ 640905 w 4947551"/>
                <a:gd name="connsiteY199" fmla="*/ 3387090 h 11651912"/>
                <a:gd name="connsiteX200" fmla="*/ 673798 w 4947551"/>
                <a:gd name="connsiteY200" fmla="*/ 3428403 h 11651912"/>
                <a:gd name="connsiteX201" fmla="*/ 706361 w 4947551"/>
                <a:gd name="connsiteY201" fmla="*/ 3469983 h 11651912"/>
                <a:gd name="connsiteX202" fmla="*/ 738593 w 4947551"/>
                <a:gd name="connsiteY202" fmla="*/ 3511804 h 11651912"/>
                <a:gd name="connsiteX203" fmla="*/ 770470 w 4947551"/>
                <a:gd name="connsiteY203" fmla="*/ 3553815 h 11651912"/>
                <a:gd name="connsiteX204" fmla="*/ 801979 w 4947551"/>
                <a:gd name="connsiteY204" fmla="*/ 3595992 h 11651912"/>
                <a:gd name="connsiteX205" fmla="*/ 833094 w 4947551"/>
                <a:gd name="connsiteY205" fmla="*/ 3638296 h 11651912"/>
                <a:gd name="connsiteX206" fmla="*/ 863803 w 4947551"/>
                <a:gd name="connsiteY206" fmla="*/ 3680688 h 11651912"/>
                <a:gd name="connsiteX207" fmla="*/ 894092 w 4947551"/>
                <a:gd name="connsiteY207" fmla="*/ 3723119 h 11651912"/>
                <a:gd name="connsiteX208" fmla="*/ 923937 w 4947551"/>
                <a:gd name="connsiteY208" fmla="*/ 3765562 h 11651912"/>
                <a:gd name="connsiteX209" fmla="*/ 953325 w 4947551"/>
                <a:gd name="connsiteY209" fmla="*/ 3807980 h 11651912"/>
                <a:gd name="connsiteX210" fmla="*/ 982230 w 4947551"/>
                <a:gd name="connsiteY210" fmla="*/ 3850335 h 11651912"/>
                <a:gd name="connsiteX211" fmla="*/ 1010640 w 4947551"/>
                <a:gd name="connsiteY211" fmla="*/ 3892588 h 11651912"/>
                <a:gd name="connsiteX212" fmla="*/ 1038542 w 4947551"/>
                <a:gd name="connsiteY212" fmla="*/ 3934701 h 11651912"/>
                <a:gd name="connsiteX213" fmla="*/ 1424025 w 4947551"/>
                <a:gd name="connsiteY213" fmla="*/ 4504220 h 11651912"/>
                <a:gd name="connsiteX214" fmla="*/ 1462062 w 4947551"/>
                <a:gd name="connsiteY214" fmla="*/ 4552556 h 11651912"/>
                <a:gd name="connsiteX215" fmla="*/ 1499628 w 4947551"/>
                <a:gd name="connsiteY215" fmla="*/ 4598822 h 11651912"/>
                <a:gd name="connsiteX216" fmla="*/ 1536700 w 4947551"/>
                <a:gd name="connsiteY216" fmla="*/ 4643183 h 11651912"/>
                <a:gd name="connsiteX217" fmla="*/ 1573225 w 4947551"/>
                <a:gd name="connsiteY217" fmla="*/ 4685792 h 11651912"/>
                <a:gd name="connsiteX218" fmla="*/ 1609204 w 4947551"/>
                <a:gd name="connsiteY218" fmla="*/ 4726813 h 11651912"/>
                <a:gd name="connsiteX219" fmla="*/ 1644599 w 4947551"/>
                <a:gd name="connsiteY219" fmla="*/ 4766399 h 11651912"/>
                <a:gd name="connsiteX220" fmla="*/ 1679359 w 4947551"/>
                <a:gd name="connsiteY220" fmla="*/ 4804740 h 11651912"/>
                <a:gd name="connsiteX221" fmla="*/ 1811642 w 4947551"/>
                <a:gd name="connsiteY221" fmla="*/ 4948745 h 11651912"/>
                <a:gd name="connsiteX222" fmla="*/ 1842858 w 4947551"/>
                <a:gd name="connsiteY222" fmla="*/ 4983226 h 11651912"/>
                <a:gd name="connsiteX223" fmla="*/ 1873275 w 4947551"/>
                <a:gd name="connsiteY223" fmla="*/ 5017414 h 11651912"/>
                <a:gd name="connsiteX224" fmla="*/ 1902866 w 4947551"/>
                <a:gd name="connsiteY224" fmla="*/ 5051501 h 11651912"/>
                <a:gd name="connsiteX225" fmla="*/ 1931606 w 4947551"/>
                <a:gd name="connsiteY225" fmla="*/ 5085626 h 11651912"/>
                <a:gd name="connsiteX226" fmla="*/ 1959444 w 4947551"/>
                <a:gd name="connsiteY226" fmla="*/ 5119954 h 11651912"/>
                <a:gd name="connsiteX227" fmla="*/ 1986368 w 4947551"/>
                <a:gd name="connsiteY227" fmla="*/ 5154650 h 11651912"/>
                <a:gd name="connsiteX228" fmla="*/ 2012353 w 4947551"/>
                <a:gd name="connsiteY228" fmla="*/ 5189893 h 11651912"/>
                <a:gd name="connsiteX229" fmla="*/ 2037346 w 4947551"/>
                <a:gd name="connsiteY229" fmla="*/ 5225821 h 11651912"/>
                <a:gd name="connsiteX230" fmla="*/ 2061337 w 4947551"/>
                <a:gd name="connsiteY230" fmla="*/ 5262613 h 11651912"/>
                <a:gd name="connsiteX231" fmla="*/ 2084285 w 4947551"/>
                <a:gd name="connsiteY231" fmla="*/ 5300434 h 11651912"/>
                <a:gd name="connsiteX232" fmla="*/ 2106168 w 4947551"/>
                <a:gd name="connsiteY232" fmla="*/ 5339435 h 11651912"/>
                <a:gd name="connsiteX233" fmla="*/ 2126945 w 4947551"/>
                <a:gd name="connsiteY233" fmla="*/ 5379783 h 11651912"/>
                <a:gd name="connsiteX234" fmla="*/ 2146604 w 4947551"/>
                <a:gd name="connsiteY234" fmla="*/ 5421642 h 11651912"/>
                <a:gd name="connsiteX235" fmla="*/ 2165096 w 4947551"/>
                <a:gd name="connsiteY235" fmla="*/ 5465178 h 11651912"/>
                <a:gd name="connsiteX236" fmla="*/ 2182406 w 4947551"/>
                <a:gd name="connsiteY236" fmla="*/ 5510555 h 11651912"/>
                <a:gd name="connsiteX237" fmla="*/ 2198484 w 4947551"/>
                <a:gd name="connsiteY237" fmla="*/ 5557926 h 11651912"/>
                <a:gd name="connsiteX238" fmla="*/ 2213330 w 4947551"/>
                <a:gd name="connsiteY238" fmla="*/ 5607469 h 11651912"/>
                <a:gd name="connsiteX239" fmla="*/ 2226894 w 4947551"/>
                <a:gd name="connsiteY239" fmla="*/ 5659336 h 11651912"/>
                <a:gd name="connsiteX240" fmla="*/ 2299398 w 4947551"/>
                <a:gd name="connsiteY240" fmla="*/ 6512192 h 11651912"/>
                <a:gd name="connsiteX241" fmla="*/ 2344089 w 4947551"/>
                <a:gd name="connsiteY241" fmla="*/ 7067969 h 11651912"/>
                <a:gd name="connsiteX242" fmla="*/ 2382316 w 4947551"/>
                <a:gd name="connsiteY242" fmla="*/ 7569784 h 11651912"/>
                <a:gd name="connsiteX243" fmla="*/ 2411095 w 4947551"/>
                <a:gd name="connsiteY243" fmla="*/ 7968742 h 11651912"/>
                <a:gd name="connsiteX244" fmla="*/ 2434437 w 4947551"/>
                <a:gd name="connsiteY244" fmla="*/ 8310397 h 11651912"/>
                <a:gd name="connsiteX245" fmla="*/ 2456675 w 4947551"/>
                <a:gd name="connsiteY245" fmla="*/ 8656142 h 11651912"/>
                <a:gd name="connsiteX246" fmla="*/ 2473325 w 4947551"/>
                <a:gd name="connsiteY246" fmla="*/ 8932977 h 11651912"/>
                <a:gd name="connsiteX247" fmla="*/ 2488679 w 4947551"/>
                <a:gd name="connsiteY247" fmla="*/ 9207805 h 11651912"/>
                <a:gd name="connsiteX248" fmla="*/ 2499207 w 4947551"/>
                <a:gd name="connsiteY248" fmla="*/ 9411373 h 11651912"/>
                <a:gd name="connsiteX249" fmla="*/ 2508745 w 4947551"/>
                <a:gd name="connsiteY249" fmla="*/ 9611792 h 11651912"/>
                <a:gd name="connsiteX250" fmla="*/ 4947551 w 4947551"/>
                <a:gd name="connsiteY250" fmla="*/ 11651602 h 11651912"/>
                <a:gd name="connsiteX0" fmla="*/ 2508745 w 4719642"/>
                <a:gd name="connsiteY0" fmla="*/ 9611792 h 9616490"/>
                <a:gd name="connsiteX1" fmla="*/ 4719642 w 4719642"/>
                <a:gd name="connsiteY1" fmla="*/ 9451909 h 9616490"/>
                <a:gd name="connsiteX2" fmla="*/ 4643463 w 4719642"/>
                <a:gd name="connsiteY2" fmla="*/ 8467674 h 9616490"/>
                <a:gd name="connsiteX3" fmla="*/ 4445355 w 4719642"/>
                <a:gd name="connsiteY3" fmla="*/ 6664122 h 9616490"/>
                <a:gd name="connsiteX4" fmla="*/ 4266146 w 4719642"/>
                <a:gd name="connsiteY4" fmla="*/ 5572925 h 9616490"/>
                <a:gd name="connsiteX5" fmla="*/ 4018750 w 4719642"/>
                <a:gd name="connsiteY5" fmla="*/ 4526064 h 9616490"/>
                <a:gd name="connsiteX6" fmla="*/ 4018203 w 4719642"/>
                <a:gd name="connsiteY6" fmla="*/ 4488688 h 9616490"/>
                <a:gd name="connsiteX7" fmla="*/ 4018267 w 4719642"/>
                <a:gd name="connsiteY7" fmla="*/ 4434357 h 9616490"/>
                <a:gd name="connsiteX8" fmla="*/ 4019131 w 4719642"/>
                <a:gd name="connsiteY8" fmla="*/ 4380242 h 9616490"/>
                <a:gd name="connsiteX9" fmla="*/ 4020680 w 4719642"/>
                <a:gd name="connsiteY9" fmla="*/ 4326394 h 9616490"/>
                <a:gd name="connsiteX10" fmla="*/ 4022826 w 4719642"/>
                <a:gd name="connsiteY10" fmla="*/ 4272864 h 9616490"/>
                <a:gd name="connsiteX11" fmla="*/ 4025468 w 4719642"/>
                <a:gd name="connsiteY11" fmla="*/ 4219689 h 9616490"/>
                <a:gd name="connsiteX12" fmla="*/ 4028529 w 4719642"/>
                <a:gd name="connsiteY12" fmla="*/ 4166933 h 9616490"/>
                <a:gd name="connsiteX13" fmla="*/ 4031907 w 4719642"/>
                <a:gd name="connsiteY13" fmla="*/ 4114647 h 9616490"/>
                <a:gd name="connsiteX14" fmla="*/ 4035514 w 4719642"/>
                <a:gd name="connsiteY14" fmla="*/ 4062869 h 9616490"/>
                <a:gd name="connsiteX15" fmla="*/ 4046702 w 4719642"/>
                <a:gd name="connsiteY15" fmla="*/ 3911117 h 9616490"/>
                <a:gd name="connsiteX16" fmla="*/ 4053548 w 4719642"/>
                <a:gd name="connsiteY16" fmla="*/ 3813441 h 9616490"/>
                <a:gd name="connsiteX17" fmla="*/ 4056507 w 4719642"/>
                <a:gd name="connsiteY17" fmla="*/ 3765791 h 9616490"/>
                <a:gd name="connsiteX18" fmla="*/ 4059034 w 4719642"/>
                <a:gd name="connsiteY18" fmla="*/ 3719017 h 9616490"/>
                <a:gd name="connsiteX19" fmla="*/ 4061041 w 4719642"/>
                <a:gd name="connsiteY19" fmla="*/ 3673157 h 9616490"/>
                <a:gd name="connsiteX20" fmla="*/ 4062412 w 4719642"/>
                <a:gd name="connsiteY20" fmla="*/ 3628250 h 9616490"/>
                <a:gd name="connsiteX21" fmla="*/ 4063073 w 4719642"/>
                <a:gd name="connsiteY21" fmla="*/ 3584371 h 9616490"/>
                <a:gd name="connsiteX22" fmla="*/ 4062920 w 4719642"/>
                <a:gd name="connsiteY22" fmla="*/ 3541547 h 9616490"/>
                <a:gd name="connsiteX23" fmla="*/ 4061866 w 4719642"/>
                <a:gd name="connsiteY23" fmla="*/ 3499840 h 9616490"/>
                <a:gd name="connsiteX24" fmla="*/ 4059809 w 4719642"/>
                <a:gd name="connsiteY24" fmla="*/ 3459302 h 9616490"/>
                <a:gd name="connsiteX25" fmla="*/ 4056672 w 4719642"/>
                <a:gd name="connsiteY25" fmla="*/ 3419970 h 9616490"/>
                <a:gd name="connsiteX26" fmla="*/ 4052341 w 4719642"/>
                <a:gd name="connsiteY26" fmla="*/ 3381908 h 9616490"/>
                <a:gd name="connsiteX27" fmla="*/ 4063796 w 4719642"/>
                <a:gd name="connsiteY27" fmla="*/ 3338804 h 9616490"/>
                <a:gd name="connsiteX28" fmla="*/ 4073741 w 4719642"/>
                <a:gd name="connsiteY28" fmla="*/ 3291090 h 9616490"/>
                <a:gd name="connsiteX29" fmla="*/ 4082224 w 4719642"/>
                <a:gd name="connsiteY29" fmla="*/ 3239668 h 9616490"/>
                <a:gd name="connsiteX30" fmla="*/ 4089311 w 4719642"/>
                <a:gd name="connsiteY30" fmla="*/ 3185426 h 9616490"/>
                <a:gd name="connsiteX31" fmla="*/ 4095077 w 4719642"/>
                <a:gd name="connsiteY31" fmla="*/ 3129292 h 9616490"/>
                <a:gd name="connsiteX32" fmla="*/ 4099572 w 4719642"/>
                <a:gd name="connsiteY32" fmla="*/ 3072180 h 9616490"/>
                <a:gd name="connsiteX33" fmla="*/ 4102874 w 4719642"/>
                <a:gd name="connsiteY33" fmla="*/ 3015005 h 9616490"/>
                <a:gd name="connsiteX34" fmla="*/ 4105033 w 4719642"/>
                <a:gd name="connsiteY34" fmla="*/ 2958655 h 9616490"/>
                <a:gd name="connsiteX35" fmla="*/ 4106138 w 4719642"/>
                <a:gd name="connsiteY35" fmla="*/ 2904058 h 9616490"/>
                <a:gd name="connsiteX36" fmla="*/ 4106227 w 4719642"/>
                <a:gd name="connsiteY36" fmla="*/ 2852115 h 9616490"/>
                <a:gd name="connsiteX37" fmla="*/ 4105376 w 4719642"/>
                <a:gd name="connsiteY37" fmla="*/ 2803753 h 9616490"/>
                <a:gd name="connsiteX38" fmla="*/ 4103662 w 4719642"/>
                <a:gd name="connsiteY38" fmla="*/ 2759862 h 9616490"/>
                <a:gd name="connsiteX39" fmla="*/ 4101122 w 4719642"/>
                <a:gd name="connsiteY39" fmla="*/ 2721368 h 9616490"/>
                <a:gd name="connsiteX40" fmla="*/ 4097845 w 4719642"/>
                <a:gd name="connsiteY40" fmla="*/ 2689174 h 9616490"/>
                <a:gd name="connsiteX41" fmla="*/ 4090454 w 4719642"/>
                <a:gd name="connsiteY41" fmla="*/ 2628252 h 9616490"/>
                <a:gd name="connsiteX42" fmla="*/ 4071607 w 4719642"/>
                <a:gd name="connsiteY42" fmla="*/ 2459113 h 9616490"/>
                <a:gd name="connsiteX43" fmla="*/ 4065587 w 4719642"/>
                <a:gd name="connsiteY43" fmla="*/ 2407094 h 9616490"/>
                <a:gd name="connsiteX44" fmla="*/ 4059275 w 4719642"/>
                <a:gd name="connsiteY44" fmla="*/ 2357170 h 9616490"/>
                <a:gd name="connsiteX45" fmla="*/ 4052417 w 4719642"/>
                <a:gd name="connsiteY45" fmla="*/ 2309266 h 9616490"/>
                <a:gd name="connsiteX46" fmla="*/ 4044759 w 4719642"/>
                <a:gd name="connsiteY46" fmla="*/ 2263330 h 9616490"/>
                <a:gd name="connsiteX47" fmla="*/ 4036034 w 4719642"/>
                <a:gd name="connsiteY47" fmla="*/ 2219325 h 9616490"/>
                <a:gd name="connsiteX48" fmla="*/ 4026001 w 4719642"/>
                <a:gd name="connsiteY48" fmla="*/ 2177186 h 9616490"/>
                <a:gd name="connsiteX49" fmla="*/ 4014406 w 4719642"/>
                <a:gd name="connsiteY49" fmla="*/ 2136851 h 9616490"/>
                <a:gd name="connsiteX50" fmla="*/ 4000995 w 4719642"/>
                <a:gd name="connsiteY50" fmla="*/ 2098268 h 9616490"/>
                <a:gd name="connsiteX51" fmla="*/ 3985514 w 4719642"/>
                <a:gd name="connsiteY51" fmla="*/ 2061375 h 9616490"/>
                <a:gd name="connsiteX52" fmla="*/ 3967696 w 4719642"/>
                <a:gd name="connsiteY52" fmla="*/ 2026132 h 9616490"/>
                <a:gd name="connsiteX53" fmla="*/ 3947312 w 4719642"/>
                <a:gd name="connsiteY53" fmla="*/ 1992477 h 9616490"/>
                <a:gd name="connsiteX54" fmla="*/ 3924084 w 4719642"/>
                <a:gd name="connsiteY54" fmla="*/ 1960346 h 9616490"/>
                <a:gd name="connsiteX55" fmla="*/ 3897757 w 4719642"/>
                <a:gd name="connsiteY55" fmla="*/ 1929688 h 9616490"/>
                <a:gd name="connsiteX56" fmla="*/ 3868102 w 4719642"/>
                <a:gd name="connsiteY56" fmla="*/ 1900440 h 9616490"/>
                <a:gd name="connsiteX57" fmla="*/ 3834841 w 4719642"/>
                <a:gd name="connsiteY57" fmla="*/ 1872564 h 9616490"/>
                <a:gd name="connsiteX58" fmla="*/ 3797731 w 4719642"/>
                <a:gd name="connsiteY58" fmla="*/ 1845995 h 9616490"/>
                <a:gd name="connsiteX59" fmla="*/ 3756520 w 4719642"/>
                <a:gd name="connsiteY59" fmla="*/ 1820684 h 9616490"/>
                <a:gd name="connsiteX60" fmla="*/ 3710940 w 4719642"/>
                <a:gd name="connsiteY60" fmla="*/ 1796554 h 9616490"/>
                <a:gd name="connsiteX61" fmla="*/ 3699484 w 4719642"/>
                <a:gd name="connsiteY61" fmla="*/ 1742655 h 9616490"/>
                <a:gd name="connsiteX62" fmla="*/ 3683393 w 4719642"/>
                <a:gd name="connsiteY62" fmla="*/ 1693278 h 9616490"/>
                <a:gd name="connsiteX63" fmla="*/ 3663086 w 4719642"/>
                <a:gd name="connsiteY63" fmla="*/ 1648193 h 9616490"/>
                <a:gd name="connsiteX64" fmla="*/ 3638956 w 4719642"/>
                <a:gd name="connsiteY64" fmla="*/ 1607197 h 9616490"/>
                <a:gd name="connsiteX65" fmla="*/ 3611422 w 4719642"/>
                <a:gd name="connsiteY65" fmla="*/ 1570062 h 9616490"/>
                <a:gd name="connsiteX66" fmla="*/ 3580854 w 4719642"/>
                <a:gd name="connsiteY66" fmla="*/ 1536573 h 9616490"/>
                <a:gd name="connsiteX67" fmla="*/ 3547694 w 4719642"/>
                <a:gd name="connsiteY67" fmla="*/ 1506512 h 9616490"/>
                <a:gd name="connsiteX68" fmla="*/ 3512312 w 4719642"/>
                <a:gd name="connsiteY68" fmla="*/ 1479664 h 9616490"/>
                <a:gd name="connsiteX69" fmla="*/ 3475139 w 4719642"/>
                <a:gd name="connsiteY69" fmla="*/ 1455813 h 9616490"/>
                <a:gd name="connsiteX70" fmla="*/ 3436556 w 4719642"/>
                <a:gd name="connsiteY70" fmla="*/ 1434731 h 9616490"/>
                <a:gd name="connsiteX71" fmla="*/ 3396983 w 4719642"/>
                <a:gd name="connsiteY71" fmla="*/ 1416227 h 9616490"/>
                <a:gd name="connsiteX72" fmla="*/ 3356813 w 4719642"/>
                <a:gd name="connsiteY72" fmla="*/ 1400060 h 9616490"/>
                <a:gd name="connsiteX73" fmla="*/ 3316440 w 4719642"/>
                <a:gd name="connsiteY73" fmla="*/ 1386014 h 9616490"/>
                <a:gd name="connsiteX74" fmla="*/ 3276295 w 4719642"/>
                <a:gd name="connsiteY74" fmla="*/ 1373886 h 9616490"/>
                <a:gd name="connsiteX75" fmla="*/ 3236760 w 4719642"/>
                <a:gd name="connsiteY75" fmla="*/ 1363446 h 9616490"/>
                <a:gd name="connsiteX76" fmla="*/ 3198253 w 4719642"/>
                <a:gd name="connsiteY76" fmla="*/ 1354480 h 9616490"/>
                <a:gd name="connsiteX77" fmla="*/ 3161157 w 4719642"/>
                <a:gd name="connsiteY77" fmla="*/ 1346771 h 9616490"/>
                <a:gd name="connsiteX78" fmla="*/ 3127591 w 4719642"/>
                <a:gd name="connsiteY78" fmla="*/ 1292110 h 9616490"/>
                <a:gd name="connsiteX79" fmla="*/ 3096272 w 4719642"/>
                <a:gd name="connsiteY79" fmla="*/ 1238783 h 9616490"/>
                <a:gd name="connsiteX80" fmla="*/ 3066834 w 4719642"/>
                <a:gd name="connsiteY80" fmla="*/ 1187018 h 9616490"/>
                <a:gd name="connsiteX81" fmla="*/ 3012071 w 4719642"/>
                <a:gd name="connsiteY81" fmla="*/ 1088936 h 9616490"/>
                <a:gd name="connsiteX82" fmla="*/ 2986024 w 4719642"/>
                <a:gd name="connsiteY82" fmla="*/ 1043025 h 9616490"/>
                <a:gd name="connsiteX83" fmla="*/ 2960357 w 4719642"/>
                <a:gd name="connsiteY83" fmla="*/ 999477 h 9616490"/>
                <a:gd name="connsiteX84" fmla="*/ 2934716 w 4719642"/>
                <a:gd name="connsiteY84" fmla="*/ 958507 h 9616490"/>
                <a:gd name="connsiteX85" fmla="*/ 2908719 w 4719642"/>
                <a:gd name="connsiteY85" fmla="*/ 920292 h 9616490"/>
                <a:gd name="connsiteX86" fmla="*/ 2881998 w 4719642"/>
                <a:gd name="connsiteY86" fmla="*/ 885050 h 9616490"/>
                <a:gd name="connsiteX87" fmla="*/ 2854185 w 4719642"/>
                <a:gd name="connsiteY87" fmla="*/ 852970 h 9616490"/>
                <a:gd name="connsiteX88" fmla="*/ 2824911 w 4719642"/>
                <a:gd name="connsiteY88" fmla="*/ 824280 h 9616490"/>
                <a:gd name="connsiteX89" fmla="*/ 2793796 w 4719642"/>
                <a:gd name="connsiteY89" fmla="*/ 799160 h 9616490"/>
                <a:gd name="connsiteX90" fmla="*/ 2760472 w 4719642"/>
                <a:gd name="connsiteY90" fmla="*/ 777824 h 9616490"/>
                <a:gd name="connsiteX91" fmla="*/ 2724581 w 4719642"/>
                <a:gd name="connsiteY91" fmla="*/ 760476 h 9616490"/>
                <a:gd name="connsiteX92" fmla="*/ 2687066 w 4719642"/>
                <a:gd name="connsiteY92" fmla="*/ 751433 h 9616490"/>
                <a:gd name="connsiteX93" fmla="*/ 2644190 w 4719642"/>
                <a:gd name="connsiteY93" fmla="*/ 751306 h 9616490"/>
                <a:gd name="connsiteX94" fmla="*/ 2597493 w 4719642"/>
                <a:gd name="connsiteY94" fmla="*/ 758380 h 9616490"/>
                <a:gd name="connsiteX95" fmla="*/ 2548458 w 4719642"/>
                <a:gd name="connsiteY95" fmla="*/ 770915 h 9616490"/>
                <a:gd name="connsiteX96" fmla="*/ 2498623 w 4719642"/>
                <a:gd name="connsiteY96" fmla="*/ 787222 h 9616490"/>
                <a:gd name="connsiteX97" fmla="*/ 2449487 w 4719642"/>
                <a:gd name="connsiteY97" fmla="*/ 805561 h 9616490"/>
                <a:gd name="connsiteX98" fmla="*/ 2359406 w 4719642"/>
                <a:gd name="connsiteY98" fmla="*/ 841476 h 9616490"/>
                <a:gd name="connsiteX99" fmla="*/ 2321471 w 4719642"/>
                <a:gd name="connsiteY99" fmla="*/ 855624 h 9616490"/>
                <a:gd name="connsiteX100" fmla="*/ 2353945 w 4719642"/>
                <a:gd name="connsiteY100" fmla="*/ 972350 h 9616490"/>
                <a:gd name="connsiteX101" fmla="*/ 2369337 w 4719642"/>
                <a:gd name="connsiteY101" fmla="*/ 1042733 h 9616490"/>
                <a:gd name="connsiteX102" fmla="*/ 2371750 w 4719642"/>
                <a:gd name="connsiteY102" fmla="*/ 1095070 h 9616490"/>
                <a:gd name="connsiteX103" fmla="*/ 2365273 w 4719642"/>
                <a:gd name="connsiteY103" fmla="*/ 1157706 h 9616490"/>
                <a:gd name="connsiteX104" fmla="*/ 2244699 w 4719642"/>
                <a:gd name="connsiteY104" fmla="*/ 2131885 h 9616490"/>
                <a:gd name="connsiteX105" fmla="*/ 2365260 w 4719642"/>
                <a:gd name="connsiteY105" fmla="*/ 1157706 h 9616490"/>
                <a:gd name="connsiteX106" fmla="*/ 2365730 w 4719642"/>
                <a:gd name="connsiteY106" fmla="*/ 1139748 h 9616490"/>
                <a:gd name="connsiteX107" fmla="*/ 2342832 w 4719642"/>
                <a:gd name="connsiteY107" fmla="*/ 1081036 h 9616490"/>
                <a:gd name="connsiteX108" fmla="*/ 2321318 w 4719642"/>
                <a:gd name="connsiteY108" fmla="*/ 1042365 h 9616490"/>
                <a:gd name="connsiteX109" fmla="*/ 2294293 w 4719642"/>
                <a:gd name="connsiteY109" fmla="*/ 998880 h 9616490"/>
                <a:gd name="connsiteX110" fmla="*/ 2262708 w 4719642"/>
                <a:gd name="connsiteY110" fmla="*/ 951623 h 9616490"/>
                <a:gd name="connsiteX111" fmla="*/ 2227465 w 4719642"/>
                <a:gd name="connsiteY111" fmla="*/ 901636 h 9616490"/>
                <a:gd name="connsiteX112" fmla="*/ 2189480 w 4719642"/>
                <a:gd name="connsiteY112" fmla="*/ 849960 h 9616490"/>
                <a:gd name="connsiteX113" fmla="*/ 2149678 w 4719642"/>
                <a:gd name="connsiteY113" fmla="*/ 797648 h 9616490"/>
                <a:gd name="connsiteX114" fmla="*/ 2108962 w 4719642"/>
                <a:gd name="connsiteY114" fmla="*/ 745731 h 9616490"/>
                <a:gd name="connsiteX115" fmla="*/ 2068271 w 4719642"/>
                <a:gd name="connsiteY115" fmla="*/ 695274 h 9616490"/>
                <a:gd name="connsiteX116" fmla="*/ 2028520 w 4719642"/>
                <a:gd name="connsiteY116" fmla="*/ 647306 h 9616490"/>
                <a:gd name="connsiteX117" fmla="*/ 1990610 w 4719642"/>
                <a:gd name="connsiteY117" fmla="*/ 602869 h 9616490"/>
                <a:gd name="connsiteX118" fmla="*/ 1955482 w 4719642"/>
                <a:gd name="connsiteY118" fmla="*/ 563016 h 9616490"/>
                <a:gd name="connsiteX119" fmla="*/ 1924037 w 4719642"/>
                <a:gd name="connsiteY119" fmla="*/ 528789 h 9616490"/>
                <a:gd name="connsiteX120" fmla="*/ 1897202 w 4719642"/>
                <a:gd name="connsiteY120" fmla="*/ 501230 h 9616490"/>
                <a:gd name="connsiteX121" fmla="*/ 1861007 w 4719642"/>
                <a:gd name="connsiteY121" fmla="*/ 470306 h 9616490"/>
                <a:gd name="connsiteX122" fmla="*/ 406044 w 4719642"/>
                <a:gd name="connsiteY122" fmla="*/ 2501 h 9616490"/>
                <a:gd name="connsiteX123" fmla="*/ 363143 w 4719642"/>
                <a:gd name="connsiteY123" fmla="*/ 0 h 9616490"/>
                <a:gd name="connsiteX124" fmla="*/ 321068 w 4719642"/>
                <a:gd name="connsiteY124" fmla="*/ 19151 h 9616490"/>
                <a:gd name="connsiteX125" fmla="*/ 289941 w 4719642"/>
                <a:gd name="connsiteY125" fmla="*/ 53987 h 9616490"/>
                <a:gd name="connsiteX126" fmla="*/ 279920 w 4719642"/>
                <a:gd name="connsiteY126" fmla="*/ 98539 h 9616490"/>
                <a:gd name="connsiteX127" fmla="*/ 284683 w 4719642"/>
                <a:gd name="connsiteY127" fmla="*/ 138950 h 9616490"/>
                <a:gd name="connsiteX128" fmla="*/ 293077 w 4719642"/>
                <a:gd name="connsiteY128" fmla="*/ 181762 h 9616490"/>
                <a:gd name="connsiteX129" fmla="*/ 305917 w 4719642"/>
                <a:gd name="connsiteY129" fmla="*/ 225729 h 9616490"/>
                <a:gd name="connsiteX130" fmla="*/ 324027 w 4719642"/>
                <a:gd name="connsiteY130" fmla="*/ 269608 h 9616490"/>
                <a:gd name="connsiteX131" fmla="*/ 348221 w 4719642"/>
                <a:gd name="connsiteY131" fmla="*/ 312127 h 9616490"/>
                <a:gd name="connsiteX132" fmla="*/ 379310 w 4719642"/>
                <a:gd name="connsiteY132" fmla="*/ 352044 h 9616490"/>
                <a:gd name="connsiteX133" fmla="*/ 418122 w 4719642"/>
                <a:gd name="connsiteY133" fmla="*/ 388112 h 9616490"/>
                <a:gd name="connsiteX134" fmla="*/ 685850 w 4719642"/>
                <a:gd name="connsiteY134" fmla="*/ 539369 h 9616490"/>
                <a:gd name="connsiteX135" fmla="*/ 1100861 w 4719642"/>
                <a:gd name="connsiteY135" fmla="*/ 735495 h 9616490"/>
                <a:gd name="connsiteX136" fmla="*/ 1482407 w 4719642"/>
                <a:gd name="connsiteY136" fmla="*/ 905357 h 9616490"/>
                <a:gd name="connsiteX137" fmla="*/ 1649742 w 4719642"/>
                <a:gd name="connsiteY137" fmla="*/ 977785 h 9616490"/>
                <a:gd name="connsiteX138" fmla="*/ 1785048 w 4719642"/>
                <a:gd name="connsiteY138" fmla="*/ 2112632 h 9616490"/>
                <a:gd name="connsiteX139" fmla="*/ 1759026 w 4719642"/>
                <a:gd name="connsiteY139" fmla="*/ 2372144 h 9616490"/>
                <a:gd name="connsiteX140" fmla="*/ 1648383 w 4719642"/>
                <a:gd name="connsiteY140" fmla="*/ 2966072 h 9616490"/>
                <a:gd name="connsiteX141" fmla="*/ 1607248 w 4719642"/>
                <a:gd name="connsiteY141" fmla="*/ 2983052 h 9616490"/>
                <a:gd name="connsiteX142" fmla="*/ 1563331 w 4719642"/>
                <a:gd name="connsiteY142" fmla="*/ 3004997 h 9616490"/>
                <a:gd name="connsiteX143" fmla="*/ 1414526 w 4719642"/>
                <a:gd name="connsiteY143" fmla="*/ 3086201 h 9616490"/>
                <a:gd name="connsiteX144" fmla="*/ 1387436 w 4719642"/>
                <a:gd name="connsiteY144" fmla="*/ 3147326 h 9616490"/>
                <a:gd name="connsiteX145" fmla="*/ 1327137 w 4719642"/>
                <a:gd name="connsiteY145" fmla="*/ 3085833 h 9616490"/>
                <a:gd name="connsiteX146" fmla="*/ 1255369 w 4719642"/>
                <a:gd name="connsiteY146" fmla="*/ 3011360 h 9616490"/>
                <a:gd name="connsiteX147" fmla="*/ 1143254 w 4719642"/>
                <a:gd name="connsiteY147" fmla="*/ 2894114 h 9616490"/>
                <a:gd name="connsiteX148" fmla="*/ 1105077 w 4719642"/>
                <a:gd name="connsiteY148" fmla="*/ 2854502 h 9616490"/>
                <a:gd name="connsiteX149" fmla="*/ 1066647 w 4719642"/>
                <a:gd name="connsiteY149" fmla="*/ 2815005 h 9616490"/>
                <a:gd name="connsiteX150" fmla="*/ 1028077 w 4719642"/>
                <a:gd name="connsiteY150" fmla="*/ 2775851 h 9616490"/>
                <a:gd name="connsiteX151" fmla="*/ 989457 w 4719642"/>
                <a:gd name="connsiteY151" fmla="*/ 2737294 h 9616490"/>
                <a:gd name="connsiteX152" fmla="*/ 950874 w 4719642"/>
                <a:gd name="connsiteY152" fmla="*/ 2699562 h 9616490"/>
                <a:gd name="connsiteX153" fmla="*/ 912431 w 4719642"/>
                <a:gd name="connsiteY153" fmla="*/ 2662885 h 9616490"/>
                <a:gd name="connsiteX154" fmla="*/ 874217 w 4719642"/>
                <a:gd name="connsiteY154" fmla="*/ 2627490 h 9616490"/>
                <a:gd name="connsiteX155" fmla="*/ 836333 w 4719642"/>
                <a:gd name="connsiteY155" fmla="*/ 2593619 h 9616490"/>
                <a:gd name="connsiteX156" fmla="*/ 798868 w 4719642"/>
                <a:gd name="connsiteY156" fmla="*/ 2561513 h 9616490"/>
                <a:gd name="connsiteX157" fmla="*/ 761923 w 4719642"/>
                <a:gd name="connsiteY157" fmla="*/ 2531389 h 9616490"/>
                <a:gd name="connsiteX158" fmla="*/ 725589 w 4719642"/>
                <a:gd name="connsiteY158" fmla="*/ 2503487 h 9616490"/>
                <a:gd name="connsiteX159" fmla="*/ 689978 w 4719642"/>
                <a:gd name="connsiteY159" fmla="*/ 2478036 h 9616490"/>
                <a:gd name="connsiteX160" fmla="*/ 655154 w 4719642"/>
                <a:gd name="connsiteY160" fmla="*/ 2455291 h 9616490"/>
                <a:gd name="connsiteX161" fmla="*/ 621245 w 4719642"/>
                <a:gd name="connsiteY161" fmla="*/ 2435453 h 9616490"/>
                <a:gd name="connsiteX162" fmla="*/ 556488 w 4719642"/>
                <a:gd name="connsiteY162" fmla="*/ 2405507 h 9616490"/>
                <a:gd name="connsiteX163" fmla="*/ 495566 w 4719642"/>
                <a:gd name="connsiteY163" fmla="*/ 2384895 h 9616490"/>
                <a:gd name="connsiteX164" fmla="*/ 438518 w 4719642"/>
                <a:gd name="connsiteY164" fmla="*/ 2369210 h 9616490"/>
                <a:gd name="connsiteX165" fmla="*/ 385191 w 4719642"/>
                <a:gd name="connsiteY165" fmla="*/ 2358148 h 9616490"/>
                <a:gd name="connsiteX166" fmla="*/ 335495 w 4719642"/>
                <a:gd name="connsiteY166" fmla="*/ 2351468 h 9616490"/>
                <a:gd name="connsiteX167" fmla="*/ 289293 w 4719642"/>
                <a:gd name="connsiteY167" fmla="*/ 2348865 h 9616490"/>
                <a:gd name="connsiteX168" fmla="*/ 246468 w 4719642"/>
                <a:gd name="connsiteY168" fmla="*/ 2350084 h 9616490"/>
                <a:gd name="connsiteX169" fmla="*/ 206895 w 4719642"/>
                <a:gd name="connsiteY169" fmla="*/ 2354846 h 9616490"/>
                <a:gd name="connsiteX170" fmla="*/ 164465 w 4719642"/>
                <a:gd name="connsiteY170" fmla="*/ 2365781 h 9616490"/>
                <a:gd name="connsiteX171" fmla="*/ 126428 w 4719642"/>
                <a:gd name="connsiteY171" fmla="*/ 2382951 h 9616490"/>
                <a:gd name="connsiteX172" fmla="*/ 92976 w 4719642"/>
                <a:gd name="connsiteY172" fmla="*/ 2405608 h 9616490"/>
                <a:gd name="connsiteX173" fmla="*/ 64312 w 4719642"/>
                <a:gd name="connsiteY173" fmla="*/ 2432951 h 9616490"/>
                <a:gd name="connsiteX174" fmla="*/ 40640 w 4719642"/>
                <a:gd name="connsiteY174" fmla="*/ 2464219 h 9616490"/>
                <a:gd name="connsiteX175" fmla="*/ 22174 w 4719642"/>
                <a:gd name="connsiteY175" fmla="*/ 2498636 h 9616490"/>
                <a:gd name="connsiteX176" fmla="*/ 9105 w 4719642"/>
                <a:gd name="connsiteY176" fmla="*/ 2535415 h 9616490"/>
                <a:gd name="connsiteX177" fmla="*/ 1651 w 4719642"/>
                <a:gd name="connsiteY177" fmla="*/ 2573794 h 9616490"/>
                <a:gd name="connsiteX178" fmla="*/ 0 w 4719642"/>
                <a:gd name="connsiteY178" fmla="*/ 2612987 h 9616490"/>
                <a:gd name="connsiteX179" fmla="*/ 4356 w 4719642"/>
                <a:gd name="connsiteY179" fmla="*/ 2652230 h 9616490"/>
                <a:gd name="connsiteX180" fmla="*/ 14922 w 4719642"/>
                <a:gd name="connsiteY180" fmla="*/ 2690736 h 9616490"/>
                <a:gd name="connsiteX181" fmla="*/ 31902 w 4719642"/>
                <a:gd name="connsiteY181" fmla="*/ 2727744 h 9616490"/>
                <a:gd name="connsiteX182" fmla="*/ 55511 w 4719642"/>
                <a:gd name="connsiteY182" fmla="*/ 2762466 h 9616490"/>
                <a:gd name="connsiteX183" fmla="*/ 85928 w 4719642"/>
                <a:gd name="connsiteY183" fmla="*/ 2794127 h 9616490"/>
                <a:gd name="connsiteX184" fmla="*/ 121500 w 4719642"/>
                <a:gd name="connsiteY184" fmla="*/ 2825940 h 9616490"/>
                <a:gd name="connsiteX185" fmla="*/ 157035 w 4719642"/>
                <a:gd name="connsiteY185" fmla="*/ 2858617 h 9616490"/>
                <a:gd name="connsiteX186" fmla="*/ 192519 w 4719642"/>
                <a:gd name="connsiteY186" fmla="*/ 2892145 h 9616490"/>
                <a:gd name="connsiteX187" fmla="*/ 227926 w 4719642"/>
                <a:gd name="connsiteY187" fmla="*/ 2926461 h 9616490"/>
                <a:gd name="connsiteX188" fmla="*/ 263245 w 4719642"/>
                <a:gd name="connsiteY188" fmla="*/ 2961551 h 9616490"/>
                <a:gd name="connsiteX189" fmla="*/ 298462 w 4719642"/>
                <a:gd name="connsiteY189" fmla="*/ 2997352 h 9616490"/>
                <a:gd name="connsiteX190" fmla="*/ 333552 w 4719642"/>
                <a:gd name="connsiteY190" fmla="*/ 3033852 h 9616490"/>
                <a:gd name="connsiteX191" fmla="*/ 368503 w 4719642"/>
                <a:gd name="connsiteY191" fmla="*/ 3070999 h 9616490"/>
                <a:gd name="connsiteX192" fmla="*/ 403301 w 4719642"/>
                <a:gd name="connsiteY192" fmla="*/ 3108769 h 9616490"/>
                <a:gd name="connsiteX193" fmla="*/ 437921 w 4719642"/>
                <a:gd name="connsiteY193" fmla="*/ 3147098 h 9616490"/>
                <a:gd name="connsiteX194" fmla="*/ 472338 w 4719642"/>
                <a:gd name="connsiteY194" fmla="*/ 3185972 h 9616490"/>
                <a:gd name="connsiteX195" fmla="*/ 506552 w 4719642"/>
                <a:gd name="connsiteY195" fmla="*/ 3225355 h 9616490"/>
                <a:gd name="connsiteX196" fmla="*/ 540524 w 4719642"/>
                <a:gd name="connsiteY196" fmla="*/ 3265182 h 9616490"/>
                <a:gd name="connsiteX197" fmla="*/ 574255 w 4719642"/>
                <a:gd name="connsiteY197" fmla="*/ 3305441 h 9616490"/>
                <a:gd name="connsiteX198" fmla="*/ 607720 w 4719642"/>
                <a:gd name="connsiteY198" fmla="*/ 3346094 h 9616490"/>
                <a:gd name="connsiteX199" fmla="*/ 640905 w 4719642"/>
                <a:gd name="connsiteY199" fmla="*/ 3387090 h 9616490"/>
                <a:gd name="connsiteX200" fmla="*/ 673798 w 4719642"/>
                <a:gd name="connsiteY200" fmla="*/ 3428403 h 9616490"/>
                <a:gd name="connsiteX201" fmla="*/ 706361 w 4719642"/>
                <a:gd name="connsiteY201" fmla="*/ 3469983 h 9616490"/>
                <a:gd name="connsiteX202" fmla="*/ 738593 w 4719642"/>
                <a:gd name="connsiteY202" fmla="*/ 3511804 h 9616490"/>
                <a:gd name="connsiteX203" fmla="*/ 770470 w 4719642"/>
                <a:gd name="connsiteY203" fmla="*/ 3553815 h 9616490"/>
                <a:gd name="connsiteX204" fmla="*/ 801979 w 4719642"/>
                <a:gd name="connsiteY204" fmla="*/ 3595992 h 9616490"/>
                <a:gd name="connsiteX205" fmla="*/ 833094 w 4719642"/>
                <a:gd name="connsiteY205" fmla="*/ 3638296 h 9616490"/>
                <a:gd name="connsiteX206" fmla="*/ 863803 w 4719642"/>
                <a:gd name="connsiteY206" fmla="*/ 3680688 h 9616490"/>
                <a:gd name="connsiteX207" fmla="*/ 894092 w 4719642"/>
                <a:gd name="connsiteY207" fmla="*/ 3723119 h 9616490"/>
                <a:gd name="connsiteX208" fmla="*/ 923937 w 4719642"/>
                <a:gd name="connsiteY208" fmla="*/ 3765562 h 9616490"/>
                <a:gd name="connsiteX209" fmla="*/ 953325 w 4719642"/>
                <a:gd name="connsiteY209" fmla="*/ 3807980 h 9616490"/>
                <a:gd name="connsiteX210" fmla="*/ 982230 w 4719642"/>
                <a:gd name="connsiteY210" fmla="*/ 3850335 h 9616490"/>
                <a:gd name="connsiteX211" fmla="*/ 1010640 w 4719642"/>
                <a:gd name="connsiteY211" fmla="*/ 3892588 h 9616490"/>
                <a:gd name="connsiteX212" fmla="*/ 1038542 w 4719642"/>
                <a:gd name="connsiteY212" fmla="*/ 3934701 h 9616490"/>
                <a:gd name="connsiteX213" fmla="*/ 1424025 w 4719642"/>
                <a:gd name="connsiteY213" fmla="*/ 4504220 h 9616490"/>
                <a:gd name="connsiteX214" fmla="*/ 1462062 w 4719642"/>
                <a:gd name="connsiteY214" fmla="*/ 4552556 h 9616490"/>
                <a:gd name="connsiteX215" fmla="*/ 1499628 w 4719642"/>
                <a:gd name="connsiteY215" fmla="*/ 4598822 h 9616490"/>
                <a:gd name="connsiteX216" fmla="*/ 1536700 w 4719642"/>
                <a:gd name="connsiteY216" fmla="*/ 4643183 h 9616490"/>
                <a:gd name="connsiteX217" fmla="*/ 1573225 w 4719642"/>
                <a:gd name="connsiteY217" fmla="*/ 4685792 h 9616490"/>
                <a:gd name="connsiteX218" fmla="*/ 1609204 w 4719642"/>
                <a:gd name="connsiteY218" fmla="*/ 4726813 h 9616490"/>
                <a:gd name="connsiteX219" fmla="*/ 1644599 w 4719642"/>
                <a:gd name="connsiteY219" fmla="*/ 4766399 h 9616490"/>
                <a:gd name="connsiteX220" fmla="*/ 1679359 w 4719642"/>
                <a:gd name="connsiteY220" fmla="*/ 4804740 h 9616490"/>
                <a:gd name="connsiteX221" fmla="*/ 1811642 w 4719642"/>
                <a:gd name="connsiteY221" fmla="*/ 4948745 h 9616490"/>
                <a:gd name="connsiteX222" fmla="*/ 1842858 w 4719642"/>
                <a:gd name="connsiteY222" fmla="*/ 4983226 h 9616490"/>
                <a:gd name="connsiteX223" fmla="*/ 1873275 w 4719642"/>
                <a:gd name="connsiteY223" fmla="*/ 5017414 h 9616490"/>
                <a:gd name="connsiteX224" fmla="*/ 1902866 w 4719642"/>
                <a:gd name="connsiteY224" fmla="*/ 5051501 h 9616490"/>
                <a:gd name="connsiteX225" fmla="*/ 1931606 w 4719642"/>
                <a:gd name="connsiteY225" fmla="*/ 5085626 h 9616490"/>
                <a:gd name="connsiteX226" fmla="*/ 1959444 w 4719642"/>
                <a:gd name="connsiteY226" fmla="*/ 5119954 h 9616490"/>
                <a:gd name="connsiteX227" fmla="*/ 1986368 w 4719642"/>
                <a:gd name="connsiteY227" fmla="*/ 5154650 h 9616490"/>
                <a:gd name="connsiteX228" fmla="*/ 2012353 w 4719642"/>
                <a:gd name="connsiteY228" fmla="*/ 5189893 h 9616490"/>
                <a:gd name="connsiteX229" fmla="*/ 2037346 w 4719642"/>
                <a:gd name="connsiteY229" fmla="*/ 5225821 h 9616490"/>
                <a:gd name="connsiteX230" fmla="*/ 2061337 w 4719642"/>
                <a:gd name="connsiteY230" fmla="*/ 5262613 h 9616490"/>
                <a:gd name="connsiteX231" fmla="*/ 2084285 w 4719642"/>
                <a:gd name="connsiteY231" fmla="*/ 5300434 h 9616490"/>
                <a:gd name="connsiteX232" fmla="*/ 2106168 w 4719642"/>
                <a:gd name="connsiteY232" fmla="*/ 5339435 h 9616490"/>
                <a:gd name="connsiteX233" fmla="*/ 2126945 w 4719642"/>
                <a:gd name="connsiteY233" fmla="*/ 5379783 h 9616490"/>
                <a:gd name="connsiteX234" fmla="*/ 2146604 w 4719642"/>
                <a:gd name="connsiteY234" fmla="*/ 5421642 h 9616490"/>
                <a:gd name="connsiteX235" fmla="*/ 2165096 w 4719642"/>
                <a:gd name="connsiteY235" fmla="*/ 5465178 h 9616490"/>
                <a:gd name="connsiteX236" fmla="*/ 2182406 w 4719642"/>
                <a:gd name="connsiteY236" fmla="*/ 5510555 h 9616490"/>
                <a:gd name="connsiteX237" fmla="*/ 2198484 w 4719642"/>
                <a:gd name="connsiteY237" fmla="*/ 5557926 h 9616490"/>
                <a:gd name="connsiteX238" fmla="*/ 2213330 w 4719642"/>
                <a:gd name="connsiteY238" fmla="*/ 5607469 h 9616490"/>
                <a:gd name="connsiteX239" fmla="*/ 2226894 w 4719642"/>
                <a:gd name="connsiteY239" fmla="*/ 5659336 h 9616490"/>
                <a:gd name="connsiteX240" fmla="*/ 2299398 w 4719642"/>
                <a:gd name="connsiteY240" fmla="*/ 6512192 h 9616490"/>
                <a:gd name="connsiteX241" fmla="*/ 2344089 w 4719642"/>
                <a:gd name="connsiteY241" fmla="*/ 7067969 h 9616490"/>
                <a:gd name="connsiteX242" fmla="*/ 2382316 w 4719642"/>
                <a:gd name="connsiteY242" fmla="*/ 7569784 h 9616490"/>
                <a:gd name="connsiteX243" fmla="*/ 2411095 w 4719642"/>
                <a:gd name="connsiteY243" fmla="*/ 7968742 h 9616490"/>
                <a:gd name="connsiteX244" fmla="*/ 2434437 w 4719642"/>
                <a:gd name="connsiteY244" fmla="*/ 8310397 h 9616490"/>
                <a:gd name="connsiteX245" fmla="*/ 2456675 w 4719642"/>
                <a:gd name="connsiteY245" fmla="*/ 8656142 h 9616490"/>
                <a:gd name="connsiteX246" fmla="*/ 2473325 w 4719642"/>
                <a:gd name="connsiteY246" fmla="*/ 8932977 h 9616490"/>
                <a:gd name="connsiteX247" fmla="*/ 2488679 w 4719642"/>
                <a:gd name="connsiteY247" fmla="*/ 9207805 h 9616490"/>
                <a:gd name="connsiteX248" fmla="*/ 2499207 w 4719642"/>
                <a:gd name="connsiteY248" fmla="*/ 9411373 h 9616490"/>
                <a:gd name="connsiteX249" fmla="*/ 2508745 w 4719642"/>
                <a:gd name="connsiteY249" fmla="*/ 9611792 h 9616490"/>
                <a:gd name="connsiteX0" fmla="*/ 2568852 w 4719642"/>
                <a:gd name="connsiteY0" fmla="*/ 10994272 h 10994296"/>
                <a:gd name="connsiteX1" fmla="*/ 4719642 w 4719642"/>
                <a:gd name="connsiteY1" fmla="*/ 9451909 h 10994296"/>
                <a:gd name="connsiteX2" fmla="*/ 4643463 w 4719642"/>
                <a:gd name="connsiteY2" fmla="*/ 8467674 h 10994296"/>
                <a:gd name="connsiteX3" fmla="*/ 4445355 w 4719642"/>
                <a:gd name="connsiteY3" fmla="*/ 6664122 h 10994296"/>
                <a:gd name="connsiteX4" fmla="*/ 4266146 w 4719642"/>
                <a:gd name="connsiteY4" fmla="*/ 5572925 h 10994296"/>
                <a:gd name="connsiteX5" fmla="*/ 4018750 w 4719642"/>
                <a:gd name="connsiteY5" fmla="*/ 4526064 h 10994296"/>
                <a:gd name="connsiteX6" fmla="*/ 4018203 w 4719642"/>
                <a:gd name="connsiteY6" fmla="*/ 4488688 h 10994296"/>
                <a:gd name="connsiteX7" fmla="*/ 4018267 w 4719642"/>
                <a:gd name="connsiteY7" fmla="*/ 4434357 h 10994296"/>
                <a:gd name="connsiteX8" fmla="*/ 4019131 w 4719642"/>
                <a:gd name="connsiteY8" fmla="*/ 4380242 h 10994296"/>
                <a:gd name="connsiteX9" fmla="*/ 4020680 w 4719642"/>
                <a:gd name="connsiteY9" fmla="*/ 4326394 h 10994296"/>
                <a:gd name="connsiteX10" fmla="*/ 4022826 w 4719642"/>
                <a:gd name="connsiteY10" fmla="*/ 4272864 h 10994296"/>
                <a:gd name="connsiteX11" fmla="*/ 4025468 w 4719642"/>
                <a:gd name="connsiteY11" fmla="*/ 4219689 h 10994296"/>
                <a:gd name="connsiteX12" fmla="*/ 4028529 w 4719642"/>
                <a:gd name="connsiteY12" fmla="*/ 4166933 h 10994296"/>
                <a:gd name="connsiteX13" fmla="*/ 4031907 w 4719642"/>
                <a:gd name="connsiteY13" fmla="*/ 4114647 h 10994296"/>
                <a:gd name="connsiteX14" fmla="*/ 4035514 w 4719642"/>
                <a:gd name="connsiteY14" fmla="*/ 4062869 h 10994296"/>
                <a:gd name="connsiteX15" fmla="*/ 4046702 w 4719642"/>
                <a:gd name="connsiteY15" fmla="*/ 3911117 h 10994296"/>
                <a:gd name="connsiteX16" fmla="*/ 4053548 w 4719642"/>
                <a:gd name="connsiteY16" fmla="*/ 3813441 h 10994296"/>
                <a:gd name="connsiteX17" fmla="*/ 4056507 w 4719642"/>
                <a:gd name="connsiteY17" fmla="*/ 3765791 h 10994296"/>
                <a:gd name="connsiteX18" fmla="*/ 4059034 w 4719642"/>
                <a:gd name="connsiteY18" fmla="*/ 3719017 h 10994296"/>
                <a:gd name="connsiteX19" fmla="*/ 4061041 w 4719642"/>
                <a:gd name="connsiteY19" fmla="*/ 3673157 h 10994296"/>
                <a:gd name="connsiteX20" fmla="*/ 4062412 w 4719642"/>
                <a:gd name="connsiteY20" fmla="*/ 3628250 h 10994296"/>
                <a:gd name="connsiteX21" fmla="*/ 4063073 w 4719642"/>
                <a:gd name="connsiteY21" fmla="*/ 3584371 h 10994296"/>
                <a:gd name="connsiteX22" fmla="*/ 4062920 w 4719642"/>
                <a:gd name="connsiteY22" fmla="*/ 3541547 h 10994296"/>
                <a:gd name="connsiteX23" fmla="*/ 4061866 w 4719642"/>
                <a:gd name="connsiteY23" fmla="*/ 3499840 h 10994296"/>
                <a:gd name="connsiteX24" fmla="*/ 4059809 w 4719642"/>
                <a:gd name="connsiteY24" fmla="*/ 3459302 h 10994296"/>
                <a:gd name="connsiteX25" fmla="*/ 4056672 w 4719642"/>
                <a:gd name="connsiteY25" fmla="*/ 3419970 h 10994296"/>
                <a:gd name="connsiteX26" fmla="*/ 4052341 w 4719642"/>
                <a:gd name="connsiteY26" fmla="*/ 3381908 h 10994296"/>
                <a:gd name="connsiteX27" fmla="*/ 4063796 w 4719642"/>
                <a:gd name="connsiteY27" fmla="*/ 3338804 h 10994296"/>
                <a:gd name="connsiteX28" fmla="*/ 4073741 w 4719642"/>
                <a:gd name="connsiteY28" fmla="*/ 3291090 h 10994296"/>
                <a:gd name="connsiteX29" fmla="*/ 4082224 w 4719642"/>
                <a:gd name="connsiteY29" fmla="*/ 3239668 h 10994296"/>
                <a:gd name="connsiteX30" fmla="*/ 4089311 w 4719642"/>
                <a:gd name="connsiteY30" fmla="*/ 3185426 h 10994296"/>
                <a:gd name="connsiteX31" fmla="*/ 4095077 w 4719642"/>
                <a:gd name="connsiteY31" fmla="*/ 3129292 h 10994296"/>
                <a:gd name="connsiteX32" fmla="*/ 4099572 w 4719642"/>
                <a:gd name="connsiteY32" fmla="*/ 3072180 h 10994296"/>
                <a:gd name="connsiteX33" fmla="*/ 4102874 w 4719642"/>
                <a:gd name="connsiteY33" fmla="*/ 3015005 h 10994296"/>
                <a:gd name="connsiteX34" fmla="*/ 4105033 w 4719642"/>
                <a:gd name="connsiteY34" fmla="*/ 2958655 h 10994296"/>
                <a:gd name="connsiteX35" fmla="*/ 4106138 w 4719642"/>
                <a:gd name="connsiteY35" fmla="*/ 2904058 h 10994296"/>
                <a:gd name="connsiteX36" fmla="*/ 4106227 w 4719642"/>
                <a:gd name="connsiteY36" fmla="*/ 2852115 h 10994296"/>
                <a:gd name="connsiteX37" fmla="*/ 4105376 w 4719642"/>
                <a:gd name="connsiteY37" fmla="*/ 2803753 h 10994296"/>
                <a:gd name="connsiteX38" fmla="*/ 4103662 w 4719642"/>
                <a:gd name="connsiteY38" fmla="*/ 2759862 h 10994296"/>
                <a:gd name="connsiteX39" fmla="*/ 4101122 w 4719642"/>
                <a:gd name="connsiteY39" fmla="*/ 2721368 h 10994296"/>
                <a:gd name="connsiteX40" fmla="*/ 4097845 w 4719642"/>
                <a:gd name="connsiteY40" fmla="*/ 2689174 h 10994296"/>
                <a:gd name="connsiteX41" fmla="*/ 4090454 w 4719642"/>
                <a:gd name="connsiteY41" fmla="*/ 2628252 h 10994296"/>
                <a:gd name="connsiteX42" fmla="*/ 4071607 w 4719642"/>
                <a:gd name="connsiteY42" fmla="*/ 2459113 h 10994296"/>
                <a:gd name="connsiteX43" fmla="*/ 4065587 w 4719642"/>
                <a:gd name="connsiteY43" fmla="*/ 2407094 h 10994296"/>
                <a:gd name="connsiteX44" fmla="*/ 4059275 w 4719642"/>
                <a:gd name="connsiteY44" fmla="*/ 2357170 h 10994296"/>
                <a:gd name="connsiteX45" fmla="*/ 4052417 w 4719642"/>
                <a:gd name="connsiteY45" fmla="*/ 2309266 h 10994296"/>
                <a:gd name="connsiteX46" fmla="*/ 4044759 w 4719642"/>
                <a:gd name="connsiteY46" fmla="*/ 2263330 h 10994296"/>
                <a:gd name="connsiteX47" fmla="*/ 4036034 w 4719642"/>
                <a:gd name="connsiteY47" fmla="*/ 2219325 h 10994296"/>
                <a:gd name="connsiteX48" fmla="*/ 4026001 w 4719642"/>
                <a:gd name="connsiteY48" fmla="*/ 2177186 h 10994296"/>
                <a:gd name="connsiteX49" fmla="*/ 4014406 w 4719642"/>
                <a:gd name="connsiteY49" fmla="*/ 2136851 h 10994296"/>
                <a:gd name="connsiteX50" fmla="*/ 4000995 w 4719642"/>
                <a:gd name="connsiteY50" fmla="*/ 2098268 h 10994296"/>
                <a:gd name="connsiteX51" fmla="*/ 3985514 w 4719642"/>
                <a:gd name="connsiteY51" fmla="*/ 2061375 h 10994296"/>
                <a:gd name="connsiteX52" fmla="*/ 3967696 w 4719642"/>
                <a:gd name="connsiteY52" fmla="*/ 2026132 h 10994296"/>
                <a:gd name="connsiteX53" fmla="*/ 3947312 w 4719642"/>
                <a:gd name="connsiteY53" fmla="*/ 1992477 h 10994296"/>
                <a:gd name="connsiteX54" fmla="*/ 3924084 w 4719642"/>
                <a:gd name="connsiteY54" fmla="*/ 1960346 h 10994296"/>
                <a:gd name="connsiteX55" fmla="*/ 3897757 w 4719642"/>
                <a:gd name="connsiteY55" fmla="*/ 1929688 h 10994296"/>
                <a:gd name="connsiteX56" fmla="*/ 3868102 w 4719642"/>
                <a:gd name="connsiteY56" fmla="*/ 1900440 h 10994296"/>
                <a:gd name="connsiteX57" fmla="*/ 3834841 w 4719642"/>
                <a:gd name="connsiteY57" fmla="*/ 1872564 h 10994296"/>
                <a:gd name="connsiteX58" fmla="*/ 3797731 w 4719642"/>
                <a:gd name="connsiteY58" fmla="*/ 1845995 h 10994296"/>
                <a:gd name="connsiteX59" fmla="*/ 3756520 w 4719642"/>
                <a:gd name="connsiteY59" fmla="*/ 1820684 h 10994296"/>
                <a:gd name="connsiteX60" fmla="*/ 3710940 w 4719642"/>
                <a:gd name="connsiteY60" fmla="*/ 1796554 h 10994296"/>
                <a:gd name="connsiteX61" fmla="*/ 3699484 w 4719642"/>
                <a:gd name="connsiteY61" fmla="*/ 1742655 h 10994296"/>
                <a:gd name="connsiteX62" fmla="*/ 3683393 w 4719642"/>
                <a:gd name="connsiteY62" fmla="*/ 1693278 h 10994296"/>
                <a:gd name="connsiteX63" fmla="*/ 3663086 w 4719642"/>
                <a:gd name="connsiteY63" fmla="*/ 1648193 h 10994296"/>
                <a:gd name="connsiteX64" fmla="*/ 3638956 w 4719642"/>
                <a:gd name="connsiteY64" fmla="*/ 1607197 h 10994296"/>
                <a:gd name="connsiteX65" fmla="*/ 3611422 w 4719642"/>
                <a:gd name="connsiteY65" fmla="*/ 1570062 h 10994296"/>
                <a:gd name="connsiteX66" fmla="*/ 3580854 w 4719642"/>
                <a:gd name="connsiteY66" fmla="*/ 1536573 h 10994296"/>
                <a:gd name="connsiteX67" fmla="*/ 3547694 w 4719642"/>
                <a:gd name="connsiteY67" fmla="*/ 1506512 h 10994296"/>
                <a:gd name="connsiteX68" fmla="*/ 3512312 w 4719642"/>
                <a:gd name="connsiteY68" fmla="*/ 1479664 h 10994296"/>
                <a:gd name="connsiteX69" fmla="*/ 3475139 w 4719642"/>
                <a:gd name="connsiteY69" fmla="*/ 1455813 h 10994296"/>
                <a:gd name="connsiteX70" fmla="*/ 3436556 w 4719642"/>
                <a:gd name="connsiteY70" fmla="*/ 1434731 h 10994296"/>
                <a:gd name="connsiteX71" fmla="*/ 3396983 w 4719642"/>
                <a:gd name="connsiteY71" fmla="*/ 1416227 h 10994296"/>
                <a:gd name="connsiteX72" fmla="*/ 3356813 w 4719642"/>
                <a:gd name="connsiteY72" fmla="*/ 1400060 h 10994296"/>
                <a:gd name="connsiteX73" fmla="*/ 3316440 w 4719642"/>
                <a:gd name="connsiteY73" fmla="*/ 1386014 h 10994296"/>
                <a:gd name="connsiteX74" fmla="*/ 3276295 w 4719642"/>
                <a:gd name="connsiteY74" fmla="*/ 1373886 h 10994296"/>
                <a:gd name="connsiteX75" fmla="*/ 3236760 w 4719642"/>
                <a:gd name="connsiteY75" fmla="*/ 1363446 h 10994296"/>
                <a:gd name="connsiteX76" fmla="*/ 3198253 w 4719642"/>
                <a:gd name="connsiteY76" fmla="*/ 1354480 h 10994296"/>
                <a:gd name="connsiteX77" fmla="*/ 3161157 w 4719642"/>
                <a:gd name="connsiteY77" fmla="*/ 1346771 h 10994296"/>
                <a:gd name="connsiteX78" fmla="*/ 3127591 w 4719642"/>
                <a:gd name="connsiteY78" fmla="*/ 1292110 h 10994296"/>
                <a:gd name="connsiteX79" fmla="*/ 3096272 w 4719642"/>
                <a:gd name="connsiteY79" fmla="*/ 1238783 h 10994296"/>
                <a:gd name="connsiteX80" fmla="*/ 3066834 w 4719642"/>
                <a:gd name="connsiteY80" fmla="*/ 1187018 h 10994296"/>
                <a:gd name="connsiteX81" fmla="*/ 3012071 w 4719642"/>
                <a:gd name="connsiteY81" fmla="*/ 1088936 h 10994296"/>
                <a:gd name="connsiteX82" fmla="*/ 2986024 w 4719642"/>
                <a:gd name="connsiteY82" fmla="*/ 1043025 h 10994296"/>
                <a:gd name="connsiteX83" fmla="*/ 2960357 w 4719642"/>
                <a:gd name="connsiteY83" fmla="*/ 999477 h 10994296"/>
                <a:gd name="connsiteX84" fmla="*/ 2934716 w 4719642"/>
                <a:gd name="connsiteY84" fmla="*/ 958507 h 10994296"/>
                <a:gd name="connsiteX85" fmla="*/ 2908719 w 4719642"/>
                <a:gd name="connsiteY85" fmla="*/ 920292 h 10994296"/>
                <a:gd name="connsiteX86" fmla="*/ 2881998 w 4719642"/>
                <a:gd name="connsiteY86" fmla="*/ 885050 h 10994296"/>
                <a:gd name="connsiteX87" fmla="*/ 2854185 w 4719642"/>
                <a:gd name="connsiteY87" fmla="*/ 852970 h 10994296"/>
                <a:gd name="connsiteX88" fmla="*/ 2824911 w 4719642"/>
                <a:gd name="connsiteY88" fmla="*/ 824280 h 10994296"/>
                <a:gd name="connsiteX89" fmla="*/ 2793796 w 4719642"/>
                <a:gd name="connsiteY89" fmla="*/ 799160 h 10994296"/>
                <a:gd name="connsiteX90" fmla="*/ 2760472 w 4719642"/>
                <a:gd name="connsiteY90" fmla="*/ 777824 h 10994296"/>
                <a:gd name="connsiteX91" fmla="*/ 2724581 w 4719642"/>
                <a:gd name="connsiteY91" fmla="*/ 760476 h 10994296"/>
                <a:gd name="connsiteX92" fmla="*/ 2687066 w 4719642"/>
                <a:gd name="connsiteY92" fmla="*/ 751433 h 10994296"/>
                <a:gd name="connsiteX93" fmla="*/ 2644190 w 4719642"/>
                <a:gd name="connsiteY93" fmla="*/ 751306 h 10994296"/>
                <a:gd name="connsiteX94" fmla="*/ 2597493 w 4719642"/>
                <a:gd name="connsiteY94" fmla="*/ 758380 h 10994296"/>
                <a:gd name="connsiteX95" fmla="*/ 2548458 w 4719642"/>
                <a:gd name="connsiteY95" fmla="*/ 770915 h 10994296"/>
                <a:gd name="connsiteX96" fmla="*/ 2498623 w 4719642"/>
                <a:gd name="connsiteY96" fmla="*/ 787222 h 10994296"/>
                <a:gd name="connsiteX97" fmla="*/ 2449487 w 4719642"/>
                <a:gd name="connsiteY97" fmla="*/ 805561 h 10994296"/>
                <a:gd name="connsiteX98" fmla="*/ 2359406 w 4719642"/>
                <a:gd name="connsiteY98" fmla="*/ 841476 h 10994296"/>
                <a:gd name="connsiteX99" fmla="*/ 2321471 w 4719642"/>
                <a:gd name="connsiteY99" fmla="*/ 855624 h 10994296"/>
                <a:gd name="connsiteX100" fmla="*/ 2353945 w 4719642"/>
                <a:gd name="connsiteY100" fmla="*/ 972350 h 10994296"/>
                <a:gd name="connsiteX101" fmla="*/ 2369337 w 4719642"/>
                <a:gd name="connsiteY101" fmla="*/ 1042733 h 10994296"/>
                <a:gd name="connsiteX102" fmla="*/ 2371750 w 4719642"/>
                <a:gd name="connsiteY102" fmla="*/ 1095070 h 10994296"/>
                <a:gd name="connsiteX103" fmla="*/ 2365273 w 4719642"/>
                <a:gd name="connsiteY103" fmla="*/ 1157706 h 10994296"/>
                <a:gd name="connsiteX104" fmla="*/ 2244699 w 4719642"/>
                <a:gd name="connsiteY104" fmla="*/ 2131885 h 10994296"/>
                <a:gd name="connsiteX105" fmla="*/ 2365260 w 4719642"/>
                <a:gd name="connsiteY105" fmla="*/ 1157706 h 10994296"/>
                <a:gd name="connsiteX106" fmla="*/ 2365730 w 4719642"/>
                <a:gd name="connsiteY106" fmla="*/ 1139748 h 10994296"/>
                <a:gd name="connsiteX107" fmla="*/ 2342832 w 4719642"/>
                <a:gd name="connsiteY107" fmla="*/ 1081036 h 10994296"/>
                <a:gd name="connsiteX108" fmla="*/ 2321318 w 4719642"/>
                <a:gd name="connsiteY108" fmla="*/ 1042365 h 10994296"/>
                <a:gd name="connsiteX109" fmla="*/ 2294293 w 4719642"/>
                <a:gd name="connsiteY109" fmla="*/ 998880 h 10994296"/>
                <a:gd name="connsiteX110" fmla="*/ 2262708 w 4719642"/>
                <a:gd name="connsiteY110" fmla="*/ 951623 h 10994296"/>
                <a:gd name="connsiteX111" fmla="*/ 2227465 w 4719642"/>
                <a:gd name="connsiteY111" fmla="*/ 901636 h 10994296"/>
                <a:gd name="connsiteX112" fmla="*/ 2189480 w 4719642"/>
                <a:gd name="connsiteY112" fmla="*/ 849960 h 10994296"/>
                <a:gd name="connsiteX113" fmla="*/ 2149678 w 4719642"/>
                <a:gd name="connsiteY113" fmla="*/ 797648 h 10994296"/>
                <a:gd name="connsiteX114" fmla="*/ 2108962 w 4719642"/>
                <a:gd name="connsiteY114" fmla="*/ 745731 h 10994296"/>
                <a:gd name="connsiteX115" fmla="*/ 2068271 w 4719642"/>
                <a:gd name="connsiteY115" fmla="*/ 695274 h 10994296"/>
                <a:gd name="connsiteX116" fmla="*/ 2028520 w 4719642"/>
                <a:gd name="connsiteY116" fmla="*/ 647306 h 10994296"/>
                <a:gd name="connsiteX117" fmla="*/ 1990610 w 4719642"/>
                <a:gd name="connsiteY117" fmla="*/ 602869 h 10994296"/>
                <a:gd name="connsiteX118" fmla="*/ 1955482 w 4719642"/>
                <a:gd name="connsiteY118" fmla="*/ 563016 h 10994296"/>
                <a:gd name="connsiteX119" fmla="*/ 1924037 w 4719642"/>
                <a:gd name="connsiteY119" fmla="*/ 528789 h 10994296"/>
                <a:gd name="connsiteX120" fmla="*/ 1897202 w 4719642"/>
                <a:gd name="connsiteY120" fmla="*/ 501230 h 10994296"/>
                <a:gd name="connsiteX121" fmla="*/ 1861007 w 4719642"/>
                <a:gd name="connsiteY121" fmla="*/ 470306 h 10994296"/>
                <a:gd name="connsiteX122" fmla="*/ 406044 w 4719642"/>
                <a:gd name="connsiteY122" fmla="*/ 2501 h 10994296"/>
                <a:gd name="connsiteX123" fmla="*/ 363143 w 4719642"/>
                <a:gd name="connsiteY123" fmla="*/ 0 h 10994296"/>
                <a:gd name="connsiteX124" fmla="*/ 321068 w 4719642"/>
                <a:gd name="connsiteY124" fmla="*/ 19151 h 10994296"/>
                <a:gd name="connsiteX125" fmla="*/ 289941 w 4719642"/>
                <a:gd name="connsiteY125" fmla="*/ 53987 h 10994296"/>
                <a:gd name="connsiteX126" fmla="*/ 279920 w 4719642"/>
                <a:gd name="connsiteY126" fmla="*/ 98539 h 10994296"/>
                <a:gd name="connsiteX127" fmla="*/ 284683 w 4719642"/>
                <a:gd name="connsiteY127" fmla="*/ 138950 h 10994296"/>
                <a:gd name="connsiteX128" fmla="*/ 293077 w 4719642"/>
                <a:gd name="connsiteY128" fmla="*/ 181762 h 10994296"/>
                <a:gd name="connsiteX129" fmla="*/ 305917 w 4719642"/>
                <a:gd name="connsiteY129" fmla="*/ 225729 h 10994296"/>
                <a:gd name="connsiteX130" fmla="*/ 324027 w 4719642"/>
                <a:gd name="connsiteY130" fmla="*/ 269608 h 10994296"/>
                <a:gd name="connsiteX131" fmla="*/ 348221 w 4719642"/>
                <a:gd name="connsiteY131" fmla="*/ 312127 h 10994296"/>
                <a:gd name="connsiteX132" fmla="*/ 379310 w 4719642"/>
                <a:gd name="connsiteY132" fmla="*/ 352044 h 10994296"/>
                <a:gd name="connsiteX133" fmla="*/ 418122 w 4719642"/>
                <a:gd name="connsiteY133" fmla="*/ 388112 h 10994296"/>
                <a:gd name="connsiteX134" fmla="*/ 685850 w 4719642"/>
                <a:gd name="connsiteY134" fmla="*/ 539369 h 10994296"/>
                <a:gd name="connsiteX135" fmla="*/ 1100861 w 4719642"/>
                <a:gd name="connsiteY135" fmla="*/ 735495 h 10994296"/>
                <a:gd name="connsiteX136" fmla="*/ 1482407 w 4719642"/>
                <a:gd name="connsiteY136" fmla="*/ 905357 h 10994296"/>
                <a:gd name="connsiteX137" fmla="*/ 1649742 w 4719642"/>
                <a:gd name="connsiteY137" fmla="*/ 977785 h 10994296"/>
                <a:gd name="connsiteX138" fmla="*/ 1785048 w 4719642"/>
                <a:gd name="connsiteY138" fmla="*/ 2112632 h 10994296"/>
                <a:gd name="connsiteX139" fmla="*/ 1759026 w 4719642"/>
                <a:gd name="connsiteY139" fmla="*/ 2372144 h 10994296"/>
                <a:gd name="connsiteX140" fmla="*/ 1648383 w 4719642"/>
                <a:gd name="connsiteY140" fmla="*/ 2966072 h 10994296"/>
                <a:gd name="connsiteX141" fmla="*/ 1607248 w 4719642"/>
                <a:gd name="connsiteY141" fmla="*/ 2983052 h 10994296"/>
                <a:gd name="connsiteX142" fmla="*/ 1563331 w 4719642"/>
                <a:gd name="connsiteY142" fmla="*/ 3004997 h 10994296"/>
                <a:gd name="connsiteX143" fmla="*/ 1414526 w 4719642"/>
                <a:gd name="connsiteY143" fmla="*/ 3086201 h 10994296"/>
                <a:gd name="connsiteX144" fmla="*/ 1387436 w 4719642"/>
                <a:gd name="connsiteY144" fmla="*/ 3147326 h 10994296"/>
                <a:gd name="connsiteX145" fmla="*/ 1327137 w 4719642"/>
                <a:gd name="connsiteY145" fmla="*/ 3085833 h 10994296"/>
                <a:gd name="connsiteX146" fmla="*/ 1255369 w 4719642"/>
                <a:gd name="connsiteY146" fmla="*/ 3011360 h 10994296"/>
                <a:gd name="connsiteX147" fmla="*/ 1143254 w 4719642"/>
                <a:gd name="connsiteY147" fmla="*/ 2894114 h 10994296"/>
                <a:gd name="connsiteX148" fmla="*/ 1105077 w 4719642"/>
                <a:gd name="connsiteY148" fmla="*/ 2854502 h 10994296"/>
                <a:gd name="connsiteX149" fmla="*/ 1066647 w 4719642"/>
                <a:gd name="connsiteY149" fmla="*/ 2815005 h 10994296"/>
                <a:gd name="connsiteX150" fmla="*/ 1028077 w 4719642"/>
                <a:gd name="connsiteY150" fmla="*/ 2775851 h 10994296"/>
                <a:gd name="connsiteX151" fmla="*/ 989457 w 4719642"/>
                <a:gd name="connsiteY151" fmla="*/ 2737294 h 10994296"/>
                <a:gd name="connsiteX152" fmla="*/ 950874 w 4719642"/>
                <a:gd name="connsiteY152" fmla="*/ 2699562 h 10994296"/>
                <a:gd name="connsiteX153" fmla="*/ 912431 w 4719642"/>
                <a:gd name="connsiteY153" fmla="*/ 2662885 h 10994296"/>
                <a:gd name="connsiteX154" fmla="*/ 874217 w 4719642"/>
                <a:gd name="connsiteY154" fmla="*/ 2627490 h 10994296"/>
                <a:gd name="connsiteX155" fmla="*/ 836333 w 4719642"/>
                <a:gd name="connsiteY155" fmla="*/ 2593619 h 10994296"/>
                <a:gd name="connsiteX156" fmla="*/ 798868 w 4719642"/>
                <a:gd name="connsiteY156" fmla="*/ 2561513 h 10994296"/>
                <a:gd name="connsiteX157" fmla="*/ 761923 w 4719642"/>
                <a:gd name="connsiteY157" fmla="*/ 2531389 h 10994296"/>
                <a:gd name="connsiteX158" fmla="*/ 725589 w 4719642"/>
                <a:gd name="connsiteY158" fmla="*/ 2503487 h 10994296"/>
                <a:gd name="connsiteX159" fmla="*/ 689978 w 4719642"/>
                <a:gd name="connsiteY159" fmla="*/ 2478036 h 10994296"/>
                <a:gd name="connsiteX160" fmla="*/ 655154 w 4719642"/>
                <a:gd name="connsiteY160" fmla="*/ 2455291 h 10994296"/>
                <a:gd name="connsiteX161" fmla="*/ 621245 w 4719642"/>
                <a:gd name="connsiteY161" fmla="*/ 2435453 h 10994296"/>
                <a:gd name="connsiteX162" fmla="*/ 556488 w 4719642"/>
                <a:gd name="connsiteY162" fmla="*/ 2405507 h 10994296"/>
                <a:gd name="connsiteX163" fmla="*/ 495566 w 4719642"/>
                <a:gd name="connsiteY163" fmla="*/ 2384895 h 10994296"/>
                <a:gd name="connsiteX164" fmla="*/ 438518 w 4719642"/>
                <a:gd name="connsiteY164" fmla="*/ 2369210 h 10994296"/>
                <a:gd name="connsiteX165" fmla="*/ 385191 w 4719642"/>
                <a:gd name="connsiteY165" fmla="*/ 2358148 h 10994296"/>
                <a:gd name="connsiteX166" fmla="*/ 335495 w 4719642"/>
                <a:gd name="connsiteY166" fmla="*/ 2351468 h 10994296"/>
                <a:gd name="connsiteX167" fmla="*/ 289293 w 4719642"/>
                <a:gd name="connsiteY167" fmla="*/ 2348865 h 10994296"/>
                <a:gd name="connsiteX168" fmla="*/ 246468 w 4719642"/>
                <a:gd name="connsiteY168" fmla="*/ 2350084 h 10994296"/>
                <a:gd name="connsiteX169" fmla="*/ 206895 w 4719642"/>
                <a:gd name="connsiteY169" fmla="*/ 2354846 h 10994296"/>
                <a:gd name="connsiteX170" fmla="*/ 164465 w 4719642"/>
                <a:gd name="connsiteY170" fmla="*/ 2365781 h 10994296"/>
                <a:gd name="connsiteX171" fmla="*/ 126428 w 4719642"/>
                <a:gd name="connsiteY171" fmla="*/ 2382951 h 10994296"/>
                <a:gd name="connsiteX172" fmla="*/ 92976 w 4719642"/>
                <a:gd name="connsiteY172" fmla="*/ 2405608 h 10994296"/>
                <a:gd name="connsiteX173" fmla="*/ 64312 w 4719642"/>
                <a:gd name="connsiteY173" fmla="*/ 2432951 h 10994296"/>
                <a:gd name="connsiteX174" fmla="*/ 40640 w 4719642"/>
                <a:gd name="connsiteY174" fmla="*/ 2464219 h 10994296"/>
                <a:gd name="connsiteX175" fmla="*/ 22174 w 4719642"/>
                <a:gd name="connsiteY175" fmla="*/ 2498636 h 10994296"/>
                <a:gd name="connsiteX176" fmla="*/ 9105 w 4719642"/>
                <a:gd name="connsiteY176" fmla="*/ 2535415 h 10994296"/>
                <a:gd name="connsiteX177" fmla="*/ 1651 w 4719642"/>
                <a:gd name="connsiteY177" fmla="*/ 2573794 h 10994296"/>
                <a:gd name="connsiteX178" fmla="*/ 0 w 4719642"/>
                <a:gd name="connsiteY178" fmla="*/ 2612987 h 10994296"/>
                <a:gd name="connsiteX179" fmla="*/ 4356 w 4719642"/>
                <a:gd name="connsiteY179" fmla="*/ 2652230 h 10994296"/>
                <a:gd name="connsiteX180" fmla="*/ 14922 w 4719642"/>
                <a:gd name="connsiteY180" fmla="*/ 2690736 h 10994296"/>
                <a:gd name="connsiteX181" fmla="*/ 31902 w 4719642"/>
                <a:gd name="connsiteY181" fmla="*/ 2727744 h 10994296"/>
                <a:gd name="connsiteX182" fmla="*/ 55511 w 4719642"/>
                <a:gd name="connsiteY182" fmla="*/ 2762466 h 10994296"/>
                <a:gd name="connsiteX183" fmla="*/ 85928 w 4719642"/>
                <a:gd name="connsiteY183" fmla="*/ 2794127 h 10994296"/>
                <a:gd name="connsiteX184" fmla="*/ 121500 w 4719642"/>
                <a:gd name="connsiteY184" fmla="*/ 2825940 h 10994296"/>
                <a:gd name="connsiteX185" fmla="*/ 157035 w 4719642"/>
                <a:gd name="connsiteY185" fmla="*/ 2858617 h 10994296"/>
                <a:gd name="connsiteX186" fmla="*/ 192519 w 4719642"/>
                <a:gd name="connsiteY186" fmla="*/ 2892145 h 10994296"/>
                <a:gd name="connsiteX187" fmla="*/ 227926 w 4719642"/>
                <a:gd name="connsiteY187" fmla="*/ 2926461 h 10994296"/>
                <a:gd name="connsiteX188" fmla="*/ 263245 w 4719642"/>
                <a:gd name="connsiteY188" fmla="*/ 2961551 h 10994296"/>
                <a:gd name="connsiteX189" fmla="*/ 298462 w 4719642"/>
                <a:gd name="connsiteY189" fmla="*/ 2997352 h 10994296"/>
                <a:gd name="connsiteX190" fmla="*/ 333552 w 4719642"/>
                <a:gd name="connsiteY190" fmla="*/ 3033852 h 10994296"/>
                <a:gd name="connsiteX191" fmla="*/ 368503 w 4719642"/>
                <a:gd name="connsiteY191" fmla="*/ 3070999 h 10994296"/>
                <a:gd name="connsiteX192" fmla="*/ 403301 w 4719642"/>
                <a:gd name="connsiteY192" fmla="*/ 3108769 h 10994296"/>
                <a:gd name="connsiteX193" fmla="*/ 437921 w 4719642"/>
                <a:gd name="connsiteY193" fmla="*/ 3147098 h 10994296"/>
                <a:gd name="connsiteX194" fmla="*/ 472338 w 4719642"/>
                <a:gd name="connsiteY194" fmla="*/ 3185972 h 10994296"/>
                <a:gd name="connsiteX195" fmla="*/ 506552 w 4719642"/>
                <a:gd name="connsiteY195" fmla="*/ 3225355 h 10994296"/>
                <a:gd name="connsiteX196" fmla="*/ 540524 w 4719642"/>
                <a:gd name="connsiteY196" fmla="*/ 3265182 h 10994296"/>
                <a:gd name="connsiteX197" fmla="*/ 574255 w 4719642"/>
                <a:gd name="connsiteY197" fmla="*/ 3305441 h 10994296"/>
                <a:gd name="connsiteX198" fmla="*/ 607720 w 4719642"/>
                <a:gd name="connsiteY198" fmla="*/ 3346094 h 10994296"/>
                <a:gd name="connsiteX199" fmla="*/ 640905 w 4719642"/>
                <a:gd name="connsiteY199" fmla="*/ 3387090 h 10994296"/>
                <a:gd name="connsiteX200" fmla="*/ 673798 w 4719642"/>
                <a:gd name="connsiteY200" fmla="*/ 3428403 h 10994296"/>
                <a:gd name="connsiteX201" fmla="*/ 706361 w 4719642"/>
                <a:gd name="connsiteY201" fmla="*/ 3469983 h 10994296"/>
                <a:gd name="connsiteX202" fmla="*/ 738593 w 4719642"/>
                <a:gd name="connsiteY202" fmla="*/ 3511804 h 10994296"/>
                <a:gd name="connsiteX203" fmla="*/ 770470 w 4719642"/>
                <a:gd name="connsiteY203" fmla="*/ 3553815 h 10994296"/>
                <a:gd name="connsiteX204" fmla="*/ 801979 w 4719642"/>
                <a:gd name="connsiteY204" fmla="*/ 3595992 h 10994296"/>
                <a:gd name="connsiteX205" fmla="*/ 833094 w 4719642"/>
                <a:gd name="connsiteY205" fmla="*/ 3638296 h 10994296"/>
                <a:gd name="connsiteX206" fmla="*/ 863803 w 4719642"/>
                <a:gd name="connsiteY206" fmla="*/ 3680688 h 10994296"/>
                <a:gd name="connsiteX207" fmla="*/ 894092 w 4719642"/>
                <a:gd name="connsiteY207" fmla="*/ 3723119 h 10994296"/>
                <a:gd name="connsiteX208" fmla="*/ 923937 w 4719642"/>
                <a:gd name="connsiteY208" fmla="*/ 3765562 h 10994296"/>
                <a:gd name="connsiteX209" fmla="*/ 953325 w 4719642"/>
                <a:gd name="connsiteY209" fmla="*/ 3807980 h 10994296"/>
                <a:gd name="connsiteX210" fmla="*/ 982230 w 4719642"/>
                <a:gd name="connsiteY210" fmla="*/ 3850335 h 10994296"/>
                <a:gd name="connsiteX211" fmla="*/ 1010640 w 4719642"/>
                <a:gd name="connsiteY211" fmla="*/ 3892588 h 10994296"/>
                <a:gd name="connsiteX212" fmla="*/ 1038542 w 4719642"/>
                <a:gd name="connsiteY212" fmla="*/ 3934701 h 10994296"/>
                <a:gd name="connsiteX213" fmla="*/ 1424025 w 4719642"/>
                <a:gd name="connsiteY213" fmla="*/ 4504220 h 10994296"/>
                <a:gd name="connsiteX214" fmla="*/ 1462062 w 4719642"/>
                <a:gd name="connsiteY214" fmla="*/ 4552556 h 10994296"/>
                <a:gd name="connsiteX215" fmla="*/ 1499628 w 4719642"/>
                <a:gd name="connsiteY215" fmla="*/ 4598822 h 10994296"/>
                <a:gd name="connsiteX216" fmla="*/ 1536700 w 4719642"/>
                <a:gd name="connsiteY216" fmla="*/ 4643183 h 10994296"/>
                <a:gd name="connsiteX217" fmla="*/ 1573225 w 4719642"/>
                <a:gd name="connsiteY217" fmla="*/ 4685792 h 10994296"/>
                <a:gd name="connsiteX218" fmla="*/ 1609204 w 4719642"/>
                <a:gd name="connsiteY218" fmla="*/ 4726813 h 10994296"/>
                <a:gd name="connsiteX219" fmla="*/ 1644599 w 4719642"/>
                <a:gd name="connsiteY219" fmla="*/ 4766399 h 10994296"/>
                <a:gd name="connsiteX220" fmla="*/ 1679359 w 4719642"/>
                <a:gd name="connsiteY220" fmla="*/ 4804740 h 10994296"/>
                <a:gd name="connsiteX221" fmla="*/ 1811642 w 4719642"/>
                <a:gd name="connsiteY221" fmla="*/ 4948745 h 10994296"/>
                <a:gd name="connsiteX222" fmla="*/ 1842858 w 4719642"/>
                <a:gd name="connsiteY222" fmla="*/ 4983226 h 10994296"/>
                <a:gd name="connsiteX223" fmla="*/ 1873275 w 4719642"/>
                <a:gd name="connsiteY223" fmla="*/ 5017414 h 10994296"/>
                <a:gd name="connsiteX224" fmla="*/ 1902866 w 4719642"/>
                <a:gd name="connsiteY224" fmla="*/ 5051501 h 10994296"/>
                <a:gd name="connsiteX225" fmla="*/ 1931606 w 4719642"/>
                <a:gd name="connsiteY225" fmla="*/ 5085626 h 10994296"/>
                <a:gd name="connsiteX226" fmla="*/ 1959444 w 4719642"/>
                <a:gd name="connsiteY226" fmla="*/ 5119954 h 10994296"/>
                <a:gd name="connsiteX227" fmla="*/ 1986368 w 4719642"/>
                <a:gd name="connsiteY227" fmla="*/ 5154650 h 10994296"/>
                <a:gd name="connsiteX228" fmla="*/ 2012353 w 4719642"/>
                <a:gd name="connsiteY228" fmla="*/ 5189893 h 10994296"/>
                <a:gd name="connsiteX229" fmla="*/ 2037346 w 4719642"/>
                <a:gd name="connsiteY229" fmla="*/ 5225821 h 10994296"/>
                <a:gd name="connsiteX230" fmla="*/ 2061337 w 4719642"/>
                <a:gd name="connsiteY230" fmla="*/ 5262613 h 10994296"/>
                <a:gd name="connsiteX231" fmla="*/ 2084285 w 4719642"/>
                <a:gd name="connsiteY231" fmla="*/ 5300434 h 10994296"/>
                <a:gd name="connsiteX232" fmla="*/ 2106168 w 4719642"/>
                <a:gd name="connsiteY232" fmla="*/ 5339435 h 10994296"/>
                <a:gd name="connsiteX233" fmla="*/ 2126945 w 4719642"/>
                <a:gd name="connsiteY233" fmla="*/ 5379783 h 10994296"/>
                <a:gd name="connsiteX234" fmla="*/ 2146604 w 4719642"/>
                <a:gd name="connsiteY234" fmla="*/ 5421642 h 10994296"/>
                <a:gd name="connsiteX235" fmla="*/ 2165096 w 4719642"/>
                <a:gd name="connsiteY235" fmla="*/ 5465178 h 10994296"/>
                <a:gd name="connsiteX236" fmla="*/ 2182406 w 4719642"/>
                <a:gd name="connsiteY236" fmla="*/ 5510555 h 10994296"/>
                <a:gd name="connsiteX237" fmla="*/ 2198484 w 4719642"/>
                <a:gd name="connsiteY237" fmla="*/ 5557926 h 10994296"/>
                <a:gd name="connsiteX238" fmla="*/ 2213330 w 4719642"/>
                <a:gd name="connsiteY238" fmla="*/ 5607469 h 10994296"/>
                <a:gd name="connsiteX239" fmla="*/ 2226894 w 4719642"/>
                <a:gd name="connsiteY239" fmla="*/ 5659336 h 10994296"/>
                <a:gd name="connsiteX240" fmla="*/ 2299398 w 4719642"/>
                <a:gd name="connsiteY240" fmla="*/ 6512192 h 10994296"/>
                <a:gd name="connsiteX241" fmla="*/ 2344089 w 4719642"/>
                <a:gd name="connsiteY241" fmla="*/ 7067969 h 10994296"/>
                <a:gd name="connsiteX242" fmla="*/ 2382316 w 4719642"/>
                <a:gd name="connsiteY242" fmla="*/ 7569784 h 10994296"/>
                <a:gd name="connsiteX243" fmla="*/ 2411095 w 4719642"/>
                <a:gd name="connsiteY243" fmla="*/ 7968742 h 10994296"/>
                <a:gd name="connsiteX244" fmla="*/ 2434437 w 4719642"/>
                <a:gd name="connsiteY244" fmla="*/ 8310397 h 10994296"/>
                <a:gd name="connsiteX245" fmla="*/ 2456675 w 4719642"/>
                <a:gd name="connsiteY245" fmla="*/ 8656142 h 10994296"/>
                <a:gd name="connsiteX246" fmla="*/ 2473325 w 4719642"/>
                <a:gd name="connsiteY246" fmla="*/ 8932977 h 10994296"/>
                <a:gd name="connsiteX247" fmla="*/ 2488679 w 4719642"/>
                <a:gd name="connsiteY247" fmla="*/ 9207805 h 10994296"/>
                <a:gd name="connsiteX248" fmla="*/ 2499207 w 4719642"/>
                <a:gd name="connsiteY248" fmla="*/ 9411373 h 10994296"/>
                <a:gd name="connsiteX249" fmla="*/ 2568852 w 4719642"/>
                <a:gd name="connsiteY249" fmla="*/ 10994272 h 10994296"/>
                <a:gd name="connsiteX0" fmla="*/ 2568852 w 4799787"/>
                <a:gd name="connsiteY0" fmla="*/ 10994272 h 11052904"/>
                <a:gd name="connsiteX1" fmla="*/ 4799787 w 4799787"/>
                <a:gd name="connsiteY1" fmla="*/ 10954606 h 11052904"/>
                <a:gd name="connsiteX2" fmla="*/ 4643463 w 4799787"/>
                <a:gd name="connsiteY2" fmla="*/ 8467674 h 11052904"/>
                <a:gd name="connsiteX3" fmla="*/ 4445355 w 4799787"/>
                <a:gd name="connsiteY3" fmla="*/ 6664122 h 11052904"/>
                <a:gd name="connsiteX4" fmla="*/ 4266146 w 4799787"/>
                <a:gd name="connsiteY4" fmla="*/ 5572925 h 11052904"/>
                <a:gd name="connsiteX5" fmla="*/ 4018750 w 4799787"/>
                <a:gd name="connsiteY5" fmla="*/ 4526064 h 11052904"/>
                <a:gd name="connsiteX6" fmla="*/ 4018203 w 4799787"/>
                <a:gd name="connsiteY6" fmla="*/ 4488688 h 11052904"/>
                <a:gd name="connsiteX7" fmla="*/ 4018267 w 4799787"/>
                <a:gd name="connsiteY7" fmla="*/ 4434357 h 11052904"/>
                <a:gd name="connsiteX8" fmla="*/ 4019131 w 4799787"/>
                <a:gd name="connsiteY8" fmla="*/ 4380242 h 11052904"/>
                <a:gd name="connsiteX9" fmla="*/ 4020680 w 4799787"/>
                <a:gd name="connsiteY9" fmla="*/ 4326394 h 11052904"/>
                <a:gd name="connsiteX10" fmla="*/ 4022826 w 4799787"/>
                <a:gd name="connsiteY10" fmla="*/ 4272864 h 11052904"/>
                <a:gd name="connsiteX11" fmla="*/ 4025468 w 4799787"/>
                <a:gd name="connsiteY11" fmla="*/ 4219689 h 11052904"/>
                <a:gd name="connsiteX12" fmla="*/ 4028529 w 4799787"/>
                <a:gd name="connsiteY12" fmla="*/ 4166933 h 11052904"/>
                <a:gd name="connsiteX13" fmla="*/ 4031907 w 4799787"/>
                <a:gd name="connsiteY13" fmla="*/ 4114647 h 11052904"/>
                <a:gd name="connsiteX14" fmla="*/ 4035514 w 4799787"/>
                <a:gd name="connsiteY14" fmla="*/ 4062869 h 11052904"/>
                <a:gd name="connsiteX15" fmla="*/ 4046702 w 4799787"/>
                <a:gd name="connsiteY15" fmla="*/ 3911117 h 11052904"/>
                <a:gd name="connsiteX16" fmla="*/ 4053548 w 4799787"/>
                <a:gd name="connsiteY16" fmla="*/ 3813441 h 11052904"/>
                <a:gd name="connsiteX17" fmla="*/ 4056507 w 4799787"/>
                <a:gd name="connsiteY17" fmla="*/ 3765791 h 11052904"/>
                <a:gd name="connsiteX18" fmla="*/ 4059034 w 4799787"/>
                <a:gd name="connsiteY18" fmla="*/ 3719017 h 11052904"/>
                <a:gd name="connsiteX19" fmla="*/ 4061041 w 4799787"/>
                <a:gd name="connsiteY19" fmla="*/ 3673157 h 11052904"/>
                <a:gd name="connsiteX20" fmla="*/ 4062412 w 4799787"/>
                <a:gd name="connsiteY20" fmla="*/ 3628250 h 11052904"/>
                <a:gd name="connsiteX21" fmla="*/ 4063073 w 4799787"/>
                <a:gd name="connsiteY21" fmla="*/ 3584371 h 11052904"/>
                <a:gd name="connsiteX22" fmla="*/ 4062920 w 4799787"/>
                <a:gd name="connsiteY22" fmla="*/ 3541547 h 11052904"/>
                <a:gd name="connsiteX23" fmla="*/ 4061866 w 4799787"/>
                <a:gd name="connsiteY23" fmla="*/ 3499840 h 11052904"/>
                <a:gd name="connsiteX24" fmla="*/ 4059809 w 4799787"/>
                <a:gd name="connsiteY24" fmla="*/ 3459302 h 11052904"/>
                <a:gd name="connsiteX25" fmla="*/ 4056672 w 4799787"/>
                <a:gd name="connsiteY25" fmla="*/ 3419970 h 11052904"/>
                <a:gd name="connsiteX26" fmla="*/ 4052341 w 4799787"/>
                <a:gd name="connsiteY26" fmla="*/ 3381908 h 11052904"/>
                <a:gd name="connsiteX27" fmla="*/ 4063796 w 4799787"/>
                <a:gd name="connsiteY27" fmla="*/ 3338804 h 11052904"/>
                <a:gd name="connsiteX28" fmla="*/ 4073741 w 4799787"/>
                <a:gd name="connsiteY28" fmla="*/ 3291090 h 11052904"/>
                <a:gd name="connsiteX29" fmla="*/ 4082224 w 4799787"/>
                <a:gd name="connsiteY29" fmla="*/ 3239668 h 11052904"/>
                <a:gd name="connsiteX30" fmla="*/ 4089311 w 4799787"/>
                <a:gd name="connsiteY30" fmla="*/ 3185426 h 11052904"/>
                <a:gd name="connsiteX31" fmla="*/ 4095077 w 4799787"/>
                <a:gd name="connsiteY31" fmla="*/ 3129292 h 11052904"/>
                <a:gd name="connsiteX32" fmla="*/ 4099572 w 4799787"/>
                <a:gd name="connsiteY32" fmla="*/ 3072180 h 11052904"/>
                <a:gd name="connsiteX33" fmla="*/ 4102874 w 4799787"/>
                <a:gd name="connsiteY33" fmla="*/ 3015005 h 11052904"/>
                <a:gd name="connsiteX34" fmla="*/ 4105033 w 4799787"/>
                <a:gd name="connsiteY34" fmla="*/ 2958655 h 11052904"/>
                <a:gd name="connsiteX35" fmla="*/ 4106138 w 4799787"/>
                <a:gd name="connsiteY35" fmla="*/ 2904058 h 11052904"/>
                <a:gd name="connsiteX36" fmla="*/ 4106227 w 4799787"/>
                <a:gd name="connsiteY36" fmla="*/ 2852115 h 11052904"/>
                <a:gd name="connsiteX37" fmla="*/ 4105376 w 4799787"/>
                <a:gd name="connsiteY37" fmla="*/ 2803753 h 11052904"/>
                <a:gd name="connsiteX38" fmla="*/ 4103662 w 4799787"/>
                <a:gd name="connsiteY38" fmla="*/ 2759862 h 11052904"/>
                <a:gd name="connsiteX39" fmla="*/ 4101122 w 4799787"/>
                <a:gd name="connsiteY39" fmla="*/ 2721368 h 11052904"/>
                <a:gd name="connsiteX40" fmla="*/ 4097845 w 4799787"/>
                <a:gd name="connsiteY40" fmla="*/ 2689174 h 11052904"/>
                <a:gd name="connsiteX41" fmla="*/ 4090454 w 4799787"/>
                <a:gd name="connsiteY41" fmla="*/ 2628252 h 11052904"/>
                <a:gd name="connsiteX42" fmla="*/ 4071607 w 4799787"/>
                <a:gd name="connsiteY42" fmla="*/ 2459113 h 11052904"/>
                <a:gd name="connsiteX43" fmla="*/ 4065587 w 4799787"/>
                <a:gd name="connsiteY43" fmla="*/ 2407094 h 11052904"/>
                <a:gd name="connsiteX44" fmla="*/ 4059275 w 4799787"/>
                <a:gd name="connsiteY44" fmla="*/ 2357170 h 11052904"/>
                <a:gd name="connsiteX45" fmla="*/ 4052417 w 4799787"/>
                <a:gd name="connsiteY45" fmla="*/ 2309266 h 11052904"/>
                <a:gd name="connsiteX46" fmla="*/ 4044759 w 4799787"/>
                <a:gd name="connsiteY46" fmla="*/ 2263330 h 11052904"/>
                <a:gd name="connsiteX47" fmla="*/ 4036034 w 4799787"/>
                <a:gd name="connsiteY47" fmla="*/ 2219325 h 11052904"/>
                <a:gd name="connsiteX48" fmla="*/ 4026001 w 4799787"/>
                <a:gd name="connsiteY48" fmla="*/ 2177186 h 11052904"/>
                <a:gd name="connsiteX49" fmla="*/ 4014406 w 4799787"/>
                <a:gd name="connsiteY49" fmla="*/ 2136851 h 11052904"/>
                <a:gd name="connsiteX50" fmla="*/ 4000995 w 4799787"/>
                <a:gd name="connsiteY50" fmla="*/ 2098268 h 11052904"/>
                <a:gd name="connsiteX51" fmla="*/ 3985514 w 4799787"/>
                <a:gd name="connsiteY51" fmla="*/ 2061375 h 11052904"/>
                <a:gd name="connsiteX52" fmla="*/ 3967696 w 4799787"/>
                <a:gd name="connsiteY52" fmla="*/ 2026132 h 11052904"/>
                <a:gd name="connsiteX53" fmla="*/ 3947312 w 4799787"/>
                <a:gd name="connsiteY53" fmla="*/ 1992477 h 11052904"/>
                <a:gd name="connsiteX54" fmla="*/ 3924084 w 4799787"/>
                <a:gd name="connsiteY54" fmla="*/ 1960346 h 11052904"/>
                <a:gd name="connsiteX55" fmla="*/ 3897757 w 4799787"/>
                <a:gd name="connsiteY55" fmla="*/ 1929688 h 11052904"/>
                <a:gd name="connsiteX56" fmla="*/ 3868102 w 4799787"/>
                <a:gd name="connsiteY56" fmla="*/ 1900440 h 11052904"/>
                <a:gd name="connsiteX57" fmla="*/ 3834841 w 4799787"/>
                <a:gd name="connsiteY57" fmla="*/ 1872564 h 11052904"/>
                <a:gd name="connsiteX58" fmla="*/ 3797731 w 4799787"/>
                <a:gd name="connsiteY58" fmla="*/ 1845995 h 11052904"/>
                <a:gd name="connsiteX59" fmla="*/ 3756520 w 4799787"/>
                <a:gd name="connsiteY59" fmla="*/ 1820684 h 11052904"/>
                <a:gd name="connsiteX60" fmla="*/ 3710940 w 4799787"/>
                <a:gd name="connsiteY60" fmla="*/ 1796554 h 11052904"/>
                <a:gd name="connsiteX61" fmla="*/ 3699484 w 4799787"/>
                <a:gd name="connsiteY61" fmla="*/ 1742655 h 11052904"/>
                <a:gd name="connsiteX62" fmla="*/ 3683393 w 4799787"/>
                <a:gd name="connsiteY62" fmla="*/ 1693278 h 11052904"/>
                <a:gd name="connsiteX63" fmla="*/ 3663086 w 4799787"/>
                <a:gd name="connsiteY63" fmla="*/ 1648193 h 11052904"/>
                <a:gd name="connsiteX64" fmla="*/ 3638956 w 4799787"/>
                <a:gd name="connsiteY64" fmla="*/ 1607197 h 11052904"/>
                <a:gd name="connsiteX65" fmla="*/ 3611422 w 4799787"/>
                <a:gd name="connsiteY65" fmla="*/ 1570062 h 11052904"/>
                <a:gd name="connsiteX66" fmla="*/ 3580854 w 4799787"/>
                <a:gd name="connsiteY66" fmla="*/ 1536573 h 11052904"/>
                <a:gd name="connsiteX67" fmla="*/ 3547694 w 4799787"/>
                <a:gd name="connsiteY67" fmla="*/ 1506512 h 11052904"/>
                <a:gd name="connsiteX68" fmla="*/ 3512312 w 4799787"/>
                <a:gd name="connsiteY68" fmla="*/ 1479664 h 11052904"/>
                <a:gd name="connsiteX69" fmla="*/ 3475139 w 4799787"/>
                <a:gd name="connsiteY69" fmla="*/ 1455813 h 11052904"/>
                <a:gd name="connsiteX70" fmla="*/ 3436556 w 4799787"/>
                <a:gd name="connsiteY70" fmla="*/ 1434731 h 11052904"/>
                <a:gd name="connsiteX71" fmla="*/ 3396983 w 4799787"/>
                <a:gd name="connsiteY71" fmla="*/ 1416227 h 11052904"/>
                <a:gd name="connsiteX72" fmla="*/ 3356813 w 4799787"/>
                <a:gd name="connsiteY72" fmla="*/ 1400060 h 11052904"/>
                <a:gd name="connsiteX73" fmla="*/ 3316440 w 4799787"/>
                <a:gd name="connsiteY73" fmla="*/ 1386014 h 11052904"/>
                <a:gd name="connsiteX74" fmla="*/ 3276295 w 4799787"/>
                <a:gd name="connsiteY74" fmla="*/ 1373886 h 11052904"/>
                <a:gd name="connsiteX75" fmla="*/ 3236760 w 4799787"/>
                <a:gd name="connsiteY75" fmla="*/ 1363446 h 11052904"/>
                <a:gd name="connsiteX76" fmla="*/ 3198253 w 4799787"/>
                <a:gd name="connsiteY76" fmla="*/ 1354480 h 11052904"/>
                <a:gd name="connsiteX77" fmla="*/ 3161157 w 4799787"/>
                <a:gd name="connsiteY77" fmla="*/ 1346771 h 11052904"/>
                <a:gd name="connsiteX78" fmla="*/ 3127591 w 4799787"/>
                <a:gd name="connsiteY78" fmla="*/ 1292110 h 11052904"/>
                <a:gd name="connsiteX79" fmla="*/ 3096272 w 4799787"/>
                <a:gd name="connsiteY79" fmla="*/ 1238783 h 11052904"/>
                <a:gd name="connsiteX80" fmla="*/ 3066834 w 4799787"/>
                <a:gd name="connsiteY80" fmla="*/ 1187018 h 11052904"/>
                <a:gd name="connsiteX81" fmla="*/ 3012071 w 4799787"/>
                <a:gd name="connsiteY81" fmla="*/ 1088936 h 11052904"/>
                <a:gd name="connsiteX82" fmla="*/ 2986024 w 4799787"/>
                <a:gd name="connsiteY82" fmla="*/ 1043025 h 11052904"/>
                <a:gd name="connsiteX83" fmla="*/ 2960357 w 4799787"/>
                <a:gd name="connsiteY83" fmla="*/ 999477 h 11052904"/>
                <a:gd name="connsiteX84" fmla="*/ 2934716 w 4799787"/>
                <a:gd name="connsiteY84" fmla="*/ 958507 h 11052904"/>
                <a:gd name="connsiteX85" fmla="*/ 2908719 w 4799787"/>
                <a:gd name="connsiteY85" fmla="*/ 920292 h 11052904"/>
                <a:gd name="connsiteX86" fmla="*/ 2881998 w 4799787"/>
                <a:gd name="connsiteY86" fmla="*/ 885050 h 11052904"/>
                <a:gd name="connsiteX87" fmla="*/ 2854185 w 4799787"/>
                <a:gd name="connsiteY87" fmla="*/ 852970 h 11052904"/>
                <a:gd name="connsiteX88" fmla="*/ 2824911 w 4799787"/>
                <a:gd name="connsiteY88" fmla="*/ 824280 h 11052904"/>
                <a:gd name="connsiteX89" fmla="*/ 2793796 w 4799787"/>
                <a:gd name="connsiteY89" fmla="*/ 799160 h 11052904"/>
                <a:gd name="connsiteX90" fmla="*/ 2760472 w 4799787"/>
                <a:gd name="connsiteY90" fmla="*/ 777824 h 11052904"/>
                <a:gd name="connsiteX91" fmla="*/ 2724581 w 4799787"/>
                <a:gd name="connsiteY91" fmla="*/ 760476 h 11052904"/>
                <a:gd name="connsiteX92" fmla="*/ 2687066 w 4799787"/>
                <a:gd name="connsiteY92" fmla="*/ 751433 h 11052904"/>
                <a:gd name="connsiteX93" fmla="*/ 2644190 w 4799787"/>
                <a:gd name="connsiteY93" fmla="*/ 751306 h 11052904"/>
                <a:gd name="connsiteX94" fmla="*/ 2597493 w 4799787"/>
                <a:gd name="connsiteY94" fmla="*/ 758380 h 11052904"/>
                <a:gd name="connsiteX95" fmla="*/ 2548458 w 4799787"/>
                <a:gd name="connsiteY95" fmla="*/ 770915 h 11052904"/>
                <a:gd name="connsiteX96" fmla="*/ 2498623 w 4799787"/>
                <a:gd name="connsiteY96" fmla="*/ 787222 h 11052904"/>
                <a:gd name="connsiteX97" fmla="*/ 2449487 w 4799787"/>
                <a:gd name="connsiteY97" fmla="*/ 805561 h 11052904"/>
                <a:gd name="connsiteX98" fmla="*/ 2359406 w 4799787"/>
                <a:gd name="connsiteY98" fmla="*/ 841476 h 11052904"/>
                <a:gd name="connsiteX99" fmla="*/ 2321471 w 4799787"/>
                <a:gd name="connsiteY99" fmla="*/ 855624 h 11052904"/>
                <a:gd name="connsiteX100" fmla="*/ 2353945 w 4799787"/>
                <a:gd name="connsiteY100" fmla="*/ 972350 h 11052904"/>
                <a:gd name="connsiteX101" fmla="*/ 2369337 w 4799787"/>
                <a:gd name="connsiteY101" fmla="*/ 1042733 h 11052904"/>
                <a:gd name="connsiteX102" fmla="*/ 2371750 w 4799787"/>
                <a:gd name="connsiteY102" fmla="*/ 1095070 h 11052904"/>
                <a:gd name="connsiteX103" fmla="*/ 2365273 w 4799787"/>
                <a:gd name="connsiteY103" fmla="*/ 1157706 h 11052904"/>
                <a:gd name="connsiteX104" fmla="*/ 2244699 w 4799787"/>
                <a:gd name="connsiteY104" fmla="*/ 2131885 h 11052904"/>
                <a:gd name="connsiteX105" fmla="*/ 2365260 w 4799787"/>
                <a:gd name="connsiteY105" fmla="*/ 1157706 h 11052904"/>
                <a:gd name="connsiteX106" fmla="*/ 2365730 w 4799787"/>
                <a:gd name="connsiteY106" fmla="*/ 1139748 h 11052904"/>
                <a:gd name="connsiteX107" fmla="*/ 2342832 w 4799787"/>
                <a:gd name="connsiteY107" fmla="*/ 1081036 h 11052904"/>
                <a:gd name="connsiteX108" fmla="*/ 2321318 w 4799787"/>
                <a:gd name="connsiteY108" fmla="*/ 1042365 h 11052904"/>
                <a:gd name="connsiteX109" fmla="*/ 2294293 w 4799787"/>
                <a:gd name="connsiteY109" fmla="*/ 998880 h 11052904"/>
                <a:gd name="connsiteX110" fmla="*/ 2262708 w 4799787"/>
                <a:gd name="connsiteY110" fmla="*/ 951623 h 11052904"/>
                <a:gd name="connsiteX111" fmla="*/ 2227465 w 4799787"/>
                <a:gd name="connsiteY111" fmla="*/ 901636 h 11052904"/>
                <a:gd name="connsiteX112" fmla="*/ 2189480 w 4799787"/>
                <a:gd name="connsiteY112" fmla="*/ 849960 h 11052904"/>
                <a:gd name="connsiteX113" fmla="*/ 2149678 w 4799787"/>
                <a:gd name="connsiteY113" fmla="*/ 797648 h 11052904"/>
                <a:gd name="connsiteX114" fmla="*/ 2108962 w 4799787"/>
                <a:gd name="connsiteY114" fmla="*/ 745731 h 11052904"/>
                <a:gd name="connsiteX115" fmla="*/ 2068271 w 4799787"/>
                <a:gd name="connsiteY115" fmla="*/ 695274 h 11052904"/>
                <a:gd name="connsiteX116" fmla="*/ 2028520 w 4799787"/>
                <a:gd name="connsiteY116" fmla="*/ 647306 h 11052904"/>
                <a:gd name="connsiteX117" fmla="*/ 1990610 w 4799787"/>
                <a:gd name="connsiteY117" fmla="*/ 602869 h 11052904"/>
                <a:gd name="connsiteX118" fmla="*/ 1955482 w 4799787"/>
                <a:gd name="connsiteY118" fmla="*/ 563016 h 11052904"/>
                <a:gd name="connsiteX119" fmla="*/ 1924037 w 4799787"/>
                <a:gd name="connsiteY119" fmla="*/ 528789 h 11052904"/>
                <a:gd name="connsiteX120" fmla="*/ 1897202 w 4799787"/>
                <a:gd name="connsiteY120" fmla="*/ 501230 h 11052904"/>
                <a:gd name="connsiteX121" fmla="*/ 1861007 w 4799787"/>
                <a:gd name="connsiteY121" fmla="*/ 470306 h 11052904"/>
                <a:gd name="connsiteX122" fmla="*/ 406044 w 4799787"/>
                <a:gd name="connsiteY122" fmla="*/ 2501 h 11052904"/>
                <a:gd name="connsiteX123" fmla="*/ 363143 w 4799787"/>
                <a:gd name="connsiteY123" fmla="*/ 0 h 11052904"/>
                <a:gd name="connsiteX124" fmla="*/ 321068 w 4799787"/>
                <a:gd name="connsiteY124" fmla="*/ 19151 h 11052904"/>
                <a:gd name="connsiteX125" fmla="*/ 289941 w 4799787"/>
                <a:gd name="connsiteY125" fmla="*/ 53987 h 11052904"/>
                <a:gd name="connsiteX126" fmla="*/ 279920 w 4799787"/>
                <a:gd name="connsiteY126" fmla="*/ 98539 h 11052904"/>
                <a:gd name="connsiteX127" fmla="*/ 284683 w 4799787"/>
                <a:gd name="connsiteY127" fmla="*/ 138950 h 11052904"/>
                <a:gd name="connsiteX128" fmla="*/ 293077 w 4799787"/>
                <a:gd name="connsiteY128" fmla="*/ 181762 h 11052904"/>
                <a:gd name="connsiteX129" fmla="*/ 305917 w 4799787"/>
                <a:gd name="connsiteY129" fmla="*/ 225729 h 11052904"/>
                <a:gd name="connsiteX130" fmla="*/ 324027 w 4799787"/>
                <a:gd name="connsiteY130" fmla="*/ 269608 h 11052904"/>
                <a:gd name="connsiteX131" fmla="*/ 348221 w 4799787"/>
                <a:gd name="connsiteY131" fmla="*/ 312127 h 11052904"/>
                <a:gd name="connsiteX132" fmla="*/ 379310 w 4799787"/>
                <a:gd name="connsiteY132" fmla="*/ 352044 h 11052904"/>
                <a:gd name="connsiteX133" fmla="*/ 418122 w 4799787"/>
                <a:gd name="connsiteY133" fmla="*/ 388112 h 11052904"/>
                <a:gd name="connsiteX134" fmla="*/ 685850 w 4799787"/>
                <a:gd name="connsiteY134" fmla="*/ 539369 h 11052904"/>
                <a:gd name="connsiteX135" fmla="*/ 1100861 w 4799787"/>
                <a:gd name="connsiteY135" fmla="*/ 735495 h 11052904"/>
                <a:gd name="connsiteX136" fmla="*/ 1482407 w 4799787"/>
                <a:gd name="connsiteY136" fmla="*/ 905357 h 11052904"/>
                <a:gd name="connsiteX137" fmla="*/ 1649742 w 4799787"/>
                <a:gd name="connsiteY137" fmla="*/ 977785 h 11052904"/>
                <a:gd name="connsiteX138" fmla="*/ 1785048 w 4799787"/>
                <a:gd name="connsiteY138" fmla="*/ 2112632 h 11052904"/>
                <a:gd name="connsiteX139" fmla="*/ 1759026 w 4799787"/>
                <a:gd name="connsiteY139" fmla="*/ 2372144 h 11052904"/>
                <a:gd name="connsiteX140" fmla="*/ 1648383 w 4799787"/>
                <a:gd name="connsiteY140" fmla="*/ 2966072 h 11052904"/>
                <a:gd name="connsiteX141" fmla="*/ 1607248 w 4799787"/>
                <a:gd name="connsiteY141" fmla="*/ 2983052 h 11052904"/>
                <a:gd name="connsiteX142" fmla="*/ 1563331 w 4799787"/>
                <a:gd name="connsiteY142" fmla="*/ 3004997 h 11052904"/>
                <a:gd name="connsiteX143" fmla="*/ 1414526 w 4799787"/>
                <a:gd name="connsiteY143" fmla="*/ 3086201 h 11052904"/>
                <a:gd name="connsiteX144" fmla="*/ 1387436 w 4799787"/>
                <a:gd name="connsiteY144" fmla="*/ 3147326 h 11052904"/>
                <a:gd name="connsiteX145" fmla="*/ 1327137 w 4799787"/>
                <a:gd name="connsiteY145" fmla="*/ 3085833 h 11052904"/>
                <a:gd name="connsiteX146" fmla="*/ 1255369 w 4799787"/>
                <a:gd name="connsiteY146" fmla="*/ 3011360 h 11052904"/>
                <a:gd name="connsiteX147" fmla="*/ 1143254 w 4799787"/>
                <a:gd name="connsiteY147" fmla="*/ 2894114 h 11052904"/>
                <a:gd name="connsiteX148" fmla="*/ 1105077 w 4799787"/>
                <a:gd name="connsiteY148" fmla="*/ 2854502 h 11052904"/>
                <a:gd name="connsiteX149" fmla="*/ 1066647 w 4799787"/>
                <a:gd name="connsiteY149" fmla="*/ 2815005 h 11052904"/>
                <a:gd name="connsiteX150" fmla="*/ 1028077 w 4799787"/>
                <a:gd name="connsiteY150" fmla="*/ 2775851 h 11052904"/>
                <a:gd name="connsiteX151" fmla="*/ 989457 w 4799787"/>
                <a:gd name="connsiteY151" fmla="*/ 2737294 h 11052904"/>
                <a:gd name="connsiteX152" fmla="*/ 950874 w 4799787"/>
                <a:gd name="connsiteY152" fmla="*/ 2699562 h 11052904"/>
                <a:gd name="connsiteX153" fmla="*/ 912431 w 4799787"/>
                <a:gd name="connsiteY153" fmla="*/ 2662885 h 11052904"/>
                <a:gd name="connsiteX154" fmla="*/ 874217 w 4799787"/>
                <a:gd name="connsiteY154" fmla="*/ 2627490 h 11052904"/>
                <a:gd name="connsiteX155" fmla="*/ 836333 w 4799787"/>
                <a:gd name="connsiteY155" fmla="*/ 2593619 h 11052904"/>
                <a:gd name="connsiteX156" fmla="*/ 798868 w 4799787"/>
                <a:gd name="connsiteY156" fmla="*/ 2561513 h 11052904"/>
                <a:gd name="connsiteX157" fmla="*/ 761923 w 4799787"/>
                <a:gd name="connsiteY157" fmla="*/ 2531389 h 11052904"/>
                <a:gd name="connsiteX158" fmla="*/ 725589 w 4799787"/>
                <a:gd name="connsiteY158" fmla="*/ 2503487 h 11052904"/>
                <a:gd name="connsiteX159" fmla="*/ 689978 w 4799787"/>
                <a:gd name="connsiteY159" fmla="*/ 2478036 h 11052904"/>
                <a:gd name="connsiteX160" fmla="*/ 655154 w 4799787"/>
                <a:gd name="connsiteY160" fmla="*/ 2455291 h 11052904"/>
                <a:gd name="connsiteX161" fmla="*/ 621245 w 4799787"/>
                <a:gd name="connsiteY161" fmla="*/ 2435453 h 11052904"/>
                <a:gd name="connsiteX162" fmla="*/ 556488 w 4799787"/>
                <a:gd name="connsiteY162" fmla="*/ 2405507 h 11052904"/>
                <a:gd name="connsiteX163" fmla="*/ 495566 w 4799787"/>
                <a:gd name="connsiteY163" fmla="*/ 2384895 h 11052904"/>
                <a:gd name="connsiteX164" fmla="*/ 438518 w 4799787"/>
                <a:gd name="connsiteY164" fmla="*/ 2369210 h 11052904"/>
                <a:gd name="connsiteX165" fmla="*/ 385191 w 4799787"/>
                <a:gd name="connsiteY165" fmla="*/ 2358148 h 11052904"/>
                <a:gd name="connsiteX166" fmla="*/ 335495 w 4799787"/>
                <a:gd name="connsiteY166" fmla="*/ 2351468 h 11052904"/>
                <a:gd name="connsiteX167" fmla="*/ 289293 w 4799787"/>
                <a:gd name="connsiteY167" fmla="*/ 2348865 h 11052904"/>
                <a:gd name="connsiteX168" fmla="*/ 246468 w 4799787"/>
                <a:gd name="connsiteY168" fmla="*/ 2350084 h 11052904"/>
                <a:gd name="connsiteX169" fmla="*/ 206895 w 4799787"/>
                <a:gd name="connsiteY169" fmla="*/ 2354846 h 11052904"/>
                <a:gd name="connsiteX170" fmla="*/ 164465 w 4799787"/>
                <a:gd name="connsiteY170" fmla="*/ 2365781 h 11052904"/>
                <a:gd name="connsiteX171" fmla="*/ 126428 w 4799787"/>
                <a:gd name="connsiteY171" fmla="*/ 2382951 h 11052904"/>
                <a:gd name="connsiteX172" fmla="*/ 92976 w 4799787"/>
                <a:gd name="connsiteY172" fmla="*/ 2405608 h 11052904"/>
                <a:gd name="connsiteX173" fmla="*/ 64312 w 4799787"/>
                <a:gd name="connsiteY173" fmla="*/ 2432951 h 11052904"/>
                <a:gd name="connsiteX174" fmla="*/ 40640 w 4799787"/>
                <a:gd name="connsiteY174" fmla="*/ 2464219 h 11052904"/>
                <a:gd name="connsiteX175" fmla="*/ 22174 w 4799787"/>
                <a:gd name="connsiteY175" fmla="*/ 2498636 h 11052904"/>
                <a:gd name="connsiteX176" fmla="*/ 9105 w 4799787"/>
                <a:gd name="connsiteY176" fmla="*/ 2535415 h 11052904"/>
                <a:gd name="connsiteX177" fmla="*/ 1651 w 4799787"/>
                <a:gd name="connsiteY177" fmla="*/ 2573794 h 11052904"/>
                <a:gd name="connsiteX178" fmla="*/ 0 w 4799787"/>
                <a:gd name="connsiteY178" fmla="*/ 2612987 h 11052904"/>
                <a:gd name="connsiteX179" fmla="*/ 4356 w 4799787"/>
                <a:gd name="connsiteY179" fmla="*/ 2652230 h 11052904"/>
                <a:gd name="connsiteX180" fmla="*/ 14922 w 4799787"/>
                <a:gd name="connsiteY180" fmla="*/ 2690736 h 11052904"/>
                <a:gd name="connsiteX181" fmla="*/ 31902 w 4799787"/>
                <a:gd name="connsiteY181" fmla="*/ 2727744 h 11052904"/>
                <a:gd name="connsiteX182" fmla="*/ 55511 w 4799787"/>
                <a:gd name="connsiteY182" fmla="*/ 2762466 h 11052904"/>
                <a:gd name="connsiteX183" fmla="*/ 85928 w 4799787"/>
                <a:gd name="connsiteY183" fmla="*/ 2794127 h 11052904"/>
                <a:gd name="connsiteX184" fmla="*/ 121500 w 4799787"/>
                <a:gd name="connsiteY184" fmla="*/ 2825940 h 11052904"/>
                <a:gd name="connsiteX185" fmla="*/ 157035 w 4799787"/>
                <a:gd name="connsiteY185" fmla="*/ 2858617 h 11052904"/>
                <a:gd name="connsiteX186" fmla="*/ 192519 w 4799787"/>
                <a:gd name="connsiteY186" fmla="*/ 2892145 h 11052904"/>
                <a:gd name="connsiteX187" fmla="*/ 227926 w 4799787"/>
                <a:gd name="connsiteY187" fmla="*/ 2926461 h 11052904"/>
                <a:gd name="connsiteX188" fmla="*/ 263245 w 4799787"/>
                <a:gd name="connsiteY188" fmla="*/ 2961551 h 11052904"/>
                <a:gd name="connsiteX189" fmla="*/ 298462 w 4799787"/>
                <a:gd name="connsiteY189" fmla="*/ 2997352 h 11052904"/>
                <a:gd name="connsiteX190" fmla="*/ 333552 w 4799787"/>
                <a:gd name="connsiteY190" fmla="*/ 3033852 h 11052904"/>
                <a:gd name="connsiteX191" fmla="*/ 368503 w 4799787"/>
                <a:gd name="connsiteY191" fmla="*/ 3070999 h 11052904"/>
                <a:gd name="connsiteX192" fmla="*/ 403301 w 4799787"/>
                <a:gd name="connsiteY192" fmla="*/ 3108769 h 11052904"/>
                <a:gd name="connsiteX193" fmla="*/ 437921 w 4799787"/>
                <a:gd name="connsiteY193" fmla="*/ 3147098 h 11052904"/>
                <a:gd name="connsiteX194" fmla="*/ 472338 w 4799787"/>
                <a:gd name="connsiteY194" fmla="*/ 3185972 h 11052904"/>
                <a:gd name="connsiteX195" fmla="*/ 506552 w 4799787"/>
                <a:gd name="connsiteY195" fmla="*/ 3225355 h 11052904"/>
                <a:gd name="connsiteX196" fmla="*/ 540524 w 4799787"/>
                <a:gd name="connsiteY196" fmla="*/ 3265182 h 11052904"/>
                <a:gd name="connsiteX197" fmla="*/ 574255 w 4799787"/>
                <a:gd name="connsiteY197" fmla="*/ 3305441 h 11052904"/>
                <a:gd name="connsiteX198" fmla="*/ 607720 w 4799787"/>
                <a:gd name="connsiteY198" fmla="*/ 3346094 h 11052904"/>
                <a:gd name="connsiteX199" fmla="*/ 640905 w 4799787"/>
                <a:gd name="connsiteY199" fmla="*/ 3387090 h 11052904"/>
                <a:gd name="connsiteX200" fmla="*/ 673798 w 4799787"/>
                <a:gd name="connsiteY200" fmla="*/ 3428403 h 11052904"/>
                <a:gd name="connsiteX201" fmla="*/ 706361 w 4799787"/>
                <a:gd name="connsiteY201" fmla="*/ 3469983 h 11052904"/>
                <a:gd name="connsiteX202" fmla="*/ 738593 w 4799787"/>
                <a:gd name="connsiteY202" fmla="*/ 3511804 h 11052904"/>
                <a:gd name="connsiteX203" fmla="*/ 770470 w 4799787"/>
                <a:gd name="connsiteY203" fmla="*/ 3553815 h 11052904"/>
                <a:gd name="connsiteX204" fmla="*/ 801979 w 4799787"/>
                <a:gd name="connsiteY204" fmla="*/ 3595992 h 11052904"/>
                <a:gd name="connsiteX205" fmla="*/ 833094 w 4799787"/>
                <a:gd name="connsiteY205" fmla="*/ 3638296 h 11052904"/>
                <a:gd name="connsiteX206" fmla="*/ 863803 w 4799787"/>
                <a:gd name="connsiteY206" fmla="*/ 3680688 h 11052904"/>
                <a:gd name="connsiteX207" fmla="*/ 894092 w 4799787"/>
                <a:gd name="connsiteY207" fmla="*/ 3723119 h 11052904"/>
                <a:gd name="connsiteX208" fmla="*/ 923937 w 4799787"/>
                <a:gd name="connsiteY208" fmla="*/ 3765562 h 11052904"/>
                <a:gd name="connsiteX209" fmla="*/ 953325 w 4799787"/>
                <a:gd name="connsiteY209" fmla="*/ 3807980 h 11052904"/>
                <a:gd name="connsiteX210" fmla="*/ 982230 w 4799787"/>
                <a:gd name="connsiteY210" fmla="*/ 3850335 h 11052904"/>
                <a:gd name="connsiteX211" fmla="*/ 1010640 w 4799787"/>
                <a:gd name="connsiteY211" fmla="*/ 3892588 h 11052904"/>
                <a:gd name="connsiteX212" fmla="*/ 1038542 w 4799787"/>
                <a:gd name="connsiteY212" fmla="*/ 3934701 h 11052904"/>
                <a:gd name="connsiteX213" fmla="*/ 1424025 w 4799787"/>
                <a:gd name="connsiteY213" fmla="*/ 4504220 h 11052904"/>
                <a:gd name="connsiteX214" fmla="*/ 1462062 w 4799787"/>
                <a:gd name="connsiteY214" fmla="*/ 4552556 h 11052904"/>
                <a:gd name="connsiteX215" fmla="*/ 1499628 w 4799787"/>
                <a:gd name="connsiteY215" fmla="*/ 4598822 h 11052904"/>
                <a:gd name="connsiteX216" fmla="*/ 1536700 w 4799787"/>
                <a:gd name="connsiteY216" fmla="*/ 4643183 h 11052904"/>
                <a:gd name="connsiteX217" fmla="*/ 1573225 w 4799787"/>
                <a:gd name="connsiteY217" fmla="*/ 4685792 h 11052904"/>
                <a:gd name="connsiteX218" fmla="*/ 1609204 w 4799787"/>
                <a:gd name="connsiteY218" fmla="*/ 4726813 h 11052904"/>
                <a:gd name="connsiteX219" fmla="*/ 1644599 w 4799787"/>
                <a:gd name="connsiteY219" fmla="*/ 4766399 h 11052904"/>
                <a:gd name="connsiteX220" fmla="*/ 1679359 w 4799787"/>
                <a:gd name="connsiteY220" fmla="*/ 4804740 h 11052904"/>
                <a:gd name="connsiteX221" fmla="*/ 1811642 w 4799787"/>
                <a:gd name="connsiteY221" fmla="*/ 4948745 h 11052904"/>
                <a:gd name="connsiteX222" fmla="*/ 1842858 w 4799787"/>
                <a:gd name="connsiteY222" fmla="*/ 4983226 h 11052904"/>
                <a:gd name="connsiteX223" fmla="*/ 1873275 w 4799787"/>
                <a:gd name="connsiteY223" fmla="*/ 5017414 h 11052904"/>
                <a:gd name="connsiteX224" fmla="*/ 1902866 w 4799787"/>
                <a:gd name="connsiteY224" fmla="*/ 5051501 h 11052904"/>
                <a:gd name="connsiteX225" fmla="*/ 1931606 w 4799787"/>
                <a:gd name="connsiteY225" fmla="*/ 5085626 h 11052904"/>
                <a:gd name="connsiteX226" fmla="*/ 1959444 w 4799787"/>
                <a:gd name="connsiteY226" fmla="*/ 5119954 h 11052904"/>
                <a:gd name="connsiteX227" fmla="*/ 1986368 w 4799787"/>
                <a:gd name="connsiteY227" fmla="*/ 5154650 h 11052904"/>
                <a:gd name="connsiteX228" fmla="*/ 2012353 w 4799787"/>
                <a:gd name="connsiteY228" fmla="*/ 5189893 h 11052904"/>
                <a:gd name="connsiteX229" fmla="*/ 2037346 w 4799787"/>
                <a:gd name="connsiteY229" fmla="*/ 5225821 h 11052904"/>
                <a:gd name="connsiteX230" fmla="*/ 2061337 w 4799787"/>
                <a:gd name="connsiteY230" fmla="*/ 5262613 h 11052904"/>
                <a:gd name="connsiteX231" fmla="*/ 2084285 w 4799787"/>
                <a:gd name="connsiteY231" fmla="*/ 5300434 h 11052904"/>
                <a:gd name="connsiteX232" fmla="*/ 2106168 w 4799787"/>
                <a:gd name="connsiteY232" fmla="*/ 5339435 h 11052904"/>
                <a:gd name="connsiteX233" fmla="*/ 2126945 w 4799787"/>
                <a:gd name="connsiteY233" fmla="*/ 5379783 h 11052904"/>
                <a:gd name="connsiteX234" fmla="*/ 2146604 w 4799787"/>
                <a:gd name="connsiteY234" fmla="*/ 5421642 h 11052904"/>
                <a:gd name="connsiteX235" fmla="*/ 2165096 w 4799787"/>
                <a:gd name="connsiteY235" fmla="*/ 5465178 h 11052904"/>
                <a:gd name="connsiteX236" fmla="*/ 2182406 w 4799787"/>
                <a:gd name="connsiteY236" fmla="*/ 5510555 h 11052904"/>
                <a:gd name="connsiteX237" fmla="*/ 2198484 w 4799787"/>
                <a:gd name="connsiteY237" fmla="*/ 5557926 h 11052904"/>
                <a:gd name="connsiteX238" fmla="*/ 2213330 w 4799787"/>
                <a:gd name="connsiteY238" fmla="*/ 5607469 h 11052904"/>
                <a:gd name="connsiteX239" fmla="*/ 2226894 w 4799787"/>
                <a:gd name="connsiteY239" fmla="*/ 5659336 h 11052904"/>
                <a:gd name="connsiteX240" fmla="*/ 2299398 w 4799787"/>
                <a:gd name="connsiteY240" fmla="*/ 6512192 h 11052904"/>
                <a:gd name="connsiteX241" fmla="*/ 2344089 w 4799787"/>
                <a:gd name="connsiteY241" fmla="*/ 7067969 h 11052904"/>
                <a:gd name="connsiteX242" fmla="*/ 2382316 w 4799787"/>
                <a:gd name="connsiteY242" fmla="*/ 7569784 h 11052904"/>
                <a:gd name="connsiteX243" fmla="*/ 2411095 w 4799787"/>
                <a:gd name="connsiteY243" fmla="*/ 7968742 h 11052904"/>
                <a:gd name="connsiteX244" fmla="*/ 2434437 w 4799787"/>
                <a:gd name="connsiteY244" fmla="*/ 8310397 h 11052904"/>
                <a:gd name="connsiteX245" fmla="*/ 2456675 w 4799787"/>
                <a:gd name="connsiteY245" fmla="*/ 8656142 h 11052904"/>
                <a:gd name="connsiteX246" fmla="*/ 2473325 w 4799787"/>
                <a:gd name="connsiteY246" fmla="*/ 8932977 h 11052904"/>
                <a:gd name="connsiteX247" fmla="*/ 2488679 w 4799787"/>
                <a:gd name="connsiteY247" fmla="*/ 9207805 h 11052904"/>
                <a:gd name="connsiteX248" fmla="*/ 2499207 w 4799787"/>
                <a:gd name="connsiteY248" fmla="*/ 9411373 h 11052904"/>
                <a:gd name="connsiteX249" fmla="*/ 2568852 w 4799787"/>
                <a:gd name="connsiteY249" fmla="*/ 10994272 h 11052904"/>
                <a:gd name="connsiteX0" fmla="*/ 2568852 w 4799787"/>
                <a:gd name="connsiteY0" fmla="*/ 10994272 h 10995803"/>
                <a:gd name="connsiteX1" fmla="*/ 4799787 w 4799787"/>
                <a:gd name="connsiteY1" fmla="*/ 10954606 h 10995803"/>
                <a:gd name="connsiteX2" fmla="*/ 4643463 w 4799787"/>
                <a:gd name="connsiteY2" fmla="*/ 8467674 h 10995803"/>
                <a:gd name="connsiteX3" fmla="*/ 4445355 w 4799787"/>
                <a:gd name="connsiteY3" fmla="*/ 6664122 h 10995803"/>
                <a:gd name="connsiteX4" fmla="*/ 4266146 w 4799787"/>
                <a:gd name="connsiteY4" fmla="*/ 5572925 h 10995803"/>
                <a:gd name="connsiteX5" fmla="*/ 4018750 w 4799787"/>
                <a:gd name="connsiteY5" fmla="*/ 4526064 h 10995803"/>
                <a:gd name="connsiteX6" fmla="*/ 4018203 w 4799787"/>
                <a:gd name="connsiteY6" fmla="*/ 4488688 h 10995803"/>
                <a:gd name="connsiteX7" fmla="*/ 4018267 w 4799787"/>
                <a:gd name="connsiteY7" fmla="*/ 4434357 h 10995803"/>
                <a:gd name="connsiteX8" fmla="*/ 4019131 w 4799787"/>
                <a:gd name="connsiteY8" fmla="*/ 4380242 h 10995803"/>
                <a:gd name="connsiteX9" fmla="*/ 4020680 w 4799787"/>
                <a:gd name="connsiteY9" fmla="*/ 4326394 h 10995803"/>
                <a:gd name="connsiteX10" fmla="*/ 4022826 w 4799787"/>
                <a:gd name="connsiteY10" fmla="*/ 4272864 h 10995803"/>
                <a:gd name="connsiteX11" fmla="*/ 4025468 w 4799787"/>
                <a:gd name="connsiteY11" fmla="*/ 4219689 h 10995803"/>
                <a:gd name="connsiteX12" fmla="*/ 4028529 w 4799787"/>
                <a:gd name="connsiteY12" fmla="*/ 4166933 h 10995803"/>
                <a:gd name="connsiteX13" fmla="*/ 4031907 w 4799787"/>
                <a:gd name="connsiteY13" fmla="*/ 4114647 h 10995803"/>
                <a:gd name="connsiteX14" fmla="*/ 4035514 w 4799787"/>
                <a:gd name="connsiteY14" fmla="*/ 4062869 h 10995803"/>
                <a:gd name="connsiteX15" fmla="*/ 4046702 w 4799787"/>
                <a:gd name="connsiteY15" fmla="*/ 3911117 h 10995803"/>
                <a:gd name="connsiteX16" fmla="*/ 4053548 w 4799787"/>
                <a:gd name="connsiteY16" fmla="*/ 3813441 h 10995803"/>
                <a:gd name="connsiteX17" fmla="*/ 4056507 w 4799787"/>
                <a:gd name="connsiteY17" fmla="*/ 3765791 h 10995803"/>
                <a:gd name="connsiteX18" fmla="*/ 4059034 w 4799787"/>
                <a:gd name="connsiteY18" fmla="*/ 3719017 h 10995803"/>
                <a:gd name="connsiteX19" fmla="*/ 4061041 w 4799787"/>
                <a:gd name="connsiteY19" fmla="*/ 3673157 h 10995803"/>
                <a:gd name="connsiteX20" fmla="*/ 4062412 w 4799787"/>
                <a:gd name="connsiteY20" fmla="*/ 3628250 h 10995803"/>
                <a:gd name="connsiteX21" fmla="*/ 4063073 w 4799787"/>
                <a:gd name="connsiteY21" fmla="*/ 3584371 h 10995803"/>
                <a:gd name="connsiteX22" fmla="*/ 4062920 w 4799787"/>
                <a:gd name="connsiteY22" fmla="*/ 3541547 h 10995803"/>
                <a:gd name="connsiteX23" fmla="*/ 4061866 w 4799787"/>
                <a:gd name="connsiteY23" fmla="*/ 3499840 h 10995803"/>
                <a:gd name="connsiteX24" fmla="*/ 4059809 w 4799787"/>
                <a:gd name="connsiteY24" fmla="*/ 3459302 h 10995803"/>
                <a:gd name="connsiteX25" fmla="*/ 4056672 w 4799787"/>
                <a:gd name="connsiteY25" fmla="*/ 3419970 h 10995803"/>
                <a:gd name="connsiteX26" fmla="*/ 4052341 w 4799787"/>
                <a:gd name="connsiteY26" fmla="*/ 3381908 h 10995803"/>
                <a:gd name="connsiteX27" fmla="*/ 4063796 w 4799787"/>
                <a:gd name="connsiteY27" fmla="*/ 3338804 h 10995803"/>
                <a:gd name="connsiteX28" fmla="*/ 4073741 w 4799787"/>
                <a:gd name="connsiteY28" fmla="*/ 3291090 h 10995803"/>
                <a:gd name="connsiteX29" fmla="*/ 4082224 w 4799787"/>
                <a:gd name="connsiteY29" fmla="*/ 3239668 h 10995803"/>
                <a:gd name="connsiteX30" fmla="*/ 4089311 w 4799787"/>
                <a:gd name="connsiteY30" fmla="*/ 3185426 h 10995803"/>
                <a:gd name="connsiteX31" fmla="*/ 4095077 w 4799787"/>
                <a:gd name="connsiteY31" fmla="*/ 3129292 h 10995803"/>
                <a:gd name="connsiteX32" fmla="*/ 4099572 w 4799787"/>
                <a:gd name="connsiteY32" fmla="*/ 3072180 h 10995803"/>
                <a:gd name="connsiteX33" fmla="*/ 4102874 w 4799787"/>
                <a:gd name="connsiteY33" fmla="*/ 3015005 h 10995803"/>
                <a:gd name="connsiteX34" fmla="*/ 4105033 w 4799787"/>
                <a:gd name="connsiteY34" fmla="*/ 2958655 h 10995803"/>
                <a:gd name="connsiteX35" fmla="*/ 4106138 w 4799787"/>
                <a:gd name="connsiteY35" fmla="*/ 2904058 h 10995803"/>
                <a:gd name="connsiteX36" fmla="*/ 4106227 w 4799787"/>
                <a:gd name="connsiteY36" fmla="*/ 2852115 h 10995803"/>
                <a:gd name="connsiteX37" fmla="*/ 4105376 w 4799787"/>
                <a:gd name="connsiteY37" fmla="*/ 2803753 h 10995803"/>
                <a:gd name="connsiteX38" fmla="*/ 4103662 w 4799787"/>
                <a:gd name="connsiteY38" fmla="*/ 2759862 h 10995803"/>
                <a:gd name="connsiteX39" fmla="*/ 4101122 w 4799787"/>
                <a:gd name="connsiteY39" fmla="*/ 2721368 h 10995803"/>
                <a:gd name="connsiteX40" fmla="*/ 4097845 w 4799787"/>
                <a:gd name="connsiteY40" fmla="*/ 2689174 h 10995803"/>
                <a:gd name="connsiteX41" fmla="*/ 4090454 w 4799787"/>
                <a:gd name="connsiteY41" fmla="*/ 2628252 h 10995803"/>
                <a:gd name="connsiteX42" fmla="*/ 4071607 w 4799787"/>
                <a:gd name="connsiteY42" fmla="*/ 2459113 h 10995803"/>
                <a:gd name="connsiteX43" fmla="*/ 4065587 w 4799787"/>
                <a:gd name="connsiteY43" fmla="*/ 2407094 h 10995803"/>
                <a:gd name="connsiteX44" fmla="*/ 4059275 w 4799787"/>
                <a:gd name="connsiteY44" fmla="*/ 2357170 h 10995803"/>
                <a:gd name="connsiteX45" fmla="*/ 4052417 w 4799787"/>
                <a:gd name="connsiteY45" fmla="*/ 2309266 h 10995803"/>
                <a:gd name="connsiteX46" fmla="*/ 4044759 w 4799787"/>
                <a:gd name="connsiteY46" fmla="*/ 2263330 h 10995803"/>
                <a:gd name="connsiteX47" fmla="*/ 4036034 w 4799787"/>
                <a:gd name="connsiteY47" fmla="*/ 2219325 h 10995803"/>
                <a:gd name="connsiteX48" fmla="*/ 4026001 w 4799787"/>
                <a:gd name="connsiteY48" fmla="*/ 2177186 h 10995803"/>
                <a:gd name="connsiteX49" fmla="*/ 4014406 w 4799787"/>
                <a:gd name="connsiteY49" fmla="*/ 2136851 h 10995803"/>
                <a:gd name="connsiteX50" fmla="*/ 4000995 w 4799787"/>
                <a:gd name="connsiteY50" fmla="*/ 2098268 h 10995803"/>
                <a:gd name="connsiteX51" fmla="*/ 3985514 w 4799787"/>
                <a:gd name="connsiteY51" fmla="*/ 2061375 h 10995803"/>
                <a:gd name="connsiteX52" fmla="*/ 3967696 w 4799787"/>
                <a:gd name="connsiteY52" fmla="*/ 2026132 h 10995803"/>
                <a:gd name="connsiteX53" fmla="*/ 3947312 w 4799787"/>
                <a:gd name="connsiteY53" fmla="*/ 1992477 h 10995803"/>
                <a:gd name="connsiteX54" fmla="*/ 3924084 w 4799787"/>
                <a:gd name="connsiteY54" fmla="*/ 1960346 h 10995803"/>
                <a:gd name="connsiteX55" fmla="*/ 3897757 w 4799787"/>
                <a:gd name="connsiteY55" fmla="*/ 1929688 h 10995803"/>
                <a:gd name="connsiteX56" fmla="*/ 3868102 w 4799787"/>
                <a:gd name="connsiteY56" fmla="*/ 1900440 h 10995803"/>
                <a:gd name="connsiteX57" fmla="*/ 3834841 w 4799787"/>
                <a:gd name="connsiteY57" fmla="*/ 1872564 h 10995803"/>
                <a:gd name="connsiteX58" fmla="*/ 3797731 w 4799787"/>
                <a:gd name="connsiteY58" fmla="*/ 1845995 h 10995803"/>
                <a:gd name="connsiteX59" fmla="*/ 3756520 w 4799787"/>
                <a:gd name="connsiteY59" fmla="*/ 1820684 h 10995803"/>
                <a:gd name="connsiteX60" fmla="*/ 3710940 w 4799787"/>
                <a:gd name="connsiteY60" fmla="*/ 1796554 h 10995803"/>
                <a:gd name="connsiteX61" fmla="*/ 3699484 w 4799787"/>
                <a:gd name="connsiteY61" fmla="*/ 1742655 h 10995803"/>
                <a:gd name="connsiteX62" fmla="*/ 3683393 w 4799787"/>
                <a:gd name="connsiteY62" fmla="*/ 1693278 h 10995803"/>
                <a:gd name="connsiteX63" fmla="*/ 3663086 w 4799787"/>
                <a:gd name="connsiteY63" fmla="*/ 1648193 h 10995803"/>
                <a:gd name="connsiteX64" fmla="*/ 3638956 w 4799787"/>
                <a:gd name="connsiteY64" fmla="*/ 1607197 h 10995803"/>
                <a:gd name="connsiteX65" fmla="*/ 3611422 w 4799787"/>
                <a:gd name="connsiteY65" fmla="*/ 1570062 h 10995803"/>
                <a:gd name="connsiteX66" fmla="*/ 3580854 w 4799787"/>
                <a:gd name="connsiteY66" fmla="*/ 1536573 h 10995803"/>
                <a:gd name="connsiteX67" fmla="*/ 3547694 w 4799787"/>
                <a:gd name="connsiteY67" fmla="*/ 1506512 h 10995803"/>
                <a:gd name="connsiteX68" fmla="*/ 3512312 w 4799787"/>
                <a:gd name="connsiteY68" fmla="*/ 1479664 h 10995803"/>
                <a:gd name="connsiteX69" fmla="*/ 3475139 w 4799787"/>
                <a:gd name="connsiteY69" fmla="*/ 1455813 h 10995803"/>
                <a:gd name="connsiteX70" fmla="*/ 3436556 w 4799787"/>
                <a:gd name="connsiteY70" fmla="*/ 1434731 h 10995803"/>
                <a:gd name="connsiteX71" fmla="*/ 3396983 w 4799787"/>
                <a:gd name="connsiteY71" fmla="*/ 1416227 h 10995803"/>
                <a:gd name="connsiteX72" fmla="*/ 3356813 w 4799787"/>
                <a:gd name="connsiteY72" fmla="*/ 1400060 h 10995803"/>
                <a:gd name="connsiteX73" fmla="*/ 3316440 w 4799787"/>
                <a:gd name="connsiteY73" fmla="*/ 1386014 h 10995803"/>
                <a:gd name="connsiteX74" fmla="*/ 3276295 w 4799787"/>
                <a:gd name="connsiteY74" fmla="*/ 1373886 h 10995803"/>
                <a:gd name="connsiteX75" fmla="*/ 3236760 w 4799787"/>
                <a:gd name="connsiteY75" fmla="*/ 1363446 h 10995803"/>
                <a:gd name="connsiteX76" fmla="*/ 3198253 w 4799787"/>
                <a:gd name="connsiteY76" fmla="*/ 1354480 h 10995803"/>
                <a:gd name="connsiteX77" fmla="*/ 3161157 w 4799787"/>
                <a:gd name="connsiteY77" fmla="*/ 1346771 h 10995803"/>
                <a:gd name="connsiteX78" fmla="*/ 3127591 w 4799787"/>
                <a:gd name="connsiteY78" fmla="*/ 1292110 h 10995803"/>
                <a:gd name="connsiteX79" fmla="*/ 3096272 w 4799787"/>
                <a:gd name="connsiteY79" fmla="*/ 1238783 h 10995803"/>
                <a:gd name="connsiteX80" fmla="*/ 3066834 w 4799787"/>
                <a:gd name="connsiteY80" fmla="*/ 1187018 h 10995803"/>
                <a:gd name="connsiteX81" fmla="*/ 3012071 w 4799787"/>
                <a:gd name="connsiteY81" fmla="*/ 1088936 h 10995803"/>
                <a:gd name="connsiteX82" fmla="*/ 2986024 w 4799787"/>
                <a:gd name="connsiteY82" fmla="*/ 1043025 h 10995803"/>
                <a:gd name="connsiteX83" fmla="*/ 2960357 w 4799787"/>
                <a:gd name="connsiteY83" fmla="*/ 999477 h 10995803"/>
                <a:gd name="connsiteX84" fmla="*/ 2934716 w 4799787"/>
                <a:gd name="connsiteY84" fmla="*/ 958507 h 10995803"/>
                <a:gd name="connsiteX85" fmla="*/ 2908719 w 4799787"/>
                <a:gd name="connsiteY85" fmla="*/ 920292 h 10995803"/>
                <a:gd name="connsiteX86" fmla="*/ 2881998 w 4799787"/>
                <a:gd name="connsiteY86" fmla="*/ 885050 h 10995803"/>
                <a:gd name="connsiteX87" fmla="*/ 2854185 w 4799787"/>
                <a:gd name="connsiteY87" fmla="*/ 852970 h 10995803"/>
                <a:gd name="connsiteX88" fmla="*/ 2824911 w 4799787"/>
                <a:gd name="connsiteY88" fmla="*/ 824280 h 10995803"/>
                <a:gd name="connsiteX89" fmla="*/ 2793796 w 4799787"/>
                <a:gd name="connsiteY89" fmla="*/ 799160 h 10995803"/>
                <a:gd name="connsiteX90" fmla="*/ 2760472 w 4799787"/>
                <a:gd name="connsiteY90" fmla="*/ 777824 h 10995803"/>
                <a:gd name="connsiteX91" fmla="*/ 2724581 w 4799787"/>
                <a:gd name="connsiteY91" fmla="*/ 760476 h 10995803"/>
                <a:gd name="connsiteX92" fmla="*/ 2687066 w 4799787"/>
                <a:gd name="connsiteY92" fmla="*/ 751433 h 10995803"/>
                <a:gd name="connsiteX93" fmla="*/ 2644190 w 4799787"/>
                <a:gd name="connsiteY93" fmla="*/ 751306 h 10995803"/>
                <a:gd name="connsiteX94" fmla="*/ 2597493 w 4799787"/>
                <a:gd name="connsiteY94" fmla="*/ 758380 h 10995803"/>
                <a:gd name="connsiteX95" fmla="*/ 2548458 w 4799787"/>
                <a:gd name="connsiteY95" fmla="*/ 770915 h 10995803"/>
                <a:gd name="connsiteX96" fmla="*/ 2498623 w 4799787"/>
                <a:gd name="connsiteY96" fmla="*/ 787222 h 10995803"/>
                <a:gd name="connsiteX97" fmla="*/ 2449487 w 4799787"/>
                <a:gd name="connsiteY97" fmla="*/ 805561 h 10995803"/>
                <a:gd name="connsiteX98" fmla="*/ 2359406 w 4799787"/>
                <a:gd name="connsiteY98" fmla="*/ 841476 h 10995803"/>
                <a:gd name="connsiteX99" fmla="*/ 2321471 w 4799787"/>
                <a:gd name="connsiteY99" fmla="*/ 855624 h 10995803"/>
                <a:gd name="connsiteX100" fmla="*/ 2353945 w 4799787"/>
                <a:gd name="connsiteY100" fmla="*/ 972350 h 10995803"/>
                <a:gd name="connsiteX101" fmla="*/ 2369337 w 4799787"/>
                <a:gd name="connsiteY101" fmla="*/ 1042733 h 10995803"/>
                <a:gd name="connsiteX102" fmla="*/ 2371750 w 4799787"/>
                <a:gd name="connsiteY102" fmla="*/ 1095070 h 10995803"/>
                <a:gd name="connsiteX103" fmla="*/ 2365273 w 4799787"/>
                <a:gd name="connsiteY103" fmla="*/ 1157706 h 10995803"/>
                <a:gd name="connsiteX104" fmla="*/ 2244699 w 4799787"/>
                <a:gd name="connsiteY104" fmla="*/ 2131885 h 10995803"/>
                <a:gd name="connsiteX105" fmla="*/ 2365260 w 4799787"/>
                <a:gd name="connsiteY105" fmla="*/ 1157706 h 10995803"/>
                <a:gd name="connsiteX106" fmla="*/ 2365730 w 4799787"/>
                <a:gd name="connsiteY106" fmla="*/ 1139748 h 10995803"/>
                <a:gd name="connsiteX107" fmla="*/ 2342832 w 4799787"/>
                <a:gd name="connsiteY107" fmla="*/ 1081036 h 10995803"/>
                <a:gd name="connsiteX108" fmla="*/ 2321318 w 4799787"/>
                <a:gd name="connsiteY108" fmla="*/ 1042365 h 10995803"/>
                <a:gd name="connsiteX109" fmla="*/ 2294293 w 4799787"/>
                <a:gd name="connsiteY109" fmla="*/ 998880 h 10995803"/>
                <a:gd name="connsiteX110" fmla="*/ 2262708 w 4799787"/>
                <a:gd name="connsiteY110" fmla="*/ 951623 h 10995803"/>
                <a:gd name="connsiteX111" fmla="*/ 2227465 w 4799787"/>
                <a:gd name="connsiteY111" fmla="*/ 901636 h 10995803"/>
                <a:gd name="connsiteX112" fmla="*/ 2189480 w 4799787"/>
                <a:gd name="connsiteY112" fmla="*/ 849960 h 10995803"/>
                <a:gd name="connsiteX113" fmla="*/ 2149678 w 4799787"/>
                <a:gd name="connsiteY113" fmla="*/ 797648 h 10995803"/>
                <a:gd name="connsiteX114" fmla="*/ 2108962 w 4799787"/>
                <a:gd name="connsiteY114" fmla="*/ 745731 h 10995803"/>
                <a:gd name="connsiteX115" fmla="*/ 2068271 w 4799787"/>
                <a:gd name="connsiteY115" fmla="*/ 695274 h 10995803"/>
                <a:gd name="connsiteX116" fmla="*/ 2028520 w 4799787"/>
                <a:gd name="connsiteY116" fmla="*/ 647306 h 10995803"/>
                <a:gd name="connsiteX117" fmla="*/ 1990610 w 4799787"/>
                <a:gd name="connsiteY117" fmla="*/ 602869 h 10995803"/>
                <a:gd name="connsiteX118" fmla="*/ 1955482 w 4799787"/>
                <a:gd name="connsiteY118" fmla="*/ 563016 h 10995803"/>
                <a:gd name="connsiteX119" fmla="*/ 1924037 w 4799787"/>
                <a:gd name="connsiteY119" fmla="*/ 528789 h 10995803"/>
                <a:gd name="connsiteX120" fmla="*/ 1897202 w 4799787"/>
                <a:gd name="connsiteY120" fmla="*/ 501230 h 10995803"/>
                <a:gd name="connsiteX121" fmla="*/ 1861007 w 4799787"/>
                <a:gd name="connsiteY121" fmla="*/ 470306 h 10995803"/>
                <a:gd name="connsiteX122" fmla="*/ 406044 w 4799787"/>
                <a:gd name="connsiteY122" fmla="*/ 2501 h 10995803"/>
                <a:gd name="connsiteX123" fmla="*/ 363143 w 4799787"/>
                <a:gd name="connsiteY123" fmla="*/ 0 h 10995803"/>
                <a:gd name="connsiteX124" fmla="*/ 321068 w 4799787"/>
                <a:gd name="connsiteY124" fmla="*/ 19151 h 10995803"/>
                <a:gd name="connsiteX125" fmla="*/ 289941 w 4799787"/>
                <a:gd name="connsiteY125" fmla="*/ 53987 h 10995803"/>
                <a:gd name="connsiteX126" fmla="*/ 279920 w 4799787"/>
                <a:gd name="connsiteY126" fmla="*/ 98539 h 10995803"/>
                <a:gd name="connsiteX127" fmla="*/ 284683 w 4799787"/>
                <a:gd name="connsiteY127" fmla="*/ 138950 h 10995803"/>
                <a:gd name="connsiteX128" fmla="*/ 293077 w 4799787"/>
                <a:gd name="connsiteY128" fmla="*/ 181762 h 10995803"/>
                <a:gd name="connsiteX129" fmla="*/ 305917 w 4799787"/>
                <a:gd name="connsiteY129" fmla="*/ 225729 h 10995803"/>
                <a:gd name="connsiteX130" fmla="*/ 324027 w 4799787"/>
                <a:gd name="connsiteY130" fmla="*/ 269608 h 10995803"/>
                <a:gd name="connsiteX131" fmla="*/ 348221 w 4799787"/>
                <a:gd name="connsiteY131" fmla="*/ 312127 h 10995803"/>
                <a:gd name="connsiteX132" fmla="*/ 379310 w 4799787"/>
                <a:gd name="connsiteY132" fmla="*/ 352044 h 10995803"/>
                <a:gd name="connsiteX133" fmla="*/ 418122 w 4799787"/>
                <a:gd name="connsiteY133" fmla="*/ 388112 h 10995803"/>
                <a:gd name="connsiteX134" fmla="*/ 685850 w 4799787"/>
                <a:gd name="connsiteY134" fmla="*/ 539369 h 10995803"/>
                <a:gd name="connsiteX135" fmla="*/ 1100861 w 4799787"/>
                <a:gd name="connsiteY135" fmla="*/ 735495 h 10995803"/>
                <a:gd name="connsiteX136" fmla="*/ 1482407 w 4799787"/>
                <a:gd name="connsiteY136" fmla="*/ 905357 h 10995803"/>
                <a:gd name="connsiteX137" fmla="*/ 1649742 w 4799787"/>
                <a:gd name="connsiteY137" fmla="*/ 977785 h 10995803"/>
                <a:gd name="connsiteX138" fmla="*/ 1785048 w 4799787"/>
                <a:gd name="connsiteY138" fmla="*/ 2112632 h 10995803"/>
                <a:gd name="connsiteX139" fmla="*/ 1759026 w 4799787"/>
                <a:gd name="connsiteY139" fmla="*/ 2372144 h 10995803"/>
                <a:gd name="connsiteX140" fmla="*/ 1648383 w 4799787"/>
                <a:gd name="connsiteY140" fmla="*/ 2966072 h 10995803"/>
                <a:gd name="connsiteX141" fmla="*/ 1607248 w 4799787"/>
                <a:gd name="connsiteY141" fmla="*/ 2983052 h 10995803"/>
                <a:gd name="connsiteX142" fmla="*/ 1563331 w 4799787"/>
                <a:gd name="connsiteY142" fmla="*/ 3004997 h 10995803"/>
                <a:gd name="connsiteX143" fmla="*/ 1414526 w 4799787"/>
                <a:gd name="connsiteY143" fmla="*/ 3086201 h 10995803"/>
                <a:gd name="connsiteX144" fmla="*/ 1387436 w 4799787"/>
                <a:gd name="connsiteY144" fmla="*/ 3147326 h 10995803"/>
                <a:gd name="connsiteX145" fmla="*/ 1327137 w 4799787"/>
                <a:gd name="connsiteY145" fmla="*/ 3085833 h 10995803"/>
                <a:gd name="connsiteX146" fmla="*/ 1255369 w 4799787"/>
                <a:gd name="connsiteY146" fmla="*/ 3011360 h 10995803"/>
                <a:gd name="connsiteX147" fmla="*/ 1143254 w 4799787"/>
                <a:gd name="connsiteY147" fmla="*/ 2894114 h 10995803"/>
                <a:gd name="connsiteX148" fmla="*/ 1105077 w 4799787"/>
                <a:gd name="connsiteY148" fmla="*/ 2854502 h 10995803"/>
                <a:gd name="connsiteX149" fmla="*/ 1066647 w 4799787"/>
                <a:gd name="connsiteY149" fmla="*/ 2815005 h 10995803"/>
                <a:gd name="connsiteX150" fmla="*/ 1028077 w 4799787"/>
                <a:gd name="connsiteY150" fmla="*/ 2775851 h 10995803"/>
                <a:gd name="connsiteX151" fmla="*/ 989457 w 4799787"/>
                <a:gd name="connsiteY151" fmla="*/ 2737294 h 10995803"/>
                <a:gd name="connsiteX152" fmla="*/ 950874 w 4799787"/>
                <a:gd name="connsiteY152" fmla="*/ 2699562 h 10995803"/>
                <a:gd name="connsiteX153" fmla="*/ 912431 w 4799787"/>
                <a:gd name="connsiteY153" fmla="*/ 2662885 h 10995803"/>
                <a:gd name="connsiteX154" fmla="*/ 874217 w 4799787"/>
                <a:gd name="connsiteY154" fmla="*/ 2627490 h 10995803"/>
                <a:gd name="connsiteX155" fmla="*/ 836333 w 4799787"/>
                <a:gd name="connsiteY155" fmla="*/ 2593619 h 10995803"/>
                <a:gd name="connsiteX156" fmla="*/ 798868 w 4799787"/>
                <a:gd name="connsiteY156" fmla="*/ 2561513 h 10995803"/>
                <a:gd name="connsiteX157" fmla="*/ 761923 w 4799787"/>
                <a:gd name="connsiteY157" fmla="*/ 2531389 h 10995803"/>
                <a:gd name="connsiteX158" fmla="*/ 725589 w 4799787"/>
                <a:gd name="connsiteY158" fmla="*/ 2503487 h 10995803"/>
                <a:gd name="connsiteX159" fmla="*/ 689978 w 4799787"/>
                <a:gd name="connsiteY159" fmla="*/ 2478036 h 10995803"/>
                <a:gd name="connsiteX160" fmla="*/ 655154 w 4799787"/>
                <a:gd name="connsiteY160" fmla="*/ 2455291 h 10995803"/>
                <a:gd name="connsiteX161" fmla="*/ 621245 w 4799787"/>
                <a:gd name="connsiteY161" fmla="*/ 2435453 h 10995803"/>
                <a:gd name="connsiteX162" fmla="*/ 556488 w 4799787"/>
                <a:gd name="connsiteY162" fmla="*/ 2405507 h 10995803"/>
                <a:gd name="connsiteX163" fmla="*/ 495566 w 4799787"/>
                <a:gd name="connsiteY163" fmla="*/ 2384895 h 10995803"/>
                <a:gd name="connsiteX164" fmla="*/ 438518 w 4799787"/>
                <a:gd name="connsiteY164" fmla="*/ 2369210 h 10995803"/>
                <a:gd name="connsiteX165" fmla="*/ 385191 w 4799787"/>
                <a:gd name="connsiteY165" fmla="*/ 2358148 h 10995803"/>
                <a:gd name="connsiteX166" fmla="*/ 335495 w 4799787"/>
                <a:gd name="connsiteY166" fmla="*/ 2351468 h 10995803"/>
                <a:gd name="connsiteX167" fmla="*/ 289293 w 4799787"/>
                <a:gd name="connsiteY167" fmla="*/ 2348865 h 10995803"/>
                <a:gd name="connsiteX168" fmla="*/ 246468 w 4799787"/>
                <a:gd name="connsiteY168" fmla="*/ 2350084 h 10995803"/>
                <a:gd name="connsiteX169" fmla="*/ 206895 w 4799787"/>
                <a:gd name="connsiteY169" fmla="*/ 2354846 h 10995803"/>
                <a:gd name="connsiteX170" fmla="*/ 164465 w 4799787"/>
                <a:gd name="connsiteY170" fmla="*/ 2365781 h 10995803"/>
                <a:gd name="connsiteX171" fmla="*/ 126428 w 4799787"/>
                <a:gd name="connsiteY171" fmla="*/ 2382951 h 10995803"/>
                <a:gd name="connsiteX172" fmla="*/ 92976 w 4799787"/>
                <a:gd name="connsiteY172" fmla="*/ 2405608 h 10995803"/>
                <a:gd name="connsiteX173" fmla="*/ 64312 w 4799787"/>
                <a:gd name="connsiteY173" fmla="*/ 2432951 h 10995803"/>
                <a:gd name="connsiteX174" fmla="*/ 40640 w 4799787"/>
                <a:gd name="connsiteY174" fmla="*/ 2464219 h 10995803"/>
                <a:gd name="connsiteX175" fmla="*/ 22174 w 4799787"/>
                <a:gd name="connsiteY175" fmla="*/ 2498636 h 10995803"/>
                <a:gd name="connsiteX176" fmla="*/ 9105 w 4799787"/>
                <a:gd name="connsiteY176" fmla="*/ 2535415 h 10995803"/>
                <a:gd name="connsiteX177" fmla="*/ 1651 w 4799787"/>
                <a:gd name="connsiteY177" fmla="*/ 2573794 h 10995803"/>
                <a:gd name="connsiteX178" fmla="*/ 0 w 4799787"/>
                <a:gd name="connsiteY178" fmla="*/ 2612987 h 10995803"/>
                <a:gd name="connsiteX179" fmla="*/ 4356 w 4799787"/>
                <a:gd name="connsiteY179" fmla="*/ 2652230 h 10995803"/>
                <a:gd name="connsiteX180" fmla="*/ 14922 w 4799787"/>
                <a:gd name="connsiteY180" fmla="*/ 2690736 h 10995803"/>
                <a:gd name="connsiteX181" fmla="*/ 31902 w 4799787"/>
                <a:gd name="connsiteY181" fmla="*/ 2727744 h 10995803"/>
                <a:gd name="connsiteX182" fmla="*/ 55511 w 4799787"/>
                <a:gd name="connsiteY182" fmla="*/ 2762466 h 10995803"/>
                <a:gd name="connsiteX183" fmla="*/ 85928 w 4799787"/>
                <a:gd name="connsiteY183" fmla="*/ 2794127 h 10995803"/>
                <a:gd name="connsiteX184" fmla="*/ 121500 w 4799787"/>
                <a:gd name="connsiteY184" fmla="*/ 2825940 h 10995803"/>
                <a:gd name="connsiteX185" fmla="*/ 157035 w 4799787"/>
                <a:gd name="connsiteY185" fmla="*/ 2858617 h 10995803"/>
                <a:gd name="connsiteX186" fmla="*/ 192519 w 4799787"/>
                <a:gd name="connsiteY186" fmla="*/ 2892145 h 10995803"/>
                <a:gd name="connsiteX187" fmla="*/ 227926 w 4799787"/>
                <a:gd name="connsiteY187" fmla="*/ 2926461 h 10995803"/>
                <a:gd name="connsiteX188" fmla="*/ 263245 w 4799787"/>
                <a:gd name="connsiteY188" fmla="*/ 2961551 h 10995803"/>
                <a:gd name="connsiteX189" fmla="*/ 298462 w 4799787"/>
                <a:gd name="connsiteY189" fmla="*/ 2997352 h 10995803"/>
                <a:gd name="connsiteX190" fmla="*/ 333552 w 4799787"/>
                <a:gd name="connsiteY190" fmla="*/ 3033852 h 10995803"/>
                <a:gd name="connsiteX191" fmla="*/ 368503 w 4799787"/>
                <a:gd name="connsiteY191" fmla="*/ 3070999 h 10995803"/>
                <a:gd name="connsiteX192" fmla="*/ 403301 w 4799787"/>
                <a:gd name="connsiteY192" fmla="*/ 3108769 h 10995803"/>
                <a:gd name="connsiteX193" fmla="*/ 437921 w 4799787"/>
                <a:gd name="connsiteY193" fmla="*/ 3147098 h 10995803"/>
                <a:gd name="connsiteX194" fmla="*/ 472338 w 4799787"/>
                <a:gd name="connsiteY194" fmla="*/ 3185972 h 10995803"/>
                <a:gd name="connsiteX195" fmla="*/ 506552 w 4799787"/>
                <a:gd name="connsiteY195" fmla="*/ 3225355 h 10995803"/>
                <a:gd name="connsiteX196" fmla="*/ 540524 w 4799787"/>
                <a:gd name="connsiteY196" fmla="*/ 3265182 h 10995803"/>
                <a:gd name="connsiteX197" fmla="*/ 574255 w 4799787"/>
                <a:gd name="connsiteY197" fmla="*/ 3305441 h 10995803"/>
                <a:gd name="connsiteX198" fmla="*/ 607720 w 4799787"/>
                <a:gd name="connsiteY198" fmla="*/ 3346094 h 10995803"/>
                <a:gd name="connsiteX199" fmla="*/ 640905 w 4799787"/>
                <a:gd name="connsiteY199" fmla="*/ 3387090 h 10995803"/>
                <a:gd name="connsiteX200" fmla="*/ 673798 w 4799787"/>
                <a:gd name="connsiteY200" fmla="*/ 3428403 h 10995803"/>
                <a:gd name="connsiteX201" fmla="*/ 706361 w 4799787"/>
                <a:gd name="connsiteY201" fmla="*/ 3469983 h 10995803"/>
                <a:gd name="connsiteX202" fmla="*/ 738593 w 4799787"/>
                <a:gd name="connsiteY202" fmla="*/ 3511804 h 10995803"/>
                <a:gd name="connsiteX203" fmla="*/ 770470 w 4799787"/>
                <a:gd name="connsiteY203" fmla="*/ 3553815 h 10995803"/>
                <a:gd name="connsiteX204" fmla="*/ 801979 w 4799787"/>
                <a:gd name="connsiteY204" fmla="*/ 3595992 h 10995803"/>
                <a:gd name="connsiteX205" fmla="*/ 833094 w 4799787"/>
                <a:gd name="connsiteY205" fmla="*/ 3638296 h 10995803"/>
                <a:gd name="connsiteX206" fmla="*/ 863803 w 4799787"/>
                <a:gd name="connsiteY206" fmla="*/ 3680688 h 10995803"/>
                <a:gd name="connsiteX207" fmla="*/ 894092 w 4799787"/>
                <a:gd name="connsiteY207" fmla="*/ 3723119 h 10995803"/>
                <a:gd name="connsiteX208" fmla="*/ 923937 w 4799787"/>
                <a:gd name="connsiteY208" fmla="*/ 3765562 h 10995803"/>
                <a:gd name="connsiteX209" fmla="*/ 953325 w 4799787"/>
                <a:gd name="connsiteY209" fmla="*/ 3807980 h 10995803"/>
                <a:gd name="connsiteX210" fmla="*/ 982230 w 4799787"/>
                <a:gd name="connsiteY210" fmla="*/ 3850335 h 10995803"/>
                <a:gd name="connsiteX211" fmla="*/ 1010640 w 4799787"/>
                <a:gd name="connsiteY211" fmla="*/ 3892588 h 10995803"/>
                <a:gd name="connsiteX212" fmla="*/ 1038542 w 4799787"/>
                <a:gd name="connsiteY212" fmla="*/ 3934701 h 10995803"/>
                <a:gd name="connsiteX213" fmla="*/ 1424025 w 4799787"/>
                <a:gd name="connsiteY213" fmla="*/ 4504220 h 10995803"/>
                <a:gd name="connsiteX214" fmla="*/ 1462062 w 4799787"/>
                <a:gd name="connsiteY214" fmla="*/ 4552556 h 10995803"/>
                <a:gd name="connsiteX215" fmla="*/ 1499628 w 4799787"/>
                <a:gd name="connsiteY215" fmla="*/ 4598822 h 10995803"/>
                <a:gd name="connsiteX216" fmla="*/ 1536700 w 4799787"/>
                <a:gd name="connsiteY216" fmla="*/ 4643183 h 10995803"/>
                <a:gd name="connsiteX217" fmla="*/ 1573225 w 4799787"/>
                <a:gd name="connsiteY217" fmla="*/ 4685792 h 10995803"/>
                <a:gd name="connsiteX218" fmla="*/ 1609204 w 4799787"/>
                <a:gd name="connsiteY218" fmla="*/ 4726813 h 10995803"/>
                <a:gd name="connsiteX219" fmla="*/ 1644599 w 4799787"/>
                <a:gd name="connsiteY219" fmla="*/ 4766399 h 10995803"/>
                <a:gd name="connsiteX220" fmla="*/ 1679359 w 4799787"/>
                <a:gd name="connsiteY220" fmla="*/ 4804740 h 10995803"/>
                <a:gd name="connsiteX221" fmla="*/ 1811642 w 4799787"/>
                <a:gd name="connsiteY221" fmla="*/ 4948745 h 10995803"/>
                <a:gd name="connsiteX222" fmla="*/ 1842858 w 4799787"/>
                <a:gd name="connsiteY222" fmla="*/ 4983226 h 10995803"/>
                <a:gd name="connsiteX223" fmla="*/ 1873275 w 4799787"/>
                <a:gd name="connsiteY223" fmla="*/ 5017414 h 10995803"/>
                <a:gd name="connsiteX224" fmla="*/ 1902866 w 4799787"/>
                <a:gd name="connsiteY224" fmla="*/ 5051501 h 10995803"/>
                <a:gd name="connsiteX225" fmla="*/ 1931606 w 4799787"/>
                <a:gd name="connsiteY225" fmla="*/ 5085626 h 10995803"/>
                <a:gd name="connsiteX226" fmla="*/ 1959444 w 4799787"/>
                <a:gd name="connsiteY226" fmla="*/ 5119954 h 10995803"/>
                <a:gd name="connsiteX227" fmla="*/ 1986368 w 4799787"/>
                <a:gd name="connsiteY227" fmla="*/ 5154650 h 10995803"/>
                <a:gd name="connsiteX228" fmla="*/ 2012353 w 4799787"/>
                <a:gd name="connsiteY228" fmla="*/ 5189893 h 10995803"/>
                <a:gd name="connsiteX229" fmla="*/ 2037346 w 4799787"/>
                <a:gd name="connsiteY229" fmla="*/ 5225821 h 10995803"/>
                <a:gd name="connsiteX230" fmla="*/ 2061337 w 4799787"/>
                <a:gd name="connsiteY230" fmla="*/ 5262613 h 10995803"/>
                <a:gd name="connsiteX231" fmla="*/ 2084285 w 4799787"/>
                <a:gd name="connsiteY231" fmla="*/ 5300434 h 10995803"/>
                <a:gd name="connsiteX232" fmla="*/ 2106168 w 4799787"/>
                <a:gd name="connsiteY232" fmla="*/ 5339435 h 10995803"/>
                <a:gd name="connsiteX233" fmla="*/ 2126945 w 4799787"/>
                <a:gd name="connsiteY233" fmla="*/ 5379783 h 10995803"/>
                <a:gd name="connsiteX234" fmla="*/ 2146604 w 4799787"/>
                <a:gd name="connsiteY234" fmla="*/ 5421642 h 10995803"/>
                <a:gd name="connsiteX235" fmla="*/ 2165096 w 4799787"/>
                <a:gd name="connsiteY235" fmla="*/ 5465178 h 10995803"/>
                <a:gd name="connsiteX236" fmla="*/ 2182406 w 4799787"/>
                <a:gd name="connsiteY236" fmla="*/ 5510555 h 10995803"/>
                <a:gd name="connsiteX237" fmla="*/ 2198484 w 4799787"/>
                <a:gd name="connsiteY237" fmla="*/ 5557926 h 10995803"/>
                <a:gd name="connsiteX238" fmla="*/ 2213330 w 4799787"/>
                <a:gd name="connsiteY238" fmla="*/ 5607469 h 10995803"/>
                <a:gd name="connsiteX239" fmla="*/ 2226894 w 4799787"/>
                <a:gd name="connsiteY239" fmla="*/ 5659336 h 10995803"/>
                <a:gd name="connsiteX240" fmla="*/ 2299398 w 4799787"/>
                <a:gd name="connsiteY240" fmla="*/ 6512192 h 10995803"/>
                <a:gd name="connsiteX241" fmla="*/ 2344089 w 4799787"/>
                <a:gd name="connsiteY241" fmla="*/ 7067969 h 10995803"/>
                <a:gd name="connsiteX242" fmla="*/ 2382316 w 4799787"/>
                <a:gd name="connsiteY242" fmla="*/ 7569784 h 10995803"/>
                <a:gd name="connsiteX243" fmla="*/ 2411095 w 4799787"/>
                <a:gd name="connsiteY243" fmla="*/ 7968742 h 10995803"/>
                <a:gd name="connsiteX244" fmla="*/ 2434437 w 4799787"/>
                <a:gd name="connsiteY244" fmla="*/ 8310397 h 10995803"/>
                <a:gd name="connsiteX245" fmla="*/ 2456675 w 4799787"/>
                <a:gd name="connsiteY245" fmla="*/ 8656142 h 10995803"/>
                <a:gd name="connsiteX246" fmla="*/ 2473325 w 4799787"/>
                <a:gd name="connsiteY246" fmla="*/ 8932977 h 10995803"/>
                <a:gd name="connsiteX247" fmla="*/ 2488679 w 4799787"/>
                <a:gd name="connsiteY247" fmla="*/ 9207805 h 10995803"/>
                <a:gd name="connsiteX248" fmla="*/ 2499207 w 4799787"/>
                <a:gd name="connsiteY248" fmla="*/ 9411373 h 10995803"/>
                <a:gd name="connsiteX249" fmla="*/ 2568852 w 4799787"/>
                <a:gd name="connsiteY249" fmla="*/ 10994272 h 10995803"/>
                <a:gd name="connsiteX0" fmla="*/ 2568852 w 4799787"/>
                <a:gd name="connsiteY0" fmla="*/ 10994272 h 11017124"/>
                <a:gd name="connsiteX1" fmla="*/ 4799787 w 4799787"/>
                <a:gd name="connsiteY1" fmla="*/ 11004694 h 11017124"/>
                <a:gd name="connsiteX2" fmla="*/ 4643463 w 4799787"/>
                <a:gd name="connsiteY2" fmla="*/ 8467674 h 11017124"/>
                <a:gd name="connsiteX3" fmla="*/ 4445355 w 4799787"/>
                <a:gd name="connsiteY3" fmla="*/ 6664122 h 11017124"/>
                <a:gd name="connsiteX4" fmla="*/ 4266146 w 4799787"/>
                <a:gd name="connsiteY4" fmla="*/ 5572925 h 11017124"/>
                <a:gd name="connsiteX5" fmla="*/ 4018750 w 4799787"/>
                <a:gd name="connsiteY5" fmla="*/ 4526064 h 11017124"/>
                <a:gd name="connsiteX6" fmla="*/ 4018203 w 4799787"/>
                <a:gd name="connsiteY6" fmla="*/ 4488688 h 11017124"/>
                <a:gd name="connsiteX7" fmla="*/ 4018267 w 4799787"/>
                <a:gd name="connsiteY7" fmla="*/ 4434357 h 11017124"/>
                <a:gd name="connsiteX8" fmla="*/ 4019131 w 4799787"/>
                <a:gd name="connsiteY8" fmla="*/ 4380242 h 11017124"/>
                <a:gd name="connsiteX9" fmla="*/ 4020680 w 4799787"/>
                <a:gd name="connsiteY9" fmla="*/ 4326394 h 11017124"/>
                <a:gd name="connsiteX10" fmla="*/ 4022826 w 4799787"/>
                <a:gd name="connsiteY10" fmla="*/ 4272864 h 11017124"/>
                <a:gd name="connsiteX11" fmla="*/ 4025468 w 4799787"/>
                <a:gd name="connsiteY11" fmla="*/ 4219689 h 11017124"/>
                <a:gd name="connsiteX12" fmla="*/ 4028529 w 4799787"/>
                <a:gd name="connsiteY12" fmla="*/ 4166933 h 11017124"/>
                <a:gd name="connsiteX13" fmla="*/ 4031907 w 4799787"/>
                <a:gd name="connsiteY13" fmla="*/ 4114647 h 11017124"/>
                <a:gd name="connsiteX14" fmla="*/ 4035514 w 4799787"/>
                <a:gd name="connsiteY14" fmla="*/ 4062869 h 11017124"/>
                <a:gd name="connsiteX15" fmla="*/ 4046702 w 4799787"/>
                <a:gd name="connsiteY15" fmla="*/ 3911117 h 11017124"/>
                <a:gd name="connsiteX16" fmla="*/ 4053548 w 4799787"/>
                <a:gd name="connsiteY16" fmla="*/ 3813441 h 11017124"/>
                <a:gd name="connsiteX17" fmla="*/ 4056507 w 4799787"/>
                <a:gd name="connsiteY17" fmla="*/ 3765791 h 11017124"/>
                <a:gd name="connsiteX18" fmla="*/ 4059034 w 4799787"/>
                <a:gd name="connsiteY18" fmla="*/ 3719017 h 11017124"/>
                <a:gd name="connsiteX19" fmla="*/ 4061041 w 4799787"/>
                <a:gd name="connsiteY19" fmla="*/ 3673157 h 11017124"/>
                <a:gd name="connsiteX20" fmla="*/ 4062412 w 4799787"/>
                <a:gd name="connsiteY20" fmla="*/ 3628250 h 11017124"/>
                <a:gd name="connsiteX21" fmla="*/ 4063073 w 4799787"/>
                <a:gd name="connsiteY21" fmla="*/ 3584371 h 11017124"/>
                <a:gd name="connsiteX22" fmla="*/ 4062920 w 4799787"/>
                <a:gd name="connsiteY22" fmla="*/ 3541547 h 11017124"/>
                <a:gd name="connsiteX23" fmla="*/ 4061866 w 4799787"/>
                <a:gd name="connsiteY23" fmla="*/ 3499840 h 11017124"/>
                <a:gd name="connsiteX24" fmla="*/ 4059809 w 4799787"/>
                <a:gd name="connsiteY24" fmla="*/ 3459302 h 11017124"/>
                <a:gd name="connsiteX25" fmla="*/ 4056672 w 4799787"/>
                <a:gd name="connsiteY25" fmla="*/ 3419970 h 11017124"/>
                <a:gd name="connsiteX26" fmla="*/ 4052341 w 4799787"/>
                <a:gd name="connsiteY26" fmla="*/ 3381908 h 11017124"/>
                <a:gd name="connsiteX27" fmla="*/ 4063796 w 4799787"/>
                <a:gd name="connsiteY27" fmla="*/ 3338804 h 11017124"/>
                <a:gd name="connsiteX28" fmla="*/ 4073741 w 4799787"/>
                <a:gd name="connsiteY28" fmla="*/ 3291090 h 11017124"/>
                <a:gd name="connsiteX29" fmla="*/ 4082224 w 4799787"/>
                <a:gd name="connsiteY29" fmla="*/ 3239668 h 11017124"/>
                <a:gd name="connsiteX30" fmla="*/ 4089311 w 4799787"/>
                <a:gd name="connsiteY30" fmla="*/ 3185426 h 11017124"/>
                <a:gd name="connsiteX31" fmla="*/ 4095077 w 4799787"/>
                <a:gd name="connsiteY31" fmla="*/ 3129292 h 11017124"/>
                <a:gd name="connsiteX32" fmla="*/ 4099572 w 4799787"/>
                <a:gd name="connsiteY32" fmla="*/ 3072180 h 11017124"/>
                <a:gd name="connsiteX33" fmla="*/ 4102874 w 4799787"/>
                <a:gd name="connsiteY33" fmla="*/ 3015005 h 11017124"/>
                <a:gd name="connsiteX34" fmla="*/ 4105033 w 4799787"/>
                <a:gd name="connsiteY34" fmla="*/ 2958655 h 11017124"/>
                <a:gd name="connsiteX35" fmla="*/ 4106138 w 4799787"/>
                <a:gd name="connsiteY35" fmla="*/ 2904058 h 11017124"/>
                <a:gd name="connsiteX36" fmla="*/ 4106227 w 4799787"/>
                <a:gd name="connsiteY36" fmla="*/ 2852115 h 11017124"/>
                <a:gd name="connsiteX37" fmla="*/ 4105376 w 4799787"/>
                <a:gd name="connsiteY37" fmla="*/ 2803753 h 11017124"/>
                <a:gd name="connsiteX38" fmla="*/ 4103662 w 4799787"/>
                <a:gd name="connsiteY38" fmla="*/ 2759862 h 11017124"/>
                <a:gd name="connsiteX39" fmla="*/ 4101122 w 4799787"/>
                <a:gd name="connsiteY39" fmla="*/ 2721368 h 11017124"/>
                <a:gd name="connsiteX40" fmla="*/ 4097845 w 4799787"/>
                <a:gd name="connsiteY40" fmla="*/ 2689174 h 11017124"/>
                <a:gd name="connsiteX41" fmla="*/ 4090454 w 4799787"/>
                <a:gd name="connsiteY41" fmla="*/ 2628252 h 11017124"/>
                <a:gd name="connsiteX42" fmla="*/ 4071607 w 4799787"/>
                <a:gd name="connsiteY42" fmla="*/ 2459113 h 11017124"/>
                <a:gd name="connsiteX43" fmla="*/ 4065587 w 4799787"/>
                <a:gd name="connsiteY43" fmla="*/ 2407094 h 11017124"/>
                <a:gd name="connsiteX44" fmla="*/ 4059275 w 4799787"/>
                <a:gd name="connsiteY44" fmla="*/ 2357170 h 11017124"/>
                <a:gd name="connsiteX45" fmla="*/ 4052417 w 4799787"/>
                <a:gd name="connsiteY45" fmla="*/ 2309266 h 11017124"/>
                <a:gd name="connsiteX46" fmla="*/ 4044759 w 4799787"/>
                <a:gd name="connsiteY46" fmla="*/ 2263330 h 11017124"/>
                <a:gd name="connsiteX47" fmla="*/ 4036034 w 4799787"/>
                <a:gd name="connsiteY47" fmla="*/ 2219325 h 11017124"/>
                <a:gd name="connsiteX48" fmla="*/ 4026001 w 4799787"/>
                <a:gd name="connsiteY48" fmla="*/ 2177186 h 11017124"/>
                <a:gd name="connsiteX49" fmla="*/ 4014406 w 4799787"/>
                <a:gd name="connsiteY49" fmla="*/ 2136851 h 11017124"/>
                <a:gd name="connsiteX50" fmla="*/ 4000995 w 4799787"/>
                <a:gd name="connsiteY50" fmla="*/ 2098268 h 11017124"/>
                <a:gd name="connsiteX51" fmla="*/ 3985514 w 4799787"/>
                <a:gd name="connsiteY51" fmla="*/ 2061375 h 11017124"/>
                <a:gd name="connsiteX52" fmla="*/ 3967696 w 4799787"/>
                <a:gd name="connsiteY52" fmla="*/ 2026132 h 11017124"/>
                <a:gd name="connsiteX53" fmla="*/ 3947312 w 4799787"/>
                <a:gd name="connsiteY53" fmla="*/ 1992477 h 11017124"/>
                <a:gd name="connsiteX54" fmla="*/ 3924084 w 4799787"/>
                <a:gd name="connsiteY54" fmla="*/ 1960346 h 11017124"/>
                <a:gd name="connsiteX55" fmla="*/ 3897757 w 4799787"/>
                <a:gd name="connsiteY55" fmla="*/ 1929688 h 11017124"/>
                <a:gd name="connsiteX56" fmla="*/ 3868102 w 4799787"/>
                <a:gd name="connsiteY56" fmla="*/ 1900440 h 11017124"/>
                <a:gd name="connsiteX57" fmla="*/ 3834841 w 4799787"/>
                <a:gd name="connsiteY57" fmla="*/ 1872564 h 11017124"/>
                <a:gd name="connsiteX58" fmla="*/ 3797731 w 4799787"/>
                <a:gd name="connsiteY58" fmla="*/ 1845995 h 11017124"/>
                <a:gd name="connsiteX59" fmla="*/ 3756520 w 4799787"/>
                <a:gd name="connsiteY59" fmla="*/ 1820684 h 11017124"/>
                <a:gd name="connsiteX60" fmla="*/ 3710940 w 4799787"/>
                <a:gd name="connsiteY60" fmla="*/ 1796554 h 11017124"/>
                <a:gd name="connsiteX61" fmla="*/ 3699484 w 4799787"/>
                <a:gd name="connsiteY61" fmla="*/ 1742655 h 11017124"/>
                <a:gd name="connsiteX62" fmla="*/ 3683393 w 4799787"/>
                <a:gd name="connsiteY62" fmla="*/ 1693278 h 11017124"/>
                <a:gd name="connsiteX63" fmla="*/ 3663086 w 4799787"/>
                <a:gd name="connsiteY63" fmla="*/ 1648193 h 11017124"/>
                <a:gd name="connsiteX64" fmla="*/ 3638956 w 4799787"/>
                <a:gd name="connsiteY64" fmla="*/ 1607197 h 11017124"/>
                <a:gd name="connsiteX65" fmla="*/ 3611422 w 4799787"/>
                <a:gd name="connsiteY65" fmla="*/ 1570062 h 11017124"/>
                <a:gd name="connsiteX66" fmla="*/ 3580854 w 4799787"/>
                <a:gd name="connsiteY66" fmla="*/ 1536573 h 11017124"/>
                <a:gd name="connsiteX67" fmla="*/ 3547694 w 4799787"/>
                <a:gd name="connsiteY67" fmla="*/ 1506512 h 11017124"/>
                <a:gd name="connsiteX68" fmla="*/ 3512312 w 4799787"/>
                <a:gd name="connsiteY68" fmla="*/ 1479664 h 11017124"/>
                <a:gd name="connsiteX69" fmla="*/ 3475139 w 4799787"/>
                <a:gd name="connsiteY69" fmla="*/ 1455813 h 11017124"/>
                <a:gd name="connsiteX70" fmla="*/ 3436556 w 4799787"/>
                <a:gd name="connsiteY70" fmla="*/ 1434731 h 11017124"/>
                <a:gd name="connsiteX71" fmla="*/ 3396983 w 4799787"/>
                <a:gd name="connsiteY71" fmla="*/ 1416227 h 11017124"/>
                <a:gd name="connsiteX72" fmla="*/ 3356813 w 4799787"/>
                <a:gd name="connsiteY72" fmla="*/ 1400060 h 11017124"/>
                <a:gd name="connsiteX73" fmla="*/ 3316440 w 4799787"/>
                <a:gd name="connsiteY73" fmla="*/ 1386014 h 11017124"/>
                <a:gd name="connsiteX74" fmla="*/ 3276295 w 4799787"/>
                <a:gd name="connsiteY74" fmla="*/ 1373886 h 11017124"/>
                <a:gd name="connsiteX75" fmla="*/ 3236760 w 4799787"/>
                <a:gd name="connsiteY75" fmla="*/ 1363446 h 11017124"/>
                <a:gd name="connsiteX76" fmla="*/ 3198253 w 4799787"/>
                <a:gd name="connsiteY76" fmla="*/ 1354480 h 11017124"/>
                <a:gd name="connsiteX77" fmla="*/ 3161157 w 4799787"/>
                <a:gd name="connsiteY77" fmla="*/ 1346771 h 11017124"/>
                <a:gd name="connsiteX78" fmla="*/ 3127591 w 4799787"/>
                <a:gd name="connsiteY78" fmla="*/ 1292110 h 11017124"/>
                <a:gd name="connsiteX79" fmla="*/ 3096272 w 4799787"/>
                <a:gd name="connsiteY79" fmla="*/ 1238783 h 11017124"/>
                <a:gd name="connsiteX80" fmla="*/ 3066834 w 4799787"/>
                <a:gd name="connsiteY80" fmla="*/ 1187018 h 11017124"/>
                <a:gd name="connsiteX81" fmla="*/ 3012071 w 4799787"/>
                <a:gd name="connsiteY81" fmla="*/ 1088936 h 11017124"/>
                <a:gd name="connsiteX82" fmla="*/ 2986024 w 4799787"/>
                <a:gd name="connsiteY82" fmla="*/ 1043025 h 11017124"/>
                <a:gd name="connsiteX83" fmla="*/ 2960357 w 4799787"/>
                <a:gd name="connsiteY83" fmla="*/ 999477 h 11017124"/>
                <a:gd name="connsiteX84" fmla="*/ 2934716 w 4799787"/>
                <a:gd name="connsiteY84" fmla="*/ 958507 h 11017124"/>
                <a:gd name="connsiteX85" fmla="*/ 2908719 w 4799787"/>
                <a:gd name="connsiteY85" fmla="*/ 920292 h 11017124"/>
                <a:gd name="connsiteX86" fmla="*/ 2881998 w 4799787"/>
                <a:gd name="connsiteY86" fmla="*/ 885050 h 11017124"/>
                <a:gd name="connsiteX87" fmla="*/ 2854185 w 4799787"/>
                <a:gd name="connsiteY87" fmla="*/ 852970 h 11017124"/>
                <a:gd name="connsiteX88" fmla="*/ 2824911 w 4799787"/>
                <a:gd name="connsiteY88" fmla="*/ 824280 h 11017124"/>
                <a:gd name="connsiteX89" fmla="*/ 2793796 w 4799787"/>
                <a:gd name="connsiteY89" fmla="*/ 799160 h 11017124"/>
                <a:gd name="connsiteX90" fmla="*/ 2760472 w 4799787"/>
                <a:gd name="connsiteY90" fmla="*/ 777824 h 11017124"/>
                <a:gd name="connsiteX91" fmla="*/ 2724581 w 4799787"/>
                <a:gd name="connsiteY91" fmla="*/ 760476 h 11017124"/>
                <a:gd name="connsiteX92" fmla="*/ 2687066 w 4799787"/>
                <a:gd name="connsiteY92" fmla="*/ 751433 h 11017124"/>
                <a:gd name="connsiteX93" fmla="*/ 2644190 w 4799787"/>
                <a:gd name="connsiteY93" fmla="*/ 751306 h 11017124"/>
                <a:gd name="connsiteX94" fmla="*/ 2597493 w 4799787"/>
                <a:gd name="connsiteY94" fmla="*/ 758380 h 11017124"/>
                <a:gd name="connsiteX95" fmla="*/ 2548458 w 4799787"/>
                <a:gd name="connsiteY95" fmla="*/ 770915 h 11017124"/>
                <a:gd name="connsiteX96" fmla="*/ 2498623 w 4799787"/>
                <a:gd name="connsiteY96" fmla="*/ 787222 h 11017124"/>
                <a:gd name="connsiteX97" fmla="*/ 2449487 w 4799787"/>
                <a:gd name="connsiteY97" fmla="*/ 805561 h 11017124"/>
                <a:gd name="connsiteX98" fmla="*/ 2359406 w 4799787"/>
                <a:gd name="connsiteY98" fmla="*/ 841476 h 11017124"/>
                <a:gd name="connsiteX99" fmla="*/ 2321471 w 4799787"/>
                <a:gd name="connsiteY99" fmla="*/ 855624 h 11017124"/>
                <a:gd name="connsiteX100" fmla="*/ 2353945 w 4799787"/>
                <a:gd name="connsiteY100" fmla="*/ 972350 h 11017124"/>
                <a:gd name="connsiteX101" fmla="*/ 2369337 w 4799787"/>
                <a:gd name="connsiteY101" fmla="*/ 1042733 h 11017124"/>
                <a:gd name="connsiteX102" fmla="*/ 2371750 w 4799787"/>
                <a:gd name="connsiteY102" fmla="*/ 1095070 h 11017124"/>
                <a:gd name="connsiteX103" fmla="*/ 2365273 w 4799787"/>
                <a:gd name="connsiteY103" fmla="*/ 1157706 h 11017124"/>
                <a:gd name="connsiteX104" fmla="*/ 2244699 w 4799787"/>
                <a:gd name="connsiteY104" fmla="*/ 2131885 h 11017124"/>
                <a:gd name="connsiteX105" fmla="*/ 2365260 w 4799787"/>
                <a:gd name="connsiteY105" fmla="*/ 1157706 h 11017124"/>
                <a:gd name="connsiteX106" fmla="*/ 2365730 w 4799787"/>
                <a:gd name="connsiteY106" fmla="*/ 1139748 h 11017124"/>
                <a:gd name="connsiteX107" fmla="*/ 2342832 w 4799787"/>
                <a:gd name="connsiteY107" fmla="*/ 1081036 h 11017124"/>
                <a:gd name="connsiteX108" fmla="*/ 2321318 w 4799787"/>
                <a:gd name="connsiteY108" fmla="*/ 1042365 h 11017124"/>
                <a:gd name="connsiteX109" fmla="*/ 2294293 w 4799787"/>
                <a:gd name="connsiteY109" fmla="*/ 998880 h 11017124"/>
                <a:gd name="connsiteX110" fmla="*/ 2262708 w 4799787"/>
                <a:gd name="connsiteY110" fmla="*/ 951623 h 11017124"/>
                <a:gd name="connsiteX111" fmla="*/ 2227465 w 4799787"/>
                <a:gd name="connsiteY111" fmla="*/ 901636 h 11017124"/>
                <a:gd name="connsiteX112" fmla="*/ 2189480 w 4799787"/>
                <a:gd name="connsiteY112" fmla="*/ 849960 h 11017124"/>
                <a:gd name="connsiteX113" fmla="*/ 2149678 w 4799787"/>
                <a:gd name="connsiteY113" fmla="*/ 797648 h 11017124"/>
                <a:gd name="connsiteX114" fmla="*/ 2108962 w 4799787"/>
                <a:gd name="connsiteY114" fmla="*/ 745731 h 11017124"/>
                <a:gd name="connsiteX115" fmla="*/ 2068271 w 4799787"/>
                <a:gd name="connsiteY115" fmla="*/ 695274 h 11017124"/>
                <a:gd name="connsiteX116" fmla="*/ 2028520 w 4799787"/>
                <a:gd name="connsiteY116" fmla="*/ 647306 h 11017124"/>
                <a:gd name="connsiteX117" fmla="*/ 1990610 w 4799787"/>
                <a:gd name="connsiteY117" fmla="*/ 602869 h 11017124"/>
                <a:gd name="connsiteX118" fmla="*/ 1955482 w 4799787"/>
                <a:gd name="connsiteY118" fmla="*/ 563016 h 11017124"/>
                <a:gd name="connsiteX119" fmla="*/ 1924037 w 4799787"/>
                <a:gd name="connsiteY119" fmla="*/ 528789 h 11017124"/>
                <a:gd name="connsiteX120" fmla="*/ 1897202 w 4799787"/>
                <a:gd name="connsiteY120" fmla="*/ 501230 h 11017124"/>
                <a:gd name="connsiteX121" fmla="*/ 1861007 w 4799787"/>
                <a:gd name="connsiteY121" fmla="*/ 470306 h 11017124"/>
                <a:gd name="connsiteX122" fmla="*/ 406044 w 4799787"/>
                <a:gd name="connsiteY122" fmla="*/ 2501 h 11017124"/>
                <a:gd name="connsiteX123" fmla="*/ 363143 w 4799787"/>
                <a:gd name="connsiteY123" fmla="*/ 0 h 11017124"/>
                <a:gd name="connsiteX124" fmla="*/ 321068 w 4799787"/>
                <a:gd name="connsiteY124" fmla="*/ 19151 h 11017124"/>
                <a:gd name="connsiteX125" fmla="*/ 289941 w 4799787"/>
                <a:gd name="connsiteY125" fmla="*/ 53987 h 11017124"/>
                <a:gd name="connsiteX126" fmla="*/ 279920 w 4799787"/>
                <a:gd name="connsiteY126" fmla="*/ 98539 h 11017124"/>
                <a:gd name="connsiteX127" fmla="*/ 284683 w 4799787"/>
                <a:gd name="connsiteY127" fmla="*/ 138950 h 11017124"/>
                <a:gd name="connsiteX128" fmla="*/ 293077 w 4799787"/>
                <a:gd name="connsiteY128" fmla="*/ 181762 h 11017124"/>
                <a:gd name="connsiteX129" fmla="*/ 305917 w 4799787"/>
                <a:gd name="connsiteY129" fmla="*/ 225729 h 11017124"/>
                <a:gd name="connsiteX130" fmla="*/ 324027 w 4799787"/>
                <a:gd name="connsiteY130" fmla="*/ 269608 h 11017124"/>
                <a:gd name="connsiteX131" fmla="*/ 348221 w 4799787"/>
                <a:gd name="connsiteY131" fmla="*/ 312127 h 11017124"/>
                <a:gd name="connsiteX132" fmla="*/ 379310 w 4799787"/>
                <a:gd name="connsiteY132" fmla="*/ 352044 h 11017124"/>
                <a:gd name="connsiteX133" fmla="*/ 418122 w 4799787"/>
                <a:gd name="connsiteY133" fmla="*/ 388112 h 11017124"/>
                <a:gd name="connsiteX134" fmla="*/ 685850 w 4799787"/>
                <a:gd name="connsiteY134" fmla="*/ 539369 h 11017124"/>
                <a:gd name="connsiteX135" fmla="*/ 1100861 w 4799787"/>
                <a:gd name="connsiteY135" fmla="*/ 735495 h 11017124"/>
                <a:gd name="connsiteX136" fmla="*/ 1482407 w 4799787"/>
                <a:gd name="connsiteY136" fmla="*/ 905357 h 11017124"/>
                <a:gd name="connsiteX137" fmla="*/ 1649742 w 4799787"/>
                <a:gd name="connsiteY137" fmla="*/ 977785 h 11017124"/>
                <a:gd name="connsiteX138" fmla="*/ 1785048 w 4799787"/>
                <a:gd name="connsiteY138" fmla="*/ 2112632 h 11017124"/>
                <a:gd name="connsiteX139" fmla="*/ 1759026 w 4799787"/>
                <a:gd name="connsiteY139" fmla="*/ 2372144 h 11017124"/>
                <a:gd name="connsiteX140" fmla="*/ 1648383 w 4799787"/>
                <a:gd name="connsiteY140" fmla="*/ 2966072 h 11017124"/>
                <a:gd name="connsiteX141" fmla="*/ 1607248 w 4799787"/>
                <a:gd name="connsiteY141" fmla="*/ 2983052 h 11017124"/>
                <a:gd name="connsiteX142" fmla="*/ 1563331 w 4799787"/>
                <a:gd name="connsiteY142" fmla="*/ 3004997 h 11017124"/>
                <a:gd name="connsiteX143" fmla="*/ 1414526 w 4799787"/>
                <a:gd name="connsiteY143" fmla="*/ 3086201 h 11017124"/>
                <a:gd name="connsiteX144" fmla="*/ 1387436 w 4799787"/>
                <a:gd name="connsiteY144" fmla="*/ 3147326 h 11017124"/>
                <a:gd name="connsiteX145" fmla="*/ 1327137 w 4799787"/>
                <a:gd name="connsiteY145" fmla="*/ 3085833 h 11017124"/>
                <a:gd name="connsiteX146" fmla="*/ 1255369 w 4799787"/>
                <a:gd name="connsiteY146" fmla="*/ 3011360 h 11017124"/>
                <a:gd name="connsiteX147" fmla="*/ 1143254 w 4799787"/>
                <a:gd name="connsiteY147" fmla="*/ 2894114 h 11017124"/>
                <a:gd name="connsiteX148" fmla="*/ 1105077 w 4799787"/>
                <a:gd name="connsiteY148" fmla="*/ 2854502 h 11017124"/>
                <a:gd name="connsiteX149" fmla="*/ 1066647 w 4799787"/>
                <a:gd name="connsiteY149" fmla="*/ 2815005 h 11017124"/>
                <a:gd name="connsiteX150" fmla="*/ 1028077 w 4799787"/>
                <a:gd name="connsiteY150" fmla="*/ 2775851 h 11017124"/>
                <a:gd name="connsiteX151" fmla="*/ 989457 w 4799787"/>
                <a:gd name="connsiteY151" fmla="*/ 2737294 h 11017124"/>
                <a:gd name="connsiteX152" fmla="*/ 950874 w 4799787"/>
                <a:gd name="connsiteY152" fmla="*/ 2699562 h 11017124"/>
                <a:gd name="connsiteX153" fmla="*/ 912431 w 4799787"/>
                <a:gd name="connsiteY153" fmla="*/ 2662885 h 11017124"/>
                <a:gd name="connsiteX154" fmla="*/ 874217 w 4799787"/>
                <a:gd name="connsiteY154" fmla="*/ 2627490 h 11017124"/>
                <a:gd name="connsiteX155" fmla="*/ 836333 w 4799787"/>
                <a:gd name="connsiteY155" fmla="*/ 2593619 h 11017124"/>
                <a:gd name="connsiteX156" fmla="*/ 798868 w 4799787"/>
                <a:gd name="connsiteY156" fmla="*/ 2561513 h 11017124"/>
                <a:gd name="connsiteX157" fmla="*/ 761923 w 4799787"/>
                <a:gd name="connsiteY157" fmla="*/ 2531389 h 11017124"/>
                <a:gd name="connsiteX158" fmla="*/ 725589 w 4799787"/>
                <a:gd name="connsiteY158" fmla="*/ 2503487 h 11017124"/>
                <a:gd name="connsiteX159" fmla="*/ 689978 w 4799787"/>
                <a:gd name="connsiteY159" fmla="*/ 2478036 h 11017124"/>
                <a:gd name="connsiteX160" fmla="*/ 655154 w 4799787"/>
                <a:gd name="connsiteY160" fmla="*/ 2455291 h 11017124"/>
                <a:gd name="connsiteX161" fmla="*/ 621245 w 4799787"/>
                <a:gd name="connsiteY161" fmla="*/ 2435453 h 11017124"/>
                <a:gd name="connsiteX162" fmla="*/ 556488 w 4799787"/>
                <a:gd name="connsiteY162" fmla="*/ 2405507 h 11017124"/>
                <a:gd name="connsiteX163" fmla="*/ 495566 w 4799787"/>
                <a:gd name="connsiteY163" fmla="*/ 2384895 h 11017124"/>
                <a:gd name="connsiteX164" fmla="*/ 438518 w 4799787"/>
                <a:gd name="connsiteY164" fmla="*/ 2369210 h 11017124"/>
                <a:gd name="connsiteX165" fmla="*/ 385191 w 4799787"/>
                <a:gd name="connsiteY165" fmla="*/ 2358148 h 11017124"/>
                <a:gd name="connsiteX166" fmla="*/ 335495 w 4799787"/>
                <a:gd name="connsiteY166" fmla="*/ 2351468 h 11017124"/>
                <a:gd name="connsiteX167" fmla="*/ 289293 w 4799787"/>
                <a:gd name="connsiteY167" fmla="*/ 2348865 h 11017124"/>
                <a:gd name="connsiteX168" fmla="*/ 246468 w 4799787"/>
                <a:gd name="connsiteY168" fmla="*/ 2350084 h 11017124"/>
                <a:gd name="connsiteX169" fmla="*/ 206895 w 4799787"/>
                <a:gd name="connsiteY169" fmla="*/ 2354846 h 11017124"/>
                <a:gd name="connsiteX170" fmla="*/ 164465 w 4799787"/>
                <a:gd name="connsiteY170" fmla="*/ 2365781 h 11017124"/>
                <a:gd name="connsiteX171" fmla="*/ 126428 w 4799787"/>
                <a:gd name="connsiteY171" fmla="*/ 2382951 h 11017124"/>
                <a:gd name="connsiteX172" fmla="*/ 92976 w 4799787"/>
                <a:gd name="connsiteY172" fmla="*/ 2405608 h 11017124"/>
                <a:gd name="connsiteX173" fmla="*/ 64312 w 4799787"/>
                <a:gd name="connsiteY173" fmla="*/ 2432951 h 11017124"/>
                <a:gd name="connsiteX174" fmla="*/ 40640 w 4799787"/>
                <a:gd name="connsiteY174" fmla="*/ 2464219 h 11017124"/>
                <a:gd name="connsiteX175" fmla="*/ 22174 w 4799787"/>
                <a:gd name="connsiteY175" fmla="*/ 2498636 h 11017124"/>
                <a:gd name="connsiteX176" fmla="*/ 9105 w 4799787"/>
                <a:gd name="connsiteY176" fmla="*/ 2535415 h 11017124"/>
                <a:gd name="connsiteX177" fmla="*/ 1651 w 4799787"/>
                <a:gd name="connsiteY177" fmla="*/ 2573794 h 11017124"/>
                <a:gd name="connsiteX178" fmla="*/ 0 w 4799787"/>
                <a:gd name="connsiteY178" fmla="*/ 2612987 h 11017124"/>
                <a:gd name="connsiteX179" fmla="*/ 4356 w 4799787"/>
                <a:gd name="connsiteY179" fmla="*/ 2652230 h 11017124"/>
                <a:gd name="connsiteX180" fmla="*/ 14922 w 4799787"/>
                <a:gd name="connsiteY180" fmla="*/ 2690736 h 11017124"/>
                <a:gd name="connsiteX181" fmla="*/ 31902 w 4799787"/>
                <a:gd name="connsiteY181" fmla="*/ 2727744 h 11017124"/>
                <a:gd name="connsiteX182" fmla="*/ 55511 w 4799787"/>
                <a:gd name="connsiteY182" fmla="*/ 2762466 h 11017124"/>
                <a:gd name="connsiteX183" fmla="*/ 85928 w 4799787"/>
                <a:gd name="connsiteY183" fmla="*/ 2794127 h 11017124"/>
                <a:gd name="connsiteX184" fmla="*/ 121500 w 4799787"/>
                <a:gd name="connsiteY184" fmla="*/ 2825940 h 11017124"/>
                <a:gd name="connsiteX185" fmla="*/ 157035 w 4799787"/>
                <a:gd name="connsiteY185" fmla="*/ 2858617 h 11017124"/>
                <a:gd name="connsiteX186" fmla="*/ 192519 w 4799787"/>
                <a:gd name="connsiteY186" fmla="*/ 2892145 h 11017124"/>
                <a:gd name="connsiteX187" fmla="*/ 227926 w 4799787"/>
                <a:gd name="connsiteY187" fmla="*/ 2926461 h 11017124"/>
                <a:gd name="connsiteX188" fmla="*/ 263245 w 4799787"/>
                <a:gd name="connsiteY188" fmla="*/ 2961551 h 11017124"/>
                <a:gd name="connsiteX189" fmla="*/ 298462 w 4799787"/>
                <a:gd name="connsiteY189" fmla="*/ 2997352 h 11017124"/>
                <a:gd name="connsiteX190" fmla="*/ 333552 w 4799787"/>
                <a:gd name="connsiteY190" fmla="*/ 3033852 h 11017124"/>
                <a:gd name="connsiteX191" fmla="*/ 368503 w 4799787"/>
                <a:gd name="connsiteY191" fmla="*/ 3070999 h 11017124"/>
                <a:gd name="connsiteX192" fmla="*/ 403301 w 4799787"/>
                <a:gd name="connsiteY192" fmla="*/ 3108769 h 11017124"/>
                <a:gd name="connsiteX193" fmla="*/ 437921 w 4799787"/>
                <a:gd name="connsiteY193" fmla="*/ 3147098 h 11017124"/>
                <a:gd name="connsiteX194" fmla="*/ 472338 w 4799787"/>
                <a:gd name="connsiteY194" fmla="*/ 3185972 h 11017124"/>
                <a:gd name="connsiteX195" fmla="*/ 506552 w 4799787"/>
                <a:gd name="connsiteY195" fmla="*/ 3225355 h 11017124"/>
                <a:gd name="connsiteX196" fmla="*/ 540524 w 4799787"/>
                <a:gd name="connsiteY196" fmla="*/ 3265182 h 11017124"/>
                <a:gd name="connsiteX197" fmla="*/ 574255 w 4799787"/>
                <a:gd name="connsiteY197" fmla="*/ 3305441 h 11017124"/>
                <a:gd name="connsiteX198" fmla="*/ 607720 w 4799787"/>
                <a:gd name="connsiteY198" fmla="*/ 3346094 h 11017124"/>
                <a:gd name="connsiteX199" fmla="*/ 640905 w 4799787"/>
                <a:gd name="connsiteY199" fmla="*/ 3387090 h 11017124"/>
                <a:gd name="connsiteX200" fmla="*/ 673798 w 4799787"/>
                <a:gd name="connsiteY200" fmla="*/ 3428403 h 11017124"/>
                <a:gd name="connsiteX201" fmla="*/ 706361 w 4799787"/>
                <a:gd name="connsiteY201" fmla="*/ 3469983 h 11017124"/>
                <a:gd name="connsiteX202" fmla="*/ 738593 w 4799787"/>
                <a:gd name="connsiteY202" fmla="*/ 3511804 h 11017124"/>
                <a:gd name="connsiteX203" fmla="*/ 770470 w 4799787"/>
                <a:gd name="connsiteY203" fmla="*/ 3553815 h 11017124"/>
                <a:gd name="connsiteX204" fmla="*/ 801979 w 4799787"/>
                <a:gd name="connsiteY204" fmla="*/ 3595992 h 11017124"/>
                <a:gd name="connsiteX205" fmla="*/ 833094 w 4799787"/>
                <a:gd name="connsiteY205" fmla="*/ 3638296 h 11017124"/>
                <a:gd name="connsiteX206" fmla="*/ 863803 w 4799787"/>
                <a:gd name="connsiteY206" fmla="*/ 3680688 h 11017124"/>
                <a:gd name="connsiteX207" fmla="*/ 894092 w 4799787"/>
                <a:gd name="connsiteY207" fmla="*/ 3723119 h 11017124"/>
                <a:gd name="connsiteX208" fmla="*/ 923937 w 4799787"/>
                <a:gd name="connsiteY208" fmla="*/ 3765562 h 11017124"/>
                <a:gd name="connsiteX209" fmla="*/ 953325 w 4799787"/>
                <a:gd name="connsiteY209" fmla="*/ 3807980 h 11017124"/>
                <a:gd name="connsiteX210" fmla="*/ 982230 w 4799787"/>
                <a:gd name="connsiteY210" fmla="*/ 3850335 h 11017124"/>
                <a:gd name="connsiteX211" fmla="*/ 1010640 w 4799787"/>
                <a:gd name="connsiteY211" fmla="*/ 3892588 h 11017124"/>
                <a:gd name="connsiteX212" fmla="*/ 1038542 w 4799787"/>
                <a:gd name="connsiteY212" fmla="*/ 3934701 h 11017124"/>
                <a:gd name="connsiteX213" fmla="*/ 1424025 w 4799787"/>
                <a:gd name="connsiteY213" fmla="*/ 4504220 h 11017124"/>
                <a:gd name="connsiteX214" fmla="*/ 1462062 w 4799787"/>
                <a:gd name="connsiteY214" fmla="*/ 4552556 h 11017124"/>
                <a:gd name="connsiteX215" fmla="*/ 1499628 w 4799787"/>
                <a:gd name="connsiteY215" fmla="*/ 4598822 h 11017124"/>
                <a:gd name="connsiteX216" fmla="*/ 1536700 w 4799787"/>
                <a:gd name="connsiteY216" fmla="*/ 4643183 h 11017124"/>
                <a:gd name="connsiteX217" fmla="*/ 1573225 w 4799787"/>
                <a:gd name="connsiteY217" fmla="*/ 4685792 h 11017124"/>
                <a:gd name="connsiteX218" fmla="*/ 1609204 w 4799787"/>
                <a:gd name="connsiteY218" fmla="*/ 4726813 h 11017124"/>
                <a:gd name="connsiteX219" fmla="*/ 1644599 w 4799787"/>
                <a:gd name="connsiteY219" fmla="*/ 4766399 h 11017124"/>
                <a:gd name="connsiteX220" fmla="*/ 1679359 w 4799787"/>
                <a:gd name="connsiteY220" fmla="*/ 4804740 h 11017124"/>
                <a:gd name="connsiteX221" fmla="*/ 1811642 w 4799787"/>
                <a:gd name="connsiteY221" fmla="*/ 4948745 h 11017124"/>
                <a:gd name="connsiteX222" fmla="*/ 1842858 w 4799787"/>
                <a:gd name="connsiteY222" fmla="*/ 4983226 h 11017124"/>
                <a:gd name="connsiteX223" fmla="*/ 1873275 w 4799787"/>
                <a:gd name="connsiteY223" fmla="*/ 5017414 h 11017124"/>
                <a:gd name="connsiteX224" fmla="*/ 1902866 w 4799787"/>
                <a:gd name="connsiteY224" fmla="*/ 5051501 h 11017124"/>
                <a:gd name="connsiteX225" fmla="*/ 1931606 w 4799787"/>
                <a:gd name="connsiteY225" fmla="*/ 5085626 h 11017124"/>
                <a:gd name="connsiteX226" fmla="*/ 1959444 w 4799787"/>
                <a:gd name="connsiteY226" fmla="*/ 5119954 h 11017124"/>
                <a:gd name="connsiteX227" fmla="*/ 1986368 w 4799787"/>
                <a:gd name="connsiteY227" fmla="*/ 5154650 h 11017124"/>
                <a:gd name="connsiteX228" fmla="*/ 2012353 w 4799787"/>
                <a:gd name="connsiteY228" fmla="*/ 5189893 h 11017124"/>
                <a:gd name="connsiteX229" fmla="*/ 2037346 w 4799787"/>
                <a:gd name="connsiteY229" fmla="*/ 5225821 h 11017124"/>
                <a:gd name="connsiteX230" fmla="*/ 2061337 w 4799787"/>
                <a:gd name="connsiteY230" fmla="*/ 5262613 h 11017124"/>
                <a:gd name="connsiteX231" fmla="*/ 2084285 w 4799787"/>
                <a:gd name="connsiteY231" fmla="*/ 5300434 h 11017124"/>
                <a:gd name="connsiteX232" fmla="*/ 2106168 w 4799787"/>
                <a:gd name="connsiteY232" fmla="*/ 5339435 h 11017124"/>
                <a:gd name="connsiteX233" fmla="*/ 2126945 w 4799787"/>
                <a:gd name="connsiteY233" fmla="*/ 5379783 h 11017124"/>
                <a:gd name="connsiteX234" fmla="*/ 2146604 w 4799787"/>
                <a:gd name="connsiteY234" fmla="*/ 5421642 h 11017124"/>
                <a:gd name="connsiteX235" fmla="*/ 2165096 w 4799787"/>
                <a:gd name="connsiteY235" fmla="*/ 5465178 h 11017124"/>
                <a:gd name="connsiteX236" fmla="*/ 2182406 w 4799787"/>
                <a:gd name="connsiteY236" fmla="*/ 5510555 h 11017124"/>
                <a:gd name="connsiteX237" fmla="*/ 2198484 w 4799787"/>
                <a:gd name="connsiteY237" fmla="*/ 5557926 h 11017124"/>
                <a:gd name="connsiteX238" fmla="*/ 2213330 w 4799787"/>
                <a:gd name="connsiteY238" fmla="*/ 5607469 h 11017124"/>
                <a:gd name="connsiteX239" fmla="*/ 2226894 w 4799787"/>
                <a:gd name="connsiteY239" fmla="*/ 5659336 h 11017124"/>
                <a:gd name="connsiteX240" fmla="*/ 2299398 w 4799787"/>
                <a:gd name="connsiteY240" fmla="*/ 6512192 h 11017124"/>
                <a:gd name="connsiteX241" fmla="*/ 2344089 w 4799787"/>
                <a:gd name="connsiteY241" fmla="*/ 7067969 h 11017124"/>
                <a:gd name="connsiteX242" fmla="*/ 2382316 w 4799787"/>
                <a:gd name="connsiteY242" fmla="*/ 7569784 h 11017124"/>
                <a:gd name="connsiteX243" fmla="*/ 2411095 w 4799787"/>
                <a:gd name="connsiteY243" fmla="*/ 7968742 h 11017124"/>
                <a:gd name="connsiteX244" fmla="*/ 2434437 w 4799787"/>
                <a:gd name="connsiteY244" fmla="*/ 8310397 h 11017124"/>
                <a:gd name="connsiteX245" fmla="*/ 2456675 w 4799787"/>
                <a:gd name="connsiteY245" fmla="*/ 8656142 h 11017124"/>
                <a:gd name="connsiteX246" fmla="*/ 2473325 w 4799787"/>
                <a:gd name="connsiteY246" fmla="*/ 8932977 h 11017124"/>
                <a:gd name="connsiteX247" fmla="*/ 2488679 w 4799787"/>
                <a:gd name="connsiteY247" fmla="*/ 9207805 h 11017124"/>
                <a:gd name="connsiteX248" fmla="*/ 2499207 w 4799787"/>
                <a:gd name="connsiteY248" fmla="*/ 9411373 h 11017124"/>
                <a:gd name="connsiteX249" fmla="*/ 2568852 w 4799787"/>
                <a:gd name="connsiteY249" fmla="*/ 10994272 h 11017124"/>
                <a:gd name="connsiteX0" fmla="*/ 2568852 w 4799787"/>
                <a:gd name="connsiteY0" fmla="*/ 10904113 h 11009475"/>
                <a:gd name="connsiteX1" fmla="*/ 4799787 w 4799787"/>
                <a:gd name="connsiteY1" fmla="*/ 11004694 h 11009475"/>
                <a:gd name="connsiteX2" fmla="*/ 4643463 w 4799787"/>
                <a:gd name="connsiteY2" fmla="*/ 8467674 h 11009475"/>
                <a:gd name="connsiteX3" fmla="*/ 4445355 w 4799787"/>
                <a:gd name="connsiteY3" fmla="*/ 6664122 h 11009475"/>
                <a:gd name="connsiteX4" fmla="*/ 4266146 w 4799787"/>
                <a:gd name="connsiteY4" fmla="*/ 5572925 h 11009475"/>
                <a:gd name="connsiteX5" fmla="*/ 4018750 w 4799787"/>
                <a:gd name="connsiteY5" fmla="*/ 4526064 h 11009475"/>
                <a:gd name="connsiteX6" fmla="*/ 4018203 w 4799787"/>
                <a:gd name="connsiteY6" fmla="*/ 4488688 h 11009475"/>
                <a:gd name="connsiteX7" fmla="*/ 4018267 w 4799787"/>
                <a:gd name="connsiteY7" fmla="*/ 4434357 h 11009475"/>
                <a:gd name="connsiteX8" fmla="*/ 4019131 w 4799787"/>
                <a:gd name="connsiteY8" fmla="*/ 4380242 h 11009475"/>
                <a:gd name="connsiteX9" fmla="*/ 4020680 w 4799787"/>
                <a:gd name="connsiteY9" fmla="*/ 4326394 h 11009475"/>
                <a:gd name="connsiteX10" fmla="*/ 4022826 w 4799787"/>
                <a:gd name="connsiteY10" fmla="*/ 4272864 h 11009475"/>
                <a:gd name="connsiteX11" fmla="*/ 4025468 w 4799787"/>
                <a:gd name="connsiteY11" fmla="*/ 4219689 h 11009475"/>
                <a:gd name="connsiteX12" fmla="*/ 4028529 w 4799787"/>
                <a:gd name="connsiteY12" fmla="*/ 4166933 h 11009475"/>
                <a:gd name="connsiteX13" fmla="*/ 4031907 w 4799787"/>
                <a:gd name="connsiteY13" fmla="*/ 4114647 h 11009475"/>
                <a:gd name="connsiteX14" fmla="*/ 4035514 w 4799787"/>
                <a:gd name="connsiteY14" fmla="*/ 4062869 h 11009475"/>
                <a:gd name="connsiteX15" fmla="*/ 4046702 w 4799787"/>
                <a:gd name="connsiteY15" fmla="*/ 3911117 h 11009475"/>
                <a:gd name="connsiteX16" fmla="*/ 4053548 w 4799787"/>
                <a:gd name="connsiteY16" fmla="*/ 3813441 h 11009475"/>
                <a:gd name="connsiteX17" fmla="*/ 4056507 w 4799787"/>
                <a:gd name="connsiteY17" fmla="*/ 3765791 h 11009475"/>
                <a:gd name="connsiteX18" fmla="*/ 4059034 w 4799787"/>
                <a:gd name="connsiteY18" fmla="*/ 3719017 h 11009475"/>
                <a:gd name="connsiteX19" fmla="*/ 4061041 w 4799787"/>
                <a:gd name="connsiteY19" fmla="*/ 3673157 h 11009475"/>
                <a:gd name="connsiteX20" fmla="*/ 4062412 w 4799787"/>
                <a:gd name="connsiteY20" fmla="*/ 3628250 h 11009475"/>
                <a:gd name="connsiteX21" fmla="*/ 4063073 w 4799787"/>
                <a:gd name="connsiteY21" fmla="*/ 3584371 h 11009475"/>
                <a:gd name="connsiteX22" fmla="*/ 4062920 w 4799787"/>
                <a:gd name="connsiteY22" fmla="*/ 3541547 h 11009475"/>
                <a:gd name="connsiteX23" fmla="*/ 4061866 w 4799787"/>
                <a:gd name="connsiteY23" fmla="*/ 3499840 h 11009475"/>
                <a:gd name="connsiteX24" fmla="*/ 4059809 w 4799787"/>
                <a:gd name="connsiteY24" fmla="*/ 3459302 h 11009475"/>
                <a:gd name="connsiteX25" fmla="*/ 4056672 w 4799787"/>
                <a:gd name="connsiteY25" fmla="*/ 3419970 h 11009475"/>
                <a:gd name="connsiteX26" fmla="*/ 4052341 w 4799787"/>
                <a:gd name="connsiteY26" fmla="*/ 3381908 h 11009475"/>
                <a:gd name="connsiteX27" fmla="*/ 4063796 w 4799787"/>
                <a:gd name="connsiteY27" fmla="*/ 3338804 h 11009475"/>
                <a:gd name="connsiteX28" fmla="*/ 4073741 w 4799787"/>
                <a:gd name="connsiteY28" fmla="*/ 3291090 h 11009475"/>
                <a:gd name="connsiteX29" fmla="*/ 4082224 w 4799787"/>
                <a:gd name="connsiteY29" fmla="*/ 3239668 h 11009475"/>
                <a:gd name="connsiteX30" fmla="*/ 4089311 w 4799787"/>
                <a:gd name="connsiteY30" fmla="*/ 3185426 h 11009475"/>
                <a:gd name="connsiteX31" fmla="*/ 4095077 w 4799787"/>
                <a:gd name="connsiteY31" fmla="*/ 3129292 h 11009475"/>
                <a:gd name="connsiteX32" fmla="*/ 4099572 w 4799787"/>
                <a:gd name="connsiteY32" fmla="*/ 3072180 h 11009475"/>
                <a:gd name="connsiteX33" fmla="*/ 4102874 w 4799787"/>
                <a:gd name="connsiteY33" fmla="*/ 3015005 h 11009475"/>
                <a:gd name="connsiteX34" fmla="*/ 4105033 w 4799787"/>
                <a:gd name="connsiteY34" fmla="*/ 2958655 h 11009475"/>
                <a:gd name="connsiteX35" fmla="*/ 4106138 w 4799787"/>
                <a:gd name="connsiteY35" fmla="*/ 2904058 h 11009475"/>
                <a:gd name="connsiteX36" fmla="*/ 4106227 w 4799787"/>
                <a:gd name="connsiteY36" fmla="*/ 2852115 h 11009475"/>
                <a:gd name="connsiteX37" fmla="*/ 4105376 w 4799787"/>
                <a:gd name="connsiteY37" fmla="*/ 2803753 h 11009475"/>
                <a:gd name="connsiteX38" fmla="*/ 4103662 w 4799787"/>
                <a:gd name="connsiteY38" fmla="*/ 2759862 h 11009475"/>
                <a:gd name="connsiteX39" fmla="*/ 4101122 w 4799787"/>
                <a:gd name="connsiteY39" fmla="*/ 2721368 h 11009475"/>
                <a:gd name="connsiteX40" fmla="*/ 4097845 w 4799787"/>
                <a:gd name="connsiteY40" fmla="*/ 2689174 h 11009475"/>
                <a:gd name="connsiteX41" fmla="*/ 4090454 w 4799787"/>
                <a:gd name="connsiteY41" fmla="*/ 2628252 h 11009475"/>
                <a:gd name="connsiteX42" fmla="*/ 4071607 w 4799787"/>
                <a:gd name="connsiteY42" fmla="*/ 2459113 h 11009475"/>
                <a:gd name="connsiteX43" fmla="*/ 4065587 w 4799787"/>
                <a:gd name="connsiteY43" fmla="*/ 2407094 h 11009475"/>
                <a:gd name="connsiteX44" fmla="*/ 4059275 w 4799787"/>
                <a:gd name="connsiteY44" fmla="*/ 2357170 h 11009475"/>
                <a:gd name="connsiteX45" fmla="*/ 4052417 w 4799787"/>
                <a:gd name="connsiteY45" fmla="*/ 2309266 h 11009475"/>
                <a:gd name="connsiteX46" fmla="*/ 4044759 w 4799787"/>
                <a:gd name="connsiteY46" fmla="*/ 2263330 h 11009475"/>
                <a:gd name="connsiteX47" fmla="*/ 4036034 w 4799787"/>
                <a:gd name="connsiteY47" fmla="*/ 2219325 h 11009475"/>
                <a:gd name="connsiteX48" fmla="*/ 4026001 w 4799787"/>
                <a:gd name="connsiteY48" fmla="*/ 2177186 h 11009475"/>
                <a:gd name="connsiteX49" fmla="*/ 4014406 w 4799787"/>
                <a:gd name="connsiteY49" fmla="*/ 2136851 h 11009475"/>
                <a:gd name="connsiteX50" fmla="*/ 4000995 w 4799787"/>
                <a:gd name="connsiteY50" fmla="*/ 2098268 h 11009475"/>
                <a:gd name="connsiteX51" fmla="*/ 3985514 w 4799787"/>
                <a:gd name="connsiteY51" fmla="*/ 2061375 h 11009475"/>
                <a:gd name="connsiteX52" fmla="*/ 3967696 w 4799787"/>
                <a:gd name="connsiteY52" fmla="*/ 2026132 h 11009475"/>
                <a:gd name="connsiteX53" fmla="*/ 3947312 w 4799787"/>
                <a:gd name="connsiteY53" fmla="*/ 1992477 h 11009475"/>
                <a:gd name="connsiteX54" fmla="*/ 3924084 w 4799787"/>
                <a:gd name="connsiteY54" fmla="*/ 1960346 h 11009475"/>
                <a:gd name="connsiteX55" fmla="*/ 3897757 w 4799787"/>
                <a:gd name="connsiteY55" fmla="*/ 1929688 h 11009475"/>
                <a:gd name="connsiteX56" fmla="*/ 3868102 w 4799787"/>
                <a:gd name="connsiteY56" fmla="*/ 1900440 h 11009475"/>
                <a:gd name="connsiteX57" fmla="*/ 3834841 w 4799787"/>
                <a:gd name="connsiteY57" fmla="*/ 1872564 h 11009475"/>
                <a:gd name="connsiteX58" fmla="*/ 3797731 w 4799787"/>
                <a:gd name="connsiteY58" fmla="*/ 1845995 h 11009475"/>
                <a:gd name="connsiteX59" fmla="*/ 3756520 w 4799787"/>
                <a:gd name="connsiteY59" fmla="*/ 1820684 h 11009475"/>
                <a:gd name="connsiteX60" fmla="*/ 3710940 w 4799787"/>
                <a:gd name="connsiteY60" fmla="*/ 1796554 h 11009475"/>
                <a:gd name="connsiteX61" fmla="*/ 3699484 w 4799787"/>
                <a:gd name="connsiteY61" fmla="*/ 1742655 h 11009475"/>
                <a:gd name="connsiteX62" fmla="*/ 3683393 w 4799787"/>
                <a:gd name="connsiteY62" fmla="*/ 1693278 h 11009475"/>
                <a:gd name="connsiteX63" fmla="*/ 3663086 w 4799787"/>
                <a:gd name="connsiteY63" fmla="*/ 1648193 h 11009475"/>
                <a:gd name="connsiteX64" fmla="*/ 3638956 w 4799787"/>
                <a:gd name="connsiteY64" fmla="*/ 1607197 h 11009475"/>
                <a:gd name="connsiteX65" fmla="*/ 3611422 w 4799787"/>
                <a:gd name="connsiteY65" fmla="*/ 1570062 h 11009475"/>
                <a:gd name="connsiteX66" fmla="*/ 3580854 w 4799787"/>
                <a:gd name="connsiteY66" fmla="*/ 1536573 h 11009475"/>
                <a:gd name="connsiteX67" fmla="*/ 3547694 w 4799787"/>
                <a:gd name="connsiteY67" fmla="*/ 1506512 h 11009475"/>
                <a:gd name="connsiteX68" fmla="*/ 3512312 w 4799787"/>
                <a:gd name="connsiteY68" fmla="*/ 1479664 h 11009475"/>
                <a:gd name="connsiteX69" fmla="*/ 3475139 w 4799787"/>
                <a:gd name="connsiteY69" fmla="*/ 1455813 h 11009475"/>
                <a:gd name="connsiteX70" fmla="*/ 3436556 w 4799787"/>
                <a:gd name="connsiteY70" fmla="*/ 1434731 h 11009475"/>
                <a:gd name="connsiteX71" fmla="*/ 3396983 w 4799787"/>
                <a:gd name="connsiteY71" fmla="*/ 1416227 h 11009475"/>
                <a:gd name="connsiteX72" fmla="*/ 3356813 w 4799787"/>
                <a:gd name="connsiteY72" fmla="*/ 1400060 h 11009475"/>
                <a:gd name="connsiteX73" fmla="*/ 3316440 w 4799787"/>
                <a:gd name="connsiteY73" fmla="*/ 1386014 h 11009475"/>
                <a:gd name="connsiteX74" fmla="*/ 3276295 w 4799787"/>
                <a:gd name="connsiteY74" fmla="*/ 1373886 h 11009475"/>
                <a:gd name="connsiteX75" fmla="*/ 3236760 w 4799787"/>
                <a:gd name="connsiteY75" fmla="*/ 1363446 h 11009475"/>
                <a:gd name="connsiteX76" fmla="*/ 3198253 w 4799787"/>
                <a:gd name="connsiteY76" fmla="*/ 1354480 h 11009475"/>
                <a:gd name="connsiteX77" fmla="*/ 3161157 w 4799787"/>
                <a:gd name="connsiteY77" fmla="*/ 1346771 h 11009475"/>
                <a:gd name="connsiteX78" fmla="*/ 3127591 w 4799787"/>
                <a:gd name="connsiteY78" fmla="*/ 1292110 h 11009475"/>
                <a:gd name="connsiteX79" fmla="*/ 3096272 w 4799787"/>
                <a:gd name="connsiteY79" fmla="*/ 1238783 h 11009475"/>
                <a:gd name="connsiteX80" fmla="*/ 3066834 w 4799787"/>
                <a:gd name="connsiteY80" fmla="*/ 1187018 h 11009475"/>
                <a:gd name="connsiteX81" fmla="*/ 3012071 w 4799787"/>
                <a:gd name="connsiteY81" fmla="*/ 1088936 h 11009475"/>
                <a:gd name="connsiteX82" fmla="*/ 2986024 w 4799787"/>
                <a:gd name="connsiteY82" fmla="*/ 1043025 h 11009475"/>
                <a:gd name="connsiteX83" fmla="*/ 2960357 w 4799787"/>
                <a:gd name="connsiteY83" fmla="*/ 999477 h 11009475"/>
                <a:gd name="connsiteX84" fmla="*/ 2934716 w 4799787"/>
                <a:gd name="connsiteY84" fmla="*/ 958507 h 11009475"/>
                <a:gd name="connsiteX85" fmla="*/ 2908719 w 4799787"/>
                <a:gd name="connsiteY85" fmla="*/ 920292 h 11009475"/>
                <a:gd name="connsiteX86" fmla="*/ 2881998 w 4799787"/>
                <a:gd name="connsiteY86" fmla="*/ 885050 h 11009475"/>
                <a:gd name="connsiteX87" fmla="*/ 2854185 w 4799787"/>
                <a:gd name="connsiteY87" fmla="*/ 852970 h 11009475"/>
                <a:gd name="connsiteX88" fmla="*/ 2824911 w 4799787"/>
                <a:gd name="connsiteY88" fmla="*/ 824280 h 11009475"/>
                <a:gd name="connsiteX89" fmla="*/ 2793796 w 4799787"/>
                <a:gd name="connsiteY89" fmla="*/ 799160 h 11009475"/>
                <a:gd name="connsiteX90" fmla="*/ 2760472 w 4799787"/>
                <a:gd name="connsiteY90" fmla="*/ 777824 h 11009475"/>
                <a:gd name="connsiteX91" fmla="*/ 2724581 w 4799787"/>
                <a:gd name="connsiteY91" fmla="*/ 760476 h 11009475"/>
                <a:gd name="connsiteX92" fmla="*/ 2687066 w 4799787"/>
                <a:gd name="connsiteY92" fmla="*/ 751433 h 11009475"/>
                <a:gd name="connsiteX93" fmla="*/ 2644190 w 4799787"/>
                <a:gd name="connsiteY93" fmla="*/ 751306 h 11009475"/>
                <a:gd name="connsiteX94" fmla="*/ 2597493 w 4799787"/>
                <a:gd name="connsiteY94" fmla="*/ 758380 h 11009475"/>
                <a:gd name="connsiteX95" fmla="*/ 2548458 w 4799787"/>
                <a:gd name="connsiteY95" fmla="*/ 770915 h 11009475"/>
                <a:gd name="connsiteX96" fmla="*/ 2498623 w 4799787"/>
                <a:gd name="connsiteY96" fmla="*/ 787222 h 11009475"/>
                <a:gd name="connsiteX97" fmla="*/ 2449487 w 4799787"/>
                <a:gd name="connsiteY97" fmla="*/ 805561 h 11009475"/>
                <a:gd name="connsiteX98" fmla="*/ 2359406 w 4799787"/>
                <a:gd name="connsiteY98" fmla="*/ 841476 h 11009475"/>
                <a:gd name="connsiteX99" fmla="*/ 2321471 w 4799787"/>
                <a:gd name="connsiteY99" fmla="*/ 855624 h 11009475"/>
                <a:gd name="connsiteX100" fmla="*/ 2353945 w 4799787"/>
                <a:gd name="connsiteY100" fmla="*/ 972350 h 11009475"/>
                <a:gd name="connsiteX101" fmla="*/ 2369337 w 4799787"/>
                <a:gd name="connsiteY101" fmla="*/ 1042733 h 11009475"/>
                <a:gd name="connsiteX102" fmla="*/ 2371750 w 4799787"/>
                <a:gd name="connsiteY102" fmla="*/ 1095070 h 11009475"/>
                <a:gd name="connsiteX103" fmla="*/ 2365273 w 4799787"/>
                <a:gd name="connsiteY103" fmla="*/ 1157706 h 11009475"/>
                <a:gd name="connsiteX104" fmla="*/ 2244699 w 4799787"/>
                <a:gd name="connsiteY104" fmla="*/ 2131885 h 11009475"/>
                <a:gd name="connsiteX105" fmla="*/ 2365260 w 4799787"/>
                <a:gd name="connsiteY105" fmla="*/ 1157706 h 11009475"/>
                <a:gd name="connsiteX106" fmla="*/ 2365730 w 4799787"/>
                <a:gd name="connsiteY106" fmla="*/ 1139748 h 11009475"/>
                <a:gd name="connsiteX107" fmla="*/ 2342832 w 4799787"/>
                <a:gd name="connsiteY107" fmla="*/ 1081036 h 11009475"/>
                <a:gd name="connsiteX108" fmla="*/ 2321318 w 4799787"/>
                <a:gd name="connsiteY108" fmla="*/ 1042365 h 11009475"/>
                <a:gd name="connsiteX109" fmla="*/ 2294293 w 4799787"/>
                <a:gd name="connsiteY109" fmla="*/ 998880 h 11009475"/>
                <a:gd name="connsiteX110" fmla="*/ 2262708 w 4799787"/>
                <a:gd name="connsiteY110" fmla="*/ 951623 h 11009475"/>
                <a:gd name="connsiteX111" fmla="*/ 2227465 w 4799787"/>
                <a:gd name="connsiteY111" fmla="*/ 901636 h 11009475"/>
                <a:gd name="connsiteX112" fmla="*/ 2189480 w 4799787"/>
                <a:gd name="connsiteY112" fmla="*/ 849960 h 11009475"/>
                <a:gd name="connsiteX113" fmla="*/ 2149678 w 4799787"/>
                <a:gd name="connsiteY113" fmla="*/ 797648 h 11009475"/>
                <a:gd name="connsiteX114" fmla="*/ 2108962 w 4799787"/>
                <a:gd name="connsiteY114" fmla="*/ 745731 h 11009475"/>
                <a:gd name="connsiteX115" fmla="*/ 2068271 w 4799787"/>
                <a:gd name="connsiteY115" fmla="*/ 695274 h 11009475"/>
                <a:gd name="connsiteX116" fmla="*/ 2028520 w 4799787"/>
                <a:gd name="connsiteY116" fmla="*/ 647306 h 11009475"/>
                <a:gd name="connsiteX117" fmla="*/ 1990610 w 4799787"/>
                <a:gd name="connsiteY117" fmla="*/ 602869 h 11009475"/>
                <a:gd name="connsiteX118" fmla="*/ 1955482 w 4799787"/>
                <a:gd name="connsiteY118" fmla="*/ 563016 h 11009475"/>
                <a:gd name="connsiteX119" fmla="*/ 1924037 w 4799787"/>
                <a:gd name="connsiteY119" fmla="*/ 528789 h 11009475"/>
                <a:gd name="connsiteX120" fmla="*/ 1897202 w 4799787"/>
                <a:gd name="connsiteY120" fmla="*/ 501230 h 11009475"/>
                <a:gd name="connsiteX121" fmla="*/ 1861007 w 4799787"/>
                <a:gd name="connsiteY121" fmla="*/ 470306 h 11009475"/>
                <a:gd name="connsiteX122" fmla="*/ 406044 w 4799787"/>
                <a:gd name="connsiteY122" fmla="*/ 2501 h 11009475"/>
                <a:gd name="connsiteX123" fmla="*/ 363143 w 4799787"/>
                <a:gd name="connsiteY123" fmla="*/ 0 h 11009475"/>
                <a:gd name="connsiteX124" fmla="*/ 321068 w 4799787"/>
                <a:gd name="connsiteY124" fmla="*/ 19151 h 11009475"/>
                <a:gd name="connsiteX125" fmla="*/ 289941 w 4799787"/>
                <a:gd name="connsiteY125" fmla="*/ 53987 h 11009475"/>
                <a:gd name="connsiteX126" fmla="*/ 279920 w 4799787"/>
                <a:gd name="connsiteY126" fmla="*/ 98539 h 11009475"/>
                <a:gd name="connsiteX127" fmla="*/ 284683 w 4799787"/>
                <a:gd name="connsiteY127" fmla="*/ 138950 h 11009475"/>
                <a:gd name="connsiteX128" fmla="*/ 293077 w 4799787"/>
                <a:gd name="connsiteY128" fmla="*/ 181762 h 11009475"/>
                <a:gd name="connsiteX129" fmla="*/ 305917 w 4799787"/>
                <a:gd name="connsiteY129" fmla="*/ 225729 h 11009475"/>
                <a:gd name="connsiteX130" fmla="*/ 324027 w 4799787"/>
                <a:gd name="connsiteY130" fmla="*/ 269608 h 11009475"/>
                <a:gd name="connsiteX131" fmla="*/ 348221 w 4799787"/>
                <a:gd name="connsiteY131" fmla="*/ 312127 h 11009475"/>
                <a:gd name="connsiteX132" fmla="*/ 379310 w 4799787"/>
                <a:gd name="connsiteY132" fmla="*/ 352044 h 11009475"/>
                <a:gd name="connsiteX133" fmla="*/ 418122 w 4799787"/>
                <a:gd name="connsiteY133" fmla="*/ 388112 h 11009475"/>
                <a:gd name="connsiteX134" fmla="*/ 685850 w 4799787"/>
                <a:gd name="connsiteY134" fmla="*/ 539369 h 11009475"/>
                <a:gd name="connsiteX135" fmla="*/ 1100861 w 4799787"/>
                <a:gd name="connsiteY135" fmla="*/ 735495 h 11009475"/>
                <a:gd name="connsiteX136" fmla="*/ 1482407 w 4799787"/>
                <a:gd name="connsiteY136" fmla="*/ 905357 h 11009475"/>
                <a:gd name="connsiteX137" fmla="*/ 1649742 w 4799787"/>
                <a:gd name="connsiteY137" fmla="*/ 977785 h 11009475"/>
                <a:gd name="connsiteX138" fmla="*/ 1785048 w 4799787"/>
                <a:gd name="connsiteY138" fmla="*/ 2112632 h 11009475"/>
                <a:gd name="connsiteX139" fmla="*/ 1759026 w 4799787"/>
                <a:gd name="connsiteY139" fmla="*/ 2372144 h 11009475"/>
                <a:gd name="connsiteX140" fmla="*/ 1648383 w 4799787"/>
                <a:gd name="connsiteY140" fmla="*/ 2966072 h 11009475"/>
                <a:gd name="connsiteX141" fmla="*/ 1607248 w 4799787"/>
                <a:gd name="connsiteY141" fmla="*/ 2983052 h 11009475"/>
                <a:gd name="connsiteX142" fmla="*/ 1563331 w 4799787"/>
                <a:gd name="connsiteY142" fmla="*/ 3004997 h 11009475"/>
                <a:gd name="connsiteX143" fmla="*/ 1414526 w 4799787"/>
                <a:gd name="connsiteY143" fmla="*/ 3086201 h 11009475"/>
                <a:gd name="connsiteX144" fmla="*/ 1387436 w 4799787"/>
                <a:gd name="connsiteY144" fmla="*/ 3147326 h 11009475"/>
                <a:gd name="connsiteX145" fmla="*/ 1327137 w 4799787"/>
                <a:gd name="connsiteY145" fmla="*/ 3085833 h 11009475"/>
                <a:gd name="connsiteX146" fmla="*/ 1255369 w 4799787"/>
                <a:gd name="connsiteY146" fmla="*/ 3011360 h 11009475"/>
                <a:gd name="connsiteX147" fmla="*/ 1143254 w 4799787"/>
                <a:gd name="connsiteY147" fmla="*/ 2894114 h 11009475"/>
                <a:gd name="connsiteX148" fmla="*/ 1105077 w 4799787"/>
                <a:gd name="connsiteY148" fmla="*/ 2854502 h 11009475"/>
                <a:gd name="connsiteX149" fmla="*/ 1066647 w 4799787"/>
                <a:gd name="connsiteY149" fmla="*/ 2815005 h 11009475"/>
                <a:gd name="connsiteX150" fmla="*/ 1028077 w 4799787"/>
                <a:gd name="connsiteY150" fmla="*/ 2775851 h 11009475"/>
                <a:gd name="connsiteX151" fmla="*/ 989457 w 4799787"/>
                <a:gd name="connsiteY151" fmla="*/ 2737294 h 11009475"/>
                <a:gd name="connsiteX152" fmla="*/ 950874 w 4799787"/>
                <a:gd name="connsiteY152" fmla="*/ 2699562 h 11009475"/>
                <a:gd name="connsiteX153" fmla="*/ 912431 w 4799787"/>
                <a:gd name="connsiteY153" fmla="*/ 2662885 h 11009475"/>
                <a:gd name="connsiteX154" fmla="*/ 874217 w 4799787"/>
                <a:gd name="connsiteY154" fmla="*/ 2627490 h 11009475"/>
                <a:gd name="connsiteX155" fmla="*/ 836333 w 4799787"/>
                <a:gd name="connsiteY155" fmla="*/ 2593619 h 11009475"/>
                <a:gd name="connsiteX156" fmla="*/ 798868 w 4799787"/>
                <a:gd name="connsiteY156" fmla="*/ 2561513 h 11009475"/>
                <a:gd name="connsiteX157" fmla="*/ 761923 w 4799787"/>
                <a:gd name="connsiteY157" fmla="*/ 2531389 h 11009475"/>
                <a:gd name="connsiteX158" fmla="*/ 725589 w 4799787"/>
                <a:gd name="connsiteY158" fmla="*/ 2503487 h 11009475"/>
                <a:gd name="connsiteX159" fmla="*/ 689978 w 4799787"/>
                <a:gd name="connsiteY159" fmla="*/ 2478036 h 11009475"/>
                <a:gd name="connsiteX160" fmla="*/ 655154 w 4799787"/>
                <a:gd name="connsiteY160" fmla="*/ 2455291 h 11009475"/>
                <a:gd name="connsiteX161" fmla="*/ 621245 w 4799787"/>
                <a:gd name="connsiteY161" fmla="*/ 2435453 h 11009475"/>
                <a:gd name="connsiteX162" fmla="*/ 556488 w 4799787"/>
                <a:gd name="connsiteY162" fmla="*/ 2405507 h 11009475"/>
                <a:gd name="connsiteX163" fmla="*/ 495566 w 4799787"/>
                <a:gd name="connsiteY163" fmla="*/ 2384895 h 11009475"/>
                <a:gd name="connsiteX164" fmla="*/ 438518 w 4799787"/>
                <a:gd name="connsiteY164" fmla="*/ 2369210 h 11009475"/>
                <a:gd name="connsiteX165" fmla="*/ 385191 w 4799787"/>
                <a:gd name="connsiteY165" fmla="*/ 2358148 h 11009475"/>
                <a:gd name="connsiteX166" fmla="*/ 335495 w 4799787"/>
                <a:gd name="connsiteY166" fmla="*/ 2351468 h 11009475"/>
                <a:gd name="connsiteX167" fmla="*/ 289293 w 4799787"/>
                <a:gd name="connsiteY167" fmla="*/ 2348865 h 11009475"/>
                <a:gd name="connsiteX168" fmla="*/ 246468 w 4799787"/>
                <a:gd name="connsiteY168" fmla="*/ 2350084 h 11009475"/>
                <a:gd name="connsiteX169" fmla="*/ 206895 w 4799787"/>
                <a:gd name="connsiteY169" fmla="*/ 2354846 h 11009475"/>
                <a:gd name="connsiteX170" fmla="*/ 164465 w 4799787"/>
                <a:gd name="connsiteY170" fmla="*/ 2365781 h 11009475"/>
                <a:gd name="connsiteX171" fmla="*/ 126428 w 4799787"/>
                <a:gd name="connsiteY171" fmla="*/ 2382951 h 11009475"/>
                <a:gd name="connsiteX172" fmla="*/ 92976 w 4799787"/>
                <a:gd name="connsiteY172" fmla="*/ 2405608 h 11009475"/>
                <a:gd name="connsiteX173" fmla="*/ 64312 w 4799787"/>
                <a:gd name="connsiteY173" fmla="*/ 2432951 h 11009475"/>
                <a:gd name="connsiteX174" fmla="*/ 40640 w 4799787"/>
                <a:gd name="connsiteY174" fmla="*/ 2464219 h 11009475"/>
                <a:gd name="connsiteX175" fmla="*/ 22174 w 4799787"/>
                <a:gd name="connsiteY175" fmla="*/ 2498636 h 11009475"/>
                <a:gd name="connsiteX176" fmla="*/ 9105 w 4799787"/>
                <a:gd name="connsiteY176" fmla="*/ 2535415 h 11009475"/>
                <a:gd name="connsiteX177" fmla="*/ 1651 w 4799787"/>
                <a:gd name="connsiteY177" fmla="*/ 2573794 h 11009475"/>
                <a:gd name="connsiteX178" fmla="*/ 0 w 4799787"/>
                <a:gd name="connsiteY178" fmla="*/ 2612987 h 11009475"/>
                <a:gd name="connsiteX179" fmla="*/ 4356 w 4799787"/>
                <a:gd name="connsiteY179" fmla="*/ 2652230 h 11009475"/>
                <a:gd name="connsiteX180" fmla="*/ 14922 w 4799787"/>
                <a:gd name="connsiteY180" fmla="*/ 2690736 h 11009475"/>
                <a:gd name="connsiteX181" fmla="*/ 31902 w 4799787"/>
                <a:gd name="connsiteY181" fmla="*/ 2727744 h 11009475"/>
                <a:gd name="connsiteX182" fmla="*/ 55511 w 4799787"/>
                <a:gd name="connsiteY182" fmla="*/ 2762466 h 11009475"/>
                <a:gd name="connsiteX183" fmla="*/ 85928 w 4799787"/>
                <a:gd name="connsiteY183" fmla="*/ 2794127 h 11009475"/>
                <a:gd name="connsiteX184" fmla="*/ 121500 w 4799787"/>
                <a:gd name="connsiteY184" fmla="*/ 2825940 h 11009475"/>
                <a:gd name="connsiteX185" fmla="*/ 157035 w 4799787"/>
                <a:gd name="connsiteY185" fmla="*/ 2858617 h 11009475"/>
                <a:gd name="connsiteX186" fmla="*/ 192519 w 4799787"/>
                <a:gd name="connsiteY186" fmla="*/ 2892145 h 11009475"/>
                <a:gd name="connsiteX187" fmla="*/ 227926 w 4799787"/>
                <a:gd name="connsiteY187" fmla="*/ 2926461 h 11009475"/>
                <a:gd name="connsiteX188" fmla="*/ 263245 w 4799787"/>
                <a:gd name="connsiteY188" fmla="*/ 2961551 h 11009475"/>
                <a:gd name="connsiteX189" fmla="*/ 298462 w 4799787"/>
                <a:gd name="connsiteY189" fmla="*/ 2997352 h 11009475"/>
                <a:gd name="connsiteX190" fmla="*/ 333552 w 4799787"/>
                <a:gd name="connsiteY190" fmla="*/ 3033852 h 11009475"/>
                <a:gd name="connsiteX191" fmla="*/ 368503 w 4799787"/>
                <a:gd name="connsiteY191" fmla="*/ 3070999 h 11009475"/>
                <a:gd name="connsiteX192" fmla="*/ 403301 w 4799787"/>
                <a:gd name="connsiteY192" fmla="*/ 3108769 h 11009475"/>
                <a:gd name="connsiteX193" fmla="*/ 437921 w 4799787"/>
                <a:gd name="connsiteY193" fmla="*/ 3147098 h 11009475"/>
                <a:gd name="connsiteX194" fmla="*/ 472338 w 4799787"/>
                <a:gd name="connsiteY194" fmla="*/ 3185972 h 11009475"/>
                <a:gd name="connsiteX195" fmla="*/ 506552 w 4799787"/>
                <a:gd name="connsiteY195" fmla="*/ 3225355 h 11009475"/>
                <a:gd name="connsiteX196" fmla="*/ 540524 w 4799787"/>
                <a:gd name="connsiteY196" fmla="*/ 3265182 h 11009475"/>
                <a:gd name="connsiteX197" fmla="*/ 574255 w 4799787"/>
                <a:gd name="connsiteY197" fmla="*/ 3305441 h 11009475"/>
                <a:gd name="connsiteX198" fmla="*/ 607720 w 4799787"/>
                <a:gd name="connsiteY198" fmla="*/ 3346094 h 11009475"/>
                <a:gd name="connsiteX199" fmla="*/ 640905 w 4799787"/>
                <a:gd name="connsiteY199" fmla="*/ 3387090 h 11009475"/>
                <a:gd name="connsiteX200" fmla="*/ 673798 w 4799787"/>
                <a:gd name="connsiteY200" fmla="*/ 3428403 h 11009475"/>
                <a:gd name="connsiteX201" fmla="*/ 706361 w 4799787"/>
                <a:gd name="connsiteY201" fmla="*/ 3469983 h 11009475"/>
                <a:gd name="connsiteX202" fmla="*/ 738593 w 4799787"/>
                <a:gd name="connsiteY202" fmla="*/ 3511804 h 11009475"/>
                <a:gd name="connsiteX203" fmla="*/ 770470 w 4799787"/>
                <a:gd name="connsiteY203" fmla="*/ 3553815 h 11009475"/>
                <a:gd name="connsiteX204" fmla="*/ 801979 w 4799787"/>
                <a:gd name="connsiteY204" fmla="*/ 3595992 h 11009475"/>
                <a:gd name="connsiteX205" fmla="*/ 833094 w 4799787"/>
                <a:gd name="connsiteY205" fmla="*/ 3638296 h 11009475"/>
                <a:gd name="connsiteX206" fmla="*/ 863803 w 4799787"/>
                <a:gd name="connsiteY206" fmla="*/ 3680688 h 11009475"/>
                <a:gd name="connsiteX207" fmla="*/ 894092 w 4799787"/>
                <a:gd name="connsiteY207" fmla="*/ 3723119 h 11009475"/>
                <a:gd name="connsiteX208" fmla="*/ 923937 w 4799787"/>
                <a:gd name="connsiteY208" fmla="*/ 3765562 h 11009475"/>
                <a:gd name="connsiteX209" fmla="*/ 953325 w 4799787"/>
                <a:gd name="connsiteY209" fmla="*/ 3807980 h 11009475"/>
                <a:gd name="connsiteX210" fmla="*/ 982230 w 4799787"/>
                <a:gd name="connsiteY210" fmla="*/ 3850335 h 11009475"/>
                <a:gd name="connsiteX211" fmla="*/ 1010640 w 4799787"/>
                <a:gd name="connsiteY211" fmla="*/ 3892588 h 11009475"/>
                <a:gd name="connsiteX212" fmla="*/ 1038542 w 4799787"/>
                <a:gd name="connsiteY212" fmla="*/ 3934701 h 11009475"/>
                <a:gd name="connsiteX213" fmla="*/ 1424025 w 4799787"/>
                <a:gd name="connsiteY213" fmla="*/ 4504220 h 11009475"/>
                <a:gd name="connsiteX214" fmla="*/ 1462062 w 4799787"/>
                <a:gd name="connsiteY214" fmla="*/ 4552556 h 11009475"/>
                <a:gd name="connsiteX215" fmla="*/ 1499628 w 4799787"/>
                <a:gd name="connsiteY215" fmla="*/ 4598822 h 11009475"/>
                <a:gd name="connsiteX216" fmla="*/ 1536700 w 4799787"/>
                <a:gd name="connsiteY216" fmla="*/ 4643183 h 11009475"/>
                <a:gd name="connsiteX217" fmla="*/ 1573225 w 4799787"/>
                <a:gd name="connsiteY217" fmla="*/ 4685792 h 11009475"/>
                <a:gd name="connsiteX218" fmla="*/ 1609204 w 4799787"/>
                <a:gd name="connsiteY218" fmla="*/ 4726813 h 11009475"/>
                <a:gd name="connsiteX219" fmla="*/ 1644599 w 4799787"/>
                <a:gd name="connsiteY219" fmla="*/ 4766399 h 11009475"/>
                <a:gd name="connsiteX220" fmla="*/ 1679359 w 4799787"/>
                <a:gd name="connsiteY220" fmla="*/ 4804740 h 11009475"/>
                <a:gd name="connsiteX221" fmla="*/ 1811642 w 4799787"/>
                <a:gd name="connsiteY221" fmla="*/ 4948745 h 11009475"/>
                <a:gd name="connsiteX222" fmla="*/ 1842858 w 4799787"/>
                <a:gd name="connsiteY222" fmla="*/ 4983226 h 11009475"/>
                <a:gd name="connsiteX223" fmla="*/ 1873275 w 4799787"/>
                <a:gd name="connsiteY223" fmla="*/ 5017414 h 11009475"/>
                <a:gd name="connsiteX224" fmla="*/ 1902866 w 4799787"/>
                <a:gd name="connsiteY224" fmla="*/ 5051501 h 11009475"/>
                <a:gd name="connsiteX225" fmla="*/ 1931606 w 4799787"/>
                <a:gd name="connsiteY225" fmla="*/ 5085626 h 11009475"/>
                <a:gd name="connsiteX226" fmla="*/ 1959444 w 4799787"/>
                <a:gd name="connsiteY226" fmla="*/ 5119954 h 11009475"/>
                <a:gd name="connsiteX227" fmla="*/ 1986368 w 4799787"/>
                <a:gd name="connsiteY227" fmla="*/ 5154650 h 11009475"/>
                <a:gd name="connsiteX228" fmla="*/ 2012353 w 4799787"/>
                <a:gd name="connsiteY228" fmla="*/ 5189893 h 11009475"/>
                <a:gd name="connsiteX229" fmla="*/ 2037346 w 4799787"/>
                <a:gd name="connsiteY229" fmla="*/ 5225821 h 11009475"/>
                <a:gd name="connsiteX230" fmla="*/ 2061337 w 4799787"/>
                <a:gd name="connsiteY230" fmla="*/ 5262613 h 11009475"/>
                <a:gd name="connsiteX231" fmla="*/ 2084285 w 4799787"/>
                <a:gd name="connsiteY231" fmla="*/ 5300434 h 11009475"/>
                <a:gd name="connsiteX232" fmla="*/ 2106168 w 4799787"/>
                <a:gd name="connsiteY232" fmla="*/ 5339435 h 11009475"/>
                <a:gd name="connsiteX233" fmla="*/ 2126945 w 4799787"/>
                <a:gd name="connsiteY233" fmla="*/ 5379783 h 11009475"/>
                <a:gd name="connsiteX234" fmla="*/ 2146604 w 4799787"/>
                <a:gd name="connsiteY234" fmla="*/ 5421642 h 11009475"/>
                <a:gd name="connsiteX235" fmla="*/ 2165096 w 4799787"/>
                <a:gd name="connsiteY235" fmla="*/ 5465178 h 11009475"/>
                <a:gd name="connsiteX236" fmla="*/ 2182406 w 4799787"/>
                <a:gd name="connsiteY236" fmla="*/ 5510555 h 11009475"/>
                <a:gd name="connsiteX237" fmla="*/ 2198484 w 4799787"/>
                <a:gd name="connsiteY237" fmla="*/ 5557926 h 11009475"/>
                <a:gd name="connsiteX238" fmla="*/ 2213330 w 4799787"/>
                <a:gd name="connsiteY238" fmla="*/ 5607469 h 11009475"/>
                <a:gd name="connsiteX239" fmla="*/ 2226894 w 4799787"/>
                <a:gd name="connsiteY239" fmla="*/ 5659336 h 11009475"/>
                <a:gd name="connsiteX240" fmla="*/ 2299398 w 4799787"/>
                <a:gd name="connsiteY240" fmla="*/ 6512192 h 11009475"/>
                <a:gd name="connsiteX241" fmla="*/ 2344089 w 4799787"/>
                <a:gd name="connsiteY241" fmla="*/ 7067969 h 11009475"/>
                <a:gd name="connsiteX242" fmla="*/ 2382316 w 4799787"/>
                <a:gd name="connsiteY242" fmla="*/ 7569784 h 11009475"/>
                <a:gd name="connsiteX243" fmla="*/ 2411095 w 4799787"/>
                <a:gd name="connsiteY243" fmla="*/ 7968742 h 11009475"/>
                <a:gd name="connsiteX244" fmla="*/ 2434437 w 4799787"/>
                <a:gd name="connsiteY244" fmla="*/ 8310397 h 11009475"/>
                <a:gd name="connsiteX245" fmla="*/ 2456675 w 4799787"/>
                <a:gd name="connsiteY245" fmla="*/ 8656142 h 11009475"/>
                <a:gd name="connsiteX246" fmla="*/ 2473325 w 4799787"/>
                <a:gd name="connsiteY246" fmla="*/ 8932977 h 11009475"/>
                <a:gd name="connsiteX247" fmla="*/ 2488679 w 4799787"/>
                <a:gd name="connsiteY247" fmla="*/ 9207805 h 11009475"/>
                <a:gd name="connsiteX248" fmla="*/ 2499207 w 4799787"/>
                <a:gd name="connsiteY248" fmla="*/ 9411373 h 11009475"/>
                <a:gd name="connsiteX249" fmla="*/ 2568852 w 4799787"/>
                <a:gd name="connsiteY249" fmla="*/ 10904113 h 11009475"/>
                <a:gd name="connsiteX0" fmla="*/ 2578870 w 4799787"/>
                <a:gd name="connsiteY0" fmla="*/ 11004293 h 11019710"/>
                <a:gd name="connsiteX1" fmla="*/ 4799787 w 4799787"/>
                <a:gd name="connsiteY1" fmla="*/ 11004694 h 11019710"/>
                <a:gd name="connsiteX2" fmla="*/ 4643463 w 4799787"/>
                <a:gd name="connsiteY2" fmla="*/ 8467674 h 11019710"/>
                <a:gd name="connsiteX3" fmla="*/ 4445355 w 4799787"/>
                <a:gd name="connsiteY3" fmla="*/ 6664122 h 11019710"/>
                <a:gd name="connsiteX4" fmla="*/ 4266146 w 4799787"/>
                <a:gd name="connsiteY4" fmla="*/ 5572925 h 11019710"/>
                <a:gd name="connsiteX5" fmla="*/ 4018750 w 4799787"/>
                <a:gd name="connsiteY5" fmla="*/ 4526064 h 11019710"/>
                <a:gd name="connsiteX6" fmla="*/ 4018203 w 4799787"/>
                <a:gd name="connsiteY6" fmla="*/ 4488688 h 11019710"/>
                <a:gd name="connsiteX7" fmla="*/ 4018267 w 4799787"/>
                <a:gd name="connsiteY7" fmla="*/ 4434357 h 11019710"/>
                <a:gd name="connsiteX8" fmla="*/ 4019131 w 4799787"/>
                <a:gd name="connsiteY8" fmla="*/ 4380242 h 11019710"/>
                <a:gd name="connsiteX9" fmla="*/ 4020680 w 4799787"/>
                <a:gd name="connsiteY9" fmla="*/ 4326394 h 11019710"/>
                <a:gd name="connsiteX10" fmla="*/ 4022826 w 4799787"/>
                <a:gd name="connsiteY10" fmla="*/ 4272864 h 11019710"/>
                <a:gd name="connsiteX11" fmla="*/ 4025468 w 4799787"/>
                <a:gd name="connsiteY11" fmla="*/ 4219689 h 11019710"/>
                <a:gd name="connsiteX12" fmla="*/ 4028529 w 4799787"/>
                <a:gd name="connsiteY12" fmla="*/ 4166933 h 11019710"/>
                <a:gd name="connsiteX13" fmla="*/ 4031907 w 4799787"/>
                <a:gd name="connsiteY13" fmla="*/ 4114647 h 11019710"/>
                <a:gd name="connsiteX14" fmla="*/ 4035514 w 4799787"/>
                <a:gd name="connsiteY14" fmla="*/ 4062869 h 11019710"/>
                <a:gd name="connsiteX15" fmla="*/ 4046702 w 4799787"/>
                <a:gd name="connsiteY15" fmla="*/ 3911117 h 11019710"/>
                <a:gd name="connsiteX16" fmla="*/ 4053548 w 4799787"/>
                <a:gd name="connsiteY16" fmla="*/ 3813441 h 11019710"/>
                <a:gd name="connsiteX17" fmla="*/ 4056507 w 4799787"/>
                <a:gd name="connsiteY17" fmla="*/ 3765791 h 11019710"/>
                <a:gd name="connsiteX18" fmla="*/ 4059034 w 4799787"/>
                <a:gd name="connsiteY18" fmla="*/ 3719017 h 11019710"/>
                <a:gd name="connsiteX19" fmla="*/ 4061041 w 4799787"/>
                <a:gd name="connsiteY19" fmla="*/ 3673157 h 11019710"/>
                <a:gd name="connsiteX20" fmla="*/ 4062412 w 4799787"/>
                <a:gd name="connsiteY20" fmla="*/ 3628250 h 11019710"/>
                <a:gd name="connsiteX21" fmla="*/ 4063073 w 4799787"/>
                <a:gd name="connsiteY21" fmla="*/ 3584371 h 11019710"/>
                <a:gd name="connsiteX22" fmla="*/ 4062920 w 4799787"/>
                <a:gd name="connsiteY22" fmla="*/ 3541547 h 11019710"/>
                <a:gd name="connsiteX23" fmla="*/ 4061866 w 4799787"/>
                <a:gd name="connsiteY23" fmla="*/ 3499840 h 11019710"/>
                <a:gd name="connsiteX24" fmla="*/ 4059809 w 4799787"/>
                <a:gd name="connsiteY24" fmla="*/ 3459302 h 11019710"/>
                <a:gd name="connsiteX25" fmla="*/ 4056672 w 4799787"/>
                <a:gd name="connsiteY25" fmla="*/ 3419970 h 11019710"/>
                <a:gd name="connsiteX26" fmla="*/ 4052341 w 4799787"/>
                <a:gd name="connsiteY26" fmla="*/ 3381908 h 11019710"/>
                <a:gd name="connsiteX27" fmla="*/ 4063796 w 4799787"/>
                <a:gd name="connsiteY27" fmla="*/ 3338804 h 11019710"/>
                <a:gd name="connsiteX28" fmla="*/ 4073741 w 4799787"/>
                <a:gd name="connsiteY28" fmla="*/ 3291090 h 11019710"/>
                <a:gd name="connsiteX29" fmla="*/ 4082224 w 4799787"/>
                <a:gd name="connsiteY29" fmla="*/ 3239668 h 11019710"/>
                <a:gd name="connsiteX30" fmla="*/ 4089311 w 4799787"/>
                <a:gd name="connsiteY30" fmla="*/ 3185426 h 11019710"/>
                <a:gd name="connsiteX31" fmla="*/ 4095077 w 4799787"/>
                <a:gd name="connsiteY31" fmla="*/ 3129292 h 11019710"/>
                <a:gd name="connsiteX32" fmla="*/ 4099572 w 4799787"/>
                <a:gd name="connsiteY32" fmla="*/ 3072180 h 11019710"/>
                <a:gd name="connsiteX33" fmla="*/ 4102874 w 4799787"/>
                <a:gd name="connsiteY33" fmla="*/ 3015005 h 11019710"/>
                <a:gd name="connsiteX34" fmla="*/ 4105033 w 4799787"/>
                <a:gd name="connsiteY34" fmla="*/ 2958655 h 11019710"/>
                <a:gd name="connsiteX35" fmla="*/ 4106138 w 4799787"/>
                <a:gd name="connsiteY35" fmla="*/ 2904058 h 11019710"/>
                <a:gd name="connsiteX36" fmla="*/ 4106227 w 4799787"/>
                <a:gd name="connsiteY36" fmla="*/ 2852115 h 11019710"/>
                <a:gd name="connsiteX37" fmla="*/ 4105376 w 4799787"/>
                <a:gd name="connsiteY37" fmla="*/ 2803753 h 11019710"/>
                <a:gd name="connsiteX38" fmla="*/ 4103662 w 4799787"/>
                <a:gd name="connsiteY38" fmla="*/ 2759862 h 11019710"/>
                <a:gd name="connsiteX39" fmla="*/ 4101122 w 4799787"/>
                <a:gd name="connsiteY39" fmla="*/ 2721368 h 11019710"/>
                <a:gd name="connsiteX40" fmla="*/ 4097845 w 4799787"/>
                <a:gd name="connsiteY40" fmla="*/ 2689174 h 11019710"/>
                <a:gd name="connsiteX41" fmla="*/ 4090454 w 4799787"/>
                <a:gd name="connsiteY41" fmla="*/ 2628252 h 11019710"/>
                <a:gd name="connsiteX42" fmla="*/ 4071607 w 4799787"/>
                <a:gd name="connsiteY42" fmla="*/ 2459113 h 11019710"/>
                <a:gd name="connsiteX43" fmla="*/ 4065587 w 4799787"/>
                <a:gd name="connsiteY43" fmla="*/ 2407094 h 11019710"/>
                <a:gd name="connsiteX44" fmla="*/ 4059275 w 4799787"/>
                <a:gd name="connsiteY44" fmla="*/ 2357170 h 11019710"/>
                <a:gd name="connsiteX45" fmla="*/ 4052417 w 4799787"/>
                <a:gd name="connsiteY45" fmla="*/ 2309266 h 11019710"/>
                <a:gd name="connsiteX46" fmla="*/ 4044759 w 4799787"/>
                <a:gd name="connsiteY46" fmla="*/ 2263330 h 11019710"/>
                <a:gd name="connsiteX47" fmla="*/ 4036034 w 4799787"/>
                <a:gd name="connsiteY47" fmla="*/ 2219325 h 11019710"/>
                <a:gd name="connsiteX48" fmla="*/ 4026001 w 4799787"/>
                <a:gd name="connsiteY48" fmla="*/ 2177186 h 11019710"/>
                <a:gd name="connsiteX49" fmla="*/ 4014406 w 4799787"/>
                <a:gd name="connsiteY49" fmla="*/ 2136851 h 11019710"/>
                <a:gd name="connsiteX50" fmla="*/ 4000995 w 4799787"/>
                <a:gd name="connsiteY50" fmla="*/ 2098268 h 11019710"/>
                <a:gd name="connsiteX51" fmla="*/ 3985514 w 4799787"/>
                <a:gd name="connsiteY51" fmla="*/ 2061375 h 11019710"/>
                <a:gd name="connsiteX52" fmla="*/ 3967696 w 4799787"/>
                <a:gd name="connsiteY52" fmla="*/ 2026132 h 11019710"/>
                <a:gd name="connsiteX53" fmla="*/ 3947312 w 4799787"/>
                <a:gd name="connsiteY53" fmla="*/ 1992477 h 11019710"/>
                <a:gd name="connsiteX54" fmla="*/ 3924084 w 4799787"/>
                <a:gd name="connsiteY54" fmla="*/ 1960346 h 11019710"/>
                <a:gd name="connsiteX55" fmla="*/ 3897757 w 4799787"/>
                <a:gd name="connsiteY55" fmla="*/ 1929688 h 11019710"/>
                <a:gd name="connsiteX56" fmla="*/ 3868102 w 4799787"/>
                <a:gd name="connsiteY56" fmla="*/ 1900440 h 11019710"/>
                <a:gd name="connsiteX57" fmla="*/ 3834841 w 4799787"/>
                <a:gd name="connsiteY57" fmla="*/ 1872564 h 11019710"/>
                <a:gd name="connsiteX58" fmla="*/ 3797731 w 4799787"/>
                <a:gd name="connsiteY58" fmla="*/ 1845995 h 11019710"/>
                <a:gd name="connsiteX59" fmla="*/ 3756520 w 4799787"/>
                <a:gd name="connsiteY59" fmla="*/ 1820684 h 11019710"/>
                <a:gd name="connsiteX60" fmla="*/ 3710940 w 4799787"/>
                <a:gd name="connsiteY60" fmla="*/ 1796554 h 11019710"/>
                <a:gd name="connsiteX61" fmla="*/ 3699484 w 4799787"/>
                <a:gd name="connsiteY61" fmla="*/ 1742655 h 11019710"/>
                <a:gd name="connsiteX62" fmla="*/ 3683393 w 4799787"/>
                <a:gd name="connsiteY62" fmla="*/ 1693278 h 11019710"/>
                <a:gd name="connsiteX63" fmla="*/ 3663086 w 4799787"/>
                <a:gd name="connsiteY63" fmla="*/ 1648193 h 11019710"/>
                <a:gd name="connsiteX64" fmla="*/ 3638956 w 4799787"/>
                <a:gd name="connsiteY64" fmla="*/ 1607197 h 11019710"/>
                <a:gd name="connsiteX65" fmla="*/ 3611422 w 4799787"/>
                <a:gd name="connsiteY65" fmla="*/ 1570062 h 11019710"/>
                <a:gd name="connsiteX66" fmla="*/ 3580854 w 4799787"/>
                <a:gd name="connsiteY66" fmla="*/ 1536573 h 11019710"/>
                <a:gd name="connsiteX67" fmla="*/ 3547694 w 4799787"/>
                <a:gd name="connsiteY67" fmla="*/ 1506512 h 11019710"/>
                <a:gd name="connsiteX68" fmla="*/ 3512312 w 4799787"/>
                <a:gd name="connsiteY68" fmla="*/ 1479664 h 11019710"/>
                <a:gd name="connsiteX69" fmla="*/ 3475139 w 4799787"/>
                <a:gd name="connsiteY69" fmla="*/ 1455813 h 11019710"/>
                <a:gd name="connsiteX70" fmla="*/ 3436556 w 4799787"/>
                <a:gd name="connsiteY70" fmla="*/ 1434731 h 11019710"/>
                <a:gd name="connsiteX71" fmla="*/ 3396983 w 4799787"/>
                <a:gd name="connsiteY71" fmla="*/ 1416227 h 11019710"/>
                <a:gd name="connsiteX72" fmla="*/ 3356813 w 4799787"/>
                <a:gd name="connsiteY72" fmla="*/ 1400060 h 11019710"/>
                <a:gd name="connsiteX73" fmla="*/ 3316440 w 4799787"/>
                <a:gd name="connsiteY73" fmla="*/ 1386014 h 11019710"/>
                <a:gd name="connsiteX74" fmla="*/ 3276295 w 4799787"/>
                <a:gd name="connsiteY74" fmla="*/ 1373886 h 11019710"/>
                <a:gd name="connsiteX75" fmla="*/ 3236760 w 4799787"/>
                <a:gd name="connsiteY75" fmla="*/ 1363446 h 11019710"/>
                <a:gd name="connsiteX76" fmla="*/ 3198253 w 4799787"/>
                <a:gd name="connsiteY76" fmla="*/ 1354480 h 11019710"/>
                <a:gd name="connsiteX77" fmla="*/ 3161157 w 4799787"/>
                <a:gd name="connsiteY77" fmla="*/ 1346771 h 11019710"/>
                <a:gd name="connsiteX78" fmla="*/ 3127591 w 4799787"/>
                <a:gd name="connsiteY78" fmla="*/ 1292110 h 11019710"/>
                <a:gd name="connsiteX79" fmla="*/ 3096272 w 4799787"/>
                <a:gd name="connsiteY79" fmla="*/ 1238783 h 11019710"/>
                <a:gd name="connsiteX80" fmla="*/ 3066834 w 4799787"/>
                <a:gd name="connsiteY80" fmla="*/ 1187018 h 11019710"/>
                <a:gd name="connsiteX81" fmla="*/ 3012071 w 4799787"/>
                <a:gd name="connsiteY81" fmla="*/ 1088936 h 11019710"/>
                <a:gd name="connsiteX82" fmla="*/ 2986024 w 4799787"/>
                <a:gd name="connsiteY82" fmla="*/ 1043025 h 11019710"/>
                <a:gd name="connsiteX83" fmla="*/ 2960357 w 4799787"/>
                <a:gd name="connsiteY83" fmla="*/ 999477 h 11019710"/>
                <a:gd name="connsiteX84" fmla="*/ 2934716 w 4799787"/>
                <a:gd name="connsiteY84" fmla="*/ 958507 h 11019710"/>
                <a:gd name="connsiteX85" fmla="*/ 2908719 w 4799787"/>
                <a:gd name="connsiteY85" fmla="*/ 920292 h 11019710"/>
                <a:gd name="connsiteX86" fmla="*/ 2881998 w 4799787"/>
                <a:gd name="connsiteY86" fmla="*/ 885050 h 11019710"/>
                <a:gd name="connsiteX87" fmla="*/ 2854185 w 4799787"/>
                <a:gd name="connsiteY87" fmla="*/ 852970 h 11019710"/>
                <a:gd name="connsiteX88" fmla="*/ 2824911 w 4799787"/>
                <a:gd name="connsiteY88" fmla="*/ 824280 h 11019710"/>
                <a:gd name="connsiteX89" fmla="*/ 2793796 w 4799787"/>
                <a:gd name="connsiteY89" fmla="*/ 799160 h 11019710"/>
                <a:gd name="connsiteX90" fmla="*/ 2760472 w 4799787"/>
                <a:gd name="connsiteY90" fmla="*/ 777824 h 11019710"/>
                <a:gd name="connsiteX91" fmla="*/ 2724581 w 4799787"/>
                <a:gd name="connsiteY91" fmla="*/ 760476 h 11019710"/>
                <a:gd name="connsiteX92" fmla="*/ 2687066 w 4799787"/>
                <a:gd name="connsiteY92" fmla="*/ 751433 h 11019710"/>
                <a:gd name="connsiteX93" fmla="*/ 2644190 w 4799787"/>
                <a:gd name="connsiteY93" fmla="*/ 751306 h 11019710"/>
                <a:gd name="connsiteX94" fmla="*/ 2597493 w 4799787"/>
                <a:gd name="connsiteY94" fmla="*/ 758380 h 11019710"/>
                <a:gd name="connsiteX95" fmla="*/ 2548458 w 4799787"/>
                <a:gd name="connsiteY95" fmla="*/ 770915 h 11019710"/>
                <a:gd name="connsiteX96" fmla="*/ 2498623 w 4799787"/>
                <a:gd name="connsiteY96" fmla="*/ 787222 h 11019710"/>
                <a:gd name="connsiteX97" fmla="*/ 2449487 w 4799787"/>
                <a:gd name="connsiteY97" fmla="*/ 805561 h 11019710"/>
                <a:gd name="connsiteX98" fmla="*/ 2359406 w 4799787"/>
                <a:gd name="connsiteY98" fmla="*/ 841476 h 11019710"/>
                <a:gd name="connsiteX99" fmla="*/ 2321471 w 4799787"/>
                <a:gd name="connsiteY99" fmla="*/ 855624 h 11019710"/>
                <a:gd name="connsiteX100" fmla="*/ 2353945 w 4799787"/>
                <a:gd name="connsiteY100" fmla="*/ 972350 h 11019710"/>
                <a:gd name="connsiteX101" fmla="*/ 2369337 w 4799787"/>
                <a:gd name="connsiteY101" fmla="*/ 1042733 h 11019710"/>
                <a:gd name="connsiteX102" fmla="*/ 2371750 w 4799787"/>
                <a:gd name="connsiteY102" fmla="*/ 1095070 h 11019710"/>
                <a:gd name="connsiteX103" fmla="*/ 2365273 w 4799787"/>
                <a:gd name="connsiteY103" fmla="*/ 1157706 h 11019710"/>
                <a:gd name="connsiteX104" fmla="*/ 2244699 w 4799787"/>
                <a:gd name="connsiteY104" fmla="*/ 2131885 h 11019710"/>
                <a:gd name="connsiteX105" fmla="*/ 2365260 w 4799787"/>
                <a:gd name="connsiteY105" fmla="*/ 1157706 h 11019710"/>
                <a:gd name="connsiteX106" fmla="*/ 2365730 w 4799787"/>
                <a:gd name="connsiteY106" fmla="*/ 1139748 h 11019710"/>
                <a:gd name="connsiteX107" fmla="*/ 2342832 w 4799787"/>
                <a:gd name="connsiteY107" fmla="*/ 1081036 h 11019710"/>
                <a:gd name="connsiteX108" fmla="*/ 2321318 w 4799787"/>
                <a:gd name="connsiteY108" fmla="*/ 1042365 h 11019710"/>
                <a:gd name="connsiteX109" fmla="*/ 2294293 w 4799787"/>
                <a:gd name="connsiteY109" fmla="*/ 998880 h 11019710"/>
                <a:gd name="connsiteX110" fmla="*/ 2262708 w 4799787"/>
                <a:gd name="connsiteY110" fmla="*/ 951623 h 11019710"/>
                <a:gd name="connsiteX111" fmla="*/ 2227465 w 4799787"/>
                <a:gd name="connsiteY111" fmla="*/ 901636 h 11019710"/>
                <a:gd name="connsiteX112" fmla="*/ 2189480 w 4799787"/>
                <a:gd name="connsiteY112" fmla="*/ 849960 h 11019710"/>
                <a:gd name="connsiteX113" fmla="*/ 2149678 w 4799787"/>
                <a:gd name="connsiteY113" fmla="*/ 797648 h 11019710"/>
                <a:gd name="connsiteX114" fmla="*/ 2108962 w 4799787"/>
                <a:gd name="connsiteY114" fmla="*/ 745731 h 11019710"/>
                <a:gd name="connsiteX115" fmla="*/ 2068271 w 4799787"/>
                <a:gd name="connsiteY115" fmla="*/ 695274 h 11019710"/>
                <a:gd name="connsiteX116" fmla="*/ 2028520 w 4799787"/>
                <a:gd name="connsiteY116" fmla="*/ 647306 h 11019710"/>
                <a:gd name="connsiteX117" fmla="*/ 1990610 w 4799787"/>
                <a:gd name="connsiteY117" fmla="*/ 602869 h 11019710"/>
                <a:gd name="connsiteX118" fmla="*/ 1955482 w 4799787"/>
                <a:gd name="connsiteY118" fmla="*/ 563016 h 11019710"/>
                <a:gd name="connsiteX119" fmla="*/ 1924037 w 4799787"/>
                <a:gd name="connsiteY119" fmla="*/ 528789 h 11019710"/>
                <a:gd name="connsiteX120" fmla="*/ 1897202 w 4799787"/>
                <a:gd name="connsiteY120" fmla="*/ 501230 h 11019710"/>
                <a:gd name="connsiteX121" fmla="*/ 1861007 w 4799787"/>
                <a:gd name="connsiteY121" fmla="*/ 470306 h 11019710"/>
                <a:gd name="connsiteX122" fmla="*/ 406044 w 4799787"/>
                <a:gd name="connsiteY122" fmla="*/ 2501 h 11019710"/>
                <a:gd name="connsiteX123" fmla="*/ 363143 w 4799787"/>
                <a:gd name="connsiteY123" fmla="*/ 0 h 11019710"/>
                <a:gd name="connsiteX124" fmla="*/ 321068 w 4799787"/>
                <a:gd name="connsiteY124" fmla="*/ 19151 h 11019710"/>
                <a:gd name="connsiteX125" fmla="*/ 289941 w 4799787"/>
                <a:gd name="connsiteY125" fmla="*/ 53987 h 11019710"/>
                <a:gd name="connsiteX126" fmla="*/ 279920 w 4799787"/>
                <a:gd name="connsiteY126" fmla="*/ 98539 h 11019710"/>
                <a:gd name="connsiteX127" fmla="*/ 284683 w 4799787"/>
                <a:gd name="connsiteY127" fmla="*/ 138950 h 11019710"/>
                <a:gd name="connsiteX128" fmla="*/ 293077 w 4799787"/>
                <a:gd name="connsiteY128" fmla="*/ 181762 h 11019710"/>
                <a:gd name="connsiteX129" fmla="*/ 305917 w 4799787"/>
                <a:gd name="connsiteY129" fmla="*/ 225729 h 11019710"/>
                <a:gd name="connsiteX130" fmla="*/ 324027 w 4799787"/>
                <a:gd name="connsiteY130" fmla="*/ 269608 h 11019710"/>
                <a:gd name="connsiteX131" fmla="*/ 348221 w 4799787"/>
                <a:gd name="connsiteY131" fmla="*/ 312127 h 11019710"/>
                <a:gd name="connsiteX132" fmla="*/ 379310 w 4799787"/>
                <a:gd name="connsiteY132" fmla="*/ 352044 h 11019710"/>
                <a:gd name="connsiteX133" fmla="*/ 418122 w 4799787"/>
                <a:gd name="connsiteY133" fmla="*/ 388112 h 11019710"/>
                <a:gd name="connsiteX134" fmla="*/ 685850 w 4799787"/>
                <a:gd name="connsiteY134" fmla="*/ 539369 h 11019710"/>
                <a:gd name="connsiteX135" fmla="*/ 1100861 w 4799787"/>
                <a:gd name="connsiteY135" fmla="*/ 735495 h 11019710"/>
                <a:gd name="connsiteX136" fmla="*/ 1482407 w 4799787"/>
                <a:gd name="connsiteY136" fmla="*/ 905357 h 11019710"/>
                <a:gd name="connsiteX137" fmla="*/ 1649742 w 4799787"/>
                <a:gd name="connsiteY137" fmla="*/ 977785 h 11019710"/>
                <a:gd name="connsiteX138" fmla="*/ 1785048 w 4799787"/>
                <a:gd name="connsiteY138" fmla="*/ 2112632 h 11019710"/>
                <a:gd name="connsiteX139" fmla="*/ 1759026 w 4799787"/>
                <a:gd name="connsiteY139" fmla="*/ 2372144 h 11019710"/>
                <a:gd name="connsiteX140" fmla="*/ 1648383 w 4799787"/>
                <a:gd name="connsiteY140" fmla="*/ 2966072 h 11019710"/>
                <a:gd name="connsiteX141" fmla="*/ 1607248 w 4799787"/>
                <a:gd name="connsiteY141" fmla="*/ 2983052 h 11019710"/>
                <a:gd name="connsiteX142" fmla="*/ 1563331 w 4799787"/>
                <a:gd name="connsiteY142" fmla="*/ 3004997 h 11019710"/>
                <a:gd name="connsiteX143" fmla="*/ 1414526 w 4799787"/>
                <a:gd name="connsiteY143" fmla="*/ 3086201 h 11019710"/>
                <a:gd name="connsiteX144" fmla="*/ 1387436 w 4799787"/>
                <a:gd name="connsiteY144" fmla="*/ 3147326 h 11019710"/>
                <a:gd name="connsiteX145" fmla="*/ 1327137 w 4799787"/>
                <a:gd name="connsiteY145" fmla="*/ 3085833 h 11019710"/>
                <a:gd name="connsiteX146" fmla="*/ 1255369 w 4799787"/>
                <a:gd name="connsiteY146" fmla="*/ 3011360 h 11019710"/>
                <a:gd name="connsiteX147" fmla="*/ 1143254 w 4799787"/>
                <a:gd name="connsiteY147" fmla="*/ 2894114 h 11019710"/>
                <a:gd name="connsiteX148" fmla="*/ 1105077 w 4799787"/>
                <a:gd name="connsiteY148" fmla="*/ 2854502 h 11019710"/>
                <a:gd name="connsiteX149" fmla="*/ 1066647 w 4799787"/>
                <a:gd name="connsiteY149" fmla="*/ 2815005 h 11019710"/>
                <a:gd name="connsiteX150" fmla="*/ 1028077 w 4799787"/>
                <a:gd name="connsiteY150" fmla="*/ 2775851 h 11019710"/>
                <a:gd name="connsiteX151" fmla="*/ 989457 w 4799787"/>
                <a:gd name="connsiteY151" fmla="*/ 2737294 h 11019710"/>
                <a:gd name="connsiteX152" fmla="*/ 950874 w 4799787"/>
                <a:gd name="connsiteY152" fmla="*/ 2699562 h 11019710"/>
                <a:gd name="connsiteX153" fmla="*/ 912431 w 4799787"/>
                <a:gd name="connsiteY153" fmla="*/ 2662885 h 11019710"/>
                <a:gd name="connsiteX154" fmla="*/ 874217 w 4799787"/>
                <a:gd name="connsiteY154" fmla="*/ 2627490 h 11019710"/>
                <a:gd name="connsiteX155" fmla="*/ 836333 w 4799787"/>
                <a:gd name="connsiteY155" fmla="*/ 2593619 h 11019710"/>
                <a:gd name="connsiteX156" fmla="*/ 798868 w 4799787"/>
                <a:gd name="connsiteY156" fmla="*/ 2561513 h 11019710"/>
                <a:gd name="connsiteX157" fmla="*/ 761923 w 4799787"/>
                <a:gd name="connsiteY157" fmla="*/ 2531389 h 11019710"/>
                <a:gd name="connsiteX158" fmla="*/ 725589 w 4799787"/>
                <a:gd name="connsiteY158" fmla="*/ 2503487 h 11019710"/>
                <a:gd name="connsiteX159" fmla="*/ 689978 w 4799787"/>
                <a:gd name="connsiteY159" fmla="*/ 2478036 h 11019710"/>
                <a:gd name="connsiteX160" fmla="*/ 655154 w 4799787"/>
                <a:gd name="connsiteY160" fmla="*/ 2455291 h 11019710"/>
                <a:gd name="connsiteX161" fmla="*/ 621245 w 4799787"/>
                <a:gd name="connsiteY161" fmla="*/ 2435453 h 11019710"/>
                <a:gd name="connsiteX162" fmla="*/ 556488 w 4799787"/>
                <a:gd name="connsiteY162" fmla="*/ 2405507 h 11019710"/>
                <a:gd name="connsiteX163" fmla="*/ 495566 w 4799787"/>
                <a:gd name="connsiteY163" fmla="*/ 2384895 h 11019710"/>
                <a:gd name="connsiteX164" fmla="*/ 438518 w 4799787"/>
                <a:gd name="connsiteY164" fmla="*/ 2369210 h 11019710"/>
                <a:gd name="connsiteX165" fmla="*/ 385191 w 4799787"/>
                <a:gd name="connsiteY165" fmla="*/ 2358148 h 11019710"/>
                <a:gd name="connsiteX166" fmla="*/ 335495 w 4799787"/>
                <a:gd name="connsiteY166" fmla="*/ 2351468 h 11019710"/>
                <a:gd name="connsiteX167" fmla="*/ 289293 w 4799787"/>
                <a:gd name="connsiteY167" fmla="*/ 2348865 h 11019710"/>
                <a:gd name="connsiteX168" fmla="*/ 246468 w 4799787"/>
                <a:gd name="connsiteY168" fmla="*/ 2350084 h 11019710"/>
                <a:gd name="connsiteX169" fmla="*/ 206895 w 4799787"/>
                <a:gd name="connsiteY169" fmla="*/ 2354846 h 11019710"/>
                <a:gd name="connsiteX170" fmla="*/ 164465 w 4799787"/>
                <a:gd name="connsiteY170" fmla="*/ 2365781 h 11019710"/>
                <a:gd name="connsiteX171" fmla="*/ 126428 w 4799787"/>
                <a:gd name="connsiteY171" fmla="*/ 2382951 h 11019710"/>
                <a:gd name="connsiteX172" fmla="*/ 92976 w 4799787"/>
                <a:gd name="connsiteY172" fmla="*/ 2405608 h 11019710"/>
                <a:gd name="connsiteX173" fmla="*/ 64312 w 4799787"/>
                <a:gd name="connsiteY173" fmla="*/ 2432951 h 11019710"/>
                <a:gd name="connsiteX174" fmla="*/ 40640 w 4799787"/>
                <a:gd name="connsiteY174" fmla="*/ 2464219 h 11019710"/>
                <a:gd name="connsiteX175" fmla="*/ 22174 w 4799787"/>
                <a:gd name="connsiteY175" fmla="*/ 2498636 h 11019710"/>
                <a:gd name="connsiteX176" fmla="*/ 9105 w 4799787"/>
                <a:gd name="connsiteY176" fmla="*/ 2535415 h 11019710"/>
                <a:gd name="connsiteX177" fmla="*/ 1651 w 4799787"/>
                <a:gd name="connsiteY177" fmla="*/ 2573794 h 11019710"/>
                <a:gd name="connsiteX178" fmla="*/ 0 w 4799787"/>
                <a:gd name="connsiteY178" fmla="*/ 2612987 h 11019710"/>
                <a:gd name="connsiteX179" fmla="*/ 4356 w 4799787"/>
                <a:gd name="connsiteY179" fmla="*/ 2652230 h 11019710"/>
                <a:gd name="connsiteX180" fmla="*/ 14922 w 4799787"/>
                <a:gd name="connsiteY180" fmla="*/ 2690736 h 11019710"/>
                <a:gd name="connsiteX181" fmla="*/ 31902 w 4799787"/>
                <a:gd name="connsiteY181" fmla="*/ 2727744 h 11019710"/>
                <a:gd name="connsiteX182" fmla="*/ 55511 w 4799787"/>
                <a:gd name="connsiteY182" fmla="*/ 2762466 h 11019710"/>
                <a:gd name="connsiteX183" fmla="*/ 85928 w 4799787"/>
                <a:gd name="connsiteY183" fmla="*/ 2794127 h 11019710"/>
                <a:gd name="connsiteX184" fmla="*/ 121500 w 4799787"/>
                <a:gd name="connsiteY184" fmla="*/ 2825940 h 11019710"/>
                <a:gd name="connsiteX185" fmla="*/ 157035 w 4799787"/>
                <a:gd name="connsiteY185" fmla="*/ 2858617 h 11019710"/>
                <a:gd name="connsiteX186" fmla="*/ 192519 w 4799787"/>
                <a:gd name="connsiteY186" fmla="*/ 2892145 h 11019710"/>
                <a:gd name="connsiteX187" fmla="*/ 227926 w 4799787"/>
                <a:gd name="connsiteY187" fmla="*/ 2926461 h 11019710"/>
                <a:gd name="connsiteX188" fmla="*/ 263245 w 4799787"/>
                <a:gd name="connsiteY188" fmla="*/ 2961551 h 11019710"/>
                <a:gd name="connsiteX189" fmla="*/ 298462 w 4799787"/>
                <a:gd name="connsiteY189" fmla="*/ 2997352 h 11019710"/>
                <a:gd name="connsiteX190" fmla="*/ 333552 w 4799787"/>
                <a:gd name="connsiteY190" fmla="*/ 3033852 h 11019710"/>
                <a:gd name="connsiteX191" fmla="*/ 368503 w 4799787"/>
                <a:gd name="connsiteY191" fmla="*/ 3070999 h 11019710"/>
                <a:gd name="connsiteX192" fmla="*/ 403301 w 4799787"/>
                <a:gd name="connsiteY192" fmla="*/ 3108769 h 11019710"/>
                <a:gd name="connsiteX193" fmla="*/ 437921 w 4799787"/>
                <a:gd name="connsiteY193" fmla="*/ 3147098 h 11019710"/>
                <a:gd name="connsiteX194" fmla="*/ 472338 w 4799787"/>
                <a:gd name="connsiteY194" fmla="*/ 3185972 h 11019710"/>
                <a:gd name="connsiteX195" fmla="*/ 506552 w 4799787"/>
                <a:gd name="connsiteY195" fmla="*/ 3225355 h 11019710"/>
                <a:gd name="connsiteX196" fmla="*/ 540524 w 4799787"/>
                <a:gd name="connsiteY196" fmla="*/ 3265182 h 11019710"/>
                <a:gd name="connsiteX197" fmla="*/ 574255 w 4799787"/>
                <a:gd name="connsiteY197" fmla="*/ 3305441 h 11019710"/>
                <a:gd name="connsiteX198" fmla="*/ 607720 w 4799787"/>
                <a:gd name="connsiteY198" fmla="*/ 3346094 h 11019710"/>
                <a:gd name="connsiteX199" fmla="*/ 640905 w 4799787"/>
                <a:gd name="connsiteY199" fmla="*/ 3387090 h 11019710"/>
                <a:gd name="connsiteX200" fmla="*/ 673798 w 4799787"/>
                <a:gd name="connsiteY200" fmla="*/ 3428403 h 11019710"/>
                <a:gd name="connsiteX201" fmla="*/ 706361 w 4799787"/>
                <a:gd name="connsiteY201" fmla="*/ 3469983 h 11019710"/>
                <a:gd name="connsiteX202" fmla="*/ 738593 w 4799787"/>
                <a:gd name="connsiteY202" fmla="*/ 3511804 h 11019710"/>
                <a:gd name="connsiteX203" fmla="*/ 770470 w 4799787"/>
                <a:gd name="connsiteY203" fmla="*/ 3553815 h 11019710"/>
                <a:gd name="connsiteX204" fmla="*/ 801979 w 4799787"/>
                <a:gd name="connsiteY204" fmla="*/ 3595992 h 11019710"/>
                <a:gd name="connsiteX205" fmla="*/ 833094 w 4799787"/>
                <a:gd name="connsiteY205" fmla="*/ 3638296 h 11019710"/>
                <a:gd name="connsiteX206" fmla="*/ 863803 w 4799787"/>
                <a:gd name="connsiteY206" fmla="*/ 3680688 h 11019710"/>
                <a:gd name="connsiteX207" fmla="*/ 894092 w 4799787"/>
                <a:gd name="connsiteY207" fmla="*/ 3723119 h 11019710"/>
                <a:gd name="connsiteX208" fmla="*/ 923937 w 4799787"/>
                <a:gd name="connsiteY208" fmla="*/ 3765562 h 11019710"/>
                <a:gd name="connsiteX209" fmla="*/ 953325 w 4799787"/>
                <a:gd name="connsiteY209" fmla="*/ 3807980 h 11019710"/>
                <a:gd name="connsiteX210" fmla="*/ 982230 w 4799787"/>
                <a:gd name="connsiteY210" fmla="*/ 3850335 h 11019710"/>
                <a:gd name="connsiteX211" fmla="*/ 1010640 w 4799787"/>
                <a:gd name="connsiteY211" fmla="*/ 3892588 h 11019710"/>
                <a:gd name="connsiteX212" fmla="*/ 1038542 w 4799787"/>
                <a:gd name="connsiteY212" fmla="*/ 3934701 h 11019710"/>
                <a:gd name="connsiteX213" fmla="*/ 1424025 w 4799787"/>
                <a:gd name="connsiteY213" fmla="*/ 4504220 h 11019710"/>
                <a:gd name="connsiteX214" fmla="*/ 1462062 w 4799787"/>
                <a:gd name="connsiteY214" fmla="*/ 4552556 h 11019710"/>
                <a:gd name="connsiteX215" fmla="*/ 1499628 w 4799787"/>
                <a:gd name="connsiteY215" fmla="*/ 4598822 h 11019710"/>
                <a:gd name="connsiteX216" fmla="*/ 1536700 w 4799787"/>
                <a:gd name="connsiteY216" fmla="*/ 4643183 h 11019710"/>
                <a:gd name="connsiteX217" fmla="*/ 1573225 w 4799787"/>
                <a:gd name="connsiteY217" fmla="*/ 4685792 h 11019710"/>
                <a:gd name="connsiteX218" fmla="*/ 1609204 w 4799787"/>
                <a:gd name="connsiteY218" fmla="*/ 4726813 h 11019710"/>
                <a:gd name="connsiteX219" fmla="*/ 1644599 w 4799787"/>
                <a:gd name="connsiteY219" fmla="*/ 4766399 h 11019710"/>
                <a:gd name="connsiteX220" fmla="*/ 1679359 w 4799787"/>
                <a:gd name="connsiteY220" fmla="*/ 4804740 h 11019710"/>
                <a:gd name="connsiteX221" fmla="*/ 1811642 w 4799787"/>
                <a:gd name="connsiteY221" fmla="*/ 4948745 h 11019710"/>
                <a:gd name="connsiteX222" fmla="*/ 1842858 w 4799787"/>
                <a:gd name="connsiteY222" fmla="*/ 4983226 h 11019710"/>
                <a:gd name="connsiteX223" fmla="*/ 1873275 w 4799787"/>
                <a:gd name="connsiteY223" fmla="*/ 5017414 h 11019710"/>
                <a:gd name="connsiteX224" fmla="*/ 1902866 w 4799787"/>
                <a:gd name="connsiteY224" fmla="*/ 5051501 h 11019710"/>
                <a:gd name="connsiteX225" fmla="*/ 1931606 w 4799787"/>
                <a:gd name="connsiteY225" fmla="*/ 5085626 h 11019710"/>
                <a:gd name="connsiteX226" fmla="*/ 1959444 w 4799787"/>
                <a:gd name="connsiteY226" fmla="*/ 5119954 h 11019710"/>
                <a:gd name="connsiteX227" fmla="*/ 1986368 w 4799787"/>
                <a:gd name="connsiteY227" fmla="*/ 5154650 h 11019710"/>
                <a:gd name="connsiteX228" fmla="*/ 2012353 w 4799787"/>
                <a:gd name="connsiteY228" fmla="*/ 5189893 h 11019710"/>
                <a:gd name="connsiteX229" fmla="*/ 2037346 w 4799787"/>
                <a:gd name="connsiteY229" fmla="*/ 5225821 h 11019710"/>
                <a:gd name="connsiteX230" fmla="*/ 2061337 w 4799787"/>
                <a:gd name="connsiteY230" fmla="*/ 5262613 h 11019710"/>
                <a:gd name="connsiteX231" fmla="*/ 2084285 w 4799787"/>
                <a:gd name="connsiteY231" fmla="*/ 5300434 h 11019710"/>
                <a:gd name="connsiteX232" fmla="*/ 2106168 w 4799787"/>
                <a:gd name="connsiteY232" fmla="*/ 5339435 h 11019710"/>
                <a:gd name="connsiteX233" fmla="*/ 2126945 w 4799787"/>
                <a:gd name="connsiteY233" fmla="*/ 5379783 h 11019710"/>
                <a:gd name="connsiteX234" fmla="*/ 2146604 w 4799787"/>
                <a:gd name="connsiteY234" fmla="*/ 5421642 h 11019710"/>
                <a:gd name="connsiteX235" fmla="*/ 2165096 w 4799787"/>
                <a:gd name="connsiteY235" fmla="*/ 5465178 h 11019710"/>
                <a:gd name="connsiteX236" fmla="*/ 2182406 w 4799787"/>
                <a:gd name="connsiteY236" fmla="*/ 5510555 h 11019710"/>
                <a:gd name="connsiteX237" fmla="*/ 2198484 w 4799787"/>
                <a:gd name="connsiteY237" fmla="*/ 5557926 h 11019710"/>
                <a:gd name="connsiteX238" fmla="*/ 2213330 w 4799787"/>
                <a:gd name="connsiteY238" fmla="*/ 5607469 h 11019710"/>
                <a:gd name="connsiteX239" fmla="*/ 2226894 w 4799787"/>
                <a:gd name="connsiteY239" fmla="*/ 5659336 h 11019710"/>
                <a:gd name="connsiteX240" fmla="*/ 2299398 w 4799787"/>
                <a:gd name="connsiteY240" fmla="*/ 6512192 h 11019710"/>
                <a:gd name="connsiteX241" fmla="*/ 2344089 w 4799787"/>
                <a:gd name="connsiteY241" fmla="*/ 7067969 h 11019710"/>
                <a:gd name="connsiteX242" fmla="*/ 2382316 w 4799787"/>
                <a:gd name="connsiteY242" fmla="*/ 7569784 h 11019710"/>
                <a:gd name="connsiteX243" fmla="*/ 2411095 w 4799787"/>
                <a:gd name="connsiteY243" fmla="*/ 7968742 h 11019710"/>
                <a:gd name="connsiteX244" fmla="*/ 2434437 w 4799787"/>
                <a:gd name="connsiteY244" fmla="*/ 8310397 h 11019710"/>
                <a:gd name="connsiteX245" fmla="*/ 2456675 w 4799787"/>
                <a:gd name="connsiteY245" fmla="*/ 8656142 h 11019710"/>
                <a:gd name="connsiteX246" fmla="*/ 2473325 w 4799787"/>
                <a:gd name="connsiteY246" fmla="*/ 8932977 h 11019710"/>
                <a:gd name="connsiteX247" fmla="*/ 2488679 w 4799787"/>
                <a:gd name="connsiteY247" fmla="*/ 9207805 h 11019710"/>
                <a:gd name="connsiteX248" fmla="*/ 2499207 w 4799787"/>
                <a:gd name="connsiteY248" fmla="*/ 9411373 h 11019710"/>
                <a:gd name="connsiteX249" fmla="*/ 2578870 w 4799787"/>
                <a:gd name="connsiteY249" fmla="*/ 11004293 h 11019710"/>
                <a:gd name="connsiteX0" fmla="*/ 2578870 w 4799787"/>
                <a:gd name="connsiteY0" fmla="*/ 11004293 h 11015313"/>
                <a:gd name="connsiteX1" fmla="*/ 4799787 w 4799787"/>
                <a:gd name="connsiteY1" fmla="*/ 11004694 h 11015313"/>
                <a:gd name="connsiteX2" fmla="*/ 4643463 w 4799787"/>
                <a:gd name="connsiteY2" fmla="*/ 8467674 h 11015313"/>
                <a:gd name="connsiteX3" fmla="*/ 4445355 w 4799787"/>
                <a:gd name="connsiteY3" fmla="*/ 6664122 h 11015313"/>
                <a:gd name="connsiteX4" fmla="*/ 4266146 w 4799787"/>
                <a:gd name="connsiteY4" fmla="*/ 5572925 h 11015313"/>
                <a:gd name="connsiteX5" fmla="*/ 4018750 w 4799787"/>
                <a:gd name="connsiteY5" fmla="*/ 4526064 h 11015313"/>
                <a:gd name="connsiteX6" fmla="*/ 4018203 w 4799787"/>
                <a:gd name="connsiteY6" fmla="*/ 4488688 h 11015313"/>
                <a:gd name="connsiteX7" fmla="*/ 4018267 w 4799787"/>
                <a:gd name="connsiteY7" fmla="*/ 4434357 h 11015313"/>
                <a:gd name="connsiteX8" fmla="*/ 4019131 w 4799787"/>
                <a:gd name="connsiteY8" fmla="*/ 4380242 h 11015313"/>
                <a:gd name="connsiteX9" fmla="*/ 4020680 w 4799787"/>
                <a:gd name="connsiteY9" fmla="*/ 4326394 h 11015313"/>
                <a:gd name="connsiteX10" fmla="*/ 4022826 w 4799787"/>
                <a:gd name="connsiteY10" fmla="*/ 4272864 h 11015313"/>
                <a:gd name="connsiteX11" fmla="*/ 4025468 w 4799787"/>
                <a:gd name="connsiteY11" fmla="*/ 4219689 h 11015313"/>
                <a:gd name="connsiteX12" fmla="*/ 4028529 w 4799787"/>
                <a:gd name="connsiteY12" fmla="*/ 4166933 h 11015313"/>
                <a:gd name="connsiteX13" fmla="*/ 4031907 w 4799787"/>
                <a:gd name="connsiteY13" fmla="*/ 4114647 h 11015313"/>
                <a:gd name="connsiteX14" fmla="*/ 4035514 w 4799787"/>
                <a:gd name="connsiteY14" fmla="*/ 4062869 h 11015313"/>
                <a:gd name="connsiteX15" fmla="*/ 4046702 w 4799787"/>
                <a:gd name="connsiteY15" fmla="*/ 3911117 h 11015313"/>
                <a:gd name="connsiteX16" fmla="*/ 4053548 w 4799787"/>
                <a:gd name="connsiteY16" fmla="*/ 3813441 h 11015313"/>
                <a:gd name="connsiteX17" fmla="*/ 4056507 w 4799787"/>
                <a:gd name="connsiteY17" fmla="*/ 3765791 h 11015313"/>
                <a:gd name="connsiteX18" fmla="*/ 4059034 w 4799787"/>
                <a:gd name="connsiteY18" fmla="*/ 3719017 h 11015313"/>
                <a:gd name="connsiteX19" fmla="*/ 4061041 w 4799787"/>
                <a:gd name="connsiteY19" fmla="*/ 3673157 h 11015313"/>
                <a:gd name="connsiteX20" fmla="*/ 4062412 w 4799787"/>
                <a:gd name="connsiteY20" fmla="*/ 3628250 h 11015313"/>
                <a:gd name="connsiteX21" fmla="*/ 4063073 w 4799787"/>
                <a:gd name="connsiteY21" fmla="*/ 3584371 h 11015313"/>
                <a:gd name="connsiteX22" fmla="*/ 4062920 w 4799787"/>
                <a:gd name="connsiteY22" fmla="*/ 3541547 h 11015313"/>
                <a:gd name="connsiteX23" fmla="*/ 4061866 w 4799787"/>
                <a:gd name="connsiteY23" fmla="*/ 3499840 h 11015313"/>
                <a:gd name="connsiteX24" fmla="*/ 4059809 w 4799787"/>
                <a:gd name="connsiteY24" fmla="*/ 3459302 h 11015313"/>
                <a:gd name="connsiteX25" fmla="*/ 4056672 w 4799787"/>
                <a:gd name="connsiteY25" fmla="*/ 3419970 h 11015313"/>
                <a:gd name="connsiteX26" fmla="*/ 4052341 w 4799787"/>
                <a:gd name="connsiteY26" fmla="*/ 3381908 h 11015313"/>
                <a:gd name="connsiteX27" fmla="*/ 4063796 w 4799787"/>
                <a:gd name="connsiteY27" fmla="*/ 3338804 h 11015313"/>
                <a:gd name="connsiteX28" fmla="*/ 4073741 w 4799787"/>
                <a:gd name="connsiteY28" fmla="*/ 3291090 h 11015313"/>
                <a:gd name="connsiteX29" fmla="*/ 4082224 w 4799787"/>
                <a:gd name="connsiteY29" fmla="*/ 3239668 h 11015313"/>
                <a:gd name="connsiteX30" fmla="*/ 4089311 w 4799787"/>
                <a:gd name="connsiteY30" fmla="*/ 3185426 h 11015313"/>
                <a:gd name="connsiteX31" fmla="*/ 4095077 w 4799787"/>
                <a:gd name="connsiteY31" fmla="*/ 3129292 h 11015313"/>
                <a:gd name="connsiteX32" fmla="*/ 4099572 w 4799787"/>
                <a:gd name="connsiteY32" fmla="*/ 3072180 h 11015313"/>
                <a:gd name="connsiteX33" fmla="*/ 4102874 w 4799787"/>
                <a:gd name="connsiteY33" fmla="*/ 3015005 h 11015313"/>
                <a:gd name="connsiteX34" fmla="*/ 4105033 w 4799787"/>
                <a:gd name="connsiteY34" fmla="*/ 2958655 h 11015313"/>
                <a:gd name="connsiteX35" fmla="*/ 4106138 w 4799787"/>
                <a:gd name="connsiteY35" fmla="*/ 2904058 h 11015313"/>
                <a:gd name="connsiteX36" fmla="*/ 4106227 w 4799787"/>
                <a:gd name="connsiteY36" fmla="*/ 2852115 h 11015313"/>
                <a:gd name="connsiteX37" fmla="*/ 4105376 w 4799787"/>
                <a:gd name="connsiteY37" fmla="*/ 2803753 h 11015313"/>
                <a:gd name="connsiteX38" fmla="*/ 4103662 w 4799787"/>
                <a:gd name="connsiteY38" fmla="*/ 2759862 h 11015313"/>
                <a:gd name="connsiteX39" fmla="*/ 4101122 w 4799787"/>
                <a:gd name="connsiteY39" fmla="*/ 2721368 h 11015313"/>
                <a:gd name="connsiteX40" fmla="*/ 4097845 w 4799787"/>
                <a:gd name="connsiteY40" fmla="*/ 2689174 h 11015313"/>
                <a:gd name="connsiteX41" fmla="*/ 4090454 w 4799787"/>
                <a:gd name="connsiteY41" fmla="*/ 2628252 h 11015313"/>
                <a:gd name="connsiteX42" fmla="*/ 4071607 w 4799787"/>
                <a:gd name="connsiteY42" fmla="*/ 2459113 h 11015313"/>
                <a:gd name="connsiteX43" fmla="*/ 4065587 w 4799787"/>
                <a:gd name="connsiteY43" fmla="*/ 2407094 h 11015313"/>
                <a:gd name="connsiteX44" fmla="*/ 4059275 w 4799787"/>
                <a:gd name="connsiteY44" fmla="*/ 2357170 h 11015313"/>
                <a:gd name="connsiteX45" fmla="*/ 4052417 w 4799787"/>
                <a:gd name="connsiteY45" fmla="*/ 2309266 h 11015313"/>
                <a:gd name="connsiteX46" fmla="*/ 4044759 w 4799787"/>
                <a:gd name="connsiteY46" fmla="*/ 2263330 h 11015313"/>
                <a:gd name="connsiteX47" fmla="*/ 4036034 w 4799787"/>
                <a:gd name="connsiteY47" fmla="*/ 2219325 h 11015313"/>
                <a:gd name="connsiteX48" fmla="*/ 4026001 w 4799787"/>
                <a:gd name="connsiteY48" fmla="*/ 2177186 h 11015313"/>
                <a:gd name="connsiteX49" fmla="*/ 4014406 w 4799787"/>
                <a:gd name="connsiteY49" fmla="*/ 2136851 h 11015313"/>
                <a:gd name="connsiteX50" fmla="*/ 4000995 w 4799787"/>
                <a:gd name="connsiteY50" fmla="*/ 2098268 h 11015313"/>
                <a:gd name="connsiteX51" fmla="*/ 3985514 w 4799787"/>
                <a:gd name="connsiteY51" fmla="*/ 2061375 h 11015313"/>
                <a:gd name="connsiteX52" fmla="*/ 3967696 w 4799787"/>
                <a:gd name="connsiteY52" fmla="*/ 2026132 h 11015313"/>
                <a:gd name="connsiteX53" fmla="*/ 3947312 w 4799787"/>
                <a:gd name="connsiteY53" fmla="*/ 1992477 h 11015313"/>
                <a:gd name="connsiteX54" fmla="*/ 3924084 w 4799787"/>
                <a:gd name="connsiteY54" fmla="*/ 1960346 h 11015313"/>
                <a:gd name="connsiteX55" fmla="*/ 3897757 w 4799787"/>
                <a:gd name="connsiteY55" fmla="*/ 1929688 h 11015313"/>
                <a:gd name="connsiteX56" fmla="*/ 3868102 w 4799787"/>
                <a:gd name="connsiteY56" fmla="*/ 1900440 h 11015313"/>
                <a:gd name="connsiteX57" fmla="*/ 3834841 w 4799787"/>
                <a:gd name="connsiteY57" fmla="*/ 1872564 h 11015313"/>
                <a:gd name="connsiteX58" fmla="*/ 3797731 w 4799787"/>
                <a:gd name="connsiteY58" fmla="*/ 1845995 h 11015313"/>
                <a:gd name="connsiteX59" fmla="*/ 3756520 w 4799787"/>
                <a:gd name="connsiteY59" fmla="*/ 1820684 h 11015313"/>
                <a:gd name="connsiteX60" fmla="*/ 3710940 w 4799787"/>
                <a:gd name="connsiteY60" fmla="*/ 1796554 h 11015313"/>
                <a:gd name="connsiteX61" fmla="*/ 3699484 w 4799787"/>
                <a:gd name="connsiteY61" fmla="*/ 1742655 h 11015313"/>
                <a:gd name="connsiteX62" fmla="*/ 3683393 w 4799787"/>
                <a:gd name="connsiteY62" fmla="*/ 1693278 h 11015313"/>
                <a:gd name="connsiteX63" fmla="*/ 3663086 w 4799787"/>
                <a:gd name="connsiteY63" fmla="*/ 1648193 h 11015313"/>
                <a:gd name="connsiteX64" fmla="*/ 3638956 w 4799787"/>
                <a:gd name="connsiteY64" fmla="*/ 1607197 h 11015313"/>
                <a:gd name="connsiteX65" fmla="*/ 3611422 w 4799787"/>
                <a:gd name="connsiteY65" fmla="*/ 1570062 h 11015313"/>
                <a:gd name="connsiteX66" fmla="*/ 3580854 w 4799787"/>
                <a:gd name="connsiteY66" fmla="*/ 1536573 h 11015313"/>
                <a:gd name="connsiteX67" fmla="*/ 3547694 w 4799787"/>
                <a:gd name="connsiteY67" fmla="*/ 1506512 h 11015313"/>
                <a:gd name="connsiteX68" fmla="*/ 3512312 w 4799787"/>
                <a:gd name="connsiteY68" fmla="*/ 1479664 h 11015313"/>
                <a:gd name="connsiteX69" fmla="*/ 3475139 w 4799787"/>
                <a:gd name="connsiteY69" fmla="*/ 1455813 h 11015313"/>
                <a:gd name="connsiteX70" fmla="*/ 3436556 w 4799787"/>
                <a:gd name="connsiteY70" fmla="*/ 1434731 h 11015313"/>
                <a:gd name="connsiteX71" fmla="*/ 3396983 w 4799787"/>
                <a:gd name="connsiteY71" fmla="*/ 1416227 h 11015313"/>
                <a:gd name="connsiteX72" fmla="*/ 3356813 w 4799787"/>
                <a:gd name="connsiteY72" fmla="*/ 1400060 h 11015313"/>
                <a:gd name="connsiteX73" fmla="*/ 3316440 w 4799787"/>
                <a:gd name="connsiteY73" fmla="*/ 1386014 h 11015313"/>
                <a:gd name="connsiteX74" fmla="*/ 3276295 w 4799787"/>
                <a:gd name="connsiteY74" fmla="*/ 1373886 h 11015313"/>
                <a:gd name="connsiteX75" fmla="*/ 3236760 w 4799787"/>
                <a:gd name="connsiteY75" fmla="*/ 1363446 h 11015313"/>
                <a:gd name="connsiteX76" fmla="*/ 3198253 w 4799787"/>
                <a:gd name="connsiteY76" fmla="*/ 1354480 h 11015313"/>
                <a:gd name="connsiteX77" fmla="*/ 3161157 w 4799787"/>
                <a:gd name="connsiteY77" fmla="*/ 1346771 h 11015313"/>
                <a:gd name="connsiteX78" fmla="*/ 3127591 w 4799787"/>
                <a:gd name="connsiteY78" fmla="*/ 1292110 h 11015313"/>
                <a:gd name="connsiteX79" fmla="*/ 3096272 w 4799787"/>
                <a:gd name="connsiteY79" fmla="*/ 1238783 h 11015313"/>
                <a:gd name="connsiteX80" fmla="*/ 3066834 w 4799787"/>
                <a:gd name="connsiteY80" fmla="*/ 1187018 h 11015313"/>
                <a:gd name="connsiteX81" fmla="*/ 3012071 w 4799787"/>
                <a:gd name="connsiteY81" fmla="*/ 1088936 h 11015313"/>
                <a:gd name="connsiteX82" fmla="*/ 2986024 w 4799787"/>
                <a:gd name="connsiteY82" fmla="*/ 1043025 h 11015313"/>
                <a:gd name="connsiteX83" fmla="*/ 2960357 w 4799787"/>
                <a:gd name="connsiteY83" fmla="*/ 999477 h 11015313"/>
                <a:gd name="connsiteX84" fmla="*/ 2934716 w 4799787"/>
                <a:gd name="connsiteY84" fmla="*/ 958507 h 11015313"/>
                <a:gd name="connsiteX85" fmla="*/ 2908719 w 4799787"/>
                <a:gd name="connsiteY85" fmla="*/ 920292 h 11015313"/>
                <a:gd name="connsiteX86" fmla="*/ 2881998 w 4799787"/>
                <a:gd name="connsiteY86" fmla="*/ 885050 h 11015313"/>
                <a:gd name="connsiteX87" fmla="*/ 2854185 w 4799787"/>
                <a:gd name="connsiteY87" fmla="*/ 852970 h 11015313"/>
                <a:gd name="connsiteX88" fmla="*/ 2824911 w 4799787"/>
                <a:gd name="connsiteY88" fmla="*/ 824280 h 11015313"/>
                <a:gd name="connsiteX89" fmla="*/ 2793796 w 4799787"/>
                <a:gd name="connsiteY89" fmla="*/ 799160 h 11015313"/>
                <a:gd name="connsiteX90" fmla="*/ 2760472 w 4799787"/>
                <a:gd name="connsiteY90" fmla="*/ 777824 h 11015313"/>
                <a:gd name="connsiteX91" fmla="*/ 2724581 w 4799787"/>
                <a:gd name="connsiteY91" fmla="*/ 760476 h 11015313"/>
                <a:gd name="connsiteX92" fmla="*/ 2687066 w 4799787"/>
                <a:gd name="connsiteY92" fmla="*/ 751433 h 11015313"/>
                <a:gd name="connsiteX93" fmla="*/ 2644190 w 4799787"/>
                <a:gd name="connsiteY93" fmla="*/ 751306 h 11015313"/>
                <a:gd name="connsiteX94" fmla="*/ 2597493 w 4799787"/>
                <a:gd name="connsiteY94" fmla="*/ 758380 h 11015313"/>
                <a:gd name="connsiteX95" fmla="*/ 2548458 w 4799787"/>
                <a:gd name="connsiteY95" fmla="*/ 770915 h 11015313"/>
                <a:gd name="connsiteX96" fmla="*/ 2498623 w 4799787"/>
                <a:gd name="connsiteY96" fmla="*/ 787222 h 11015313"/>
                <a:gd name="connsiteX97" fmla="*/ 2449487 w 4799787"/>
                <a:gd name="connsiteY97" fmla="*/ 805561 h 11015313"/>
                <a:gd name="connsiteX98" fmla="*/ 2359406 w 4799787"/>
                <a:gd name="connsiteY98" fmla="*/ 841476 h 11015313"/>
                <a:gd name="connsiteX99" fmla="*/ 2321471 w 4799787"/>
                <a:gd name="connsiteY99" fmla="*/ 855624 h 11015313"/>
                <a:gd name="connsiteX100" fmla="*/ 2353945 w 4799787"/>
                <a:gd name="connsiteY100" fmla="*/ 972350 h 11015313"/>
                <a:gd name="connsiteX101" fmla="*/ 2369337 w 4799787"/>
                <a:gd name="connsiteY101" fmla="*/ 1042733 h 11015313"/>
                <a:gd name="connsiteX102" fmla="*/ 2371750 w 4799787"/>
                <a:gd name="connsiteY102" fmla="*/ 1095070 h 11015313"/>
                <a:gd name="connsiteX103" fmla="*/ 2365273 w 4799787"/>
                <a:gd name="connsiteY103" fmla="*/ 1157706 h 11015313"/>
                <a:gd name="connsiteX104" fmla="*/ 2244699 w 4799787"/>
                <a:gd name="connsiteY104" fmla="*/ 2131885 h 11015313"/>
                <a:gd name="connsiteX105" fmla="*/ 2365260 w 4799787"/>
                <a:gd name="connsiteY105" fmla="*/ 1157706 h 11015313"/>
                <a:gd name="connsiteX106" fmla="*/ 2365730 w 4799787"/>
                <a:gd name="connsiteY106" fmla="*/ 1139748 h 11015313"/>
                <a:gd name="connsiteX107" fmla="*/ 2342832 w 4799787"/>
                <a:gd name="connsiteY107" fmla="*/ 1081036 h 11015313"/>
                <a:gd name="connsiteX108" fmla="*/ 2321318 w 4799787"/>
                <a:gd name="connsiteY108" fmla="*/ 1042365 h 11015313"/>
                <a:gd name="connsiteX109" fmla="*/ 2294293 w 4799787"/>
                <a:gd name="connsiteY109" fmla="*/ 998880 h 11015313"/>
                <a:gd name="connsiteX110" fmla="*/ 2262708 w 4799787"/>
                <a:gd name="connsiteY110" fmla="*/ 951623 h 11015313"/>
                <a:gd name="connsiteX111" fmla="*/ 2227465 w 4799787"/>
                <a:gd name="connsiteY111" fmla="*/ 901636 h 11015313"/>
                <a:gd name="connsiteX112" fmla="*/ 2189480 w 4799787"/>
                <a:gd name="connsiteY112" fmla="*/ 849960 h 11015313"/>
                <a:gd name="connsiteX113" fmla="*/ 2149678 w 4799787"/>
                <a:gd name="connsiteY113" fmla="*/ 797648 h 11015313"/>
                <a:gd name="connsiteX114" fmla="*/ 2108962 w 4799787"/>
                <a:gd name="connsiteY114" fmla="*/ 745731 h 11015313"/>
                <a:gd name="connsiteX115" fmla="*/ 2068271 w 4799787"/>
                <a:gd name="connsiteY115" fmla="*/ 695274 h 11015313"/>
                <a:gd name="connsiteX116" fmla="*/ 2028520 w 4799787"/>
                <a:gd name="connsiteY116" fmla="*/ 647306 h 11015313"/>
                <a:gd name="connsiteX117" fmla="*/ 1990610 w 4799787"/>
                <a:gd name="connsiteY117" fmla="*/ 602869 h 11015313"/>
                <a:gd name="connsiteX118" fmla="*/ 1955482 w 4799787"/>
                <a:gd name="connsiteY118" fmla="*/ 563016 h 11015313"/>
                <a:gd name="connsiteX119" fmla="*/ 1924037 w 4799787"/>
                <a:gd name="connsiteY119" fmla="*/ 528789 h 11015313"/>
                <a:gd name="connsiteX120" fmla="*/ 1897202 w 4799787"/>
                <a:gd name="connsiteY120" fmla="*/ 501230 h 11015313"/>
                <a:gd name="connsiteX121" fmla="*/ 1861007 w 4799787"/>
                <a:gd name="connsiteY121" fmla="*/ 470306 h 11015313"/>
                <a:gd name="connsiteX122" fmla="*/ 406044 w 4799787"/>
                <a:gd name="connsiteY122" fmla="*/ 2501 h 11015313"/>
                <a:gd name="connsiteX123" fmla="*/ 363143 w 4799787"/>
                <a:gd name="connsiteY123" fmla="*/ 0 h 11015313"/>
                <a:gd name="connsiteX124" fmla="*/ 321068 w 4799787"/>
                <a:gd name="connsiteY124" fmla="*/ 19151 h 11015313"/>
                <a:gd name="connsiteX125" fmla="*/ 289941 w 4799787"/>
                <a:gd name="connsiteY125" fmla="*/ 53987 h 11015313"/>
                <a:gd name="connsiteX126" fmla="*/ 279920 w 4799787"/>
                <a:gd name="connsiteY126" fmla="*/ 98539 h 11015313"/>
                <a:gd name="connsiteX127" fmla="*/ 284683 w 4799787"/>
                <a:gd name="connsiteY127" fmla="*/ 138950 h 11015313"/>
                <a:gd name="connsiteX128" fmla="*/ 293077 w 4799787"/>
                <a:gd name="connsiteY128" fmla="*/ 181762 h 11015313"/>
                <a:gd name="connsiteX129" fmla="*/ 305917 w 4799787"/>
                <a:gd name="connsiteY129" fmla="*/ 225729 h 11015313"/>
                <a:gd name="connsiteX130" fmla="*/ 324027 w 4799787"/>
                <a:gd name="connsiteY130" fmla="*/ 269608 h 11015313"/>
                <a:gd name="connsiteX131" fmla="*/ 348221 w 4799787"/>
                <a:gd name="connsiteY131" fmla="*/ 312127 h 11015313"/>
                <a:gd name="connsiteX132" fmla="*/ 379310 w 4799787"/>
                <a:gd name="connsiteY132" fmla="*/ 352044 h 11015313"/>
                <a:gd name="connsiteX133" fmla="*/ 418122 w 4799787"/>
                <a:gd name="connsiteY133" fmla="*/ 388112 h 11015313"/>
                <a:gd name="connsiteX134" fmla="*/ 685850 w 4799787"/>
                <a:gd name="connsiteY134" fmla="*/ 539369 h 11015313"/>
                <a:gd name="connsiteX135" fmla="*/ 1100861 w 4799787"/>
                <a:gd name="connsiteY135" fmla="*/ 735495 h 11015313"/>
                <a:gd name="connsiteX136" fmla="*/ 1482407 w 4799787"/>
                <a:gd name="connsiteY136" fmla="*/ 905357 h 11015313"/>
                <a:gd name="connsiteX137" fmla="*/ 1649742 w 4799787"/>
                <a:gd name="connsiteY137" fmla="*/ 977785 h 11015313"/>
                <a:gd name="connsiteX138" fmla="*/ 1785048 w 4799787"/>
                <a:gd name="connsiteY138" fmla="*/ 2112632 h 11015313"/>
                <a:gd name="connsiteX139" fmla="*/ 1759026 w 4799787"/>
                <a:gd name="connsiteY139" fmla="*/ 2372144 h 11015313"/>
                <a:gd name="connsiteX140" fmla="*/ 1648383 w 4799787"/>
                <a:gd name="connsiteY140" fmla="*/ 2966072 h 11015313"/>
                <a:gd name="connsiteX141" fmla="*/ 1607248 w 4799787"/>
                <a:gd name="connsiteY141" fmla="*/ 2983052 h 11015313"/>
                <a:gd name="connsiteX142" fmla="*/ 1563331 w 4799787"/>
                <a:gd name="connsiteY142" fmla="*/ 3004997 h 11015313"/>
                <a:gd name="connsiteX143" fmla="*/ 1414526 w 4799787"/>
                <a:gd name="connsiteY143" fmla="*/ 3086201 h 11015313"/>
                <a:gd name="connsiteX144" fmla="*/ 1387436 w 4799787"/>
                <a:gd name="connsiteY144" fmla="*/ 3147326 h 11015313"/>
                <a:gd name="connsiteX145" fmla="*/ 1327137 w 4799787"/>
                <a:gd name="connsiteY145" fmla="*/ 3085833 h 11015313"/>
                <a:gd name="connsiteX146" fmla="*/ 1255369 w 4799787"/>
                <a:gd name="connsiteY146" fmla="*/ 3011360 h 11015313"/>
                <a:gd name="connsiteX147" fmla="*/ 1143254 w 4799787"/>
                <a:gd name="connsiteY147" fmla="*/ 2894114 h 11015313"/>
                <a:gd name="connsiteX148" fmla="*/ 1105077 w 4799787"/>
                <a:gd name="connsiteY148" fmla="*/ 2854502 h 11015313"/>
                <a:gd name="connsiteX149" fmla="*/ 1066647 w 4799787"/>
                <a:gd name="connsiteY149" fmla="*/ 2815005 h 11015313"/>
                <a:gd name="connsiteX150" fmla="*/ 1028077 w 4799787"/>
                <a:gd name="connsiteY150" fmla="*/ 2775851 h 11015313"/>
                <a:gd name="connsiteX151" fmla="*/ 989457 w 4799787"/>
                <a:gd name="connsiteY151" fmla="*/ 2737294 h 11015313"/>
                <a:gd name="connsiteX152" fmla="*/ 950874 w 4799787"/>
                <a:gd name="connsiteY152" fmla="*/ 2699562 h 11015313"/>
                <a:gd name="connsiteX153" fmla="*/ 912431 w 4799787"/>
                <a:gd name="connsiteY153" fmla="*/ 2662885 h 11015313"/>
                <a:gd name="connsiteX154" fmla="*/ 874217 w 4799787"/>
                <a:gd name="connsiteY154" fmla="*/ 2627490 h 11015313"/>
                <a:gd name="connsiteX155" fmla="*/ 836333 w 4799787"/>
                <a:gd name="connsiteY155" fmla="*/ 2593619 h 11015313"/>
                <a:gd name="connsiteX156" fmla="*/ 798868 w 4799787"/>
                <a:gd name="connsiteY156" fmla="*/ 2561513 h 11015313"/>
                <a:gd name="connsiteX157" fmla="*/ 761923 w 4799787"/>
                <a:gd name="connsiteY157" fmla="*/ 2531389 h 11015313"/>
                <a:gd name="connsiteX158" fmla="*/ 725589 w 4799787"/>
                <a:gd name="connsiteY158" fmla="*/ 2503487 h 11015313"/>
                <a:gd name="connsiteX159" fmla="*/ 689978 w 4799787"/>
                <a:gd name="connsiteY159" fmla="*/ 2478036 h 11015313"/>
                <a:gd name="connsiteX160" fmla="*/ 655154 w 4799787"/>
                <a:gd name="connsiteY160" fmla="*/ 2455291 h 11015313"/>
                <a:gd name="connsiteX161" fmla="*/ 621245 w 4799787"/>
                <a:gd name="connsiteY161" fmla="*/ 2435453 h 11015313"/>
                <a:gd name="connsiteX162" fmla="*/ 556488 w 4799787"/>
                <a:gd name="connsiteY162" fmla="*/ 2405507 h 11015313"/>
                <a:gd name="connsiteX163" fmla="*/ 495566 w 4799787"/>
                <a:gd name="connsiteY163" fmla="*/ 2384895 h 11015313"/>
                <a:gd name="connsiteX164" fmla="*/ 438518 w 4799787"/>
                <a:gd name="connsiteY164" fmla="*/ 2369210 h 11015313"/>
                <a:gd name="connsiteX165" fmla="*/ 385191 w 4799787"/>
                <a:gd name="connsiteY165" fmla="*/ 2358148 h 11015313"/>
                <a:gd name="connsiteX166" fmla="*/ 335495 w 4799787"/>
                <a:gd name="connsiteY166" fmla="*/ 2351468 h 11015313"/>
                <a:gd name="connsiteX167" fmla="*/ 289293 w 4799787"/>
                <a:gd name="connsiteY167" fmla="*/ 2348865 h 11015313"/>
                <a:gd name="connsiteX168" fmla="*/ 246468 w 4799787"/>
                <a:gd name="connsiteY168" fmla="*/ 2350084 h 11015313"/>
                <a:gd name="connsiteX169" fmla="*/ 206895 w 4799787"/>
                <a:gd name="connsiteY169" fmla="*/ 2354846 h 11015313"/>
                <a:gd name="connsiteX170" fmla="*/ 164465 w 4799787"/>
                <a:gd name="connsiteY170" fmla="*/ 2365781 h 11015313"/>
                <a:gd name="connsiteX171" fmla="*/ 126428 w 4799787"/>
                <a:gd name="connsiteY171" fmla="*/ 2382951 h 11015313"/>
                <a:gd name="connsiteX172" fmla="*/ 92976 w 4799787"/>
                <a:gd name="connsiteY172" fmla="*/ 2405608 h 11015313"/>
                <a:gd name="connsiteX173" fmla="*/ 64312 w 4799787"/>
                <a:gd name="connsiteY173" fmla="*/ 2432951 h 11015313"/>
                <a:gd name="connsiteX174" fmla="*/ 40640 w 4799787"/>
                <a:gd name="connsiteY174" fmla="*/ 2464219 h 11015313"/>
                <a:gd name="connsiteX175" fmla="*/ 22174 w 4799787"/>
                <a:gd name="connsiteY175" fmla="*/ 2498636 h 11015313"/>
                <a:gd name="connsiteX176" fmla="*/ 9105 w 4799787"/>
                <a:gd name="connsiteY176" fmla="*/ 2535415 h 11015313"/>
                <a:gd name="connsiteX177" fmla="*/ 1651 w 4799787"/>
                <a:gd name="connsiteY177" fmla="*/ 2573794 h 11015313"/>
                <a:gd name="connsiteX178" fmla="*/ 0 w 4799787"/>
                <a:gd name="connsiteY178" fmla="*/ 2612987 h 11015313"/>
                <a:gd name="connsiteX179" fmla="*/ 4356 w 4799787"/>
                <a:gd name="connsiteY179" fmla="*/ 2652230 h 11015313"/>
                <a:gd name="connsiteX180" fmla="*/ 14922 w 4799787"/>
                <a:gd name="connsiteY180" fmla="*/ 2690736 h 11015313"/>
                <a:gd name="connsiteX181" fmla="*/ 31902 w 4799787"/>
                <a:gd name="connsiteY181" fmla="*/ 2727744 h 11015313"/>
                <a:gd name="connsiteX182" fmla="*/ 55511 w 4799787"/>
                <a:gd name="connsiteY182" fmla="*/ 2762466 h 11015313"/>
                <a:gd name="connsiteX183" fmla="*/ 85928 w 4799787"/>
                <a:gd name="connsiteY183" fmla="*/ 2794127 h 11015313"/>
                <a:gd name="connsiteX184" fmla="*/ 121500 w 4799787"/>
                <a:gd name="connsiteY184" fmla="*/ 2825940 h 11015313"/>
                <a:gd name="connsiteX185" fmla="*/ 157035 w 4799787"/>
                <a:gd name="connsiteY185" fmla="*/ 2858617 h 11015313"/>
                <a:gd name="connsiteX186" fmla="*/ 192519 w 4799787"/>
                <a:gd name="connsiteY186" fmla="*/ 2892145 h 11015313"/>
                <a:gd name="connsiteX187" fmla="*/ 227926 w 4799787"/>
                <a:gd name="connsiteY187" fmla="*/ 2926461 h 11015313"/>
                <a:gd name="connsiteX188" fmla="*/ 263245 w 4799787"/>
                <a:gd name="connsiteY188" fmla="*/ 2961551 h 11015313"/>
                <a:gd name="connsiteX189" fmla="*/ 298462 w 4799787"/>
                <a:gd name="connsiteY189" fmla="*/ 2997352 h 11015313"/>
                <a:gd name="connsiteX190" fmla="*/ 333552 w 4799787"/>
                <a:gd name="connsiteY190" fmla="*/ 3033852 h 11015313"/>
                <a:gd name="connsiteX191" fmla="*/ 368503 w 4799787"/>
                <a:gd name="connsiteY191" fmla="*/ 3070999 h 11015313"/>
                <a:gd name="connsiteX192" fmla="*/ 403301 w 4799787"/>
                <a:gd name="connsiteY192" fmla="*/ 3108769 h 11015313"/>
                <a:gd name="connsiteX193" fmla="*/ 437921 w 4799787"/>
                <a:gd name="connsiteY193" fmla="*/ 3147098 h 11015313"/>
                <a:gd name="connsiteX194" fmla="*/ 472338 w 4799787"/>
                <a:gd name="connsiteY194" fmla="*/ 3185972 h 11015313"/>
                <a:gd name="connsiteX195" fmla="*/ 506552 w 4799787"/>
                <a:gd name="connsiteY195" fmla="*/ 3225355 h 11015313"/>
                <a:gd name="connsiteX196" fmla="*/ 540524 w 4799787"/>
                <a:gd name="connsiteY196" fmla="*/ 3265182 h 11015313"/>
                <a:gd name="connsiteX197" fmla="*/ 574255 w 4799787"/>
                <a:gd name="connsiteY197" fmla="*/ 3305441 h 11015313"/>
                <a:gd name="connsiteX198" fmla="*/ 607720 w 4799787"/>
                <a:gd name="connsiteY198" fmla="*/ 3346094 h 11015313"/>
                <a:gd name="connsiteX199" fmla="*/ 640905 w 4799787"/>
                <a:gd name="connsiteY199" fmla="*/ 3387090 h 11015313"/>
                <a:gd name="connsiteX200" fmla="*/ 673798 w 4799787"/>
                <a:gd name="connsiteY200" fmla="*/ 3428403 h 11015313"/>
                <a:gd name="connsiteX201" fmla="*/ 706361 w 4799787"/>
                <a:gd name="connsiteY201" fmla="*/ 3469983 h 11015313"/>
                <a:gd name="connsiteX202" fmla="*/ 738593 w 4799787"/>
                <a:gd name="connsiteY202" fmla="*/ 3511804 h 11015313"/>
                <a:gd name="connsiteX203" fmla="*/ 770470 w 4799787"/>
                <a:gd name="connsiteY203" fmla="*/ 3553815 h 11015313"/>
                <a:gd name="connsiteX204" fmla="*/ 801979 w 4799787"/>
                <a:gd name="connsiteY204" fmla="*/ 3595992 h 11015313"/>
                <a:gd name="connsiteX205" fmla="*/ 833094 w 4799787"/>
                <a:gd name="connsiteY205" fmla="*/ 3638296 h 11015313"/>
                <a:gd name="connsiteX206" fmla="*/ 863803 w 4799787"/>
                <a:gd name="connsiteY206" fmla="*/ 3680688 h 11015313"/>
                <a:gd name="connsiteX207" fmla="*/ 894092 w 4799787"/>
                <a:gd name="connsiteY207" fmla="*/ 3723119 h 11015313"/>
                <a:gd name="connsiteX208" fmla="*/ 923937 w 4799787"/>
                <a:gd name="connsiteY208" fmla="*/ 3765562 h 11015313"/>
                <a:gd name="connsiteX209" fmla="*/ 953325 w 4799787"/>
                <a:gd name="connsiteY209" fmla="*/ 3807980 h 11015313"/>
                <a:gd name="connsiteX210" fmla="*/ 982230 w 4799787"/>
                <a:gd name="connsiteY210" fmla="*/ 3850335 h 11015313"/>
                <a:gd name="connsiteX211" fmla="*/ 1010640 w 4799787"/>
                <a:gd name="connsiteY211" fmla="*/ 3892588 h 11015313"/>
                <a:gd name="connsiteX212" fmla="*/ 1038542 w 4799787"/>
                <a:gd name="connsiteY212" fmla="*/ 3934701 h 11015313"/>
                <a:gd name="connsiteX213" fmla="*/ 1424025 w 4799787"/>
                <a:gd name="connsiteY213" fmla="*/ 4504220 h 11015313"/>
                <a:gd name="connsiteX214" fmla="*/ 1462062 w 4799787"/>
                <a:gd name="connsiteY214" fmla="*/ 4552556 h 11015313"/>
                <a:gd name="connsiteX215" fmla="*/ 1499628 w 4799787"/>
                <a:gd name="connsiteY215" fmla="*/ 4598822 h 11015313"/>
                <a:gd name="connsiteX216" fmla="*/ 1536700 w 4799787"/>
                <a:gd name="connsiteY216" fmla="*/ 4643183 h 11015313"/>
                <a:gd name="connsiteX217" fmla="*/ 1573225 w 4799787"/>
                <a:gd name="connsiteY217" fmla="*/ 4685792 h 11015313"/>
                <a:gd name="connsiteX218" fmla="*/ 1609204 w 4799787"/>
                <a:gd name="connsiteY218" fmla="*/ 4726813 h 11015313"/>
                <a:gd name="connsiteX219" fmla="*/ 1644599 w 4799787"/>
                <a:gd name="connsiteY219" fmla="*/ 4766399 h 11015313"/>
                <a:gd name="connsiteX220" fmla="*/ 1679359 w 4799787"/>
                <a:gd name="connsiteY220" fmla="*/ 4804740 h 11015313"/>
                <a:gd name="connsiteX221" fmla="*/ 1811642 w 4799787"/>
                <a:gd name="connsiteY221" fmla="*/ 4948745 h 11015313"/>
                <a:gd name="connsiteX222" fmla="*/ 1842858 w 4799787"/>
                <a:gd name="connsiteY222" fmla="*/ 4983226 h 11015313"/>
                <a:gd name="connsiteX223" fmla="*/ 1873275 w 4799787"/>
                <a:gd name="connsiteY223" fmla="*/ 5017414 h 11015313"/>
                <a:gd name="connsiteX224" fmla="*/ 1902866 w 4799787"/>
                <a:gd name="connsiteY224" fmla="*/ 5051501 h 11015313"/>
                <a:gd name="connsiteX225" fmla="*/ 1931606 w 4799787"/>
                <a:gd name="connsiteY225" fmla="*/ 5085626 h 11015313"/>
                <a:gd name="connsiteX226" fmla="*/ 1959444 w 4799787"/>
                <a:gd name="connsiteY226" fmla="*/ 5119954 h 11015313"/>
                <a:gd name="connsiteX227" fmla="*/ 1986368 w 4799787"/>
                <a:gd name="connsiteY227" fmla="*/ 5154650 h 11015313"/>
                <a:gd name="connsiteX228" fmla="*/ 2012353 w 4799787"/>
                <a:gd name="connsiteY228" fmla="*/ 5189893 h 11015313"/>
                <a:gd name="connsiteX229" fmla="*/ 2037346 w 4799787"/>
                <a:gd name="connsiteY229" fmla="*/ 5225821 h 11015313"/>
                <a:gd name="connsiteX230" fmla="*/ 2061337 w 4799787"/>
                <a:gd name="connsiteY230" fmla="*/ 5262613 h 11015313"/>
                <a:gd name="connsiteX231" fmla="*/ 2084285 w 4799787"/>
                <a:gd name="connsiteY231" fmla="*/ 5300434 h 11015313"/>
                <a:gd name="connsiteX232" fmla="*/ 2106168 w 4799787"/>
                <a:gd name="connsiteY232" fmla="*/ 5339435 h 11015313"/>
                <a:gd name="connsiteX233" fmla="*/ 2126945 w 4799787"/>
                <a:gd name="connsiteY233" fmla="*/ 5379783 h 11015313"/>
                <a:gd name="connsiteX234" fmla="*/ 2146604 w 4799787"/>
                <a:gd name="connsiteY234" fmla="*/ 5421642 h 11015313"/>
                <a:gd name="connsiteX235" fmla="*/ 2165096 w 4799787"/>
                <a:gd name="connsiteY235" fmla="*/ 5465178 h 11015313"/>
                <a:gd name="connsiteX236" fmla="*/ 2182406 w 4799787"/>
                <a:gd name="connsiteY236" fmla="*/ 5510555 h 11015313"/>
                <a:gd name="connsiteX237" fmla="*/ 2198484 w 4799787"/>
                <a:gd name="connsiteY237" fmla="*/ 5557926 h 11015313"/>
                <a:gd name="connsiteX238" fmla="*/ 2213330 w 4799787"/>
                <a:gd name="connsiteY238" fmla="*/ 5607469 h 11015313"/>
                <a:gd name="connsiteX239" fmla="*/ 2226894 w 4799787"/>
                <a:gd name="connsiteY239" fmla="*/ 5659336 h 11015313"/>
                <a:gd name="connsiteX240" fmla="*/ 2299398 w 4799787"/>
                <a:gd name="connsiteY240" fmla="*/ 6512192 h 11015313"/>
                <a:gd name="connsiteX241" fmla="*/ 2344089 w 4799787"/>
                <a:gd name="connsiteY241" fmla="*/ 7067969 h 11015313"/>
                <a:gd name="connsiteX242" fmla="*/ 2382316 w 4799787"/>
                <a:gd name="connsiteY242" fmla="*/ 7569784 h 11015313"/>
                <a:gd name="connsiteX243" fmla="*/ 2411095 w 4799787"/>
                <a:gd name="connsiteY243" fmla="*/ 7968742 h 11015313"/>
                <a:gd name="connsiteX244" fmla="*/ 2434437 w 4799787"/>
                <a:gd name="connsiteY244" fmla="*/ 8310397 h 11015313"/>
                <a:gd name="connsiteX245" fmla="*/ 2456675 w 4799787"/>
                <a:gd name="connsiteY245" fmla="*/ 8656142 h 11015313"/>
                <a:gd name="connsiteX246" fmla="*/ 2473325 w 4799787"/>
                <a:gd name="connsiteY246" fmla="*/ 8932977 h 11015313"/>
                <a:gd name="connsiteX247" fmla="*/ 2488679 w 4799787"/>
                <a:gd name="connsiteY247" fmla="*/ 9207805 h 11015313"/>
                <a:gd name="connsiteX248" fmla="*/ 2499207 w 4799787"/>
                <a:gd name="connsiteY248" fmla="*/ 9411373 h 11015313"/>
                <a:gd name="connsiteX249" fmla="*/ 2578870 w 4799787"/>
                <a:gd name="connsiteY249" fmla="*/ 11004293 h 1101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4799787" h="11015313">
                  <a:moveTo>
                    <a:pt x="2578870" y="11004293"/>
                  </a:moveTo>
                  <a:cubicBezTo>
                    <a:pt x="2948942" y="11011049"/>
                    <a:pt x="4373877" y="11025076"/>
                    <a:pt x="4799787" y="11004694"/>
                  </a:cubicBezTo>
                  <a:lnTo>
                    <a:pt x="4643463" y="8467674"/>
                  </a:lnTo>
                  <a:lnTo>
                    <a:pt x="4445355" y="6664122"/>
                  </a:lnTo>
                  <a:lnTo>
                    <a:pt x="4266146" y="5572925"/>
                  </a:lnTo>
                  <a:lnTo>
                    <a:pt x="4018750" y="4526064"/>
                  </a:lnTo>
                  <a:cubicBezTo>
                    <a:pt x="4018568" y="4513605"/>
                    <a:pt x="4018385" y="4501147"/>
                    <a:pt x="4018203" y="4488688"/>
                  </a:cubicBezTo>
                  <a:cubicBezTo>
                    <a:pt x="4018224" y="4470578"/>
                    <a:pt x="4018246" y="4452467"/>
                    <a:pt x="4018267" y="4434357"/>
                  </a:cubicBezTo>
                  <a:lnTo>
                    <a:pt x="4019131" y="4380242"/>
                  </a:lnTo>
                  <a:cubicBezTo>
                    <a:pt x="4019647" y="4362293"/>
                    <a:pt x="4020164" y="4344343"/>
                    <a:pt x="4020680" y="4326394"/>
                  </a:cubicBezTo>
                  <a:cubicBezTo>
                    <a:pt x="4021395" y="4308551"/>
                    <a:pt x="4022111" y="4290707"/>
                    <a:pt x="4022826" y="4272864"/>
                  </a:cubicBezTo>
                  <a:lnTo>
                    <a:pt x="4025468" y="4219689"/>
                  </a:lnTo>
                  <a:lnTo>
                    <a:pt x="4028529" y="4166933"/>
                  </a:lnTo>
                  <a:lnTo>
                    <a:pt x="4031907" y="4114647"/>
                  </a:lnTo>
                  <a:lnTo>
                    <a:pt x="4035514" y="4062869"/>
                  </a:lnTo>
                  <a:lnTo>
                    <a:pt x="4046702" y="3911117"/>
                  </a:lnTo>
                  <a:lnTo>
                    <a:pt x="4053548" y="3813441"/>
                  </a:lnTo>
                  <a:lnTo>
                    <a:pt x="4056507" y="3765791"/>
                  </a:lnTo>
                  <a:lnTo>
                    <a:pt x="4059034" y="3719017"/>
                  </a:lnTo>
                  <a:lnTo>
                    <a:pt x="4061041" y="3673157"/>
                  </a:lnTo>
                  <a:lnTo>
                    <a:pt x="4062412" y="3628250"/>
                  </a:lnTo>
                  <a:cubicBezTo>
                    <a:pt x="4062632" y="3613624"/>
                    <a:pt x="4062853" y="3598997"/>
                    <a:pt x="4063073" y="3584371"/>
                  </a:cubicBezTo>
                  <a:lnTo>
                    <a:pt x="4062920" y="3541547"/>
                  </a:lnTo>
                  <a:cubicBezTo>
                    <a:pt x="4062569" y="3527645"/>
                    <a:pt x="4062217" y="3513742"/>
                    <a:pt x="4061866" y="3499840"/>
                  </a:cubicBezTo>
                  <a:lnTo>
                    <a:pt x="4059809" y="3459302"/>
                  </a:lnTo>
                  <a:lnTo>
                    <a:pt x="4056672" y="3419970"/>
                  </a:lnTo>
                  <a:lnTo>
                    <a:pt x="4052341" y="3381908"/>
                  </a:lnTo>
                  <a:lnTo>
                    <a:pt x="4063796" y="3338804"/>
                  </a:lnTo>
                  <a:lnTo>
                    <a:pt x="4073741" y="3291090"/>
                  </a:lnTo>
                  <a:lnTo>
                    <a:pt x="4082224" y="3239668"/>
                  </a:lnTo>
                  <a:lnTo>
                    <a:pt x="4089311" y="3185426"/>
                  </a:lnTo>
                  <a:lnTo>
                    <a:pt x="4095077" y="3129292"/>
                  </a:lnTo>
                  <a:lnTo>
                    <a:pt x="4099572" y="3072180"/>
                  </a:lnTo>
                  <a:lnTo>
                    <a:pt x="4102874" y="3015005"/>
                  </a:lnTo>
                  <a:cubicBezTo>
                    <a:pt x="4103594" y="2996222"/>
                    <a:pt x="4104313" y="2977438"/>
                    <a:pt x="4105033" y="2958655"/>
                  </a:cubicBezTo>
                  <a:cubicBezTo>
                    <a:pt x="4105401" y="2940456"/>
                    <a:pt x="4105770" y="2922257"/>
                    <a:pt x="4106138" y="2904058"/>
                  </a:cubicBezTo>
                  <a:cubicBezTo>
                    <a:pt x="4106168" y="2886744"/>
                    <a:pt x="4106197" y="2869429"/>
                    <a:pt x="4106227" y="2852115"/>
                  </a:cubicBezTo>
                  <a:cubicBezTo>
                    <a:pt x="4105943" y="2835994"/>
                    <a:pt x="4105660" y="2819874"/>
                    <a:pt x="4105376" y="2803753"/>
                  </a:cubicBezTo>
                  <a:cubicBezTo>
                    <a:pt x="4104805" y="2789123"/>
                    <a:pt x="4104233" y="2774492"/>
                    <a:pt x="4103662" y="2759862"/>
                  </a:cubicBezTo>
                  <a:lnTo>
                    <a:pt x="4101122" y="2721368"/>
                  </a:lnTo>
                  <a:lnTo>
                    <a:pt x="4097845" y="2689174"/>
                  </a:lnTo>
                  <a:lnTo>
                    <a:pt x="4090454" y="2628252"/>
                  </a:lnTo>
                  <a:lnTo>
                    <a:pt x="4071607" y="2459113"/>
                  </a:lnTo>
                  <a:lnTo>
                    <a:pt x="4065587" y="2407094"/>
                  </a:lnTo>
                  <a:lnTo>
                    <a:pt x="4059275" y="2357170"/>
                  </a:lnTo>
                  <a:lnTo>
                    <a:pt x="4052417" y="2309266"/>
                  </a:lnTo>
                  <a:lnTo>
                    <a:pt x="4044759" y="2263330"/>
                  </a:lnTo>
                  <a:lnTo>
                    <a:pt x="4036034" y="2219325"/>
                  </a:lnTo>
                  <a:lnTo>
                    <a:pt x="4026001" y="2177186"/>
                  </a:lnTo>
                  <a:lnTo>
                    <a:pt x="4014406" y="2136851"/>
                  </a:lnTo>
                  <a:lnTo>
                    <a:pt x="4000995" y="2098268"/>
                  </a:lnTo>
                  <a:lnTo>
                    <a:pt x="3985514" y="2061375"/>
                  </a:lnTo>
                  <a:lnTo>
                    <a:pt x="3967696" y="2026132"/>
                  </a:lnTo>
                  <a:lnTo>
                    <a:pt x="3947312" y="1992477"/>
                  </a:lnTo>
                  <a:lnTo>
                    <a:pt x="3924084" y="1960346"/>
                  </a:lnTo>
                  <a:lnTo>
                    <a:pt x="3897757" y="1929688"/>
                  </a:lnTo>
                  <a:lnTo>
                    <a:pt x="3868102" y="1900440"/>
                  </a:lnTo>
                  <a:lnTo>
                    <a:pt x="3834841" y="1872564"/>
                  </a:lnTo>
                  <a:lnTo>
                    <a:pt x="3797731" y="1845995"/>
                  </a:lnTo>
                  <a:lnTo>
                    <a:pt x="3756520" y="1820684"/>
                  </a:lnTo>
                  <a:lnTo>
                    <a:pt x="3710940" y="1796554"/>
                  </a:lnTo>
                  <a:lnTo>
                    <a:pt x="3699484" y="1742655"/>
                  </a:lnTo>
                  <a:lnTo>
                    <a:pt x="3683393" y="1693278"/>
                  </a:lnTo>
                  <a:lnTo>
                    <a:pt x="3663086" y="1648193"/>
                  </a:lnTo>
                  <a:lnTo>
                    <a:pt x="3638956" y="1607197"/>
                  </a:lnTo>
                  <a:lnTo>
                    <a:pt x="3611422" y="1570062"/>
                  </a:lnTo>
                  <a:lnTo>
                    <a:pt x="3580854" y="1536573"/>
                  </a:lnTo>
                  <a:lnTo>
                    <a:pt x="3547694" y="1506512"/>
                  </a:lnTo>
                  <a:lnTo>
                    <a:pt x="3512312" y="1479664"/>
                  </a:lnTo>
                  <a:lnTo>
                    <a:pt x="3475139" y="1455813"/>
                  </a:lnTo>
                  <a:lnTo>
                    <a:pt x="3436556" y="1434731"/>
                  </a:lnTo>
                  <a:lnTo>
                    <a:pt x="3396983" y="1416227"/>
                  </a:lnTo>
                  <a:lnTo>
                    <a:pt x="3356813" y="1400060"/>
                  </a:lnTo>
                  <a:lnTo>
                    <a:pt x="3316440" y="1386014"/>
                  </a:lnTo>
                  <a:lnTo>
                    <a:pt x="3276295" y="1373886"/>
                  </a:lnTo>
                  <a:lnTo>
                    <a:pt x="3236760" y="1363446"/>
                  </a:lnTo>
                  <a:lnTo>
                    <a:pt x="3198253" y="1354480"/>
                  </a:lnTo>
                  <a:lnTo>
                    <a:pt x="3161157" y="1346771"/>
                  </a:lnTo>
                  <a:lnTo>
                    <a:pt x="3127591" y="1292110"/>
                  </a:lnTo>
                  <a:lnTo>
                    <a:pt x="3096272" y="1238783"/>
                  </a:lnTo>
                  <a:lnTo>
                    <a:pt x="3066834" y="1187018"/>
                  </a:lnTo>
                  <a:lnTo>
                    <a:pt x="3012071" y="1088936"/>
                  </a:lnTo>
                  <a:lnTo>
                    <a:pt x="2986024" y="1043025"/>
                  </a:lnTo>
                  <a:lnTo>
                    <a:pt x="2960357" y="999477"/>
                  </a:lnTo>
                  <a:lnTo>
                    <a:pt x="2934716" y="958507"/>
                  </a:lnTo>
                  <a:lnTo>
                    <a:pt x="2908719" y="920292"/>
                  </a:lnTo>
                  <a:lnTo>
                    <a:pt x="2881998" y="885050"/>
                  </a:lnTo>
                  <a:lnTo>
                    <a:pt x="2854185" y="852970"/>
                  </a:lnTo>
                  <a:lnTo>
                    <a:pt x="2824911" y="824280"/>
                  </a:lnTo>
                  <a:lnTo>
                    <a:pt x="2793796" y="799160"/>
                  </a:lnTo>
                  <a:lnTo>
                    <a:pt x="2760472" y="777824"/>
                  </a:lnTo>
                  <a:lnTo>
                    <a:pt x="2724581" y="760476"/>
                  </a:lnTo>
                  <a:lnTo>
                    <a:pt x="2687066" y="751433"/>
                  </a:lnTo>
                  <a:lnTo>
                    <a:pt x="2644190" y="751306"/>
                  </a:lnTo>
                  <a:lnTo>
                    <a:pt x="2597493" y="758380"/>
                  </a:lnTo>
                  <a:lnTo>
                    <a:pt x="2548458" y="770915"/>
                  </a:lnTo>
                  <a:lnTo>
                    <a:pt x="2498623" y="787222"/>
                  </a:lnTo>
                  <a:lnTo>
                    <a:pt x="2449487" y="805561"/>
                  </a:lnTo>
                  <a:lnTo>
                    <a:pt x="2359406" y="841476"/>
                  </a:lnTo>
                  <a:lnTo>
                    <a:pt x="2321471" y="855624"/>
                  </a:lnTo>
                  <a:lnTo>
                    <a:pt x="2353945" y="972350"/>
                  </a:lnTo>
                  <a:lnTo>
                    <a:pt x="2369337" y="1042733"/>
                  </a:lnTo>
                  <a:lnTo>
                    <a:pt x="2371750" y="1095070"/>
                  </a:lnTo>
                  <a:lnTo>
                    <a:pt x="2365273" y="1157706"/>
                  </a:lnTo>
                  <a:lnTo>
                    <a:pt x="2244699" y="2131885"/>
                  </a:lnTo>
                  <a:lnTo>
                    <a:pt x="2365260" y="1157706"/>
                  </a:lnTo>
                  <a:cubicBezTo>
                    <a:pt x="2365417" y="1151720"/>
                    <a:pt x="2365573" y="1145734"/>
                    <a:pt x="2365730" y="1139748"/>
                  </a:cubicBezTo>
                  <a:lnTo>
                    <a:pt x="2342832" y="1081036"/>
                  </a:lnTo>
                  <a:lnTo>
                    <a:pt x="2321318" y="1042365"/>
                  </a:lnTo>
                  <a:lnTo>
                    <a:pt x="2294293" y="998880"/>
                  </a:lnTo>
                  <a:lnTo>
                    <a:pt x="2262708" y="951623"/>
                  </a:lnTo>
                  <a:lnTo>
                    <a:pt x="2227465" y="901636"/>
                  </a:lnTo>
                  <a:lnTo>
                    <a:pt x="2189480" y="849960"/>
                  </a:lnTo>
                  <a:lnTo>
                    <a:pt x="2149678" y="797648"/>
                  </a:lnTo>
                  <a:lnTo>
                    <a:pt x="2108962" y="745731"/>
                  </a:lnTo>
                  <a:lnTo>
                    <a:pt x="2068271" y="695274"/>
                  </a:lnTo>
                  <a:lnTo>
                    <a:pt x="2028520" y="647306"/>
                  </a:lnTo>
                  <a:lnTo>
                    <a:pt x="1990610" y="602869"/>
                  </a:lnTo>
                  <a:lnTo>
                    <a:pt x="1955482" y="563016"/>
                  </a:lnTo>
                  <a:lnTo>
                    <a:pt x="1924037" y="528789"/>
                  </a:lnTo>
                  <a:lnTo>
                    <a:pt x="1897202" y="501230"/>
                  </a:lnTo>
                  <a:lnTo>
                    <a:pt x="1861007" y="470306"/>
                  </a:lnTo>
                  <a:lnTo>
                    <a:pt x="406044" y="2501"/>
                  </a:lnTo>
                  <a:lnTo>
                    <a:pt x="363143" y="0"/>
                  </a:lnTo>
                  <a:lnTo>
                    <a:pt x="321068" y="19151"/>
                  </a:lnTo>
                  <a:lnTo>
                    <a:pt x="289941" y="53987"/>
                  </a:lnTo>
                  <a:lnTo>
                    <a:pt x="279920" y="98539"/>
                  </a:lnTo>
                  <a:lnTo>
                    <a:pt x="284683" y="138950"/>
                  </a:lnTo>
                  <a:lnTo>
                    <a:pt x="293077" y="181762"/>
                  </a:lnTo>
                  <a:lnTo>
                    <a:pt x="305917" y="225729"/>
                  </a:lnTo>
                  <a:lnTo>
                    <a:pt x="324027" y="269608"/>
                  </a:lnTo>
                  <a:lnTo>
                    <a:pt x="348221" y="312127"/>
                  </a:lnTo>
                  <a:lnTo>
                    <a:pt x="379310" y="352044"/>
                  </a:lnTo>
                  <a:lnTo>
                    <a:pt x="418122" y="388112"/>
                  </a:lnTo>
                  <a:lnTo>
                    <a:pt x="685850" y="539369"/>
                  </a:lnTo>
                  <a:lnTo>
                    <a:pt x="1100861" y="735495"/>
                  </a:lnTo>
                  <a:lnTo>
                    <a:pt x="1482407" y="905357"/>
                  </a:lnTo>
                  <a:lnTo>
                    <a:pt x="1649742" y="977785"/>
                  </a:lnTo>
                  <a:lnTo>
                    <a:pt x="1785048" y="2112632"/>
                  </a:lnTo>
                  <a:lnTo>
                    <a:pt x="1759026" y="2372144"/>
                  </a:lnTo>
                  <a:lnTo>
                    <a:pt x="1648383" y="2966072"/>
                  </a:lnTo>
                  <a:lnTo>
                    <a:pt x="1607248" y="2983052"/>
                  </a:lnTo>
                  <a:lnTo>
                    <a:pt x="1563331" y="3004997"/>
                  </a:lnTo>
                  <a:lnTo>
                    <a:pt x="1414526" y="3086201"/>
                  </a:lnTo>
                  <a:lnTo>
                    <a:pt x="1387436" y="3147326"/>
                  </a:lnTo>
                  <a:lnTo>
                    <a:pt x="1327137" y="3085833"/>
                  </a:lnTo>
                  <a:lnTo>
                    <a:pt x="1255369" y="3011360"/>
                  </a:lnTo>
                  <a:lnTo>
                    <a:pt x="1143254" y="2894114"/>
                  </a:lnTo>
                  <a:lnTo>
                    <a:pt x="1105077" y="2854502"/>
                  </a:lnTo>
                  <a:lnTo>
                    <a:pt x="1066647" y="2815005"/>
                  </a:lnTo>
                  <a:lnTo>
                    <a:pt x="1028077" y="2775851"/>
                  </a:lnTo>
                  <a:lnTo>
                    <a:pt x="989457" y="2737294"/>
                  </a:lnTo>
                  <a:lnTo>
                    <a:pt x="950874" y="2699562"/>
                  </a:lnTo>
                  <a:lnTo>
                    <a:pt x="912431" y="2662885"/>
                  </a:lnTo>
                  <a:lnTo>
                    <a:pt x="874217" y="2627490"/>
                  </a:lnTo>
                  <a:lnTo>
                    <a:pt x="836333" y="2593619"/>
                  </a:lnTo>
                  <a:lnTo>
                    <a:pt x="798868" y="2561513"/>
                  </a:lnTo>
                  <a:lnTo>
                    <a:pt x="761923" y="2531389"/>
                  </a:lnTo>
                  <a:lnTo>
                    <a:pt x="725589" y="2503487"/>
                  </a:lnTo>
                  <a:lnTo>
                    <a:pt x="689978" y="2478036"/>
                  </a:lnTo>
                  <a:lnTo>
                    <a:pt x="655154" y="2455291"/>
                  </a:lnTo>
                  <a:lnTo>
                    <a:pt x="621245" y="2435453"/>
                  </a:lnTo>
                  <a:lnTo>
                    <a:pt x="556488" y="2405507"/>
                  </a:lnTo>
                  <a:lnTo>
                    <a:pt x="495566" y="2384895"/>
                  </a:lnTo>
                  <a:lnTo>
                    <a:pt x="438518" y="2369210"/>
                  </a:lnTo>
                  <a:lnTo>
                    <a:pt x="385191" y="2358148"/>
                  </a:lnTo>
                  <a:lnTo>
                    <a:pt x="335495" y="2351468"/>
                  </a:lnTo>
                  <a:lnTo>
                    <a:pt x="289293" y="2348865"/>
                  </a:lnTo>
                  <a:lnTo>
                    <a:pt x="246468" y="2350084"/>
                  </a:lnTo>
                  <a:lnTo>
                    <a:pt x="206895" y="2354846"/>
                  </a:lnTo>
                  <a:lnTo>
                    <a:pt x="164465" y="2365781"/>
                  </a:lnTo>
                  <a:lnTo>
                    <a:pt x="126428" y="2382951"/>
                  </a:lnTo>
                  <a:lnTo>
                    <a:pt x="92976" y="2405608"/>
                  </a:lnTo>
                  <a:lnTo>
                    <a:pt x="64312" y="2432951"/>
                  </a:lnTo>
                  <a:lnTo>
                    <a:pt x="40640" y="2464219"/>
                  </a:lnTo>
                  <a:lnTo>
                    <a:pt x="22174" y="2498636"/>
                  </a:lnTo>
                  <a:lnTo>
                    <a:pt x="9105" y="2535415"/>
                  </a:lnTo>
                  <a:lnTo>
                    <a:pt x="1651" y="2573794"/>
                  </a:lnTo>
                  <a:cubicBezTo>
                    <a:pt x="1101" y="2586858"/>
                    <a:pt x="550" y="2599923"/>
                    <a:pt x="0" y="2612987"/>
                  </a:cubicBezTo>
                  <a:lnTo>
                    <a:pt x="4356" y="2652230"/>
                  </a:lnTo>
                  <a:lnTo>
                    <a:pt x="14922" y="2690736"/>
                  </a:lnTo>
                  <a:lnTo>
                    <a:pt x="31902" y="2727744"/>
                  </a:lnTo>
                  <a:lnTo>
                    <a:pt x="55511" y="2762466"/>
                  </a:lnTo>
                  <a:lnTo>
                    <a:pt x="85928" y="2794127"/>
                  </a:lnTo>
                  <a:lnTo>
                    <a:pt x="121500" y="2825940"/>
                  </a:lnTo>
                  <a:lnTo>
                    <a:pt x="157035" y="2858617"/>
                  </a:lnTo>
                  <a:lnTo>
                    <a:pt x="192519" y="2892145"/>
                  </a:lnTo>
                  <a:lnTo>
                    <a:pt x="227926" y="2926461"/>
                  </a:lnTo>
                  <a:lnTo>
                    <a:pt x="263245" y="2961551"/>
                  </a:lnTo>
                  <a:lnTo>
                    <a:pt x="298462" y="2997352"/>
                  </a:lnTo>
                  <a:lnTo>
                    <a:pt x="333552" y="3033852"/>
                  </a:lnTo>
                  <a:lnTo>
                    <a:pt x="368503" y="3070999"/>
                  </a:lnTo>
                  <a:lnTo>
                    <a:pt x="403301" y="3108769"/>
                  </a:lnTo>
                  <a:lnTo>
                    <a:pt x="437921" y="3147098"/>
                  </a:lnTo>
                  <a:lnTo>
                    <a:pt x="472338" y="3185972"/>
                  </a:lnTo>
                  <a:lnTo>
                    <a:pt x="506552" y="3225355"/>
                  </a:lnTo>
                  <a:lnTo>
                    <a:pt x="540524" y="3265182"/>
                  </a:lnTo>
                  <a:lnTo>
                    <a:pt x="574255" y="3305441"/>
                  </a:lnTo>
                  <a:lnTo>
                    <a:pt x="607720" y="3346094"/>
                  </a:lnTo>
                  <a:lnTo>
                    <a:pt x="640905" y="3387090"/>
                  </a:lnTo>
                  <a:lnTo>
                    <a:pt x="673798" y="3428403"/>
                  </a:lnTo>
                  <a:lnTo>
                    <a:pt x="706361" y="3469983"/>
                  </a:lnTo>
                  <a:lnTo>
                    <a:pt x="738593" y="3511804"/>
                  </a:lnTo>
                  <a:lnTo>
                    <a:pt x="770470" y="3553815"/>
                  </a:lnTo>
                  <a:lnTo>
                    <a:pt x="801979" y="3595992"/>
                  </a:lnTo>
                  <a:lnTo>
                    <a:pt x="833094" y="3638296"/>
                  </a:lnTo>
                  <a:lnTo>
                    <a:pt x="863803" y="3680688"/>
                  </a:lnTo>
                  <a:lnTo>
                    <a:pt x="894092" y="3723119"/>
                  </a:lnTo>
                  <a:lnTo>
                    <a:pt x="923937" y="3765562"/>
                  </a:lnTo>
                  <a:lnTo>
                    <a:pt x="953325" y="3807980"/>
                  </a:lnTo>
                  <a:lnTo>
                    <a:pt x="982230" y="3850335"/>
                  </a:lnTo>
                  <a:lnTo>
                    <a:pt x="1010640" y="3892588"/>
                  </a:lnTo>
                  <a:lnTo>
                    <a:pt x="1038542" y="3934701"/>
                  </a:lnTo>
                  <a:lnTo>
                    <a:pt x="1424025" y="4504220"/>
                  </a:lnTo>
                  <a:lnTo>
                    <a:pt x="1462062" y="4552556"/>
                  </a:lnTo>
                  <a:lnTo>
                    <a:pt x="1499628" y="4598822"/>
                  </a:lnTo>
                  <a:lnTo>
                    <a:pt x="1536700" y="4643183"/>
                  </a:lnTo>
                  <a:lnTo>
                    <a:pt x="1573225" y="4685792"/>
                  </a:lnTo>
                  <a:lnTo>
                    <a:pt x="1609204" y="4726813"/>
                  </a:lnTo>
                  <a:lnTo>
                    <a:pt x="1644599" y="4766399"/>
                  </a:lnTo>
                  <a:lnTo>
                    <a:pt x="1679359" y="4804740"/>
                  </a:lnTo>
                  <a:lnTo>
                    <a:pt x="1811642" y="4948745"/>
                  </a:lnTo>
                  <a:lnTo>
                    <a:pt x="1842858" y="4983226"/>
                  </a:lnTo>
                  <a:lnTo>
                    <a:pt x="1873275" y="5017414"/>
                  </a:lnTo>
                  <a:lnTo>
                    <a:pt x="1902866" y="5051501"/>
                  </a:lnTo>
                  <a:lnTo>
                    <a:pt x="1931606" y="5085626"/>
                  </a:lnTo>
                  <a:lnTo>
                    <a:pt x="1959444" y="5119954"/>
                  </a:lnTo>
                  <a:lnTo>
                    <a:pt x="1986368" y="5154650"/>
                  </a:lnTo>
                  <a:lnTo>
                    <a:pt x="2012353" y="5189893"/>
                  </a:lnTo>
                  <a:lnTo>
                    <a:pt x="2037346" y="5225821"/>
                  </a:lnTo>
                  <a:lnTo>
                    <a:pt x="2061337" y="5262613"/>
                  </a:lnTo>
                  <a:lnTo>
                    <a:pt x="2084285" y="5300434"/>
                  </a:lnTo>
                  <a:lnTo>
                    <a:pt x="2106168" y="5339435"/>
                  </a:lnTo>
                  <a:lnTo>
                    <a:pt x="2126945" y="5379783"/>
                  </a:lnTo>
                  <a:lnTo>
                    <a:pt x="2146604" y="5421642"/>
                  </a:lnTo>
                  <a:lnTo>
                    <a:pt x="2165096" y="5465178"/>
                  </a:lnTo>
                  <a:lnTo>
                    <a:pt x="2182406" y="5510555"/>
                  </a:lnTo>
                  <a:lnTo>
                    <a:pt x="2198484" y="5557926"/>
                  </a:lnTo>
                  <a:lnTo>
                    <a:pt x="2213330" y="5607469"/>
                  </a:lnTo>
                  <a:lnTo>
                    <a:pt x="2226894" y="5659336"/>
                  </a:lnTo>
                  <a:lnTo>
                    <a:pt x="2299398" y="6512192"/>
                  </a:lnTo>
                  <a:lnTo>
                    <a:pt x="2344089" y="7067969"/>
                  </a:lnTo>
                  <a:lnTo>
                    <a:pt x="2382316" y="7569784"/>
                  </a:lnTo>
                  <a:lnTo>
                    <a:pt x="2411095" y="7968742"/>
                  </a:lnTo>
                  <a:lnTo>
                    <a:pt x="2434437" y="8310397"/>
                  </a:lnTo>
                  <a:lnTo>
                    <a:pt x="2456675" y="8656142"/>
                  </a:lnTo>
                  <a:lnTo>
                    <a:pt x="2473325" y="8932977"/>
                  </a:lnTo>
                  <a:lnTo>
                    <a:pt x="2488679" y="9207805"/>
                  </a:lnTo>
                  <a:lnTo>
                    <a:pt x="2499207" y="9411373"/>
                  </a:lnTo>
                  <a:lnTo>
                    <a:pt x="2578870" y="11004293"/>
                  </a:lnTo>
                  <a:close/>
                </a:path>
              </a:pathLst>
            </a:custGeom>
            <a:solidFill>
              <a:srgbClr val="FFAA95"/>
            </a:solidFill>
          </p:spPr>
          <p:txBody>
            <a:bodyPr wrap="square" lIns="0" tIns="0" rIns="0" bIns="0" rtlCol="0"/>
            <a:lstStyle/>
            <a:p>
              <a:endParaRPr dirty="0"/>
            </a:p>
          </p:txBody>
        </p:sp>
        <p:sp>
          <p:nvSpPr>
            <p:cNvPr id="46" name="object 3">
              <a:extLst>
                <a:ext uri="{FF2B5EF4-FFF2-40B4-BE49-F238E27FC236}">
                  <a16:creationId xmlns:a16="http://schemas.microsoft.com/office/drawing/2014/main" id="{39EA61DC-D415-CB45-A993-4063DE972234}"/>
                </a:ext>
              </a:extLst>
            </p:cNvPr>
            <p:cNvSpPr/>
            <p:nvPr/>
          </p:nvSpPr>
          <p:spPr>
            <a:xfrm>
              <a:off x="2437282" y="1530488"/>
              <a:ext cx="2811145" cy="3646804"/>
            </a:xfrm>
            <a:custGeom>
              <a:avLst/>
              <a:gdLst/>
              <a:ahLst/>
              <a:cxnLst/>
              <a:rect l="l" t="t" r="r" b="b"/>
              <a:pathLst>
                <a:path w="2811145" h="3646804">
                  <a:moveTo>
                    <a:pt x="1834629" y="3632530"/>
                  </a:moveTo>
                  <a:lnTo>
                    <a:pt x="1709661" y="3432987"/>
                  </a:lnTo>
                  <a:lnTo>
                    <a:pt x="1577111" y="3310001"/>
                  </a:lnTo>
                  <a:lnTo>
                    <a:pt x="1493824" y="3231197"/>
                  </a:lnTo>
                  <a:lnTo>
                    <a:pt x="1424609" y="3162554"/>
                  </a:lnTo>
                  <a:lnTo>
                    <a:pt x="1334287" y="3070021"/>
                  </a:lnTo>
                  <a:lnTo>
                    <a:pt x="1262519" y="2995536"/>
                  </a:lnTo>
                  <a:lnTo>
                    <a:pt x="1150391" y="2878290"/>
                  </a:lnTo>
                  <a:lnTo>
                    <a:pt x="1112215" y="2838666"/>
                  </a:lnTo>
                  <a:lnTo>
                    <a:pt x="1073797" y="2799169"/>
                  </a:lnTo>
                  <a:lnTo>
                    <a:pt x="1035227" y="2760027"/>
                  </a:lnTo>
                  <a:lnTo>
                    <a:pt x="996607" y="2721470"/>
                  </a:lnTo>
                  <a:lnTo>
                    <a:pt x="958024" y="2683738"/>
                  </a:lnTo>
                  <a:lnTo>
                    <a:pt x="919568" y="2647061"/>
                  </a:lnTo>
                  <a:lnTo>
                    <a:pt x="881367" y="2611666"/>
                  </a:lnTo>
                  <a:lnTo>
                    <a:pt x="843470" y="2577795"/>
                  </a:lnTo>
                  <a:lnTo>
                    <a:pt x="806018" y="2545689"/>
                  </a:lnTo>
                  <a:lnTo>
                    <a:pt x="769073" y="2515565"/>
                  </a:lnTo>
                  <a:lnTo>
                    <a:pt x="732739" y="2487663"/>
                  </a:lnTo>
                  <a:lnTo>
                    <a:pt x="697128" y="2462212"/>
                  </a:lnTo>
                  <a:lnTo>
                    <a:pt x="662305" y="2439466"/>
                  </a:lnTo>
                  <a:lnTo>
                    <a:pt x="628396" y="2419642"/>
                  </a:lnTo>
                  <a:lnTo>
                    <a:pt x="563638" y="2389695"/>
                  </a:lnTo>
                  <a:lnTo>
                    <a:pt x="502716" y="2369083"/>
                  </a:lnTo>
                  <a:lnTo>
                    <a:pt x="445655" y="2353386"/>
                  </a:lnTo>
                  <a:lnTo>
                    <a:pt x="392341" y="2342337"/>
                  </a:lnTo>
                  <a:lnTo>
                    <a:pt x="342646" y="2335644"/>
                  </a:lnTo>
                  <a:lnTo>
                    <a:pt x="296443" y="2333040"/>
                  </a:lnTo>
                  <a:lnTo>
                    <a:pt x="253619" y="2334260"/>
                  </a:lnTo>
                  <a:lnTo>
                    <a:pt x="214045" y="2339022"/>
                  </a:lnTo>
                  <a:lnTo>
                    <a:pt x="165290" y="2351328"/>
                  </a:lnTo>
                  <a:lnTo>
                    <a:pt x="121856" y="2370417"/>
                  </a:lnTo>
                  <a:lnTo>
                    <a:pt x="84213" y="2395537"/>
                  </a:lnTo>
                  <a:lnTo>
                    <a:pt x="52857" y="2425954"/>
                  </a:lnTo>
                  <a:lnTo>
                    <a:pt x="28282" y="2460955"/>
                  </a:lnTo>
                  <a:lnTo>
                    <a:pt x="10947" y="2499779"/>
                  </a:lnTo>
                  <a:lnTo>
                    <a:pt x="1358" y="2541727"/>
                  </a:lnTo>
                  <a:lnTo>
                    <a:pt x="0" y="2586037"/>
                  </a:lnTo>
                  <a:lnTo>
                    <a:pt x="23241" y="2545435"/>
                  </a:lnTo>
                  <a:lnTo>
                    <a:pt x="55422" y="2512453"/>
                  </a:lnTo>
                  <a:lnTo>
                    <a:pt x="95478" y="2486710"/>
                  </a:lnTo>
                  <a:lnTo>
                    <a:pt x="142290" y="2467813"/>
                  </a:lnTo>
                  <a:lnTo>
                    <a:pt x="194754" y="2455392"/>
                  </a:lnTo>
                  <a:lnTo>
                    <a:pt x="234327" y="2450630"/>
                  </a:lnTo>
                  <a:lnTo>
                    <a:pt x="277152" y="2449411"/>
                  </a:lnTo>
                  <a:lnTo>
                    <a:pt x="323354" y="2452014"/>
                  </a:lnTo>
                  <a:lnTo>
                    <a:pt x="373049" y="2458694"/>
                  </a:lnTo>
                  <a:lnTo>
                    <a:pt x="426377" y="2469756"/>
                  </a:lnTo>
                  <a:lnTo>
                    <a:pt x="483425" y="2485453"/>
                  </a:lnTo>
                  <a:lnTo>
                    <a:pt x="544347" y="2506065"/>
                  </a:lnTo>
                  <a:lnTo>
                    <a:pt x="609104" y="2536012"/>
                  </a:lnTo>
                  <a:lnTo>
                    <a:pt x="643013" y="2555837"/>
                  </a:lnTo>
                  <a:lnTo>
                    <a:pt x="677837" y="2578582"/>
                  </a:lnTo>
                  <a:lnTo>
                    <a:pt x="713447" y="2604033"/>
                  </a:lnTo>
                  <a:lnTo>
                    <a:pt x="749782" y="2631935"/>
                  </a:lnTo>
                  <a:lnTo>
                    <a:pt x="786726" y="2662047"/>
                  </a:lnTo>
                  <a:lnTo>
                    <a:pt x="824191" y="2694165"/>
                  </a:lnTo>
                  <a:lnTo>
                    <a:pt x="862076" y="2728036"/>
                  </a:lnTo>
                  <a:lnTo>
                    <a:pt x="900290" y="2763431"/>
                  </a:lnTo>
                  <a:lnTo>
                    <a:pt x="938733" y="2800108"/>
                  </a:lnTo>
                  <a:lnTo>
                    <a:pt x="977315" y="2837840"/>
                  </a:lnTo>
                  <a:lnTo>
                    <a:pt x="1015936" y="2876397"/>
                  </a:lnTo>
                  <a:lnTo>
                    <a:pt x="1054506" y="2915539"/>
                  </a:lnTo>
                  <a:lnTo>
                    <a:pt x="1092936" y="2955036"/>
                  </a:lnTo>
                  <a:lnTo>
                    <a:pt x="1279474" y="3149663"/>
                  </a:lnTo>
                  <a:lnTo>
                    <a:pt x="1314996" y="3186379"/>
                  </a:lnTo>
                  <a:lnTo>
                    <a:pt x="1343952" y="3215563"/>
                  </a:lnTo>
                  <a:lnTo>
                    <a:pt x="1377403" y="3248291"/>
                  </a:lnTo>
                  <a:lnTo>
                    <a:pt x="1414526" y="3283864"/>
                  </a:lnTo>
                  <a:lnTo>
                    <a:pt x="1454492" y="3321570"/>
                  </a:lnTo>
                  <a:lnTo>
                    <a:pt x="1496491" y="3360724"/>
                  </a:lnTo>
                  <a:lnTo>
                    <a:pt x="1583258" y="3440557"/>
                  </a:lnTo>
                  <a:lnTo>
                    <a:pt x="1708035" y="3553714"/>
                  </a:lnTo>
                  <a:lnTo>
                    <a:pt x="1806613" y="3642195"/>
                  </a:lnTo>
                  <a:lnTo>
                    <a:pt x="1814830" y="3646246"/>
                  </a:lnTo>
                  <a:lnTo>
                    <a:pt x="1823415" y="3645573"/>
                  </a:lnTo>
                  <a:lnTo>
                    <a:pt x="1830616" y="3640785"/>
                  </a:lnTo>
                  <a:lnTo>
                    <a:pt x="1834629" y="3632530"/>
                  </a:lnTo>
                  <a:close/>
                </a:path>
                <a:path w="2811145" h="3646804">
                  <a:moveTo>
                    <a:pt x="1878698" y="2214245"/>
                  </a:moveTo>
                  <a:lnTo>
                    <a:pt x="1877441" y="2072259"/>
                  </a:lnTo>
                  <a:lnTo>
                    <a:pt x="1688757" y="917587"/>
                  </a:lnTo>
                  <a:lnTo>
                    <a:pt x="1080846" y="632091"/>
                  </a:lnTo>
                  <a:lnTo>
                    <a:pt x="750595" y="471271"/>
                  </a:lnTo>
                  <a:lnTo>
                    <a:pt x="583133" y="376072"/>
                  </a:lnTo>
                  <a:lnTo>
                    <a:pt x="463588" y="287401"/>
                  </a:lnTo>
                  <a:lnTo>
                    <a:pt x="425056" y="251637"/>
                  </a:lnTo>
                  <a:lnTo>
                    <a:pt x="394131" y="212077"/>
                  </a:lnTo>
                  <a:lnTo>
                    <a:pt x="370014" y="169926"/>
                  </a:lnTo>
                  <a:lnTo>
                    <a:pt x="351891" y="126428"/>
                  </a:lnTo>
                  <a:lnTo>
                    <a:pt x="338988" y="82791"/>
                  </a:lnTo>
                  <a:lnTo>
                    <a:pt x="330492" y="40246"/>
                  </a:lnTo>
                  <a:lnTo>
                    <a:pt x="325615" y="0"/>
                  </a:lnTo>
                  <a:lnTo>
                    <a:pt x="304152" y="15963"/>
                  </a:lnTo>
                  <a:lnTo>
                    <a:pt x="287172" y="36360"/>
                  </a:lnTo>
                  <a:lnTo>
                    <a:pt x="276517" y="60121"/>
                  </a:lnTo>
                  <a:lnTo>
                    <a:pt x="274027" y="86169"/>
                  </a:lnTo>
                  <a:lnTo>
                    <a:pt x="278790" y="126568"/>
                  </a:lnTo>
                  <a:lnTo>
                    <a:pt x="287185" y="169392"/>
                  </a:lnTo>
                  <a:lnTo>
                    <a:pt x="300024" y="213360"/>
                  </a:lnTo>
                  <a:lnTo>
                    <a:pt x="318135" y="257238"/>
                  </a:lnTo>
                  <a:lnTo>
                    <a:pt x="342315" y="299758"/>
                  </a:lnTo>
                  <a:lnTo>
                    <a:pt x="373418" y="339674"/>
                  </a:lnTo>
                  <a:lnTo>
                    <a:pt x="412216" y="375742"/>
                  </a:lnTo>
                  <a:lnTo>
                    <a:pt x="677049" y="532015"/>
                  </a:lnTo>
                  <a:lnTo>
                    <a:pt x="1085634" y="739203"/>
                  </a:lnTo>
                  <a:lnTo>
                    <a:pt x="1460754" y="920127"/>
                  </a:lnTo>
                  <a:lnTo>
                    <a:pt x="1625168" y="997585"/>
                  </a:lnTo>
                  <a:lnTo>
                    <a:pt x="1779168" y="2100262"/>
                  </a:lnTo>
                  <a:lnTo>
                    <a:pt x="1769148" y="2219185"/>
                  </a:lnTo>
                  <a:lnTo>
                    <a:pt x="1763102" y="2285860"/>
                  </a:lnTo>
                  <a:lnTo>
                    <a:pt x="1758569" y="2324620"/>
                  </a:lnTo>
                  <a:lnTo>
                    <a:pt x="1667141" y="2891345"/>
                  </a:lnTo>
                  <a:lnTo>
                    <a:pt x="1793265" y="2546997"/>
                  </a:lnTo>
                  <a:lnTo>
                    <a:pt x="1857209" y="2346896"/>
                  </a:lnTo>
                  <a:lnTo>
                    <a:pt x="1878698" y="2214245"/>
                  </a:lnTo>
                  <a:close/>
                </a:path>
                <a:path w="2811145" h="3646804">
                  <a:moveTo>
                    <a:pt x="2811081" y="3384194"/>
                  </a:moveTo>
                  <a:lnTo>
                    <a:pt x="2790825" y="3339541"/>
                  </a:lnTo>
                  <a:lnTo>
                    <a:pt x="2767850" y="3296069"/>
                  </a:lnTo>
                  <a:lnTo>
                    <a:pt x="2742247" y="3253879"/>
                  </a:lnTo>
                  <a:lnTo>
                    <a:pt x="2714142" y="3213112"/>
                  </a:lnTo>
                  <a:lnTo>
                    <a:pt x="2683637" y="3173844"/>
                  </a:lnTo>
                  <a:lnTo>
                    <a:pt x="2650845" y="3136214"/>
                  </a:lnTo>
                  <a:lnTo>
                    <a:pt x="2615869" y="3100324"/>
                  </a:lnTo>
                  <a:lnTo>
                    <a:pt x="2583103" y="3070999"/>
                  </a:lnTo>
                  <a:lnTo>
                    <a:pt x="2554732" y="3047682"/>
                  </a:lnTo>
                  <a:lnTo>
                    <a:pt x="2531262" y="3029915"/>
                  </a:lnTo>
                  <a:lnTo>
                    <a:pt x="2476119" y="2993009"/>
                  </a:lnTo>
                  <a:lnTo>
                    <a:pt x="2437625" y="2971076"/>
                  </a:lnTo>
                  <a:lnTo>
                    <a:pt x="2398052" y="2951022"/>
                  </a:lnTo>
                  <a:lnTo>
                    <a:pt x="2357501" y="2933039"/>
                  </a:lnTo>
                  <a:lnTo>
                    <a:pt x="2316010" y="2917291"/>
                  </a:lnTo>
                  <a:lnTo>
                    <a:pt x="2267635" y="2902254"/>
                  </a:lnTo>
                  <a:lnTo>
                    <a:pt x="2218563" y="2890050"/>
                  </a:lnTo>
                  <a:lnTo>
                    <a:pt x="2168956" y="2880652"/>
                  </a:lnTo>
                  <a:lnTo>
                    <a:pt x="2119007" y="2874048"/>
                  </a:lnTo>
                  <a:lnTo>
                    <a:pt x="2068880" y="2870225"/>
                  </a:lnTo>
                  <a:lnTo>
                    <a:pt x="2018741" y="2869158"/>
                  </a:lnTo>
                  <a:lnTo>
                    <a:pt x="1968779" y="2870822"/>
                  </a:lnTo>
                  <a:lnTo>
                    <a:pt x="1925294" y="2874505"/>
                  </a:lnTo>
                  <a:lnTo>
                    <a:pt x="1882114" y="2880144"/>
                  </a:lnTo>
                  <a:lnTo>
                    <a:pt x="1839353" y="2887738"/>
                  </a:lnTo>
                  <a:lnTo>
                    <a:pt x="1797075" y="2897263"/>
                  </a:lnTo>
                  <a:lnTo>
                    <a:pt x="1755394" y="2908770"/>
                  </a:lnTo>
                  <a:lnTo>
                    <a:pt x="1714461" y="2922511"/>
                  </a:lnTo>
                  <a:lnTo>
                    <a:pt x="1674406" y="2938348"/>
                  </a:lnTo>
                  <a:lnTo>
                    <a:pt x="1635721" y="2957118"/>
                  </a:lnTo>
                  <a:lnTo>
                    <a:pt x="1677936" y="2951188"/>
                  </a:lnTo>
                  <a:lnTo>
                    <a:pt x="1719948" y="2946400"/>
                  </a:lnTo>
                  <a:lnTo>
                    <a:pt x="1761807" y="2942755"/>
                  </a:lnTo>
                  <a:lnTo>
                    <a:pt x="1803577" y="2940240"/>
                  </a:lnTo>
                  <a:lnTo>
                    <a:pt x="1845183" y="2938678"/>
                  </a:lnTo>
                  <a:lnTo>
                    <a:pt x="1886623" y="2938132"/>
                  </a:lnTo>
                  <a:lnTo>
                    <a:pt x="1927910" y="2938703"/>
                  </a:lnTo>
                  <a:lnTo>
                    <a:pt x="1969008" y="2940469"/>
                  </a:lnTo>
                  <a:lnTo>
                    <a:pt x="2023465" y="2944660"/>
                  </a:lnTo>
                  <a:lnTo>
                    <a:pt x="2077440" y="2951188"/>
                  </a:lnTo>
                  <a:lnTo>
                    <a:pt x="2130856" y="2960078"/>
                  </a:lnTo>
                  <a:lnTo>
                    <a:pt x="2183612" y="2971355"/>
                  </a:lnTo>
                  <a:lnTo>
                    <a:pt x="2235644" y="2985071"/>
                  </a:lnTo>
                  <a:lnTo>
                    <a:pt x="2286863" y="3001238"/>
                  </a:lnTo>
                  <a:lnTo>
                    <a:pt x="2324633" y="3015132"/>
                  </a:lnTo>
                  <a:lnTo>
                    <a:pt x="2370963" y="3034728"/>
                  </a:lnTo>
                  <a:lnTo>
                    <a:pt x="2425255" y="3061208"/>
                  </a:lnTo>
                  <a:lnTo>
                    <a:pt x="2469362" y="3085744"/>
                  </a:lnTo>
                  <a:lnTo>
                    <a:pt x="2503665" y="3107182"/>
                  </a:lnTo>
                  <a:lnTo>
                    <a:pt x="2537282" y="3129927"/>
                  </a:lnTo>
                  <a:lnTo>
                    <a:pt x="2570505" y="3153524"/>
                  </a:lnTo>
                  <a:lnTo>
                    <a:pt x="2607183" y="3182582"/>
                  </a:lnTo>
                  <a:lnTo>
                    <a:pt x="2642933" y="3213100"/>
                  </a:lnTo>
                  <a:lnTo>
                    <a:pt x="2677858" y="3244989"/>
                  </a:lnTo>
                  <a:lnTo>
                    <a:pt x="2712034" y="3278149"/>
                  </a:lnTo>
                  <a:lnTo>
                    <a:pt x="2745562" y="3312464"/>
                  </a:lnTo>
                  <a:lnTo>
                    <a:pt x="2778556" y="3347859"/>
                  </a:lnTo>
                  <a:lnTo>
                    <a:pt x="2811081" y="3384194"/>
                  </a:lnTo>
                  <a:close/>
                </a:path>
              </a:pathLst>
            </a:custGeom>
            <a:solidFill>
              <a:srgbClr val="EF9079"/>
            </a:solidFill>
          </p:spPr>
          <p:txBody>
            <a:bodyPr wrap="square" lIns="0" tIns="0" rIns="0" bIns="0" rtlCol="0"/>
            <a:lstStyle/>
            <a:p>
              <a:endParaRPr/>
            </a:p>
          </p:txBody>
        </p:sp>
        <p:grpSp>
          <p:nvGrpSpPr>
            <p:cNvPr id="47" name="object 2">
              <a:extLst>
                <a:ext uri="{FF2B5EF4-FFF2-40B4-BE49-F238E27FC236}">
                  <a16:creationId xmlns:a16="http://schemas.microsoft.com/office/drawing/2014/main" id="{61ACF3B8-6E0F-E140-8448-FE7F2F7BD099}"/>
                </a:ext>
              </a:extLst>
            </p:cNvPr>
            <p:cNvGrpSpPr/>
            <p:nvPr/>
          </p:nvGrpSpPr>
          <p:grpSpPr>
            <a:xfrm rot="21434791">
              <a:off x="1200301" y="1216660"/>
              <a:ext cx="5285105" cy="4669790"/>
              <a:chOff x="1796292" y="3650296"/>
              <a:chExt cx="5285105" cy="4669790"/>
            </a:xfrm>
            <a:solidFill>
              <a:srgbClr val="6BC24A"/>
            </a:solidFill>
          </p:grpSpPr>
          <p:sp>
            <p:nvSpPr>
              <p:cNvPr id="49" name="object 3">
                <a:extLst>
                  <a:ext uri="{FF2B5EF4-FFF2-40B4-BE49-F238E27FC236}">
                    <a16:creationId xmlns:a16="http://schemas.microsoft.com/office/drawing/2014/main" id="{A394081E-6C90-FB44-8736-0779D2D590A3}"/>
                  </a:ext>
                </a:extLst>
              </p:cNvPr>
              <p:cNvSpPr/>
              <p:nvPr/>
            </p:nvSpPr>
            <p:spPr>
              <a:xfrm>
                <a:off x="1796292" y="3650296"/>
                <a:ext cx="5285105" cy="4669790"/>
              </a:xfrm>
              <a:custGeom>
                <a:avLst/>
                <a:gdLst/>
                <a:ahLst/>
                <a:cxnLst/>
                <a:rect l="l" t="t" r="r" b="b"/>
                <a:pathLst>
                  <a:path w="5285105" h="4669790">
                    <a:moveTo>
                      <a:pt x="453429" y="0"/>
                    </a:moveTo>
                    <a:lnTo>
                      <a:pt x="401531" y="20632"/>
                    </a:lnTo>
                    <a:lnTo>
                      <a:pt x="365733" y="48349"/>
                    </a:lnTo>
                    <a:lnTo>
                      <a:pt x="308102" y="105012"/>
                    </a:lnTo>
                    <a:lnTo>
                      <a:pt x="270306" y="144764"/>
                    </a:lnTo>
                    <a:lnTo>
                      <a:pt x="229368" y="189861"/>
                    </a:lnTo>
                    <a:lnTo>
                      <a:pt x="187422" y="238600"/>
                    </a:lnTo>
                    <a:lnTo>
                      <a:pt x="146965" y="288557"/>
                    </a:lnTo>
                    <a:lnTo>
                      <a:pt x="109929" y="336870"/>
                    </a:lnTo>
                    <a:lnTo>
                      <a:pt x="77602" y="381167"/>
                    </a:lnTo>
                    <a:lnTo>
                      <a:pt x="51271" y="419074"/>
                    </a:lnTo>
                    <a:lnTo>
                      <a:pt x="21750" y="466222"/>
                    </a:lnTo>
                    <a:lnTo>
                      <a:pt x="2546" y="514770"/>
                    </a:lnTo>
                    <a:lnTo>
                      <a:pt x="0" y="542976"/>
                    </a:lnTo>
                    <a:lnTo>
                      <a:pt x="8669" y="570223"/>
                    </a:lnTo>
                    <a:lnTo>
                      <a:pt x="24110" y="590591"/>
                    </a:lnTo>
                    <a:lnTo>
                      <a:pt x="43086" y="607538"/>
                    </a:lnTo>
                    <a:lnTo>
                      <a:pt x="64873" y="618346"/>
                    </a:lnTo>
                    <a:lnTo>
                      <a:pt x="88743" y="620299"/>
                    </a:lnTo>
                    <a:lnTo>
                      <a:pt x="108602" y="619992"/>
                    </a:lnTo>
                    <a:lnTo>
                      <a:pt x="124251" y="624269"/>
                    </a:lnTo>
                    <a:lnTo>
                      <a:pt x="136858" y="631405"/>
                    </a:lnTo>
                    <a:lnTo>
                      <a:pt x="147595" y="639679"/>
                    </a:lnTo>
                    <a:lnTo>
                      <a:pt x="163980" y="666019"/>
                    </a:lnTo>
                    <a:lnTo>
                      <a:pt x="189719" y="715811"/>
                    </a:lnTo>
                    <a:lnTo>
                      <a:pt x="219838" y="769672"/>
                    </a:lnTo>
                    <a:lnTo>
                      <a:pt x="249360" y="808221"/>
                    </a:lnTo>
                    <a:lnTo>
                      <a:pt x="273418" y="826251"/>
                    </a:lnTo>
                    <a:lnTo>
                      <a:pt x="294758" y="835129"/>
                    </a:lnTo>
                    <a:lnTo>
                      <a:pt x="317224" y="837467"/>
                    </a:lnTo>
                    <a:lnTo>
                      <a:pt x="344661" y="835881"/>
                    </a:lnTo>
                    <a:lnTo>
                      <a:pt x="436349" y="911980"/>
                    </a:lnTo>
                    <a:lnTo>
                      <a:pt x="474948" y="944630"/>
                    </a:lnTo>
                    <a:lnTo>
                      <a:pt x="515626" y="979874"/>
                    </a:lnTo>
                    <a:lnTo>
                      <a:pt x="557217" y="1017084"/>
                    </a:lnTo>
                    <a:lnTo>
                      <a:pt x="598559" y="1055632"/>
                    </a:lnTo>
                    <a:lnTo>
                      <a:pt x="638488" y="1094890"/>
                    </a:lnTo>
                    <a:lnTo>
                      <a:pt x="675839" y="1134230"/>
                    </a:lnTo>
                    <a:lnTo>
                      <a:pt x="707774" y="1170549"/>
                    </a:lnTo>
                    <a:lnTo>
                      <a:pt x="740157" y="1209865"/>
                    </a:lnTo>
                    <a:lnTo>
                      <a:pt x="772733" y="1251543"/>
                    </a:lnTo>
                    <a:lnTo>
                      <a:pt x="805245" y="1294946"/>
                    </a:lnTo>
                    <a:lnTo>
                      <a:pt x="837438" y="1339438"/>
                    </a:lnTo>
                    <a:lnTo>
                      <a:pt x="869057" y="1384385"/>
                    </a:lnTo>
                    <a:lnTo>
                      <a:pt x="899845" y="1429149"/>
                    </a:lnTo>
                    <a:lnTo>
                      <a:pt x="929547" y="1473094"/>
                    </a:lnTo>
                    <a:lnTo>
                      <a:pt x="1046043" y="1648850"/>
                    </a:lnTo>
                    <a:lnTo>
                      <a:pt x="1081714" y="1703677"/>
                    </a:lnTo>
                    <a:lnTo>
                      <a:pt x="1116531" y="1757869"/>
                    </a:lnTo>
                    <a:lnTo>
                      <a:pt x="1183351" y="1863238"/>
                    </a:lnTo>
                    <a:lnTo>
                      <a:pt x="1275593" y="2009596"/>
                    </a:lnTo>
                    <a:lnTo>
                      <a:pt x="1303957" y="2054154"/>
                    </a:lnTo>
                    <a:lnTo>
                      <a:pt x="1331024" y="2096135"/>
                    </a:lnTo>
                    <a:lnTo>
                      <a:pt x="1356731" y="2135262"/>
                    </a:lnTo>
                    <a:lnTo>
                      <a:pt x="1381014" y="2171258"/>
                    </a:lnTo>
                    <a:lnTo>
                      <a:pt x="1403810" y="2203846"/>
                    </a:lnTo>
                    <a:lnTo>
                      <a:pt x="1444687" y="2257687"/>
                    </a:lnTo>
                    <a:lnTo>
                      <a:pt x="1502730" y="2321346"/>
                    </a:lnTo>
                    <a:lnTo>
                      <a:pt x="1544831" y="2360942"/>
                    </a:lnTo>
                    <a:lnTo>
                      <a:pt x="1583087" y="2384031"/>
                    </a:lnTo>
                    <a:lnTo>
                      <a:pt x="1611638" y="2377471"/>
                    </a:lnTo>
                    <a:lnTo>
                      <a:pt x="1612021" y="2393193"/>
                    </a:lnTo>
                    <a:lnTo>
                      <a:pt x="1636675" y="2442114"/>
                    </a:lnTo>
                    <a:lnTo>
                      <a:pt x="1659415" y="2473970"/>
                    </a:lnTo>
                    <a:lnTo>
                      <a:pt x="1688076" y="2509861"/>
                    </a:lnTo>
                    <a:lnTo>
                      <a:pt x="1721893" y="2549116"/>
                    </a:lnTo>
                    <a:lnTo>
                      <a:pt x="1760100" y="2591065"/>
                    </a:lnTo>
                    <a:lnTo>
                      <a:pt x="1801930" y="2635034"/>
                    </a:lnTo>
                    <a:lnTo>
                      <a:pt x="1846620" y="2680355"/>
                    </a:lnTo>
                    <a:lnTo>
                      <a:pt x="1893402" y="2726354"/>
                    </a:lnTo>
                    <a:lnTo>
                      <a:pt x="1941511" y="2772361"/>
                    </a:lnTo>
                    <a:lnTo>
                      <a:pt x="1990182" y="2817705"/>
                    </a:lnTo>
                    <a:lnTo>
                      <a:pt x="2038649" y="2861715"/>
                    </a:lnTo>
                    <a:lnTo>
                      <a:pt x="2086146" y="2903719"/>
                    </a:lnTo>
                    <a:lnTo>
                      <a:pt x="2131908" y="2943045"/>
                    </a:lnTo>
                    <a:lnTo>
                      <a:pt x="2175169" y="2979024"/>
                    </a:lnTo>
                    <a:lnTo>
                      <a:pt x="2215163" y="3010983"/>
                    </a:lnTo>
                    <a:lnTo>
                      <a:pt x="2251124" y="3038252"/>
                    </a:lnTo>
                    <a:lnTo>
                      <a:pt x="2307888" y="3076032"/>
                    </a:lnTo>
                    <a:lnTo>
                      <a:pt x="2339335" y="3086994"/>
                    </a:lnTo>
                    <a:lnTo>
                      <a:pt x="2343463" y="3118234"/>
                    </a:lnTo>
                    <a:lnTo>
                      <a:pt x="2370703" y="3147489"/>
                    </a:lnTo>
                    <a:lnTo>
                      <a:pt x="2412589" y="3176332"/>
                    </a:lnTo>
                    <a:lnTo>
                      <a:pt x="2469046" y="3211574"/>
                    </a:lnTo>
                    <a:lnTo>
                      <a:pt x="2637537" y="3313346"/>
                    </a:lnTo>
                    <a:lnTo>
                      <a:pt x="2727347" y="3368334"/>
                    </a:lnTo>
                    <a:lnTo>
                      <a:pt x="2827664" y="3430671"/>
                    </a:lnTo>
                    <a:lnTo>
                      <a:pt x="2880578" y="3463997"/>
                    </a:lnTo>
                    <a:lnTo>
                      <a:pt x="2934698" y="3498445"/>
                    </a:lnTo>
                    <a:lnTo>
                      <a:pt x="2989549" y="3533774"/>
                    </a:lnTo>
                    <a:lnTo>
                      <a:pt x="3044657" y="3569745"/>
                    </a:lnTo>
                    <a:lnTo>
                      <a:pt x="3099550" y="3606121"/>
                    </a:lnTo>
                    <a:lnTo>
                      <a:pt x="3153754" y="3642662"/>
                    </a:lnTo>
                    <a:lnTo>
                      <a:pt x="3206794" y="3679130"/>
                    </a:lnTo>
                    <a:lnTo>
                      <a:pt x="3258197" y="3715285"/>
                    </a:lnTo>
                    <a:lnTo>
                      <a:pt x="3307489" y="3750889"/>
                    </a:lnTo>
                    <a:lnTo>
                      <a:pt x="3354196" y="3785702"/>
                    </a:lnTo>
                    <a:lnTo>
                      <a:pt x="3397845" y="3819487"/>
                    </a:lnTo>
                    <a:lnTo>
                      <a:pt x="3437962" y="3852004"/>
                    </a:lnTo>
                    <a:lnTo>
                      <a:pt x="3497640" y="3903337"/>
                    </a:lnTo>
                    <a:lnTo>
                      <a:pt x="3551110" y="3952375"/>
                    </a:lnTo>
                    <a:lnTo>
                      <a:pt x="3598805" y="3999088"/>
                    </a:lnTo>
                    <a:lnTo>
                      <a:pt x="3641158" y="4043445"/>
                    </a:lnTo>
                    <a:lnTo>
                      <a:pt x="3678602" y="4085415"/>
                    </a:lnTo>
                    <a:lnTo>
                      <a:pt x="3711571" y="4124967"/>
                    </a:lnTo>
                    <a:lnTo>
                      <a:pt x="3740496" y="4162070"/>
                    </a:lnTo>
                    <a:lnTo>
                      <a:pt x="3765812" y="4196693"/>
                    </a:lnTo>
                    <a:lnTo>
                      <a:pt x="3787952" y="4228806"/>
                    </a:lnTo>
                    <a:lnTo>
                      <a:pt x="3853404" y="4331531"/>
                    </a:lnTo>
                    <a:lnTo>
                      <a:pt x="3872959" y="4360556"/>
                    </a:lnTo>
                    <a:lnTo>
                      <a:pt x="3897136" y="4392918"/>
                    </a:lnTo>
                    <a:lnTo>
                      <a:pt x="3925411" y="4427570"/>
                    </a:lnTo>
                    <a:lnTo>
                      <a:pt x="3957259" y="4463465"/>
                    </a:lnTo>
                    <a:lnTo>
                      <a:pt x="3992154" y="4499554"/>
                    </a:lnTo>
                    <a:lnTo>
                      <a:pt x="4029571" y="4534790"/>
                    </a:lnTo>
                    <a:lnTo>
                      <a:pt x="4068986" y="4568127"/>
                    </a:lnTo>
                    <a:lnTo>
                      <a:pt x="4109874" y="4598516"/>
                    </a:lnTo>
                    <a:lnTo>
                      <a:pt x="4151710" y="4624910"/>
                    </a:lnTo>
                    <a:lnTo>
                      <a:pt x="4193968" y="4646262"/>
                    </a:lnTo>
                    <a:lnTo>
                      <a:pt x="4236125" y="4661524"/>
                    </a:lnTo>
                    <a:lnTo>
                      <a:pt x="4277654" y="4669648"/>
                    </a:lnTo>
                    <a:lnTo>
                      <a:pt x="4318030" y="4669588"/>
                    </a:lnTo>
                    <a:lnTo>
                      <a:pt x="4356730" y="4660296"/>
                    </a:lnTo>
                    <a:lnTo>
                      <a:pt x="4405971" y="4635440"/>
                    </a:lnTo>
                    <a:lnTo>
                      <a:pt x="4467315" y="4593718"/>
                    </a:lnTo>
                    <a:lnTo>
                      <a:pt x="4501669" y="4567297"/>
                    </a:lnTo>
                    <a:lnTo>
                      <a:pt x="4538021" y="4537577"/>
                    </a:lnTo>
                    <a:lnTo>
                      <a:pt x="4576027" y="4504864"/>
                    </a:lnTo>
                    <a:lnTo>
                      <a:pt x="4615346" y="4469464"/>
                    </a:lnTo>
                    <a:lnTo>
                      <a:pt x="4655635" y="4431683"/>
                    </a:lnTo>
                    <a:lnTo>
                      <a:pt x="4696550" y="4391827"/>
                    </a:lnTo>
                    <a:lnTo>
                      <a:pt x="4737750" y="4350202"/>
                    </a:lnTo>
                    <a:lnTo>
                      <a:pt x="4778891" y="4307115"/>
                    </a:lnTo>
                    <a:lnTo>
                      <a:pt x="4819632" y="4262870"/>
                    </a:lnTo>
                    <a:lnTo>
                      <a:pt x="4859628" y="4217774"/>
                    </a:lnTo>
                    <a:lnTo>
                      <a:pt x="4898538" y="4172133"/>
                    </a:lnTo>
                    <a:lnTo>
                      <a:pt x="4936587" y="4125661"/>
                    </a:lnTo>
                    <a:lnTo>
                      <a:pt x="4973874" y="4078220"/>
                    </a:lnTo>
                    <a:lnTo>
                      <a:pt x="5010166" y="4030200"/>
                    </a:lnTo>
                    <a:lnTo>
                      <a:pt x="5045228" y="3981993"/>
                    </a:lnTo>
                    <a:lnTo>
                      <a:pt x="5078826" y="3933990"/>
                    </a:lnTo>
                    <a:lnTo>
                      <a:pt x="5110726" y="3886581"/>
                    </a:lnTo>
                    <a:lnTo>
                      <a:pt x="5140694" y="3840158"/>
                    </a:lnTo>
                    <a:lnTo>
                      <a:pt x="5168496" y="3795111"/>
                    </a:lnTo>
                    <a:lnTo>
                      <a:pt x="5193898" y="3751831"/>
                    </a:lnTo>
                    <a:lnTo>
                      <a:pt x="5216665" y="3710709"/>
                    </a:lnTo>
                    <a:lnTo>
                      <a:pt x="5236564" y="3672136"/>
                    </a:lnTo>
                    <a:lnTo>
                      <a:pt x="5253359" y="3636504"/>
                    </a:lnTo>
                    <a:lnTo>
                      <a:pt x="5276706" y="3575621"/>
                    </a:lnTo>
                    <a:lnTo>
                      <a:pt x="5284898" y="3511443"/>
                    </a:lnTo>
                    <a:lnTo>
                      <a:pt x="5277653" y="3471742"/>
                    </a:lnTo>
                    <a:lnTo>
                      <a:pt x="5262176" y="3432378"/>
                    </a:lnTo>
                    <a:lnTo>
                      <a:pt x="5239588" y="3393676"/>
                    </a:lnTo>
                    <a:lnTo>
                      <a:pt x="5211010" y="3355962"/>
                    </a:lnTo>
                    <a:lnTo>
                      <a:pt x="5177564" y="3319562"/>
                    </a:lnTo>
                    <a:lnTo>
                      <a:pt x="5140371" y="3284802"/>
                    </a:lnTo>
                    <a:lnTo>
                      <a:pt x="5100554" y="3252006"/>
                    </a:lnTo>
                    <a:lnTo>
                      <a:pt x="5059233" y="3221503"/>
                    </a:lnTo>
                    <a:lnTo>
                      <a:pt x="5017530" y="3193616"/>
                    </a:lnTo>
                    <a:lnTo>
                      <a:pt x="4976566" y="3168672"/>
                    </a:lnTo>
                    <a:lnTo>
                      <a:pt x="4937464" y="3146997"/>
                    </a:lnTo>
                    <a:lnTo>
                      <a:pt x="4901344" y="3128917"/>
                    </a:lnTo>
                    <a:lnTo>
                      <a:pt x="4788943" y="3082778"/>
                    </a:lnTo>
                    <a:lnTo>
                      <a:pt x="4756369" y="3069027"/>
                    </a:lnTo>
                    <a:lnTo>
                      <a:pt x="4720819" y="3053017"/>
                    </a:lnTo>
                    <a:lnTo>
                      <a:pt x="4682242" y="3034322"/>
                    </a:lnTo>
                    <a:lnTo>
                      <a:pt x="4640585" y="3012511"/>
                    </a:lnTo>
                    <a:lnTo>
                      <a:pt x="4595798" y="2987159"/>
                    </a:lnTo>
                    <a:lnTo>
                      <a:pt x="4547828" y="2957836"/>
                    </a:lnTo>
                    <a:lnTo>
                      <a:pt x="4496624" y="2924116"/>
                    </a:lnTo>
                    <a:lnTo>
                      <a:pt x="4442134" y="2885570"/>
                    </a:lnTo>
                    <a:lnTo>
                      <a:pt x="4384306" y="2841771"/>
                    </a:lnTo>
                    <a:lnTo>
                      <a:pt x="4323088" y="2792291"/>
                    </a:lnTo>
                    <a:lnTo>
                      <a:pt x="4283932" y="2758621"/>
                    </a:lnTo>
                    <a:lnTo>
                      <a:pt x="4242896" y="2721702"/>
                    </a:lnTo>
                    <a:lnTo>
                      <a:pt x="4200298" y="2681957"/>
                    </a:lnTo>
                    <a:lnTo>
                      <a:pt x="4156460" y="2639811"/>
                    </a:lnTo>
                    <a:lnTo>
                      <a:pt x="4111702" y="2595686"/>
                    </a:lnTo>
                    <a:lnTo>
                      <a:pt x="4066343" y="2550006"/>
                    </a:lnTo>
                    <a:lnTo>
                      <a:pt x="4020705" y="2503195"/>
                    </a:lnTo>
                    <a:lnTo>
                      <a:pt x="3975107" y="2455676"/>
                    </a:lnTo>
                    <a:lnTo>
                      <a:pt x="3929869" y="2407872"/>
                    </a:lnTo>
                    <a:lnTo>
                      <a:pt x="3885312" y="2360207"/>
                    </a:lnTo>
                    <a:lnTo>
                      <a:pt x="3841756" y="2313104"/>
                    </a:lnTo>
                    <a:lnTo>
                      <a:pt x="3799522" y="2266987"/>
                    </a:lnTo>
                    <a:lnTo>
                      <a:pt x="3720297" y="2179405"/>
                    </a:lnTo>
                    <a:lnTo>
                      <a:pt x="3650200" y="2100847"/>
                    </a:lnTo>
                    <a:lnTo>
                      <a:pt x="3513730" y="1945874"/>
                    </a:lnTo>
                    <a:lnTo>
                      <a:pt x="3475277" y="1903801"/>
                    </a:lnTo>
                    <a:lnTo>
                      <a:pt x="3439387" y="1867696"/>
                    </a:lnTo>
                    <a:lnTo>
                      <a:pt x="3405931" y="1846026"/>
                    </a:lnTo>
                    <a:lnTo>
                      <a:pt x="3374779" y="1847258"/>
                    </a:lnTo>
                    <a:lnTo>
                      <a:pt x="3370751" y="1835606"/>
                    </a:lnTo>
                    <a:lnTo>
                      <a:pt x="3337933" y="1795938"/>
                    </a:lnTo>
                    <a:lnTo>
                      <a:pt x="3310738" y="1769191"/>
                    </a:lnTo>
                    <a:lnTo>
                      <a:pt x="3277416" y="1738679"/>
                    </a:lnTo>
                    <a:lnTo>
                      <a:pt x="3238762" y="1705036"/>
                    </a:lnTo>
                    <a:lnTo>
                      <a:pt x="3195575" y="1668896"/>
                    </a:lnTo>
                    <a:lnTo>
                      <a:pt x="3148651" y="1630892"/>
                    </a:lnTo>
                    <a:lnTo>
                      <a:pt x="3098787" y="1591658"/>
                    </a:lnTo>
                    <a:lnTo>
                      <a:pt x="3046781" y="1551827"/>
                    </a:lnTo>
                    <a:lnTo>
                      <a:pt x="2993430" y="1512034"/>
                    </a:lnTo>
                    <a:lnTo>
                      <a:pt x="2939530" y="1472911"/>
                    </a:lnTo>
                    <a:lnTo>
                      <a:pt x="2885880" y="1435092"/>
                    </a:lnTo>
                    <a:lnTo>
                      <a:pt x="2833275" y="1399211"/>
                    </a:lnTo>
                    <a:lnTo>
                      <a:pt x="2782514" y="1365902"/>
                    </a:lnTo>
                    <a:lnTo>
                      <a:pt x="2734393" y="1335797"/>
                    </a:lnTo>
                    <a:lnTo>
                      <a:pt x="2689709" y="1309531"/>
                    </a:lnTo>
                    <a:lnTo>
                      <a:pt x="2649259" y="1287737"/>
                    </a:lnTo>
                    <a:lnTo>
                      <a:pt x="2613841" y="1271048"/>
                    </a:lnTo>
                    <a:lnTo>
                      <a:pt x="2561289" y="1255523"/>
                    </a:lnTo>
                    <a:lnTo>
                      <a:pt x="2545748" y="1257953"/>
                    </a:lnTo>
                    <a:lnTo>
                      <a:pt x="2547316" y="1228867"/>
                    </a:lnTo>
                    <a:lnTo>
                      <a:pt x="2517847" y="1195440"/>
                    </a:lnTo>
                    <a:lnTo>
                      <a:pt x="2471318" y="1161123"/>
                    </a:lnTo>
                    <a:lnTo>
                      <a:pt x="2421708" y="1129365"/>
                    </a:lnTo>
                    <a:lnTo>
                      <a:pt x="2370285" y="1100470"/>
                    </a:lnTo>
                    <a:lnTo>
                      <a:pt x="2302110" y="1068092"/>
                    </a:lnTo>
                    <a:lnTo>
                      <a:pt x="2262442" y="1050627"/>
                    </a:lnTo>
                    <a:lnTo>
                      <a:pt x="2219429" y="1032328"/>
                    </a:lnTo>
                    <a:lnTo>
                      <a:pt x="2173352" y="1013207"/>
                    </a:lnTo>
                    <a:lnTo>
                      <a:pt x="2073131" y="972546"/>
                    </a:lnTo>
                    <a:lnTo>
                      <a:pt x="1906847" y="905691"/>
                    </a:lnTo>
                    <a:lnTo>
                      <a:pt x="1848289" y="881891"/>
                    </a:lnTo>
                    <a:lnTo>
                      <a:pt x="1788635" y="857353"/>
                    </a:lnTo>
                    <a:lnTo>
                      <a:pt x="1728166" y="832089"/>
                    </a:lnTo>
                    <a:lnTo>
                      <a:pt x="1667162" y="806112"/>
                    </a:lnTo>
                    <a:lnTo>
                      <a:pt x="1534669" y="748623"/>
                    </a:lnTo>
                    <a:lnTo>
                      <a:pt x="1486151" y="727194"/>
                    </a:lnTo>
                    <a:lnTo>
                      <a:pt x="1436603" y="704856"/>
                    </a:lnTo>
                    <a:lnTo>
                      <a:pt x="1386712" y="681745"/>
                    </a:lnTo>
                    <a:lnTo>
                      <a:pt x="1337166" y="657994"/>
                    </a:lnTo>
                    <a:lnTo>
                      <a:pt x="1288653" y="633740"/>
                    </a:lnTo>
                    <a:lnTo>
                      <a:pt x="1241861" y="609116"/>
                    </a:lnTo>
                    <a:lnTo>
                      <a:pt x="1197478" y="584258"/>
                    </a:lnTo>
                    <a:lnTo>
                      <a:pt x="1156191" y="559301"/>
                    </a:lnTo>
                    <a:lnTo>
                      <a:pt x="1110693" y="529601"/>
                    </a:lnTo>
                    <a:lnTo>
                      <a:pt x="1064816" y="497376"/>
                    </a:lnTo>
                    <a:lnTo>
                      <a:pt x="1019389" y="463645"/>
                    </a:lnTo>
                    <a:lnTo>
                      <a:pt x="975243" y="429429"/>
                    </a:lnTo>
                    <a:lnTo>
                      <a:pt x="933211" y="395746"/>
                    </a:lnTo>
                    <a:lnTo>
                      <a:pt x="894124" y="363618"/>
                    </a:lnTo>
                    <a:lnTo>
                      <a:pt x="802839" y="286759"/>
                    </a:lnTo>
                    <a:lnTo>
                      <a:pt x="799604" y="259205"/>
                    </a:lnTo>
                    <a:lnTo>
                      <a:pt x="793382" y="237468"/>
                    </a:lnTo>
                    <a:lnTo>
                      <a:pt x="758808" y="198074"/>
                    </a:lnTo>
                    <a:lnTo>
                      <a:pt x="715847" y="175514"/>
                    </a:lnTo>
                    <a:lnTo>
                      <a:pt x="657684" y="155342"/>
                    </a:lnTo>
                    <a:lnTo>
                      <a:pt x="604160" y="138928"/>
                    </a:lnTo>
                    <a:lnTo>
                      <a:pt x="575115" y="127640"/>
                    </a:lnTo>
                    <a:lnTo>
                      <a:pt x="565160" y="118690"/>
                    </a:lnTo>
                    <a:lnTo>
                      <a:pt x="555855" y="107436"/>
                    </a:lnTo>
                    <a:lnTo>
                      <a:pt x="548665" y="92727"/>
                    </a:lnTo>
                    <a:lnTo>
                      <a:pt x="545054" y="73411"/>
                    </a:lnTo>
                    <a:lnTo>
                      <a:pt x="539079" y="50136"/>
                    </a:lnTo>
                    <a:lnTo>
                      <a:pt x="524686" y="30690"/>
                    </a:lnTo>
                    <a:lnTo>
                      <a:pt x="504631" y="15181"/>
                    </a:lnTo>
                    <a:lnTo>
                      <a:pt x="481668" y="3714"/>
                    </a:lnTo>
                    <a:lnTo>
                      <a:pt x="453429" y="0"/>
                    </a:lnTo>
                    <a:close/>
                  </a:path>
                </a:pathLst>
              </a:custGeom>
              <a:solidFill>
                <a:srgbClr val="FF0036"/>
              </a:solidFill>
            </p:spPr>
            <p:txBody>
              <a:bodyPr wrap="square" lIns="0" tIns="0" rIns="0" bIns="0" rtlCol="0"/>
              <a:lstStyle/>
              <a:p>
                <a:endParaRPr/>
              </a:p>
            </p:txBody>
          </p:sp>
          <p:sp>
            <p:nvSpPr>
              <p:cNvPr id="50" name="object 4">
                <a:extLst>
                  <a:ext uri="{FF2B5EF4-FFF2-40B4-BE49-F238E27FC236}">
                    <a16:creationId xmlns:a16="http://schemas.microsoft.com/office/drawing/2014/main" id="{28DF49E9-A134-B749-B846-65C9E492B998}"/>
                  </a:ext>
                </a:extLst>
              </p:cNvPr>
              <p:cNvSpPr/>
              <p:nvPr/>
            </p:nvSpPr>
            <p:spPr>
              <a:xfrm>
                <a:off x="3407936" y="4906350"/>
                <a:ext cx="1763395" cy="1831339"/>
              </a:xfrm>
              <a:custGeom>
                <a:avLst/>
                <a:gdLst/>
                <a:ahLst/>
                <a:cxnLst/>
                <a:rect l="l" t="t" r="r" b="b"/>
                <a:pathLst>
                  <a:path w="1763395" h="1831340">
                    <a:moveTo>
                      <a:pt x="967475" y="0"/>
                    </a:moveTo>
                    <a:lnTo>
                      <a:pt x="848499" y="72866"/>
                    </a:lnTo>
                    <a:lnTo>
                      <a:pt x="574491" y="333850"/>
                    </a:lnTo>
                    <a:lnTo>
                      <a:pt x="298534" y="683495"/>
                    </a:lnTo>
                    <a:lnTo>
                      <a:pt x="85434" y="989963"/>
                    </a:lnTo>
                    <a:lnTo>
                      <a:pt x="0" y="1121416"/>
                    </a:lnTo>
                    <a:lnTo>
                      <a:pt x="381" y="1137139"/>
                    </a:lnTo>
                    <a:lnTo>
                      <a:pt x="25033" y="1186060"/>
                    </a:lnTo>
                    <a:lnTo>
                      <a:pt x="47772" y="1217916"/>
                    </a:lnTo>
                    <a:lnTo>
                      <a:pt x="76433" y="1253807"/>
                    </a:lnTo>
                    <a:lnTo>
                      <a:pt x="110249" y="1293062"/>
                    </a:lnTo>
                    <a:lnTo>
                      <a:pt x="148455" y="1335010"/>
                    </a:lnTo>
                    <a:lnTo>
                      <a:pt x="190286" y="1378980"/>
                    </a:lnTo>
                    <a:lnTo>
                      <a:pt x="234976" y="1424300"/>
                    </a:lnTo>
                    <a:lnTo>
                      <a:pt x="281758" y="1470300"/>
                    </a:lnTo>
                    <a:lnTo>
                      <a:pt x="329868" y="1516307"/>
                    </a:lnTo>
                    <a:lnTo>
                      <a:pt x="378539" y="1561651"/>
                    </a:lnTo>
                    <a:lnTo>
                      <a:pt x="427007" y="1605661"/>
                    </a:lnTo>
                    <a:lnTo>
                      <a:pt x="474504" y="1647664"/>
                    </a:lnTo>
                    <a:lnTo>
                      <a:pt x="520267" y="1686991"/>
                    </a:lnTo>
                    <a:lnTo>
                      <a:pt x="563528" y="1722970"/>
                    </a:lnTo>
                    <a:lnTo>
                      <a:pt x="603523" y="1754929"/>
                    </a:lnTo>
                    <a:lnTo>
                      <a:pt x="639485" y="1782197"/>
                    </a:lnTo>
                    <a:lnTo>
                      <a:pt x="696250" y="1819977"/>
                    </a:lnTo>
                    <a:lnTo>
                      <a:pt x="727697" y="1830940"/>
                    </a:lnTo>
                    <a:lnTo>
                      <a:pt x="766279" y="1750994"/>
                    </a:lnTo>
                    <a:lnTo>
                      <a:pt x="792604" y="1704870"/>
                    </a:lnTo>
                    <a:lnTo>
                      <a:pt x="819343" y="1659439"/>
                    </a:lnTo>
                    <a:lnTo>
                      <a:pt x="846505" y="1614680"/>
                    </a:lnTo>
                    <a:lnTo>
                      <a:pt x="874094" y="1570576"/>
                    </a:lnTo>
                    <a:lnTo>
                      <a:pt x="902119" y="1527107"/>
                    </a:lnTo>
                    <a:lnTo>
                      <a:pt x="930585" y="1484253"/>
                    </a:lnTo>
                    <a:lnTo>
                      <a:pt x="959499" y="1441997"/>
                    </a:lnTo>
                    <a:lnTo>
                      <a:pt x="988867" y="1400318"/>
                    </a:lnTo>
                    <a:lnTo>
                      <a:pt x="1018696" y="1359199"/>
                    </a:lnTo>
                    <a:lnTo>
                      <a:pt x="1048993" y="1318620"/>
                    </a:lnTo>
                    <a:lnTo>
                      <a:pt x="1079763" y="1278561"/>
                    </a:lnTo>
                    <a:lnTo>
                      <a:pt x="1111014" y="1239005"/>
                    </a:lnTo>
                    <a:lnTo>
                      <a:pt x="1142752" y="1199932"/>
                    </a:lnTo>
                    <a:lnTo>
                      <a:pt x="1174984" y="1161323"/>
                    </a:lnTo>
                    <a:lnTo>
                      <a:pt x="1207716" y="1123159"/>
                    </a:lnTo>
                    <a:lnTo>
                      <a:pt x="1240954" y="1085422"/>
                    </a:lnTo>
                    <a:lnTo>
                      <a:pt x="1274705" y="1048091"/>
                    </a:lnTo>
                    <a:lnTo>
                      <a:pt x="1308976" y="1011149"/>
                    </a:lnTo>
                    <a:lnTo>
                      <a:pt x="1343773" y="974576"/>
                    </a:lnTo>
                    <a:lnTo>
                      <a:pt x="1379102" y="938353"/>
                    </a:lnTo>
                    <a:lnTo>
                      <a:pt x="1414971" y="902461"/>
                    </a:lnTo>
                    <a:lnTo>
                      <a:pt x="1451386" y="866881"/>
                    </a:lnTo>
                    <a:lnTo>
                      <a:pt x="1488352" y="831594"/>
                    </a:lnTo>
                    <a:lnTo>
                      <a:pt x="1525878" y="796582"/>
                    </a:lnTo>
                    <a:lnTo>
                      <a:pt x="1563968" y="761825"/>
                    </a:lnTo>
                    <a:lnTo>
                      <a:pt x="1602631" y="727304"/>
                    </a:lnTo>
                    <a:lnTo>
                      <a:pt x="1641871" y="693001"/>
                    </a:lnTo>
                    <a:lnTo>
                      <a:pt x="1681697" y="658896"/>
                    </a:lnTo>
                    <a:lnTo>
                      <a:pt x="1722113" y="624970"/>
                    </a:lnTo>
                    <a:lnTo>
                      <a:pt x="1763128" y="591204"/>
                    </a:lnTo>
                    <a:lnTo>
                      <a:pt x="1758801" y="578853"/>
                    </a:lnTo>
                    <a:lnTo>
                      <a:pt x="1723745" y="536344"/>
                    </a:lnTo>
                    <a:lnTo>
                      <a:pt x="1694805" y="507640"/>
                    </a:lnTo>
                    <a:lnTo>
                      <a:pt x="1659450" y="474942"/>
                    </a:lnTo>
                    <a:lnTo>
                      <a:pt x="1618573" y="438976"/>
                    </a:lnTo>
                    <a:lnTo>
                      <a:pt x="1573070" y="400471"/>
                    </a:lnTo>
                    <a:lnTo>
                      <a:pt x="1523835" y="360155"/>
                    </a:lnTo>
                    <a:lnTo>
                      <a:pt x="1471761" y="318755"/>
                    </a:lnTo>
                    <a:lnTo>
                      <a:pt x="1417745" y="276999"/>
                    </a:lnTo>
                    <a:lnTo>
                      <a:pt x="1362680" y="235615"/>
                    </a:lnTo>
                    <a:lnTo>
                      <a:pt x="1307460" y="195331"/>
                    </a:lnTo>
                    <a:lnTo>
                      <a:pt x="1252980" y="156874"/>
                    </a:lnTo>
                    <a:lnTo>
                      <a:pt x="1200135" y="120974"/>
                    </a:lnTo>
                    <a:lnTo>
                      <a:pt x="1149819" y="88357"/>
                    </a:lnTo>
                    <a:lnTo>
                      <a:pt x="1102925" y="59751"/>
                    </a:lnTo>
                    <a:lnTo>
                      <a:pt x="1060350" y="35885"/>
                    </a:lnTo>
                    <a:lnTo>
                      <a:pt x="1022987" y="17485"/>
                    </a:lnTo>
                    <a:lnTo>
                      <a:pt x="991730" y="5281"/>
                    </a:lnTo>
                    <a:lnTo>
                      <a:pt x="967475" y="0"/>
                    </a:lnTo>
                    <a:close/>
                  </a:path>
                </a:pathLst>
              </a:custGeom>
              <a:solidFill>
                <a:srgbClr val="FF0036"/>
              </a:solidFill>
            </p:spPr>
            <p:txBody>
              <a:bodyPr wrap="square" lIns="0" tIns="0" rIns="0" bIns="0" rtlCol="0"/>
              <a:lstStyle/>
              <a:p>
                <a:endParaRPr/>
              </a:p>
            </p:txBody>
          </p:sp>
        </p:grpSp>
        <p:sp>
          <p:nvSpPr>
            <p:cNvPr id="48" name="object 2">
              <a:extLst>
                <a:ext uri="{FF2B5EF4-FFF2-40B4-BE49-F238E27FC236}">
                  <a16:creationId xmlns:a16="http://schemas.microsoft.com/office/drawing/2014/main" id="{1A4E57AD-1EA4-8D49-BE28-1789AAFC3AED}"/>
                </a:ext>
              </a:extLst>
            </p:cNvPr>
            <p:cNvSpPr/>
            <p:nvPr/>
          </p:nvSpPr>
          <p:spPr>
            <a:xfrm>
              <a:off x="4388282" y="2225788"/>
              <a:ext cx="2094230" cy="2720975"/>
            </a:xfrm>
            <a:custGeom>
              <a:avLst/>
              <a:gdLst/>
              <a:ahLst/>
              <a:cxnLst/>
              <a:rect l="l" t="t" r="r" b="b"/>
              <a:pathLst>
                <a:path w="2094229" h="2720975">
                  <a:moveTo>
                    <a:pt x="1204277" y="639102"/>
                  </a:moveTo>
                  <a:lnTo>
                    <a:pt x="1098981" y="447040"/>
                  </a:lnTo>
                  <a:lnTo>
                    <a:pt x="1068476" y="392315"/>
                  </a:lnTo>
                  <a:lnTo>
                    <a:pt x="1039583" y="341896"/>
                  </a:lnTo>
                  <a:lnTo>
                    <a:pt x="1011910" y="295567"/>
                  </a:lnTo>
                  <a:lnTo>
                    <a:pt x="985050" y="253123"/>
                  </a:lnTo>
                  <a:lnTo>
                    <a:pt x="958596" y="214350"/>
                  </a:lnTo>
                  <a:lnTo>
                    <a:pt x="932154" y="179031"/>
                  </a:lnTo>
                  <a:lnTo>
                    <a:pt x="905306" y="146951"/>
                  </a:lnTo>
                  <a:lnTo>
                    <a:pt x="877671" y="117919"/>
                  </a:lnTo>
                  <a:lnTo>
                    <a:pt x="848829" y="91719"/>
                  </a:lnTo>
                  <a:lnTo>
                    <a:pt x="818375" y="68135"/>
                  </a:lnTo>
                  <a:lnTo>
                    <a:pt x="785914" y="46951"/>
                  </a:lnTo>
                  <a:lnTo>
                    <a:pt x="751039" y="27965"/>
                  </a:lnTo>
                  <a:lnTo>
                    <a:pt x="713346" y="10960"/>
                  </a:lnTo>
                  <a:lnTo>
                    <a:pt x="675767" y="1358"/>
                  </a:lnTo>
                  <a:lnTo>
                    <a:pt x="633183" y="0"/>
                  </a:lnTo>
                  <a:lnTo>
                    <a:pt x="586841" y="5486"/>
                  </a:lnTo>
                  <a:lnTo>
                    <a:pt x="537972" y="16433"/>
                  </a:lnTo>
                  <a:lnTo>
                    <a:pt x="487819" y="31407"/>
                  </a:lnTo>
                  <a:lnTo>
                    <a:pt x="437629" y="49009"/>
                  </a:lnTo>
                  <a:lnTo>
                    <a:pt x="388620" y="67856"/>
                  </a:lnTo>
                  <a:lnTo>
                    <a:pt x="299123" y="103593"/>
                  </a:lnTo>
                  <a:lnTo>
                    <a:pt x="260527" y="117792"/>
                  </a:lnTo>
                  <a:lnTo>
                    <a:pt x="227698" y="156070"/>
                  </a:lnTo>
                  <a:lnTo>
                    <a:pt x="204038" y="212534"/>
                  </a:lnTo>
                  <a:lnTo>
                    <a:pt x="191871" y="248716"/>
                  </a:lnTo>
                  <a:lnTo>
                    <a:pt x="179552" y="289623"/>
                  </a:lnTo>
                  <a:lnTo>
                    <a:pt x="167157" y="334810"/>
                  </a:lnTo>
                  <a:lnTo>
                    <a:pt x="154749" y="383819"/>
                  </a:lnTo>
                  <a:lnTo>
                    <a:pt x="142379" y="436219"/>
                  </a:lnTo>
                  <a:lnTo>
                    <a:pt x="130124" y="491553"/>
                  </a:lnTo>
                  <a:lnTo>
                    <a:pt x="118033" y="549402"/>
                  </a:lnTo>
                  <a:lnTo>
                    <a:pt x="106184" y="609307"/>
                  </a:lnTo>
                  <a:lnTo>
                    <a:pt x="94640" y="670839"/>
                  </a:lnTo>
                  <a:lnTo>
                    <a:pt x="83464" y="733539"/>
                  </a:lnTo>
                  <a:lnTo>
                    <a:pt x="72707" y="796975"/>
                  </a:lnTo>
                  <a:lnTo>
                    <a:pt x="62433" y="860691"/>
                  </a:lnTo>
                  <a:lnTo>
                    <a:pt x="52730" y="924267"/>
                  </a:lnTo>
                  <a:lnTo>
                    <a:pt x="43637" y="987247"/>
                  </a:lnTo>
                  <a:lnTo>
                    <a:pt x="35217" y="1049185"/>
                  </a:lnTo>
                  <a:lnTo>
                    <a:pt x="27546" y="1109649"/>
                  </a:lnTo>
                  <a:lnTo>
                    <a:pt x="20688" y="1168184"/>
                  </a:lnTo>
                  <a:lnTo>
                    <a:pt x="14693" y="1224356"/>
                  </a:lnTo>
                  <a:lnTo>
                    <a:pt x="9626" y="1277721"/>
                  </a:lnTo>
                  <a:lnTo>
                    <a:pt x="5575" y="1327848"/>
                  </a:lnTo>
                  <a:lnTo>
                    <a:pt x="2578" y="1374267"/>
                  </a:lnTo>
                  <a:lnTo>
                    <a:pt x="698" y="1416558"/>
                  </a:lnTo>
                  <a:lnTo>
                    <a:pt x="520" y="1426070"/>
                  </a:lnTo>
                  <a:lnTo>
                    <a:pt x="0" y="1425524"/>
                  </a:lnTo>
                  <a:lnTo>
                    <a:pt x="330" y="1436484"/>
                  </a:lnTo>
                  <a:lnTo>
                    <a:pt x="12" y="1454277"/>
                  </a:lnTo>
                  <a:lnTo>
                    <a:pt x="1295" y="1467764"/>
                  </a:lnTo>
                  <a:lnTo>
                    <a:pt x="6629" y="1641627"/>
                  </a:lnTo>
                  <a:lnTo>
                    <a:pt x="15074" y="1777441"/>
                  </a:lnTo>
                  <a:lnTo>
                    <a:pt x="30975" y="1890395"/>
                  </a:lnTo>
                  <a:lnTo>
                    <a:pt x="59918" y="2037892"/>
                  </a:lnTo>
                  <a:lnTo>
                    <a:pt x="74523" y="2093252"/>
                  </a:lnTo>
                  <a:lnTo>
                    <a:pt x="94373" y="2142934"/>
                  </a:lnTo>
                  <a:lnTo>
                    <a:pt x="118884" y="2186190"/>
                  </a:lnTo>
                  <a:lnTo>
                    <a:pt x="147434" y="2222246"/>
                  </a:lnTo>
                  <a:lnTo>
                    <a:pt x="179425" y="2250351"/>
                  </a:lnTo>
                  <a:lnTo>
                    <a:pt x="214261" y="2269731"/>
                  </a:lnTo>
                  <a:lnTo>
                    <a:pt x="240538" y="2273871"/>
                  </a:lnTo>
                  <a:lnTo>
                    <a:pt x="249402" y="2272525"/>
                  </a:lnTo>
                  <a:lnTo>
                    <a:pt x="288696" y="2263533"/>
                  </a:lnTo>
                  <a:lnTo>
                    <a:pt x="334378" y="2219896"/>
                  </a:lnTo>
                  <a:lnTo>
                    <a:pt x="355168" y="2187714"/>
                  </a:lnTo>
                  <a:lnTo>
                    <a:pt x="363308" y="2163737"/>
                  </a:lnTo>
                  <a:lnTo>
                    <a:pt x="354152" y="1786089"/>
                  </a:lnTo>
                  <a:lnTo>
                    <a:pt x="361784" y="1775523"/>
                  </a:lnTo>
                  <a:lnTo>
                    <a:pt x="385292" y="1726107"/>
                  </a:lnTo>
                  <a:lnTo>
                    <a:pt x="400621" y="1689087"/>
                  </a:lnTo>
                  <a:lnTo>
                    <a:pt x="417969" y="1645094"/>
                  </a:lnTo>
                  <a:lnTo>
                    <a:pt x="437070" y="1595069"/>
                  </a:lnTo>
                  <a:lnTo>
                    <a:pt x="457644" y="1539913"/>
                  </a:lnTo>
                  <a:lnTo>
                    <a:pt x="502158" y="1417904"/>
                  </a:lnTo>
                  <a:lnTo>
                    <a:pt x="620369" y="1087843"/>
                  </a:lnTo>
                  <a:lnTo>
                    <a:pt x="664743" y="965187"/>
                  </a:lnTo>
                  <a:lnTo>
                    <a:pt x="685215" y="909548"/>
                  </a:lnTo>
                  <a:lnTo>
                    <a:pt x="704189" y="858951"/>
                  </a:lnTo>
                  <a:lnTo>
                    <a:pt x="721385" y="814298"/>
                  </a:lnTo>
                  <a:lnTo>
                    <a:pt x="736549" y="776516"/>
                  </a:lnTo>
                  <a:lnTo>
                    <a:pt x="759650" y="725297"/>
                  </a:lnTo>
                  <a:lnTo>
                    <a:pt x="805776" y="677430"/>
                  </a:lnTo>
                  <a:lnTo>
                    <a:pt x="864222" y="657567"/>
                  </a:lnTo>
                  <a:lnTo>
                    <a:pt x="983399" y="647128"/>
                  </a:lnTo>
                  <a:lnTo>
                    <a:pt x="1204277" y="639102"/>
                  </a:lnTo>
                  <a:close/>
                </a:path>
                <a:path w="2094229" h="2720975">
                  <a:moveTo>
                    <a:pt x="1754035" y="1088885"/>
                  </a:moveTo>
                  <a:lnTo>
                    <a:pt x="1741195" y="1026464"/>
                  </a:lnTo>
                  <a:lnTo>
                    <a:pt x="1721396" y="970127"/>
                  </a:lnTo>
                  <a:lnTo>
                    <a:pt x="1695513" y="919543"/>
                  </a:lnTo>
                  <a:lnTo>
                    <a:pt x="1664474" y="874395"/>
                  </a:lnTo>
                  <a:lnTo>
                    <a:pt x="1629181" y="834377"/>
                  </a:lnTo>
                  <a:lnTo>
                    <a:pt x="1590548" y="799172"/>
                  </a:lnTo>
                  <a:lnTo>
                    <a:pt x="1549476" y="768464"/>
                  </a:lnTo>
                  <a:lnTo>
                    <a:pt x="1506867" y="741934"/>
                  </a:lnTo>
                  <a:lnTo>
                    <a:pt x="1463649" y="719277"/>
                  </a:lnTo>
                  <a:lnTo>
                    <a:pt x="1420698" y="700151"/>
                  </a:lnTo>
                  <a:lnTo>
                    <a:pt x="1378953" y="684263"/>
                  </a:lnTo>
                  <a:lnTo>
                    <a:pt x="1339303" y="671296"/>
                  </a:lnTo>
                  <a:lnTo>
                    <a:pt x="1269923" y="652830"/>
                  </a:lnTo>
                  <a:lnTo>
                    <a:pt x="1204277" y="639114"/>
                  </a:lnTo>
                  <a:lnTo>
                    <a:pt x="1173340" y="643559"/>
                  </a:lnTo>
                  <a:lnTo>
                    <a:pt x="1127734" y="661314"/>
                  </a:lnTo>
                  <a:lnTo>
                    <a:pt x="1072400" y="684809"/>
                  </a:lnTo>
                  <a:lnTo>
                    <a:pt x="1012278" y="706501"/>
                  </a:lnTo>
                  <a:lnTo>
                    <a:pt x="964323" y="724458"/>
                  </a:lnTo>
                  <a:lnTo>
                    <a:pt x="919772" y="748334"/>
                  </a:lnTo>
                  <a:lnTo>
                    <a:pt x="879055" y="777608"/>
                  </a:lnTo>
                  <a:lnTo>
                    <a:pt x="842632" y="811822"/>
                  </a:lnTo>
                  <a:lnTo>
                    <a:pt x="810933" y="850468"/>
                  </a:lnTo>
                  <a:lnTo>
                    <a:pt x="784402" y="893051"/>
                  </a:lnTo>
                  <a:lnTo>
                    <a:pt x="763460" y="939101"/>
                  </a:lnTo>
                  <a:lnTo>
                    <a:pt x="748576" y="988136"/>
                  </a:lnTo>
                  <a:lnTo>
                    <a:pt x="531952" y="1737690"/>
                  </a:lnTo>
                  <a:lnTo>
                    <a:pt x="525627" y="1780489"/>
                  </a:lnTo>
                  <a:lnTo>
                    <a:pt x="514451" y="1893227"/>
                  </a:lnTo>
                  <a:lnTo>
                    <a:pt x="510159" y="2052370"/>
                  </a:lnTo>
                  <a:lnTo>
                    <a:pt x="524459" y="2234412"/>
                  </a:lnTo>
                  <a:lnTo>
                    <a:pt x="535508" y="2301252"/>
                  </a:lnTo>
                  <a:lnTo>
                    <a:pt x="547827" y="2352281"/>
                  </a:lnTo>
                  <a:lnTo>
                    <a:pt x="564134" y="2392286"/>
                  </a:lnTo>
                  <a:lnTo>
                    <a:pt x="587133" y="2426017"/>
                  </a:lnTo>
                  <a:lnTo>
                    <a:pt x="619518" y="2458237"/>
                  </a:lnTo>
                  <a:lnTo>
                    <a:pt x="733272" y="2503208"/>
                  </a:lnTo>
                  <a:lnTo>
                    <a:pt x="753503" y="2504541"/>
                  </a:lnTo>
                  <a:lnTo>
                    <a:pt x="771182" y="2496807"/>
                  </a:lnTo>
                  <a:lnTo>
                    <a:pt x="783590" y="2482024"/>
                  </a:lnTo>
                  <a:lnTo>
                    <a:pt x="788009" y="2462238"/>
                  </a:lnTo>
                  <a:lnTo>
                    <a:pt x="860082" y="2036521"/>
                  </a:lnTo>
                  <a:lnTo>
                    <a:pt x="862507" y="1954504"/>
                  </a:lnTo>
                  <a:lnTo>
                    <a:pt x="956449" y="1828457"/>
                  </a:lnTo>
                  <a:lnTo>
                    <a:pt x="1225677" y="1569529"/>
                  </a:lnTo>
                  <a:lnTo>
                    <a:pt x="1754035" y="1088885"/>
                  </a:lnTo>
                  <a:close/>
                </a:path>
                <a:path w="2094229" h="2720975">
                  <a:moveTo>
                    <a:pt x="2093696" y="1590205"/>
                  </a:moveTo>
                  <a:lnTo>
                    <a:pt x="2084705" y="1527657"/>
                  </a:lnTo>
                  <a:lnTo>
                    <a:pt x="2041423" y="1381633"/>
                  </a:lnTo>
                  <a:lnTo>
                    <a:pt x="1939366" y="1214564"/>
                  </a:lnTo>
                  <a:lnTo>
                    <a:pt x="1754035" y="1088885"/>
                  </a:lnTo>
                  <a:lnTo>
                    <a:pt x="1070051" y="1935924"/>
                  </a:lnTo>
                  <a:lnTo>
                    <a:pt x="1056868" y="1951913"/>
                  </a:lnTo>
                  <a:lnTo>
                    <a:pt x="1030884" y="1990255"/>
                  </a:lnTo>
                  <a:lnTo>
                    <a:pt x="1012571" y="2032355"/>
                  </a:lnTo>
                  <a:lnTo>
                    <a:pt x="1002169" y="2077123"/>
                  </a:lnTo>
                  <a:lnTo>
                    <a:pt x="999947" y="2123440"/>
                  </a:lnTo>
                  <a:lnTo>
                    <a:pt x="1000721" y="2172932"/>
                  </a:lnTo>
                  <a:lnTo>
                    <a:pt x="999540" y="2224316"/>
                  </a:lnTo>
                  <a:lnTo>
                    <a:pt x="997089" y="2276945"/>
                  </a:lnTo>
                  <a:lnTo>
                    <a:pt x="991273" y="2383180"/>
                  </a:lnTo>
                  <a:lnTo>
                    <a:pt x="989317" y="2435441"/>
                  </a:lnTo>
                  <a:lnTo>
                    <a:pt x="988936" y="2486241"/>
                  </a:lnTo>
                  <a:lnTo>
                    <a:pt x="990854" y="2534894"/>
                  </a:lnTo>
                  <a:lnTo>
                    <a:pt x="1017397" y="2604389"/>
                  </a:lnTo>
                  <a:lnTo>
                    <a:pt x="1038809" y="2644559"/>
                  </a:lnTo>
                  <a:lnTo>
                    <a:pt x="1068336" y="2676969"/>
                  </a:lnTo>
                  <a:lnTo>
                    <a:pt x="1104138" y="2700934"/>
                  </a:lnTo>
                  <a:lnTo>
                    <a:pt x="1144346" y="2715755"/>
                  </a:lnTo>
                  <a:lnTo>
                    <a:pt x="1187094" y="2720708"/>
                  </a:lnTo>
                  <a:lnTo>
                    <a:pt x="1230528" y="2715120"/>
                  </a:lnTo>
                  <a:lnTo>
                    <a:pt x="1272768" y="2698280"/>
                  </a:lnTo>
                  <a:lnTo>
                    <a:pt x="1310436" y="2673439"/>
                  </a:lnTo>
                  <a:lnTo>
                    <a:pt x="1328915" y="2618498"/>
                  </a:lnTo>
                  <a:lnTo>
                    <a:pt x="1336344" y="2567025"/>
                  </a:lnTo>
                  <a:lnTo>
                    <a:pt x="1354188" y="2459736"/>
                  </a:lnTo>
                  <a:lnTo>
                    <a:pt x="1388275" y="2259990"/>
                  </a:lnTo>
                  <a:lnTo>
                    <a:pt x="1433017" y="2223109"/>
                  </a:lnTo>
                  <a:lnTo>
                    <a:pt x="2093696" y="1590205"/>
                  </a:lnTo>
                  <a:close/>
                </a:path>
              </a:pathLst>
            </a:custGeom>
            <a:solidFill>
              <a:srgbClr val="EF9079"/>
            </a:solidFill>
          </p:spPr>
          <p:txBody>
            <a:bodyPr wrap="square" lIns="0" tIns="0" rIns="0" bIns="0" rtlCol="0"/>
            <a:lstStyle/>
            <a:p>
              <a:endParaRPr/>
            </a:p>
          </p:txBody>
        </p:sp>
      </p:grpSp>
      <p:sp>
        <p:nvSpPr>
          <p:cNvPr id="51" name="CuadroTexto 50">
            <a:extLst>
              <a:ext uri="{FF2B5EF4-FFF2-40B4-BE49-F238E27FC236}">
                <a16:creationId xmlns:a16="http://schemas.microsoft.com/office/drawing/2014/main" id="{065B4FCE-1219-D645-9A15-53E8C9BF09DC}"/>
              </a:ext>
            </a:extLst>
          </p:cNvPr>
          <p:cNvSpPr txBox="1"/>
          <p:nvPr/>
        </p:nvSpPr>
        <p:spPr>
          <a:xfrm>
            <a:off x="701047" y="1556344"/>
            <a:ext cx="7028982" cy="646331"/>
          </a:xfrm>
          <a:prstGeom prst="rect">
            <a:avLst/>
          </a:prstGeom>
          <a:noFill/>
        </p:spPr>
        <p:txBody>
          <a:bodyPr wrap="square" rtlCol="0">
            <a:spAutoFit/>
          </a:bodyPr>
          <a:lstStyle/>
          <a:p>
            <a:r>
              <a:rPr lang="es-MX" sz="3600" b="1" dirty="0" err="1">
                <a:solidFill>
                  <a:srgbClr val="1B2128"/>
                </a:solidFill>
                <a:latin typeface="Arial" panose="020B0604020202020204" pitchFamily="34" charset="0"/>
                <a:ea typeface="Roboto" panose="02000000000000000000" pitchFamily="2" charset="0"/>
                <a:cs typeface="Arial" panose="020B0604020202020204" pitchFamily="34" charset="0"/>
              </a:rPr>
              <a:t>Insira</a:t>
            </a:r>
            <a:r>
              <a:rPr lang="es-MX" sz="3600" b="1" dirty="0">
                <a:solidFill>
                  <a:srgbClr val="1B2128"/>
                </a:solidFill>
                <a:latin typeface="Arial" panose="020B0604020202020204" pitchFamily="34" charset="0"/>
                <a:ea typeface="Roboto" panose="02000000000000000000" pitchFamily="2" charset="0"/>
                <a:cs typeface="Arial" panose="020B0604020202020204" pitchFamily="34" charset="0"/>
              </a:rPr>
              <a:t> o título aqui</a:t>
            </a:r>
          </a:p>
        </p:txBody>
      </p:sp>
      <p:sp>
        <p:nvSpPr>
          <p:cNvPr id="52" name="CuadroTexto 51">
            <a:extLst>
              <a:ext uri="{FF2B5EF4-FFF2-40B4-BE49-F238E27FC236}">
                <a16:creationId xmlns:a16="http://schemas.microsoft.com/office/drawing/2014/main" id="{8E0689F9-8F2B-8641-8B0C-1A702EA36AC8}"/>
              </a:ext>
            </a:extLst>
          </p:cNvPr>
          <p:cNvSpPr txBox="1"/>
          <p:nvPr/>
        </p:nvSpPr>
        <p:spPr>
          <a:xfrm>
            <a:off x="701047" y="2285761"/>
            <a:ext cx="5650985" cy="954107"/>
          </a:xfrm>
          <a:prstGeom prst="rect">
            <a:avLst/>
          </a:prstGeom>
          <a:noFill/>
        </p:spPr>
        <p:txBody>
          <a:bodyPr wrap="square" rtlCol="0">
            <a:spAutoFit/>
          </a:bodyPr>
          <a:lstStyle/>
          <a:p>
            <a:r>
              <a:rPr lang="es-MX" sz="1400" dirty="0">
                <a:solidFill>
                  <a:srgbClr val="1B2128"/>
                </a:solidFill>
                <a:latin typeface="Arial" panose="020B0604020202020204" pitchFamily="34" charset="0"/>
                <a:ea typeface="Roboto" panose="02000000000000000000" pitchFamily="2" charset="0"/>
                <a:cs typeface="Arial" panose="020B0604020202020204" pitchFamily="34" charset="0"/>
              </a:rPr>
              <a:t>Duis autem vel eum iriure dolor in hendrerit in vulputate velit esse molestie consequat, vel illum dolore eu feugiat nulla facilisis at vero eros et accumsan et iusto odio dignissim qui blandit praesent luptatum zzril delenit augue duis dolore te feugait nulla facilisi.</a:t>
            </a:r>
          </a:p>
        </p:txBody>
      </p:sp>
      <p:cxnSp>
        <p:nvCxnSpPr>
          <p:cNvPr id="53" name="Conector recto 52">
            <a:extLst>
              <a:ext uri="{FF2B5EF4-FFF2-40B4-BE49-F238E27FC236}">
                <a16:creationId xmlns:a16="http://schemas.microsoft.com/office/drawing/2014/main" id="{A2FABB06-F84A-6843-BDBD-B342C7FBEE43}"/>
              </a:ext>
            </a:extLst>
          </p:cNvPr>
          <p:cNvCxnSpPr/>
          <p:nvPr/>
        </p:nvCxnSpPr>
        <p:spPr>
          <a:xfrm flipH="1">
            <a:off x="1117358" y="4226422"/>
            <a:ext cx="4441022" cy="0"/>
          </a:xfrm>
          <a:prstGeom prst="line">
            <a:avLst/>
          </a:prstGeom>
          <a:ln w="19050">
            <a:solidFill>
              <a:srgbClr val="757577"/>
            </a:solidFill>
          </a:ln>
        </p:spPr>
        <p:style>
          <a:lnRef idx="1">
            <a:schemeClr val="accent1"/>
          </a:lnRef>
          <a:fillRef idx="0">
            <a:schemeClr val="accent1"/>
          </a:fillRef>
          <a:effectRef idx="0">
            <a:schemeClr val="accent1"/>
          </a:effectRef>
          <a:fontRef idx="minor">
            <a:schemeClr val="tx1"/>
          </a:fontRef>
        </p:style>
      </p:cxnSp>
      <p:sp>
        <p:nvSpPr>
          <p:cNvPr id="54" name="Elipse 53">
            <a:extLst>
              <a:ext uri="{FF2B5EF4-FFF2-40B4-BE49-F238E27FC236}">
                <a16:creationId xmlns:a16="http://schemas.microsoft.com/office/drawing/2014/main" id="{70392611-4F60-3D44-8F95-526E3ADD1695}"/>
              </a:ext>
            </a:extLst>
          </p:cNvPr>
          <p:cNvSpPr/>
          <p:nvPr/>
        </p:nvSpPr>
        <p:spPr>
          <a:xfrm>
            <a:off x="757467" y="3819592"/>
            <a:ext cx="795968" cy="795968"/>
          </a:xfrm>
          <a:prstGeom prst="ellipse">
            <a:avLst/>
          </a:prstGeom>
          <a:solidFill>
            <a:schemeClr val="bg1"/>
          </a:solidFill>
          <a:ln w="28575">
            <a:solidFill>
              <a:srgbClr val="FF0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5" name="Elipse 54">
            <a:extLst>
              <a:ext uri="{FF2B5EF4-FFF2-40B4-BE49-F238E27FC236}">
                <a16:creationId xmlns:a16="http://schemas.microsoft.com/office/drawing/2014/main" id="{01D4B60A-E0B5-6B49-B669-985629253BF9}"/>
              </a:ext>
            </a:extLst>
          </p:cNvPr>
          <p:cNvSpPr/>
          <p:nvPr/>
        </p:nvSpPr>
        <p:spPr>
          <a:xfrm>
            <a:off x="3009695" y="3809065"/>
            <a:ext cx="795968" cy="795968"/>
          </a:xfrm>
          <a:prstGeom prst="ellipse">
            <a:avLst/>
          </a:prstGeom>
          <a:solidFill>
            <a:schemeClr val="bg1"/>
          </a:solidFill>
          <a:ln w="28575">
            <a:solidFill>
              <a:srgbClr val="FF0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6" name="Elipse 55">
            <a:extLst>
              <a:ext uri="{FF2B5EF4-FFF2-40B4-BE49-F238E27FC236}">
                <a16:creationId xmlns:a16="http://schemas.microsoft.com/office/drawing/2014/main" id="{C8A8202E-4115-2A44-B886-CE5A2B035B84}"/>
              </a:ext>
            </a:extLst>
          </p:cNvPr>
          <p:cNvSpPr/>
          <p:nvPr/>
        </p:nvSpPr>
        <p:spPr>
          <a:xfrm>
            <a:off x="5258113" y="3806482"/>
            <a:ext cx="795968" cy="795968"/>
          </a:xfrm>
          <a:prstGeom prst="ellipse">
            <a:avLst/>
          </a:prstGeom>
          <a:solidFill>
            <a:schemeClr val="bg1"/>
          </a:solidFill>
          <a:ln w="28575">
            <a:solidFill>
              <a:srgbClr val="FF0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7" name="Imagen 56">
            <a:extLst>
              <a:ext uri="{FF2B5EF4-FFF2-40B4-BE49-F238E27FC236}">
                <a16:creationId xmlns:a16="http://schemas.microsoft.com/office/drawing/2014/main" id="{E9CCA540-0ABE-1B4F-87CB-D925747577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3704" y="3911610"/>
            <a:ext cx="733539" cy="607633"/>
          </a:xfrm>
          <a:prstGeom prst="rect">
            <a:avLst/>
          </a:prstGeom>
        </p:spPr>
      </p:pic>
      <p:pic>
        <p:nvPicPr>
          <p:cNvPr id="58" name="Imagen 57">
            <a:extLst>
              <a:ext uri="{FF2B5EF4-FFF2-40B4-BE49-F238E27FC236}">
                <a16:creationId xmlns:a16="http://schemas.microsoft.com/office/drawing/2014/main" id="{0A57403E-BCF4-804A-9269-1905FFFC1A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9695" y="3819592"/>
            <a:ext cx="795968" cy="619086"/>
          </a:xfrm>
          <a:prstGeom prst="rect">
            <a:avLst/>
          </a:prstGeom>
        </p:spPr>
      </p:pic>
      <p:pic>
        <p:nvPicPr>
          <p:cNvPr id="59" name="Imagen 58">
            <a:extLst>
              <a:ext uri="{FF2B5EF4-FFF2-40B4-BE49-F238E27FC236}">
                <a16:creationId xmlns:a16="http://schemas.microsoft.com/office/drawing/2014/main" id="{15E9F715-0493-8841-9419-F8739F1B8A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532" y="3950694"/>
            <a:ext cx="660705" cy="551455"/>
          </a:xfrm>
          <a:prstGeom prst="rect">
            <a:avLst/>
          </a:prstGeom>
        </p:spPr>
      </p:pic>
    </p:spTree>
    <p:extLst>
      <p:ext uri="{BB962C8B-B14F-4D97-AF65-F5344CB8AC3E}">
        <p14:creationId xmlns:p14="http://schemas.microsoft.com/office/powerpoint/2010/main" val="18657096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upo 48">
            <a:extLst>
              <a:ext uri="{FF2B5EF4-FFF2-40B4-BE49-F238E27FC236}">
                <a16:creationId xmlns:a16="http://schemas.microsoft.com/office/drawing/2014/main" id="{405174B0-B8B0-CC46-91B2-FF3A99F15DBC}"/>
              </a:ext>
            </a:extLst>
          </p:cNvPr>
          <p:cNvGrpSpPr/>
          <p:nvPr/>
        </p:nvGrpSpPr>
        <p:grpSpPr>
          <a:xfrm>
            <a:off x="6096000" y="815009"/>
            <a:ext cx="5372029" cy="4969048"/>
            <a:chOff x="2235250" y="3193426"/>
            <a:chExt cx="14385257" cy="13306153"/>
          </a:xfrm>
        </p:grpSpPr>
        <p:grpSp>
          <p:nvGrpSpPr>
            <p:cNvPr id="50" name="object 2">
              <a:extLst>
                <a:ext uri="{FF2B5EF4-FFF2-40B4-BE49-F238E27FC236}">
                  <a16:creationId xmlns:a16="http://schemas.microsoft.com/office/drawing/2014/main" id="{20955020-B864-8C45-A63F-5BF32B1C35B5}"/>
                </a:ext>
              </a:extLst>
            </p:cNvPr>
            <p:cNvGrpSpPr/>
            <p:nvPr/>
          </p:nvGrpSpPr>
          <p:grpSpPr>
            <a:xfrm>
              <a:off x="2235250" y="4668701"/>
              <a:ext cx="12813030" cy="11830878"/>
              <a:chOff x="4245434" y="2701891"/>
              <a:chExt cx="12813030" cy="11830878"/>
            </a:xfrm>
          </p:grpSpPr>
          <p:sp>
            <p:nvSpPr>
              <p:cNvPr id="97" name="object 3">
                <a:extLst>
                  <a:ext uri="{FF2B5EF4-FFF2-40B4-BE49-F238E27FC236}">
                    <a16:creationId xmlns:a16="http://schemas.microsoft.com/office/drawing/2014/main" id="{9698AB20-F4D9-3B4B-A0AC-D643385C7B54}"/>
                  </a:ext>
                </a:extLst>
              </p:cNvPr>
              <p:cNvSpPr/>
              <p:nvPr/>
            </p:nvSpPr>
            <p:spPr>
              <a:xfrm>
                <a:off x="4245434" y="2701891"/>
                <a:ext cx="12813030" cy="11811000"/>
              </a:xfrm>
              <a:custGeom>
                <a:avLst/>
                <a:gdLst/>
                <a:ahLst/>
                <a:cxnLst/>
                <a:rect l="l" t="t" r="r" b="b"/>
                <a:pathLst>
                  <a:path w="12813030" h="11811000">
                    <a:moveTo>
                      <a:pt x="8910600" y="0"/>
                    </a:moveTo>
                    <a:lnTo>
                      <a:pt x="8890210" y="0"/>
                    </a:lnTo>
                    <a:lnTo>
                      <a:pt x="8870401" y="12699"/>
                    </a:lnTo>
                    <a:lnTo>
                      <a:pt x="8768112" y="63499"/>
                    </a:lnTo>
                    <a:lnTo>
                      <a:pt x="8526596" y="177799"/>
                    </a:lnTo>
                    <a:lnTo>
                      <a:pt x="8243880" y="317499"/>
                    </a:lnTo>
                    <a:lnTo>
                      <a:pt x="8017990" y="419099"/>
                    </a:lnTo>
                    <a:lnTo>
                      <a:pt x="7986771" y="431799"/>
                    </a:lnTo>
                    <a:lnTo>
                      <a:pt x="7974027" y="444499"/>
                    </a:lnTo>
                    <a:lnTo>
                      <a:pt x="7963350" y="444499"/>
                    </a:lnTo>
                    <a:lnTo>
                      <a:pt x="7931764" y="469899"/>
                    </a:lnTo>
                    <a:lnTo>
                      <a:pt x="7898881" y="482599"/>
                    </a:lnTo>
                    <a:lnTo>
                      <a:pt x="7865009" y="507999"/>
                    </a:lnTo>
                    <a:lnTo>
                      <a:pt x="7830457" y="533399"/>
                    </a:lnTo>
                    <a:lnTo>
                      <a:pt x="7795531" y="571499"/>
                    </a:lnTo>
                    <a:lnTo>
                      <a:pt x="7760541" y="596899"/>
                    </a:lnTo>
                    <a:lnTo>
                      <a:pt x="7725795" y="634999"/>
                    </a:lnTo>
                    <a:lnTo>
                      <a:pt x="7691599" y="673099"/>
                    </a:lnTo>
                    <a:lnTo>
                      <a:pt x="7658264" y="723899"/>
                    </a:lnTo>
                    <a:lnTo>
                      <a:pt x="7626095" y="761999"/>
                    </a:lnTo>
                    <a:lnTo>
                      <a:pt x="7595403" y="825499"/>
                    </a:lnTo>
                    <a:lnTo>
                      <a:pt x="7566494" y="876299"/>
                    </a:lnTo>
                    <a:lnTo>
                      <a:pt x="7518205" y="990599"/>
                    </a:lnTo>
                    <a:lnTo>
                      <a:pt x="7493371" y="1041399"/>
                    </a:lnTo>
                    <a:lnTo>
                      <a:pt x="7465663" y="1092199"/>
                    </a:lnTo>
                    <a:lnTo>
                      <a:pt x="7435565" y="1142999"/>
                    </a:lnTo>
                    <a:lnTo>
                      <a:pt x="7403564" y="1193799"/>
                    </a:lnTo>
                    <a:lnTo>
                      <a:pt x="7370146" y="1244599"/>
                    </a:lnTo>
                    <a:lnTo>
                      <a:pt x="7335798" y="1282699"/>
                    </a:lnTo>
                    <a:lnTo>
                      <a:pt x="7266254" y="1384299"/>
                    </a:lnTo>
                    <a:lnTo>
                      <a:pt x="7232030" y="1422399"/>
                    </a:lnTo>
                    <a:lnTo>
                      <a:pt x="7198821" y="1473199"/>
                    </a:lnTo>
                    <a:lnTo>
                      <a:pt x="7167112" y="1511299"/>
                    </a:lnTo>
                    <a:lnTo>
                      <a:pt x="7137390" y="1549399"/>
                    </a:lnTo>
                    <a:lnTo>
                      <a:pt x="7110140" y="1574799"/>
                    </a:lnTo>
                    <a:lnTo>
                      <a:pt x="7085849" y="1600199"/>
                    </a:lnTo>
                    <a:lnTo>
                      <a:pt x="7065003" y="1625599"/>
                    </a:lnTo>
                    <a:lnTo>
                      <a:pt x="7048088" y="1650999"/>
                    </a:lnTo>
                    <a:lnTo>
                      <a:pt x="7036585" y="1663699"/>
                    </a:lnTo>
                    <a:lnTo>
                      <a:pt x="7023125" y="1676399"/>
                    </a:lnTo>
                    <a:lnTo>
                      <a:pt x="7007865" y="1714499"/>
                    </a:lnTo>
                    <a:lnTo>
                      <a:pt x="6990960" y="1739899"/>
                    </a:lnTo>
                    <a:lnTo>
                      <a:pt x="6972568" y="1790699"/>
                    </a:lnTo>
                    <a:lnTo>
                      <a:pt x="6952846" y="1828799"/>
                    </a:lnTo>
                    <a:lnTo>
                      <a:pt x="6931948" y="1879599"/>
                    </a:lnTo>
                    <a:lnTo>
                      <a:pt x="6910033" y="1930399"/>
                    </a:lnTo>
                    <a:lnTo>
                      <a:pt x="6887256" y="1981199"/>
                    </a:lnTo>
                    <a:lnTo>
                      <a:pt x="6863774" y="2044699"/>
                    </a:lnTo>
                    <a:lnTo>
                      <a:pt x="6839743" y="2095499"/>
                    </a:lnTo>
                    <a:lnTo>
                      <a:pt x="6790662" y="2222499"/>
                    </a:lnTo>
                    <a:lnTo>
                      <a:pt x="6765924" y="2285999"/>
                    </a:lnTo>
                    <a:lnTo>
                      <a:pt x="6741263" y="2336799"/>
                    </a:lnTo>
                    <a:lnTo>
                      <a:pt x="6716836" y="2400299"/>
                    </a:lnTo>
                    <a:lnTo>
                      <a:pt x="6692799" y="2463799"/>
                    </a:lnTo>
                    <a:lnTo>
                      <a:pt x="6669309" y="2514599"/>
                    </a:lnTo>
                    <a:lnTo>
                      <a:pt x="6646522" y="2565399"/>
                    </a:lnTo>
                    <a:lnTo>
                      <a:pt x="6624595" y="2616199"/>
                    </a:lnTo>
                    <a:lnTo>
                      <a:pt x="6603683" y="2654299"/>
                    </a:lnTo>
                    <a:lnTo>
                      <a:pt x="6583945" y="2692399"/>
                    </a:lnTo>
                    <a:lnTo>
                      <a:pt x="6565535" y="2730499"/>
                    </a:lnTo>
                    <a:lnTo>
                      <a:pt x="6548610" y="2755899"/>
                    </a:lnTo>
                    <a:lnTo>
                      <a:pt x="6528703" y="2793999"/>
                    </a:lnTo>
                    <a:lnTo>
                      <a:pt x="6507772" y="2832099"/>
                    </a:lnTo>
                    <a:lnTo>
                      <a:pt x="6485938" y="2870199"/>
                    </a:lnTo>
                    <a:lnTo>
                      <a:pt x="6463325" y="2908299"/>
                    </a:lnTo>
                    <a:lnTo>
                      <a:pt x="6440055" y="2959099"/>
                    </a:lnTo>
                    <a:lnTo>
                      <a:pt x="6416249" y="3009899"/>
                    </a:lnTo>
                    <a:lnTo>
                      <a:pt x="6392032" y="3060699"/>
                    </a:lnTo>
                    <a:lnTo>
                      <a:pt x="6367525" y="3111499"/>
                    </a:lnTo>
                    <a:lnTo>
                      <a:pt x="6293489" y="3263899"/>
                    </a:lnTo>
                    <a:lnTo>
                      <a:pt x="6269047" y="3314699"/>
                    </a:lnTo>
                    <a:lnTo>
                      <a:pt x="6244928" y="3378199"/>
                    </a:lnTo>
                    <a:lnTo>
                      <a:pt x="6221254" y="3416299"/>
                    </a:lnTo>
                    <a:lnTo>
                      <a:pt x="6198147" y="3467099"/>
                    </a:lnTo>
                    <a:lnTo>
                      <a:pt x="6175730" y="3517899"/>
                    </a:lnTo>
                    <a:lnTo>
                      <a:pt x="6154126" y="3555999"/>
                    </a:lnTo>
                    <a:lnTo>
                      <a:pt x="6133456" y="3594099"/>
                    </a:lnTo>
                    <a:lnTo>
                      <a:pt x="6113844" y="3632199"/>
                    </a:lnTo>
                    <a:lnTo>
                      <a:pt x="6095412" y="3670299"/>
                    </a:lnTo>
                    <a:lnTo>
                      <a:pt x="6084775" y="3682999"/>
                    </a:lnTo>
                    <a:lnTo>
                      <a:pt x="6073149" y="3695699"/>
                    </a:lnTo>
                    <a:lnTo>
                      <a:pt x="6060541" y="3721099"/>
                    </a:lnTo>
                    <a:lnTo>
                      <a:pt x="6046958" y="3733799"/>
                    </a:lnTo>
                    <a:lnTo>
                      <a:pt x="6022610" y="3771899"/>
                    </a:lnTo>
                    <a:lnTo>
                      <a:pt x="5995997" y="3809999"/>
                    </a:lnTo>
                    <a:lnTo>
                      <a:pt x="5967303" y="3848099"/>
                    </a:lnTo>
                    <a:lnTo>
                      <a:pt x="5936712" y="3886199"/>
                    </a:lnTo>
                    <a:lnTo>
                      <a:pt x="5904406" y="3924299"/>
                    </a:lnTo>
                    <a:lnTo>
                      <a:pt x="5870569" y="3962399"/>
                    </a:lnTo>
                    <a:lnTo>
                      <a:pt x="5835385" y="4000499"/>
                    </a:lnTo>
                    <a:lnTo>
                      <a:pt x="5799036" y="4038599"/>
                    </a:lnTo>
                    <a:lnTo>
                      <a:pt x="5761707" y="4076699"/>
                    </a:lnTo>
                    <a:lnTo>
                      <a:pt x="5723579" y="4114799"/>
                    </a:lnTo>
                    <a:lnTo>
                      <a:pt x="5684838" y="4152899"/>
                    </a:lnTo>
                    <a:lnTo>
                      <a:pt x="5566641" y="4267199"/>
                    </a:lnTo>
                    <a:lnTo>
                      <a:pt x="5527538" y="4292599"/>
                    </a:lnTo>
                    <a:lnTo>
                      <a:pt x="5488949" y="4330699"/>
                    </a:lnTo>
                    <a:lnTo>
                      <a:pt x="5450891" y="4368799"/>
                    </a:lnTo>
                    <a:lnTo>
                      <a:pt x="5413380" y="4406899"/>
                    </a:lnTo>
                    <a:lnTo>
                      <a:pt x="5376431" y="4432299"/>
                    </a:lnTo>
                    <a:lnTo>
                      <a:pt x="5340061" y="4470399"/>
                    </a:lnTo>
                    <a:lnTo>
                      <a:pt x="5304284" y="4508499"/>
                    </a:lnTo>
                    <a:lnTo>
                      <a:pt x="5269117" y="4546599"/>
                    </a:lnTo>
                    <a:lnTo>
                      <a:pt x="5234576" y="4584699"/>
                    </a:lnTo>
                    <a:lnTo>
                      <a:pt x="5200677" y="4622799"/>
                    </a:lnTo>
                    <a:lnTo>
                      <a:pt x="5167434" y="4673599"/>
                    </a:lnTo>
                    <a:lnTo>
                      <a:pt x="5134865" y="4711699"/>
                    </a:lnTo>
                    <a:lnTo>
                      <a:pt x="5102984" y="4749799"/>
                    </a:lnTo>
                    <a:lnTo>
                      <a:pt x="5071809" y="4787899"/>
                    </a:lnTo>
                    <a:lnTo>
                      <a:pt x="4925905" y="4991099"/>
                    </a:lnTo>
                    <a:lnTo>
                      <a:pt x="4509285" y="5549899"/>
                    </a:lnTo>
                    <a:lnTo>
                      <a:pt x="3389913" y="7086599"/>
                    </a:lnTo>
                    <a:lnTo>
                      <a:pt x="3163699" y="7391399"/>
                    </a:lnTo>
                    <a:lnTo>
                      <a:pt x="2972666" y="7645399"/>
                    </a:lnTo>
                    <a:lnTo>
                      <a:pt x="2780268" y="7912099"/>
                    </a:lnTo>
                    <a:lnTo>
                      <a:pt x="2625953" y="8127999"/>
                    </a:lnTo>
                    <a:lnTo>
                      <a:pt x="2471768" y="8331199"/>
                    </a:lnTo>
                    <a:lnTo>
                      <a:pt x="2165574" y="8762999"/>
                    </a:lnTo>
                    <a:lnTo>
                      <a:pt x="2052073" y="8915399"/>
                    </a:lnTo>
                    <a:lnTo>
                      <a:pt x="1939587" y="9067799"/>
                    </a:lnTo>
                    <a:lnTo>
                      <a:pt x="1828303" y="9220199"/>
                    </a:lnTo>
                    <a:lnTo>
                      <a:pt x="1718409" y="9372599"/>
                    </a:lnTo>
                    <a:lnTo>
                      <a:pt x="1610094" y="9524999"/>
                    </a:lnTo>
                    <a:lnTo>
                      <a:pt x="1503546" y="9664699"/>
                    </a:lnTo>
                    <a:lnTo>
                      <a:pt x="1398953" y="9817099"/>
                    </a:lnTo>
                    <a:lnTo>
                      <a:pt x="1330403" y="9905999"/>
                    </a:lnTo>
                    <a:lnTo>
                      <a:pt x="1262861" y="10007599"/>
                    </a:lnTo>
                    <a:lnTo>
                      <a:pt x="1196383" y="10096499"/>
                    </a:lnTo>
                    <a:lnTo>
                      <a:pt x="1131025" y="10185399"/>
                    </a:lnTo>
                    <a:lnTo>
                      <a:pt x="1066842" y="10274299"/>
                    </a:lnTo>
                    <a:lnTo>
                      <a:pt x="1003891" y="10363199"/>
                    </a:lnTo>
                    <a:lnTo>
                      <a:pt x="942226" y="10452099"/>
                    </a:lnTo>
                    <a:lnTo>
                      <a:pt x="881904" y="10528299"/>
                    </a:lnTo>
                    <a:lnTo>
                      <a:pt x="822981" y="10617199"/>
                    </a:lnTo>
                    <a:lnTo>
                      <a:pt x="765511" y="10693399"/>
                    </a:lnTo>
                    <a:lnTo>
                      <a:pt x="709552" y="10769599"/>
                    </a:lnTo>
                    <a:lnTo>
                      <a:pt x="655158" y="10858499"/>
                    </a:lnTo>
                    <a:lnTo>
                      <a:pt x="602386" y="10921999"/>
                    </a:lnTo>
                    <a:lnTo>
                      <a:pt x="551291" y="10998199"/>
                    </a:lnTo>
                    <a:lnTo>
                      <a:pt x="526390" y="11036299"/>
                    </a:lnTo>
                    <a:lnTo>
                      <a:pt x="501929" y="11074399"/>
                    </a:lnTo>
                    <a:lnTo>
                      <a:pt x="477915" y="11099799"/>
                    </a:lnTo>
                    <a:lnTo>
                      <a:pt x="454355" y="11137899"/>
                    </a:lnTo>
                    <a:lnTo>
                      <a:pt x="431257" y="11163299"/>
                    </a:lnTo>
                    <a:lnTo>
                      <a:pt x="408626" y="11201399"/>
                    </a:lnTo>
                    <a:lnTo>
                      <a:pt x="386471" y="11239499"/>
                    </a:lnTo>
                    <a:lnTo>
                      <a:pt x="364798" y="11264899"/>
                    </a:lnTo>
                    <a:lnTo>
                      <a:pt x="343613" y="11290299"/>
                    </a:lnTo>
                    <a:lnTo>
                      <a:pt x="322925" y="11328399"/>
                    </a:lnTo>
                    <a:lnTo>
                      <a:pt x="302739" y="11353799"/>
                    </a:lnTo>
                    <a:lnTo>
                      <a:pt x="283063" y="11379199"/>
                    </a:lnTo>
                    <a:lnTo>
                      <a:pt x="263905" y="11404599"/>
                    </a:lnTo>
                    <a:lnTo>
                      <a:pt x="245270" y="11442699"/>
                    </a:lnTo>
                    <a:lnTo>
                      <a:pt x="227165" y="11468099"/>
                    </a:lnTo>
                    <a:lnTo>
                      <a:pt x="209599" y="11493499"/>
                    </a:lnTo>
                    <a:lnTo>
                      <a:pt x="192577" y="11518899"/>
                    </a:lnTo>
                    <a:lnTo>
                      <a:pt x="176107" y="11531599"/>
                    </a:lnTo>
                    <a:lnTo>
                      <a:pt x="160196" y="11556999"/>
                    </a:lnTo>
                    <a:lnTo>
                      <a:pt x="144850" y="11582399"/>
                    </a:lnTo>
                    <a:lnTo>
                      <a:pt x="130077" y="11607799"/>
                    </a:lnTo>
                    <a:lnTo>
                      <a:pt x="115884" y="11620499"/>
                    </a:lnTo>
                    <a:lnTo>
                      <a:pt x="102277" y="11645899"/>
                    </a:lnTo>
                    <a:lnTo>
                      <a:pt x="89263" y="11671299"/>
                    </a:lnTo>
                    <a:lnTo>
                      <a:pt x="76850" y="11683999"/>
                    </a:lnTo>
                    <a:lnTo>
                      <a:pt x="65045" y="11709399"/>
                    </a:lnTo>
                    <a:lnTo>
                      <a:pt x="53853" y="11722099"/>
                    </a:lnTo>
                    <a:lnTo>
                      <a:pt x="43284" y="11734799"/>
                    </a:lnTo>
                    <a:lnTo>
                      <a:pt x="33342" y="11747499"/>
                    </a:lnTo>
                    <a:lnTo>
                      <a:pt x="24036" y="11772899"/>
                    </a:lnTo>
                    <a:lnTo>
                      <a:pt x="15372" y="11785599"/>
                    </a:lnTo>
                    <a:lnTo>
                      <a:pt x="7358" y="11798299"/>
                    </a:lnTo>
                    <a:lnTo>
                      <a:pt x="0" y="11810999"/>
                    </a:lnTo>
                    <a:lnTo>
                      <a:pt x="4592297" y="11810999"/>
                    </a:lnTo>
                    <a:lnTo>
                      <a:pt x="4702082" y="11328399"/>
                    </a:lnTo>
                    <a:lnTo>
                      <a:pt x="5068546" y="10083799"/>
                    </a:lnTo>
                    <a:lnTo>
                      <a:pt x="5747352" y="8470899"/>
                    </a:lnTo>
                    <a:lnTo>
                      <a:pt x="6794163" y="6870699"/>
                    </a:lnTo>
                    <a:lnTo>
                      <a:pt x="6828966" y="6845299"/>
                    </a:lnTo>
                    <a:lnTo>
                      <a:pt x="6866181" y="6832599"/>
                    </a:lnTo>
                    <a:lnTo>
                      <a:pt x="6905652" y="6819899"/>
                    </a:lnTo>
                    <a:lnTo>
                      <a:pt x="6947220" y="6794499"/>
                    </a:lnTo>
                    <a:lnTo>
                      <a:pt x="6990728" y="6781799"/>
                    </a:lnTo>
                    <a:lnTo>
                      <a:pt x="7036018" y="6769099"/>
                    </a:lnTo>
                    <a:lnTo>
                      <a:pt x="7082931" y="6743699"/>
                    </a:lnTo>
                    <a:lnTo>
                      <a:pt x="7180999" y="6718299"/>
                    </a:lnTo>
                    <a:lnTo>
                      <a:pt x="7231838" y="6692899"/>
                    </a:lnTo>
                    <a:lnTo>
                      <a:pt x="7283670" y="6680199"/>
                    </a:lnTo>
                    <a:lnTo>
                      <a:pt x="7336337" y="6654799"/>
                    </a:lnTo>
                    <a:lnTo>
                      <a:pt x="7443544" y="6629399"/>
                    </a:lnTo>
                    <a:lnTo>
                      <a:pt x="7497769" y="6603999"/>
                    </a:lnTo>
                    <a:lnTo>
                      <a:pt x="7606672" y="6578599"/>
                    </a:lnTo>
                    <a:lnTo>
                      <a:pt x="7661035" y="6553199"/>
                    </a:lnTo>
                    <a:lnTo>
                      <a:pt x="7821875" y="6515099"/>
                    </a:lnTo>
                    <a:lnTo>
                      <a:pt x="7976029" y="6464299"/>
                    </a:lnTo>
                    <a:lnTo>
                      <a:pt x="8072979" y="6438899"/>
                    </a:lnTo>
                    <a:lnTo>
                      <a:pt x="8119235" y="6426199"/>
                    </a:lnTo>
                    <a:lnTo>
                      <a:pt x="8163801" y="6413499"/>
                    </a:lnTo>
                    <a:lnTo>
                      <a:pt x="8206519" y="6400799"/>
                    </a:lnTo>
                    <a:lnTo>
                      <a:pt x="8247233" y="6388099"/>
                    </a:lnTo>
                    <a:lnTo>
                      <a:pt x="8285783" y="6375399"/>
                    </a:lnTo>
                    <a:lnTo>
                      <a:pt x="8322012" y="6362699"/>
                    </a:lnTo>
                    <a:lnTo>
                      <a:pt x="8345021" y="6349999"/>
                    </a:lnTo>
                    <a:lnTo>
                      <a:pt x="8370596" y="6337299"/>
                    </a:lnTo>
                    <a:lnTo>
                      <a:pt x="8398639" y="6337299"/>
                    </a:lnTo>
                    <a:lnTo>
                      <a:pt x="8429050" y="6324599"/>
                    </a:lnTo>
                    <a:lnTo>
                      <a:pt x="8461733" y="6311899"/>
                    </a:lnTo>
                    <a:lnTo>
                      <a:pt x="8533518" y="6286499"/>
                    </a:lnTo>
                    <a:lnTo>
                      <a:pt x="8572424" y="6273799"/>
                    </a:lnTo>
                    <a:lnTo>
                      <a:pt x="8613207" y="6261099"/>
                    </a:lnTo>
                    <a:lnTo>
                      <a:pt x="8655770" y="6248399"/>
                    </a:lnTo>
                    <a:lnTo>
                      <a:pt x="8745840" y="6222999"/>
                    </a:lnTo>
                    <a:lnTo>
                      <a:pt x="8793151" y="6210299"/>
                    </a:lnTo>
                    <a:lnTo>
                      <a:pt x="8841848" y="6184899"/>
                    </a:lnTo>
                    <a:lnTo>
                      <a:pt x="8943006" y="6159499"/>
                    </a:lnTo>
                    <a:lnTo>
                      <a:pt x="8995271" y="6134099"/>
                    </a:lnTo>
                    <a:lnTo>
                      <a:pt x="9102681" y="6108699"/>
                    </a:lnTo>
                    <a:lnTo>
                      <a:pt x="9157630" y="6083299"/>
                    </a:lnTo>
                    <a:lnTo>
                      <a:pt x="9269522" y="6057899"/>
                    </a:lnTo>
                    <a:lnTo>
                      <a:pt x="9326269" y="6032499"/>
                    </a:lnTo>
                    <a:lnTo>
                      <a:pt x="9383419" y="6019799"/>
                    </a:lnTo>
                    <a:lnTo>
                      <a:pt x="9440873" y="5994399"/>
                    </a:lnTo>
                    <a:lnTo>
                      <a:pt x="9556302" y="5968999"/>
                    </a:lnTo>
                    <a:lnTo>
                      <a:pt x="9614080" y="5943599"/>
                    </a:lnTo>
                    <a:lnTo>
                      <a:pt x="9671769" y="5930899"/>
                    </a:lnTo>
                    <a:lnTo>
                      <a:pt x="9729272" y="5905499"/>
                    </a:lnTo>
                    <a:lnTo>
                      <a:pt x="9843322" y="5880099"/>
                    </a:lnTo>
                    <a:lnTo>
                      <a:pt x="9899673" y="5854699"/>
                    </a:lnTo>
                    <a:lnTo>
                      <a:pt x="10010536" y="5829299"/>
                    </a:lnTo>
                    <a:lnTo>
                      <a:pt x="10064852" y="5803899"/>
                    </a:lnTo>
                    <a:lnTo>
                      <a:pt x="10182999" y="5778499"/>
                    </a:lnTo>
                    <a:lnTo>
                      <a:pt x="10240084" y="5753099"/>
                    </a:lnTo>
                    <a:lnTo>
                      <a:pt x="10349589" y="5727699"/>
                    </a:lnTo>
                    <a:lnTo>
                      <a:pt x="10451962" y="5702299"/>
                    </a:lnTo>
                    <a:lnTo>
                      <a:pt x="10500130" y="5676899"/>
                    </a:lnTo>
                    <a:lnTo>
                      <a:pt x="10546105" y="5664199"/>
                    </a:lnTo>
                    <a:lnTo>
                      <a:pt x="10589748" y="5664199"/>
                    </a:lnTo>
                    <a:lnTo>
                      <a:pt x="10630923" y="5651499"/>
                    </a:lnTo>
                    <a:lnTo>
                      <a:pt x="10669492" y="5638799"/>
                    </a:lnTo>
                    <a:lnTo>
                      <a:pt x="10705318" y="5626099"/>
                    </a:lnTo>
                    <a:lnTo>
                      <a:pt x="10738265" y="5626099"/>
                    </a:lnTo>
                    <a:lnTo>
                      <a:pt x="10891784" y="5587999"/>
                    </a:lnTo>
                    <a:lnTo>
                      <a:pt x="10945119" y="5575299"/>
                    </a:lnTo>
                    <a:lnTo>
                      <a:pt x="10967544" y="5562599"/>
                    </a:lnTo>
                    <a:lnTo>
                      <a:pt x="10990072" y="5562599"/>
                    </a:lnTo>
                    <a:lnTo>
                      <a:pt x="11035470" y="5549899"/>
                    </a:lnTo>
                    <a:lnTo>
                      <a:pt x="11261871" y="5499099"/>
                    </a:lnTo>
                    <a:lnTo>
                      <a:pt x="11318232" y="5499099"/>
                    </a:lnTo>
                    <a:lnTo>
                      <a:pt x="11536854" y="5448299"/>
                    </a:lnTo>
                    <a:lnTo>
                      <a:pt x="11639340" y="5422899"/>
                    </a:lnTo>
                    <a:lnTo>
                      <a:pt x="11688194" y="5410199"/>
                    </a:lnTo>
                    <a:lnTo>
                      <a:pt x="11735193" y="5410199"/>
                    </a:lnTo>
                    <a:lnTo>
                      <a:pt x="11780144" y="5397499"/>
                    </a:lnTo>
                    <a:lnTo>
                      <a:pt x="11822850" y="5384799"/>
                    </a:lnTo>
                    <a:lnTo>
                      <a:pt x="11863117" y="5372099"/>
                    </a:lnTo>
                    <a:lnTo>
                      <a:pt x="11900749" y="5372099"/>
                    </a:lnTo>
                    <a:lnTo>
                      <a:pt x="11935551" y="5359399"/>
                    </a:lnTo>
                    <a:lnTo>
                      <a:pt x="11967328" y="5346699"/>
                    </a:lnTo>
                    <a:lnTo>
                      <a:pt x="11997963" y="5346699"/>
                    </a:lnTo>
                    <a:lnTo>
                      <a:pt x="12024258" y="5333999"/>
                    </a:lnTo>
                    <a:lnTo>
                      <a:pt x="12046451" y="5321299"/>
                    </a:lnTo>
                    <a:lnTo>
                      <a:pt x="12064309" y="5321299"/>
                    </a:lnTo>
                    <a:lnTo>
                      <a:pt x="12095242" y="5308599"/>
                    </a:lnTo>
                    <a:lnTo>
                      <a:pt x="12125239" y="5283199"/>
                    </a:lnTo>
                    <a:lnTo>
                      <a:pt x="12154002" y="5270499"/>
                    </a:lnTo>
                    <a:lnTo>
                      <a:pt x="12181233" y="5245099"/>
                    </a:lnTo>
                    <a:lnTo>
                      <a:pt x="12181566" y="5245099"/>
                    </a:lnTo>
                    <a:lnTo>
                      <a:pt x="12220951" y="5206999"/>
                    </a:lnTo>
                    <a:lnTo>
                      <a:pt x="12254620" y="5168899"/>
                    </a:lnTo>
                    <a:lnTo>
                      <a:pt x="12281423" y="5118099"/>
                    </a:lnTo>
                    <a:lnTo>
                      <a:pt x="12300212" y="5079999"/>
                    </a:lnTo>
                    <a:lnTo>
                      <a:pt x="12309836" y="5029199"/>
                    </a:lnTo>
                    <a:lnTo>
                      <a:pt x="12309146" y="4978399"/>
                    </a:lnTo>
                    <a:lnTo>
                      <a:pt x="12300308" y="4927599"/>
                    </a:lnTo>
                    <a:lnTo>
                      <a:pt x="12288051" y="4876799"/>
                    </a:lnTo>
                    <a:lnTo>
                      <a:pt x="12272760" y="4825999"/>
                    </a:lnTo>
                    <a:lnTo>
                      <a:pt x="12254820" y="4775199"/>
                    </a:lnTo>
                    <a:lnTo>
                      <a:pt x="12234613" y="4737099"/>
                    </a:lnTo>
                    <a:lnTo>
                      <a:pt x="12220492" y="4724399"/>
                    </a:lnTo>
                    <a:lnTo>
                      <a:pt x="12205688" y="4698999"/>
                    </a:lnTo>
                    <a:lnTo>
                      <a:pt x="12190310" y="4686299"/>
                    </a:lnTo>
                    <a:lnTo>
                      <a:pt x="12174466" y="4673599"/>
                    </a:lnTo>
                    <a:lnTo>
                      <a:pt x="12181423" y="4673599"/>
                    </a:lnTo>
                    <a:lnTo>
                      <a:pt x="12200875" y="4660899"/>
                    </a:lnTo>
                    <a:lnTo>
                      <a:pt x="12230696" y="4648199"/>
                    </a:lnTo>
                    <a:lnTo>
                      <a:pt x="12307483" y="4622799"/>
                    </a:lnTo>
                    <a:lnTo>
                      <a:pt x="12349526" y="4597399"/>
                    </a:lnTo>
                    <a:lnTo>
                      <a:pt x="12393427" y="4584699"/>
                    </a:lnTo>
                    <a:lnTo>
                      <a:pt x="12437729" y="4559299"/>
                    </a:lnTo>
                    <a:lnTo>
                      <a:pt x="12480977" y="4533899"/>
                    </a:lnTo>
                    <a:lnTo>
                      <a:pt x="12521713" y="4495799"/>
                    </a:lnTo>
                    <a:lnTo>
                      <a:pt x="12558482" y="4470399"/>
                    </a:lnTo>
                    <a:lnTo>
                      <a:pt x="12589827" y="4432299"/>
                    </a:lnTo>
                    <a:lnTo>
                      <a:pt x="12614291" y="4394199"/>
                    </a:lnTo>
                    <a:lnTo>
                      <a:pt x="12630418" y="4356099"/>
                    </a:lnTo>
                    <a:lnTo>
                      <a:pt x="12640886" y="4317999"/>
                    </a:lnTo>
                    <a:lnTo>
                      <a:pt x="12646650" y="4267199"/>
                    </a:lnTo>
                    <a:lnTo>
                      <a:pt x="12647777" y="4216399"/>
                    </a:lnTo>
                    <a:lnTo>
                      <a:pt x="12644337" y="4178299"/>
                    </a:lnTo>
                    <a:lnTo>
                      <a:pt x="12636396" y="4127499"/>
                    </a:lnTo>
                    <a:lnTo>
                      <a:pt x="12624024" y="4076699"/>
                    </a:lnTo>
                    <a:lnTo>
                      <a:pt x="12607288" y="4025899"/>
                    </a:lnTo>
                    <a:lnTo>
                      <a:pt x="12586256" y="3987799"/>
                    </a:lnTo>
                    <a:lnTo>
                      <a:pt x="12560997" y="3949699"/>
                    </a:lnTo>
                    <a:lnTo>
                      <a:pt x="12531578" y="3911599"/>
                    </a:lnTo>
                    <a:lnTo>
                      <a:pt x="12498067" y="3873499"/>
                    </a:lnTo>
                    <a:lnTo>
                      <a:pt x="12460533" y="3848099"/>
                    </a:lnTo>
                    <a:lnTo>
                      <a:pt x="12419044" y="3822699"/>
                    </a:lnTo>
                    <a:lnTo>
                      <a:pt x="12298291" y="3771899"/>
                    </a:lnTo>
                    <a:lnTo>
                      <a:pt x="12158992" y="3721099"/>
                    </a:lnTo>
                    <a:lnTo>
                      <a:pt x="11912004" y="3657599"/>
                    </a:lnTo>
                    <a:lnTo>
                      <a:pt x="11468182" y="3555999"/>
                    </a:lnTo>
                    <a:lnTo>
                      <a:pt x="11821374" y="3543299"/>
                    </a:lnTo>
                    <a:lnTo>
                      <a:pt x="12460477" y="3543299"/>
                    </a:lnTo>
                    <a:lnTo>
                      <a:pt x="12510524" y="3517899"/>
                    </a:lnTo>
                    <a:lnTo>
                      <a:pt x="12558787" y="3492499"/>
                    </a:lnTo>
                    <a:lnTo>
                      <a:pt x="12617022" y="3454399"/>
                    </a:lnTo>
                    <a:lnTo>
                      <a:pt x="12663994" y="3403599"/>
                    </a:lnTo>
                    <a:lnTo>
                      <a:pt x="12700773" y="3365499"/>
                    </a:lnTo>
                    <a:lnTo>
                      <a:pt x="12728431" y="3314699"/>
                    </a:lnTo>
                    <a:lnTo>
                      <a:pt x="12748038" y="3276599"/>
                    </a:lnTo>
                    <a:lnTo>
                      <a:pt x="12760665" y="3225799"/>
                    </a:lnTo>
                    <a:lnTo>
                      <a:pt x="12767382" y="3187699"/>
                    </a:lnTo>
                    <a:lnTo>
                      <a:pt x="12769261" y="3149599"/>
                    </a:lnTo>
                    <a:lnTo>
                      <a:pt x="12767373" y="3098799"/>
                    </a:lnTo>
                    <a:lnTo>
                      <a:pt x="12762787" y="3073399"/>
                    </a:lnTo>
                    <a:lnTo>
                      <a:pt x="12756576" y="3035299"/>
                    </a:lnTo>
                    <a:lnTo>
                      <a:pt x="12738895" y="2971799"/>
                    </a:lnTo>
                    <a:lnTo>
                      <a:pt x="12702701" y="2908299"/>
                    </a:lnTo>
                    <a:lnTo>
                      <a:pt x="12667603" y="2870199"/>
                    </a:lnTo>
                    <a:lnTo>
                      <a:pt x="12623127" y="2832099"/>
                    </a:lnTo>
                    <a:lnTo>
                      <a:pt x="12570739" y="2793999"/>
                    </a:lnTo>
                    <a:lnTo>
                      <a:pt x="11944311" y="2793999"/>
                    </a:lnTo>
                    <a:lnTo>
                      <a:pt x="11960857" y="2743199"/>
                    </a:lnTo>
                    <a:lnTo>
                      <a:pt x="11991456" y="2654299"/>
                    </a:lnTo>
                    <a:lnTo>
                      <a:pt x="12075799" y="2654299"/>
                    </a:lnTo>
                    <a:lnTo>
                      <a:pt x="12272951" y="2641599"/>
                    </a:lnTo>
                    <a:lnTo>
                      <a:pt x="12499095" y="2590799"/>
                    </a:lnTo>
                    <a:lnTo>
                      <a:pt x="12670413" y="2514599"/>
                    </a:lnTo>
                    <a:lnTo>
                      <a:pt x="12709478" y="2476499"/>
                    </a:lnTo>
                    <a:lnTo>
                      <a:pt x="12742332" y="2425699"/>
                    </a:lnTo>
                    <a:lnTo>
                      <a:pt x="12768951" y="2387599"/>
                    </a:lnTo>
                    <a:lnTo>
                      <a:pt x="12789314" y="2349499"/>
                    </a:lnTo>
                    <a:lnTo>
                      <a:pt x="12803398" y="2298699"/>
                    </a:lnTo>
                    <a:lnTo>
                      <a:pt x="12811180" y="2260599"/>
                    </a:lnTo>
                    <a:lnTo>
                      <a:pt x="12812637" y="2209799"/>
                    </a:lnTo>
                    <a:lnTo>
                      <a:pt x="12809376" y="2184399"/>
                    </a:lnTo>
                    <a:lnTo>
                      <a:pt x="8213201" y="2184399"/>
                    </a:lnTo>
                    <a:lnTo>
                      <a:pt x="8210300" y="2158999"/>
                    </a:lnTo>
                    <a:lnTo>
                      <a:pt x="8204221" y="2095499"/>
                    </a:lnTo>
                    <a:lnTo>
                      <a:pt x="8198896" y="2031999"/>
                    </a:lnTo>
                    <a:lnTo>
                      <a:pt x="8198260" y="1968499"/>
                    </a:lnTo>
                    <a:lnTo>
                      <a:pt x="8201801" y="1955799"/>
                    </a:lnTo>
                    <a:lnTo>
                      <a:pt x="8223600" y="1892299"/>
                    </a:lnTo>
                    <a:lnTo>
                      <a:pt x="8240257" y="1841499"/>
                    </a:lnTo>
                    <a:lnTo>
                      <a:pt x="8259686" y="1790699"/>
                    </a:lnTo>
                    <a:lnTo>
                      <a:pt x="8303656" y="1663699"/>
                    </a:lnTo>
                    <a:lnTo>
                      <a:pt x="8326597" y="1600199"/>
                    </a:lnTo>
                    <a:lnTo>
                      <a:pt x="8349109" y="1536699"/>
                    </a:lnTo>
                    <a:lnTo>
                      <a:pt x="8370390" y="1485899"/>
                    </a:lnTo>
                    <a:lnTo>
                      <a:pt x="8389640" y="1422399"/>
                    </a:lnTo>
                    <a:lnTo>
                      <a:pt x="8406060" y="1371599"/>
                    </a:lnTo>
                    <a:lnTo>
                      <a:pt x="8418848" y="1320799"/>
                    </a:lnTo>
                    <a:lnTo>
                      <a:pt x="8427205" y="1295399"/>
                    </a:lnTo>
                    <a:lnTo>
                      <a:pt x="8427180" y="1282699"/>
                    </a:lnTo>
                    <a:lnTo>
                      <a:pt x="8432116" y="1282699"/>
                    </a:lnTo>
                    <a:lnTo>
                      <a:pt x="8442242" y="1269999"/>
                    </a:lnTo>
                    <a:lnTo>
                      <a:pt x="8457227" y="1257299"/>
                    </a:lnTo>
                    <a:lnTo>
                      <a:pt x="8476657" y="1244599"/>
                    </a:lnTo>
                    <a:lnTo>
                      <a:pt x="8527179" y="1206499"/>
                    </a:lnTo>
                    <a:lnTo>
                      <a:pt x="8557440" y="1181099"/>
                    </a:lnTo>
                    <a:lnTo>
                      <a:pt x="8590477" y="1155699"/>
                    </a:lnTo>
                    <a:lnTo>
                      <a:pt x="8625876" y="1117599"/>
                    </a:lnTo>
                    <a:lnTo>
                      <a:pt x="8663219" y="1092199"/>
                    </a:lnTo>
                    <a:lnTo>
                      <a:pt x="8702089" y="1054099"/>
                    </a:lnTo>
                    <a:lnTo>
                      <a:pt x="8742071" y="1003299"/>
                    </a:lnTo>
                    <a:lnTo>
                      <a:pt x="8823702" y="901699"/>
                    </a:lnTo>
                    <a:lnTo>
                      <a:pt x="8864518" y="838199"/>
                    </a:lnTo>
                    <a:lnTo>
                      <a:pt x="8904779" y="774699"/>
                    </a:lnTo>
                    <a:lnTo>
                      <a:pt x="8944069" y="698499"/>
                    </a:lnTo>
                    <a:lnTo>
                      <a:pt x="8975232" y="634999"/>
                    </a:lnTo>
                    <a:lnTo>
                      <a:pt x="9000355" y="571499"/>
                    </a:lnTo>
                    <a:lnTo>
                      <a:pt x="9019820" y="507999"/>
                    </a:lnTo>
                    <a:lnTo>
                      <a:pt x="9034010" y="444499"/>
                    </a:lnTo>
                    <a:lnTo>
                      <a:pt x="9043307" y="380999"/>
                    </a:lnTo>
                    <a:lnTo>
                      <a:pt x="9048094" y="330199"/>
                    </a:lnTo>
                    <a:lnTo>
                      <a:pt x="9048752" y="279399"/>
                    </a:lnTo>
                    <a:lnTo>
                      <a:pt x="9045664" y="228599"/>
                    </a:lnTo>
                    <a:lnTo>
                      <a:pt x="9039213" y="190499"/>
                    </a:lnTo>
                    <a:lnTo>
                      <a:pt x="9029780" y="152399"/>
                    </a:lnTo>
                    <a:lnTo>
                      <a:pt x="9017749" y="114299"/>
                    </a:lnTo>
                    <a:lnTo>
                      <a:pt x="8987418" y="63499"/>
                    </a:lnTo>
                    <a:lnTo>
                      <a:pt x="8951280" y="25399"/>
                    </a:lnTo>
                    <a:lnTo>
                      <a:pt x="8931110" y="12699"/>
                    </a:lnTo>
                    <a:lnTo>
                      <a:pt x="8910600" y="0"/>
                    </a:lnTo>
                    <a:close/>
                  </a:path>
                  <a:path w="12813030" h="11811000">
                    <a:moveTo>
                      <a:pt x="12460477" y="3543299"/>
                    </a:moveTo>
                    <a:lnTo>
                      <a:pt x="11847219" y="3543299"/>
                    </a:lnTo>
                    <a:lnTo>
                      <a:pt x="11917744" y="3568699"/>
                    </a:lnTo>
                    <a:lnTo>
                      <a:pt x="12022433" y="3581399"/>
                    </a:lnTo>
                    <a:lnTo>
                      <a:pt x="12150770" y="3594099"/>
                    </a:lnTo>
                    <a:lnTo>
                      <a:pt x="12201006" y="3594099"/>
                    </a:lnTo>
                    <a:lnTo>
                      <a:pt x="12252462" y="3581399"/>
                    </a:lnTo>
                    <a:lnTo>
                      <a:pt x="12304638" y="3581399"/>
                    </a:lnTo>
                    <a:lnTo>
                      <a:pt x="12460477" y="3543299"/>
                    </a:lnTo>
                    <a:close/>
                  </a:path>
                  <a:path w="12813030" h="11811000">
                    <a:moveTo>
                      <a:pt x="12397518" y="2730499"/>
                    </a:moveTo>
                    <a:lnTo>
                      <a:pt x="12264138" y="2730499"/>
                    </a:lnTo>
                    <a:lnTo>
                      <a:pt x="12136658" y="2743199"/>
                    </a:lnTo>
                    <a:lnTo>
                      <a:pt x="12060850" y="2755899"/>
                    </a:lnTo>
                    <a:lnTo>
                      <a:pt x="12006729" y="2781299"/>
                    </a:lnTo>
                    <a:lnTo>
                      <a:pt x="11944311" y="2793999"/>
                    </a:lnTo>
                    <a:lnTo>
                      <a:pt x="12570641" y="2793999"/>
                    </a:lnTo>
                    <a:lnTo>
                      <a:pt x="12540168" y="2781299"/>
                    </a:lnTo>
                    <a:lnTo>
                      <a:pt x="12506618" y="2755899"/>
                    </a:lnTo>
                    <a:lnTo>
                      <a:pt x="12470661" y="2743199"/>
                    </a:lnTo>
                    <a:lnTo>
                      <a:pt x="12432972" y="2743199"/>
                    </a:lnTo>
                    <a:lnTo>
                      <a:pt x="12397518" y="2730499"/>
                    </a:lnTo>
                    <a:close/>
                  </a:path>
                  <a:path w="12813030" h="11811000">
                    <a:moveTo>
                      <a:pt x="12178701" y="1777999"/>
                    </a:moveTo>
                    <a:lnTo>
                      <a:pt x="8710815" y="2031999"/>
                    </a:lnTo>
                    <a:lnTo>
                      <a:pt x="8645172" y="2044699"/>
                    </a:lnTo>
                    <a:lnTo>
                      <a:pt x="8494301" y="2082799"/>
                    </a:lnTo>
                    <a:lnTo>
                      <a:pt x="8327283" y="2133599"/>
                    </a:lnTo>
                    <a:lnTo>
                      <a:pt x="8213201" y="2184399"/>
                    </a:lnTo>
                    <a:lnTo>
                      <a:pt x="12809376" y="2184399"/>
                    </a:lnTo>
                    <a:lnTo>
                      <a:pt x="12796485" y="2120899"/>
                    </a:lnTo>
                    <a:lnTo>
                      <a:pt x="12778832" y="2082799"/>
                    </a:lnTo>
                    <a:lnTo>
                      <a:pt x="12754762" y="2044699"/>
                    </a:lnTo>
                    <a:lnTo>
                      <a:pt x="12689480" y="1968499"/>
                    </a:lnTo>
                    <a:lnTo>
                      <a:pt x="12607713" y="1917699"/>
                    </a:lnTo>
                    <a:lnTo>
                      <a:pt x="12455455" y="1866899"/>
                    </a:lnTo>
                    <a:lnTo>
                      <a:pt x="12178701" y="1777999"/>
                    </a:lnTo>
                    <a:close/>
                  </a:path>
                </a:pathLst>
              </a:custGeom>
              <a:solidFill>
                <a:srgbClr val="FAA789"/>
              </a:solidFill>
            </p:spPr>
            <p:txBody>
              <a:bodyPr wrap="square" lIns="0" tIns="0" rIns="0" bIns="0" rtlCol="0"/>
              <a:lstStyle/>
              <a:p>
                <a:endParaRPr dirty="0"/>
              </a:p>
            </p:txBody>
          </p:sp>
          <p:sp>
            <p:nvSpPr>
              <p:cNvPr id="98" name="object 4">
                <a:extLst>
                  <a:ext uri="{FF2B5EF4-FFF2-40B4-BE49-F238E27FC236}">
                    <a16:creationId xmlns:a16="http://schemas.microsoft.com/office/drawing/2014/main" id="{40E9C315-FF98-6C42-BEDE-A2C103F13DE1}"/>
                  </a:ext>
                </a:extLst>
              </p:cNvPr>
              <p:cNvSpPr/>
              <p:nvPr/>
            </p:nvSpPr>
            <p:spPr>
              <a:xfrm>
                <a:off x="12438578" y="2717071"/>
                <a:ext cx="855980" cy="1267460"/>
              </a:xfrm>
              <a:custGeom>
                <a:avLst/>
                <a:gdLst/>
                <a:ahLst/>
                <a:cxnLst/>
                <a:rect l="l" t="t" r="r" b="b"/>
                <a:pathLst>
                  <a:path w="855980" h="1267460">
                    <a:moveTo>
                      <a:pt x="758141" y="0"/>
                    </a:moveTo>
                    <a:lnTo>
                      <a:pt x="760547" y="38276"/>
                    </a:lnTo>
                    <a:lnTo>
                      <a:pt x="760346" y="77358"/>
                    </a:lnTo>
                    <a:lnTo>
                      <a:pt x="757496" y="117244"/>
                    </a:lnTo>
                    <a:lnTo>
                      <a:pt x="751955" y="157933"/>
                    </a:lnTo>
                    <a:lnTo>
                      <a:pt x="743682" y="199422"/>
                    </a:lnTo>
                    <a:lnTo>
                      <a:pt x="732634" y="241710"/>
                    </a:lnTo>
                    <a:lnTo>
                      <a:pt x="718768" y="284796"/>
                    </a:lnTo>
                    <a:lnTo>
                      <a:pt x="702044" y="328677"/>
                    </a:lnTo>
                    <a:lnTo>
                      <a:pt x="682419" y="373351"/>
                    </a:lnTo>
                    <a:lnTo>
                      <a:pt x="659850" y="418818"/>
                    </a:lnTo>
                    <a:lnTo>
                      <a:pt x="634297" y="465076"/>
                    </a:lnTo>
                    <a:lnTo>
                      <a:pt x="605716" y="512122"/>
                    </a:lnTo>
                    <a:lnTo>
                      <a:pt x="574066" y="559955"/>
                    </a:lnTo>
                    <a:lnTo>
                      <a:pt x="539305" y="608574"/>
                    </a:lnTo>
                    <a:lnTo>
                      <a:pt x="501391" y="657976"/>
                    </a:lnTo>
                    <a:lnTo>
                      <a:pt x="460282" y="708160"/>
                    </a:lnTo>
                    <a:lnTo>
                      <a:pt x="423959" y="745580"/>
                    </a:lnTo>
                    <a:lnTo>
                      <a:pt x="387159" y="773329"/>
                    </a:lnTo>
                    <a:lnTo>
                      <a:pt x="350209" y="792398"/>
                    </a:lnTo>
                    <a:lnTo>
                      <a:pt x="313436" y="803779"/>
                    </a:lnTo>
                    <a:lnTo>
                      <a:pt x="277165" y="808462"/>
                    </a:lnTo>
                    <a:lnTo>
                      <a:pt x="241724" y="807437"/>
                    </a:lnTo>
                    <a:lnTo>
                      <a:pt x="174637" y="792231"/>
                    </a:lnTo>
                    <a:lnTo>
                      <a:pt x="114787" y="766086"/>
                    </a:lnTo>
                    <a:lnTo>
                      <a:pt x="64785" y="736929"/>
                    </a:lnTo>
                    <a:lnTo>
                      <a:pt x="27245" y="712688"/>
                    </a:lnTo>
                    <a:lnTo>
                      <a:pt x="13965" y="704888"/>
                    </a:lnTo>
                    <a:lnTo>
                      <a:pt x="4779" y="701289"/>
                    </a:lnTo>
                    <a:lnTo>
                      <a:pt x="15" y="702882"/>
                    </a:lnTo>
                    <a:lnTo>
                      <a:pt x="0" y="710658"/>
                    </a:lnTo>
                    <a:lnTo>
                      <a:pt x="5058" y="725608"/>
                    </a:lnTo>
                    <a:lnTo>
                      <a:pt x="57876" y="797255"/>
                    </a:lnTo>
                    <a:lnTo>
                      <a:pt x="101881" y="866165"/>
                    </a:lnTo>
                    <a:lnTo>
                      <a:pt x="137876" y="931714"/>
                    </a:lnTo>
                    <a:lnTo>
                      <a:pt x="166666" y="993274"/>
                    </a:lnTo>
                    <a:lnTo>
                      <a:pt x="189056" y="1050223"/>
                    </a:lnTo>
                    <a:lnTo>
                      <a:pt x="205849" y="1101933"/>
                    </a:lnTo>
                    <a:lnTo>
                      <a:pt x="217849" y="1147780"/>
                    </a:lnTo>
                    <a:lnTo>
                      <a:pt x="225862" y="1187138"/>
                    </a:lnTo>
                    <a:lnTo>
                      <a:pt x="233139" y="1243888"/>
                    </a:lnTo>
                    <a:lnTo>
                      <a:pt x="234115" y="1267181"/>
                    </a:lnTo>
                    <a:lnTo>
                      <a:pt x="238966" y="1256638"/>
                    </a:lnTo>
                    <a:lnTo>
                      <a:pt x="249094" y="1245008"/>
                    </a:lnTo>
                    <a:lnTo>
                      <a:pt x="264081" y="1231905"/>
                    </a:lnTo>
                    <a:lnTo>
                      <a:pt x="283512" y="1216943"/>
                    </a:lnTo>
                    <a:lnTo>
                      <a:pt x="334037" y="1179893"/>
                    </a:lnTo>
                    <a:lnTo>
                      <a:pt x="364298" y="1157033"/>
                    </a:lnTo>
                    <a:lnTo>
                      <a:pt x="397336" y="1130767"/>
                    </a:lnTo>
                    <a:lnTo>
                      <a:pt x="432735" y="1100710"/>
                    </a:lnTo>
                    <a:lnTo>
                      <a:pt x="470078" y="1066474"/>
                    </a:lnTo>
                    <a:lnTo>
                      <a:pt x="508949" y="1027674"/>
                    </a:lnTo>
                    <a:lnTo>
                      <a:pt x="548931" y="983923"/>
                    </a:lnTo>
                    <a:lnTo>
                      <a:pt x="589608" y="934834"/>
                    </a:lnTo>
                    <a:lnTo>
                      <a:pt x="630562" y="880022"/>
                    </a:lnTo>
                    <a:lnTo>
                      <a:pt x="671379" y="819099"/>
                    </a:lnTo>
                    <a:lnTo>
                      <a:pt x="711640" y="751679"/>
                    </a:lnTo>
                    <a:lnTo>
                      <a:pt x="750930" y="677376"/>
                    </a:lnTo>
                    <a:lnTo>
                      <a:pt x="782090" y="609419"/>
                    </a:lnTo>
                    <a:lnTo>
                      <a:pt x="807211" y="543898"/>
                    </a:lnTo>
                    <a:lnTo>
                      <a:pt x="826675" y="481003"/>
                    </a:lnTo>
                    <a:lnTo>
                      <a:pt x="840864" y="420922"/>
                    </a:lnTo>
                    <a:lnTo>
                      <a:pt x="850160" y="363846"/>
                    </a:lnTo>
                    <a:lnTo>
                      <a:pt x="854945" y="309964"/>
                    </a:lnTo>
                    <a:lnTo>
                      <a:pt x="855603" y="259465"/>
                    </a:lnTo>
                    <a:lnTo>
                      <a:pt x="852516" y="212538"/>
                    </a:lnTo>
                    <a:lnTo>
                      <a:pt x="846065" y="169374"/>
                    </a:lnTo>
                    <a:lnTo>
                      <a:pt x="836633" y="130161"/>
                    </a:lnTo>
                    <a:lnTo>
                      <a:pt x="810355" y="64348"/>
                    </a:lnTo>
                    <a:lnTo>
                      <a:pt x="776743" y="16613"/>
                    </a:lnTo>
                    <a:lnTo>
                      <a:pt x="758141" y="0"/>
                    </a:lnTo>
                    <a:close/>
                  </a:path>
                </a:pathLst>
              </a:custGeom>
              <a:solidFill>
                <a:srgbClr val="EF9079"/>
              </a:solidFill>
            </p:spPr>
            <p:txBody>
              <a:bodyPr wrap="square" lIns="0" tIns="0" rIns="0" bIns="0" rtlCol="0"/>
              <a:lstStyle/>
              <a:p>
                <a:endParaRPr/>
              </a:p>
            </p:txBody>
          </p:sp>
          <p:sp>
            <p:nvSpPr>
              <p:cNvPr id="99" name="object 8">
                <a:extLst>
                  <a:ext uri="{FF2B5EF4-FFF2-40B4-BE49-F238E27FC236}">
                    <a16:creationId xmlns:a16="http://schemas.microsoft.com/office/drawing/2014/main" id="{A2C094E1-8A87-B445-A50E-63F4EACC7513}"/>
                  </a:ext>
                </a:extLst>
              </p:cNvPr>
              <p:cNvSpPr/>
              <p:nvPr/>
            </p:nvSpPr>
            <p:spPr>
              <a:xfrm>
                <a:off x="14712645" y="5403034"/>
                <a:ext cx="2302510" cy="2866390"/>
              </a:xfrm>
              <a:custGeom>
                <a:avLst/>
                <a:gdLst/>
                <a:ahLst/>
                <a:cxnLst/>
                <a:rect l="l" t="t" r="r" b="b"/>
                <a:pathLst>
                  <a:path w="2302509" h="2866390">
                    <a:moveTo>
                      <a:pt x="1594725" y="0"/>
                    </a:moveTo>
                    <a:lnTo>
                      <a:pt x="1369514" y="86522"/>
                    </a:lnTo>
                    <a:lnTo>
                      <a:pt x="0" y="612253"/>
                    </a:lnTo>
                    <a:lnTo>
                      <a:pt x="477906" y="2865919"/>
                    </a:lnTo>
                    <a:lnTo>
                      <a:pt x="1312937" y="2687176"/>
                    </a:lnTo>
                    <a:lnTo>
                      <a:pt x="1433545" y="2659123"/>
                    </a:lnTo>
                    <a:lnTo>
                      <a:pt x="1468348" y="2650488"/>
                    </a:lnTo>
                    <a:lnTo>
                      <a:pt x="1500126" y="2642247"/>
                    </a:lnTo>
                    <a:lnTo>
                      <a:pt x="1500596" y="2642173"/>
                    </a:lnTo>
                    <a:lnTo>
                      <a:pt x="1557056" y="2626123"/>
                    </a:lnTo>
                    <a:lnTo>
                      <a:pt x="1597096" y="2612167"/>
                    </a:lnTo>
                    <a:lnTo>
                      <a:pt x="1658026" y="2581132"/>
                    </a:lnTo>
                    <a:lnTo>
                      <a:pt x="1714019" y="2540585"/>
                    </a:lnTo>
                    <a:lnTo>
                      <a:pt x="1714229" y="2540437"/>
                    </a:lnTo>
                    <a:lnTo>
                      <a:pt x="1707253" y="1964722"/>
                    </a:lnTo>
                    <a:lnTo>
                      <a:pt x="1770419" y="1852893"/>
                    </a:lnTo>
                    <a:lnTo>
                      <a:pt x="1901456" y="1598895"/>
                    </a:lnTo>
                    <a:lnTo>
                      <a:pt x="2012676" y="1324964"/>
                    </a:lnTo>
                    <a:lnTo>
                      <a:pt x="2016386" y="1153332"/>
                    </a:lnTo>
                    <a:lnTo>
                      <a:pt x="2016139" y="1153258"/>
                    </a:lnTo>
                    <a:lnTo>
                      <a:pt x="2015978" y="1153035"/>
                    </a:lnTo>
                    <a:lnTo>
                      <a:pt x="2013175" y="1150726"/>
                    </a:lnTo>
                    <a:lnTo>
                      <a:pt x="2010422" y="1148652"/>
                    </a:lnTo>
                    <a:lnTo>
                      <a:pt x="2007557" y="1146701"/>
                    </a:lnTo>
                    <a:lnTo>
                      <a:pt x="2007409" y="1146491"/>
                    </a:lnTo>
                    <a:lnTo>
                      <a:pt x="2007150" y="1146417"/>
                    </a:lnTo>
                    <a:lnTo>
                      <a:pt x="1993939" y="1137151"/>
                    </a:lnTo>
                    <a:lnTo>
                      <a:pt x="1980371" y="1128657"/>
                    </a:lnTo>
                    <a:lnTo>
                      <a:pt x="1831090" y="1061189"/>
                    </a:lnTo>
                    <a:lnTo>
                      <a:pt x="1691791" y="1016437"/>
                    </a:lnTo>
                    <a:lnTo>
                      <a:pt x="1444803" y="955007"/>
                    </a:lnTo>
                    <a:lnTo>
                      <a:pt x="1000981" y="852397"/>
                    </a:lnTo>
                    <a:lnTo>
                      <a:pt x="1354160" y="831554"/>
                    </a:lnTo>
                    <a:lnTo>
                      <a:pt x="1996796" y="831554"/>
                    </a:lnTo>
                    <a:lnTo>
                      <a:pt x="2043315" y="811390"/>
                    </a:lnTo>
                    <a:lnTo>
                      <a:pt x="2091573" y="784718"/>
                    </a:lnTo>
                    <a:lnTo>
                      <a:pt x="2149809" y="743649"/>
                    </a:lnTo>
                    <a:lnTo>
                      <a:pt x="2196780" y="700568"/>
                    </a:lnTo>
                    <a:lnTo>
                      <a:pt x="2233560" y="656119"/>
                    </a:lnTo>
                    <a:lnTo>
                      <a:pt x="2261218" y="610951"/>
                    </a:lnTo>
                    <a:lnTo>
                      <a:pt x="2280824" y="565710"/>
                    </a:lnTo>
                    <a:lnTo>
                      <a:pt x="2293451" y="521043"/>
                    </a:lnTo>
                    <a:lnTo>
                      <a:pt x="2300169" y="477596"/>
                    </a:lnTo>
                    <a:lnTo>
                      <a:pt x="2302048" y="436016"/>
                    </a:lnTo>
                    <a:lnTo>
                      <a:pt x="2300159" y="396950"/>
                    </a:lnTo>
                    <a:lnTo>
                      <a:pt x="2289363" y="328946"/>
                    </a:lnTo>
                    <a:lnTo>
                      <a:pt x="2271682" y="261963"/>
                    </a:lnTo>
                    <a:lnTo>
                      <a:pt x="2235488" y="203101"/>
                    </a:lnTo>
                    <a:lnTo>
                      <a:pt x="2200393" y="164963"/>
                    </a:lnTo>
                    <a:lnTo>
                      <a:pt x="2155920" y="125081"/>
                    </a:lnTo>
                    <a:lnTo>
                      <a:pt x="2103572" y="86522"/>
                    </a:lnTo>
                    <a:lnTo>
                      <a:pt x="2103427" y="86522"/>
                    </a:lnTo>
                    <a:lnTo>
                      <a:pt x="2072955" y="68670"/>
                    </a:lnTo>
                    <a:lnTo>
                      <a:pt x="2039406" y="53198"/>
                    </a:lnTo>
                    <a:lnTo>
                      <a:pt x="2003453" y="40277"/>
                    </a:lnTo>
                    <a:lnTo>
                      <a:pt x="1965771" y="30079"/>
                    </a:lnTo>
                    <a:lnTo>
                      <a:pt x="1594725" y="0"/>
                    </a:lnTo>
                    <a:close/>
                  </a:path>
                  <a:path w="2302509" h="2866390">
                    <a:moveTo>
                      <a:pt x="1996796" y="831554"/>
                    </a:moveTo>
                    <a:lnTo>
                      <a:pt x="1354160" y="831554"/>
                    </a:lnTo>
                    <a:lnTo>
                      <a:pt x="1380005" y="838927"/>
                    </a:lnTo>
                    <a:lnTo>
                      <a:pt x="1450531" y="855373"/>
                    </a:lnTo>
                    <a:lnTo>
                      <a:pt x="1555220" y="872385"/>
                    </a:lnTo>
                    <a:lnTo>
                      <a:pt x="1683557" y="881452"/>
                    </a:lnTo>
                    <a:lnTo>
                      <a:pt x="1733797" y="881092"/>
                    </a:lnTo>
                    <a:lnTo>
                      <a:pt x="1785256" y="878194"/>
                    </a:lnTo>
                    <a:lnTo>
                      <a:pt x="1837434" y="872351"/>
                    </a:lnTo>
                    <a:lnTo>
                      <a:pt x="1889829" y="863156"/>
                    </a:lnTo>
                    <a:lnTo>
                      <a:pt x="1941942" y="850202"/>
                    </a:lnTo>
                    <a:lnTo>
                      <a:pt x="1993271" y="833082"/>
                    </a:lnTo>
                    <a:lnTo>
                      <a:pt x="1996796" y="831554"/>
                    </a:lnTo>
                    <a:close/>
                  </a:path>
                  <a:path w="2302509" h="2866390">
                    <a:moveTo>
                      <a:pt x="2103538" y="86498"/>
                    </a:moveTo>
                    <a:close/>
                  </a:path>
                </a:pathLst>
              </a:custGeom>
              <a:solidFill>
                <a:srgbClr val="E08A7B"/>
              </a:solidFill>
            </p:spPr>
            <p:txBody>
              <a:bodyPr wrap="square" lIns="0" tIns="0" rIns="0" bIns="0" rtlCol="0"/>
              <a:lstStyle/>
              <a:p>
                <a:endParaRPr/>
              </a:p>
            </p:txBody>
          </p:sp>
          <p:sp>
            <p:nvSpPr>
              <p:cNvPr id="100" name="object 5">
                <a:extLst>
                  <a:ext uri="{FF2B5EF4-FFF2-40B4-BE49-F238E27FC236}">
                    <a16:creationId xmlns:a16="http://schemas.microsoft.com/office/drawing/2014/main" id="{EDC8226C-F2E1-C440-9DDA-BB22E746E8ED}"/>
                  </a:ext>
                </a:extLst>
              </p:cNvPr>
              <p:cNvSpPr/>
              <p:nvPr/>
            </p:nvSpPr>
            <p:spPr>
              <a:xfrm>
                <a:off x="15280894" y="6398442"/>
                <a:ext cx="1313815" cy="1851025"/>
              </a:xfrm>
              <a:custGeom>
                <a:avLst/>
                <a:gdLst/>
                <a:ahLst/>
                <a:cxnLst/>
                <a:rect l="l" t="t" r="r" b="b"/>
                <a:pathLst>
                  <a:path w="1313815" h="1851025">
                    <a:moveTo>
                      <a:pt x="931849" y="1646821"/>
                    </a:moveTo>
                    <a:lnTo>
                      <a:pt x="877023" y="1654517"/>
                    </a:lnTo>
                    <a:lnTo>
                      <a:pt x="822452" y="1653336"/>
                    </a:lnTo>
                    <a:lnTo>
                      <a:pt x="768794" y="1644573"/>
                    </a:lnTo>
                    <a:lnTo>
                      <a:pt x="716686" y="1629498"/>
                    </a:lnTo>
                    <a:lnTo>
                      <a:pt x="666788" y="1609394"/>
                    </a:lnTo>
                    <a:lnTo>
                      <a:pt x="619747" y="1585531"/>
                    </a:lnTo>
                    <a:lnTo>
                      <a:pt x="576224" y="1559204"/>
                    </a:lnTo>
                    <a:lnTo>
                      <a:pt x="536854" y="1531683"/>
                    </a:lnTo>
                    <a:lnTo>
                      <a:pt x="502297" y="1504251"/>
                    </a:lnTo>
                    <a:lnTo>
                      <a:pt x="473202" y="1478191"/>
                    </a:lnTo>
                    <a:lnTo>
                      <a:pt x="434009" y="1435303"/>
                    </a:lnTo>
                    <a:lnTo>
                      <a:pt x="425208" y="1421041"/>
                    </a:lnTo>
                    <a:lnTo>
                      <a:pt x="0" y="1850682"/>
                    </a:lnTo>
                    <a:lnTo>
                      <a:pt x="56349" y="1838502"/>
                    </a:lnTo>
                    <a:lnTo>
                      <a:pt x="652716" y="1712036"/>
                    </a:lnTo>
                    <a:lnTo>
                      <a:pt x="744664" y="1691754"/>
                    </a:lnTo>
                    <a:lnTo>
                      <a:pt x="827646" y="1672704"/>
                    </a:lnTo>
                    <a:lnTo>
                      <a:pt x="865276" y="1663700"/>
                    </a:lnTo>
                    <a:lnTo>
                      <a:pt x="900074" y="1655064"/>
                    </a:lnTo>
                    <a:lnTo>
                      <a:pt x="931849" y="1646821"/>
                    </a:lnTo>
                    <a:close/>
                  </a:path>
                  <a:path w="1313815" h="1851025">
                    <a:moveTo>
                      <a:pt x="1199134" y="1039901"/>
                    </a:moveTo>
                    <a:lnTo>
                      <a:pt x="1170228" y="999286"/>
                    </a:lnTo>
                    <a:lnTo>
                      <a:pt x="1138986" y="969289"/>
                    </a:lnTo>
                    <a:lnTo>
                      <a:pt x="1097051" y="963256"/>
                    </a:lnTo>
                    <a:lnTo>
                      <a:pt x="996848" y="951153"/>
                    </a:lnTo>
                    <a:lnTo>
                      <a:pt x="876833" y="942047"/>
                    </a:lnTo>
                    <a:lnTo>
                      <a:pt x="775436" y="944981"/>
                    </a:lnTo>
                    <a:lnTo>
                      <a:pt x="760704" y="947839"/>
                    </a:lnTo>
                    <a:lnTo>
                      <a:pt x="746607" y="951941"/>
                    </a:lnTo>
                    <a:lnTo>
                      <a:pt x="733171" y="957224"/>
                    </a:lnTo>
                    <a:lnTo>
                      <a:pt x="720394" y="963637"/>
                    </a:lnTo>
                    <a:lnTo>
                      <a:pt x="763346" y="980097"/>
                    </a:lnTo>
                    <a:lnTo>
                      <a:pt x="804837" y="997902"/>
                    </a:lnTo>
                    <a:lnTo>
                      <a:pt x="841146" y="1016266"/>
                    </a:lnTo>
                    <a:lnTo>
                      <a:pt x="868540" y="1034415"/>
                    </a:lnTo>
                    <a:lnTo>
                      <a:pt x="897255" y="1050848"/>
                    </a:lnTo>
                    <a:lnTo>
                      <a:pt x="936637" y="1063231"/>
                    </a:lnTo>
                    <a:lnTo>
                      <a:pt x="983653" y="1071016"/>
                    </a:lnTo>
                    <a:lnTo>
                      <a:pt x="1035265" y="1073683"/>
                    </a:lnTo>
                    <a:lnTo>
                      <a:pt x="1088453" y="1070698"/>
                    </a:lnTo>
                    <a:lnTo>
                      <a:pt x="1140142" y="1061516"/>
                    </a:lnTo>
                    <a:lnTo>
                      <a:pt x="1155827" y="1057186"/>
                    </a:lnTo>
                    <a:lnTo>
                      <a:pt x="1170965" y="1052169"/>
                    </a:lnTo>
                    <a:lnTo>
                      <a:pt x="1185443" y="1046416"/>
                    </a:lnTo>
                    <a:lnTo>
                      <a:pt x="1199134" y="1039901"/>
                    </a:lnTo>
                    <a:close/>
                  </a:path>
                  <a:path w="1313815" h="1851025">
                    <a:moveTo>
                      <a:pt x="1313205" y="183553"/>
                    </a:moveTo>
                    <a:lnTo>
                      <a:pt x="1227670" y="105219"/>
                    </a:lnTo>
                    <a:lnTo>
                      <a:pt x="1133348" y="59982"/>
                    </a:lnTo>
                    <a:lnTo>
                      <a:pt x="971016" y="30645"/>
                    </a:lnTo>
                    <a:lnTo>
                      <a:pt x="681443" y="0"/>
                    </a:lnTo>
                    <a:lnTo>
                      <a:pt x="575919" y="353593"/>
                    </a:lnTo>
                    <a:lnTo>
                      <a:pt x="710031" y="345897"/>
                    </a:lnTo>
                    <a:lnTo>
                      <a:pt x="995006" y="318884"/>
                    </a:lnTo>
                    <a:lnTo>
                      <a:pt x="1254760" y="266725"/>
                    </a:lnTo>
                    <a:lnTo>
                      <a:pt x="1313205" y="183553"/>
                    </a:lnTo>
                    <a:close/>
                  </a:path>
                </a:pathLst>
              </a:custGeom>
              <a:solidFill>
                <a:srgbClr val="E08A7B"/>
              </a:solidFill>
            </p:spPr>
            <p:txBody>
              <a:bodyPr wrap="square" lIns="0" tIns="0" rIns="0" bIns="0" rtlCol="0"/>
              <a:lstStyle/>
              <a:p>
                <a:endParaRPr/>
              </a:p>
            </p:txBody>
          </p:sp>
          <p:sp>
            <p:nvSpPr>
              <p:cNvPr id="101" name="object 6">
                <a:extLst>
                  <a:ext uri="{FF2B5EF4-FFF2-40B4-BE49-F238E27FC236}">
                    <a16:creationId xmlns:a16="http://schemas.microsoft.com/office/drawing/2014/main" id="{DBE428F0-6A84-C443-A38E-F6E55FCB41EB}"/>
                  </a:ext>
                </a:extLst>
              </p:cNvPr>
              <p:cNvSpPr/>
              <p:nvPr/>
            </p:nvSpPr>
            <p:spPr>
              <a:xfrm>
                <a:off x="15992983" y="5457537"/>
                <a:ext cx="1021715" cy="1978025"/>
              </a:xfrm>
              <a:custGeom>
                <a:avLst/>
                <a:gdLst/>
                <a:ahLst/>
                <a:cxnLst/>
                <a:rect l="l" t="t" r="r" b="b"/>
                <a:pathLst>
                  <a:path w="1021715" h="1978025">
                    <a:moveTo>
                      <a:pt x="736041" y="1098842"/>
                    </a:moveTo>
                    <a:lnTo>
                      <a:pt x="690397" y="1075867"/>
                    </a:lnTo>
                    <a:lnTo>
                      <a:pt x="650430" y="1065822"/>
                    </a:lnTo>
                    <a:lnTo>
                      <a:pt x="607352" y="1061110"/>
                    </a:lnTo>
                    <a:lnTo>
                      <a:pt x="561771" y="1061186"/>
                    </a:lnTo>
                    <a:lnTo>
                      <a:pt x="514299" y="1065517"/>
                    </a:lnTo>
                    <a:lnTo>
                      <a:pt x="465518" y="1073531"/>
                    </a:lnTo>
                    <a:lnTo>
                      <a:pt x="416039" y="1084681"/>
                    </a:lnTo>
                    <a:lnTo>
                      <a:pt x="366471" y="1098435"/>
                    </a:lnTo>
                    <a:lnTo>
                      <a:pt x="317398" y="1114234"/>
                    </a:lnTo>
                    <a:lnTo>
                      <a:pt x="269443" y="1131519"/>
                    </a:lnTo>
                    <a:lnTo>
                      <a:pt x="223202" y="1149756"/>
                    </a:lnTo>
                    <a:lnTo>
                      <a:pt x="179273" y="1168400"/>
                    </a:lnTo>
                    <a:lnTo>
                      <a:pt x="120523" y="1209954"/>
                    </a:lnTo>
                    <a:lnTo>
                      <a:pt x="95123" y="1239799"/>
                    </a:lnTo>
                    <a:lnTo>
                      <a:pt x="72504" y="1274711"/>
                    </a:lnTo>
                    <a:lnTo>
                      <a:pt x="52755" y="1313967"/>
                    </a:lnTo>
                    <a:lnTo>
                      <a:pt x="35979" y="1356817"/>
                    </a:lnTo>
                    <a:lnTo>
                      <a:pt x="22275" y="1402524"/>
                    </a:lnTo>
                    <a:lnTo>
                      <a:pt x="11722" y="1450365"/>
                    </a:lnTo>
                    <a:lnTo>
                      <a:pt x="4432" y="1499603"/>
                    </a:lnTo>
                    <a:lnTo>
                      <a:pt x="495" y="1549501"/>
                    </a:lnTo>
                    <a:lnTo>
                      <a:pt x="0" y="1599311"/>
                    </a:lnTo>
                    <a:lnTo>
                      <a:pt x="3060" y="1648307"/>
                    </a:lnTo>
                    <a:lnTo>
                      <a:pt x="9753" y="1695754"/>
                    </a:lnTo>
                    <a:lnTo>
                      <a:pt x="20193" y="1740928"/>
                    </a:lnTo>
                    <a:lnTo>
                      <a:pt x="34455" y="1783080"/>
                    </a:lnTo>
                    <a:lnTo>
                      <a:pt x="52654" y="1821472"/>
                    </a:lnTo>
                    <a:lnTo>
                      <a:pt x="119062" y="1931606"/>
                    </a:lnTo>
                    <a:lnTo>
                      <a:pt x="180187" y="1977567"/>
                    </a:lnTo>
                    <a:lnTo>
                      <a:pt x="271106" y="1967661"/>
                    </a:lnTo>
                    <a:lnTo>
                      <a:pt x="426910" y="1910219"/>
                    </a:lnTo>
                    <a:lnTo>
                      <a:pt x="490080" y="1798383"/>
                    </a:lnTo>
                    <a:lnTo>
                      <a:pt x="621106" y="1544396"/>
                    </a:lnTo>
                    <a:lnTo>
                      <a:pt x="732332" y="1270469"/>
                    </a:lnTo>
                    <a:lnTo>
                      <a:pt x="736041" y="1098842"/>
                    </a:lnTo>
                    <a:close/>
                  </a:path>
                  <a:path w="1021715" h="1978025">
                    <a:moveTo>
                      <a:pt x="1021702" y="381495"/>
                    </a:moveTo>
                    <a:lnTo>
                      <a:pt x="1019810" y="342430"/>
                    </a:lnTo>
                    <a:lnTo>
                      <a:pt x="1009015" y="274421"/>
                    </a:lnTo>
                    <a:lnTo>
                      <a:pt x="991323" y="207441"/>
                    </a:lnTo>
                    <a:lnTo>
                      <a:pt x="948105" y="143344"/>
                    </a:lnTo>
                    <a:lnTo>
                      <a:pt x="909497" y="102590"/>
                    </a:lnTo>
                    <a:lnTo>
                      <a:pt x="866203" y="63576"/>
                    </a:lnTo>
                    <a:lnTo>
                      <a:pt x="823201" y="31978"/>
                    </a:lnTo>
                    <a:lnTo>
                      <a:pt x="782370" y="14325"/>
                    </a:lnTo>
                    <a:lnTo>
                      <a:pt x="733920" y="4610"/>
                    </a:lnTo>
                    <a:lnTo>
                      <a:pt x="682701" y="584"/>
                    </a:lnTo>
                    <a:lnTo>
                      <a:pt x="633577" y="0"/>
                    </a:lnTo>
                    <a:lnTo>
                      <a:pt x="591362" y="647"/>
                    </a:lnTo>
                    <a:lnTo>
                      <a:pt x="534568" y="4470"/>
                    </a:lnTo>
                    <a:lnTo>
                      <a:pt x="485622" y="14058"/>
                    </a:lnTo>
                    <a:lnTo>
                      <a:pt x="443814" y="29133"/>
                    </a:lnTo>
                    <a:lnTo>
                      <a:pt x="408432" y="49415"/>
                    </a:lnTo>
                    <a:lnTo>
                      <a:pt x="378802" y="74587"/>
                    </a:lnTo>
                    <a:lnTo>
                      <a:pt x="354190" y="104394"/>
                    </a:lnTo>
                    <a:lnTo>
                      <a:pt x="333908" y="138518"/>
                    </a:lnTo>
                    <a:lnTo>
                      <a:pt x="317246" y="176682"/>
                    </a:lnTo>
                    <a:lnTo>
                      <a:pt x="303504" y="218592"/>
                    </a:lnTo>
                    <a:lnTo>
                      <a:pt x="291973" y="263956"/>
                    </a:lnTo>
                    <a:lnTo>
                      <a:pt x="281965" y="312496"/>
                    </a:lnTo>
                    <a:lnTo>
                      <a:pt x="272757" y="363918"/>
                    </a:lnTo>
                    <a:lnTo>
                      <a:pt x="263652" y="417931"/>
                    </a:lnTo>
                    <a:lnTo>
                      <a:pt x="237883" y="590410"/>
                    </a:lnTo>
                    <a:lnTo>
                      <a:pt x="243674" y="690486"/>
                    </a:lnTo>
                    <a:lnTo>
                      <a:pt x="293928" y="756488"/>
                    </a:lnTo>
                    <a:lnTo>
                      <a:pt x="401599" y="826719"/>
                    </a:lnTo>
                    <a:lnTo>
                      <a:pt x="403199" y="826935"/>
                    </a:lnTo>
                    <a:lnTo>
                      <a:pt x="453440" y="826566"/>
                    </a:lnTo>
                    <a:lnTo>
                      <a:pt x="504901" y="823671"/>
                    </a:lnTo>
                    <a:lnTo>
                      <a:pt x="557085" y="817829"/>
                    </a:lnTo>
                    <a:lnTo>
                      <a:pt x="609485" y="808634"/>
                    </a:lnTo>
                    <a:lnTo>
                      <a:pt x="661593" y="795680"/>
                    </a:lnTo>
                    <a:lnTo>
                      <a:pt x="712927" y="778560"/>
                    </a:lnTo>
                    <a:lnTo>
                      <a:pt x="762965" y="756869"/>
                    </a:lnTo>
                    <a:lnTo>
                      <a:pt x="811212" y="730199"/>
                    </a:lnTo>
                    <a:lnTo>
                      <a:pt x="869454" y="689127"/>
                    </a:lnTo>
                    <a:lnTo>
                      <a:pt x="916432" y="646049"/>
                    </a:lnTo>
                    <a:lnTo>
                      <a:pt x="953211" y="601599"/>
                    </a:lnTo>
                    <a:lnTo>
                      <a:pt x="980871" y="556425"/>
                    </a:lnTo>
                    <a:lnTo>
                      <a:pt x="1000480" y="511187"/>
                    </a:lnTo>
                    <a:lnTo>
                      <a:pt x="1013104" y="466521"/>
                    </a:lnTo>
                    <a:lnTo>
                      <a:pt x="1019822" y="423075"/>
                    </a:lnTo>
                    <a:lnTo>
                      <a:pt x="1021702" y="381495"/>
                    </a:lnTo>
                    <a:close/>
                  </a:path>
                </a:pathLst>
              </a:custGeom>
              <a:solidFill>
                <a:srgbClr val="FAA789"/>
              </a:solidFill>
            </p:spPr>
            <p:txBody>
              <a:bodyPr wrap="square" lIns="0" tIns="0" rIns="0" bIns="0" rtlCol="0"/>
              <a:lstStyle/>
              <a:p>
                <a:endParaRPr/>
              </a:p>
            </p:txBody>
          </p:sp>
          <p:sp>
            <p:nvSpPr>
              <p:cNvPr id="102" name="object 7">
                <a:extLst>
                  <a:ext uri="{FF2B5EF4-FFF2-40B4-BE49-F238E27FC236}">
                    <a16:creationId xmlns:a16="http://schemas.microsoft.com/office/drawing/2014/main" id="{1200D86B-8710-DF49-A28D-6FB931B014C9}"/>
                  </a:ext>
                </a:extLst>
              </p:cNvPr>
              <p:cNvSpPr/>
              <p:nvPr/>
            </p:nvSpPr>
            <p:spPr>
              <a:xfrm>
                <a:off x="6907552" y="7869013"/>
                <a:ext cx="7452767" cy="6663756"/>
              </a:xfrm>
              <a:custGeom>
                <a:avLst/>
                <a:gdLst>
                  <a:gd name="connsiteX0" fmla="*/ 6319863 w 6319863"/>
                  <a:gd name="connsiteY0" fmla="*/ 367779 h 6643878"/>
                  <a:gd name="connsiteX1" fmla="*/ 4975771 w 6319863"/>
                  <a:gd name="connsiteY1" fmla="*/ 96647 h 6643878"/>
                  <a:gd name="connsiteX2" fmla="*/ 4292346 w 6319863"/>
                  <a:gd name="connsiteY2" fmla="*/ 0 h 6643878"/>
                  <a:gd name="connsiteX3" fmla="*/ 4057713 w 6319863"/>
                  <a:gd name="connsiteY3" fmla="*/ 72224 h 6643878"/>
                  <a:gd name="connsiteX4" fmla="*/ 4060012 w 6319863"/>
                  <a:gd name="connsiteY4" fmla="*/ 307657 h 6643878"/>
                  <a:gd name="connsiteX5" fmla="*/ 4067568 w 6319863"/>
                  <a:gd name="connsiteY5" fmla="*/ 364629 h 6643878"/>
                  <a:gd name="connsiteX6" fmla="*/ 4071124 w 6319863"/>
                  <a:gd name="connsiteY6" fmla="*/ 415683 h 6643878"/>
                  <a:gd name="connsiteX7" fmla="*/ 4070807 w 6319863"/>
                  <a:gd name="connsiteY7" fmla="*/ 461111 h 6643878"/>
                  <a:gd name="connsiteX8" fmla="*/ 4066679 w 6319863"/>
                  <a:gd name="connsiteY8" fmla="*/ 501205 h 6643878"/>
                  <a:gd name="connsiteX9" fmla="*/ 4047413 w 6319863"/>
                  <a:gd name="connsiteY9" fmla="*/ 566585 h 6643878"/>
                  <a:gd name="connsiteX10" fmla="*/ 4014051 w 6319863"/>
                  <a:gd name="connsiteY10" fmla="*/ 614159 h 6643878"/>
                  <a:gd name="connsiteX11" fmla="*/ 3967365 w 6319863"/>
                  <a:gd name="connsiteY11" fmla="*/ 646277 h 6643878"/>
                  <a:gd name="connsiteX12" fmla="*/ 3908069 w 6319863"/>
                  <a:gd name="connsiteY12" fmla="*/ 665289 h 6643878"/>
                  <a:gd name="connsiteX13" fmla="*/ 3836911 w 6319863"/>
                  <a:gd name="connsiteY13" fmla="*/ 673544 h 6643878"/>
                  <a:gd name="connsiteX14" fmla="*/ 3797109 w 6319863"/>
                  <a:gd name="connsiteY14" fmla="*/ 674370 h 6643878"/>
                  <a:gd name="connsiteX15" fmla="*/ 3754628 w 6319863"/>
                  <a:gd name="connsiteY15" fmla="*/ 673392 h 6643878"/>
                  <a:gd name="connsiteX16" fmla="*/ 3709543 w 6319863"/>
                  <a:gd name="connsiteY16" fmla="*/ 670890 h 6643878"/>
                  <a:gd name="connsiteX17" fmla="*/ 3661968 w 6319863"/>
                  <a:gd name="connsiteY17" fmla="*/ 667169 h 6643878"/>
                  <a:gd name="connsiteX18" fmla="*/ 3611969 w 6319863"/>
                  <a:gd name="connsiteY18" fmla="*/ 662533 h 6643878"/>
                  <a:gd name="connsiteX19" fmla="*/ 3505123 w 6319863"/>
                  <a:gd name="connsiteY19" fmla="*/ 651624 h 6643878"/>
                  <a:gd name="connsiteX20" fmla="*/ 3478136 w 6319863"/>
                  <a:gd name="connsiteY20" fmla="*/ 649795 h 6643878"/>
                  <a:gd name="connsiteX21" fmla="*/ 3421583 w 6319863"/>
                  <a:gd name="connsiteY21" fmla="*/ 651319 h 6643878"/>
                  <a:gd name="connsiteX22" fmla="*/ 3361779 w 6319863"/>
                  <a:gd name="connsiteY22" fmla="*/ 659650 h 6643878"/>
                  <a:gd name="connsiteX23" fmla="*/ 3298914 w 6319863"/>
                  <a:gd name="connsiteY23" fmla="*/ 674598 h 6643878"/>
                  <a:gd name="connsiteX24" fmla="*/ 3233229 w 6319863"/>
                  <a:gd name="connsiteY24" fmla="*/ 695998 h 6643878"/>
                  <a:gd name="connsiteX25" fmla="*/ 3164903 w 6319863"/>
                  <a:gd name="connsiteY25" fmla="*/ 723646 h 6643878"/>
                  <a:gd name="connsiteX26" fmla="*/ 3129826 w 6319863"/>
                  <a:gd name="connsiteY26" fmla="*/ 739775 h 6643878"/>
                  <a:gd name="connsiteX27" fmla="*/ 3094177 w 6319863"/>
                  <a:gd name="connsiteY27" fmla="*/ 757389 h 6643878"/>
                  <a:gd name="connsiteX28" fmla="*/ 3057969 w 6319863"/>
                  <a:gd name="connsiteY28" fmla="*/ 776490 h 6643878"/>
                  <a:gd name="connsiteX29" fmla="*/ 3021241 w 6319863"/>
                  <a:gd name="connsiteY29" fmla="*/ 797052 h 6643878"/>
                  <a:gd name="connsiteX30" fmla="*/ 2999054 w 6319863"/>
                  <a:gd name="connsiteY30" fmla="*/ 810158 h 6643878"/>
                  <a:gd name="connsiteX31" fmla="*/ 2999054 w 6319863"/>
                  <a:gd name="connsiteY31" fmla="*/ 1692389 h 6643878"/>
                  <a:gd name="connsiteX32" fmla="*/ 2816250 w 6319863"/>
                  <a:gd name="connsiteY32" fmla="*/ 1821446 h 6643878"/>
                  <a:gd name="connsiteX33" fmla="*/ 2873883 w 6319863"/>
                  <a:gd name="connsiteY33" fmla="*/ 1773847 h 6643878"/>
                  <a:gd name="connsiteX34" fmla="*/ 2906801 w 6319863"/>
                  <a:gd name="connsiteY34" fmla="*/ 1749183 h 6643878"/>
                  <a:gd name="connsiteX35" fmla="*/ 2938703 w 6319863"/>
                  <a:gd name="connsiteY35" fmla="*/ 1727263 h 6643878"/>
                  <a:gd name="connsiteX36" fmla="*/ 2999054 w 6319863"/>
                  <a:gd name="connsiteY36" fmla="*/ 1692389 h 6643878"/>
                  <a:gd name="connsiteX37" fmla="*/ 2999054 w 6319863"/>
                  <a:gd name="connsiteY37" fmla="*/ 810158 h 6643878"/>
                  <a:gd name="connsiteX38" fmla="*/ 2946311 w 6319863"/>
                  <a:gd name="connsiteY38" fmla="*/ 842441 h 6643878"/>
                  <a:gd name="connsiteX39" fmla="*/ 2908160 w 6319863"/>
                  <a:gd name="connsiteY39" fmla="*/ 867232 h 6643878"/>
                  <a:gd name="connsiteX40" fmla="*/ 2869603 w 6319863"/>
                  <a:gd name="connsiteY40" fmla="*/ 893394 h 6643878"/>
                  <a:gd name="connsiteX41" fmla="*/ 2830639 w 6319863"/>
                  <a:gd name="connsiteY41" fmla="*/ 920889 h 6643878"/>
                  <a:gd name="connsiteX42" fmla="*/ 2791320 w 6319863"/>
                  <a:gd name="connsiteY42" fmla="*/ 949718 h 6643878"/>
                  <a:gd name="connsiteX43" fmla="*/ 2751658 w 6319863"/>
                  <a:gd name="connsiteY43" fmla="*/ 979843 h 6643878"/>
                  <a:gd name="connsiteX44" fmla="*/ 2711678 w 6319863"/>
                  <a:gd name="connsiteY44" fmla="*/ 1011250 h 6643878"/>
                  <a:gd name="connsiteX45" fmla="*/ 2671407 w 6319863"/>
                  <a:gd name="connsiteY45" fmla="*/ 1043901 h 6643878"/>
                  <a:gd name="connsiteX46" fmla="*/ 2630881 w 6319863"/>
                  <a:gd name="connsiteY46" fmla="*/ 1077798 h 6643878"/>
                  <a:gd name="connsiteX47" fmla="*/ 2590127 w 6319863"/>
                  <a:gd name="connsiteY47" fmla="*/ 1112913 h 6643878"/>
                  <a:gd name="connsiteX48" fmla="*/ 2549156 w 6319863"/>
                  <a:gd name="connsiteY48" fmla="*/ 1149210 h 6643878"/>
                  <a:gd name="connsiteX49" fmla="*/ 2507996 w 6319863"/>
                  <a:gd name="connsiteY49" fmla="*/ 1186675 h 6643878"/>
                  <a:gd name="connsiteX50" fmla="*/ 2466695 w 6319863"/>
                  <a:gd name="connsiteY50" fmla="*/ 1225283 h 6643878"/>
                  <a:gd name="connsiteX51" fmla="*/ 2425255 w 6319863"/>
                  <a:gd name="connsiteY51" fmla="*/ 1265021 h 6643878"/>
                  <a:gd name="connsiteX52" fmla="*/ 2383713 w 6319863"/>
                  <a:gd name="connsiteY52" fmla="*/ 1305852 h 6643878"/>
                  <a:gd name="connsiteX53" fmla="*/ 2342108 w 6319863"/>
                  <a:gd name="connsiteY53" fmla="*/ 1347774 h 6643878"/>
                  <a:gd name="connsiteX54" fmla="*/ 2300440 w 6319863"/>
                  <a:gd name="connsiteY54" fmla="*/ 1390738 h 6643878"/>
                  <a:gd name="connsiteX55" fmla="*/ 2258745 w 6319863"/>
                  <a:gd name="connsiteY55" fmla="*/ 1434757 h 6643878"/>
                  <a:gd name="connsiteX56" fmla="*/ 2217064 w 6319863"/>
                  <a:gd name="connsiteY56" fmla="*/ 1479778 h 6643878"/>
                  <a:gd name="connsiteX57" fmla="*/ 2175395 w 6319863"/>
                  <a:gd name="connsiteY57" fmla="*/ 1525790 h 6643878"/>
                  <a:gd name="connsiteX58" fmla="*/ 2133803 w 6319863"/>
                  <a:gd name="connsiteY58" fmla="*/ 1572768 h 6643878"/>
                  <a:gd name="connsiteX59" fmla="*/ 2092274 w 6319863"/>
                  <a:gd name="connsiteY59" fmla="*/ 1620697 h 6643878"/>
                  <a:gd name="connsiteX60" fmla="*/ 2050859 w 6319863"/>
                  <a:gd name="connsiteY60" fmla="*/ 1669542 h 6643878"/>
                  <a:gd name="connsiteX61" fmla="*/ 2009584 w 6319863"/>
                  <a:gd name="connsiteY61" fmla="*/ 1719300 h 6643878"/>
                  <a:gd name="connsiteX62" fmla="*/ 1968461 w 6319863"/>
                  <a:gd name="connsiteY62" fmla="*/ 1769935 h 6643878"/>
                  <a:gd name="connsiteX63" fmla="*/ 1927529 w 6319863"/>
                  <a:gd name="connsiteY63" fmla="*/ 1821421 h 6643878"/>
                  <a:gd name="connsiteX64" fmla="*/ 1886813 w 6319863"/>
                  <a:gd name="connsiteY64" fmla="*/ 1873758 h 6643878"/>
                  <a:gd name="connsiteX65" fmla="*/ 1817725 w 6319863"/>
                  <a:gd name="connsiteY65" fmla="*/ 1964372 h 6643878"/>
                  <a:gd name="connsiteX66" fmla="*/ 1788172 w 6319863"/>
                  <a:gd name="connsiteY66" fmla="*/ 2002142 h 6643878"/>
                  <a:gd name="connsiteX67" fmla="*/ 1757705 w 6319863"/>
                  <a:gd name="connsiteY67" fmla="*/ 2040204 h 6643878"/>
                  <a:gd name="connsiteX68" fmla="*/ 1726361 w 6319863"/>
                  <a:gd name="connsiteY68" fmla="*/ 2078520 h 6643878"/>
                  <a:gd name="connsiteX69" fmla="*/ 1694192 w 6319863"/>
                  <a:gd name="connsiteY69" fmla="*/ 2117064 h 6643878"/>
                  <a:gd name="connsiteX70" fmla="*/ 1661236 w 6319863"/>
                  <a:gd name="connsiteY70" fmla="*/ 2155799 h 6643878"/>
                  <a:gd name="connsiteX71" fmla="*/ 1627517 w 6319863"/>
                  <a:gd name="connsiteY71" fmla="*/ 2194725 h 6643878"/>
                  <a:gd name="connsiteX72" fmla="*/ 1593088 w 6319863"/>
                  <a:gd name="connsiteY72" fmla="*/ 2233790 h 6643878"/>
                  <a:gd name="connsiteX73" fmla="*/ 1557997 w 6319863"/>
                  <a:gd name="connsiteY73" fmla="*/ 2272982 h 6643878"/>
                  <a:gd name="connsiteX74" fmla="*/ 1522260 w 6319863"/>
                  <a:gd name="connsiteY74" fmla="*/ 2312263 h 6643878"/>
                  <a:gd name="connsiteX75" fmla="*/ 1485938 w 6319863"/>
                  <a:gd name="connsiteY75" fmla="*/ 2351608 h 6643878"/>
                  <a:gd name="connsiteX76" fmla="*/ 1449070 w 6319863"/>
                  <a:gd name="connsiteY76" fmla="*/ 2391003 h 6643878"/>
                  <a:gd name="connsiteX77" fmla="*/ 1411681 w 6319863"/>
                  <a:gd name="connsiteY77" fmla="*/ 2430424 h 6643878"/>
                  <a:gd name="connsiteX78" fmla="*/ 1373822 w 6319863"/>
                  <a:gd name="connsiteY78" fmla="*/ 2469819 h 6643878"/>
                  <a:gd name="connsiteX79" fmla="*/ 1335532 w 6319863"/>
                  <a:gd name="connsiteY79" fmla="*/ 2509189 h 6643878"/>
                  <a:gd name="connsiteX80" fmla="*/ 1296860 w 6319863"/>
                  <a:gd name="connsiteY80" fmla="*/ 2548483 h 6643878"/>
                  <a:gd name="connsiteX81" fmla="*/ 1257820 w 6319863"/>
                  <a:gd name="connsiteY81" fmla="*/ 2587701 h 6643878"/>
                  <a:gd name="connsiteX82" fmla="*/ 1218476 w 6319863"/>
                  <a:gd name="connsiteY82" fmla="*/ 2626791 h 6643878"/>
                  <a:gd name="connsiteX83" fmla="*/ 1178852 w 6319863"/>
                  <a:gd name="connsiteY83" fmla="*/ 2665742 h 6643878"/>
                  <a:gd name="connsiteX84" fmla="*/ 1138999 w 6319863"/>
                  <a:gd name="connsiteY84" fmla="*/ 2704515 h 6643878"/>
                  <a:gd name="connsiteX85" fmla="*/ 1098956 w 6319863"/>
                  <a:gd name="connsiteY85" fmla="*/ 2743111 h 6643878"/>
                  <a:gd name="connsiteX86" fmla="*/ 1058760 w 6319863"/>
                  <a:gd name="connsiteY86" fmla="*/ 2781465 h 6643878"/>
                  <a:gd name="connsiteX87" fmla="*/ 1018463 w 6319863"/>
                  <a:gd name="connsiteY87" fmla="*/ 2819577 h 6643878"/>
                  <a:gd name="connsiteX88" fmla="*/ 937666 w 6319863"/>
                  <a:gd name="connsiteY88" fmla="*/ 2894952 h 6643878"/>
                  <a:gd name="connsiteX89" fmla="*/ 856894 w 6319863"/>
                  <a:gd name="connsiteY89" fmla="*/ 2969018 h 6643878"/>
                  <a:gd name="connsiteX90" fmla="*/ 776490 w 6319863"/>
                  <a:gd name="connsiteY90" fmla="*/ 3041548 h 6643878"/>
                  <a:gd name="connsiteX91" fmla="*/ 696734 w 6319863"/>
                  <a:gd name="connsiteY91" fmla="*/ 3112338 h 6643878"/>
                  <a:gd name="connsiteX92" fmla="*/ 617982 w 6319863"/>
                  <a:gd name="connsiteY92" fmla="*/ 3181185 h 6643878"/>
                  <a:gd name="connsiteX93" fmla="*/ 540537 w 6319863"/>
                  <a:gd name="connsiteY93" fmla="*/ 3247872 h 6643878"/>
                  <a:gd name="connsiteX94" fmla="*/ 464705 w 6319863"/>
                  <a:gd name="connsiteY94" fmla="*/ 3312185 h 6643878"/>
                  <a:gd name="connsiteX95" fmla="*/ 390829 w 6319863"/>
                  <a:gd name="connsiteY95" fmla="*/ 3373894 h 6643878"/>
                  <a:gd name="connsiteX96" fmla="*/ 319227 w 6319863"/>
                  <a:gd name="connsiteY96" fmla="*/ 3432822 h 6643878"/>
                  <a:gd name="connsiteX97" fmla="*/ 250202 w 6319863"/>
                  <a:gd name="connsiteY97" fmla="*/ 3488740 h 6643878"/>
                  <a:gd name="connsiteX98" fmla="*/ 184086 w 6319863"/>
                  <a:gd name="connsiteY98" fmla="*/ 3541433 h 6643878"/>
                  <a:gd name="connsiteX99" fmla="*/ 121196 w 6319863"/>
                  <a:gd name="connsiteY99" fmla="*/ 3590683 h 6643878"/>
                  <a:gd name="connsiteX100" fmla="*/ 174358 w 6319863"/>
                  <a:gd name="connsiteY100" fmla="*/ 3643401 h 6643878"/>
                  <a:gd name="connsiteX101" fmla="*/ 228028 w 6319863"/>
                  <a:gd name="connsiteY101" fmla="*/ 3687292 h 6643878"/>
                  <a:gd name="connsiteX102" fmla="*/ 281901 w 6319863"/>
                  <a:gd name="connsiteY102" fmla="*/ 3722992 h 6643878"/>
                  <a:gd name="connsiteX103" fmla="*/ 335661 w 6319863"/>
                  <a:gd name="connsiteY103" fmla="*/ 3751161 h 6643878"/>
                  <a:gd name="connsiteX104" fmla="*/ 388988 w 6319863"/>
                  <a:gd name="connsiteY104" fmla="*/ 3772420 h 6643878"/>
                  <a:gd name="connsiteX105" fmla="*/ 441553 w 6319863"/>
                  <a:gd name="connsiteY105" fmla="*/ 3787432 h 6643878"/>
                  <a:gd name="connsiteX106" fmla="*/ 493052 w 6319863"/>
                  <a:gd name="connsiteY106" fmla="*/ 3796804 h 6643878"/>
                  <a:gd name="connsiteX107" fmla="*/ 543166 w 6319863"/>
                  <a:gd name="connsiteY107" fmla="*/ 3801199 h 6643878"/>
                  <a:gd name="connsiteX108" fmla="*/ 591578 w 6319863"/>
                  <a:gd name="connsiteY108" fmla="*/ 3801262 h 6643878"/>
                  <a:gd name="connsiteX109" fmla="*/ 637971 w 6319863"/>
                  <a:gd name="connsiteY109" fmla="*/ 3797617 h 6643878"/>
                  <a:gd name="connsiteX110" fmla="*/ 682015 w 6319863"/>
                  <a:gd name="connsiteY110" fmla="*/ 3790912 h 6643878"/>
                  <a:gd name="connsiteX111" fmla="*/ 723404 w 6319863"/>
                  <a:gd name="connsiteY111" fmla="*/ 3781780 h 6643878"/>
                  <a:gd name="connsiteX112" fmla="*/ 761822 w 6319863"/>
                  <a:gd name="connsiteY112" fmla="*/ 3770871 h 6643878"/>
                  <a:gd name="connsiteX113" fmla="*/ 828459 w 6319863"/>
                  <a:gd name="connsiteY113" fmla="*/ 3746271 h 6643878"/>
                  <a:gd name="connsiteX114" fmla="*/ 879398 w 6319863"/>
                  <a:gd name="connsiteY114" fmla="*/ 3722217 h 6643878"/>
                  <a:gd name="connsiteX115" fmla="*/ 924013 w 6319863"/>
                  <a:gd name="connsiteY115" fmla="*/ 3696271 h 6643878"/>
                  <a:gd name="connsiteX116" fmla="*/ 971943 w 6319863"/>
                  <a:gd name="connsiteY116" fmla="*/ 3658197 h 6643878"/>
                  <a:gd name="connsiteX117" fmla="*/ 1009535 w 6319863"/>
                  <a:gd name="connsiteY117" fmla="*/ 3628707 h 6643878"/>
                  <a:gd name="connsiteX118" fmla="*/ 372592 w 6319863"/>
                  <a:gd name="connsiteY118" fmla="*/ 4610341 h 6643878"/>
                  <a:gd name="connsiteX119" fmla="*/ 68935 w 6319863"/>
                  <a:gd name="connsiteY119" fmla="*/ 5611622 h 6643878"/>
                  <a:gd name="connsiteX120" fmla="*/ 0 w 6319863"/>
                  <a:gd name="connsiteY120" fmla="*/ 6353696 h 6643878"/>
                  <a:gd name="connsiteX121" fmla="*/ 11341 w 6319863"/>
                  <a:gd name="connsiteY121" fmla="*/ 6643878 h 6643878"/>
                  <a:gd name="connsiteX122" fmla="*/ 797267 w 6319863"/>
                  <a:gd name="connsiteY122" fmla="*/ 6643878 h 6643878"/>
                  <a:gd name="connsiteX123" fmla="*/ 1254607 w 6319863"/>
                  <a:gd name="connsiteY123" fmla="*/ 4862461 h 6643878"/>
                  <a:gd name="connsiteX124" fmla="*/ 1716618 w 6319863"/>
                  <a:gd name="connsiteY124" fmla="*/ 3833073 h 6643878"/>
                  <a:gd name="connsiteX125" fmla="*/ 2149119 w 6319863"/>
                  <a:gd name="connsiteY125" fmla="*/ 2850896 h 6643878"/>
                  <a:gd name="connsiteX126" fmla="*/ 2999105 w 6319863"/>
                  <a:gd name="connsiteY126" fmla="*/ 1692351 h 6643878"/>
                  <a:gd name="connsiteX127" fmla="*/ 3033941 w 6319863"/>
                  <a:gd name="connsiteY127" fmla="*/ 1675676 h 6643878"/>
                  <a:gd name="connsiteX128" fmla="*/ 3071152 w 6319863"/>
                  <a:gd name="connsiteY128" fmla="*/ 1658874 h 6643878"/>
                  <a:gd name="connsiteX129" fmla="*/ 3110623 w 6319863"/>
                  <a:gd name="connsiteY129" fmla="*/ 1641944 h 6643878"/>
                  <a:gd name="connsiteX130" fmla="*/ 3152190 w 6319863"/>
                  <a:gd name="connsiteY130" fmla="*/ 1624901 h 6643878"/>
                  <a:gd name="connsiteX131" fmla="*/ 3195701 w 6319863"/>
                  <a:gd name="connsiteY131" fmla="*/ 1607769 h 6643878"/>
                  <a:gd name="connsiteX132" fmla="*/ 3240989 w 6319863"/>
                  <a:gd name="connsiteY132" fmla="*/ 1590560 h 6643878"/>
                  <a:gd name="connsiteX133" fmla="*/ 3287903 w 6319863"/>
                  <a:gd name="connsiteY133" fmla="*/ 1573301 h 6643878"/>
                  <a:gd name="connsiteX134" fmla="*/ 3336277 w 6319863"/>
                  <a:gd name="connsiteY134" fmla="*/ 1556016 h 6643878"/>
                  <a:gd name="connsiteX135" fmla="*/ 3385972 w 6319863"/>
                  <a:gd name="connsiteY135" fmla="*/ 1538719 h 6643878"/>
                  <a:gd name="connsiteX136" fmla="*/ 3436810 w 6319863"/>
                  <a:gd name="connsiteY136" fmla="*/ 1521421 h 6643878"/>
                  <a:gd name="connsiteX137" fmla="*/ 3488639 w 6319863"/>
                  <a:gd name="connsiteY137" fmla="*/ 1504162 h 6643878"/>
                  <a:gd name="connsiteX138" fmla="*/ 3541306 w 6319863"/>
                  <a:gd name="connsiteY138" fmla="*/ 1486954 h 6643878"/>
                  <a:gd name="connsiteX139" fmla="*/ 3648519 w 6319863"/>
                  <a:gd name="connsiteY139" fmla="*/ 1452753 h 6643878"/>
                  <a:gd name="connsiteX140" fmla="*/ 3757168 w 6319863"/>
                  <a:gd name="connsiteY140" fmla="*/ 1418996 h 6643878"/>
                  <a:gd name="connsiteX141" fmla="*/ 3920096 w 6319863"/>
                  <a:gd name="connsiteY141" fmla="*/ 1369542 h 6643878"/>
                  <a:gd name="connsiteX142" fmla="*/ 4277944 w 6319863"/>
                  <a:gd name="connsiteY142" fmla="*/ 1262392 h 6643878"/>
                  <a:gd name="connsiteX143" fmla="*/ 4368762 w 6319863"/>
                  <a:gd name="connsiteY143" fmla="*/ 1234630 h 6643878"/>
                  <a:gd name="connsiteX144" fmla="*/ 4452188 w 6319863"/>
                  <a:gd name="connsiteY144" fmla="*/ 1208430 h 6643878"/>
                  <a:gd name="connsiteX145" fmla="*/ 4490745 w 6319863"/>
                  <a:gd name="connsiteY145" fmla="*/ 1195971 h 6643878"/>
                  <a:gd name="connsiteX146" fmla="*/ 4701552 w 6319863"/>
                  <a:gd name="connsiteY146" fmla="*/ 1126337 h 6643878"/>
                  <a:gd name="connsiteX147" fmla="*/ 5046815 w 6319863"/>
                  <a:gd name="connsiteY147" fmla="*/ 1015098 h 6643878"/>
                  <a:gd name="connsiteX148" fmla="*/ 5418239 w 6319863"/>
                  <a:gd name="connsiteY148" fmla="*/ 897521 h 6643878"/>
                  <a:gd name="connsiteX149" fmla="*/ 5761266 w 6319863"/>
                  <a:gd name="connsiteY149" fmla="*/ 790600 h 6643878"/>
                  <a:gd name="connsiteX150" fmla="*/ 6048286 w 6319863"/>
                  <a:gd name="connsiteY150" fmla="*/ 702589 h 6643878"/>
                  <a:gd name="connsiteX151" fmla="*/ 6269812 w 6319863"/>
                  <a:gd name="connsiteY151" fmla="*/ 635825 h 6643878"/>
                  <a:gd name="connsiteX152" fmla="*/ 6319863 w 6319863"/>
                  <a:gd name="connsiteY152" fmla="*/ 367779 h 6643878"/>
                  <a:gd name="connsiteX0" fmla="*/ 6319863 w 6319863"/>
                  <a:gd name="connsiteY0" fmla="*/ 367779 h 6643878"/>
                  <a:gd name="connsiteX1" fmla="*/ 4975771 w 6319863"/>
                  <a:gd name="connsiteY1" fmla="*/ 96647 h 6643878"/>
                  <a:gd name="connsiteX2" fmla="*/ 4292346 w 6319863"/>
                  <a:gd name="connsiteY2" fmla="*/ 0 h 6643878"/>
                  <a:gd name="connsiteX3" fmla="*/ 4057713 w 6319863"/>
                  <a:gd name="connsiteY3" fmla="*/ 72224 h 6643878"/>
                  <a:gd name="connsiteX4" fmla="*/ 4060012 w 6319863"/>
                  <a:gd name="connsiteY4" fmla="*/ 307657 h 6643878"/>
                  <a:gd name="connsiteX5" fmla="*/ 4067568 w 6319863"/>
                  <a:gd name="connsiteY5" fmla="*/ 364629 h 6643878"/>
                  <a:gd name="connsiteX6" fmla="*/ 4071124 w 6319863"/>
                  <a:gd name="connsiteY6" fmla="*/ 415683 h 6643878"/>
                  <a:gd name="connsiteX7" fmla="*/ 4070807 w 6319863"/>
                  <a:gd name="connsiteY7" fmla="*/ 461111 h 6643878"/>
                  <a:gd name="connsiteX8" fmla="*/ 4066679 w 6319863"/>
                  <a:gd name="connsiteY8" fmla="*/ 501205 h 6643878"/>
                  <a:gd name="connsiteX9" fmla="*/ 4047413 w 6319863"/>
                  <a:gd name="connsiteY9" fmla="*/ 566585 h 6643878"/>
                  <a:gd name="connsiteX10" fmla="*/ 4014051 w 6319863"/>
                  <a:gd name="connsiteY10" fmla="*/ 614159 h 6643878"/>
                  <a:gd name="connsiteX11" fmla="*/ 3967365 w 6319863"/>
                  <a:gd name="connsiteY11" fmla="*/ 646277 h 6643878"/>
                  <a:gd name="connsiteX12" fmla="*/ 3908069 w 6319863"/>
                  <a:gd name="connsiteY12" fmla="*/ 665289 h 6643878"/>
                  <a:gd name="connsiteX13" fmla="*/ 3836911 w 6319863"/>
                  <a:gd name="connsiteY13" fmla="*/ 673544 h 6643878"/>
                  <a:gd name="connsiteX14" fmla="*/ 3797109 w 6319863"/>
                  <a:gd name="connsiteY14" fmla="*/ 674370 h 6643878"/>
                  <a:gd name="connsiteX15" fmla="*/ 3754628 w 6319863"/>
                  <a:gd name="connsiteY15" fmla="*/ 673392 h 6643878"/>
                  <a:gd name="connsiteX16" fmla="*/ 3709543 w 6319863"/>
                  <a:gd name="connsiteY16" fmla="*/ 670890 h 6643878"/>
                  <a:gd name="connsiteX17" fmla="*/ 3661968 w 6319863"/>
                  <a:gd name="connsiteY17" fmla="*/ 667169 h 6643878"/>
                  <a:gd name="connsiteX18" fmla="*/ 3611969 w 6319863"/>
                  <a:gd name="connsiteY18" fmla="*/ 662533 h 6643878"/>
                  <a:gd name="connsiteX19" fmla="*/ 3505123 w 6319863"/>
                  <a:gd name="connsiteY19" fmla="*/ 651624 h 6643878"/>
                  <a:gd name="connsiteX20" fmla="*/ 3478136 w 6319863"/>
                  <a:gd name="connsiteY20" fmla="*/ 649795 h 6643878"/>
                  <a:gd name="connsiteX21" fmla="*/ 3421583 w 6319863"/>
                  <a:gd name="connsiteY21" fmla="*/ 651319 h 6643878"/>
                  <a:gd name="connsiteX22" fmla="*/ 3361779 w 6319863"/>
                  <a:gd name="connsiteY22" fmla="*/ 659650 h 6643878"/>
                  <a:gd name="connsiteX23" fmla="*/ 3298914 w 6319863"/>
                  <a:gd name="connsiteY23" fmla="*/ 674598 h 6643878"/>
                  <a:gd name="connsiteX24" fmla="*/ 3233229 w 6319863"/>
                  <a:gd name="connsiteY24" fmla="*/ 695998 h 6643878"/>
                  <a:gd name="connsiteX25" fmla="*/ 3164903 w 6319863"/>
                  <a:gd name="connsiteY25" fmla="*/ 723646 h 6643878"/>
                  <a:gd name="connsiteX26" fmla="*/ 3129826 w 6319863"/>
                  <a:gd name="connsiteY26" fmla="*/ 739775 h 6643878"/>
                  <a:gd name="connsiteX27" fmla="*/ 3094177 w 6319863"/>
                  <a:gd name="connsiteY27" fmla="*/ 757389 h 6643878"/>
                  <a:gd name="connsiteX28" fmla="*/ 3057969 w 6319863"/>
                  <a:gd name="connsiteY28" fmla="*/ 776490 h 6643878"/>
                  <a:gd name="connsiteX29" fmla="*/ 3021241 w 6319863"/>
                  <a:gd name="connsiteY29" fmla="*/ 797052 h 6643878"/>
                  <a:gd name="connsiteX30" fmla="*/ 2999054 w 6319863"/>
                  <a:gd name="connsiteY30" fmla="*/ 810158 h 6643878"/>
                  <a:gd name="connsiteX31" fmla="*/ 2999054 w 6319863"/>
                  <a:gd name="connsiteY31" fmla="*/ 1692389 h 6643878"/>
                  <a:gd name="connsiteX32" fmla="*/ 2816250 w 6319863"/>
                  <a:gd name="connsiteY32" fmla="*/ 1821446 h 6643878"/>
                  <a:gd name="connsiteX33" fmla="*/ 2873883 w 6319863"/>
                  <a:gd name="connsiteY33" fmla="*/ 1773847 h 6643878"/>
                  <a:gd name="connsiteX34" fmla="*/ 2906801 w 6319863"/>
                  <a:gd name="connsiteY34" fmla="*/ 1749183 h 6643878"/>
                  <a:gd name="connsiteX35" fmla="*/ 2938703 w 6319863"/>
                  <a:gd name="connsiteY35" fmla="*/ 1727263 h 6643878"/>
                  <a:gd name="connsiteX36" fmla="*/ 2999054 w 6319863"/>
                  <a:gd name="connsiteY36" fmla="*/ 1692389 h 6643878"/>
                  <a:gd name="connsiteX37" fmla="*/ 2999054 w 6319863"/>
                  <a:gd name="connsiteY37" fmla="*/ 810158 h 6643878"/>
                  <a:gd name="connsiteX38" fmla="*/ 2946311 w 6319863"/>
                  <a:gd name="connsiteY38" fmla="*/ 842441 h 6643878"/>
                  <a:gd name="connsiteX39" fmla="*/ 2908160 w 6319863"/>
                  <a:gd name="connsiteY39" fmla="*/ 867232 h 6643878"/>
                  <a:gd name="connsiteX40" fmla="*/ 2869603 w 6319863"/>
                  <a:gd name="connsiteY40" fmla="*/ 893394 h 6643878"/>
                  <a:gd name="connsiteX41" fmla="*/ 2830639 w 6319863"/>
                  <a:gd name="connsiteY41" fmla="*/ 920889 h 6643878"/>
                  <a:gd name="connsiteX42" fmla="*/ 2791320 w 6319863"/>
                  <a:gd name="connsiteY42" fmla="*/ 949718 h 6643878"/>
                  <a:gd name="connsiteX43" fmla="*/ 2751658 w 6319863"/>
                  <a:gd name="connsiteY43" fmla="*/ 979843 h 6643878"/>
                  <a:gd name="connsiteX44" fmla="*/ 2711678 w 6319863"/>
                  <a:gd name="connsiteY44" fmla="*/ 1011250 h 6643878"/>
                  <a:gd name="connsiteX45" fmla="*/ 2671407 w 6319863"/>
                  <a:gd name="connsiteY45" fmla="*/ 1043901 h 6643878"/>
                  <a:gd name="connsiteX46" fmla="*/ 2630881 w 6319863"/>
                  <a:gd name="connsiteY46" fmla="*/ 1077798 h 6643878"/>
                  <a:gd name="connsiteX47" fmla="*/ 2590127 w 6319863"/>
                  <a:gd name="connsiteY47" fmla="*/ 1112913 h 6643878"/>
                  <a:gd name="connsiteX48" fmla="*/ 2549156 w 6319863"/>
                  <a:gd name="connsiteY48" fmla="*/ 1149210 h 6643878"/>
                  <a:gd name="connsiteX49" fmla="*/ 2507996 w 6319863"/>
                  <a:gd name="connsiteY49" fmla="*/ 1186675 h 6643878"/>
                  <a:gd name="connsiteX50" fmla="*/ 2466695 w 6319863"/>
                  <a:gd name="connsiteY50" fmla="*/ 1225283 h 6643878"/>
                  <a:gd name="connsiteX51" fmla="*/ 2425255 w 6319863"/>
                  <a:gd name="connsiteY51" fmla="*/ 1265021 h 6643878"/>
                  <a:gd name="connsiteX52" fmla="*/ 2383713 w 6319863"/>
                  <a:gd name="connsiteY52" fmla="*/ 1305852 h 6643878"/>
                  <a:gd name="connsiteX53" fmla="*/ 2342108 w 6319863"/>
                  <a:gd name="connsiteY53" fmla="*/ 1347774 h 6643878"/>
                  <a:gd name="connsiteX54" fmla="*/ 2300440 w 6319863"/>
                  <a:gd name="connsiteY54" fmla="*/ 1390738 h 6643878"/>
                  <a:gd name="connsiteX55" fmla="*/ 2258745 w 6319863"/>
                  <a:gd name="connsiteY55" fmla="*/ 1434757 h 6643878"/>
                  <a:gd name="connsiteX56" fmla="*/ 2217064 w 6319863"/>
                  <a:gd name="connsiteY56" fmla="*/ 1479778 h 6643878"/>
                  <a:gd name="connsiteX57" fmla="*/ 2175395 w 6319863"/>
                  <a:gd name="connsiteY57" fmla="*/ 1525790 h 6643878"/>
                  <a:gd name="connsiteX58" fmla="*/ 2133803 w 6319863"/>
                  <a:gd name="connsiteY58" fmla="*/ 1572768 h 6643878"/>
                  <a:gd name="connsiteX59" fmla="*/ 2092274 w 6319863"/>
                  <a:gd name="connsiteY59" fmla="*/ 1620697 h 6643878"/>
                  <a:gd name="connsiteX60" fmla="*/ 2050859 w 6319863"/>
                  <a:gd name="connsiteY60" fmla="*/ 1669542 h 6643878"/>
                  <a:gd name="connsiteX61" fmla="*/ 2009584 w 6319863"/>
                  <a:gd name="connsiteY61" fmla="*/ 1719300 h 6643878"/>
                  <a:gd name="connsiteX62" fmla="*/ 1968461 w 6319863"/>
                  <a:gd name="connsiteY62" fmla="*/ 1769935 h 6643878"/>
                  <a:gd name="connsiteX63" fmla="*/ 1927529 w 6319863"/>
                  <a:gd name="connsiteY63" fmla="*/ 1821421 h 6643878"/>
                  <a:gd name="connsiteX64" fmla="*/ 1886813 w 6319863"/>
                  <a:gd name="connsiteY64" fmla="*/ 1873758 h 6643878"/>
                  <a:gd name="connsiteX65" fmla="*/ 1817725 w 6319863"/>
                  <a:gd name="connsiteY65" fmla="*/ 1964372 h 6643878"/>
                  <a:gd name="connsiteX66" fmla="*/ 1788172 w 6319863"/>
                  <a:gd name="connsiteY66" fmla="*/ 2002142 h 6643878"/>
                  <a:gd name="connsiteX67" fmla="*/ 1757705 w 6319863"/>
                  <a:gd name="connsiteY67" fmla="*/ 2040204 h 6643878"/>
                  <a:gd name="connsiteX68" fmla="*/ 1726361 w 6319863"/>
                  <a:gd name="connsiteY68" fmla="*/ 2078520 h 6643878"/>
                  <a:gd name="connsiteX69" fmla="*/ 1694192 w 6319863"/>
                  <a:gd name="connsiteY69" fmla="*/ 2117064 h 6643878"/>
                  <a:gd name="connsiteX70" fmla="*/ 1661236 w 6319863"/>
                  <a:gd name="connsiteY70" fmla="*/ 2155799 h 6643878"/>
                  <a:gd name="connsiteX71" fmla="*/ 1627517 w 6319863"/>
                  <a:gd name="connsiteY71" fmla="*/ 2194725 h 6643878"/>
                  <a:gd name="connsiteX72" fmla="*/ 1593088 w 6319863"/>
                  <a:gd name="connsiteY72" fmla="*/ 2233790 h 6643878"/>
                  <a:gd name="connsiteX73" fmla="*/ 1557997 w 6319863"/>
                  <a:gd name="connsiteY73" fmla="*/ 2272982 h 6643878"/>
                  <a:gd name="connsiteX74" fmla="*/ 1522260 w 6319863"/>
                  <a:gd name="connsiteY74" fmla="*/ 2312263 h 6643878"/>
                  <a:gd name="connsiteX75" fmla="*/ 1485938 w 6319863"/>
                  <a:gd name="connsiteY75" fmla="*/ 2351608 h 6643878"/>
                  <a:gd name="connsiteX76" fmla="*/ 1449070 w 6319863"/>
                  <a:gd name="connsiteY76" fmla="*/ 2391003 h 6643878"/>
                  <a:gd name="connsiteX77" fmla="*/ 1411681 w 6319863"/>
                  <a:gd name="connsiteY77" fmla="*/ 2430424 h 6643878"/>
                  <a:gd name="connsiteX78" fmla="*/ 1373822 w 6319863"/>
                  <a:gd name="connsiteY78" fmla="*/ 2469819 h 6643878"/>
                  <a:gd name="connsiteX79" fmla="*/ 1335532 w 6319863"/>
                  <a:gd name="connsiteY79" fmla="*/ 2509189 h 6643878"/>
                  <a:gd name="connsiteX80" fmla="*/ 1296860 w 6319863"/>
                  <a:gd name="connsiteY80" fmla="*/ 2548483 h 6643878"/>
                  <a:gd name="connsiteX81" fmla="*/ 1257820 w 6319863"/>
                  <a:gd name="connsiteY81" fmla="*/ 2587701 h 6643878"/>
                  <a:gd name="connsiteX82" fmla="*/ 1218476 w 6319863"/>
                  <a:gd name="connsiteY82" fmla="*/ 2626791 h 6643878"/>
                  <a:gd name="connsiteX83" fmla="*/ 1178852 w 6319863"/>
                  <a:gd name="connsiteY83" fmla="*/ 2665742 h 6643878"/>
                  <a:gd name="connsiteX84" fmla="*/ 1138999 w 6319863"/>
                  <a:gd name="connsiteY84" fmla="*/ 2704515 h 6643878"/>
                  <a:gd name="connsiteX85" fmla="*/ 1098956 w 6319863"/>
                  <a:gd name="connsiteY85" fmla="*/ 2743111 h 6643878"/>
                  <a:gd name="connsiteX86" fmla="*/ 1058760 w 6319863"/>
                  <a:gd name="connsiteY86" fmla="*/ 2781465 h 6643878"/>
                  <a:gd name="connsiteX87" fmla="*/ 1018463 w 6319863"/>
                  <a:gd name="connsiteY87" fmla="*/ 2819577 h 6643878"/>
                  <a:gd name="connsiteX88" fmla="*/ 937666 w 6319863"/>
                  <a:gd name="connsiteY88" fmla="*/ 2894952 h 6643878"/>
                  <a:gd name="connsiteX89" fmla="*/ 856894 w 6319863"/>
                  <a:gd name="connsiteY89" fmla="*/ 2969018 h 6643878"/>
                  <a:gd name="connsiteX90" fmla="*/ 776490 w 6319863"/>
                  <a:gd name="connsiteY90" fmla="*/ 3041548 h 6643878"/>
                  <a:gd name="connsiteX91" fmla="*/ 696734 w 6319863"/>
                  <a:gd name="connsiteY91" fmla="*/ 3112338 h 6643878"/>
                  <a:gd name="connsiteX92" fmla="*/ 617982 w 6319863"/>
                  <a:gd name="connsiteY92" fmla="*/ 3181185 h 6643878"/>
                  <a:gd name="connsiteX93" fmla="*/ 540537 w 6319863"/>
                  <a:gd name="connsiteY93" fmla="*/ 3247872 h 6643878"/>
                  <a:gd name="connsiteX94" fmla="*/ 464705 w 6319863"/>
                  <a:gd name="connsiteY94" fmla="*/ 3312185 h 6643878"/>
                  <a:gd name="connsiteX95" fmla="*/ 390829 w 6319863"/>
                  <a:gd name="connsiteY95" fmla="*/ 3373894 h 6643878"/>
                  <a:gd name="connsiteX96" fmla="*/ 319227 w 6319863"/>
                  <a:gd name="connsiteY96" fmla="*/ 3432822 h 6643878"/>
                  <a:gd name="connsiteX97" fmla="*/ 250202 w 6319863"/>
                  <a:gd name="connsiteY97" fmla="*/ 3488740 h 6643878"/>
                  <a:gd name="connsiteX98" fmla="*/ 184086 w 6319863"/>
                  <a:gd name="connsiteY98" fmla="*/ 3541433 h 6643878"/>
                  <a:gd name="connsiteX99" fmla="*/ 121196 w 6319863"/>
                  <a:gd name="connsiteY99" fmla="*/ 3590683 h 6643878"/>
                  <a:gd name="connsiteX100" fmla="*/ 174358 w 6319863"/>
                  <a:gd name="connsiteY100" fmla="*/ 3643401 h 6643878"/>
                  <a:gd name="connsiteX101" fmla="*/ 228028 w 6319863"/>
                  <a:gd name="connsiteY101" fmla="*/ 3687292 h 6643878"/>
                  <a:gd name="connsiteX102" fmla="*/ 281901 w 6319863"/>
                  <a:gd name="connsiteY102" fmla="*/ 3722992 h 6643878"/>
                  <a:gd name="connsiteX103" fmla="*/ 335661 w 6319863"/>
                  <a:gd name="connsiteY103" fmla="*/ 3751161 h 6643878"/>
                  <a:gd name="connsiteX104" fmla="*/ 388988 w 6319863"/>
                  <a:gd name="connsiteY104" fmla="*/ 3772420 h 6643878"/>
                  <a:gd name="connsiteX105" fmla="*/ 441553 w 6319863"/>
                  <a:gd name="connsiteY105" fmla="*/ 3787432 h 6643878"/>
                  <a:gd name="connsiteX106" fmla="*/ 493052 w 6319863"/>
                  <a:gd name="connsiteY106" fmla="*/ 3796804 h 6643878"/>
                  <a:gd name="connsiteX107" fmla="*/ 543166 w 6319863"/>
                  <a:gd name="connsiteY107" fmla="*/ 3801199 h 6643878"/>
                  <a:gd name="connsiteX108" fmla="*/ 591578 w 6319863"/>
                  <a:gd name="connsiteY108" fmla="*/ 3801262 h 6643878"/>
                  <a:gd name="connsiteX109" fmla="*/ 637971 w 6319863"/>
                  <a:gd name="connsiteY109" fmla="*/ 3797617 h 6643878"/>
                  <a:gd name="connsiteX110" fmla="*/ 682015 w 6319863"/>
                  <a:gd name="connsiteY110" fmla="*/ 3790912 h 6643878"/>
                  <a:gd name="connsiteX111" fmla="*/ 723404 w 6319863"/>
                  <a:gd name="connsiteY111" fmla="*/ 3781780 h 6643878"/>
                  <a:gd name="connsiteX112" fmla="*/ 761822 w 6319863"/>
                  <a:gd name="connsiteY112" fmla="*/ 3770871 h 6643878"/>
                  <a:gd name="connsiteX113" fmla="*/ 828459 w 6319863"/>
                  <a:gd name="connsiteY113" fmla="*/ 3746271 h 6643878"/>
                  <a:gd name="connsiteX114" fmla="*/ 879398 w 6319863"/>
                  <a:gd name="connsiteY114" fmla="*/ 3722217 h 6643878"/>
                  <a:gd name="connsiteX115" fmla="*/ 924013 w 6319863"/>
                  <a:gd name="connsiteY115" fmla="*/ 3696271 h 6643878"/>
                  <a:gd name="connsiteX116" fmla="*/ 971943 w 6319863"/>
                  <a:gd name="connsiteY116" fmla="*/ 3658197 h 6643878"/>
                  <a:gd name="connsiteX117" fmla="*/ 1009535 w 6319863"/>
                  <a:gd name="connsiteY117" fmla="*/ 3628707 h 6643878"/>
                  <a:gd name="connsiteX118" fmla="*/ 372592 w 6319863"/>
                  <a:gd name="connsiteY118" fmla="*/ 4610341 h 6643878"/>
                  <a:gd name="connsiteX119" fmla="*/ 68935 w 6319863"/>
                  <a:gd name="connsiteY119" fmla="*/ 5611622 h 6643878"/>
                  <a:gd name="connsiteX120" fmla="*/ 0 w 6319863"/>
                  <a:gd name="connsiteY120" fmla="*/ 6353696 h 6643878"/>
                  <a:gd name="connsiteX121" fmla="*/ 11341 w 6319863"/>
                  <a:gd name="connsiteY121" fmla="*/ 6643878 h 6643878"/>
                  <a:gd name="connsiteX122" fmla="*/ 797267 w 6319863"/>
                  <a:gd name="connsiteY122" fmla="*/ 6643878 h 6643878"/>
                  <a:gd name="connsiteX123" fmla="*/ 1254607 w 6319863"/>
                  <a:gd name="connsiteY123" fmla="*/ 4862461 h 6643878"/>
                  <a:gd name="connsiteX124" fmla="*/ 1716618 w 6319863"/>
                  <a:gd name="connsiteY124" fmla="*/ 3833073 h 6643878"/>
                  <a:gd name="connsiteX125" fmla="*/ 2213287 w 6319863"/>
                  <a:gd name="connsiteY125" fmla="*/ 2882981 h 6643878"/>
                  <a:gd name="connsiteX126" fmla="*/ 2999105 w 6319863"/>
                  <a:gd name="connsiteY126" fmla="*/ 1692351 h 6643878"/>
                  <a:gd name="connsiteX127" fmla="*/ 3033941 w 6319863"/>
                  <a:gd name="connsiteY127" fmla="*/ 1675676 h 6643878"/>
                  <a:gd name="connsiteX128" fmla="*/ 3071152 w 6319863"/>
                  <a:gd name="connsiteY128" fmla="*/ 1658874 h 6643878"/>
                  <a:gd name="connsiteX129" fmla="*/ 3110623 w 6319863"/>
                  <a:gd name="connsiteY129" fmla="*/ 1641944 h 6643878"/>
                  <a:gd name="connsiteX130" fmla="*/ 3152190 w 6319863"/>
                  <a:gd name="connsiteY130" fmla="*/ 1624901 h 6643878"/>
                  <a:gd name="connsiteX131" fmla="*/ 3195701 w 6319863"/>
                  <a:gd name="connsiteY131" fmla="*/ 1607769 h 6643878"/>
                  <a:gd name="connsiteX132" fmla="*/ 3240989 w 6319863"/>
                  <a:gd name="connsiteY132" fmla="*/ 1590560 h 6643878"/>
                  <a:gd name="connsiteX133" fmla="*/ 3287903 w 6319863"/>
                  <a:gd name="connsiteY133" fmla="*/ 1573301 h 6643878"/>
                  <a:gd name="connsiteX134" fmla="*/ 3336277 w 6319863"/>
                  <a:gd name="connsiteY134" fmla="*/ 1556016 h 6643878"/>
                  <a:gd name="connsiteX135" fmla="*/ 3385972 w 6319863"/>
                  <a:gd name="connsiteY135" fmla="*/ 1538719 h 6643878"/>
                  <a:gd name="connsiteX136" fmla="*/ 3436810 w 6319863"/>
                  <a:gd name="connsiteY136" fmla="*/ 1521421 h 6643878"/>
                  <a:gd name="connsiteX137" fmla="*/ 3488639 w 6319863"/>
                  <a:gd name="connsiteY137" fmla="*/ 1504162 h 6643878"/>
                  <a:gd name="connsiteX138" fmla="*/ 3541306 w 6319863"/>
                  <a:gd name="connsiteY138" fmla="*/ 1486954 h 6643878"/>
                  <a:gd name="connsiteX139" fmla="*/ 3648519 w 6319863"/>
                  <a:gd name="connsiteY139" fmla="*/ 1452753 h 6643878"/>
                  <a:gd name="connsiteX140" fmla="*/ 3757168 w 6319863"/>
                  <a:gd name="connsiteY140" fmla="*/ 1418996 h 6643878"/>
                  <a:gd name="connsiteX141" fmla="*/ 3920096 w 6319863"/>
                  <a:gd name="connsiteY141" fmla="*/ 1369542 h 6643878"/>
                  <a:gd name="connsiteX142" fmla="*/ 4277944 w 6319863"/>
                  <a:gd name="connsiteY142" fmla="*/ 1262392 h 6643878"/>
                  <a:gd name="connsiteX143" fmla="*/ 4368762 w 6319863"/>
                  <a:gd name="connsiteY143" fmla="*/ 1234630 h 6643878"/>
                  <a:gd name="connsiteX144" fmla="*/ 4452188 w 6319863"/>
                  <a:gd name="connsiteY144" fmla="*/ 1208430 h 6643878"/>
                  <a:gd name="connsiteX145" fmla="*/ 4490745 w 6319863"/>
                  <a:gd name="connsiteY145" fmla="*/ 1195971 h 6643878"/>
                  <a:gd name="connsiteX146" fmla="*/ 4701552 w 6319863"/>
                  <a:gd name="connsiteY146" fmla="*/ 1126337 h 6643878"/>
                  <a:gd name="connsiteX147" fmla="*/ 5046815 w 6319863"/>
                  <a:gd name="connsiteY147" fmla="*/ 1015098 h 6643878"/>
                  <a:gd name="connsiteX148" fmla="*/ 5418239 w 6319863"/>
                  <a:gd name="connsiteY148" fmla="*/ 897521 h 6643878"/>
                  <a:gd name="connsiteX149" fmla="*/ 5761266 w 6319863"/>
                  <a:gd name="connsiteY149" fmla="*/ 790600 h 6643878"/>
                  <a:gd name="connsiteX150" fmla="*/ 6048286 w 6319863"/>
                  <a:gd name="connsiteY150" fmla="*/ 702589 h 6643878"/>
                  <a:gd name="connsiteX151" fmla="*/ 6269812 w 6319863"/>
                  <a:gd name="connsiteY151" fmla="*/ 635825 h 6643878"/>
                  <a:gd name="connsiteX152" fmla="*/ 6319863 w 6319863"/>
                  <a:gd name="connsiteY152" fmla="*/ 367779 h 6643878"/>
                  <a:gd name="connsiteX0" fmla="*/ 6319863 w 6319863"/>
                  <a:gd name="connsiteY0" fmla="*/ 367779 h 6643878"/>
                  <a:gd name="connsiteX1" fmla="*/ 4975771 w 6319863"/>
                  <a:gd name="connsiteY1" fmla="*/ 96647 h 6643878"/>
                  <a:gd name="connsiteX2" fmla="*/ 4292346 w 6319863"/>
                  <a:gd name="connsiteY2" fmla="*/ 0 h 6643878"/>
                  <a:gd name="connsiteX3" fmla="*/ 4057713 w 6319863"/>
                  <a:gd name="connsiteY3" fmla="*/ 72224 h 6643878"/>
                  <a:gd name="connsiteX4" fmla="*/ 4060012 w 6319863"/>
                  <a:gd name="connsiteY4" fmla="*/ 307657 h 6643878"/>
                  <a:gd name="connsiteX5" fmla="*/ 4067568 w 6319863"/>
                  <a:gd name="connsiteY5" fmla="*/ 364629 h 6643878"/>
                  <a:gd name="connsiteX6" fmla="*/ 4071124 w 6319863"/>
                  <a:gd name="connsiteY6" fmla="*/ 415683 h 6643878"/>
                  <a:gd name="connsiteX7" fmla="*/ 4070807 w 6319863"/>
                  <a:gd name="connsiteY7" fmla="*/ 461111 h 6643878"/>
                  <a:gd name="connsiteX8" fmla="*/ 4066679 w 6319863"/>
                  <a:gd name="connsiteY8" fmla="*/ 501205 h 6643878"/>
                  <a:gd name="connsiteX9" fmla="*/ 4047413 w 6319863"/>
                  <a:gd name="connsiteY9" fmla="*/ 566585 h 6643878"/>
                  <a:gd name="connsiteX10" fmla="*/ 4014051 w 6319863"/>
                  <a:gd name="connsiteY10" fmla="*/ 614159 h 6643878"/>
                  <a:gd name="connsiteX11" fmla="*/ 3967365 w 6319863"/>
                  <a:gd name="connsiteY11" fmla="*/ 646277 h 6643878"/>
                  <a:gd name="connsiteX12" fmla="*/ 3908069 w 6319863"/>
                  <a:gd name="connsiteY12" fmla="*/ 665289 h 6643878"/>
                  <a:gd name="connsiteX13" fmla="*/ 3836911 w 6319863"/>
                  <a:gd name="connsiteY13" fmla="*/ 673544 h 6643878"/>
                  <a:gd name="connsiteX14" fmla="*/ 3797109 w 6319863"/>
                  <a:gd name="connsiteY14" fmla="*/ 674370 h 6643878"/>
                  <a:gd name="connsiteX15" fmla="*/ 3754628 w 6319863"/>
                  <a:gd name="connsiteY15" fmla="*/ 673392 h 6643878"/>
                  <a:gd name="connsiteX16" fmla="*/ 3709543 w 6319863"/>
                  <a:gd name="connsiteY16" fmla="*/ 670890 h 6643878"/>
                  <a:gd name="connsiteX17" fmla="*/ 3661968 w 6319863"/>
                  <a:gd name="connsiteY17" fmla="*/ 667169 h 6643878"/>
                  <a:gd name="connsiteX18" fmla="*/ 3611969 w 6319863"/>
                  <a:gd name="connsiteY18" fmla="*/ 662533 h 6643878"/>
                  <a:gd name="connsiteX19" fmla="*/ 3505123 w 6319863"/>
                  <a:gd name="connsiteY19" fmla="*/ 651624 h 6643878"/>
                  <a:gd name="connsiteX20" fmla="*/ 3478136 w 6319863"/>
                  <a:gd name="connsiteY20" fmla="*/ 649795 h 6643878"/>
                  <a:gd name="connsiteX21" fmla="*/ 3421583 w 6319863"/>
                  <a:gd name="connsiteY21" fmla="*/ 651319 h 6643878"/>
                  <a:gd name="connsiteX22" fmla="*/ 3361779 w 6319863"/>
                  <a:gd name="connsiteY22" fmla="*/ 659650 h 6643878"/>
                  <a:gd name="connsiteX23" fmla="*/ 3298914 w 6319863"/>
                  <a:gd name="connsiteY23" fmla="*/ 674598 h 6643878"/>
                  <a:gd name="connsiteX24" fmla="*/ 3233229 w 6319863"/>
                  <a:gd name="connsiteY24" fmla="*/ 695998 h 6643878"/>
                  <a:gd name="connsiteX25" fmla="*/ 3164903 w 6319863"/>
                  <a:gd name="connsiteY25" fmla="*/ 723646 h 6643878"/>
                  <a:gd name="connsiteX26" fmla="*/ 3129826 w 6319863"/>
                  <a:gd name="connsiteY26" fmla="*/ 739775 h 6643878"/>
                  <a:gd name="connsiteX27" fmla="*/ 3094177 w 6319863"/>
                  <a:gd name="connsiteY27" fmla="*/ 757389 h 6643878"/>
                  <a:gd name="connsiteX28" fmla="*/ 3057969 w 6319863"/>
                  <a:gd name="connsiteY28" fmla="*/ 776490 h 6643878"/>
                  <a:gd name="connsiteX29" fmla="*/ 3021241 w 6319863"/>
                  <a:gd name="connsiteY29" fmla="*/ 797052 h 6643878"/>
                  <a:gd name="connsiteX30" fmla="*/ 2999054 w 6319863"/>
                  <a:gd name="connsiteY30" fmla="*/ 810158 h 6643878"/>
                  <a:gd name="connsiteX31" fmla="*/ 2999054 w 6319863"/>
                  <a:gd name="connsiteY31" fmla="*/ 1692389 h 6643878"/>
                  <a:gd name="connsiteX32" fmla="*/ 2816250 w 6319863"/>
                  <a:gd name="connsiteY32" fmla="*/ 1821446 h 6643878"/>
                  <a:gd name="connsiteX33" fmla="*/ 2873883 w 6319863"/>
                  <a:gd name="connsiteY33" fmla="*/ 1773847 h 6643878"/>
                  <a:gd name="connsiteX34" fmla="*/ 2906801 w 6319863"/>
                  <a:gd name="connsiteY34" fmla="*/ 1749183 h 6643878"/>
                  <a:gd name="connsiteX35" fmla="*/ 2938703 w 6319863"/>
                  <a:gd name="connsiteY35" fmla="*/ 1727263 h 6643878"/>
                  <a:gd name="connsiteX36" fmla="*/ 2999054 w 6319863"/>
                  <a:gd name="connsiteY36" fmla="*/ 1692389 h 6643878"/>
                  <a:gd name="connsiteX37" fmla="*/ 2999054 w 6319863"/>
                  <a:gd name="connsiteY37" fmla="*/ 810158 h 6643878"/>
                  <a:gd name="connsiteX38" fmla="*/ 2946311 w 6319863"/>
                  <a:gd name="connsiteY38" fmla="*/ 842441 h 6643878"/>
                  <a:gd name="connsiteX39" fmla="*/ 2908160 w 6319863"/>
                  <a:gd name="connsiteY39" fmla="*/ 867232 h 6643878"/>
                  <a:gd name="connsiteX40" fmla="*/ 2869603 w 6319863"/>
                  <a:gd name="connsiteY40" fmla="*/ 893394 h 6643878"/>
                  <a:gd name="connsiteX41" fmla="*/ 2830639 w 6319863"/>
                  <a:gd name="connsiteY41" fmla="*/ 920889 h 6643878"/>
                  <a:gd name="connsiteX42" fmla="*/ 2791320 w 6319863"/>
                  <a:gd name="connsiteY42" fmla="*/ 949718 h 6643878"/>
                  <a:gd name="connsiteX43" fmla="*/ 2751658 w 6319863"/>
                  <a:gd name="connsiteY43" fmla="*/ 979843 h 6643878"/>
                  <a:gd name="connsiteX44" fmla="*/ 2711678 w 6319863"/>
                  <a:gd name="connsiteY44" fmla="*/ 1011250 h 6643878"/>
                  <a:gd name="connsiteX45" fmla="*/ 2671407 w 6319863"/>
                  <a:gd name="connsiteY45" fmla="*/ 1043901 h 6643878"/>
                  <a:gd name="connsiteX46" fmla="*/ 2630881 w 6319863"/>
                  <a:gd name="connsiteY46" fmla="*/ 1077798 h 6643878"/>
                  <a:gd name="connsiteX47" fmla="*/ 2590127 w 6319863"/>
                  <a:gd name="connsiteY47" fmla="*/ 1112913 h 6643878"/>
                  <a:gd name="connsiteX48" fmla="*/ 2549156 w 6319863"/>
                  <a:gd name="connsiteY48" fmla="*/ 1149210 h 6643878"/>
                  <a:gd name="connsiteX49" fmla="*/ 2507996 w 6319863"/>
                  <a:gd name="connsiteY49" fmla="*/ 1186675 h 6643878"/>
                  <a:gd name="connsiteX50" fmla="*/ 2466695 w 6319863"/>
                  <a:gd name="connsiteY50" fmla="*/ 1225283 h 6643878"/>
                  <a:gd name="connsiteX51" fmla="*/ 2425255 w 6319863"/>
                  <a:gd name="connsiteY51" fmla="*/ 1265021 h 6643878"/>
                  <a:gd name="connsiteX52" fmla="*/ 2383713 w 6319863"/>
                  <a:gd name="connsiteY52" fmla="*/ 1305852 h 6643878"/>
                  <a:gd name="connsiteX53" fmla="*/ 2342108 w 6319863"/>
                  <a:gd name="connsiteY53" fmla="*/ 1347774 h 6643878"/>
                  <a:gd name="connsiteX54" fmla="*/ 2300440 w 6319863"/>
                  <a:gd name="connsiteY54" fmla="*/ 1390738 h 6643878"/>
                  <a:gd name="connsiteX55" fmla="*/ 2258745 w 6319863"/>
                  <a:gd name="connsiteY55" fmla="*/ 1434757 h 6643878"/>
                  <a:gd name="connsiteX56" fmla="*/ 2217064 w 6319863"/>
                  <a:gd name="connsiteY56" fmla="*/ 1479778 h 6643878"/>
                  <a:gd name="connsiteX57" fmla="*/ 2175395 w 6319863"/>
                  <a:gd name="connsiteY57" fmla="*/ 1525790 h 6643878"/>
                  <a:gd name="connsiteX58" fmla="*/ 2133803 w 6319863"/>
                  <a:gd name="connsiteY58" fmla="*/ 1572768 h 6643878"/>
                  <a:gd name="connsiteX59" fmla="*/ 2092274 w 6319863"/>
                  <a:gd name="connsiteY59" fmla="*/ 1620697 h 6643878"/>
                  <a:gd name="connsiteX60" fmla="*/ 2050859 w 6319863"/>
                  <a:gd name="connsiteY60" fmla="*/ 1669542 h 6643878"/>
                  <a:gd name="connsiteX61" fmla="*/ 2009584 w 6319863"/>
                  <a:gd name="connsiteY61" fmla="*/ 1719300 h 6643878"/>
                  <a:gd name="connsiteX62" fmla="*/ 1968461 w 6319863"/>
                  <a:gd name="connsiteY62" fmla="*/ 1769935 h 6643878"/>
                  <a:gd name="connsiteX63" fmla="*/ 1927529 w 6319863"/>
                  <a:gd name="connsiteY63" fmla="*/ 1821421 h 6643878"/>
                  <a:gd name="connsiteX64" fmla="*/ 1886813 w 6319863"/>
                  <a:gd name="connsiteY64" fmla="*/ 1873758 h 6643878"/>
                  <a:gd name="connsiteX65" fmla="*/ 1817725 w 6319863"/>
                  <a:gd name="connsiteY65" fmla="*/ 1964372 h 6643878"/>
                  <a:gd name="connsiteX66" fmla="*/ 1788172 w 6319863"/>
                  <a:gd name="connsiteY66" fmla="*/ 2002142 h 6643878"/>
                  <a:gd name="connsiteX67" fmla="*/ 1757705 w 6319863"/>
                  <a:gd name="connsiteY67" fmla="*/ 2040204 h 6643878"/>
                  <a:gd name="connsiteX68" fmla="*/ 1726361 w 6319863"/>
                  <a:gd name="connsiteY68" fmla="*/ 2078520 h 6643878"/>
                  <a:gd name="connsiteX69" fmla="*/ 1694192 w 6319863"/>
                  <a:gd name="connsiteY69" fmla="*/ 2117064 h 6643878"/>
                  <a:gd name="connsiteX70" fmla="*/ 1661236 w 6319863"/>
                  <a:gd name="connsiteY70" fmla="*/ 2155799 h 6643878"/>
                  <a:gd name="connsiteX71" fmla="*/ 1627517 w 6319863"/>
                  <a:gd name="connsiteY71" fmla="*/ 2194725 h 6643878"/>
                  <a:gd name="connsiteX72" fmla="*/ 1593088 w 6319863"/>
                  <a:gd name="connsiteY72" fmla="*/ 2233790 h 6643878"/>
                  <a:gd name="connsiteX73" fmla="*/ 1557997 w 6319863"/>
                  <a:gd name="connsiteY73" fmla="*/ 2272982 h 6643878"/>
                  <a:gd name="connsiteX74" fmla="*/ 1522260 w 6319863"/>
                  <a:gd name="connsiteY74" fmla="*/ 2312263 h 6643878"/>
                  <a:gd name="connsiteX75" fmla="*/ 1485938 w 6319863"/>
                  <a:gd name="connsiteY75" fmla="*/ 2351608 h 6643878"/>
                  <a:gd name="connsiteX76" fmla="*/ 1449070 w 6319863"/>
                  <a:gd name="connsiteY76" fmla="*/ 2391003 h 6643878"/>
                  <a:gd name="connsiteX77" fmla="*/ 1411681 w 6319863"/>
                  <a:gd name="connsiteY77" fmla="*/ 2430424 h 6643878"/>
                  <a:gd name="connsiteX78" fmla="*/ 1373822 w 6319863"/>
                  <a:gd name="connsiteY78" fmla="*/ 2469819 h 6643878"/>
                  <a:gd name="connsiteX79" fmla="*/ 1335532 w 6319863"/>
                  <a:gd name="connsiteY79" fmla="*/ 2509189 h 6643878"/>
                  <a:gd name="connsiteX80" fmla="*/ 1296860 w 6319863"/>
                  <a:gd name="connsiteY80" fmla="*/ 2548483 h 6643878"/>
                  <a:gd name="connsiteX81" fmla="*/ 1257820 w 6319863"/>
                  <a:gd name="connsiteY81" fmla="*/ 2587701 h 6643878"/>
                  <a:gd name="connsiteX82" fmla="*/ 1218476 w 6319863"/>
                  <a:gd name="connsiteY82" fmla="*/ 2626791 h 6643878"/>
                  <a:gd name="connsiteX83" fmla="*/ 1178852 w 6319863"/>
                  <a:gd name="connsiteY83" fmla="*/ 2665742 h 6643878"/>
                  <a:gd name="connsiteX84" fmla="*/ 1138999 w 6319863"/>
                  <a:gd name="connsiteY84" fmla="*/ 2704515 h 6643878"/>
                  <a:gd name="connsiteX85" fmla="*/ 1098956 w 6319863"/>
                  <a:gd name="connsiteY85" fmla="*/ 2743111 h 6643878"/>
                  <a:gd name="connsiteX86" fmla="*/ 1058760 w 6319863"/>
                  <a:gd name="connsiteY86" fmla="*/ 2781465 h 6643878"/>
                  <a:gd name="connsiteX87" fmla="*/ 1018463 w 6319863"/>
                  <a:gd name="connsiteY87" fmla="*/ 2819577 h 6643878"/>
                  <a:gd name="connsiteX88" fmla="*/ 937666 w 6319863"/>
                  <a:gd name="connsiteY88" fmla="*/ 2894952 h 6643878"/>
                  <a:gd name="connsiteX89" fmla="*/ 856894 w 6319863"/>
                  <a:gd name="connsiteY89" fmla="*/ 2969018 h 6643878"/>
                  <a:gd name="connsiteX90" fmla="*/ 776490 w 6319863"/>
                  <a:gd name="connsiteY90" fmla="*/ 3041548 h 6643878"/>
                  <a:gd name="connsiteX91" fmla="*/ 696734 w 6319863"/>
                  <a:gd name="connsiteY91" fmla="*/ 3112338 h 6643878"/>
                  <a:gd name="connsiteX92" fmla="*/ 617982 w 6319863"/>
                  <a:gd name="connsiteY92" fmla="*/ 3181185 h 6643878"/>
                  <a:gd name="connsiteX93" fmla="*/ 540537 w 6319863"/>
                  <a:gd name="connsiteY93" fmla="*/ 3247872 h 6643878"/>
                  <a:gd name="connsiteX94" fmla="*/ 464705 w 6319863"/>
                  <a:gd name="connsiteY94" fmla="*/ 3312185 h 6643878"/>
                  <a:gd name="connsiteX95" fmla="*/ 390829 w 6319863"/>
                  <a:gd name="connsiteY95" fmla="*/ 3373894 h 6643878"/>
                  <a:gd name="connsiteX96" fmla="*/ 319227 w 6319863"/>
                  <a:gd name="connsiteY96" fmla="*/ 3432822 h 6643878"/>
                  <a:gd name="connsiteX97" fmla="*/ 250202 w 6319863"/>
                  <a:gd name="connsiteY97" fmla="*/ 3488740 h 6643878"/>
                  <a:gd name="connsiteX98" fmla="*/ 184086 w 6319863"/>
                  <a:gd name="connsiteY98" fmla="*/ 3541433 h 6643878"/>
                  <a:gd name="connsiteX99" fmla="*/ 121196 w 6319863"/>
                  <a:gd name="connsiteY99" fmla="*/ 3590683 h 6643878"/>
                  <a:gd name="connsiteX100" fmla="*/ 174358 w 6319863"/>
                  <a:gd name="connsiteY100" fmla="*/ 3643401 h 6643878"/>
                  <a:gd name="connsiteX101" fmla="*/ 228028 w 6319863"/>
                  <a:gd name="connsiteY101" fmla="*/ 3687292 h 6643878"/>
                  <a:gd name="connsiteX102" fmla="*/ 281901 w 6319863"/>
                  <a:gd name="connsiteY102" fmla="*/ 3722992 h 6643878"/>
                  <a:gd name="connsiteX103" fmla="*/ 335661 w 6319863"/>
                  <a:gd name="connsiteY103" fmla="*/ 3751161 h 6643878"/>
                  <a:gd name="connsiteX104" fmla="*/ 388988 w 6319863"/>
                  <a:gd name="connsiteY104" fmla="*/ 3772420 h 6643878"/>
                  <a:gd name="connsiteX105" fmla="*/ 441553 w 6319863"/>
                  <a:gd name="connsiteY105" fmla="*/ 3787432 h 6643878"/>
                  <a:gd name="connsiteX106" fmla="*/ 493052 w 6319863"/>
                  <a:gd name="connsiteY106" fmla="*/ 3796804 h 6643878"/>
                  <a:gd name="connsiteX107" fmla="*/ 543166 w 6319863"/>
                  <a:gd name="connsiteY107" fmla="*/ 3801199 h 6643878"/>
                  <a:gd name="connsiteX108" fmla="*/ 591578 w 6319863"/>
                  <a:gd name="connsiteY108" fmla="*/ 3801262 h 6643878"/>
                  <a:gd name="connsiteX109" fmla="*/ 637971 w 6319863"/>
                  <a:gd name="connsiteY109" fmla="*/ 3797617 h 6643878"/>
                  <a:gd name="connsiteX110" fmla="*/ 682015 w 6319863"/>
                  <a:gd name="connsiteY110" fmla="*/ 3790912 h 6643878"/>
                  <a:gd name="connsiteX111" fmla="*/ 723404 w 6319863"/>
                  <a:gd name="connsiteY111" fmla="*/ 3781780 h 6643878"/>
                  <a:gd name="connsiteX112" fmla="*/ 761822 w 6319863"/>
                  <a:gd name="connsiteY112" fmla="*/ 3770871 h 6643878"/>
                  <a:gd name="connsiteX113" fmla="*/ 828459 w 6319863"/>
                  <a:gd name="connsiteY113" fmla="*/ 3746271 h 6643878"/>
                  <a:gd name="connsiteX114" fmla="*/ 879398 w 6319863"/>
                  <a:gd name="connsiteY114" fmla="*/ 3722217 h 6643878"/>
                  <a:gd name="connsiteX115" fmla="*/ 924013 w 6319863"/>
                  <a:gd name="connsiteY115" fmla="*/ 3696271 h 6643878"/>
                  <a:gd name="connsiteX116" fmla="*/ 971943 w 6319863"/>
                  <a:gd name="connsiteY116" fmla="*/ 3658197 h 6643878"/>
                  <a:gd name="connsiteX117" fmla="*/ 1009535 w 6319863"/>
                  <a:gd name="connsiteY117" fmla="*/ 3628707 h 6643878"/>
                  <a:gd name="connsiteX118" fmla="*/ 372592 w 6319863"/>
                  <a:gd name="connsiteY118" fmla="*/ 4610341 h 6643878"/>
                  <a:gd name="connsiteX119" fmla="*/ 68935 w 6319863"/>
                  <a:gd name="connsiteY119" fmla="*/ 5611622 h 6643878"/>
                  <a:gd name="connsiteX120" fmla="*/ 0 w 6319863"/>
                  <a:gd name="connsiteY120" fmla="*/ 6353696 h 6643878"/>
                  <a:gd name="connsiteX121" fmla="*/ 11341 w 6319863"/>
                  <a:gd name="connsiteY121" fmla="*/ 6643878 h 6643878"/>
                  <a:gd name="connsiteX122" fmla="*/ 797267 w 6319863"/>
                  <a:gd name="connsiteY122" fmla="*/ 6643878 h 6643878"/>
                  <a:gd name="connsiteX123" fmla="*/ 1254607 w 6319863"/>
                  <a:gd name="connsiteY123" fmla="*/ 4862461 h 6643878"/>
                  <a:gd name="connsiteX124" fmla="*/ 1716618 w 6319863"/>
                  <a:gd name="connsiteY124" fmla="*/ 3833073 h 6643878"/>
                  <a:gd name="connsiteX125" fmla="*/ 2213287 w 6319863"/>
                  <a:gd name="connsiteY125" fmla="*/ 2882981 h 6643878"/>
                  <a:gd name="connsiteX126" fmla="*/ 2999105 w 6319863"/>
                  <a:gd name="connsiteY126" fmla="*/ 1692351 h 6643878"/>
                  <a:gd name="connsiteX127" fmla="*/ 3033941 w 6319863"/>
                  <a:gd name="connsiteY127" fmla="*/ 1675676 h 6643878"/>
                  <a:gd name="connsiteX128" fmla="*/ 3071152 w 6319863"/>
                  <a:gd name="connsiteY128" fmla="*/ 1658874 h 6643878"/>
                  <a:gd name="connsiteX129" fmla="*/ 3110623 w 6319863"/>
                  <a:gd name="connsiteY129" fmla="*/ 1641944 h 6643878"/>
                  <a:gd name="connsiteX130" fmla="*/ 3152190 w 6319863"/>
                  <a:gd name="connsiteY130" fmla="*/ 1624901 h 6643878"/>
                  <a:gd name="connsiteX131" fmla="*/ 3195701 w 6319863"/>
                  <a:gd name="connsiteY131" fmla="*/ 1607769 h 6643878"/>
                  <a:gd name="connsiteX132" fmla="*/ 3240989 w 6319863"/>
                  <a:gd name="connsiteY132" fmla="*/ 1590560 h 6643878"/>
                  <a:gd name="connsiteX133" fmla="*/ 3287903 w 6319863"/>
                  <a:gd name="connsiteY133" fmla="*/ 1573301 h 6643878"/>
                  <a:gd name="connsiteX134" fmla="*/ 3336277 w 6319863"/>
                  <a:gd name="connsiteY134" fmla="*/ 1556016 h 6643878"/>
                  <a:gd name="connsiteX135" fmla="*/ 3385972 w 6319863"/>
                  <a:gd name="connsiteY135" fmla="*/ 1538719 h 6643878"/>
                  <a:gd name="connsiteX136" fmla="*/ 3436810 w 6319863"/>
                  <a:gd name="connsiteY136" fmla="*/ 1521421 h 6643878"/>
                  <a:gd name="connsiteX137" fmla="*/ 3488639 w 6319863"/>
                  <a:gd name="connsiteY137" fmla="*/ 1504162 h 6643878"/>
                  <a:gd name="connsiteX138" fmla="*/ 3541306 w 6319863"/>
                  <a:gd name="connsiteY138" fmla="*/ 1486954 h 6643878"/>
                  <a:gd name="connsiteX139" fmla="*/ 3648519 w 6319863"/>
                  <a:gd name="connsiteY139" fmla="*/ 1452753 h 6643878"/>
                  <a:gd name="connsiteX140" fmla="*/ 3757168 w 6319863"/>
                  <a:gd name="connsiteY140" fmla="*/ 1418996 h 6643878"/>
                  <a:gd name="connsiteX141" fmla="*/ 3920096 w 6319863"/>
                  <a:gd name="connsiteY141" fmla="*/ 1369542 h 6643878"/>
                  <a:gd name="connsiteX142" fmla="*/ 4277944 w 6319863"/>
                  <a:gd name="connsiteY142" fmla="*/ 1262392 h 6643878"/>
                  <a:gd name="connsiteX143" fmla="*/ 4368762 w 6319863"/>
                  <a:gd name="connsiteY143" fmla="*/ 1234630 h 6643878"/>
                  <a:gd name="connsiteX144" fmla="*/ 4452188 w 6319863"/>
                  <a:gd name="connsiteY144" fmla="*/ 1208430 h 6643878"/>
                  <a:gd name="connsiteX145" fmla="*/ 4490745 w 6319863"/>
                  <a:gd name="connsiteY145" fmla="*/ 1195971 h 6643878"/>
                  <a:gd name="connsiteX146" fmla="*/ 4701552 w 6319863"/>
                  <a:gd name="connsiteY146" fmla="*/ 1126337 h 6643878"/>
                  <a:gd name="connsiteX147" fmla="*/ 5046815 w 6319863"/>
                  <a:gd name="connsiteY147" fmla="*/ 1015098 h 6643878"/>
                  <a:gd name="connsiteX148" fmla="*/ 5418239 w 6319863"/>
                  <a:gd name="connsiteY148" fmla="*/ 897521 h 6643878"/>
                  <a:gd name="connsiteX149" fmla="*/ 5761266 w 6319863"/>
                  <a:gd name="connsiteY149" fmla="*/ 790600 h 6643878"/>
                  <a:gd name="connsiteX150" fmla="*/ 6048286 w 6319863"/>
                  <a:gd name="connsiteY150" fmla="*/ 702589 h 6643878"/>
                  <a:gd name="connsiteX151" fmla="*/ 6269812 w 6319863"/>
                  <a:gd name="connsiteY151" fmla="*/ 635825 h 6643878"/>
                  <a:gd name="connsiteX152" fmla="*/ 6319863 w 6319863"/>
                  <a:gd name="connsiteY152" fmla="*/ 367779 h 6643878"/>
                  <a:gd name="connsiteX0" fmla="*/ 6319863 w 6319863"/>
                  <a:gd name="connsiteY0" fmla="*/ 367779 h 6643878"/>
                  <a:gd name="connsiteX1" fmla="*/ 4975771 w 6319863"/>
                  <a:gd name="connsiteY1" fmla="*/ 96647 h 6643878"/>
                  <a:gd name="connsiteX2" fmla="*/ 4292346 w 6319863"/>
                  <a:gd name="connsiteY2" fmla="*/ 0 h 6643878"/>
                  <a:gd name="connsiteX3" fmla="*/ 4057713 w 6319863"/>
                  <a:gd name="connsiteY3" fmla="*/ 72224 h 6643878"/>
                  <a:gd name="connsiteX4" fmla="*/ 4060012 w 6319863"/>
                  <a:gd name="connsiteY4" fmla="*/ 307657 h 6643878"/>
                  <a:gd name="connsiteX5" fmla="*/ 4067568 w 6319863"/>
                  <a:gd name="connsiteY5" fmla="*/ 364629 h 6643878"/>
                  <a:gd name="connsiteX6" fmla="*/ 4071124 w 6319863"/>
                  <a:gd name="connsiteY6" fmla="*/ 415683 h 6643878"/>
                  <a:gd name="connsiteX7" fmla="*/ 4070807 w 6319863"/>
                  <a:gd name="connsiteY7" fmla="*/ 461111 h 6643878"/>
                  <a:gd name="connsiteX8" fmla="*/ 4066679 w 6319863"/>
                  <a:gd name="connsiteY8" fmla="*/ 501205 h 6643878"/>
                  <a:gd name="connsiteX9" fmla="*/ 4047413 w 6319863"/>
                  <a:gd name="connsiteY9" fmla="*/ 566585 h 6643878"/>
                  <a:gd name="connsiteX10" fmla="*/ 4014051 w 6319863"/>
                  <a:gd name="connsiteY10" fmla="*/ 614159 h 6643878"/>
                  <a:gd name="connsiteX11" fmla="*/ 3967365 w 6319863"/>
                  <a:gd name="connsiteY11" fmla="*/ 646277 h 6643878"/>
                  <a:gd name="connsiteX12" fmla="*/ 3908069 w 6319863"/>
                  <a:gd name="connsiteY12" fmla="*/ 665289 h 6643878"/>
                  <a:gd name="connsiteX13" fmla="*/ 3836911 w 6319863"/>
                  <a:gd name="connsiteY13" fmla="*/ 673544 h 6643878"/>
                  <a:gd name="connsiteX14" fmla="*/ 3797109 w 6319863"/>
                  <a:gd name="connsiteY14" fmla="*/ 674370 h 6643878"/>
                  <a:gd name="connsiteX15" fmla="*/ 3754628 w 6319863"/>
                  <a:gd name="connsiteY15" fmla="*/ 673392 h 6643878"/>
                  <a:gd name="connsiteX16" fmla="*/ 3709543 w 6319863"/>
                  <a:gd name="connsiteY16" fmla="*/ 670890 h 6643878"/>
                  <a:gd name="connsiteX17" fmla="*/ 3661968 w 6319863"/>
                  <a:gd name="connsiteY17" fmla="*/ 667169 h 6643878"/>
                  <a:gd name="connsiteX18" fmla="*/ 3611969 w 6319863"/>
                  <a:gd name="connsiteY18" fmla="*/ 662533 h 6643878"/>
                  <a:gd name="connsiteX19" fmla="*/ 3505123 w 6319863"/>
                  <a:gd name="connsiteY19" fmla="*/ 651624 h 6643878"/>
                  <a:gd name="connsiteX20" fmla="*/ 3478136 w 6319863"/>
                  <a:gd name="connsiteY20" fmla="*/ 649795 h 6643878"/>
                  <a:gd name="connsiteX21" fmla="*/ 3421583 w 6319863"/>
                  <a:gd name="connsiteY21" fmla="*/ 651319 h 6643878"/>
                  <a:gd name="connsiteX22" fmla="*/ 3361779 w 6319863"/>
                  <a:gd name="connsiteY22" fmla="*/ 659650 h 6643878"/>
                  <a:gd name="connsiteX23" fmla="*/ 3298914 w 6319863"/>
                  <a:gd name="connsiteY23" fmla="*/ 674598 h 6643878"/>
                  <a:gd name="connsiteX24" fmla="*/ 3233229 w 6319863"/>
                  <a:gd name="connsiteY24" fmla="*/ 695998 h 6643878"/>
                  <a:gd name="connsiteX25" fmla="*/ 3164903 w 6319863"/>
                  <a:gd name="connsiteY25" fmla="*/ 723646 h 6643878"/>
                  <a:gd name="connsiteX26" fmla="*/ 3129826 w 6319863"/>
                  <a:gd name="connsiteY26" fmla="*/ 739775 h 6643878"/>
                  <a:gd name="connsiteX27" fmla="*/ 3094177 w 6319863"/>
                  <a:gd name="connsiteY27" fmla="*/ 757389 h 6643878"/>
                  <a:gd name="connsiteX28" fmla="*/ 3057969 w 6319863"/>
                  <a:gd name="connsiteY28" fmla="*/ 776490 h 6643878"/>
                  <a:gd name="connsiteX29" fmla="*/ 3021241 w 6319863"/>
                  <a:gd name="connsiteY29" fmla="*/ 797052 h 6643878"/>
                  <a:gd name="connsiteX30" fmla="*/ 2999054 w 6319863"/>
                  <a:gd name="connsiteY30" fmla="*/ 810158 h 6643878"/>
                  <a:gd name="connsiteX31" fmla="*/ 2999054 w 6319863"/>
                  <a:gd name="connsiteY31" fmla="*/ 1692389 h 6643878"/>
                  <a:gd name="connsiteX32" fmla="*/ 2816250 w 6319863"/>
                  <a:gd name="connsiteY32" fmla="*/ 1821446 h 6643878"/>
                  <a:gd name="connsiteX33" fmla="*/ 2873883 w 6319863"/>
                  <a:gd name="connsiteY33" fmla="*/ 1773847 h 6643878"/>
                  <a:gd name="connsiteX34" fmla="*/ 2906801 w 6319863"/>
                  <a:gd name="connsiteY34" fmla="*/ 1749183 h 6643878"/>
                  <a:gd name="connsiteX35" fmla="*/ 2938703 w 6319863"/>
                  <a:gd name="connsiteY35" fmla="*/ 1727263 h 6643878"/>
                  <a:gd name="connsiteX36" fmla="*/ 2999054 w 6319863"/>
                  <a:gd name="connsiteY36" fmla="*/ 1692389 h 6643878"/>
                  <a:gd name="connsiteX37" fmla="*/ 2999054 w 6319863"/>
                  <a:gd name="connsiteY37" fmla="*/ 810158 h 6643878"/>
                  <a:gd name="connsiteX38" fmla="*/ 2946311 w 6319863"/>
                  <a:gd name="connsiteY38" fmla="*/ 842441 h 6643878"/>
                  <a:gd name="connsiteX39" fmla="*/ 2908160 w 6319863"/>
                  <a:gd name="connsiteY39" fmla="*/ 867232 h 6643878"/>
                  <a:gd name="connsiteX40" fmla="*/ 2869603 w 6319863"/>
                  <a:gd name="connsiteY40" fmla="*/ 893394 h 6643878"/>
                  <a:gd name="connsiteX41" fmla="*/ 2830639 w 6319863"/>
                  <a:gd name="connsiteY41" fmla="*/ 920889 h 6643878"/>
                  <a:gd name="connsiteX42" fmla="*/ 2791320 w 6319863"/>
                  <a:gd name="connsiteY42" fmla="*/ 949718 h 6643878"/>
                  <a:gd name="connsiteX43" fmla="*/ 2751658 w 6319863"/>
                  <a:gd name="connsiteY43" fmla="*/ 979843 h 6643878"/>
                  <a:gd name="connsiteX44" fmla="*/ 2711678 w 6319863"/>
                  <a:gd name="connsiteY44" fmla="*/ 1011250 h 6643878"/>
                  <a:gd name="connsiteX45" fmla="*/ 2671407 w 6319863"/>
                  <a:gd name="connsiteY45" fmla="*/ 1043901 h 6643878"/>
                  <a:gd name="connsiteX46" fmla="*/ 2630881 w 6319863"/>
                  <a:gd name="connsiteY46" fmla="*/ 1077798 h 6643878"/>
                  <a:gd name="connsiteX47" fmla="*/ 2590127 w 6319863"/>
                  <a:gd name="connsiteY47" fmla="*/ 1112913 h 6643878"/>
                  <a:gd name="connsiteX48" fmla="*/ 2549156 w 6319863"/>
                  <a:gd name="connsiteY48" fmla="*/ 1149210 h 6643878"/>
                  <a:gd name="connsiteX49" fmla="*/ 2507996 w 6319863"/>
                  <a:gd name="connsiteY49" fmla="*/ 1186675 h 6643878"/>
                  <a:gd name="connsiteX50" fmla="*/ 2466695 w 6319863"/>
                  <a:gd name="connsiteY50" fmla="*/ 1225283 h 6643878"/>
                  <a:gd name="connsiteX51" fmla="*/ 2425255 w 6319863"/>
                  <a:gd name="connsiteY51" fmla="*/ 1265021 h 6643878"/>
                  <a:gd name="connsiteX52" fmla="*/ 2383713 w 6319863"/>
                  <a:gd name="connsiteY52" fmla="*/ 1305852 h 6643878"/>
                  <a:gd name="connsiteX53" fmla="*/ 2342108 w 6319863"/>
                  <a:gd name="connsiteY53" fmla="*/ 1347774 h 6643878"/>
                  <a:gd name="connsiteX54" fmla="*/ 2300440 w 6319863"/>
                  <a:gd name="connsiteY54" fmla="*/ 1390738 h 6643878"/>
                  <a:gd name="connsiteX55" fmla="*/ 2258745 w 6319863"/>
                  <a:gd name="connsiteY55" fmla="*/ 1434757 h 6643878"/>
                  <a:gd name="connsiteX56" fmla="*/ 2217064 w 6319863"/>
                  <a:gd name="connsiteY56" fmla="*/ 1479778 h 6643878"/>
                  <a:gd name="connsiteX57" fmla="*/ 2175395 w 6319863"/>
                  <a:gd name="connsiteY57" fmla="*/ 1525790 h 6643878"/>
                  <a:gd name="connsiteX58" fmla="*/ 2133803 w 6319863"/>
                  <a:gd name="connsiteY58" fmla="*/ 1572768 h 6643878"/>
                  <a:gd name="connsiteX59" fmla="*/ 2092274 w 6319863"/>
                  <a:gd name="connsiteY59" fmla="*/ 1620697 h 6643878"/>
                  <a:gd name="connsiteX60" fmla="*/ 2050859 w 6319863"/>
                  <a:gd name="connsiteY60" fmla="*/ 1669542 h 6643878"/>
                  <a:gd name="connsiteX61" fmla="*/ 2009584 w 6319863"/>
                  <a:gd name="connsiteY61" fmla="*/ 1719300 h 6643878"/>
                  <a:gd name="connsiteX62" fmla="*/ 1968461 w 6319863"/>
                  <a:gd name="connsiteY62" fmla="*/ 1769935 h 6643878"/>
                  <a:gd name="connsiteX63" fmla="*/ 1927529 w 6319863"/>
                  <a:gd name="connsiteY63" fmla="*/ 1821421 h 6643878"/>
                  <a:gd name="connsiteX64" fmla="*/ 1886813 w 6319863"/>
                  <a:gd name="connsiteY64" fmla="*/ 1873758 h 6643878"/>
                  <a:gd name="connsiteX65" fmla="*/ 1817725 w 6319863"/>
                  <a:gd name="connsiteY65" fmla="*/ 1964372 h 6643878"/>
                  <a:gd name="connsiteX66" fmla="*/ 1788172 w 6319863"/>
                  <a:gd name="connsiteY66" fmla="*/ 2002142 h 6643878"/>
                  <a:gd name="connsiteX67" fmla="*/ 1757705 w 6319863"/>
                  <a:gd name="connsiteY67" fmla="*/ 2040204 h 6643878"/>
                  <a:gd name="connsiteX68" fmla="*/ 1726361 w 6319863"/>
                  <a:gd name="connsiteY68" fmla="*/ 2078520 h 6643878"/>
                  <a:gd name="connsiteX69" fmla="*/ 1694192 w 6319863"/>
                  <a:gd name="connsiteY69" fmla="*/ 2117064 h 6643878"/>
                  <a:gd name="connsiteX70" fmla="*/ 1661236 w 6319863"/>
                  <a:gd name="connsiteY70" fmla="*/ 2155799 h 6643878"/>
                  <a:gd name="connsiteX71" fmla="*/ 1627517 w 6319863"/>
                  <a:gd name="connsiteY71" fmla="*/ 2194725 h 6643878"/>
                  <a:gd name="connsiteX72" fmla="*/ 1593088 w 6319863"/>
                  <a:gd name="connsiteY72" fmla="*/ 2233790 h 6643878"/>
                  <a:gd name="connsiteX73" fmla="*/ 1557997 w 6319863"/>
                  <a:gd name="connsiteY73" fmla="*/ 2272982 h 6643878"/>
                  <a:gd name="connsiteX74" fmla="*/ 1522260 w 6319863"/>
                  <a:gd name="connsiteY74" fmla="*/ 2312263 h 6643878"/>
                  <a:gd name="connsiteX75" fmla="*/ 1485938 w 6319863"/>
                  <a:gd name="connsiteY75" fmla="*/ 2351608 h 6643878"/>
                  <a:gd name="connsiteX76" fmla="*/ 1449070 w 6319863"/>
                  <a:gd name="connsiteY76" fmla="*/ 2391003 h 6643878"/>
                  <a:gd name="connsiteX77" fmla="*/ 1411681 w 6319863"/>
                  <a:gd name="connsiteY77" fmla="*/ 2430424 h 6643878"/>
                  <a:gd name="connsiteX78" fmla="*/ 1373822 w 6319863"/>
                  <a:gd name="connsiteY78" fmla="*/ 2469819 h 6643878"/>
                  <a:gd name="connsiteX79" fmla="*/ 1335532 w 6319863"/>
                  <a:gd name="connsiteY79" fmla="*/ 2509189 h 6643878"/>
                  <a:gd name="connsiteX80" fmla="*/ 1296860 w 6319863"/>
                  <a:gd name="connsiteY80" fmla="*/ 2548483 h 6643878"/>
                  <a:gd name="connsiteX81" fmla="*/ 1257820 w 6319863"/>
                  <a:gd name="connsiteY81" fmla="*/ 2587701 h 6643878"/>
                  <a:gd name="connsiteX82" fmla="*/ 1218476 w 6319863"/>
                  <a:gd name="connsiteY82" fmla="*/ 2626791 h 6643878"/>
                  <a:gd name="connsiteX83" fmla="*/ 1178852 w 6319863"/>
                  <a:gd name="connsiteY83" fmla="*/ 2665742 h 6643878"/>
                  <a:gd name="connsiteX84" fmla="*/ 1138999 w 6319863"/>
                  <a:gd name="connsiteY84" fmla="*/ 2704515 h 6643878"/>
                  <a:gd name="connsiteX85" fmla="*/ 1098956 w 6319863"/>
                  <a:gd name="connsiteY85" fmla="*/ 2743111 h 6643878"/>
                  <a:gd name="connsiteX86" fmla="*/ 1058760 w 6319863"/>
                  <a:gd name="connsiteY86" fmla="*/ 2781465 h 6643878"/>
                  <a:gd name="connsiteX87" fmla="*/ 1018463 w 6319863"/>
                  <a:gd name="connsiteY87" fmla="*/ 2819577 h 6643878"/>
                  <a:gd name="connsiteX88" fmla="*/ 937666 w 6319863"/>
                  <a:gd name="connsiteY88" fmla="*/ 2894952 h 6643878"/>
                  <a:gd name="connsiteX89" fmla="*/ 856894 w 6319863"/>
                  <a:gd name="connsiteY89" fmla="*/ 2969018 h 6643878"/>
                  <a:gd name="connsiteX90" fmla="*/ 776490 w 6319863"/>
                  <a:gd name="connsiteY90" fmla="*/ 3041548 h 6643878"/>
                  <a:gd name="connsiteX91" fmla="*/ 696734 w 6319863"/>
                  <a:gd name="connsiteY91" fmla="*/ 3112338 h 6643878"/>
                  <a:gd name="connsiteX92" fmla="*/ 617982 w 6319863"/>
                  <a:gd name="connsiteY92" fmla="*/ 3181185 h 6643878"/>
                  <a:gd name="connsiteX93" fmla="*/ 540537 w 6319863"/>
                  <a:gd name="connsiteY93" fmla="*/ 3247872 h 6643878"/>
                  <a:gd name="connsiteX94" fmla="*/ 464705 w 6319863"/>
                  <a:gd name="connsiteY94" fmla="*/ 3312185 h 6643878"/>
                  <a:gd name="connsiteX95" fmla="*/ 390829 w 6319863"/>
                  <a:gd name="connsiteY95" fmla="*/ 3373894 h 6643878"/>
                  <a:gd name="connsiteX96" fmla="*/ 319227 w 6319863"/>
                  <a:gd name="connsiteY96" fmla="*/ 3432822 h 6643878"/>
                  <a:gd name="connsiteX97" fmla="*/ 250202 w 6319863"/>
                  <a:gd name="connsiteY97" fmla="*/ 3488740 h 6643878"/>
                  <a:gd name="connsiteX98" fmla="*/ 184086 w 6319863"/>
                  <a:gd name="connsiteY98" fmla="*/ 3541433 h 6643878"/>
                  <a:gd name="connsiteX99" fmla="*/ 121196 w 6319863"/>
                  <a:gd name="connsiteY99" fmla="*/ 3590683 h 6643878"/>
                  <a:gd name="connsiteX100" fmla="*/ 174358 w 6319863"/>
                  <a:gd name="connsiteY100" fmla="*/ 3643401 h 6643878"/>
                  <a:gd name="connsiteX101" fmla="*/ 228028 w 6319863"/>
                  <a:gd name="connsiteY101" fmla="*/ 3687292 h 6643878"/>
                  <a:gd name="connsiteX102" fmla="*/ 281901 w 6319863"/>
                  <a:gd name="connsiteY102" fmla="*/ 3722992 h 6643878"/>
                  <a:gd name="connsiteX103" fmla="*/ 335661 w 6319863"/>
                  <a:gd name="connsiteY103" fmla="*/ 3751161 h 6643878"/>
                  <a:gd name="connsiteX104" fmla="*/ 388988 w 6319863"/>
                  <a:gd name="connsiteY104" fmla="*/ 3772420 h 6643878"/>
                  <a:gd name="connsiteX105" fmla="*/ 441553 w 6319863"/>
                  <a:gd name="connsiteY105" fmla="*/ 3787432 h 6643878"/>
                  <a:gd name="connsiteX106" fmla="*/ 493052 w 6319863"/>
                  <a:gd name="connsiteY106" fmla="*/ 3796804 h 6643878"/>
                  <a:gd name="connsiteX107" fmla="*/ 543166 w 6319863"/>
                  <a:gd name="connsiteY107" fmla="*/ 3801199 h 6643878"/>
                  <a:gd name="connsiteX108" fmla="*/ 591578 w 6319863"/>
                  <a:gd name="connsiteY108" fmla="*/ 3801262 h 6643878"/>
                  <a:gd name="connsiteX109" fmla="*/ 637971 w 6319863"/>
                  <a:gd name="connsiteY109" fmla="*/ 3797617 h 6643878"/>
                  <a:gd name="connsiteX110" fmla="*/ 682015 w 6319863"/>
                  <a:gd name="connsiteY110" fmla="*/ 3790912 h 6643878"/>
                  <a:gd name="connsiteX111" fmla="*/ 723404 w 6319863"/>
                  <a:gd name="connsiteY111" fmla="*/ 3781780 h 6643878"/>
                  <a:gd name="connsiteX112" fmla="*/ 761822 w 6319863"/>
                  <a:gd name="connsiteY112" fmla="*/ 3770871 h 6643878"/>
                  <a:gd name="connsiteX113" fmla="*/ 828459 w 6319863"/>
                  <a:gd name="connsiteY113" fmla="*/ 3746271 h 6643878"/>
                  <a:gd name="connsiteX114" fmla="*/ 879398 w 6319863"/>
                  <a:gd name="connsiteY114" fmla="*/ 3722217 h 6643878"/>
                  <a:gd name="connsiteX115" fmla="*/ 924013 w 6319863"/>
                  <a:gd name="connsiteY115" fmla="*/ 3696271 h 6643878"/>
                  <a:gd name="connsiteX116" fmla="*/ 971943 w 6319863"/>
                  <a:gd name="connsiteY116" fmla="*/ 3658197 h 6643878"/>
                  <a:gd name="connsiteX117" fmla="*/ 1009535 w 6319863"/>
                  <a:gd name="connsiteY117" fmla="*/ 3628707 h 6643878"/>
                  <a:gd name="connsiteX118" fmla="*/ 372592 w 6319863"/>
                  <a:gd name="connsiteY118" fmla="*/ 4610341 h 6643878"/>
                  <a:gd name="connsiteX119" fmla="*/ 0 w 6319863"/>
                  <a:gd name="connsiteY119" fmla="*/ 6353696 h 6643878"/>
                  <a:gd name="connsiteX120" fmla="*/ 11341 w 6319863"/>
                  <a:gd name="connsiteY120" fmla="*/ 6643878 h 6643878"/>
                  <a:gd name="connsiteX121" fmla="*/ 797267 w 6319863"/>
                  <a:gd name="connsiteY121" fmla="*/ 6643878 h 6643878"/>
                  <a:gd name="connsiteX122" fmla="*/ 1254607 w 6319863"/>
                  <a:gd name="connsiteY122" fmla="*/ 4862461 h 6643878"/>
                  <a:gd name="connsiteX123" fmla="*/ 1716618 w 6319863"/>
                  <a:gd name="connsiteY123" fmla="*/ 3833073 h 6643878"/>
                  <a:gd name="connsiteX124" fmla="*/ 2213287 w 6319863"/>
                  <a:gd name="connsiteY124" fmla="*/ 2882981 h 6643878"/>
                  <a:gd name="connsiteX125" fmla="*/ 2999105 w 6319863"/>
                  <a:gd name="connsiteY125" fmla="*/ 1692351 h 6643878"/>
                  <a:gd name="connsiteX126" fmla="*/ 3033941 w 6319863"/>
                  <a:gd name="connsiteY126" fmla="*/ 1675676 h 6643878"/>
                  <a:gd name="connsiteX127" fmla="*/ 3071152 w 6319863"/>
                  <a:gd name="connsiteY127" fmla="*/ 1658874 h 6643878"/>
                  <a:gd name="connsiteX128" fmla="*/ 3110623 w 6319863"/>
                  <a:gd name="connsiteY128" fmla="*/ 1641944 h 6643878"/>
                  <a:gd name="connsiteX129" fmla="*/ 3152190 w 6319863"/>
                  <a:gd name="connsiteY129" fmla="*/ 1624901 h 6643878"/>
                  <a:gd name="connsiteX130" fmla="*/ 3195701 w 6319863"/>
                  <a:gd name="connsiteY130" fmla="*/ 1607769 h 6643878"/>
                  <a:gd name="connsiteX131" fmla="*/ 3240989 w 6319863"/>
                  <a:gd name="connsiteY131" fmla="*/ 1590560 h 6643878"/>
                  <a:gd name="connsiteX132" fmla="*/ 3287903 w 6319863"/>
                  <a:gd name="connsiteY132" fmla="*/ 1573301 h 6643878"/>
                  <a:gd name="connsiteX133" fmla="*/ 3336277 w 6319863"/>
                  <a:gd name="connsiteY133" fmla="*/ 1556016 h 6643878"/>
                  <a:gd name="connsiteX134" fmla="*/ 3385972 w 6319863"/>
                  <a:gd name="connsiteY134" fmla="*/ 1538719 h 6643878"/>
                  <a:gd name="connsiteX135" fmla="*/ 3436810 w 6319863"/>
                  <a:gd name="connsiteY135" fmla="*/ 1521421 h 6643878"/>
                  <a:gd name="connsiteX136" fmla="*/ 3488639 w 6319863"/>
                  <a:gd name="connsiteY136" fmla="*/ 1504162 h 6643878"/>
                  <a:gd name="connsiteX137" fmla="*/ 3541306 w 6319863"/>
                  <a:gd name="connsiteY137" fmla="*/ 1486954 h 6643878"/>
                  <a:gd name="connsiteX138" fmla="*/ 3648519 w 6319863"/>
                  <a:gd name="connsiteY138" fmla="*/ 1452753 h 6643878"/>
                  <a:gd name="connsiteX139" fmla="*/ 3757168 w 6319863"/>
                  <a:gd name="connsiteY139" fmla="*/ 1418996 h 6643878"/>
                  <a:gd name="connsiteX140" fmla="*/ 3920096 w 6319863"/>
                  <a:gd name="connsiteY140" fmla="*/ 1369542 h 6643878"/>
                  <a:gd name="connsiteX141" fmla="*/ 4277944 w 6319863"/>
                  <a:gd name="connsiteY141" fmla="*/ 1262392 h 6643878"/>
                  <a:gd name="connsiteX142" fmla="*/ 4368762 w 6319863"/>
                  <a:gd name="connsiteY142" fmla="*/ 1234630 h 6643878"/>
                  <a:gd name="connsiteX143" fmla="*/ 4452188 w 6319863"/>
                  <a:gd name="connsiteY143" fmla="*/ 1208430 h 6643878"/>
                  <a:gd name="connsiteX144" fmla="*/ 4490745 w 6319863"/>
                  <a:gd name="connsiteY144" fmla="*/ 1195971 h 6643878"/>
                  <a:gd name="connsiteX145" fmla="*/ 4701552 w 6319863"/>
                  <a:gd name="connsiteY145" fmla="*/ 1126337 h 6643878"/>
                  <a:gd name="connsiteX146" fmla="*/ 5046815 w 6319863"/>
                  <a:gd name="connsiteY146" fmla="*/ 1015098 h 6643878"/>
                  <a:gd name="connsiteX147" fmla="*/ 5418239 w 6319863"/>
                  <a:gd name="connsiteY147" fmla="*/ 897521 h 6643878"/>
                  <a:gd name="connsiteX148" fmla="*/ 5761266 w 6319863"/>
                  <a:gd name="connsiteY148" fmla="*/ 790600 h 6643878"/>
                  <a:gd name="connsiteX149" fmla="*/ 6048286 w 6319863"/>
                  <a:gd name="connsiteY149" fmla="*/ 702589 h 6643878"/>
                  <a:gd name="connsiteX150" fmla="*/ 6269812 w 6319863"/>
                  <a:gd name="connsiteY150" fmla="*/ 635825 h 6643878"/>
                  <a:gd name="connsiteX151" fmla="*/ 6319863 w 6319863"/>
                  <a:gd name="connsiteY151" fmla="*/ 367779 h 6643878"/>
                  <a:gd name="connsiteX0" fmla="*/ 6320256 w 6320256"/>
                  <a:gd name="connsiteY0" fmla="*/ 367779 h 6643878"/>
                  <a:gd name="connsiteX1" fmla="*/ 4976164 w 6320256"/>
                  <a:gd name="connsiteY1" fmla="*/ 96647 h 6643878"/>
                  <a:gd name="connsiteX2" fmla="*/ 4292739 w 6320256"/>
                  <a:gd name="connsiteY2" fmla="*/ 0 h 6643878"/>
                  <a:gd name="connsiteX3" fmla="*/ 4058106 w 6320256"/>
                  <a:gd name="connsiteY3" fmla="*/ 72224 h 6643878"/>
                  <a:gd name="connsiteX4" fmla="*/ 4060405 w 6320256"/>
                  <a:gd name="connsiteY4" fmla="*/ 307657 h 6643878"/>
                  <a:gd name="connsiteX5" fmla="*/ 4067961 w 6320256"/>
                  <a:gd name="connsiteY5" fmla="*/ 364629 h 6643878"/>
                  <a:gd name="connsiteX6" fmla="*/ 4071517 w 6320256"/>
                  <a:gd name="connsiteY6" fmla="*/ 415683 h 6643878"/>
                  <a:gd name="connsiteX7" fmla="*/ 4071200 w 6320256"/>
                  <a:gd name="connsiteY7" fmla="*/ 461111 h 6643878"/>
                  <a:gd name="connsiteX8" fmla="*/ 4067072 w 6320256"/>
                  <a:gd name="connsiteY8" fmla="*/ 501205 h 6643878"/>
                  <a:gd name="connsiteX9" fmla="*/ 4047806 w 6320256"/>
                  <a:gd name="connsiteY9" fmla="*/ 566585 h 6643878"/>
                  <a:gd name="connsiteX10" fmla="*/ 4014444 w 6320256"/>
                  <a:gd name="connsiteY10" fmla="*/ 614159 h 6643878"/>
                  <a:gd name="connsiteX11" fmla="*/ 3967758 w 6320256"/>
                  <a:gd name="connsiteY11" fmla="*/ 646277 h 6643878"/>
                  <a:gd name="connsiteX12" fmla="*/ 3908462 w 6320256"/>
                  <a:gd name="connsiteY12" fmla="*/ 665289 h 6643878"/>
                  <a:gd name="connsiteX13" fmla="*/ 3837304 w 6320256"/>
                  <a:gd name="connsiteY13" fmla="*/ 673544 h 6643878"/>
                  <a:gd name="connsiteX14" fmla="*/ 3797502 w 6320256"/>
                  <a:gd name="connsiteY14" fmla="*/ 674370 h 6643878"/>
                  <a:gd name="connsiteX15" fmla="*/ 3755021 w 6320256"/>
                  <a:gd name="connsiteY15" fmla="*/ 673392 h 6643878"/>
                  <a:gd name="connsiteX16" fmla="*/ 3709936 w 6320256"/>
                  <a:gd name="connsiteY16" fmla="*/ 670890 h 6643878"/>
                  <a:gd name="connsiteX17" fmla="*/ 3662361 w 6320256"/>
                  <a:gd name="connsiteY17" fmla="*/ 667169 h 6643878"/>
                  <a:gd name="connsiteX18" fmla="*/ 3612362 w 6320256"/>
                  <a:gd name="connsiteY18" fmla="*/ 662533 h 6643878"/>
                  <a:gd name="connsiteX19" fmla="*/ 3505516 w 6320256"/>
                  <a:gd name="connsiteY19" fmla="*/ 651624 h 6643878"/>
                  <a:gd name="connsiteX20" fmla="*/ 3478529 w 6320256"/>
                  <a:gd name="connsiteY20" fmla="*/ 649795 h 6643878"/>
                  <a:gd name="connsiteX21" fmla="*/ 3421976 w 6320256"/>
                  <a:gd name="connsiteY21" fmla="*/ 651319 h 6643878"/>
                  <a:gd name="connsiteX22" fmla="*/ 3362172 w 6320256"/>
                  <a:gd name="connsiteY22" fmla="*/ 659650 h 6643878"/>
                  <a:gd name="connsiteX23" fmla="*/ 3299307 w 6320256"/>
                  <a:gd name="connsiteY23" fmla="*/ 674598 h 6643878"/>
                  <a:gd name="connsiteX24" fmla="*/ 3233622 w 6320256"/>
                  <a:gd name="connsiteY24" fmla="*/ 695998 h 6643878"/>
                  <a:gd name="connsiteX25" fmla="*/ 3165296 w 6320256"/>
                  <a:gd name="connsiteY25" fmla="*/ 723646 h 6643878"/>
                  <a:gd name="connsiteX26" fmla="*/ 3130219 w 6320256"/>
                  <a:gd name="connsiteY26" fmla="*/ 739775 h 6643878"/>
                  <a:gd name="connsiteX27" fmla="*/ 3094570 w 6320256"/>
                  <a:gd name="connsiteY27" fmla="*/ 757389 h 6643878"/>
                  <a:gd name="connsiteX28" fmla="*/ 3058362 w 6320256"/>
                  <a:gd name="connsiteY28" fmla="*/ 776490 h 6643878"/>
                  <a:gd name="connsiteX29" fmla="*/ 3021634 w 6320256"/>
                  <a:gd name="connsiteY29" fmla="*/ 797052 h 6643878"/>
                  <a:gd name="connsiteX30" fmla="*/ 2999447 w 6320256"/>
                  <a:gd name="connsiteY30" fmla="*/ 810158 h 6643878"/>
                  <a:gd name="connsiteX31" fmla="*/ 2999447 w 6320256"/>
                  <a:gd name="connsiteY31" fmla="*/ 1692389 h 6643878"/>
                  <a:gd name="connsiteX32" fmla="*/ 2816643 w 6320256"/>
                  <a:gd name="connsiteY32" fmla="*/ 1821446 h 6643878"/>
                  <a:gd name="connsiteX33" fmla="*/ 2874276 w 6320256"/>
                  <a:gd name="connsiteY33" fmla="*/ 1773847 h 6643878"/>
                  <a:gd name="connsiteX34" fmla="*/ 2907194 w 6320256"/>
                  <a:gd name="connsiteY34" fmla="*/ 1749183 h 6643878"/>
                  <a:gd name="connsiteX35" fmla="*/ 2939096 w 6320256"/>
                  <a:gd name="connsiteY35" fmla="*/ 1727263 h 6643878"/>
                  <a:gd name="connsiteX36" fmla="*/ 2999447 w 6320256"/>
                  <a:gd name="connsiteY36" fmla="*/ 1692389 h 6643878"/>
                  <a:gd name="connsiteX37" fmla="*/ 2999447 w 6320256"/>
                  <a:gd name="connsiteY37" fmla="*/ 810158 h 6643878"/>
                  <a:gd name="connsiteX38" fmla="*/ 2946704 w 6320256"/>
                  <a:gd name="connsiteY38" fmla="*/ 842441 h 6643878"/>
                  <a:gd name="connsiteX39" fmla="*/ 2908553 w 6320256"/>
                  <a:gd name="connsiteY39" fmla="*/ 867232 h 6643878"/>
                  <a:gd name="connsiteX40" fmla="*/ 2869996 w 6320256"/>
                  <a:gd name="connsiteY40" fmla="*/ 893394 h 6643878"/>
                  <a:gd name="connsiteX41" fmla="*/ 2831032 w 6320256"/>
                  <a:gd name="connsiteY41" fmla="*/ 920889 h 6643878"/>
                  <a:gd name="connsiteX42" fmla="*/ 2791713 w 6320256"/>
                  <a:gd name="connsiteY42" fmla="*/ 949718 h 6643878"/>
                  <a:gd name="connsiteX43" fmla="*/ 2752051 w 6320256"/>
                  <a:gd name="connsiteY43" fmla="*/ 979843 h 6643878"/>
                  <a:gd name="connsiteX44" fmla="*/ 2712071 w 6320256"/>
                  <a:gd name="connsiteY44" fmla="*/ 1011250 h 6643878"/>
                  <a:gd name="connsiteX45" fmla="*/ 2671800 w 6320256"/>
                  <a:gd name="connsiteY45" fmla="*/ 1043901 h 6643878"/>
                  <a:gd name="connsiteX46" fmla="*/ 2631274 w 6320256"/>
                  <a:gd name="connsiteY46" fmla="*/ 1077798 h 6643878"/>
                  <a:gd name="connsiteX47" fmla="*/ 2590520 w 6320256"/>
                  <a:gd name="connsiteY47" fmla="*/ 1112913 h 6643878"/>
                  <a:gd name="connsiteX48" fmla="*/ 2549549 w 6320256"/>
                  <a:gd name="connsiteY48" fmla="*/ 1149210 h 6643878"/>
                  <a:gd name="connsiteX49" fmla="*/ 2508389 w 6320256"/>
                  <a:gd name="connsiteY49" fmla="*/ 1186675 h 6643878"/>
                  <a:gd name="connsiteX50" fmla="*/ 2467088 w 6320256"/>
                  <a:gd name="connsiteY50" fmla="*/ 1225283 h 6643878"/>
                  <a:gd name="connsiteX51" fmla="*/ 2425648 w 6320256"/>
                  <a:gd name="connsiteY51" fmla="*/ 1265021 h 6643878"/>
                  <a:gd name="connsiteX52" fmla="*/ 2384106 w 6320256"/>
                  <a:gd name="connsiteY52" fmla="*/ 1305852 h 6643878"/>
                  <a:gd name="connsiteX53" fmla="*/ 2342501 w 6320256"/>
                  <a:gd name="connsiteY53" fmla="*/ 1347774 h 6643878"/>
                  <a:gd name="connsiteX54" fmla="*/ 2300833 w 6320256"/>
                  <a:gd name="connsiteY54" fmla="*/ 1390738 h 6643878"/>
                  <a:gd name="connsiteX55" fmla="*/ 2259138 w 6320256"/>
                  <a:gd name="connsiteY55" fmla="*/ 1434757 h 6643878"/>
                  <a:gd name="connsiteX56" fmla="*/ 2217457 w 6320256"/>
                  <a:gd name="connsiteY56" fmla="*/ 1479778 h 6643878"/>
                  <a:gd name="connsiteX57" fmla="*/ 2175788 w 6320256"/>
                  <a:gd name="connsiteY57" fmla="*/ 1525790 h 6643878"/>
                  <a:gd name="connsiteX58" fmla="*/ 2134196 w 6320256"/>
                  <a:gd name="connsiteY58" fmla="*/ 1572768 h 6643878"/>
                  <a:gd name="connsiteX59" fmla="*/ 2092667 w 6320256"/>
                  <a:gd name="connsiteY59" fmla="*/ 1620697 h 6643878"/>
                  <a:gd name="connsiteX60" fmla="*/ 2051252 w 6320256"/>
                  <a:gd name="connsiteY60" fmla="*/ 1669542 h 6643878"/>
                  <a:gd name="connsiteX61" fmla="*/ 2009977 w 6320256"/>
                  <a:gd name="connsiteY61" fmla="*/ 1719300 h 6643878"/>
                  <a:gd name="connsiteX62" fmla="*/ 1968854 w 6320256"/>
                  <a:gd name="connsiteY62" fmla="*/ 1769935 h 6643878"/>
                  <a:gd name="connsiteX63" fmla="*/ 1927922 w 6320256"/>
                  <a:gd name="connsiteY63" fmla="*/ 1821421 h 6643878"/>
                  <a:gd name="connsiteX64" fmla="*/ 1887206 w 6320256"/>
                  <a:gd name="connsiteY64" fmla="*/ 1873758 h 6643878"/>
                  <a:gd name="connsiteX65" fmla="*/ 1818118 w 6320256"/>
                  <a:gd name="connsiteY65" fmla="*/ 1964372 h 6643878"/>
                  <a:gd name="connsiteX66" fmla="*/ 1788565 w 6320256"/>
                  <a:gd name="connsiteY66" fmla="*/ 2002142 h 6643878"/>
                  <a:gd name="connsiteX67" fmla="*/ 1758098 w 6320256"/>
                  <a:gd name="connsiteY67" fmla="*/ 2040204 h 6643878"/>
                  <a:gd name="connsiteX68" fmla="*/ 1726754 w 6320256"/>
                  <a:gd name="connsiteY68" fmla="*/ 2078520 h 6643878"/>
                  <a:gd name="connsiteX69" fmla="*/ 1694585 w 6320256"/>
                  <a:gd name="connsiteY69" fmla="*/ 2117064 h 6643878"/>
                  <a:gd name="connsiteX70" fmla="*/ 1661629 w 6320256"/>
                  <a:gd name="connsiteY70" fmla="*/ 2155799 h 6643878"/>
                  <a:gd name="connsiteX71" fmla="*/ 1627910 w 6320256"/>
                  <a:gd name="connsiteY71" fmla="*/ 2194725 h 6643878"/>
                  <a:gd name="connsiteX72" fmla="*/ 1593481 w 6320256"/>
                  <a:gd name="connsiteY72" fmla="*/ 2233790 h 6643878"/>
                  <a:gd name="connsiteX73" fmla="*/ 1558390 w 6320256"/>
                  <a:gd name="connsiteY73" fmla="*/ 2272982 h 6643878"/>
                  <a:gd name="connsiteX74" fmla="*/ 1522653 w 6320256"/>
                  <a:gd name="connsiteY74" fmla="*/ 2312263 h 6643878"/>
                  <a:gd name="connsiteX75" fmla="*/ 1486331 w 6320256"/>
                  <a:gd name="connsiteY75" fmla="*/ 2351608 h 6643878"/>
                  <a:gd name="connsiteX76" fmla="*/ 1449463 w 6320256"/>
                  <a:gd name="connsiteY76" fmla="*/ 2391003 h 6643878"/>
                  <a:gd name="connsiteX77" fmla="*/ 1412074 w 6320256"/>
                  <a:gd name="connsiteY77" fmla="*/ 2430424 h 6643878"/>
                  <a:gd name="connsiteX78" fmla="*/ 1374215 w 6320256"/>
                  <a:gd name="connsiteY78" fmla="*/ 2469819 h 6643878"/>
                  <a:gd name="connsiteX79" fmla="*/ 1335925 w 6320256"/>
                  <a:gd name="connsiteY79" fmla="*/ 2509189 h 6643878"/>
                  <a:gd name="connsiteX80" fmla="*/ 1297253 w 6320256"/>
                  <a:gd name="connsiteY80" fmla="*/ 2548483 h 6643878"/>
                  <a:gd name="connsiteX81" fmla="*/ 1258213 w 6320256"/>
                  <a:gd name="connsiteY81" fmla="*/ 2587701 h 6643878"/>
                  <a:gd name="connsiteX82" fmla="*/ 1218869 w 6320256"/>
                  <a:gd name="connsiteY82" fmla="*/ 2626791 h 6643878"/>
                  <a:gd name="connsiteX83" fmla="*/ 1179245 w 6320256"/>
                  <a:gd name="connsiteY83" fmla="*/ 2665742 h 6643878"/>
                  <a:gd name="connsiteX84" fmla="*/ 1139392 w 6320256"/>
                  <a:gd name="connsiteY84" fmla="*/ 2704515 h 6643878"/>
                  <a:gd name="connsiteX85" fmla="*/ 1099349 w 6320256"/>
                  <a:gd name="connsiteY85" fmla="*/ 2743111 h 6643878"/>
                  <a:gd name="connsiteX86" fmla="*/ 1059153 w 6320256"/>
                  <a:gd name="connsiteY86" fmla="*/ 2781465 h 6643878"/>
                  <a:gd name="connsiteX87" fmla="*/ 1018856 w 6320256"/>
                  <a:gd name="connsiteY87" fmla="*/ 2819577 h 6643878"/>
                  <a:gd name="connsiteX88" fmla="*/ 938059 w 6320256"/>
                  <a:gd name="connsiteY88" fmla="*/ 2894952 h 6643878"/>
                  <a:gd name="connsiteX89" fmla="*/ 857287 w 6320256"/>
                  <a:gd name="connsiteY89" fmla="*/ 2969018 h 6643878"/>
                  <a:gd name="connsiteX90" fmla="*/ 776883 w 6320256"/>
                  <a:gd name="connsiteY90" fmla="*/ 3041548 h 6643878"/>
                  <a:gd name="connsiteX91" fmla="*/ 697127 w 6320256"/>
                  <a:gd name="connsiteY91" fmla="*/ 3112338 h 6643878"/>
                  <a:gd name="connsiteX92" fmla="*/ 618375 w 6320256"/>
                  <a:gd name="connsiteY92" fmla="*/ 3181185 h 6643878"/>
                  <a:gd name="connsiteX93" fmla="*/ 540930 w 6320256"/>
                  <a:gd name="connsiteY93" fmla="*/ 3247872 h 6643878"/>
                  <a:gd name="connsiteX94" fmla="*/ 465098 w 6320256"/>
                  <a:gd name="connsiteY94" fmla="*/ 3312185 h 6643878"/>
                  <a:gd name="connsiteX95" fmla="*/ 391222 w 6320256"/>
                  <a:gd name="connsiteY95" fmla="*/ 3373894 h 6643878"/>
                  <a:gd name="connsiteX96" fmla="*/ 319620 w 6320256"/>
                  <a:gd name="connsiteY96" fmla="*/ 3432822 h 6643878"/>
                  <a:gd name="connsiteX97" fmla="*/ 250595 w 6320256"/>
                  <a:gd name="connsiteY97" fmla="*/ 3488740 h 6643878"/>
                  <a:gd name="connsiteX98" fmla="*/ 184479 w 6320256"/>
                  <a:gd name="connsiteY98" fmla="*/ 3541433 h 6643878"/>
                  <a:gd name="connsiteX99" fmla="*/ 121589 w 6320256"/>
                  <a:gd name="connsiteY99" fmla="*/ 3590683 h 6643878"/>
                  <a:gd name="connsiteX100" fmla="*/ 174751 w 6320256"/>
                  <a:gd name="connsiteY100" fmla="*/ 3643401 h 6643878"/>
                  <a:gd name="connsiteX101" fmla="*/ 228421 w 6320256"/>
                  <a:gd name="connsiteY101" fmla="*/ 3687292 h 6643878"/>
                  <a:gd name="connsiteX102" fmla="*/ 282294 w 6320256"/>
                  <a:gd name="connsiteY102" fmla="*/ 3722992 h 6643878"/>
                  <a:gd name="connsiteX103" fmla="*/ 336054 w 6320256"/>
                  <a:gd name="connsiteY103" fmla="*/ 3751161 h 6643878"/>
                  <a:gd name="connsiteX104" fmla="*/ 389381 w 6320256"/>
                  <a:gd name="connsiteY104" fmla="*/ 3772420 h 6643878"/>
                  <a:gd name="connsiteX105" fmla="*/ 441946 w 6320256"/>
                  <a:gd name="connsiteY105" fmla="*/ 3787432 h 6643878"/>
                  <a:gd name="connsiteX106" fmla="*/ 493445 w 6320256"/>
                  <a:gd name="connsiteY106" fmla="*/ 3796804 h 6643878"/>
                  <a:gd name="connsiteX107" fmla="*/ 543559 w 6320256"/>
                  <a:gd name="connsiteY107" fmla="*/ 3801199 h 6643878"/>
                  <a:gd name="connsiteX108" fmla="*/ 591971 w 6320256"/>
                  <a:gd name="connsiteY108" fmla="*/ 3801262 h 6643878"/>
                  <a:gd name="connsiteX109" fmla="*/ 638364 w 6320256"/>
                  <a:gd name="connsiteY109" fmla="*/ 3797617 h 6643878"/>
                  <a:gd name="connsiteX110" fmla="*/ 682408 w 6320256"/>
                  <a:gd name="connsiteY110" fmla="*/ 3790912 h 6643878"/>
                  <a:gd name="connsiteX111" fmla="*/ 723797 w 6320256"/>
                  <a:gd name="connsiteY111" fmla="*/ 3781780 h 6643878"/>
                  <a:gd name="connsiteX112" fmla="*/ 762215 w 6320256"/>
                  <a:gd name="connsiteY112" fmla="*/ 3770871 h 6643878"/>
                  <a:gd name="connsiteX113" fmla="*/ 828852 w 6320256"/>
                  <a:gd name="connsiteY113" fmla="*/ 3746271 h 6643878"/>
                  <a:gd name="connsiteX114" fmla="*/ 879791 w 6320256"/>
                  <a:gd name="connsiteY114" fmla="*/ 3722217 h 6643878"/>
                  <a:gd name="connsiteX115" fmla="*/ 924406 w 6320256"/>
                  <a:gd name="connsiteY115" fmla="*/ 3696271 h 6643878"/>
                  <a:gd name="connsiteX116" fmla="*/ 972336 w 6320256"/>
                  <a:gd name="connsiteY116" fmla="*/ 3658197 h 6643878"/>
                  <a:gd name="connsiteX117" fmla="*/ 1009928 w 6320256"/>
                  <a:gd name="connsiteY117" fmla="*/ 3628707 h 6643878"/>
                  <a:gd name="connsiteX118" fmla="*/ 372985 w 6320256"/>
                  <a:gd name="connsiteY118" fmla="*/ 4610341 h 6643878"/>
                  <a:gd name="connsiteX119" fmla="*/ 11734 w 6320256"/>
                  <a:gd name="connsiteY119" fmla="*/ 6643878 h 6643878"/>
                  <a:gd name="connsiteX120" fmla="*/ 797660 w 6320256"/>
                  <a:gd name="connsiteY120" fmla="*/ 6643878 h 6643878"/>
                  <a:gd name="connsiteX121" fmla="*/ 1255000 w 6320256"/>
                  <a:gd name="connsiteY121" fmla="*/ 4862461 h 6643878"/>
                  <a:gd name="connsiteX122" fmla="*/ 1717011 w 6320256"/>
                  <a:gd name="connsiteY122" fmla="*/ 3833073 h 6643878"/>
                  <a:gd name="connsiteX123" fmla="*/ 2213680 w 6320256"/>
                  <a:gd name="connsiteY123" fmla="*/ 2882981 h 6643878"/>
                  <a:gd name="connsiteX124" fmla="*/ 2999498 w 6320256"/>
                  <a:gd name="connsiteY124" fmla="*/ 1692351 h 6643878"/>
                  <a:gd name="connsiteX125" fmla="*/ 3034334 w 6320256"/>
                  <a:gd name="connsiteY125" fmla="*/ 1675676 h 6643878"/>
                  <a:gd name="connsiteX126" fmla="*/ 3071545 w 6320256"/>
                  <a:gd name="connsiteY126" fmla="*/ 1658874 h 6643878"/>
                  <a:gd name="connsiteX127" fmla="*/ 3111016 w 6320256"/>
                  <a:gd name="connsiteY127" fmla="*/ 1641944 h 6643878"/>
                  <a:gd name="connsiteX128" fmla="*/ 3152583 w 6320256"/>
                  <a:gd name="connsiteY128" fmla="*/ 1624901 h 6643878"/>
                  <a:gd name="connsiteX129" fmla="*/ 3196094 w 6320256"/>
                  <a:gd name="connsiteY129" fmla="*/ 1607769 h 6643878"/>
                  <a:gd name="connsiteX130" fmla="*/ 3241382 w 6320256"/>
                  <a:gd name="connsiteY130" fmla="*/ 1590560 h 6643878"/>
                  <a:gd name="connsiteX131" fmla="*/ 3288296 w 6320256"/>
                  <a:gd name="connsiteY131" fmla="*/ 1573301 h 6643878"/>
                  <a:gd name="connsiteX132" fmla="*/ 3336670 w 6320256"/>
                  <a:gd name="connsiteY132" fmla="*/ 1556016 h 6643878"/>
                  <a:gd name="connsiteX133" fmla="*/ 3386365 w 6320256"/>
                  <a:gd name="connsiteY133" fmla="*/ 1538719 h 6643878"/>
                  <a:gd name="connsiteX134" fmla="*/ 3437203 w 6320256"/>
                  <a:gd name="connsiteY134" fmla="*/ 1521421 h 6643878"/>
                  <a:gd name="connsiteX135" fmla="*/ 3489032 w 6320256"/>
                  <a:gd name="connsiteY135" fmla="*/ 1504162 h 6643878"/>
                  <a:gd name="connsiteX136" fmla="*/ 3541699 w 6320256"/>
                  <a:gd name="connsiteY136" fmla="*/ 1486954 h 6643878"/>
                  <a:gd name="connsiteX137" fmla="*/ 3648912 w 6320256"/>
                  <a:gd name="connsiteY137" fmla="*/ 1452753 h 6643878"/>
                  <a:gd name="connsiteX138" fmla="*/ 3757561 w 6320256"/>
                  <a:gd name="connsiteY138" fmla="*/ 1418996 h 6643878"/>
                  <a:gd name="connsiteX139" fmla="*/ 3920489 w 6320256"/>
                  <a:gd name="connsiteY139" fmla="*/ 1369542 h 6643878"/>
                  <a:gd name="connsiteX140" fmla="*/ 4278337 w 6320256"/>
                  <a:gd name="connsiteY140" fmla="*/ 1262392 h 6643878"/>
                  <a:gd name="connsiteX141" fmla="*/ 4369155 w 6320256"/>
                  <a:gd name="connsiteY141" fmla="*/ 1234630 h 6643878"/>
                  <a:gd name="connsiteX142" fmla="*/ 4452581 w 6320256"/>
                  <a:gd name="connsiteY142" fmla="*/ 1208430 h 6643878"/>
                  <a:gd name="connsiteX143" fmla="*/ 4491138 w 6320256"/>
                  <a:gd name="connsiteY143" fmla="*/ 1195971 h 6643878"/>
                  <a:gd name="connsiteX144" fmla="*/ 4701945 w 6320256"/>
                  <a:gd name="connsiteY144" fmla="*/ 1126337 h 6643878"/>
                  <a:gd name="connsiteX145" fmla="*/ 5047208 w 6320256"/>
                  <a:gd name="connsiteY145" fmla="*/ 1015098 h 6643878"/>
                  <a:gd name="connsiteX146" fmla="*/ 5418632 w 6320256"/>
                  <a:gd name="connsiteY146" fmla="*/ 897521 h 6643878"/>
                  <a:gd name="connsiteX147" fmla="*/ 5761659 w 6320256"/>
                  <a:gd name="connsiteY147" fmla="*/ 790600 h 6643878"/>
                  <a:gd name="connsiteX148" fmla="*/ 6048679 w 6320256"/>
                  <a:gd name="connsiteY148" fmla="*/ 702589 h 6643878"/>
                  <a:gd name="connsiteX149" fmla="*/ 6270205 w 6320256"/>
                  <a:gd name="connsiteY149" fmla="*/ 635825 h 6643878"/>
                  <a:gd name="connsiteX150" fmla="*/ 6320256 w 6320256"/>
                  <a:gd name="connsiteY150" fmla="*/ 367779 h 6643878"/>
                  <a:gd name="connsiteX0" fmla="*/ 6332991 w 6332991"/>
                  <a:gd name="connsiteY0" fmla="*/ 367779 h 6643878"/>
                  <a:gd name="connsiteX1" fmla="*/ 4988899 w 6332991"/>
                  <a:gd name="connsiteY1" fmla="*/ 96647 h 6643878"/>
                  <a:gd name="connsiteX2" fmla="*/ 4305474 w 6332991"/>
                  <a:gd name="connsiteY2" fmla="*/ 0 h 6643878"/>
                  <a:gd name="connsiteX3" fmla="*/ 4070841 w 6332991"/>
                  <a:gd name="connsiteY3" fmla="*/ 72224 h 6643878"/>
                  <a:gd name="connsiteX4" fmla="*/ 4073140 w 6332991"/>
                  <a:gd name="connsiteY4" fmla="*/ 307657 h 6643878"/>
                  <a:gd name="connsiteX5" fmla="*/ 4080696 w 6332991"/>
                  <a:gd name="connsiteY5" fmla="*/ 364629 h 6643878"/>
                  <a:gd name="connsiteX6" fmla="*/ 4084252 w 6332991"/>
                  <a:gd name="connsiteY6" fmla="*/ 415683 h 6643878"/>
                  <a:gd name="connsiteX7" fmla="*/ 4083935 w 6332991"/>
                  <a:gd name="connsiteY7" fmla="*/ 461111 h 6643878"/>
                  <a:gd name="connsiteX8" fmla="*/ 4079807 w 6332991"/>
                  <a:gd name="connsiteY8" fmla="*/ 501205 h 6643878"/>
                  <a:gd name="connsiteX9" fmla="*/ 4060541 w 6332991"/>
                  <a:gd name="connsiteY9" fmla="*/ 566585 h 6643878"/>
                  <a:gd name="connsiteX10" fmla="*/ 4027179 w 6332991"/>
                  <a:gd name="connsiteY10" fmla="*/ 614159 h 6643878"/>
                  <a:gd name="connsiteX11" fmla="*/ 3980493 w 6332991"/>
                  <a:gd name="connsiteY11" fmla="*/ 646277 h 6643878"/>
                  <a:gd name="connsiteX12" fmla="*/ 3921197 w 6332991"/>
                  <a:gd name="connsiteY12" fmla="*/ 665289 h 6643878"/>
                  <a:gd name="connsiteX13" fmla="*/ 3850039 w 6332991"/>
                  <a:gd name="connsiteY13" fmla="*/ 673544 h 6643878"/>
                  <a:gd name="connsiteX14" fmla="*/ 3810237 w 6332991"/>
                  <a:gd name="connsiteY14" fmla="*/ 674370 h 6643878"/>
                  <a:gd name="connsiteX15" fmla="*/ 3767756 w 6332991"/>
                  <a:gd name="connsiteY15" fmla="*/ 673392 h 6643878"/>
                  <a:gd name="connsiteX16" fmla="*/ 3722671 w 6332991"/>
                  <a:gd name="connsiteY16" fmla="*/ 670890 h 6643878"/>
                  <a:gd name="connsiteX17" fmla="*/ 3675096 w 6332991"/>
                  <a:gd name="connsiteY17" fmla="*/ 667169 h 6643878"/>
                  <a:gd name="connsiteX18" fmla="*/ 3625097 w 6332991"/>
                  <a:gd name="connsiteY18" fmla="*/ 662533 h 6643878"/>
                  <a:gd name="connsiteX19" fmla="*/ 3518251 w 6332991"/>
                  <a:gd name="connsiteY19" fmla="*/ 651624 h 6643878"/>
                  <a:gd name="connsiteX20" fmla="*/ 3491264 w 6332991"/>
                  <a:gd name="connsiteY20" fmla="*/ 649795 h 6643878"/>
                  <a:gd name="connsiteX21" fmla="*/ 3434711 w 6332991"/>
                  <a:gd name="connsiteY21" fmla="*/ 651319 h 6643878"/>
                  <a:gd name="connsiteX22" fmla="*/ 3374907 w 6332991"/>
                  <a:gd name="connsiteY22" fmla="*/ 659650 h 6643878"/>
                  <a:gd name="connsiteX23" fmla="*/ 3312042 w 6332991"/>
                  <a:gd name="connsiteY23" fmla="*/ 674598 h 6643878"/>
                  <a:gd name="connsiteX24" fmla="*/ 3246357 w 6332991"/>
                  <a:gd name="connsiteY24" fmla="*/ 695998 h 6643878"/>
                  <a:gd name="connsiteX25" fmla="*/ 3178031 w 6332991"/>
                  <a:gd name="connsiteY25" fmla="*/ 723646 h 6643878"/>
                  <a:gd name="connsiteX26" fmla="*/ 3142954 w 6332991"/>
                  <a:gd name="connsiteY26" fmla="*/ 739775 h 6643878"/>
                  <a:gd name="connsiteX27" fmla="*/ 3107305 w 6332991"/>
                  <a:gd name="connsiteY27" fmla="*/ 757389 h 6643878"/>
                  <a:gd name="connsiteX28" fmla="*/ 3071097 w 6332991"/>
                  <a:gd name="connsiteY28" fmla="*/ 776490 h 6643878"/>
                  <a:gd name="connsiteX29" fmla="*/ 3034369 w 6332991"/>
                  <a:gd name="connsiteY29" fmla="*/ 797052 h 6643878"/>
                  <a:gd name="connsiteX30" fmla="*/ 3012182 w 6332991"/>
                  <a:gd name="connsiteY30" fmla="*/ 810158 h 6643878"/>
                  <a:gd name="connsiteX31" fmla="*/ 3012182 w 6332991"/>
                  <a:gd name="connsiteY31" fmla="*/ 1692389 h 6643878"/>
                  <a:gd name="connsiteX32" fmla="*/ 2829378 w 6332991"/>
                  <a:gd name="connsiteY32" fmla="*/ 1821446 h 6643878"/>
                  <a:gd name="connsiteX33" fmla="*/ 2887011 w 6332991"/>
                  <a:gd name="connsiteY33" fmla="*/ 1773847 h 6643878"/>
                  <a:gd name="connsiteX34" fmla="*/ 2919929 w 6332991"/>
                  <a:gd name="connsiteY34" fmla="*/ 1749183 h 6643878"/>
                  <a:gd name="connsiteX35" fmla="*/ 2951831 w 6332991"/>
                  <a:gd name="connsiteY35" fmla="*/ 1727263 h 6643878"/>
                  <a:gd name="connsiteX36" fmla="*/ 3012182 w 6332991"/>
                  <a:gd name="connsiteY36" fmla="*/ 1692389 h 6643878"/>
                  <a:gd name="connsiteX37" fmla="*/ 3012182 w 6332991"/>
                  <a:gd name="connsiteY37" fmla="*/ 810158 h 6643878"/>
                  <a:gd name="connsiteX38" fmla="*/ 2959439 w 6332991"/>
                  <a:gd name="connsiteY38" fmla="*/ 842441 h 6643878"/>
                  <a:gd name="connsiteX39" fmla="*/ 2921288 w 6332991"/>
                  <a:gd name="connsiteY39" fmla="*/ 867232 h 6643878"/>
                  <a:gd name="connsiteX40" fmla="*/ 2882731 w 6332991"/>
                  <a:gd name="connsiteY40" fmla="*/ 893394 h 6643878"/>
                  <a:gd name="connsiteX41" fmla="*/ 2843767 w 6332991"/>
                  <a:gd name="connsiteY41" fmla="*/ 920889 h 6643878"/>
                  <a:gd name="connsiteX42" fmla="*/ 2804448 w 6332991"/>
                  <a:gd name="connsiteY42" fmla="*/ 949718 h 6643878"/>
                  <a:gd name="connsiteX43" fmla="*/ 2764786 w 6332991"/>
                  <a:gd name="connsiteY43" fmla="*/ 979843 h 6643878"/>
                  <a:gd name="connsiteX44" fmla="*/ 2724806 w 6332991"/>
                  <a:gd name="connsiteY44" fmla="*/ 1011250 h 6643878"/>
                  <a:gd name="connsiteX45" fmla="*/ 2684535 w 6332991"/>
                  <a:gd name="connsiteY45" fmla="*/ 1043901 h 6643878"/>
                  <a:gd name="connsiteX46" fmla="*/ 2644009 w 6332991"/>
                  <a:gd name="connsiteY46" fmla="*/ 1077798 h 6643878"/>
                  <a:gd name="connsiteX47" fmla="*/ 2603255 w 6332991"/>
                  <a:gd name="connsiteY47" fmla="*/ 1112913 h 6643878"/>
                  <a:gd name="connsiteX48" fmla="*/ 2562284 w 6332991"/>
                  <a:gd name="connsiteY48" fmla="*/ 1149210 h 6643878"/>
                  <a:gd name="connsiteX49" fmla="*/ 2521124 w 6332991"/>
                  <a:gd name="connsiteY49" fmla="*/ 1186675 h 6643878"/>
                  <a:gd name="connsiteX50" fmla="*/ 2479823 w 6332991"/>
                  <a:gd name="connsiteY50" fmla="*/ 1225283 h 6643878"/>
                  <a:gd name="connsiteX51" fmla="*/ 2438383 w 6332991"/>
                  <a:gd name="connsiteY51" fmla="*/ 1265021 h 6643878"/>
                  <a:gd name="connsiteX52" fmla="*/ 2396841 w 6332991"/>
                  <a:gd name="connsiteY52" fmla="*/ 1305852 h 6643878"/>
                  <a:gd name="connsiteX53" fmla="*/ 2355236 w 6332991"/>
                  <a:gd name="connsiteY53" fmla="*/ 1347774 h 6643878"/>
                  <a:gd name="connsiteX54" fmla="*/ 2313568 w 6332991"/>
                  <a:gd name="connsiteY54" fmla="*/ 1390738 h 6643878"/>
                  <a:gd name="connsiteX55" fmla="*/ 2271873 w 6332991"/>
                  <a:gd name="connsiteY55" fmla="*/ 1434757 h 6643878"/>
                  <a:gd name="connsiteX56" fmla="*/ 2230192 w 6332991"/>
                  <a:gd name="connsiteY56" fmla="*/ 1479778 h 6643878"/>
                  <a:gd name="connsiteX57" fmla="*/ 2188523 w 6332991"/>
                  <a:gd name="connsiteY57" fmla="*/ 1525790 h 6643878"/>
                  <a:gd name="connsiteX58" fmla="*/ 2146931 w 6332991"/>
                  <a:gd name="connsiteY58" fmla="*/ 1572768 h 6643878"/>
                  <a:gd name="connsiteX59" fmla="*/ 2105402 w 6332991"/>
                  <a:gd name="connsiteY59" fmla="*/ 1620697 h 6643878"/>
                  <a:gd name="connsiteX60" fmla="*/ 2063987 w 6332991"/>
                  <a:gd name="connsiteY60" fmla="*/ 1669542 h 6643878"/>
                  <a:gd name="connsiteX61" fmla="*/ 2022712 w 6332991"/>
                  <a:gd name="connsiteY61" fmla="*/ 1719300 h 6643878"/>
                  <a:gd name="connsiteX62" fmla="*/ 1981589 w 6332991"/>
                  <a:gd name="connsiteY62" fmla="*/ 1769935 h 6643878"/>
                  <a:gd name="connsiteX63" fmla="*/ 1940657 w 6332991"/>
                  <a:gd name="connsiteY63" fmla="*/ 1821421 h 6643878"/>
                  <a:gd name="connsiteX64" fmla="*/ 1899941 w 6332991"/>
                  <a:gd name="connsiteY64" fmla="*/ 1873758 h 6643878"/>
                  <a:gd name="connsiteX65" fmla="*/ 1830853 w 6332991"/>
                  <a:gd name="connsiteY65" fmla="*/ 1964372 h 6643878"/>
                  <a:gd name="connsiteX66" fmla="*/ 1801300 w 6332991"/>
                  <a:gd name="connsiteY66" fmla="*/ 2002142 h 6643878"/>
                  <a:gd name="connsiteX67" fmla="*/ 1770833 w 6332991"/>
                  <a:gd name="connsiteY67" fmla="*/ 2040204 h 6643878"/>
                  <a:gd name="connsiteX68" fmla="*/ 1739489 w 6332991"/>
                  <a:gd name="connsiteY68" fmla="*/ 2078520 h 6643878"/>
                  <a:gd name="connsiteX69" fmla="*/ 1707320 w 6332991"/>
                  <a:gd name="connsiteY69" fmla="*/ 2117064 h 6643878"/>
                  <a:gd name="connsiteX70" fmla="*/ 1674364 w 6332991"/>
                  <a:gd name="connsiteY70" fmla="*/ 2155799 h 6643878"/>
                  <a:gd name="connsiteX71" fmla="*/ 1640645 w 6332991"/>
                  <a:gd name="connsiteY71" fmla="*/ 2194725 h 6643878"/>
                  <a:gd name="connsiteX72" fmla="*/ 1606216 w 6332991"/>
                  <a:gd name="connsiteY72" fmla="*/ 2233790 h 6643878"/>
                  <a:gd name="connsiteX73" fmla="*/ 1571125 w 6332991"/>
                  <a:gd name="connsiteY73" fmla="*/ 2272982 h 6643878"/>
                  <a:gd name="connsiteX74" fmla="*/ 1535388 w 6332991"/>
                  <a:gd name="connsiteY74" fmla="*/ 2312263 h 6643878"/>
                  <a:gd name="connsiteX75" fmla="*/ 1499066 w 6332991"/>
                  <a:gd name="connsiteY75" fmla="*/ 2351608 h 6643878"/>
                  <a:gd name="connsiteX76" fmla="*/ 1462198 w 6332991"/>
                  <a:gd name="connsiteY76" fmla="*/ 2391003 h 6643878"/>
                  <a:gd name="connsiteX77" fmla="*/ 1424809 w 6332991"/>
                  <a:gd name="connsiteY77" fmla="*/ 2430424 h 6643878"/>
                  <a:gd name="connsiteX78" fmla="*/ 1386950 w 6332991"/>
                  <a:gd name="connsiteY78" fmla="*/ 2469819 h 6643878"/>
                  <a:gd name="connsiteX79" fmla="*/ 1348660 w 6332991"/>
                  <a:gd name="connsiteY79" fmla="*/ 2509189 h 6643878"/>
                  <a:gd name="connsiteX80" fmla="*/ 1309988 w 6332991"/>
                  <a:gd name="connsiteY80" fmla="*/ 2548483 h 6643878"/>
                  <a:gd name="connsiteX81" fmla="*/ 1270948 w 6332991"/>
                  <a:gd name="connsiteY81" fmla="*/ 2587701 h 6643878"/>
                  <a:gd name="connsiteX82" fmla="*/ 1231604 w 6332991"/>
                  <a:gd name="connsiteY82" fmla="*/ 2626791 h 6643878"/>
                  <a:gd name="connsiteX83" fmla="*/ 1191980 w 6332991"/>
                  <a:gd name="connsiteY83" fmla="*/ 2665742 h 6643878"/>
                  <a:gd name="connsiteX84" fmla="*/ 1152127 w 6332991"/>
                  <a:gd name="connsiteY84" fmla="*/ 2704515 h 6643878"/>
                  <a:gd name="connsiteX85" fmla="*/ 1112084 w 6332991"/>
                  <a:gd name="connsiteY85" fmla="*/ 2743111 h 6643878"/>
                  <a:gd name="connsiteX86" fmla="*/ 1071888 w 6332991"/>
                  <a:gd name="connsiteY86" fmla="*/ 2781465 h 6643878"/>
                  <a:gd name="connsiteX87" fmla="*/ 1031591 w 6332991"/>
                  <a:gd name="connsiteY87" fmla="*/ 2819577 h 6643878"/>
                  <a:gd name="connsiteX88" fmla="*/ 950794 w 6332991"/>
                  <a:gd name="connsiteY88" fmla="*/ 2894952 h 6643878"/>
                  <a:gd name="connsiteX89" fmla="*/ 870022 w 6332991"/>
                  <a:gd name="connsiteY89" fmla="*/ 2969018 h 6643878"/>
                  <a:gd name="connsiteX90" fmla="*/ 789618 w 6332991"/>
                  <a:gd name="connsiteY90" fmla="*/ 3041548 h 6643878"/>
                  <a:gd name="connsiteX91" fmla="*/ 709862 w 6332991"/>
                  <a:gd name="connsiteY91" fmla="*/ 3112338 h 6643878"/>
                  <a:gd name="connsiteX92" fmla="*/ 631110 w 6332991"/>
                  <a:gd name="connsiteY92" fmla="*/ 3181185 h 6643878"/>
                  <a:gd name="connsiteX93" fmla="*/ 553665 w 6332991"/>
                  <a:gd name="connsiteY93" fmla="*/ 3247872 h 6643878"/>
                  <a:gd name="connsiteX94" fmla="*/ 477833 w 6332991"/>
                  <a:gd name="connsiteY94" fmla="*/ 3312185 h 6643878"/>
                  <a:gd name="connsiteX95" fmla="*/ 403957 w 6332991"/>
                  <a:gd name="connsiteY95" fmla="*/ 3373894 h 6643878"/>
                  <a:gd name="connsiteX96" fmla="*/ 332355 w 6332991"/>
                  <a:gd name="connsiteY96" fmla="*/ 3432822 h 6643878"/>
                  <a:gd name="connsiteX97" fmla="*/ 263330 w 6332991"/>
                  <a:gd name="connsiteY97" fmla="*/ 3488740 h 6643878"/>
                  <a:gd name="connsiteX98" fmla="*/ 197214 w 6332991"/>
                  <a:gd name="connsiteY98" fmla="*/ 3541433 h 6643878"/>
                  <a:gd name="connsiteX99" fmla="*/ 134324 w 6332991"/>
                  <a:gd name="connsiteY99" fmla="*/ 3590683 h 6643878"/>
                  <a:gd name="connsiteX100" fmla="*/ 187486 w 6332991"/>
                  <a:gd name="connsiteY100" fmla="*/ 3643401 h 6643878"/>
                  <a:gd name="connsiteX101" fmla="*/ 241156 w 6332991"/>
                  <a:gd name="connsiteY101" fmla="*/ 3687292 h 6643878"/>
                  <a:gd name="connsiteX102" fmla="*/ 295029 w 6332991"/>
                  <a:gd name="connsiteY102" fmla="*/ 3722992 h 6643878"/>
                  <a:gd name="connsiteX103" fmla="*/ 348789 w 6332991"/>
                  <a:gd name="connsiteY103" fmla="*/ 3751161 h 6643878"/>
                  <a:gd name="connsiteX104" fmla="*/ 402116 w 6332991"/>
                  <a:gd name="connsiteY104" fmla="*/ 3772420 h 6643878"/>
                  <a:gd name="connsiteX105" fmla="*/ 454681 w 6332991"/>
                  <a:gd name="connsiteY105" fmla="*/ 3787432 h 6643878"/>
                  <a:gd name="connsiteX106" fmla="*/ 506180 w 6332991"/>
                  <a:gd name="connsiteY106" fmla="*/ 3796804 h 6643878"/>
                  <a:gd name="connsiteX107" fmla="*/ 556294 w 6332991"/>
                  <a:gd name="connsiteY107" fmla="*/ 3801199 h 6643878"/>
                  <a:gd name="connsiteX108" fmla="*/ 604706 w 6332991"/>
                  <a:gd name="connsiteY108" fmla="*/ 3801262 h 6643878"/>
                  <a:gd name="connsiteX109" fmla="*/ 651099 w 6332991"/>
                  <a:gd name="connsiteY109" fmla="*/ 3797617 h 6643878"/>
                  <a:gd name="connsiteX110" fmla="*/ 695143 w 6332991"/>
                  <a:gd name="connsiteY110" fmla="*/ 3790912 h 6643878"/>
                  <a:gd name="connsiteX111" fmla="*/ 736532 w 6332991"/>
                  <a:gd name="connsiteY111" fmla="*/ 3781780 h 6643878"/>
                  <a:gd name="connsiteX112" fmla="*/ 774950 w 6332991"/>
                  <a:gd name="connsiteY112" fmla="*/ 3770871 h 6643878"/>
                  <a:gd name="connsiteX113" fmla="*/ 841587 w 6332991"/>
                  <a:gd name="connsiteY113" fmla="*/ 3746271 h 6643878"/>
                  <a:gd name="connsiteX114" fmla="*/ 892526 w 6332991"/>
                  <a:gd name="connsiteY114" fmla="*/ 3722217 h 6643878"/>
                  <a:gd name="connsiteX115" fmla="*/ 937141 w 6332991"/>
                  <a:gd name="connsiteY115" fmla="*/ 3696271 h 6643878"/>
                  <a:gd name="connsiteX116" fmla="*/ 985071 w 6332991"/>
                  <a:gd name="connsiteY116" fmla="*/ 3658197 h 6643878"/>
                  <a:gd name="connsiteX117" fmla="*/ 1022663 w 6332991"/>
                  <a:gd name="connsiteY117" fmla="*/ 3628707 h 6643878"/>
                  <a:gd name="connsiteX118" fmla="*/ 209257 w 6332991"/>
                  <a:gd name="connsiteY118" fmla="*/ 4979309 h 6643878"/>
                  <a:gd name="connsiteX119" fmla="*/ 24469 w 6332991"/>
                  <a:gd name="connsiteY119" fmla="*/ 6643878 h 6643878"/>
                  <a:gd name="connsiteX120" fmla="*/ 810395 w 6332991"/>
                  <a:gd name="connsiteY120" fmla="*/ 6643878 h 6643878"/>
                  <a:gd name="connsiteX121" fmla="*/ 1267735 w 6332991"/>
                  <a:gd name="connsiteY121" fmla="*/ 4862461 h 6643878"/>
                  <a:gd name="connsiteX122" fmla="*/ 1729746 w 6332991"/>
                  <a:gd name="connsiteY122" fmla="*/ 3833073 h 6643878"/>
                  <a:gd name="connsiteX123" fmla="*/ 2226415 w 6332991"/>
                  <a:gd name="connsiteY123" fmla="*/ 2882981 h 6643878"/>
                  <a:gd name="connsiteX124" fmla="*/ 3012233 w 6332991"/>
                  <a:gd name="connsiteY124" fmla="*/ 1692351 h 6643878"/>
                  <a:gd name="connsiteX125" fmla="*/ 3047069 w 6332991"/>
                  <a:gd name="connsiteY125" fmla="*/ 1675676 h 6643878"/>
                  <a:gd name="connsiteX126" fmla="*/ 3084280 w 6332991"/>
                  <a:gd name="connsiteY126" fmla="*/ 1658874 h 6643878"/>
                  <a:gd name="connsiteX127" fmla="*/ 3123751 w 6332991"/>
                  <a:gd name="connsiteY127" fmla="*/ 1641944 h 6643878"/>
                  <a:gd name="connsiteX128" fmla="*/ 3165318 w 6332991"/>
                  <a:gd name="connsiteY128" fmla="*/ 1624901 h 6643878"/>
                  <a:gd name="connsiteX129" fmla="*/ 3208829 w 6332991"/>
                  <a:gd name="connsiteY129" fmla="*/ 1607769 h 6643878"/>
                  <a:gd name="connsiteX130" fmla="*/ 3254117 w 6332991"/>
                  <a:gd name="connsiteY130" fmla="*/ 1590560 h 6643878"/>
                  <a:gd name="connsiteX131" fmla="*/ 3301031 w 6332991"/>
                  <a:gd name="connsiteY131" fmla="*/ 1573301 h 6643878"/>
                  <a:gd name="connsiteX132" fmla="*/ 3349405 w 6332991"/>
                  <a:gd name="connsiteY132" fmla="*/ 1556016 h 6643878"/>
                  <a:gd name="connsiteX133" fmla="*/ 3399100 w 6332991"/>
                  <a:gd name="connsiteY133" fmla="*/ 1538719 h 6643878"/>
                  <a:gd name="connsiteX134" fmla="*/ 3449938 w 6332991"/>
                  <a:gd name="connsiteY134" fmla="*/ 1521421 h 6643878"/>
                  <a:gd name="connsiteX135" fmla="*/ 3501767 w 6332991"/>
                  <a:gd name="connsiteY135" fmla="*/ 1504162 h 6643878"/>
                  <a:gd name="connsiteX136" fmla="*/ 3554434 w 6332991"/>
                  <a:gd name="connsiteY136" fmla="*/ 1486954 h 6643878"/>
                  <a:gd name="connsiteX137" fmla="*/ 3661647 w 6332991"/>
                  <a:gd name="connsiteY137" fmla="*/ 1452753 h 6643878"/>
                  <a:gd name="connsiteX138" fmla="*/ 3770296 w 6332991"/>
                  <a:gd name="connsiteY138" fmla="*/ 1418996 h 6643878"/>
                  <a:gd name="connsiteX139" fmla="*/ 3933224 w 6332991"/>
                  <a:gd name="connsiteY139" fmla="*/ 1369542 h 6643878"/>
                  <a:gd name="connsiteX140" fmla="*/ 4291072 w 6332991"/>
                  <a:gd name="connsiteY140" fmla="*/ 1262392 h 6643878"/>
                  <a:gd name="connsiteX141" fmla="*/ 4381890 w 6332991"/>
                  <a:gd name="connsiteY141" fmla="*/ 1234630 h 6643878"/>
                  <a:gd name="connsiteX142" fmla="*/ 4465316 w 6332991"/>
                  <a:gd name="connsiteY142" fmla="*/ 1208430 h 6643878"/>
                  <a:gd name="connsiteX143" fmla="*/ 4503873 w 6332991"/>
                  <a:gd name="connsiteY143" fmla="*/ 1195971 h 6643878"/>
                  <a:gd name="connsiteX144" fmla="*/ 4714680 w 6332991"/>
                  <a:gd name="connsiteY144" fmla="*/ 1126337 h 6643878"/>
                  <a:gd name="connsiteX145" fmla="*/ 5059943 w 6332991"/>
                  <a:gd name="connsiteY145" fmla="*/ 1015098 h 6643878"/>
                  <a:gd name="connsiteX146" fmla="*/ 5431367 w 6332991"/>
                  <a:gd name="connsiteY146" fmla="*/ 897521 h 6643878"/>
                  <a:gd name="connsiteX147" fmla="*/ 5774394 w 6332991"/>
                  <a:gd name="connsiteY147" fmla="*/ 790600 h 6643878"/>
                  <a:gd name="connsiteX148" fmla="*/ 6061414 w 6332991"/>
                  <a:gd name="connsiteY148" fmla="*/ 702589 h 6643878"/>
                  <a:gd name="connsiteX149" fmla="*/ 6282940 w 6332991"/>
                  <a:gd name="connsiteY149" fmla="*/ 635825 h 6643878"/>
                  <a:gd name="connsiteX150" fmla="*/ 6332991 w 6332991"/>
                  <a:gd name="connsiteY150" fmla="*/ 367779 h 6643878"/>
                  <a:gd name="connsiteX0" fmla="*/ 6332991 w 6332991"/>
                  <a:gd name="connsiteY0" fmla="*/ 367779 h 6643878"/>
                  <a:gd name="connsiteX1" fmla="*/ 4988899 w 6332991"/>
                  <a:gd name="connsiteY1" fmla="*/ 96647 h 6643878"/>
                  <a:gd name="connsiteX2" fmla="*/ 4305474 w 6332991"/>
                  <a:gd name="connsiteY2" fmla="*/ 0 h 6643878"/>
                  <a:gd name="connsiteX3" fmla="*/ 4070841 w 6332991"/>
                  <a:gd name="connsiteY3" fmla="*/ 72224 h 6643878"/>
                  <a:gd name="connsiteX4" fmla="*/ 4073140 w 6332991"/>
                  <a:gd name="connsiteY4" fmla="*/ 307657 h 6643878"/>
                  <a:gd name="connsiteX5" fmla="*/ 4080696 w 6332991"/>
                  <a:gd name="connsiteY5" fmla="*/ 364629 h 6643878"/>
                  <a:gd name="connsiteX6" fmla="*/ 4084252 w 6332991"/>
                  <a:gd name="connsiteY6" fmla="*/ 415683 h 6643878"/>
                  <a:gd name="connsiteX7" fmla="*/ 4083935 w 6332991"/>
                  <a:gd name="connsiteY7" fmla="*/ 461111 h 6643878"/>
                  <a:gd name="connsiteX8" fmla="*/ 4079807 w 6332991"/>
                  <a:gd name="connsiteY8" fmla="*/ 501205 h 6643878"/>
                  <a:gd name="connsiteX9" fmla="*/ 4060541 w 6332991"/>
                  <a:gd name="connsiteY9" fmla="*/ 566585 h 6643878"/>
                  <a:gd name="connsiteX10" fmla="*/ 4027179 w 6332991"/>
                  <a:gd name="connsiteY10" fmla="*/ 614159 h 6643878"/>
                  <a:gd name="connsiteX11" fmla="*/ 3980493 w 6332991"/>
                  <a:gd name="connsiteY11" fmla="*/ 646277 h 6643878"/>
                  <a:gd name="connsiteX12" fmla="*/ 3921197 w 6332991"/>
                  <a:gd name="connsiteY12" fmla="*/ 665289 h 6643878"/>
                  <a:gd name="connsiteX13" fmla="*/ 3850039 w 6332991"/>
                  <a:gd name="connsiteY13" fmla="*/ 673544 h 6643878"/>
                  <a:gd name="connsiteX14" fmla="*/ 3810237 w 6332991"/>
                  <a:gd name="connsiteY14" fmla="*/ 674370 h 6643878"/>
                  <a:gd name="connsiteX15" fmla="*/ 3767756 w 6332991"/>
                  <a:gd name="connsiteY15" fmla="*/ 673392 h 6643878"/>
                  <a:gd name="connsiteX16" fmla="*/ 3722671 w 6332991"/>
                  <a:gd name="connsiteY16" fmla="*/ 670890 h 6643878"/>
                  <a:gd name="connsiteX17" fmla="*/ 3675096 w 6332991"/>
                  <a:gd name="connsiteY17" fmla="*/ 667169 h 6643878"/>
                  <a:gd name="connsiteX18" fmla="*/ 3625097 w 6332991"/>
                  <a:gd name="connsiteY18" fmla="*/ 662533 h 6643878"/>
                  <a:gd name="connsiteX19" fmla="*/ 3518251 w 6332991"/>
                  <a:gd name="connsiteY19" fmla="*/ 651624 h 6643878"/>
                  <a:gd name="connsiteX20" fmla="*/ 3491264 w 6332991"/>
                  <a:gd name="connsiteY20" fmla="*/ 649795 h 6643878"/>
                  <a:gd name="connsiteX21" fmla="*/ 3434711 w 6332991"/>
                  <a:gd name="connsiteY21" fmla="*/ 651319 h 6643878"/>
                  <a:gd name="connsiteX22" fmla="*/ 3374907 w 6332991"/>
                  <a:gd name="connsiteY22" fmla="*/ 659650 h 6643878"/>
                  <a:gd name="connsiteX23" fmla="*/ 3312042 w 6332991"/>
                  <a:gd name="connsiteY23" fmla="*/ 674598 h 6643878"/>
                  <a:gd name="connsiteX24" fmla="*/ 3246357 w 6332991"/>
                  <a:gd name="connsiteY24" fmla="*/ 695998 h 6643878"/>
                  <a:gd name="connsiteX25" fmla="*/ 3178031 w 6332991"/>
                  <a:gd name="connsiteY25" fmla="*/ 723646 h 6643878"/>
                  <a:gd name="connsiteX26" fmla="*/ 3142954 w 6332991"/>
                  <a:gd name="connsiteY26" fmla="*/ 739775 h 6643878"/>
                  <a:gd name="connsiteX27" fmla="*/ 3107305 w 6332991"/>
                  <a:gd name="connsiteY27" fmla="*/ 757389 h 6643878"/>
                  <a:gd name="connsiteX28" fmla="*/ 3071097 w 6332991"/>
                  <a:gd name="connsiteY28" fmla="*/ 776490 h 6643878"/>
                  <a:gd name="connsiteX29" fmla="*/ 3034369 w 6332991"/>
                  <a:gd name="connsiteY29" fmla="*/ 797052 h 6643878"/>
                  <a:gd name="connsiteX30" fmla="*/ 3012182 w 6332991"/>
                  <a:gd name="connsiteY30" fmla="*/ 810158 h 6643878"/>
                  <a:gd name="connsiteX31" fmla="*/ 3012182 w 6332991"/>
                  <a:gd name="connsiteY31" fmla="*/ 1692389 h 6643878"/>
                  <a:gd name="connsiteX32" fmla="*/ 2829378 w 6332991"/>
                  <a:gd name="connsiteY32" fmla="*/ 1821446 h 6643878"/>
                  <a:gd name="connsiteX33" fmla="*/ 2887011 w 6332991"/>
                  <a:gd name="connsiteY33" fmla="*/ 1773847 h 6643878"/>
                  <a:gd name="connsiteX34" fmla="*/ 2919929 w 6332991"/>
                  <a:gd name="connsiteY34" fmla="*/ 1749183 h 6643878"/>
                  <a:gd name="connsiteX35" fmla="*/ 2951831 w 6332991"/>
                  <a:gd name="connsiteY35" fmla="*/ 1727263 h 6643878"/>
                  <a:gd name="connsiteX36" fmla="*/ 3012182 w 6332991"/>
                  <a:gd name="connsiteY36" fmla="*/ 1692389 h 6643878"/>
                  <a:gd name="connsiteX37" fmla="*/ 3012182 w 6332991"/>
                  <a:gd name="connsiteY37" fmla="*/ 810158 h 6643878"/>
                  <a:gd name="connsiteX38" fmla="*/ 2959439 w 6332991"/>
                  <a:gd name="connsiteY38" fmla="*/ 842441 h 6643878"/>
                  <a:gd name="connsiteX39" fmla="*/ 2921288 w 6332991"/>
                  <a:gd name="connsiteY39" fmla="*/ 867232 h 6643878"/>
                  <a:gd name="connsiteX40" fmla="*/ 2882731 w 6332991"/>
                  <a:gd name="connsiteY40" fmla="*/ 893394 h 6643878"/>
                  <a:gd name="connsiteX41" fmla="*/ 2843767 w 6332991"/>
                  <a:gd name="connsiteY41" fmla="*/ 920889 h 6643878"/>
                  <a:gd name="connsiteX42" fmla="*/ 2804448 w 6332991"/>
                  <a:gd name="connsiteY42" fmla="*/ 949718 h 6643878"/>
                  <a:gd name="connsiteX43" fmla="*/ 2764786 w 6332991"/>
                  <a:gd name="connsiteY43" fmla="*/ 979843 h 6643878"/>
                  <a:gd name="connsiteX44" fmla="*/ 2724806 w 6332991"/>
                  <a:gd name="connsiteY44" fmla="*/ 1011250 h 6643878"/>
                  <a:gd name="connsiteX45" fmla="*/ 2684535 w 6332991"/>
                  <a:gd name="connsiteY45" fmla="*/ 1043901 h 6643878"/>
                  <a:gd name="connsiteX46" fmla="*/ 2644009 w 6332991"/>
                  <a:gd name="connsiteY46" fmla="*/ 1077798 h 6643878"/>
                  <a:gd name="connsiteX47" fmla="*/ 2603255 w 6332991"/>
                  <a:gd name="connsiteY47" fmla="*/ 1112913 h 6643878"/>
                  <a:gd name="connsiteX48" fmla="*/ 2562284 w 6332991"/>
                  <a:gd name="connsiteY48" fmla="*/ 1149210 h 6643878"/>
                  <a:gd name="connsiteX49" fmla="*/ 2521124 w 6332991"/>
                  <a:gd name="connsiteY49" fmla="*/ 1186675 h 6643878"/>
                  <a:gd name="connsiteX50" fmla="*/ 2479823 w 6332991"/>
                  <a:gd name="connsiteY50" fmla="*/ 1225283 h 6643878"/>
                  <a:gd name="connsiteX51" fmla="*/ 2438383 w 6332991"/>
                  <a:gd name="connsiteY51" fmla="*/ 1265021 h 6643878"/>
                  <a:gd name="connsiteX52" fmla="*/ 2396841 w 6332991"/>
                  <a:gd name="connsiteY52" fmla="*/ 1305852 h 6643878"/>
                  <a:gd name="connsiteX53" fmla="*/ 2355236 w 6332991"/>
                  <a:gd name="connsiteY53" fmla="*/ 1347774 h 6643878"/>
                  <a:gd name="connsiteX54" fmla="*/ 2313568 w 6332991"/>
                  <a:gd name="connsiteY54" fmla="*/ 1390738 h 6643878"/>
                  <a:gd name="connsiteX55" fmla="*/ 2271873 w 6332991"/>
                  <a:gd name="connsiteY55" fmla="*/ 1434757 h 6643878"/>
                  <a:gd name="connsiteX56" fmla="*/ 2230192 w 6332991"/>
                  <a:gd name="connsiteY56" fmla="*/ 1479778 h 6643878"/>
                  <a:gd name="connsiteX57" fmla="*/ 2188523 w 6332991"/>
                  <a:gd name="connsiteY57" fmla="*/ 1525790 h 6643878"/>
                  <a:gd name="connsiteX58" fmla="*/ 2146931 w 6332991"/>
                  <a:gd name="connsiteY58" fmla="*/ 1572768 h 6643878"/>
                  <a:gd name="connsiteX59" fmla="*/ 2105402 w 6332991"/>
                  <a:gd name="connsiteY59" fmla="*/ 1620697 h 6643878"/>
                  <a:gd name="connsiteX60" fmla="*/ 2063987 w 6332991"/>
                  <a:gd name="connsiteY60" fmla="*/ 1669542 h 6643878"/>
                  <a:gd name="connsiteX61" fmla="*/ 2022712 w 6332991"/>
                  <a:gd name="connsiteY61" fmla="*/ 1719300 h 6643878"/>
                  <a:gd name="connsiteX62" fmla="*/ 1981589 w 6332991"/>
                  <a:gd name="connsiteY62" fmla="*/ 1769935 h 6643878"/>
                  <a:gd name="connsiteX63" fmla="*/ 1940657 w 6332991"/>
                  <a:gd name="connsiteY63" fmla="*/ 1821421 h 6643878"/>
                  <a:gd name="connsiteX64" fmla="*/ 1899941 w 6332991"/>
                  <a:gd name="connsiteY64" fmla="*/ 1873758 h 6643878"/>
                  <a:gd name="connsiteX65" fmla="*/ 1830853 w 6332991"/>
                  <a:gd name="connsiteY65" fmla="*/ 1964372 h 6643878"/>
                  <a:gd name="connsiteX66" fmla="*/ 1801300 w 6332991"/>
                  <a:gd name="connsiteY66" fmla="*/ 2002142 h 6643878"/>
                  <a:gd name="connsiteX67" fmla="*/ 1770833 w 6332991"/>
                  <a:gd name="connsiteY67" fmla="*/ 2040204 h 6643878"/>
                  <a:gd name="connsiteX68" fmla="*/ 1739489 w 6332991"/>
                  <a:gd name="connsiteY68" fmla="*/ 2078520 h 6643878"/>
                  <a:gd name="connsiteX69" fmla="*/ 1707320 w 6332991"/>
                  <a:gd name="connsiteY69" fmla="*/ 2117064 h 6643878"/>
                  <a:gd name="connsiteX70" fmla="*/ 1674364 w 6332991"/>
                  <a:gd name="connsiteY70" fmla="*/ 2155799 h 6643878"/>
                  <a:gd name="connsiteX71" fmla="*/ 1640645 w 6332991"/>
                  <a:gd name="connsiteY71" fmla="*/ 2194725 h 6643878"/>
                  <a:gd name="connsiteX72" fmla="*/ 1606216 w 6332991"/>
                  <a:gd name="connsiteY72" fmla="*/ 2233790 h 6643878"/>
                  <a:gd name="connsiteX73" fmla="*/ 1571125 w 6332991"/>
                  <a:gd name="connsiteY73" fmla="*/ 2272982 h 6643878"/>
                  <a:gd name="connsiteX74" fmla="*/ 1535388 w 6332991"/>
                  <a:gd name="connsiteY74" fmla="*/ 2312263 h 6643878"/>
                  <a:gd name="connsiteX75" fmla="*/ 1499066 w 6332991"/>
                  <a:gd name="connsiteY75" fmla="*/ 2351608 h 6643878"/>
                  <a:gd name="connsiteX76" fmla="*/ 1462198 w 6332991"/>
                  <a:gd name="connsiteY76" fmla="*/ 2391003 h 6643878"/>
                  <a:gd name="connsiteX77" fmla="*/ 1424809 w 6332991"/>
                  <a:gd name="connsiteY77" fmla="*/ 2430424 h 6643878"/>
                  <a:gd name="connsiteX78" fmla="*/ 1386950 w 6332991"/>
                  <a:gd name="connsiteY78" fmla="*/ 2469819 h 6643878"/>
                  <a:gd name="connsiteX79" fmla="*/ 1348660 w 6332991"/>
                  <a:gd name="connsiteY79" fmla="*/ 2509189 h 6643878"/>
                  <a:gd name="connsiteX80" fmla="*/ 1309988 w 6332991"/>
                  <a:gd name="connsiteY80" fmla="*/ 2548483 h 6643878"/>
                  <a:gd name="connsiteX81" fmla="*/ 1270948 w 6332991"/>
                  <a:gd name="connsiteY81" fmla="*/ 2587701 h 6643878"/>
                  <a:gd name="connsiteX82" fmla="*/ 1231604 w 6332991"/>
                  <a:gd name="connsiteY82" fmla="*/ 2626791 h 6643878"/>
                  <a:gd name="connsiteX83" fmla="*/ 1191980 w 6332991"/>
                  <a:gd name="connsiteY83" fmla="*/ 2665742 h 6643878"/>
                  <a:gd name="connsiteX84" fmla="*/ 1152127 w 6332991"/>
                  <a:gd name="connsiteY84" fmla="*/ 2704515 h 6643878"/>
                  <a:gd name="connsiteX85" fmla="*/ 1112084 w 6332991"/>
                  <a:gd name="connsiteY85" fmla="*/ 2743111 h 6643878"/>
                  <a:gd name="connsiteX86" fmla="*/ 1071888 w 6332991"/>
                  <a:gd name="connsiteY86" fmla="*/ 2781465 h 6643878"/>
                  <a:gd name="connsiteX87" fmla="*/ 1031591 w 6332991"/>
                  <a:gd name="connsiteY87" fmla="*/ 2819577 h 6643878"/>
                  <a:gd name="connsiteX88" fmla="*/ 950794 w 6332991"/>
                  <a:gd name="connsiteY88" fmla="*/ 2894952 h 6643878"/>
                  <a:gd name="connsiteX89" fmla="*/ 870022 w 6332991"/>
                  <a:gd name="connsiteY89" fmla="*/ 2969018 h 6643878"/>
                  <a:gd name="connsiteX90" fmla="*/ 789618 w 6332991"/>
                  <a:gd name="connsiteY90" fmla="*/ 3041548 h 6643878"/>
                  <a:gd name="connsiteX91" fmla="*/ 709862 w 6332991"/>
                  <a:gd name="connsiteY91" fmla="*/ 3112338 h 6643878"/>
                  <a:gd name="connsiteX92" fmla="*/ 631110 w 6332991"/>
                  <a:gd name="connsiteY92" fmla="*/ 3181185 h 6643878"/>
                  <a:gd name="connsiteX93" fmla="*/ 553665 w 6332991"/>
                  <a:gd name="connsiteY93" fmla="*/ 3247872 h 6643878"/>
                  <a:gd name="connsiteX94" fmla="*/ 477833 w 6332991"/>
                  <a:gd name="connsiteY94" fmla="*/ 3312185 h 6643878"/>
                  <a:gd name="connsiteX95" fmla="*/ 403957 w 6332991"/>
                  <a:gd name="connsiteY95" fmla="*/ 3373894 h 6643878"/>
                  <a:gd name="connsiteX96" fmla="*/ 332355 w 6332991"/>
                  <a:gd name="connsiteY96" fmla="*/ 3432822 h 6643878"/>
                  <a:gd name="connsiteX97" fmla="*/ 263330 w 6332991"/>
                  <a:gd name="connsiteY97" fmla="*/ 3488740 h 6643878"/>
                  <a:gd name="connsiteX98" fmla="*/ 197214 w 6332991"/>
                  <a:gd name="connsiteY98" fmla="*/ 3541433 h 6643878"/>
                  <a:gd name="connsiteX99" fmla="*/ 134324 w 6332991"/>
                  <a:gd name="connsiteY99" fmla="*/ 3590683 h 6643878"/>
                  <a:gd name="connsiteX100" fmla="*/ 187486 w 6332991"/>
                  <a:gd name="connsiteY100" fmla="*/ 3643401 h 6643878"/>
                  <a:gd name="connsiteX101" fmla="*/ 241156 w 6332991"/>
                  <a:gd name="connsiteY101" fmla="*/ 3687292 h 6643878"/>
                  <a:gd name="connsiteX102" fmla="*/ 295029 w 6332991"/>
                  <a:gd name="connsiteY102" fmla="*/ 3722992 h 6643878"/>
                  <a:gd name="connsiteX103" fmla="*/ 348789 w 6332991"/>
                  <a:gd name="connsiteY103" fmla="*/ 3751161 h 6643878"/>
                  <a:gd name="connsiteX104" fmla="*/ 402116 w 6332991"/>
                  <a:gd name="connsiteY104" fmla="*/ 3772420 h 6643878"/>
                  <a:gd name="connsiteX105" fmla="*/ 454681 w 6332991"/>
                  <a:gd name="connsiteY105" fmla="*/ 3787432 h 6643878"/>
                  <a:gd name="connsiteX106" fmla="*/ 506180 w 6332991"/>
                  <a:gd name="connsiteY106" fmla="*/ 3796804 h 6643878"/>
                  <a:gd name="connsiteX107" fmla="*/ 556294 w 6332991"/>
                  <a:gd name="connsiteY107" fmla="*/ 3801199 h 6643878"/>
                  <a:gd name="connsiteX108" fmla="*/ 604706 w 6332991"/>
                  <a:gd name="connsiteY108" fmla="*/ 3801262 h 6643878"/>
                  <a:gd name="connsiteX109" fmla="*/ 651099 w 6332991"/>
                  <a:gd name="connsiteY109" fmla="*/ 3797617 h 6643878"/>
                  <a:gd name="connsiteX110" fmla="*/ 695143 w 6332991"/>
                  <a:gd name="connsiteY110" fmla="*/ 3790912 h 6643878"/>
                  <a:gd name="connsiteX111" fmla="*/ 736532 w 6332991"/>
                  <a:gd name="connsiteY111" fmla="*/ 3781780 h 6643878"/>
                  <a:gd name="connsiteX112" fmla="*/ 774950 w 6332991"/>
                  <a:gd name="connsiteY112" fmla="*/ 3770871 h 6643878"/>
                  <a:gd name="connsiteX113" fmla="*/ 841587 w 6332991"/>
                  <a:gd name="connsiteY113" fmla="*/ 3746271 h 6643878"/>
                  <a:gd name="connsiteX114" fmla="*/ 892526 w 6332991"/>
                  <a:gd name="connsiteY114" fmla="*/ 3722217 h 6643878"/>
                  <a:gd name="connsiteX115" fmla="*/ 937141 w 6332991"/>
                  <a:gd name="connsiteY115" fmla="*/ 3696271 h 6643878"/>
                  <a:gd name="connsiteX116" fmla="*/ 985071 w 6332991"/>
                  <a:gd name="connsiteY116" fmla="*/ 3658197 h 6643878"/>
                  <a:gd name="connsiteX117" fmla="*/ 1022663 w 6332991"/>
                  <a:gd name="connsiteY117" fmla="*/ 3628707 h 6643878"/>
                  <a:gd name="connsiteX118" fmla="*/ 209257 w 6332991"/>
                  <a:gd name="connsiteY118" fmla="*/ 4979309 h 6643878"/>
                  <a:gd name="connsiteX119" fmla="*/ 24469 w 6332991"/>
                  <a:gd name="connsiteY119" fmla="*/ 6643878 h 6643878"/>
                  <a:gd name="connsiteX120" fmla="*/ 810395 w 6332991"/>
                  <a:gd name="connsiteY120" fmla="*/ 6643878 h 6643878"/>
                  <a:gd name="connsiteX121" fmla="*/ 1297716 w 6332991"/>
                  <a:gd name="connsiteY121" fmla="*/ 4907432 h 6643878"/>
                  <a:gd name="connsiteX122" fmla="*/ 1729746 w 6332991"/>
                  <a:gd name="connsiteY122" fmla="*/ 3833073 h 6643878"/>
                  <a:gd name="connsiteX123" fmla="*/ 2226415 w 6332991"/>
                  <a:gd name="connsiteY123" fmla="*/ 2882981 h 6643878"/>
                  <a:gd name="connsiteX124" fmla="*/ 3012233 w 6332991"/>
                  <a:gd name="connsiteY124" fmla="*/ 1692351 h 6643878"/>
                  <a:gd name="connsiteX125" fmla="*/ 3047069 w 6332991"/>
                  <a:gd name="connsiteY125" fmla="*/ 1675676 h 6643878"/>
                  <a:gd name="connsiteX126" fmla="*/ 3084280 w 6332991"/>
                  <a:gd name="connsiteY126" fmla="*/ 1658874 h 6643878"/>
                  <a:gd name="connsiteX127" fmla="*/ 3123751 w 6332991"/>
                  <a:gd name="connsiteY127" fmla="*/ 1641944 h 6643878"/>
                  <a:gd name="connsiteX128" fmla="*/ 3165318 w 6332991"/>
                  <a:gd name="connsiteY128" fmla="*/ 1624901 h 6643878"/>
                  <a:gd name="connsiteX129" fmla="*/ 3208829 w 6332991"/>
                  <a:gd name="connsiteY129" fmla="*/ 1607769 h 6643878"/>
                  <a:gd name="connsiteX130" fmla="*/ 3254117 w 6332991"/>
                  <a:gd name="connsiteY130" fmla="*/ 1590560 h 6643878"/>
                  <a:gd name="connsiteX131" fmla="*/ 3301031 w 6332991"/>
                  <a:gd name="connsiteY131" fmla="*/ 1573301 h 6643878"/>
                  <a:gd name="connsiteX132" fmla="*/ 3349405 w 6332991"/>
                  <a:gd name="connsiteY132" fmla="*/ 1556016 h 6643878"/>
                  <a:gd name="connsiteX133" fmla="*/ 3399100 w 6332991"/>
                  <a:gd name="connsiteY133" fmla="*/ 1538719 h 6643878"/>
                  <a:gd name="connsiteX134" fmla="*/ 3449938 w 6332991"/>
                  <a:gd name="connsiteY134" fmla="*/ 1521421 h 6643878"/>
                  <a:gd name="connsiteX135" fmla="*/ 3501767 w 6332991"/>
                  <a:gd name="connsiteY135" fmla="*/ 1504162 h 6643878"/>
                  <a:gd name="connsiteX136" fmla="*/ 3554434 w 6332991"/>
                  <a:gd name="connsiteY136" fmla="*/ 1486954 h 6643878"/>
                  <a:gd name="connsiteX137" fmla="*/ 3661647 w 6332991"/>
                  <a:gd name="connsiteY137" fmla="*/ 1452753 h 6643878"/>
                  <a:gd name="connsiteX138" fmla="*/ 3770296 w 6332991"/>
                  <a:gd name="connsiteY138" fmla="*/ 1418996 h 6643878"/>
                  <a:gd name="connsiteX139" fmla="*/ 3933224 w 6332991"/>
                  <a:gd name="connsiteY139" fmla="*/ 1369542 h 6643878"/>
                  <a:gd name="connsiteX140" fmla="*/ 4291072 w 6332991"/>
                  <a:gd name="connsiteY140" fmla="*/ 1262392 h 6643878"/>
                  <a:gd name="connsiteX141" fmla="*/ 4381890 w 6332991"/>
                  <a:gd name="connsiteY141" fmla="*/ 1234630 h 6643878"/>
                  <a:gd name="connsiteX142" fmla="*/ 4465316 w 6332991"/>
                  <a:gd name="connsiteY142" fmla="*/ 1208430 h 6643878"/>
                  <a:gd name="connsiteX143" fmla="*/ 4503873 w 6332991"/>
                  <a:gd name="connsiteY143" fmla="*/ 1195971 h 6643878"/>
                  <a:gd name="connsiteX144" fmla="*/ 4714680 w 6332991"/>
                  <a:gd name="connsiteY144" fmla="*/ 1126337 h 6643878"/>
                  <a:gd name="connsiteX145" fmla="*/ 5059943 w 6332991"/>
                  <a:gd name="connsiteY145" fmla="*/ 1015098 h 6643878"/>
                  <a:gd name="connsiteX146" fmla="*/ 5431367 w 6332991"/>
                  <a:gd name="connsiteY146" fmla="*/ 897521 h 6643878"/>
                  <a:gd name="connsiteX147" fmla="*/ 5774394 w 6332991"/>
                  <a:gd name="connsiteY147" fmla="*/ 790600 h 6643878"/>
                  <a:gd name="connsiteX148" fmla="*/ 6061414 w 6332991"/>
                  <a:gd name="connsiteY148" fmla="*/ 702589 h 6643878"/>
                  <a:gd name="connsiteX149" fmla="*/ 6282940 w 6332991"/>
                  <a:gd name="connsiteY149" fmla="*/ 635825 h 6643878"/>
                  <a:gd name="connsiteX150" fmla="*/ 6332991 w 6332991"/>
                  <a:gd name="connsiteY150" fmla="*/ 367779 h 6643878"/>
                  <a:gd name="connsiteX0" fmla="*/ 6332991 w 6332991"/>
                  <a:gd name="connsiteY0" fmla="*/ 367779 h 6643878"/>
                  <a:gd name="connsiteX1" fmla="*/ 4988899 w 6332991"/>
                  <a:gd name="connsiteY1" fmla="*/ 96647 h 6643878"/>
                  <a:gd name="connsiteX2" fmla="*/ 4305474 w 6332991"/>
                  <a:gd name="connsiteY2" fmla="*/ 0 h 6643878"/>
                  <a:gd name="connsiteX3" fmla="*/ 4070841 w 6332991"/>
                  <a:gd name="connsiteY3" fmla="*/ 72224 h 6643878"/>
                  <a:gd name="connsiteX4" fmla="*/ 4073140 w 6332991"/>
                  <a:gd name="connsiteY4" fmla="*/ 307657 h 6643878"/>
                  <a:gd name="connsiteX5" fmla="*/ 4080696 w 6332991"/>
                  <a:gd name="connsiteY5" fmla="*/ 364629 h 6643878"/>
                  <a:gd name="connsiteX6" fmla="*/ 4084252 w 6332991"/>
                  <a:gd name="connsiteY6" fmla="*/ 415683 h 6643878"/>
                  <a:gd name="connsiteX7" fmla="*/ 4083935 w 6332991"/>
                  <a:gd name="connsiteY7" fmla="*/ 461111 h 6643878"/>
                  <a:gd name="connsiteX8" fmla="*/ 4079807 w 6332991"/>
                  <a:gd name="connsiteY8" fmla="*/ 501205 h 6643878"/>
                  <a:gd name="connsiteX9" fmla="*/ 4060541 w 6332991"/>
                  <a:gd name="connsiteY9" fmla="*/ 566585 h 6643878"/>
                  <a:gd name="connsiteX10" fmla="*/ 4027179 w 6332991"/>
                  <a:gd name="connsiteY10" fmla="*/ 614159 h 6643878"/>
                  <a:gd name="connsiteX11" fmla="*/ 3980493 w 6332991"/>
                  <a:gd name="connsiteY11" fmla="*/ 646277 h 6643878"/>
                  <a:gd name="connsiteX12" fmla="*/ 3921197 w 6332991"/>
                  <a:gd name="connsiteY12" fmla="*/ 665289 h 6643878"/>
                  <a:gd name="connsiteX13" fmla="*/ 3850039 w 6332991"/>
                  <a:gd name="connsiteY13" fmla="*/ 673544 h 6643878"/>
                  <a:gd name="connsiteX14" fmla="*/ 3810237 w 6332991"/>
                  <a:gd name="connsiteY14" fmla="*/ 674370 h 6643878"/>
                  <a:gd name="connsiteX15" fmla="*/ 3767756 w 6332991"/>
                  <a:gd name="connsiteY15" fmla="*/ 673392 h 6643878"/>
                  <a:gd name="connsiteX16" fmla="*/ 3722671 w 6332991"/>
                  <a:gd name="connsiteY16" fmla="*/ 670890 h 6643878"/>
                  <a:gd name="connsiteX17" fmla="*/ 3675096 w 6332991"/>
                  <a:gd name="connsiteY17" fmla="*/ 667169 h 6643878"/>
                  <a:gd name="connsiteX18" fmla="*/ 3625097 w 6332991"/>
                  <a:gd name="connsiteY18" fmla="*/ 662533 h 6643878"/>
                  <a:gd name="connsiteX19" fmla="*/ 3518251 w 6332991"/>
                  <a:gd name="connsiteY19" fmla="*/ 651624 h 6643878"/>
                  <a:gd name="connsiteX20" fmla="*/ 3491264 w 6332991"/>
                  <a:gd name="connsiteY20" fmla="*/ 649795 h 6643878"/>
                  <a:gd name="connsiteX21" fmla="*/ 3434711 w 6332991"/>
                  <a:gd name="connsiteY21" fmla="*/ 651319 h 6643878"/>
                  <a:gd name="connsiteX22" fmla="*/ 3374907 w 6332991"/>
                  <a:gd name="connsiteY22" fmla="*/ 659650 h 6643878"/>
                  <a:gd name="connsiteX23" fmla="*/ 3312042 w 6332991"/>
                  <a:gd name="connsiteY23" fmla="*/ 674598 h 6643878"/>
                  <a:gd name="connsiteX24" fmla="*/ 3246357 w 6332991"/>
                  <a:gd name="connsiteY24" fmla="*/ 695998 h 6643878"/>
                  <a:gd name="connsiteX25" fmla="*/ 3178031 w 6332991"/>
                  <a:gd name="connsiteY25" fmla="*/ 723646 h 6643878"/>
                  <a:gd name="connsiteX26" fmla="*/ 3142954 w 6332991"/>
                  <a:gd name="connsiteY26" fmla="*/ 739775 h 6643878"/>
                  <a:gd name="connsiteX27" fmla="*/ 3107305 w 6332991"/>
                  <a:gd name="connsiteY27" fmla="*/ 757389 h 6643878"/>
                  <a:gd name="connsiteX28" fmla="*/ 3071097 w 6332991"/>
                  <a:gd name="connsiteY28" fmla="*/ 776490 h 6643878"/>
                  <a:gd name="connsiteX29" fmla="*/ 3034369 w 6332991"/>
                  <a:gd name="connsiteY29" fmla="*/ 797052 h 6643878"/>
                  <a:gd name="connsiteX30" fmla="*/ 3012182 w 6332991"/>
                  <a:gd name="connsiteY30" fmla="*/ 810158 h 6643878"/>
                  <a:gd name="connsiteX31" fmla="*/ 3012182 w 6332991"/>
                  <a:gd name="connsiteY31" fmla="*/ 1692389 h 6643878"/>
                  <a:gd name="connsiteX32" fmla="*/ 2829378 w 6332991"/>
                  <a:gd name="connsiteY32" fmla="*/ 1821446 h 6643878"/>
                  <a:gd name="connsiteX33" fmla="*/ 2887011 w 6332991"/>
                  <a:gd name="connsiteY33" fmla="*/ 1773847 h 6643878"/>
                  <a:gd name="connsiteX34" fmla="*/ 2919929 w 6332991"/>
                  <a:gd name="connsiteY34" fmla="*/ 1749183 h 6643878"/>
                  <a:gd name="connsiteX35" fmla="*/ 2951831 w 6332991"/>
                  <a:gd name="connsiteY35" fmla="*/ 1727263 h 6643878"/>
                  <a:gd name="connsiteX36" fmla="*/ 3012182 w 6332991"/>
                  <a:gd name="connsiteY36" fmla="*/ 1692389 h 6643878"/>
                  <a:gd name="connsiteX37" fmla="*/ 3012182 w 6332991"/>
                  <a:gd name="connsiteY37" fmla="*/ 810158 h 6643878"/>
                  <a:gd name="connsiteX38" fmla="*/ 2959439 w 6332991"/>
                  <a:gd name="connsiteY38" fmla="*/ 842441 h 6643878"/>
                  <a:gd name="connsiteX39" fmla="*/ 2921288 w 6332991"/>
                  <a:gd name="connsiteY39" fmla="*/ 867232 h 6643878"/>
                  <a:gd name="connsiteX40" fmla="*/ 2882731 w 6332991"/>
                  <a:gd name="connsiteY40" fmla="*/ 893394 h 6643878"/>
                  <a:gd name="connsiteX41" fmla="*/ 2843767 w 6332991"/>
                  <a:gd name="connsiteY41" fmla="*/ 920889 h 6643878"/>
                  <a:gd name="connsiteX42" fmla="*/ 2804448 w 6332991"/>
                  <a:gd name="connsiteY42" fmla="*/ 949718 h 6643878"/>
                  <a:gd name="connsiteX43" fmla="*/ 2764786 w 6332991"/>
                  <a:gd name="connsiteY43" fmla="*/ 979843 h 6643878"/>
                  <a:gd name="connsiteX44" fmla="*/ 2724806 w 6332991"/>
                  <a:gd name="connsiteY44" fmla="*/ 1011250 h 6643878"/>
                  <a:gd name="connsiteX45" fmla="*/ 2684535 w 6332991"/>
                  <a:gd name="connsiteY45" fmla="*/ 1043901 h 6643878"/>
                  <a:gd name="connsiteX46" fmla="*/ 2644009 w 6332991"/>
                  <a:gd name="connsiteY46" fmla="*/ 1077798 h 6643878"/>
                  <a:gd name="connsiteX47" fmla="*/ 2603255 w 6332991"/>
                  <a:gd name="connsiteY47" fmla="*/ 1112913 h 6643878"/>
                  <a:gd name="connsiteX48" fmla="*/ 2562284 w 6332991"/>
                  <a:gd name="connsiteY48" fmla="*/ 1149210 h 6643878"/>
                  <a:gd name="connsiteX49" fmla="*/ 2521124 w 6332991"/>
                  <a:gd name="connsiteY49" fmla="*/ 1186675 h 6643878"/>
                  <a:gd name="connsiteX50" fmla="*/ 2479823 w 6332991"/>
                  <a:gd name="connsiteY50" fmla="*/ 1225283 h 6643878"/>
                  <a:gd name="connsiteX51" fmla="*/ 2438383 w 6332991"/>
                  <a:gd name="connsiteY51" fmla="*/ 1265021 h 6643878"/>
                  <a:gd name="connsiteX52" fmla="*/ 2396841 w 6332991"/>
                  <a:gd name="connsiteY52" fmla="*/ 1305852 h 6643878"/>
                  <a:gd name="connsiteX53" fmla="*/ 2355236 w 6332991"/>
                  <a:gd name="connsiteY53" fmla="*/ 1347774 h 6643878"/>
                  <a:gd name="connsiteX54" fmla="*/ 2313568 w 6332991"/>
                  <a:gd name="connsiteY54" fmla="*/ 1390738 h 6643878"/>
                  <a:gd name="connsiteX55" fmla="*/ 2271873 w 6332991"/>
                  <a:gd name="connsiteY55" fmla="*/ 1434757 h 6643878"/>
                  <a:gd name="connsiteX56" fmla="*/ 2230192 w 6332991"/>
                  <a:gd name="connsiteY56" fmla="*/ 1479778 h 6643878"/>
                  <a:gd name="connsiteX57" fmla="*/ 2188523 w 6332991"/>
                  <a:gd name="connsiteY57" fmla="*/ 1525790 h 6643878"/>
                  <a:gd name="connsiteX58" fmla="*/ 2146931 w 6332991"/>
                  <a:gd name="connsiteY58" fmla="*/ 1572768 h 6643878"/>
                  <a:gd name="connsiteX59" fmla="*/ 2105402 w 6332991"/>
                  <a:gd name="connsiteY59" fmla="*/ 1620697 h 6643878"/>
                  <a:gd name="connsiteX60" fmla="*/ 2063987 w 6332991"/>
                  <a:gd name="connsiteY60" fmla="*/ 1669542 h 6643878"/>
                  <a:gd name="connsiteX61" fmla="*/ 2022712 w 6332991"/>
                  <a:gd name="connsiteY61" fmla="*/ 1719300 h 6643878"/>
                  <a:gd name="connsiteX62" fmla="*/ 1981589 w 6332991"/>
                  <a:gd name="connsiteY62" fmla="*/ 1769935 h 6643878"/>
                  <a:gd name="connsiteX63" fmla="*/ 1940657 w 6332991"/>
                  <a:gd name="connsiteY63" fmla="*/ 1821421 h 6643878"/>
                  <a:gd name="connsiteX64" fmla="*/ 1899941 w 6332991"/>
                  <a:gd name="connsiteY64" fmla="*/ 1873758 h 6643878"/>
                  <a:gd name="connsiteX65" fmla="*/ 1830853 w 6332991"/>
                  <a:gd name="connsiteY65" fmla="*/ 1964372 h 6643878"/>
                  <a:gd name="connsiteX66" fmla="*/ 1801300 w 6332991"/>
                  <a:gd name="connsiteY66" fmla="*/ 2002142 h 6643878"/>
                  <a:gd name="connsiteX67" fmla="*/ 1770833 w 6332991"/>
                  <a:gd name="connsiteY67" fmla="*/ 2040204 h 6643878"/>
                  <a:gd name="connsiteX68" fmla="*/ 1739489 w 6332991"/>
                  <a:gd name="connsiteY68" fmla="*/ 2078520 h 6643878"/>
                  <a:gd name="connsiteX69" fmla="*/ 1707320 w 6332991"/>
                  <a:gd name="connsiteY69" fmla="*/ 2117064 h 6643878"/>
                  <a:gd name="connsiteX70" fmla="*/ 1674364 w 6332991"/>
                  <a:gd name="connsiteY70" fmla="*/ 2155799 h 6643878"/>
                  <a:gd name="connsiteX71" fmla="*/ 1640645 w 6332991"/>
                  <a:gd name="connsiteY71" fmla="*/ 2194725 h 6643878"/>
                  <a:gd name="connsiteX72" fmla="*/ 1606216 w 6332991"/>
                  <a:gd name="connsiteY72" fmla="*/ 2233790 h 6643878"/>
                  <a:gd name="connsiteX73" fmla="*/ 1571125 w 6332991"/>
                  <a:gd name="connsiteY73" fmla="*/ 2272982 h 6643878"/>
                  <a:gd name="connsiteX74" fmla="*/ 1535388 w 6332991"/>
                  <a:gd name="connsiteY74" fmla="*/ 2312263 h 6643878"/>
                  <a:gd name="connsiteX75" fmla="*/ 1499066 w 6332991"/>
                  <a:gd name="connsiteY75" fmla="*/ 2351608 h 6643878"/>
                  <a:gd name="connsiteX76" fmla="*/ 1462198 w 6332991"/>
                  <a:gd name="connsiteY76" fmla="*/ 2391003 h 6643878"/>
                  <a:gd name="connsiteX77" fmla="*/ 1424809 w 6332991"/>
                  <a:gd name="connsiteY77" fmla="*/ 2430424 h 6643878"/>
                  <a:gd name="connsiteX78" fmla="*/ 1386950 w 6332991"/>
                  <a:gd name="connsiteY78" fmla="*/ 2469819 h 6643878"/>
                  <a:gd name="connsiteX79" fmla="*/ 1348660 w 6332991"/>
                  <a:gd name="connsiteY79" fmla="*/ 2509189 h 6643878"/>
                  <a:gd name="connsiteX80" fmla="*/ 1309988 w 6332991"/>
                  <a:gd name="connsiteY80" fmla="*/ 2548483 h 6643878"/>
                  <a:gd name="connsiteX81" fmla="*/ 1270948 w 6332991"/>
                  <a:gd name="connsiteY81" fmla="*/ 2587701 h 6643878"/>
                  <a:gd name="connsiteX82" fmla="*/ 1231604 w 6332991"/>
                  <a:gd name="connsiteY82" fmla="*/ 2626791 h 6643878"/>
                  <a:gd name="connsiteX83" fmla="*/ 1191980 w 6332991"/>
                  <a:gd name="connsiteY83" fmla="*/ 2665742 h 6643878"/>
                  <a:gd name="connsiteX84" fmla="*/ 1152127 w 6332991"/>
                  <a:gd name="connsiteY84" fmla="*/ 2704515 h 6643878"/>
                  <a:gd name="connsiteX85" fmla="*/ 1112084 w 6332991"/>
                  <a:gd name="connsiteY85" fmla="*/ 2743111 h 6643878"/>
                  <a:gd name="connsiteX86" fmla="*/ 1071888 w 6332991"/>
                  <a:gd name="connsiteY86" fmla="*/ 2781465 h 6643878"/>
                  <a:gd name="connsiteX87" fmla="*/ 1031591 w 6332991"/>
                  <a:gd name="connsiteY87" fmla="*/ 2819577 h 6643878"/>
                  <a:gd name="connsiteX88" fmla="*/ 950794 w 6332991"/>
                  <a:gd name="connsiteY88" fmla="*/ 2894952 h 6643878"/>
                  <a:gd name="connsiteX89" fmla="*/ 870022 w 6332991"/>
                  <a:gd name="connsiteY89" fmla="*/ 2969018 h 6643878"/>
                  <a:gd name="connsiteX90" fmla="*/ 789618 w 6332991"/>
                  <a:gd name="connsiteY90" fmla="*/ 3041548 h 6643878"/>
                  <a:gd name="connsiteX91" fmla="*/ 709862 w 6332991"/>
                  <a:gd name="connsiteY91" fmla="*/ 3112338 h 6643878"/>
                  <a:gd name="connsiteX92" fmla="*/ 631110 w 6332991"/>
                  <a:gd name="connsiteY92" fmla="*/ 3181185 h 6643878"/>
                  <a:gd name="connsiteX93" fmla="*/ 553665 w 6332991"/>
                  <a:gd name="connsiteY93" fmla="*/ 3247872 h 6643878"/>
                  <a:gd name="connsiteX94" fmla="*/ 477833 w 6332991"/>
                  <a:gd name="connsiteY94" fmla="*/ 3312185 h 6643878"/>
                  <a:gd name="connsiteX95" fmla="*/ 403957 w 6332991"/>
                  <a:gd name="connsiteY95" fmla="*/ 3373894 h 6643878"/>
                  <a:gd name="connsiteX96" fmla="*/ 332355 w 6332991"/>
                  <a:gd name="connsiteY96" fmla="*/ 3432822 h 6643878"/>
                  <a:gd name="connsiteX97" fmla="*/ 263330 w 6332991"/>
                  <a:gd name="connsiteY97" fmla="*/ 3488740 h 6643878"/>
                  <a:gd name="connsiteX98" fmla="*/ 197214 w 6332991"/>
                  <a:gd name="connsiteY98" fmla="*/ 3541433 h 6643878"/>
                  <a:gd name="connsiteX99" fmla="*/ 134324 w 6332991"/>
                  <a:gd name="connsiteY99" fmla="*/ 3590683 h 6643878"/>
                  <a:gd name="connsiteX100" fmla="*/ 187486 w 6332991"/>
                  <a:gd name="connsiteY100" fmla="*/ 3643401 h 6643878"/>
                  <a:gd name="connsiteX101" fmla="*/ 241156 w 6332991"/>
                  <a:gd name="connsiteY101" fmla="*/ 3687292 h 6643878"/>
                  <a:gd name="connsiteX102" fmla="*/ 295029 w 6332991"/>
                  <a:gd name="connsiteY102" fmla="*/ 3722992 h 6643878"/>
                  <a:gd name="connsiteX103" fmla="*/ 348789 w 6332991"/>
                  <a:gd name="connsiteY103" fmla="*/ 3751161 h 6643878"/>
                  <a:gd name="connsiteX104" fmla="*/ 402116 w 6332991"/>
                  <a:gd name="connsiteY104" fmla="*/ 3772420 h 6643878"/>
                  <a:gd name="connsiteX105" fmla="*/ 454681 w 6332991"/>
                  <a:gd name="connsiteY105" fmla="*/ 3787432 h 6643878"/>
                  <a:gd name="connsiteX106" fmla="*/ 506180 w 6332991"/>
                  <a:gd name="connsiteY106" fmla="*/ 3796804 h 6643878"/>
                  <a:gd name="connsiteX107" fmla="*/ 556294 w 6332991"/>
                  <a:gd name="connsiteY107" fmla="*/ 3801199 h 6643878"/>
                  <a:gd name="connsiteX108" fmla="*/ 604706 w 6332991"/>
                  <a:gd name="connsiteY108" fmla="*/ 3801262 h 6643878"/>
                  <a:gd name="connsiteX109" fmla="*/ 651099 w 6332991"/>
                  <a:gd name="connsiteY109" fmla="*/ 3797617 h 6643878"/>
                  <a:gd name="connsiteX110" fmla="*/ 695143 w 6332991"/>
                  <a:gd name="connsiteY110" fmla="*/ 3790912 h 6643878"/>
                  <a:gd name="connsiteX111" fmla="*/ 736532 w 6332991"/>
                  <a:gd name="connsiteY111" fmla="*/ 3781780 h 6643878"/>
                  <a:gd name="connsiteX112" fmla="*/ 774950 w 6332991"/>
                  <a:gd name="connsiteY112" fmla="*/ 3770871 h 6643878"/>
                  <a:gd name="connsiteX113" fmla="*/ 841587 w 6332991"/>
                  <a:gd name="connsiteY113" fmla="*/ 3746271 h 6643878"/>
                  <a:gd name="connsiteX114" fmla="*/ 892526 w 6332991"/>
                  <a:gd name="connsiteY114" fmla="*/ 3722217 h 6643878"/>
                  <a:gd name="connsiteX115" fmla="*/ 937141 w 6332991"/>
                  <a:gd name="connsiteY115" fmla="*/ 3696271 h 6643878"/>
                  <a:gd name="connsiteX116" fmla="*/ 985071 w 6332991"/>
                  <a:gd name="connsiteY116" fmla="*/ 3658197 h 6643878"/>
                  <a:gd name="connsiteX117" fmla="*/ 1022663 w 6332991"/>
                  <a:gd name="connsiteY117" fmla="*/ 3628707 h 6643878"/>
                  <a:gd name="connsiteX118" fmla="*/ 209257 w 6332991"/>
                  <a:gd name="connsiteY118" fmla="*/ 4979309 h 6643878"/>
                  <a:gd name="connsiteX119" fmla="*/ 24469 w 6332991"/>
                  <a:gd name="connsiteY119" fmla="*/ 6643878 h 6643878"/>
                  <a:gd name="connsiteX120" fmla="*/ 810395 w 6332991"/>
                  <a:gd name="connsiteY120" fmla="*/ 6643878 h 6643878"/>
                  <a:gd name="connsiteX121" fmla="*/ 1297716 w 6332991"/>
                  <a:gd name="connsiteY121" fmla="*/ 4907432 h 6643878"/>
                  <a:gd name="connsiteX122" fmla="*/ 1729746 w 6332991"/>
                  <a:gd name="connsiteY122" fmla="*/ 3833073 h 6643878"/>
                  <a:gd name="connsiteX123" fmla="*/ 2226415 w 6332991"/>
                  <a:gd name="connsiteY123" fmla="*/ 2882981 h 6643878"/>
                  <a:gd name="connsiteX124" fmla="*/ 3012233 w 6332991"/>
                  <a:gd name="connsiteY124" fmla="*/ 1692351 h 6643878"/>
                  <a:gd name="connsiteX125" fmla="*/ 3047069 w 6332991"/>
                  <a:gd name="connsiteY125" fmla="*/ 1675676 h 6643878"/>
                  <a:gd name="connsiteX126" fmla="*/ 3084280 w 6332991"/>
                  <a:gd name="connsiteY126" fmla="*/ 1658874 h 6643878"/>
                  <a:gd name="connsiteX127" fmla="*/ 3123751 w 6332991"/>
                  <a:gd name="connsiteY127" fmla="*/ 1641944 h 6643878"/>
                  <a:gd name="connsiteX128" fmla="*/ 3165318 w 6332991"/>
                  <a:gd name="connsiteY128" fmla="*/ 1624901 h 6643878"/>
                  <a:gd name="connsiteX129" fmla="*/ 3208829 w 6332991"/>
                  <a:gd name="connsiteY129" fmla="*/ 1607769 h 6643878"/>
                  <a:gd name="connsiteX130" fmla="*/ 3254117 w 6332991"/>
                  <a:gd name="connsiteY130" fmla="*/ 1590560 h 6643878"/>
                  <a:gd name="connsiteX131" fmla="*/ 3301031 w 6332991"/>
                  <a:gd name="connsiteY131" fmla="*/ 1573301 h 6643878"/>
                  <a:gd name="connsiteX132" fmla="*/ 3349405 w 6332991"/>
                  <a:gd name="connsiteY132" fmla="*/ 1556016 h 6643878"/>
                  <a:gd name="connsiteX133" fmla="*/ 3399100 w 6332991"/>
                  <a:gd name="connsiteY133" fmla="*/ 1538719 h 6643878"/>
                  <a:gd name="connsiteX134" fmla="*/ 3449938 w 6332991"/>
                  <a:gd name="connsiteY134" fmla="*/ 1521421 h 6643878"/>
                  <a:gd name="connsiteX135" fmla="*/ 3501767 w 6332991"/>
                  <a:gd name="connsiteY135" fmla="*/ 1504162 h 6643878"/>
                  <a:gd name="connsiteX136" fmla="*/ 3554434 w 6332991"/>
                  <a:gd name="connsiteY136" fmla="*/ 1486954 h 6643878"/>
                  <a:gd name="connsiteX137" fmla="*/ 3661647 w 6332991"/>
                  <a:gd name="connsiteY137" fmla="*/ 1452753 h 6643878"/>
                  <a:gd name="connsiteX138" fmla="*/ 3770296 w 6332991"/>
                  <a:gd name="connsiteY138" fmla="*/ 1418996 h 6643878"/>
                  <a:gd name="connsiteX139" fmla="*/ 3933224 w 6332991"/>
                  <a:gd name="connsiteY139" fmla="*/ 1369542 h 6643878"/>
                  <a:gd name="connsiteX140" fmla="*/ 4291072 w 6332991"/>
                  <a:gd name="connsiteY140" fmla="*/ 1262392 h 6643878"/>
                  <a:gd name="connsiteX141" fmla="*/ 4381890 w 6332991"/>
                  <a:gd name="connsiteY141" fmla="*/ 1234630 h 6643878"/>
                  <a:gd name="connsiteX142" fmla="*/ 4465316 w 6332991"/>
                  <a:gd name="connsiteY142" fmla="*/ 1208430 h 6643878"/>
                  <a:gd name="connsiteX143" fmla="*/ 4503873 w 6332991"/>
                  <a:gd name="connsiteY143" fmla="*/ 1195971 h 6643878"/>
                  <a:gd name="connsiteX144" fmla="*/ 4714680 w 6332991"/>
                  <a:gd name="connsiteY144" fmla="*/ 1126337 h 6643878"/>
                  <a:gd name="connsiteX145" fmla="*/ 5059943 w 6332991"/>
                  <a:gd name="connsiteY145" fmla="*/ 1015098 h 6643878"/>
                  <a:gd name="connsiteX146" fmla="*/ 5431367 w 6332991"/>
                  <a:gd name="connsiteY146" fmla="*/ 897521 h 6643878"/>
                  <a:gd name="connsiteX147" fmla="*/ 5774394 w 6332991"/>
                  <a:gd name="connsiteY147" fmla="*/ 790600 h 6643878"/>
                  <a:gd name="connsiteX148" fmla="*/ 6061414 w 6332991"/>
                  <a:gd name="connsiteY148" fmla="*/ 702589 h 6643878"/>
                  <a:gd name="connsiteX149" fmla="*/ 6282940 w 6332991"/>
                  <a:gd name="connsiteY149" fmla="*/ 635825 h 6643878"/>
                  <a:gd name="connsiteX150" fmla="*/ 6332991 w 6332991"/>
                  <a:gd name="connsiteY150" fmla="*/ 367779 h 6643878"/>
                  <a:gd name="connsiteX0" fmla="*/ 6332991 w 6332991"/>
                  <a:gd name="connsiteY0" fmla="*/ 367779 h 6643878"/>
                  <a:gd name="connsiteX1" fmla="*/ 4988899 w 6332991"/>
                  <a:gd name="connsiteY1" fmla="*/ 96647 h 6643878"/>
                  <a:gd name="connsiteX2" fmla="*/ 4305474 w 6332991"/>
                  <a:gd name="connsiteY2" fmla="*/ 0 h 6643878"/>
                  <a:gd name="connsiteX3" fmla="*/ 4070841 w 6332991"/>
                  <a:gd name="connsiteY3" fmla="*/ 72224 h 6643878"/>
                  <a:gd name="connsiteX4" fmla="*/ 4073140 w 6332991"/>
                  <a:gd name="connsiteY4" fmla="*/ 307657 h 6643878"/>
                  <a:gd name="connsiteX5" fmla="*/ 4080696 w 6332991"/>
                  <a:gd name="connsiteY5" fmla="*/ 364629 h 6643878"/>
                  <a:gd name="connsiteX6" fmla="*/ 4084252 w 6332991"/>
                  <a:gd name="connsiteY6" fmla="*/ 415683 h 6643878"/>
                  <a:gd name="connsiteX7" fmla="*/ 4083935 w 6332991"/>
                  <a:gd name="connsiteY7" fmla="*/ 461111 h 6643878"/>
                  <a:gd name="connsiteX8" fmla="*/ 4079807 w 6332991"/>
                  <a:gd name="connsiteY8" fmla="*/ 501205 h 6643878"/>
                  <a:gd name="connsiteX9" fmla="*/ 4060541 w 6332991"/>
                  <a:gd name="connsiteY9" fmla="*/ 566585 h 6643878"/>
                  <a:gd name="connsiteX10" fmla="*/ 4027179 w 6332991"/>
                  <a:gd name="connsiteY10" fmla="*/ 614159 h 6643878"/>
                  <a:gd name="connsiteX11" fmla="*/ 3980493 w 6332991"/>
                  <a:gd name="connsiteY11" fmla="*/ 646277 h 6643878"/>
                  <a:gd name="connsiteX12" fmla="*/ 3921197 w 6332991"/>
                  <a:gd name="connsiteY12" fmla="*/ 665289 h 6643878"/>
                  <a:gd name="connsiteX13" fmla="*/ 3850039 w 6332991"/>
                  <a:gd name="connsiteY13" fmla="*/ 673544 h 6643878"/>
                  <a:gd name="connsiteX14" fmla="*/ 3810237 w 6332991"/>
                  <a:gd name="connsiteY14" fmla="*/ 674370 h 6643878"/>
                  <a:gd name="connsiteX15" fmla="*/ 3767756 w 6332991"/>
                  <a:gd name="connsiteY15" fmla="*/ 673392 h 6643878"/>
                  <a:gd name="connsiteX16" fmla="*/ 3722671 w 6332991"/>
                  <a:gd name="connsiteY16" fmla="*/ 670890 h 6643878"/>
                  <a:gd name="connsiteX17" fmla="*/ 3675096 w 6332991"/>
                  <a:gd name="connsiteY17" fmla="*/ 667169 h 6643878"/>
                  <a:gd name="connsiteX18" fmla="*/ 3625097 w 6332991"/>
                  <a:gd name="connsiteY18" fmla="*/ 662533 h 6643878"/>
                  <a:gd name="connsiteX19" fmla="*/ 3518251 w 6332991"/>
                  <a:gd name="connsiteY19" fmla="*/ 651624 h 6643878"/>
                  <a:gd name="connsiteX20" fmla="*/ 3491264 w 6332991"/>
                  <a:gd name="connsiteY20" fmla="*/ 649795 h 6643878"/>
                  <a:gd name="connsiteX21" fmla="*/ 3434711 w 6332991"/>
                  <a:gd name="connsiteY21" fmla="*/ 651319 h 6643878"/>
                  <a:gd name="connsiteX22" fmla="*/ 3374907 w 6332991"/>
                  <a:gd name="connsiteY22" fmla="*/ 659650 h 6643878"/>
                  <a:gd name="connsiteX23" fmla="*/ 3312042 w 6332991"/>
                  <a:gd name="connsiteY23" fmla="*/ 674598 h 6643878"/>
                  <a:gd name="connsiteX24" fmla="*/ 3246357 w 6332991"/>
                  <a:gd name="connsiteY24" fmla="*/ 695998 h 6643878"/>
                  <a:gd name="connsiteX25" fmla="*/ 3178031 w 6332991"/>
                  <a:gd name="connsiteY25" fmla="*/ 723646 h 6643878"/>
                  <a:gd name="connsiteX26" fmla="*/ 3142954 w 6332991"/>
                  <a:gd name="connsiteY26" fmla="*/ 739775 h 6643878"/>
                  <a:gd name="connsiteX27" fmla="*/ 3107305 w 6332991"/>
                  <a:gd name="connsiteY27" fmla="*/ 757389 h 6643878"/>
                  <a:gd name="connsiteX28" fmla="*/ 3071097 w 6332991"/>
                  <a:gd name="connsiteY28" fmla="*/ 776490 h 6643878"/>
                  <a:gd name="connsiteX29" fmla="*/ 3034369 w 6332991"/>
                  <a:gd name="connsiteY29" fmla="*/ 797052 h 6643878"/>
                  <a:gd name="connsiteX30" fmla="*/ 3012182 w 6332991"/>
                  <a:gd name="connsiteY30" fmla="*/ 810158 h 6643878"/>
                  <a:gd name="connsiteX31" fmla="*/ 3012182 w 6332991"/>
                  <a:gd name="connsiteY31" fmla="*/ 1692389 h 6643878"/>
                  <a:gd name="connsiteX32" fmla="*/ 2829378 w 6332991"/>
                  <a:gd name="connsiteY32" fmla="*/ 1821446 h 6643878"/>
                  <a:gd name="connsiteX33" fmla="*/ 2887011 w 6332991"/>
                  <a:gd name="connsiteY33" fmla="*/ 1773847 h 6643878"/>
                  <a:gd name="connsiteX34" fmla="*/ 2919929 w 6332991"/>
                  <a:gd name="connsiteY34" fmla="*/ 1749183 h 6643878"/>
                  <a:gd name="connsiteX35" fmla="*/ 2951831 w 6332991"/>
                  <a:gd name="connsiteY35" fmla="*/ 1727263 h 6643878"/>
                  <a:gd name="connsiteX36" fmla="*/ 3012182 w 6332991"/>
                  <a:gd name="connsiteY36" fmla="*/ 1692389 h 6643878"/>
                  <a:gd name="connsiteX37" fmla="*/ 3012182 w 6332991"/>
                  <a:gd name="connsiteY37" fmla="*/ 810158 h 6643878"/>
                  <a:gd name="connsiteX38" fmla="*/ 2959439 w 6332991"/>
                  <a:gd name="connsiteY38" fmla="*/ 842441 h 6643878"/>
                  <a:gd name="connsiteX39" fmla="*/ 2921288 w 6332991"/>
                  <a:gd name="connsiteY39" fmla="*/ 867232 h 6643878"/>
                  <a:gd name="connsiteX40" fmla="*/ 2882731 w 6332991"/>
                  <a:gd name="connsiteY40" fmla="*/ 893394 h 6643878"/>
                  <a:gd name="connsiteX41" fmla="*/ 2843767 w 6332991"/>
                  <a:gd name="connsiteY41" fmla="*/ 920889 h 6643878"/>
                  <a:gd name="connsiteX42" fmla="*/ 2804448 w 6332991"/>
                  <a:gd name="connsiteY42" fmla="*/ 949718 h 6643878"/>
                  <a:gd name="connsiteX43" fmla="*/ 2764786 w 6332991"/>
                  <a:gd name="connsiteY43" fmla="*/ 979843 h 6643878"/>
                  <a:gd name="connsiteX44" fmla="*/ 2724806 w 6332991"/>
                  <a:gd name="connsiteY44" fmla="*/ 1011250 h 6643878"/>
                  <a:gd name="connsiteX45" fmla="*/ 2684535 w 6332991"/>
                  <a:gd name="connsiteY45" fmla="*/ 1043901 h 6643878"/>
                  <a:gd name="connsiteX46" fmla="*/ 2644009 w 6332991"/>
                  <a:gd name="connsiteY46" fmla="*/ 1077798 h 6643878"/>
                  <a:gd name="connsiteX47" fmla="*/ 2603255 w 6332991"/>
                  <a:gd name="connsiteY47" fmla="*/ 1112913 h 6643878"/>
                  <a:gd name="connsiteX48" fmla="*/ 2562284 w 6332991"/>
                  <a:gd name="connsiteY48" fmla="*/ 1149210 h 6643878"/>
                  <a:gd name="connsiteX49" fmla="*/ 2521124 w 6332991"/>
                  <a:gd name="connsiteY49" fmla="*/ 1186675 h 6643878"/>
                  <a:gd name="connsiteX50" fmla="*/ 2479823 w 6332991"/>
                  <a:gd name="connsiteY50" fmla="*/ 1225283 h 6643878"/>
                  <a:gd name="connsiteX51" fmla="*/ 2438383 w 6332991"/>
                  <a:gd name="connsiteY51" fmla="*/ 1265021 h 6643878"/>
                  <a:gd name="connsiteX52" fmla="*/ 2396841 w 6332991"/>
                  <a:gd name="connsiteY52" fmla="*/ 1305852 h 6643878"/>
                  <a:gd name="connsiteX53" fmla="*/ 2355236 w 6332991"/>
                  <a:gd name="connsiteY53" fmla="*/ 1347774 h 6643878"/>
                  <a:gd name="connsiteX54" fmla="*/ 2313568 w 6332991"/>
                  <a:gd name="connsiteY54" fmla="*/ 1390738 h 6643878"/>
                  <a:gd name="connsiteX55" fmla="*/ 2271873 w 6332991"/>
                  <a:gd name="connsiteY55" fmla="*/ 1434757 h 6643878"/>
                  <a:gd name="connsiteX56" fmla="*/ 2230192 w 6332991"/>
                  <a:gd name="connsiteY56" fmla="*/ 1479778 h 6643878"/>
                  <a:gd name="connsiteX57" fmla="*/ 2188523 w 6332991"/>
                  <a:gd name="connsiteY57" fmla="*/ 1525790 h 6643878"/>
                  <a:gd name="connsiteX58" fmla="*/ 2146931 w 6332991"/>
                  <a:gd name="connsiteY58" fmla="*/ 1572768 h 6643878"/>
                  <a:gd name="connsiteX59" fmla="*/ 2105402 w 6332991"/>
                  <a:gd name="connsiteY59" fmla="*/ 1620697 h 6643878"/>
                  <a:gd name="connsiteX60" fmla="*/ 2063987 w 6332991"/>
                  <a:gd name="connsiteY60" fmla="*/ 1669542 h 6643878"/>
                  <a:gd name="connsiteX61" fmla="*/ 2022712 w 6332991"/>
                  <a:gd name="connsiteY61" fmla="*/ 1719300 h 6643878"/>
                  <a:gd name="connsiteX62" fmla="*/ 1981589 w 6332991"/>
                  <a:gd name="connsiteY62" fmla="*/ 1769935 h 6643878"/>
                  <a:gd name="connsiteX63" fmla="*/ 1940657 w 6332991"/>
                  <a:gd name="connsiteY63" fmla="*/ 1821421 h 6643878"/>
                  <a:gd name="connsiteX64" fmla="*/ 1899941 w 6332991"/>
                  <a:gd name="connsiteY64" fmla="*/ 1873758 h 6643878"/>
                  <a:gd name="connsiteX65" fmla="*/ 1830853 w 6332991"/>
                  <a:gd name="connsiteY65" fmla="*/ 1964372 h 6643878"/>
                  <a:gd name="connsiteX66" fmla="*/ 1801300 w 6332991"/>
                  <a:gd name="connsiteY66" fmla="*/ 2002142 h 6643878"/>
                  <a:gd name="connsiteX67" fmla="*/ 1770833 w 6332991"/>
                  <a:gd name="connsiteY67" fmla="*/ 2040204 h 6643878"/>
                  <a:gd name="connsiteX68" fmla="*/ 1739489 w 6332991"/>
                  <a:gd name="connsiteY68" fmla="*/ 2078520 h 6643878"/>
                  <a:gd name="connsiteX69" fmla="*/ 1707320 w 6332991"/>
                  <a:gd name="connsiteY69" fmla="*/ 2117064 h 6643878"/>
                  <a:gd name="connsiteX70" fmla="*/ 1674364 w 6332991"/>
                  <a:gd name="connsiteY70" fmla="*/ 2155799 h 6643878"/>
                  <a:gd name="connsiteX71" fmla="*/ 1640645 w 6332991"/>
                  <a:gd name="connsiteY71" fmla="*/ 2194725 h 6643878"/>
                  <a:gd name="connsiteX72" fmla="*/ 1606216 w 6332991"/>
                  <a:gd name="connsiteY72" fmla="*/ 2233790 h 6643878"/>
                  <a:gd name="connsiteX73" fmla="*/ 1571125 w 6332991"/>
                  <a:gd name="connsiteY73" fmla="*/ 2272982 h 6643878"/>
                  <a:gd name="connsiteX74" fmla="*/ 1535388 w 6332991"/>
                  <a:gd name="connsiteY74" fmla="*/ 2312263 h 6643878"/>
                  <a:gd name="connsiteX75" fmla="*/ 1499066 w 6332991"/>
                  <a:gd name="connsiteY75" fmla="*/ 2351608 h 6643878"/>
                  <a:gd name="connsiteX76" fmla="*/ 1462198 w 6332991"/>
                  <a:gd name="connsiteY76" fmla="*/ 2391003 h 6643878"/>
                  <a:gd name="connsiteX77" fmla="*/ 1424809 w 6332991"/>
                  <a:gd name="connsiteY77" fmla="*/ 2430424 h 6643878"/>
                  <a:gd name="connsiteX78" fmla="*/ 1386950 w 6332991"/>
                  <a:gd name="connsiteY78" fmla="*/ 2469819 h 6643878"/>
                  <a:gd name="connsiteX79" fmla="*/ 1348660 w 6332991"/>
                  <a:gd name="connsiteY79" fmla="*/ 2509189 h 6643878"/>
                  <a:gd name="connsiteX80" fmla="*/ 1309988 w 6332991"/>
                  <a:gd name="connsiteY80" fmla="*/ 2548483 h 6643878"/>
                  <a:gd name="connsiteX81" fmla="*/ 1270948 w 6332991"/>
                  <a:gd name="connsiteY81" fmla="*/ 2587701 h 6643878"/>
                  <a:gd name="connsiteX82" fmla="*/ 1231604 w 6332991"/>
                  <a:gd name="connsiteY82" fmla="*/ 2626791 h 6643878"/>
                  <a:gd name="connsiteX83" fmla="*/ 1191980 w 6332991"/>
                  <a:gd name="connsiteY83" fmla="*/ 2665742 h 6643878"/>
                  <a:gd name="connsiteX84" fmla="*/ 1152127 w 6332991"/>
                  <a:gd name="connsiteY84" fmla="*/ 2704515 h 6643878"/>
                  <a:gd name="connsiteX85" fmla="*/ 1112084 w 6332991"/>
                  <a:gd name="connsiteY85" fmla="*/ 2743111 h 6643878"/>
                  <a:gd name="connsiteX86" fmla="*/ 1071888 w 6332991"/>
                  <a:gd name="connsiteY86" fmla="*/ 2781465 h 6643878"/>
                  <a:gd name="connsiteX87" fmla="*/ 1031591 w 6332991"/>
                  <a:gd name="connsiteY87" fmla="*/ 2819577 h 6643878"/>
                  <a:gd name="connsiteX88" fmla="*/ 950794 w 6332991"/>
                  <a:gd name="connsiteY88" fmla="*/ 2894952 h 6643878"/>
                  <a:gd name="connsiteX89" fmla="*/ 870022 w 6332991"/>
                  <a:gd name="connsiteY89" fmla="*/ 2969018 h 6643878"/>
                  <a:gd name="connsiteX90" fmla="*/ 789618 w 6332991"/>
                  <a:gd name="connsiteY90" fmla="*/ 3041548 h 6643878"/>
                  <a:gd name="connsiteX91" fmla="*/ 709862 w 6332991"/>
                  <a:gd name="connsiteY91" fmla="*/ 3112338 h 6643878"/>
                  <a:gd name="connsiteX92" fmla="*/ 631110 w 6332991"/>
                  <a:gd name="connsiteY92" fmla="*/ 3181185 h 6643878"/>
                  <a:gd name="connsiteX93" fmla="*/ 553665 w 6332991"/>
                  <a:gd name="connsiteY93" fmla="*/ 3247872 h 6643878"/>
                  <a:gd name="connsiteX94" fmla="*/ 477833 w 6332991"/>
                  <a:gd name="connsiteY94" fmla="*/ 3312185 h 6643878"/>
                  <a:gd name="connsiteX95" fmla="*/ 403957 w 6332991"/>
                  <a:gd name="connsiteY95" fmla="*/ 3373894 h 6643878"/>
                  <a:gd name="connsiteX96" fmla="*/ 332355 w 6332991"/>
                  <a:gd name="connsiteY96" fmla="*/ 3432822 h 6643878"/>
                  <a:gd name="connsiteX97" fmla="*/ 263330 w 6332991"/>
                  <a:gd name="connsiteY97" fmla="*/ 3488740 h 6643878"/>
                  <a:gd name="connsiteX98" fmla="*/ 134324 w 6332991"/>
                  <a:gd name="connsiteY98" fmla="*/ 3590683 h 6643878"/>
                  <a:gd name="connsiteX99" fmla="*/ 187486 w 6332991"/>
                  <a:gd name="connsiteY99" fmla="*/ 3643401 h 6643878"/>
                  <a:gd name="connsiteX100" fmla="*/ 241156 w 6332991"/>
                  <a:gd name="connsiteY100" fmla="*/ 3687292 h 6643878"/>
                  <a:gd name="connsiteX101" fmla="*/ 295029 w 6332991"/>
                  <a:gd name="connsiteY101" fmla="*/ 3722992 h 6643878"/>
                  <a:gd name="connsiteX102" fmla="*/ 348789 w 6332991"/>
                  <a:gd name="connsiteY102" fmla="*/ 3751161 h 6643878"/>
                  <a:gd name="connsiteX103" fmla="*/ 402116 w 6332991"/>
                  <a:gd name="connsiteY103" fmla="*/ 3772420 h 6643878"/>
                  <a:gd name="connsiteX104" fmla="*/ 454681 w 6332991"/>
                  <a:gd name="connsiteY104" fmla="*/ 3787432 h 6643878"/>
                  <a:gd name="connsiteX105" fmla="*/ 506180 w 6332991"/>
                  <a:gd name="connsiteY105" fmla="*/ 3796804 h 6643878"/>
                  <a:gd name="connsiteX106" fmla="*/ 556294 w 6332991"/>
                  <a:gd name="connsiteY106" fmla="*/ 3801199 h 6643878"/>
                  <a:gd name="connsiteX107" fmla="*/ 604706 w 6332991"/>
                  <a:gd name="connsiteY107" fmla="*/ 3801262 h 6643878"/>
                  <a:gd name="connsiteX108" fmla="*/ 651099 w 6332991"/>
                  <a:gd name="connsiteY108" fmla="*/ 3797617 h 6643878"/>
                  <a:gd name="connsiteX109" fmla="*/ 695143 w 6332991"/>
                  <a:gd name="connsiteY109" fmla="*/ 3790912 h 6643878"/>
                  <a:gd name="connsiteX110" fmla="*/ 736532 w 6332991"/>
                  <a:gd name="connsiteY110" fmla="*/ 3781780 h 6643878"/>
                  <a:gd name="connsiteX111" fmla="*/ 774950 w 6332991"/>
                  <a:gd name="connsiteY111" fmla="*/ 3770871 h 6643878"/>
                  <a:gd name="connsiteX112" fmla="*/ 841587 w 6332991"/>
                  <a:gd name="connsiteY112" fmla="*/ 3746271 h 6643878"/>
                  <a:gd name="connsiteX113" fmla="*/ 892526 w 6332991"/>
                  <a:gd name="connsiteY113" fmla="*/ 3722217 h 6643878"/>
                  <a:gd name="connsiteX114" fmla="*/ 937141 w 6332991"/>
                  <a:gd name="connsiteY114" fmla="*/ 3696271 h 6643878"/>
                  <a:gd name="connsiteX115" fmla="*/ 985071 w 6332991"/>
                  <a:gd name="connsiteY115" fmla="*/ 3658197 h 6643878"/>
                  <a:gd name="connsiteX116" fmla="*/ 1022663 w 6332991"/>
                  <a:gd name="connsiteY116" fmla="*/ 3628707 h 6643878"/>
                  <a:gd name="connsiteX117" fmla="*/ 209257 w 6332991"/>
                  <a:gd name="connsiteY117" fmla="*/ 4979309 h 6643878"/>
                  <a:gd name="connsiteX118" fmla="*/ 24469 w 6332991"/>
                  <a:gd name="connsiteY118" fmla="*/ 6643878 h 6643878"/>
                  <a:gd name="connsiteX119" fmla="*/ 810395 w 6332991"/>
                  <a:gd name="connsiteY119" fmla="*/ 6643878 h 6643878"/>
                  <a:gd name="connsiteX120" fmla="*/ 1297716 w 6332991"/>
                  <a:gd name="connsiteY120" fmla="*/ 4907432 h 6643878"/>
                  <a:gd name="connsiteX121" fmla="*/ 1729746 w 6332991"/>
                  <a:gd name="connsiteY121" fmla="*/ 3833073 h 6643878"/>
                  <a:gd name="connsiteX122" fmla="*/ 2226415 w 6332991"/>
                  <a:gd name="connsiteY122" fmla="*/ 2882981 h 6643878"/>
                  <a:gd name="connsiteX123" fmla="*/ 3012233 w 6332991"/>
                  <a:gd name="connsiteY123" fmla="*/ 1692351 h 6643878"/>
                  <a:gd name="connsiteX124" fmla="*/ 3047069 w 6332991"/>
                  <a:gd name="connsiteY124" fmla="*/ 1675676 h 6643878"/>
                  <a:gd name="connsiteX125" fmla="*/ 3084280 w 6332991"/>
                  <a:gd name="connsiteY125" fmla="*/ 1658874 h 6643878"/>
                  <a:gd name="connsiteX126" fmla="*/ 3123751 w 6332991"/>
                  <a:gd name="connsiteY126" fmla="*/ 1641944 h 6643878"/>
                  <a:gd name="connsiteX127" fmla="*/ 3165318 w 6332991"/>
                  <a:gd name="connsiteY127" fmla="*/ 1624901 h 6643878"/>
                  <a:gd name="connsiteX128" fmla="*/ 3208829 w 6332991"/>
                  <a:gd name="connsiteY128" fmla="*/ 1607769 h 6643878"/>
                  <a:gd name="connsiteX129" fmla="*/ 3254117 w 6332991"/>
                  <a:gd name="connsiteY129" fmla="*/ 1590560 h 6643878"/>
                  <a:gd name="connsiteX130" fmla="*/ 3301031 w 6332991"/>
                  <a:gd name="connsiteY130" fmla="*/ 1573301 h 6643878"/>
                  <a:gd name="connsiteX131" fmla="*/ 3349405 w 6332991"/>
                  <a:gd name="connsiteY131" fmla="*/ 1556016 h 6643878"/>
                  <a:gd name="connsiteX132" fmla="*/ 3399100 w 6332991"/>
                  <a:gd name="connsiteY132" fmla="*/ 1538719 h 6643878"/>
                  <a:gd name="connsiteX133" fmla="*/ 3449938 w 6332991"/>
                  <a:gd name="connsiteY133" fmla="*/ 1521421 h 6643878"/>
                  <a:gd name="connsiteX134" fmla="*/ 3501767 w 6332991"/>
                  <a:gd name="connsiteY134" fmla="*/ 1504162 h 6643878"/>
                  <a:gd name="connsiteX135" fmla="*/ 3554434 w 6332991"/>
                  <a:gd name="connsiteY135" fmla="*/ 1486954 h 6643878"/>
                  <a:gd name="connsiteX136" fmla="*/ 3661647 w 6332991"/>
                  <a:gd name="connsiteY136" fmla="*/ 1452753 h 6643878"/>
                  <a:gd name="connsiteX137" fmla="*/ 3770296 w 6332991"/>
                  <a:gd name="connsiteY137" fmla="*/ 1418996 h 6643878"/>
                  <a:gd name="connsiteX138" fmla="*/ 3933224 w 6332991"/>
                  <a:gd name="connsiteY138" fmla="*/ 1369542 h 6643878"/>
                  <a:gd name="connsiteX139" fmla="*/ 4291072 w 6332991"/>
                  <a:gd name="connsiteY139" fmla="*/ 1262392 h 6643878"/>
                  <a:gd name="connsiteX140" fmla="*/ 4381890 w 6332991"/>
                  <a:gd name="connsiteY140" fmla="*/ 1234630 h 6643878"/>
                  <a:gd name="connsiteX141" fmla="*/ 4465316 w 6332991"/>
                  <a:gd name="connsiteY141" fmla="*/ 1208430 h 6643878"/>
                  <a:gd name="connsiteX142" fmla="*/ 4503873 w 6332991"/>
                  <a:gd name="connsiteY142" fmla="*/ 1195971 h 6643878"/>
                  <a:gd name="connsiteX143" fmla="*/ 4714680 w 6332991"/>
                  <a:gd name="connsiteY143" fmla="*/ 1126337 h 6643878"/>
                  <a:gd name="connsiteX144" fmla="*/ 5059943 w 6332991"/>
                  <a:gd name="connsiteY144" fmla="*/ 1015098 h 6643878"/>
                  <a:gd name="connsiteX145" fmla="*/ 5431367 w 6332991"/>
                  <a:gd name="connsiteY145" fmla="*/ 897521 h 6643878"/>
                  <a:gd name="connsiteX146" fmla="*/ 5774394 w 6332991"/>
                  <a:gd name="connsiteY146" fmla="*/ 790600 h 6643878"/>
                  <a:gd name="connsiteX147" fmla="*/ 6061414 w 6332991"/>
                  <a:gd name="connsiteY147" fmla="*/ 702589 h 6643878"/>
                  <a:gd name="connsiteX148" fmla="*/ 6282940 w 6332991"/>
                  <a:gd name="connsiteY148" fmla="*/ 635825 h 6643878"/>
                  <a:gd name="connsiteX149" fmla="*/ 6332991 w 6332991"/>
                  <a:gd name="connsiteY149" fmla="*/ 367779 h 6643878"/>
                  <a:gd name="connsiteX0" fmla="*/ 6332991 w 6332991"/>
                  <a:gd name="connsiteY0" fmla="*/ 367779 h 6643878"/>
                  <a:gd name="connsiteX1" fmla="*/ 4988899 w 6332991"/>
                  <a:gd name="connsiteY1" fmla="*/ 96647 h 6643878"/>
                  <a:gd name="connsiteX2" fmla="*/ 4305474 w 6332991"/>
                  <a:gd name="connsiteY2" fmla="*/ 0 h 6643878"/>
                  <a:gd name="connsiteX3" fmla="*/ 4070841 w 6332991"/>
                  <a:gd name="connsiteY3" fmla="*/ 72224 h 6643878"/>
                  <a:gd name="connsiteX4" fmla="*/ 4073140 w 6332991"/>
                  <a:gd name="connsiteY4" fmla="*/ 307657 h 6643878"/>
                  <a:gd name="connsiteX5" fmla="*/ 4080696 w 6332991"/>
                  <a:gd name="connsiteY5" fmla="*/ 364629 h 6643878"/>
                  <a:gd name="connsiteX6" fmla="*/ 4084252 w 6332991"/>
                  <a:gd name="connsiteY6" fmla="*/ 415683 h 6643878"/>
                  <a:gd name="connsiteX7" fmla="*/ 4083935 w 6332991"/>
                  <a:gd name="connsiteY7" fmla="*/ 461111 h 6643878"/>
                  <a:gd name="connsiteX8" fmla="*/ 4079807 w 6332991"/>
                  <a:gd name="connsiteY8" fmla="*/ 501205 h 6643878"/>
                  <a:gd name="connsiteX9" fmla="*/ 4060541 w 6332991"/>
                  <a:gd name="connsiteY9" fmla="*/ 566585 h 6643878"/>
                  <a:gd name="connsiteX10" fmla="*/ 4027179 w 6332991"/>
                  <a:gd name="connsiteY10" fmla="*/ 614159 h 6643878"/>
                  <a:gd name="connsiteX11" fmla="*/ 3980493 w 6332991"/>
                  <a:gd name="connsiteY11" fmla="*/ 646277 h 6643878"/>
                  <a:gd name="connsiteX12" fmla="*/ 3921197 w 6332991"/>
                  <a:gd name="connsiteY12" fmla="*/ 665289 h 6643878"/>
                  <a:gd name="connsiteX13" fmla="*/ 3850039 w 6332991"/>
                  <a:gd name="connsiteY13" fmla="*/ 673544 h 6643878"/>
                  <a:gd name="connsiteX14" fmla="*/ 3810237 w 6332991"/>
                  <a:gd name="connsiteY14" fmla="*/ 674370 h 6643878"/>
                  <a:gd name="connsiteX15" fmla="*/ 3767756 w 6332991"/>
                  <a:gd name="connsiteY15" fmla="*/ 673392 h 6643878"/>
                  <a:gd name="connsiteX16" fmla="*/ 3722671 w 6332991"/>
                  <a:gd name="connsiteY16" fmla="*/ 670890 h 6643878"/>
                  <a:gd name="connsiteX17" fmla="*/ 3675096 w 6332991"/>
                  <a:gd name="connsiteY17" fmla="*/ 667169 h 6643878"/>
                  <a:gd name="connsiteX18" fmla="*/ 3625097 w 6332991"/>
                  <a:gd name="connsiteY18" fmla="*/ 662533 h 6643878"/>
                  <a:gd name="connsiteX19" fmla="*/ 3518251 w 6332991"/>
                  <a:gd name="connsiteY19" fmla="*/ 651624 h 6643878"/>
                  <a:gd name="connsiteX20" fmla="*/ 3491264 w 6332991"/>
                  <a:gd name="connsiteY20" fmla="*/ 649795 h 6643878"/>
                  <a:gd name="connsiteX21" fmla="*/ 3434711 w 6332991"/>
                  <a:gd name="connsiteY21" fmla="*/ 651319 h 6643878"/>
                  <a:gd name="connsiteX22" fmla="*/ 3374907 w 6332991"/>
                  <a:gd name="connsiteY22" fmla="*/ 659650 h 6643878"/>
                  <a:gd name="connsiteX23" fmla="*/ 3312042 w 6332991"/>
                  <a:gd name="connsiteY23" fmla="*/ 674598 h 6643878"/>
                  <a:gd name="connsiteX24" fmla="*/ 3246357 w 6332991"/>
                  <a:gd name="connsiteY24" fmla="*/ 695998 h 6643878"/>
                  <a:gd name="connsiteX25" fmla="*/ 3178031 w 6332991"/>
                  <a:gd name="connsiteY25" fmla="*/ 723646 h 6643878"/>
                  <a:gd name="connsiteX26" fmla="*/ 3142954 w 6332991"/>
                  <a:gd name="connsiteY26" fmla="*/ 739775 h 6643878"/>
                  <a:gd name="connsiteX27" fmla="*/ 3107305 w 6332991"/>
                  <a:gd name="connsiteY27" fmla="*/ 757389 h 6643878"/>
                  <a:gd name="connsiteX28" fmla="*/ 3071097 w 6332991"/>
                  <a:gd name="connsiteY28" fmla="*/ 776490 h 6643878"/>
                  <a:gd name="connsiteX29" fmla="*/ 3034369 w 6332991"/>
                  <a:gd name="connsiteY29" fmla="*/ 797052 h 6643878"/>
                  <a:gd name="connsiteX30" fmla="*/ 3012182 w 6332991"/>
                  <a:gd name="connsiteY30" fmla="*/ 810158 h 6643878"/>
                  <a:gd name="connsiteX31" fmla="*/ 3012182 w 6332991"/>
                  <a:gd name="connsiteY31" fmla="*/ 1692389 h 6643878"/>
                  <a:gd name="connsiteX32" fmla="*/ 2829378 w 6332991"/>
                  <a:gd name="connsiteY32" fmla="*/ 1821446 h 6643878"/>
                  <a:gd name="connsiteX33" fmla="*/ 2887011 w 6332991"/>
                  <a:gd name="connsiteY33" fmla="*/ 1773847 h 6643878"/>
                  <a:gd name="connsiteX34" fmla="*/ 2919929 w 6332991"/>
                  <a:gd name="connsiteY34" fmla="*/ 1749183 h 6643878"/>
                  <a:gd name="connsiteX35" fmla="*/ 2951831 w 6332991"/>
                  <a:gd name="connsiteY35" fmla="*/ 1727263 h 6643878"/>
                  <a:gd name="connsiteX36" fmla="*/ 3012182 w 6332991"/>
                  <a:gd name="connsiteY36" fmla="*/ 1692389 h 6643878"/>
                  <a:gd name="connsiteX37" fmla="*/ 3012182 w 6332991"/>
                  <a:gd name="connsiteY37" fmla="*/ 810158 h 6643878"/>
                  <a:gd name="connsiteX38" fmla="*/ 2959439 w 6332991"/>
                  <a:gd name="connsiteY38" fmla="*/ 842441 h 6643878"/>
                  <a:gd name="connsiteX39" fmla="*/ 2921288 w 6332991"/>
                  <a:gd name="connsiteY39" fmla="*/ 867232 h 6643878"/>
                  <a:gd name="connsiteX40" fmla="*/ 2882731 w 6332991"/>
                  <a:gd name="connsiteY40" fmla="*/ 893394 h 6643878"/>
                  <a:gd name="connsiteX41" fmla="*/ 2843767 w 6332991"/>
                  <a:gd name="connsiteY41" fmla="*/ 920889 h 6643878"/>
                  <a:gd name="connsiteX42" fmla="*/ 2804448 w 6332991"/>
                  <a:gd name="connsiteY42" fmla="*/ 949718 h 6643878"/>
                  <a:gd name="connsiteX43" fmla="*/ 2764786 w 6332991"/>
                  <a:gd name="connsiteY43" fmla="*/ 979843 h 6643878"/>
                  <a:gd name="connsiteX44" fmla="*/ 2724806 w 6332991"/>
                  <a:gd name="connsiteY44" fmla="*/ 1011250 h 6643878"/>
                  <a:gd name="connsiteX45" fmla="*/ 2684535 w 6332991"/>
                  <a:gd name="connsiteY45" fmla="*/ 1043901 h 6643878"/>
                  <a:gd name="connsiteX46" fmla="*/ 2644009 w 6332991"/>
                  <a:gd name="connsiteY46" fmla="*/ 1077798 h 6643878"/>
                  <a:gd name="connsiteX47" fmla="*/ 2603255 w 6332991"/>
                  <a:gd name="connsiteY47" fmla="*/ 1112913 h 6643878"/>
                  <a:gd name="connsiteX48" fmla="*/ 2562284 w 6332991"/>
                  <a:gd name="connsiteY48" fmla="*/ 1149210 h 6643878"/>
                  <a:gd name="connsiteX49" fmla="*/ 2521124 w 6332991"/>
                  <a:gd name="connsiteY49" fmla="*/ 1186675 h 6643878"/>
                  <a:gd name="connsiteX50" fmla="*/ 2479823 w 6332991"/>
                  <a:gd name="connsiteY50" fmla="*/ 1225283 h 6643878"/>
                  <a:gd name="connsiteX51" fmla="*/ 2438383 w 6332991"/>
                  <a:gd name="connsiteY51" fmla="*/ 1265021 h 6643878"/>
                  <a:gd name="connsiteX52" fmla="*/ 2396841 w 6332991"/>
                  <a:gd name="connsiteY52" fmla="*/ 1305852 h 6643878"/>
                  <a:gd name="connsiteX53" fmla="*/ 2355236 w 6332991"/>
                  <a:gd name="connsiteY53" fmla="*/ 1347774 h 6643878"/>
                  <a:gd name="connsiteX54" fmla="*/ 2313568 w 6332991"/>
                  <a:gd name="connsiteY54" fmla="*/ 1390738 h 6643878"/>
                  <a:gd name="connsiteX55" fmla="*/ 2271873 w 6332991"/>
                  <a:gd name="connsiteY55" fmla="*/ 1434757 h 6643878"/>
                  <a:gd name="connsiteX56" fmla="*/ 2230192 w 6332991"/>
                  <a:gd name="connsiteY56" fmla="*/ 1479778 h 6643878"/>
                  <a:gd name="connsiteX57" fmla="*/ 2188523 w 6332991"/>
                  <a:gd name="connsiteY57" fmla="*/ 1525790 h 6643878"/>
                  <a:gd name="connsiteX58" fmla="*/ 2146931 w 6332991"/>
                  <a:gd name="connsiteY58" fmla="*/ 1572768 h 6643878"/>
                  <a:gd name="connsiteX59" fmla="*/ 2105402 w 6332991"/>
                  <a:gd name="connsiteY59" fmla="*/ 1620697 h 6643878"/>
                  <a:gd name="connsiteX60" fmla="*/ 2063987 w 6332991"/>
                  <a:gd name="connsiteY60" fmla="*/ 1669542 h 6643878"/>
                  <a:gd name="connsiteX61" fmla="*/ 2022712 w 6332991"/>
                  <a:gd name="connsiteY61" fmla="*/ 1719300 h 6643878"/>
                  <a:gd name="connsiteX62" fmla="*/ 1981589 w 6332991"/>
                  <a:gd name="connsiteY62" fmla="*/ 1769935 h 6643878"/>
                  <a:gd name="connsiteX63" fmla="*/ 1940657 w 6332991"/>
                  <a:gd name="connsiteY63" fmla="*/ 1821421 h 6643878"/>
                  <a:gd name="connsiteX64" fmla="*/ 1899941 w 6332991"/>
                  <a:gd name="connsiteY64" fmla="*/ 1873758 h 6643878"/>
                  <a:gd name="connsiteX65" fmla="*/ 1830853 w 6332991"/>
                  <a:gd name="connsiteY65" fmla="*/ 1964372 h 6643878"/>
                  <a:gd name="connsiteX66" fmla="*/ 1801300 w 6332991"/>
                  <a:gd name="connsiteY66" fmla="*/ 2002142 h 6643878"/>
                  <a:gd name="connsiteX67" fmla="*/ 1770833 w 6332991"/>
                  <a:gd name="connsiteY67" fmla="*/ 2040204 h 6643878"/>
                  <a:gd name="connsiteX68" fmla="*/ 1739489 w 6332991"/>
                  <a:gd name="connsiteY68" fmla="*/ 2078520 h 6643878"/>
                  <a:gd name="connsiteX69" fmla="*/ 1707320 w 6332991"/>
                  <a:gd name="connsiteY69" fmla="*/ 2117064 h 6643878"/>
                  <a:gd name="connsiteX70" fmla="*/ 1674364 w 6332991"/>
                  <a:gd name="connsiteY70" fmla="*/ 2155799 h 6643878"/>
                  <a:gd name="connsiteX71" fmla="*/ 1640645 w 6332991"/>
                  <a:gd name="connsiteY71" fmla="*/ 2194725 h 6643878"/>
                  <a:gd name="connsiteX72" fmla="*/ 1606216 w 6332991"/>
                  <a:gd name="connsiteY72" fmla="*/ 2233790 h 6643878"/>
                  <a:gd name="connsiteX73" fmla="*/ 1571125 w 6332991"/>
                  <a:gd name="connsiteY73" fmla="*/ 2272982 h 6643878"/>
                  <a:gd name="connsiteX74" fmla="*/ 1535388 w 6332991"/>
                  <a:gd name="connsiteY74" fmla="*/ 2312263 h 6643878"/>
                  <a:gd name="connsiteX75" fmla="*/ 1499066 w 6332991"/>
                  <a:gd name="connsiteY75" fmla="*/ 2351608 h 6643878"/>
                  <a:gd name="connsiteX76" fmla="*/ 1462198 w 6332991"/>
                  <a:gd name="connsiteY76" fmla="*/ 2391003 h 6643878"/>
                  <a:gd name="connsiteX77" fmla="*/ 1424809 w 6332991"/>
                  <a:gd name="connsiteY77" fmla="*/ 2430424 h 6643878"/>
                  <a:gd name="connsiteX78" fmla="*/ 1386950 w 6332991"/>
                  <a:gd name="connsiteY78" fmla="*/ 2469819 h 6643878"/>
                  <a:gd name="connsiteX79" fmla="*/ 1348660 w 6332991"/>
                  <a:gd name="connsiteY79" fmla="*/ 2509189 h 6643878"/>
                  <a:gd name="connsiteX80" fmla="*/ 1309988 w 6332991"/>
                  <a:gd name="connsiteY80" fmla="*/ 2548483 h 6643878"/>
                  <a:gd name="connsiteX81" fmla="*/ 1270948 w 6332991"/>
                  <a:gd name="connsiteY81" fmla="*/ 2587701 h 6643878"/>
                  <a:gd name="connsiteX82" fmla="*/ 1231604 w 6332991"/>
                  <a:gd name="connsiteY82" fmla="*/ 2626791 h 6643878"/>
                  <a:gd name="connsiteX83" fmla="*/ 1191980 w 6332991"/>
                  <a:gd name="connsiteY83" fmla="*/ 2665742 h 6643878"/>
                  <a:gd name="connsiteX84" fmla="*/ 1152127 w 6332991"/>
                  <a:gd name="connsiteY84" fmla="*/ 2704515 h 6643878"/>
                  <a:gd name="connsiteX85" fmla="*/ 1112084 w 6332991"/>
                  <a:gd name="connsiteY85" fmla="*/ 2743111 h 6643878"/>
                  <a:gd name="connsiteX86" fmla="*/ 1071888 w 6332991"/>
                  <a:gd name="connsiteY86" fmla="*/ 2781465 h 6643878"/>
                  <a:gd name="connsiteX87" fmla="*/ 1031591 w 6332991"/>
                  <a:gd name="connsiteY87" fmla="*/ 2819577 h 6643878"/>
                  <a:gd name="connsiteX88" fmla="*/ 950794 w 6332991"/>
                  <a:gd name="connsiteY88" fmla="*/ 2894952 h 6643878"/>
                  <a:gd name="connsiteX89" fmla="*/ 870022 w 6332991"/>
                  <a:gd name="connsiteY89" fmla="*/ 2969018 h 6643878"/>
                  <a:gd name="connsiteX90" fmla="*/ 789618 w 6332991"/>
                  <a:gd name="connsiteY90" fmla="*/ 3041548 h 6643878"/>
                  <a:gd name="connsiteX91" fmla="*/ 709862 w 6332991"/>
                  <a:gd name="connsiteY91" fmla="*/ 3112338 h 6643878"/>
                  <a:gd name="connsiteX92" fmla="*/ 631110 w 6332991"/>
                  <a:gd name="connsiteY92" fmla="*/ 3181185 h 6643878"/>
                  <a:gd name="connsiteX93" fmla="*/ 553665 w 6332991"/>
                  <a:gd name="connsiteY93" fmla="*/ 3247872 h 6643878"/>
                  <a:gd name="connsiteX94" fmla="*/ 477833 w 6332991"/>
                  <a:gd name="connsiteY94" fmla="*/ 3312185 h 6643878"/>
                  <a:gd name="connsiteX95" fmla="*/ 403957 w 6332991"/>
                  <a:gd name="connsiteY95" fmla="*/ 3373894 h 6643878"/>
                  <a:gd name="connsiteX96" fmla="*/ 332355 w 6332991"/>
                  <a:gd name="connsiteY96" fmla="*/ 3432822 h 6643878"/>
                  <a:gd name="connsiteX97" fmla="*/ 263330 w 6332991"/>
                  <a:gd name="connsiteY97" fmla="*/ 3488740 h 6643878"/>
                  <a:gd name="connsiteX98" fmla="*/ 134324 w 6332991"/>
                  <a:gd name="connsiteY98" fmla="*/ 3590683 h 6643878"/>
                  <a:gd name="connsiteX99" fmla="*/ 187486 w 6332991"/>
                  <a:gd name="connsiteY99" fmla="*/ 3643401 h 6643878"/>
                  <a:gd name="connsiteX100" fmla="*/ 241156 w 6332991"/>
                  <a:gd name="connsiteY100" fmla="*/ 3687292 h 6643878"/>
                  <a:gd name="connsiteX101" fmla="*/ 295029 w 6332991"/>
                  <a:gd name="connsiteY101" fmla="*/ 3722992 h 6643878"/>
                  <a:gd name="connsiteX102" fmla="*/ 348789 w 6332991"/>
                  <a:gd name="connsiteY102" fmla="*/ 3751161 h 6643878"/>
                  <a:gd name="connsiteX103" fmla="*/ 402116 w 6332991"/>
                  <a:gd name="connsiteY103" fmla="*/ 3772420 h 6643878"/>
                  <a:gd name="connsiteX104" fmla="*/ 454681 w 6332991"/>
                  <a:gd name="connsiteY104" fmla="*/ 3787432 h 6643878"/>
                  <a:gd name="connsiteX105" fmla="*/ 506180 w 6332991"/>
                  <a:gd name="connsiteY105" fmla="*/ 3796804 h 6643878"/>
                  <a:gd name="connsiteX106" fmla="*/ 556294 w 6332991"/>
                  <a:gd name="connsiteY106" fmla="*/ 3801199 h 6643878"/>
                  <a:gd name="connsiteX107" fmla="*/ 604706 w 6332991"/>
                  <a:gd name="connsiteY107" fmla="*/ 3801262 h 6643878"/>
                  <a:gd name="connsiteX108" fmla="*/ 651099 w 6332991"/>
                  <a:gd name="connsiteY108" fmla="*/ 3797617 h 6643878"/>
                  <a:gd name="connsiteX109" fmla="*/ 695143 w 6332991"/>
                  <a:gd name="connsiteY109" fmla="*/ 3790912 h 6643878"/>
                  <a:gd name="connsiteX110" fmla="*/ 736532 w 6332991"/>
                  <a:gd name="connsiteY110" fmla="*/ 3781780 h 6643878"/>
                  <a:gd name="connsiteX111" fmla="*/ 774950 w 6332991"/>
                  <a:gd name="connsiteY111" fmla="*/ 3770871 h 6643878"/>
                  <a:gd name="connsiteX112" fmla="*/ 841587 w 6332991"/>
                  <a:gd name="connsiteY112" fmla="*/ 3746271 h 6643878"/>
                  <a:gd name="connsiteX113" fmla="*/ 892526 w 6332991"/>
                  <a:gd name="connsiteY113" fmla="*/ 3722217 h 6643878"/>
                  <a:gd name="connsiteX114" fmla="*/ 937141 w 6332991"/>
                  <a:gd name="connsiteY114" fmla="*/ 3696271 h 6643878"/>
                  <a:gd name="connsiteX115" fmla="*/ 985071 w 6332991"/>
                  <a:gd name="connsiteY115" fmla="*/ 3658197 h 6643878"/>
                  <a:gd name="connsiteX116" fmla="*/ 209257 w 6332991"/>
                  <a:gd name="connsiteY116" fmla="*/ 4979309 h 6643878"/>
                  <a:gd name="connsiteX117" fmla="*/ 24469 w 6332991"/>
                  <a:gd name="connsiteY117" fmla="*/ 6643878 h 6643878"/>
                  <a:gd name="connsiteX118" fmla="*/ 810395 w 6332991"/>
                  <a:gd name="connsiteY118" fmla="*/ 6643878 h 6643878"/>
                  <a:gd name="connsiteX119" fmla="*/ 1297716 w 6332991"/>
                  <a:gd name="connsiteY119" fmla="*/ 4907432 h 6643878"/>
                  <a:gd name="connsiteX120" fmla="*/ 1729746 w 6332991"/>
                  <a:gd name="connsiteY120" fmla="*/ 3833073 h 6643878"/>
                  <a:gd name="connsiteX121" fmla="*/ 2226415 w 6332991"/>
                  <a:gd name="connsiteY121" fmla="*/ 2882981 h 6643878"/>
                  <a:gd name="connsiteX122" fmla="*/ 3012233 w 6332991"/>
                  <a:gd name="connsiteY122" fmla="*/ 1692351 h 6643878"/>
                  <a:gd name="connsiteX123" fmla="*/ 3047069 w 6332991"/>
                  <a:gd name="connsiteY123" fmla="*/ 1675676 h 6643878"/>
                  <a:gd name="connsiteX124" fmla="*/ 3084280 w 6332991"/>
                  <a:gd name="connsiteY124" fmla="*/ 1658874 h 6643878"/>
                  <a:gd name="connsiteX125" fmla="*/ 3123751 w 6332991"/>
                  <a:gd name="connsiteY125" fmla="*/ 1641944 h 6643878"/>
                  <a:gd name="connsiteX126" fmla="*/ 3165318 w 6332991"/>
                  <a:gd name="connsiteY126" fmla="*/ 1624901 h 6643878"/>
                  <a:gd name="connsiteX127" fmla="*/ 3208829 w 6332991"/>
                  <a:gd name="connsiteY127" fmla="*/ 1607769 h 6643878"/>
                  <a:gd name="connsiteX128" fmla="*/ 3254117 w 6332991"/>
                  <a:gd name="connsiteY128" fmla="*/ 1590560 h 6643878"/>
                  <a:gd name="connsiteX129" fmla="*/ 3301031 w 6332991"/>
                  <a:gd name="connsiteY129" fmla="*/ 1573301 h 6643878"/>
                  <a:gd name="connsiteX130" fmla="*/ 3349405 w 6332991"/>
                  <a:gd name="connsiteY130" fmla="*/ 1556016 h 6643878"/>
                  <a:gd name="connsiteX131" fmla="*/ 3399100 w 6332991"/>
                  <a:gd name="connsiteY131" fmla="*/ 1538719 h 6643878"/>
                  <a:gd name="connsiteX132" fmla="*/ 3449938 w 6332991"/>
                  <a:gd name="connsiteY132" fmla="*/ 1521421 h 6643878"/>
                  <a:gd name="connsiteX133" fmla="*/ 3501767 w 6332991"/>
                  <a:gd name="connsiteY133" fmla="*/ 1504162 h 6643878"/>
                  <a:gd name="connsiteX134" fmla="*/ 3554434 w 6332991"/>
                  <a:gd name="connsiteY134" fmla="*/ 1486954 h 6643878"/>
                  <a:gd name="connsiteX135" fmla="*/ 3661647 w 6332991"/>
                  <a:gd name="connsiteY135" fmla="*/ 1452753 h 6643878"/>
                  <a:gd name="connsiteX136" fmla="*/ 3770296 w 6332991"/>
                  <a:gd name="connsiteY136" fmla="*/ 1418996 h 6643878"/>
                  <a:gd name="connsiteX137" fmla="*/ 3933224 w 6332991"/>
                  <a:gd name="connsiteY137" fmla="*/ 1369542 h 6643878"/>
                  <a:gd name="connsiteX138" fmla="*/ 4291072 w 6332991"/>
                  <a:gd name="connsiteY138" fmla="*/ 1262392 h 6643878"/>
                  <a:gd name="connsiteX139" fmla="*/ 4381890 w 6332991"/>
                  <a:gd name="connsiteY139" fmla="*/ 1234630 h 6643878"/>
                  <a:gd name="connsiteX140" fmla="*/ 4465316 w 6332991"/>
                  <a:gd name="connsiteY140" fmla="*/ 1208430 h 6643878"/>
                  <a:gd name="connsiteX141" fmla="*/ 4503873 w 6332991"/>
                  <a:gd name="connsiteY141" fmla="*/ 1195971 h 6643878"/>
                  <a:gd name="connsiteX142" fmla="*/ 4714680 w 6332991"/>
                  <a:gd name="connsiteY142" fmla="*/ 1126337 h 6643878"/>
                  <a:gd name="connsiteX143" fmla="*/ 5059943 w 6332991"/>
                  <a:gd name="connsiteY143" fmla="*/ 1015098 h 6643878"/>
                  <a:gd name="connsiteX144" fmla="*/ 5431367 w 6332991"/>
                  <a:gd name="connsiteY144" fmla="*/ 897521 h 6643878"/>
                  <a:gd name="connsiteX145" fmla="*/ 5774394 w 6332991"/>
                  <a:gd name="connsiteY145" fmla="*/ 790600 h 6643878"/>
                  <a:gd name="connsiteX146" fmla="*/ 6061414 w 6332991"/>
                  <a:gd name="connsiteY146" fmla="*/ 702589 h 6643878"/>
                  <a:gd name="connsiteX147" fmla="*/ 6282940 w 6332991"/>
                  <a:gd name="connsiteY147" fmla="*/ 635825 h 6643878"/>
                  <a:gd name="connsiteX148" fmla="*/ 6332991 w 6332991"/>
                  <a:gd name="connsiteY148" fmla="*/ 367779 h 6643878"/>
                  <a:gd name="connsiteX0" fmla="*/ 6332991 w 6332991"/>
                  <a:gd name="connsiteY0" fmla="*/ 367779 h 6643878"/>
                  <a:gd name="connsiteX1" fmla="*/ 4988899 w 6332991"/>
                  <a:gd name="connsiteY1" fmla="*/ 96647 h 6643878"/>
                  <a:gd name="connsiteX2" fmla="*/ 4305474 w 6332991"/>
                  <a:gd name="connsiteY2" fmla="*/ 0 h 6643878"/>
                  <a:gd name="connsiteX3" fmla="*/ 4070841 w 6332991"/>
                  <a:gd name="connsiteY3" fmla="*/ 72224 h 6643878"/>
                  <a:gd name="connsiteX4" fmla="*/ 4073140 w 6332991"/>
                  <a:gd name="connsiteY4" fmla="*/ 307657 h 6643878"/>
                  <a:gd name="connsiteX5" fmla="*/ 4080696 w 6332991"/>
                  <a:gd name="connsiteY5" fmla="*/ 364629 h 6643878"/>
                  <a:gd name="connsiteX6" fmla="*/ 4084252 w 6332991"/>
                  <a:gd name="connsiteY6" fmla="*/ 415683 h 6643878"/>
                  <a:gd name="connsiteX7" fmla="*/ 4083935 w 6332991"/>
                  <a:gd name="connsiteY7" fmla="*/ 461111 h 6643878"/>
                  <a:gd name="connsiteX8" fmla="*/ 4079807 w 6332991"/>
                  <a:gd name="connsiteY8" fmla="*/ 501205 h 6643878"/>
                  <a:gd name="connsiteX9" fmla="*/ 4060541 w 6332991"/>
                  <a:gd name="connsiteY9" fmla="*/ 566585 h 6643878"/>
                  <a:gd name="connsiteX10" fmla="*/ 4027179 w 6332991"/>
                  <a:gd name="connsiteY10" fmla="*/ 614159 h 6643878"/>
                  <a:gd name="connsiteX11" fmla="*/ 3980493 w 6332991"/>
                  <a:gd name="connsiteY11" fmla="*/ 646277 h 6643878"/>
                  <a:gd name="connsiteX12" fmla="*/ 3921197 w 6332991"/>
                  <a:gd name="connsiteY12" fmla="*/ 665289 h 6643878"/>
                  <a:gd name="connsiteX13" fmla="*/ 3850039 w 6332991"/>
                  <a:gd name="connsiteY13" fmla="*/ 673544 h 6643878"/>
                  <a:gd name="connsiteX14" fmla="*/ 3810237 w 6332991"/>
                  <a:gd name="connsiteY14" fmla="*/ 674370 h 6643878"/>
                  <a:gd name="connsiteX15" fmla="*/ 3767756 w 6332991"/>
                  <a:gd name="connsiteY15" fmla="*/ 673392 h 6643878"/>
                  <a:gd name="connsiteX16" fmla="*/ 3722671 w 6332991"/>
                  <a:gd name="connsiteY16" fmla="*/ 670890 h 6643878"/>
                  <a:gd name="connsiteX17" fmla="*/ 3675096 w 6332991"/>
                  <a:gd name="connsiteY17" fmla="*/ 667169 h 6643878"/>
                  <a:gd name="connsiteX18" fmla="*/ 3625097 w 6332991"/>
                  <a:gd name="connsiteY18" fmla="*/ 662533 h 6643878"/>
                  <a:gd name="connsiteX19" fmla="*/ 3518251 w 6332991"/>
                  <a:gd name="connsiteY19" fmla="*/ 651624 h 6643878"/>
                  <a:gd name="connsiteX20" fmla="*/ 3491264 w 6332991"/>
                  <a:gd name="connsiteY20" fmla="*/ 649795 h 6643878"/>
                  <a:gd name="connsiteX21" fmla="*/ 3434711 w 6332991"/>
                  <a:gd name="connsiteY21" fmla="*/ 651319 h 6643878"/>
                  <a:gd name="connsiteX22" fmla="*/ 3374907 w 6332991"/>
                  <a:gd name="connsiteY22" fmla="*/ 659650 h 6643878"/>
                  <a:gd name="connsiteX23" fmla="*/ 3312042 w 6332991"/>
                  <a:gd name="connsiteY23" fmla="*/ 674598 h 6643878"/>
                  <a:gd name="connsiteX24" fmla="*/ 3246357 w 6332991"/>
                  <a:gd name="connsiteY24" fmla="*/ 695998 h 6643878"/>
                  <a:gd name="connsiteX25" fmla="*/ 3178031 w 6332991"/>
                  <a:gd name="connsiteY25" fmla="*/ 723646 h 6643878"/>
                  <a:gd name="connsiteX26" fmla="*/ 3142954 w 6332991"/>
                  <a:gd name="connsiteY26" fmla="*/ 739775 h 6643878"/>
                  <a:gd name="connsiteX27" fmla="*/ 3107305 w 6332991"/>
                  <a:gd name="connsiteY27" fmla="*/ 757389 h 6643878"/>
                  <a:gd name="connsiteX28" fmla="*/ 3071097 w 6332991"/>
                  <a:gd name="connsiteY28" fmla="*/ 776490 h 6643878"/>
                  <a:gd name="connsiteX29" fmla="*/ 3034369 w 6332991"/>
                  <a:gd name="connsiteY29" fmla="*/ 797052 h 6643878"/>
                  <a:gd name="connsiteX30" fmla="*/ 3012182 w 6332991"/>
                  <a:gd name="connsiteY30" fmla="*/ 810158 h 6643878"/>
                  <a:gd name="connsiteX31" fmla="*/ 3012182 w 6332991"/>
                  <a:gd name="connsiteY31" fmla="*/ 1692389 h 6643878"/>
                  <a:gd name="connsiteX32" fmla="*/ 2829378 w 6332991"/>
                  <a:gd name="connsiteY32" fmla="*/ 1821446 h 6643878"/>
                  <a:gd name="connsiteX33" fmla="*/ 2887011 w 6332991"/>
                  <a:gd name="connsiteY33" fmla="*/ 1773847 h 6643878"/>
                  <a:gd name="connsiteX34" fmla="*/ 2919929 w 6332991"/>
                  <a:gd name="connsiteY34" fmla="*/ 1749183 h 6643878"/>
                  <a:gd name="connsiteX35" fmla="*/ 2951831 w 6332991"/>
                  <a:gd name="connsiteY35" fmla="*/ 1727263 h 6643878"/>
                  <a:gd name="connsiteX36" fmla="*/ 3012182 w 6332991"/>
                  <a:gd name="connsiteY36" fmla="*/ 1692389 h 6643878"/>
                  <a:gd name="connsiteX37" fmla="*/ 3012182 w 6332991"/>
                  <a:gd name="connsiteY37" fmla="*/ 810158 h 6643878"/>
                  <a:gd name="connsiteX38" fmla="*/ 2959439 w 6332991"/>
                  <a:gd name="connsiteY38" fmla="*/ 842441 h 6643878"/>
                  <a:gd name="connsiteX39" fmla="*/ 2921288 w 6332991"/>
                  <a:gd name="connsiteY39" fmla="*/ 867232 h 6643878"/>
                  <a:gd name="connsiteX40" fmla="*/ 2882731 w 6332991"/>
                  <a:gd name="connsiteY40" fmla="*/ 893394 h 6643878"/>
                  <a:gd name="connsiteX41" fmla="*/ 2843767 w 6332991"/>
                  <a:gd name="connsiteY41" fmla="*/ 920889 h 6643878"/>
                  <a:gd name="connsiteX42" fmla="*/ 2804448 w 6332991"/>
                  <a:gd name="connsiteY42" fmla="*/ 949718 h 6643878"/>
                  <a:gd name="connsiteX43" fmla="*/ 2764786 w 6332991"/>
                  <a:gd name="connsiteY43" fmla="*/ 979843 h 6643878"/>
                  <a:gd name="connsiteX44" fmla="*/ 2724806 w 6332991"/>
                  <a:gd name="connsiteY44" fmla="*/ 1011250 h 6643878"/>
                  <a:gd name="connsiteX45" fmla="*/ 2684535 w 6332991"/>
                  <a:gd name="connsiteY45" fmla="*/ 1043901 h 6643878"/>
                  <a:gd name="connsiteX46" fmla="*/ 2644009 w 6332991"/>
                  <a:gd name="connsiteY46" fmla="*/ 1077798 h 6643878"/>
                  <a:gd name="connsiteX47" fmla="*/ 2603255 w 6332991"/>
                  <a:gd name="connsiteY47" fmla="*/ 1112913 h 6643878"/>
                  <a:gd name="connsiteX48" fmla="*/ 2562284 w 6332991"/>
                  <a:gd name="connsiteY48" fmla="*/ 1149210 h 6643878"/>
                  <a:gd name="connsiteX49" fmla="*/ 2521124 w 6332991"/>
                  <a:gd name="connsiteY49" fmla="*/ 1186675 h 6643878"/>
                  <a:gd name="connsiteX50" fmla="*/ 2479823 w 6332991"/>
                  <a:gd name="connsiteY50" fmla="*/ 1225283 h 6643878"/>
                  <a:gd name="connsiteX51" fmla="*/ 2438383 w 6332991"/>
                  <a:gd name="connsiteY51" fmla="*/ 1265021 h 6643878"/>
                  <a:gd name="connsiteX52" fmla="*/ 2396841 w 6332991"/>
                  <a:gd name="connsiteY52" fmla="*/ 1305852 h 6643878"/>
                  <a:gd name="connsiteX53" fmla="*/ 2355236 w 6332991"/>
                  <a:gd name="connsiteY53" fmla="*/ 1347774 h 6643878"/>
                  <a:gd name="connsiteX54" fmla="*/ 2313568 w 6332991"/>
                  <a:gd name="connsiteY54" fmla="*/ 1390738 h 6643878"/>
                  <a:gd name="connsiteX55" fmla="*/ 2271873 w 6332991"/>
                  <a:gd name="connsiteY55" fmla="*/ 1434757 h 6643878"/>
                  <a:gd name="connsiteX56" fmla="*/ 2230192 w 6332991"/>
                  <a:gd name="connsiteY56" fmla="*/ 1479778 h 6643878"/>
                  <a:gd name="connsiteX57" fmla="*/ 2188523 w 6332991"/>
                  <a:gd name="connsiteY57" fmla="*/ 1525790 h 6643878"/>
                  <a:gd name="connsiteX58" fmla="*/ 2146931 w 6332991"/>
                  <a:gd name="connsiteY58" fmla="*/ 1572768 h 6643878"/>
                  <a:gd name="connsiteX59" fmla="*/ 2105402 w 6332991"/>
                  <a:gd name="connsiteY59" fmla="*/ 1620697 h 6643878"/>
                  <a:gd name="connsiteX60" fmla="*/ 2063987 w 6332991"/>
                  <a:gd name="connsiteY60" fmla="*/ 1669542 h 6643878"/>
                  <a:gd name="connsiteX61" fmla="*/ 2022712 w 6332991"/>
                  <a:gd name="connsiteY61" fmla="*/ 1719300 h 6643878"/>
                  <a:gd name="connsiteX62" fmla="*/ 1981589 w 6332991"/>
                  <a:gd name="connsiteY62" fmla="*/ 1769935 h 6643878"/>
                  <a:gd name="connsiteX63" fmla="*/ 1940657 w 6332991"/>
                  <a:gd name="connsiteY63" fmla="*/ 1821421 h 6643878"/>
                  <a:gd name="connsiteX64" fmla="*/ 1899941 w 6332991"/>
                  <a:gd name="connsiteY64" fmla="*/ 1873758 h 6643878"/>
                  <a:gd name="connsiteX65" fmla="*/ 1830853 w 6332991"/>
                  <a:gd name="connsiteY65" fmla="*/ 1964372 h 6643878"/>
                  <a:gd name="connsiteX66" fmla="*/ 1801300 w 6332991"/>
                  <a:gd name="connsiteY66" fmla="*/ 2002142 h 6643878"/>
                  <a:gd name="connsiteX67" fmla="*/ 1770833 w 6332991"/>
                  <a:gd name="connsiteY67" fmla="*/ 2040204 h 6643878"/>
                  <a:gd name="connsiteX68" fmla="*/ 1739489 w 6332991"/>
                  <a:gd name="connsiteY68" fmla="*/ 2078520 h 6643878"/>
                  <a:gd name="connsiteX69" fmla="*/ 1707320 w 6332991"/>
                  <a:gd name="connsiteY69" fmla="*/ 2117064 h 6643878"/>
                  <a:gd name="connsiteX70" fmla="*/ 1674364 w 6332991"/>
                  <a:gd name="connsiteY70" fmla="*/ 2155799 h 6643878"/>
                  <a:gd name="connsiteX71" fmla="*/ 1640645 w 6332991"/>
                  <a:gd name="connsiteY71" fmla="*/ 2194725 h 6643878"/>
                  <a:gd name="connsiteX72" fmla="*/ 1606216 w 6332991"/>
                  <a:gd name="connsiteY72" fmla="*/ 2233790 h 6643878"/>
                  <a:gd name="connsiteX73" fmla="*/ 1571125 w 6332991"/>
                  <a:gd name="connsiteY73" fmla="*/ 2272982 h 6643878"/>
                  <a:gd name="connsiteX74" fmla="*/ 1535388 w 6332991"/>
                  <a:gd name="connsiteY74" fmla="*/ 2312263 h 6643878"/>
                  <a:gd name="connsiteX75" fmla="*/ 1499066 w 6332991"/>
                  <a:gd name="connsiteY75" fmla="*/ 2351608 h 6643878"/>
                  <a:gd name="connsiteX76" fmla="*/ 1462198 w 6332991"/>
                  <a:gd name="connsiteY76" fmla="*/ 2391003 h 6643878"/>
                  <a:gd name="connsiteX77" fmla="*/ 1424809 w 6332991"/>
                  <a:gd name="connsiteY77" fmla="*/ 2430424 h 6643878"/>
                  <a:gd name="connsiteX78" fmla="*/ 1386950 w 6332991"/>
                  <a:gd name="connsiteY78" fmla="*/ 2469819 h 6643878"/>
                  <a:gd name="connsiteX79" fmla="*/ 1348660 w 6332991"/>
                  <a:gd name="connsiteY79" fmla="*/ 2509189 h 6643878"/>
                  <a:gd name="connsiteX80" fmla="*/ 1309988 w 6332991"/>
                  <a:gd name="connsiteY80" fmla="*/ 2548483 h 6643878"/>
                  <a:gd name="connsiteX81" fmla="*/ 1270948 w 6332991"/>
                  <a:gd name="connsiteY81" fmla="*/ 2587701 h 6643878"/>
                  <a:gd name="connsiteX82" fmla="*/ 1231604 w 6332991"/>
                  <a:gd name="connsiteY82" fmla="*/ 2626791 h 6643878"/>
                  <a:gd name="connsiteX83" fmla="*/ 1191980 w 6332991"/>
                  <a:gd name="connsiteY83" fmla="*/ 2665742 h 6643878"/>
                  <a:gd name="connsiteX84" fmla="*/ 1152127 w 6332991"/>
                  <a:gd name="connsiteY84" fmla="*/ 2704515 h 6643878"/>
                  <a:gd name="connsiteX85" fmla="*/ 1112084 w 6332991"/>
                  <a:gd name="connsiteY85" fmla="*/ 2743111 h 6643878"/>
                  <a:gd name="connsiteX86" fmla="*/ 1071888 w 6332991"/>
                  <a:gd name="connsiteY86" fmla="*/ 2781465 h 6643878"/>
                  <a:gd name="connsiteX87" fmla="*/ 1031591 w 6332991"/>
                  <a:gd name="connsiteY87" fmla="*/ 2819577 h 6643878"/>
                  <a:gd name="connsiteX88" fmla="*/ 950794 w 6332991"/>
                  <a:gd name="connsiteY88" fmla="*/ 2894952 h 6643878"/>
                  <a:gd name="connsiteX89" fmla="*/ 870022 w 6332991"/>
                  <a:gd name="connsiteY89" fmla="*/ 2969018 h 6643878"/>
                  <a:gd name="connsiteX90" fmla="*/ 789618 w 6332991"/>
                  <a:gd name="connsiteY90" fmla="*/ 3041548 h 6643878"/>
                  <a:gd name="connsiteX91" fmla="*/ 709862 w 6332991"/>
                  <a:gd name="connsiteY91" fmla="*/ 3112338 h 6643878"/>
                  <a:gd name="connsiteX92" fmla="*/ 631110 w 6332991"/>
                  <a:gd name="connsiteY92" fmla="*/ 3181185 h 6643878"/>
                  <a:gd name="connsiteX93" fmla="*/ 553665 w 6332991"/>
                  <a:gd name="connsiteY93" fmla="*/ 3247872 h 6643878"/>
                  <a:gd name="connsiteX94" fmla="*/ 477833 w 6332991"/>
                  <a:gd name="connsiteY94" fmla="*/ 3312185 h 6643878"/>
                  <a:gd name="connsiteX95" fmla="*/ 403957 w 6332991"/>
                  <a:gd name="connsiteY95" fmla="*/ 3373894 h 6643878"/>
                  <a:gd name="connsiteX96" fmla="*/ 332355 w 6332991"/>
                  <a:gd name="connsiteY96" fmla="*/ 3432822 h 6643878"/>
                  <a:gd name="connsiteX97" fmla="*/ 263330 w 6332991"/>
                  <a:gd name="connsiteY97" fmla="*/ 3488740 h 6643878"/>
                  <a:gd name="connsiteX98" fmla="*/ 134324 w 6332991"/>
                  <a:gd name="connsiteY98" fmla="*/ 3590683 h 6643878"/>
                  <a:gd name="connsiteX99" fmla="*/ 187486 w 6332991"/>
                  <a:gd name="connsiteY99" fmla="*/ 3643401 h 6643878"/>
                  <a:gd name="connsiteX100" fmla="*/ 241156 w 6332991"/>
                  <a:gd name="connsiteY100" fmla="*/ 3687292 h 6643878"/>
                  <a:gd name="connsiteX101" fmla="*/ 295029 w 6332991"/>
                  <a:gd name="connsiteY101" fmla="*/ 3722992 h 6643878"/>
                  <a:gd name="connsiteX102" fmla="*/ 348789 w 6332991"/>
                  <a:gd name="connsiteY102" fmla="*/ 3751161 h 6643878"/>
                  <a:gd name="connsiteX103" fmla="*/ 402116 w 6332991"/>
                  <a:gd name="connsiteY103" fmla="*/ 3772420 h 6643878"/>
                  <a:gd name="connsiteX104" fmla="*/ 454681 w 6332991"/>
                  <a:gd name="connsiteY104" fmla="*/ 3787432 h 6643878"/>
                  <a:gd name="connsiteX105" fmla="*/ 506180 w 6332991"/>
                  <a:gd name="connsiteY105" fmla="*/ 3796804 h 6643878"/>
                  <a:gd name="connsiteX106" fmla="*/ 556294 w 6332991"/>
                  <a:gd name="connsiteY106" fmla="*/ 3801199 h 6643878"/>
                  <a:gd name="connsiteX107" fmla="*/ 604706 w 6332991"/>
                  <a:gd name="connsiteY107" fmla="*/ 3801262 h 6643878"/>
                  <a:gd name="connsiteX108" fmla="*/ 651099 w 6332991"/>
                  <a:gd name="connsiteY108" fmla="*/ 3797617 h 6643878"/>
                  <a:gd name="connsiteX109" fmla="*/ 695143 w 6332991"/>
                  <a:gd name="connsiteY109" fmla="*/ 3790912 h 6643878"/>
                  <a:gd name="connsiteX110" fmla="*/ 736532 w 6332991"/>
                  <a:gd name="connsiteY110" fmla="*/ 3781780 h 6643878"/>
                  <a:gd name="connsiteX111" fmla="*/ 774950 w 6332991"/>
                  <a:gd name="connsiteY111" fmla="*/ 3770871 h 6643878"/>
                  <a:gd name="connsiteX112" fmla="*/ 841587 w 6332991"/>
                  <a:gd name="connsiteY112" fmla="*/ 3746271 h 6643878"/>
                  <a:gd name="connsiteX113" fmla="*/ 892526 w 6332991"/>
                  <a:gd name="connsiteY113" fmla="*/ 3722217 h 6643878"/>
                  <a:gd name="connsiteX114" fmla="*/ 937141 w 6332991"/>
                  <a:gd name="connsiteY114" fmla="*/ 3696271 h 6643878"/>
                  <a:gd name="connsiteX115" fmla="*/ 209257 w 6332991"/>
                  <a:gd name="connsiteY115" fmla="*/ 4979309 h 6643878"/>
                  <a:gd name="connsiteX116" fmla="*/ 24469 w 6332991"/>
                  <a:gd name="connsiteY116" fmla="*/ 6643878 h 6643878"/>
                  <a:gd name="connsiteX117" fmla="*/ 810395 w 6332991"/>
                  <a:gd name="connsiteY117" fmla="*/ 6643878 h 6643878"/>
                  <a:gd name="connsiteX118" fmla="*/ 1297716 w 6332991"/>
                  <a:gd name="connsiteY118" fmla="*/ 4907432 h 6643878"/>
                  <a:gd name="connsiteX119" fmla="*/ 1729746 w 6332991"/>
                  <a:gd name="connsiteY119" fmla="*/ 3833073 h 6643878"/>
                  <a:gd name="connsiteX120" fmla="*/ 2226415 w 6332991"/>
                  <a:gd name="connsiteY120" fmla="*/ 2882981 h 6643878"/>
                  <a:gd name="connsiteX121" fmla="*/ 3012233 w 6332991"/>
                  <a:gd name="connsiteY121" fmla="*/ 1692351 h 6643878"/>
                  <a:gd name="connsiteX122" fmla="*/ 3047069 w 6332991"/>
                  <a:gd name="connsiteY122" fmla="*/ 1675676 h 6643878"/>
                  <a:gd name="connsiteX123" fmla="*/ 3084280 w 6332991"/>
                  <a:gd name="connsiteY123" fmla="*/ 1658874 h 6643878"/>
                  <a:gd name="connsiteX124" fmla="*/ 3123751 w 6332991"/>
                  <a:gd name="connsiteY124" fmla="*/ 1641944 h 6643878"/>
                  <a:gd name="connsiteX125" fmla="*/ 3165318 w 6332991"/>
                  <a:gd name="connsiteY125" fmla="*/ 1624901 h 6643878"/>
                  <a:gd name="connsiteX126" fmla="*/ 3208829 w 6332991"/>
                  <a:gd name="connsiteY126" fmla="*/ 1607769 h 6643878"/>
                  <a:gd name="connsiteX127" fmla="*/ 3254117 w 6332991"/>
                  <a:gd name="connsiteY127" fmla="*/ 1590560 h 6643878"/>
                  <a:gd name="connsiteX128" fmla="*/ 3301031 w 6332991"/>
                  <a:gd name="connsiteY128" fmla="*/ 1573301 h 6643878"/>
                  <a:gd name="connsiteX129" fmla="*/ 3349405 w 6332991"/>
                  <a:gd name="connsiteY129" fmla="*/ 1556016 h 6643878"/>
                  <a:gd name="connsiteX130" fmla="*/ 3399100 w 6332991"/>
                  <a:gd name="connsiteY130" fmla="*/ 1538719 h 6643878"/>
                  <a:gd name="connsiteX131" fmla="*/ 3449938 w 6332991"/>
                  <a:gd name="connsiteY131" fmla="*/ 1521421 h 6643878"/>
                  <a:gd name="connsiteX132" fmla="*/ 3501767 w 6332991"/>
                  <a:gd name="connsiteY132" fmla="*/ 1504162 h 6643878"/>
                  <a:gd name="connsiteX133" fmla="*/ 3554434 w 6332991"/>
                  <a:gd name="connsiteY133" fmla="*/ 1486954 h 6643878"/>
                  <a:gd name="connsiteX134" fmla="*/ 3661647 w 6332991"/>
                  <a:gd name="connsiteY134" fmla="*/ 1452753 h 6643878"/>
                  <a:gd name="connsiteX135" fmla="*/ 3770296 w 6332991"/>
                  <a:gd name="connsiteY135" fmla="*/ 1418996 h 6643878"/>
                  <a:gd name="connsiteX136" fmla="*/ 3933224 w 6332991"/>
                  <a:gd name="connsiteY136" fmla="*/ 1369542 h 6643878"/>
                  <a:gd name="connsiteX137" fmla="*/ 4291072 w 6332991"/>
                  <a:gd name="connsiteY137" fmla="*/ 1262392 h 6643878"/>
                  <a:gd name="connsiteX138" fmla="*/ 4381890 w 6332991"/>
                  <a:gd name="connsiteY138" fmla="*/ 1234630 h 6643878"/>
                  <a:gd name="connsiteX139" fmla="*/ 4465316 w 6332991"/>
                  <a:gd name="connsiteY139" fmla="*/ 1208430 h 6643878"/>
                  <a:gd name="connsiteX140" fmla="*/ 4503873 w 6332991"/>
                  <a:gd name="connsiteY140" fmla="*/ 1195971 h 6643878"/>
                  <a:gd name="connsiteX141" fmla="*/ 4714680 w 6332991"/>
                  <a:gd name="connsiteY141" fmla="*/ 1126337 h 6643878"/>
                  <a:gd name="connsiteX142" fmla="*/ 5059943 w 6332991"/>
                  <a:gd name="connsiteY142" fmla="*/ 1015098 h 6643878"/>
                  <a:gd name="connsiteX143" fmla="*/ 5431367 w 6332991"/>
                  <a:gd name="connsiteY143" fmla="*/ 897521 h 6643878"/>
                  <a:gd name="connsiteX144" fmla="*/ 5774394 w 6332991"/>
                  <a:gd name="connsiteY144" fmla="*/ 790600 h 6643878"/>
                  <a:gd name="connsiteX145" fmla="*/ 6061414 w 6332991"/>
                  <a:gd name="connsiteY145" fmla="*/ 702589 h 6643878"/>
                  <a:gd name="connsiteX146" fmla="*/ 6282940 w 6332991"/>
                  <a:gd name="connsiteY146" fmla="*/ 635825 h 6643878"/>
                  <a:gd name="connsiteX147" fmla="*/ 6332991 w 6332991"/>
                  <a:gd name="connsiteY147" fmla="*/ 367779 h 6643878"/>
                  <a:gd name="connsiteX0" fmla="*/ 6332991 w 6332991"/>
                  <a:gd name="connsiteY0" fmla="*/ 367779 h 6643878"/>
                  <a:gd name="connsiteX1" fmla="*/ 4988899 w 6332991"/>
                  <a:gd name="connsiteY1" fmla="*/ 96647 h 6643878"/>
                  <a:gd name="connsiteX2" fmla="*/ 4305474 w 6332991"/>
                  <a:gd name="connsiteY2" fmla="*/ 0 h 6643878"/>
                  <a:gd name="connsiteX3" fmla="*/ 4070841 w 6332991"/>
                  <a:gd name="connsiteY3" fmla="*/ 72224 h 6643878"/>
                  <a:gd name="connsiteX4" fmla="*/ 4073140 w 6332991"/>
                  <a:gd name="connsiteY4" fmla="*/ 307657 h 6643878"/>
                  <a:gd name="connsiteX5" fmla="*/ 4080696 w 6332991"/>
                  <a:gd name="connsiteY5" fmla="*/ 364629 h 6643878"/>
                  <a:gd name="connsiteX6" fmla="*/ 4084252 w 6332991"/>
                  <a:gd name="connsiteY6" fmla="*/ 415683 h 6643878"/>
                  <a:gd name="connsiteX7" fmla="*/ 4083935 w 6332991"/>
                  <a:gd name="connsiteY7" fmla="*/ 461111 h 6643878"/>
                  <a:gd name="connsiteX8" fmla="*/ 4079807 w 6332991"/>
                  <a:gd name="connsiteY8" fmla="*/ 501205 h 6643878"/>
                  <a:gd name="connsiteX9" fmla="*/ 4060541 w 6332991"/>
                  <a:gd name="connsiteY9" fmla="*/ 566585 h 6643878"/>
                  <a:gd name="connsiteX10" fmla="*/ 4027179 w 6332991"/>
                  <a:gd name="connsiteY10" fmla="*/ 614159 h 6643878"/>
                  <a:gd name="connsiteX11" fmla="*/ 3980493 w 6332991"/>
                  <a:gd name="connsiteY11" fmla="*/ 646277 h 6643878"/>
                  <a:gd name="connsiteX12" fmla="*/ 3921197 w 6332991"/>
                  <a:gd name="connsiteY12" fmla="*/ 665289 h 6643878"/>
                  <a:gd name="connsiteX13" fmla="*/ 3850039 w 6332991"/>
                  <a:gd name="connsiteY13" fmla="*/ 673544 h 6643878"/>
                  <a:gd name="connsiteX14" fmla="*/ 3810237 w 6332991"/>
                  <a:gd name="connsiteY14" fmla="*/ 674370 h 6643878"/>
                  <a:gd name="connsiteX15" fmla="*/ 3767756 w 6332991"/>
                  <a:gd name="connsiteY15" fmla="*/ 673392 h 6643878"/>
                  <a:gd name="connsiteX16" fmla="*/ 3722671 w 6332991"/>
                  <a:gd name="connsiteY16" fmla="*/ 670890 h 6643878"/>
                  <a:gd name="connsiteX17" fmla="*/ 3675096 w 6332991"/>
                  <a:gd name="connsiteY17" fmla="*/ 667169 h 6643878"/>
                  <a:gd name="connsiteX18" fmla="*/ 3625097 w 6332991"/>
                  <a:gd name="connsiteY18" fmla="*/ 662533 h 6643878"/>
                  <a:gd name="connsiteX19" fmla="*/ 3518251 w 6332991"/>
                  <a:gd name="connsiteY19" fmla="*/ 651624 h 6643878"/>
                  <a:gd name="connsiteX20" fmla="*/ 3491264 w 6332991"/>
                  <a:gd name="connsiteY20" fmla="*/ 649795 h 6643878"/>
                  <a:gd name="connsiteX21" fmla="*/ 3434711 w 6332991"/>
                  <a:gd name="connsiteY21" fmla="*/ 651319 h 6643878"/>
                  <a:gd name="connsiteX22" fmla="*/ 3374907 w 6332991"/>
                  <a:gd name="connsiteY22" fmla="*/ 659650 h 6643878"/>
                  <a:gd name="connsiteX23" fmla="*/ 3312042 w 6332991"/>
                  <a:gd name="connsiteY23" fmla="*/ 674598 h 6643878"/>
                  <a:gd name="connsiteX24" fmla="*/ 3246357 w 6332991"/>
                  <a:gd name="connsiteY24" fmla="*/ 695998 h 6643878"/>
                  <a:gd name="connsiteX25" fmla="*/ 3178031 w 6332991"/>
                  <a:gd name="connsiteY25" fmla="*/ 723646 h 6643878"/>
                  <a:gd name="connsiteX26" fmla="*/ 3142954 w 6332991"/>
                  <a:gd name="connsiteY26" fmla="*/ 739775 h 6643878"/>
                  <a:gd name="connsiteX27" fmla="*/ 3107305 w 6332991"/>
                  <a:gd name="connsiteY27" fmla="*/ 757389 h 6643878"/>
                  <a:gd name="connsiteX28" fmla="*/ 3071097 w 6332991"/>
                  <a:gd name="connsiteY28" fmla="*/ 776490 h 6643878"/>
                  <a:gd name="connsiteX29" fmla="*/ 3034369 w 6332991"/>
                  <a:gd name="connsiteY29" fmla="*/ 797052 h 6643878"/>
                  <a:gd name="connsiteX30" fmla="*/ 3012182 w 6332991"/>
                  <a:gd name="connsiteY30" fmla="*/ 810158 h 6643878"/>
                  <a:gd name="connsiteX31" fmla="*/ 3012182 w 6332991"/>
                  <a:gd name="connsiteY31" fmla="*/ 1692389 h 6643878"/>
                  <a:gd name="connsiteX32" fmla="*/ 2829378 w 6332991"/>
                  <a:gd name="connsiteY32" fmla="*/ 1821446 h 6643878"/>
                  <a:gd name="connsiteX33" fmla="*/ 2887011 w 6332991"/>
                  <a:gd name="connsiteY33" fmla="*/ 1773847 h 6643878"/>
                  <a:gd name="connsiteX34" fmla="*/ 2919929 w 6332991"/>
                  <a:gd name="connsiteY34" fmla="*/ 1749183 h 6643878"/>
                  <a:gd name="connsiteX35" fmla="*/ 2951831 w 6332991"/>
                  <a:gd name="connsiteY35" fmla="*/ 1727263 h 6643878"/>
                  <a:gd name="connsiteX36" fmla="*/ 3012182 w 6332991"/>
                  <a:gd name="connsiteY36" fmla="*/ 1692389 h 6643878"/>
                  <a:gd name="connsiteX37" fmla="*/ 3012182 w 6332991"/>
                  <a:gd name="connsiteY37" fmla="*/ 810158 h 6643878"/>
                  <a:gd name="connsiteX38" fmla="*/ 2959439 w 6332991"/>
                  <a:gd name="connsiteY38" fmla="*/ 842441 h 6643878"/>
                  <a:gd name="connsiteX39" fmla="*/ 2921288 w 6332991"/>
                  <a:gd name="connsiteY39" fmla="*/ 867232 h 6643878"/>
                  <a:gd name="connsiteX40" fmla="*/ 2882731 w 6332991"/>
                  <a:gd name="connsiteY40" fmla="*/ 893394 h 6643878"/>
                  <a:gd name="connsiteX41" fmla="*/ 2843767 w 6332991"/>
                  <a:gd name="connsiteY41" fmla="*/ 920889 h 6643878"/>
                  <a:gd name="connsiteX42" fmla="*/ 2804448 w 6332991"/>
                  <a:gd name="connsiteY42" fmla="*/ 949718 h 6643878"/>
                  <a:gd name="connsiteX43" fmla="*/ 2764786 w 6332991"/>
                  <a:gd name="connsiteY43" fmla="*/ 979843 h 6643878"/>
                  <a:gd name="connsiteX44" fmla="*/ 2724806 w 6332991"/>
                  <a:gd name="connsiteY44" fmla="*/ 1011250 h 6643878"/>
                  <a:gd name="connsiteX45" fmla="*/ 2684535 w 6332991"/>
                  <a:gd name="connsiteY45" fmla="*/ 1043901 h 6643878"/>
                  <a:gd name="connsiteX46" fmla="*/ 2644009 w 6332991"/>
                  <a:gd name="connsiteY46" fmla="*/ 1077798 h 6643878"/>
                  <a:gd name="connsiteX47" fmla="*/ 2603255 w 6332991"/>
                  <a:gd name="connsiteY47" fmla="*/ 1112913 h 6643878"/>
                  <a:gd name="connsiteX48" fmla="*/ 2562284 w 6332991"/>
                  <a:gd name="connsiteY48" fmla="*/ 1149210 h 6643878"/>
                  <a:gd name="connsiteX49" fmla="*/ 2521124 w 6332991"/>
                  <a:gd name="connsiteY49" fmla="*/ 1186675 h 6643878"/>
                  <a:gd name="connsiteX50" fmla="*/ 2479823 w 6332991"/>
                  <a:gd name="connsiteY50" fmla="*/ 1225283 h 6643878"/>
                  <a:gd name="connsiteX51" fmla="*/ 2438383 w 6332991"/>
                  <a:gd name="connsiteY51" fmla="*/ 1265021 h 6643878"/>
                  <a:gd name="connsiteX52" fmla="*/ 2396841 w 6332991"/>
                  <a:gd name="connsiteY52" fmla="*/ 1305852 h 6643878"/>
                  <a:gd name="connsiteX53" fmla="*/ 2355236 w 6332991"/>
                  <a:gd name="connsiteY53" fmla="*/ 1347774 h 6643878"/>
                  <a:gd name="connsiteX54" fmla="*/ 2313568 w 6332991"/>
                  <a:gd name="connsiteY54" fmla="*/ 1390738 h 6643878"/>
                  <a:gd name="connsiteX55" fmla="*/ 2271873 w 6332991"/>
                  <a:gd name="connsiteY55" fmla="*/ 1434757 h 6643878"/>
                  <a:gd name="connsiteX56" fmla="*/ 2230192 w 6332991"/>
                  <a:gd name="connsiteY56" fmla="*/ 1479778 h 6643878"/>
                  <a:gd name="connsiteX57" fmla="*/ 2188523 w 6332991"/>
                  <a:gd name="connsiteY57" fmla="*/ 1525790 h 6643878"/>
                  <a:gd name="connsiteX58" fmla="*/ 2146931 w 6332991"/>
                  <a:gd name="connsiteY58" fmla="*/ 1572768 h 6643878"/>
                  <a:gd name="connsiteX59" fmla="*/ 2105402 w 6332991"/>
                  <a:gd name="connsiteY59" fmla="*/ 1620697 h 6643878"/>
                  <a:gd name="connsiteX60" fmla="*/ 2063987 w 6332991"/>
                  <a:gd name="connsiteY60" fmla="*/ 1669542 h 6643878"/>
                  <a:gd name="connsiteX61" fmla="*/ 2022712 w 6332991"/>
                  <a:gd name="connsiteY61" fmla="*/ 1719300 h 6643878"/>
                  <a:gd name="connsiteX62" fmla="*/ 1981589 w 6332991"/>
                  <a:gd name="connsiteY62" fmla="*/ 1769935 h 6643878"/>
                  <a:gd name="connsiteX63" fmla="*/ 1940657 w 6332991"/>
                  <a:gd name="connsiteY63" fmla="*/ 1821421 h 6643878"/>
                  <a:gd name="connsiteX64" fmla="*/ 1899941 w 6332991"/>
                  <a:gd name="connsiteY64" fmla="*/ 1873758 h 6643878"/>
                  <a:gd name="connsiteX65" fmla="*/ 1830853 w 6332991"/>
                  <a:gd name="connsiteY65" fmla="*/ 1964372 h 6643878"/>
                  <a:gd name="connsiteX66" fmla="*/ 1801300 w 6332991"/>
                  <a:gd name="connsiteY66" fmla="*/ 2002142 h 6643878"/>
                  <a:gd name="connsiteX67" fmla="*/ 1770833 w 6332991"/>
                  <a:gd name="connsiteY67" fmla="*/ 2040204 h 6643878"/>
                  <a:gd name="connsiteX68" fmla="*/ 1739489 w 6332991"/>
                  <a:gd name="connsiteY68" fmla="*/ 2078520 h 6643878"/>
                  <a:gd name="connsiteX69" fmla="*/ 1707320 w 6332991"/>
                  <a:gd name="connsiteY69" fmla="*/ 2117064 h 6643878"/>
                  <a:gd name="connsiteX70" fmla="*/ 1674364 w 6332991"/>
                  <a:gd name="connsiteY70" fmla="*/ 2155799 h 6643878"/>
                  <a:gd name="connsiteX71" fmla="*/ 1640645 w 6332991"/>
                  <a:gd name="connsiteY71" fmla="*/ 2194725 h 6643878"/>
                  <a:gd name="connsiteX72" fmla="*/ 1606216 w 6332991"/>
                  <a:gd name="connsiteY72" fmla="*/ 2233790 h 6643878"/>
                  <a:gd name="connsiteX73" fmla="*/ 1571125 w 6332991"/>
                  <a:gd name="connsiteY73" fmla="*/ 2272982 h 6643878"/>
                  <a:gd name="connsiteX74" fmla="*/ 1535388 w 6332991"/>
                  <a:gd name="connsiteY74" fmla="*/ 2312263 h 6643878"/>
                  <a:gd name="connsiteX75" fmla="*/ 1499066 w 6332991"/>
                  <a:gd name="connsiteY75" fmla="*/ 2351608 h 6643878"/>
                  <a:gd name="connsiteX76" fmla="*/ 1462198 w 6332991"/>
                  <a:gd name="connsiteY76" fmla="*/ 2391003 h 6643878"/>
                  <a:gd name="connsiteX77" fmla="*/ 1424809 w 6332991"/>
                  <a:gd name="connsiteY77" fmla="*/ 2430424 h 6643878"/>
                  <a:gd name="connsiteX78" fmla="*/ 1386950 w 6332991"/>
                  <a:gd name="connsiteY78" fmla="*/ 2469819 h 6643878"/>
                  <a:gd name="connsiteX79" fmla="*/ 1348660 w 6332991"/>
                  <a:gd name="connsiteY79" fmla="*/ 2509189 h 6643878"/>
                  <a:gd name="connsiteX80" fmla="*/ 1309988 w 6332991"/>
                  <a:gd name="connsiteY80" fmla="*/ 2548483 h 6643878"/>
                  <a:gd name="connsiteX81" fmla="*/ 1270948 w 6332991"/>
                  <a:gd name="connsiteY81" fmla="*/ 2587701 h 6643878"/>
                  <a:gd name="connsiteX82" fmla="*/ 1231604 w 6332991"/>
                  <a:gd name="connsiteY82" fmla="*/ 2626791 h 6643878"/>
                  <a:gd name="connsiteX83" fmla="*/ 1191980 w 6332991"/>
                  <a:gd name="connsiteY83" fmla="*/ 2665742 h 6643878"/>
                  <a:gd name="connsiteX84" fmla="*/ 1152127 w 6332991"/>
                  <a:gd name="connsiteY84" fmla="*/ 2704515 h 6643878"/>
                  <a:gd name="connsiteX85" fmla="*/ 1112084 w 6332991"/>
                  <a:gd name="connsiteY85" fmla="*/ 2743111 h 6643878"/>
                  <a:gd name="connsiteX86" fmla="*/ 1071888 w 6332991"/>
                  <a:gd name="connsiteY86" fmla="*/ 2781465 h 6643878"/>
                  <a:gd name="connsiteX87" fmla="*/ 1031591 w 6332991"/>
                  <a:gd name="connsiteY87" fmla="*/ 2819577 h 6643878"/>
                  <a:gd name="connsiteX88" fmla="*/ 950794 w 6332991"/>
                  <a:gd name="connsiteY88" fmla="*/ 2894952 h 6643878"/>
                  <a:gd name="connsiteX89" fmla="*/ 870022 w 6332991"/>
                  <a:gd name="connsiteY89" fmla="*/ 2969018 h 6643878"/>
                  <a:gd name="connsiteX90" fmla="*/ 789618 w 6332991"/>
                  <a:gd name="connsiteY90" fmla="*/ 3041548 h 6643878"/>
                  <a:gd name="connsiteX91" fmla="*/ 709862 w 6332991"/>
                  <a:gd name="connsiteY91" fmla="*/ 3112338 h 6643878"/>
                  <a:gd name="connsiteX92" fmla="*/ 631110 w 6332991"/>
                  <a:gd name="connsiteY92" fmla="*/ 3181185 h 6643878"/>
                  <a:gd name="connsiteX93" fmla="*/ 553665 w 6332991"/>
                  <a:gd name="connsiteY93" fmla="*/ 3247872 h 6643878"/>
                  <a:gd name="connsiteX94" fmla="*/ 477833 w 6332991"/>
                  <a:gd name="connsiteY94" fmla="*/ 3312185 h 6643878"/>
                  <a:gd name="connsiteX95" fmla="*/ 403957 w 6332991"/>
                  <a:gd name="connsiteY95" fmla="*/ 3373894 h 6643878"/>
                  <a:gd name="connsiteX96" fmla="*/ 332355 w 6332991"/>
                  <a:gd name="connsiteY96" fmla="*/ 3432822 h 6643878"/>
                  <a:gd name="connsiteX97" fmla="*/ 263330 w 6332991"/>
                  <a:gd name="connsiteY97" fmla="*/ 3488740 h 6643878"/>
                  <a:gd name="connsiteX98" fmla="*/ 134324 w 6332991"/>
                  <a:gd name="connsiteY98" fmla="*/ 3590683 h 6643878"/>
                  <a:gd name="connsiteX99" fmla="*/ 187486 w 6332991"/>
                  <a:gd name="connsiteY99" fmla="*/ 3643401 h 6643878"/>
                  <a:gd name="connsiteX100" fmla="*/ 241156 w 6332991"/>
                  <a:gd name="connsiteY100" fmla="*/ 3687292 h 6643878"/>
                  <a:gd name="connsiteX101" fmla="*/ 295029 w 6332991"/>
                  <a:gd name="connsiteY101" fmla="*/ 3722992 h 6643878"/>
                  <a:gd name="connsiteX102" fmla="*/ 348789 w 6332991"/>
                  <a:gd name="connsiteY102" fmla="*/ 3751161 h 6643878"/>
                  <a:gd name="connsiteX103" fmla="*/ 402116 w 6332991"/>
                  <a:gd name="connsiteY103" fmla="*/ 3772420 h 6643878"/>
                  <a:gd name="connsiteX104" fmla="*/ 454681 w 6332991"/>
                  <a:gd name="connsiteY104" fmla="*/ 3787432 h 6643878"/>
                  <a:gd name="connsiteX105" fmla="*/ 506180 w 6332991"/>
                  <a:gd name="connsiteY105" fmla="*/ 3796804 h 6643878"/>
                  <a:gd name="connsiteX106" fmla="*/ 556294 w 6332991"/>
                  <a:gd name="connsiteY106" fmla="*/ 3801199 h 6643878"/>
                  <a:gd name="connsiteX107" fmla="*/ 604706 w 6332991"/>
                  <a:gd name="connsiteY107" fmla="*/ 3801262 h 6643878"/>
                  <a:gd name="connsiteX108" fmla="*/ 651099 w 6332991"/>
                  <a:gd name="connsiteY108" fmla="*/ 3797617 h 6643878"/>
                  <a:gd name="connsiteX109" fmla="*/ 695143 w 6332991"/>
                  <a:gd name="connsiteY109" fmla="*/ 3790912 h 6643878"/>
                  <a:gd name="connsiteX110" fmla="*/ 736532 w 6332991"/>
                  <a:gd name="connsiteY110" fmla="*/ 3781780 h 6643878"/>
                  <a:gd name="connsiteX111" fmla="*/ 774950 w 6332991"/>
                  <a:gd name="connsiteY111" fmla="*/ 3770871 h 6643878"/>
                  <a:gd name="connsiteX112" fmla="*/ 841587 w 6332991"/>
                  <a:gd name="connsiteY112" fmla="*/ 3746271 h 6643878"/>
                  <a:gd name="connsiteX113" fmla="*/ 892526 w 6332991"/>
                  <a:gd name="connsiteY113" fmla="*/ 3722217 h 6643878"/>
                  <a:gd name="connsiteX114" fmla="*/ 209257 w 6332991"/>
                  <a:gd name="connsiteY114" fmla="*/ 4979309 h 6643878"/>
                  <a:gd name="connsiteX115" fmla="*/ 24469 w 6332991"/>
                  <a:gd name="connsiteY115" fmla="*/ 6643878 h 6643878"/>
                  <a:gd name="connsiteX116" fmla="*/ 810395 w 6332991"/>
                  <a:gd name="connsiteY116" fmla="*/ 6643878 h 6643878"/>
                  <a:gd name="connsiteX117" fmla="*/ 1297716 w 6332991"/>
                  <a:gd name="connsiteY117" fmla="*/ 4907432 h 6643878"/>
                  <a:gd name="connsiteX118" fmla="*/ 1729746 w 6332991"/>
                  <a:gd name="connsiteY118" fmla="*/ 3833073 h 6643878"/>
                  <a:gd name="connsiteX119" fmla="*/ 2226415 w 6332991"/>
                  <a:gd name="connsiteY119" fmla="*/ 2882981 h 6643878"/>
                  <a:gd name="connsiteX120" fmla="*/ 3012233 w 6332991"/>
                  <a:gd name="connsiteY120" fmla="*/ 1692351 h 6643878"/>
                  <a:gd name="connsiteX121" fmla="*/ 3047069 w 6332991"/>
                  <a:gd name="connsiteY121" fmla="*/ 1675676 h 6643878"/>
                  <a:gd name="connsiteX122" fmla="*/ 3084280 w 6332991"/>
                  <a:gd name="connsiteY122" fmla="*/ 1658874 h 6643878"/>
                  <a:gd name="connsiteX123" fmla="*/ 3123751 w 6332991"/>
                  <a:gd name="connsiteY123" fmla="*/ 1641944 h 6643878"/>
                  <a:gd name="connsiteX124" fmla="*/ 3165318 w 6332991"/>
                  <a:gd name="connsiteY124" fmla="*/ 1624901 h 6643878"/>
                  <a:gd name="connsiteX125" fmla="*/ 3208829 w 6332991"/>
                  <a:gd name="connsiteY125" fmla="*/ 1607769 h 6643878"/>
                  <a:gd name="connsiteX126" fmla="*/ 3254117 w 6332991"/>
                  <a:gd name="connsiteY126" fmla="*/ 1590560 h 6643878"/>
                  <a:gd name="connsiteX127" fmla="*/ 3301031 w 6332991"/>
                  <a:gd name="connsiteY127" fmla="*/ 1573301 h 6643878"/>
                  <a:gd name="connsiteX128" fmla="*/ 3349405 w 6332991"/>
                  <a:gd name="connsiteY128" fmla="*/ 1556016 h 6643878"/>
                  <a:gd name="connsiteX129" fmla="*/ 3399100 w 6332991"/>
                  <a:gd name="connsiteY129" fmla="*/ 1538719 h 6643878"/>
                  <a:gd name="connsiteX130" fmla="*/ 3449938 w 6332991"/>
                  <a:gd name="connsiteY130" fmla="*/ 1521421 h 6643878"/>
                  <a:gd name="connsiteX131" fmla="*/ 3501767 w 6332991"/>
                  <a:gd name="connsiteY131" fmla="*/ 1504162 h 6643878"/>
                  <a:gd name="connsiteX132" fmla="*/ 3554434 w 6332991"/>
                  <a:gd name="connsiteY132" fmla="*/ 1486954 h 6643878"/>
                  <a:gd name="connsiteX133" fmla="*/ 3661647 w 6332991"/>
                  <a:gd name="connsiteY133" fmla="*/ 1452753 h 6643878"/>
                  <a:gd name="connsiteX134" fmla="*/ 3770296 w 6332991"/>
                  <a:gd name="connsiteY134" fmla="*/ 1418996 h 6643878"/>
                  <a:gd name="connsiteX135" fmla="*/ 3933224 w 6332991"/>
                  <a:gd name="connsiteY135" fmla="*/ 1369542 h 6643878"/>
                  <a:gd name="connsiteX136" fmla="*/ 4291072 w 6332991"/>
                  <a:gd name="connsiteY136" fmla="*/ 1262392 h 6643878"/>
                  <a:gd name="connsiteX137" fmla="*/ 4381890 w 6332991"/>
                  <a:gd name="connsiteY137" fmla="*/ 1234630 h 6643878"/>
                  <a:gd name="connsiteX138" fmla="*/ 4465316 w 6332991"/>
                  <a:gd name="connsiteY138" fmla="*/ 1208430 h 6643878"/>
                  <a:gd name="connsiteX139" fmla="*/ 4503873 w 6332991"/>
                  <a:gd name="connsiteY139" fmla="*/ 1195971 h 6643878"/>
                  <a:gd name="connsiteX140" fmla="*/ 4714680 w 6332991"/>
                  <a:gd name="connsiteY140" fmla="*/ 1126337 h 6643878"/>
                  <a:gd name="connsiteX141" fmla="*/ 5059943 w 6332991"/>
                  <a:gd name="connsiteY141" fmla="*/ 1015098 h 6643878"/>
                  <a:gd name="connsiteX142" fmla="*/ 5431367 w 6332991"/>
                  <a:gd name="connsiteY142" fmla="*/ 897521 h 6643878"/>
                  <a:gd name="connsiteX143" fmla="*/ 5774394 w 6332991"/>
                  <a:gd name="connsiteY143" fmla="*/ 790600 h 6643878"/>
                  <a:gd name="connsiteX144" fmla="*/ 6061414 w 6332991"/>
                  <a:gd name="connsiteY144" fmla="*/ 702589 h 6643878"/>
                  <a:gd name="connsiteX145" fmla="*/ 6282940 w 6332991"/>
                  <a:gd name="connsiteY145" fmla="*/ 635825 h 6643878"/>
                  <a:gd name="connsiteX146" fmla="*/ 6332991 w 6332991"/>
                  <a:gd name="connsiteY146" fmla="*/ 367779 h 6643878"/>
                  <a:gd name="connsiteX0" fmla="*/ 6332991 w 6332991"/>
                  <a:gd name="connsiteY0" fmla="*/ 367779 h 6643878"/>
                  <a:gd name="connsiteX1" fmla="*/ 4988899 w 6332991"/>
                  <a:gd name="connsiteY1" fmla="*/ 96647 h 6643878"/>
                  <a:gd name="connsiteX2" fmla="*/ 4305474 w 6332991"/>
                  <a:gd name="connsiteY2" fmla="*/ 0 h 6643878"/>
                  <a:gd name="connsiteX3" fmla="*/ 4070841 w 6332991"/>
                  <a:gd name="connsiteY3" fmla="*/ 72224 h 6643878"/>
                  <a:gd name="connsiteX4" fmla="*/ 4073140 w 6332991"/>
                  <a:gd name="connsiteY4" fmla="*/ 307657 h 6643878"/>
                  <a:gd name="connsiteX5" fmla="*/ 4080696 w 6332991"/>
                  <a:gd name="connsiteY5" fmla="*/ 364629 h 6643878"/>
                  <a:gd name="connsiteX6" fmla="*/ 4084252 w 6332991"/>
                  <a:gd name="connsiteY6" fmla="*/ 415683 h 6643878"/>
                  <a:gd name="connsiteX7" fmla="*/ 4083935 w 6332991"/>
                  <a:gd name="connsiteY7" fmla="*/ 461111 h 6643878"/>
                  <a:gd name="connsiteX8" fmla="*/ 4079807 w 6332991"/>
                  <a:gd name="connsiteY8" fmla="*/ 501205 h 6643878"/>
                  <a:gd name="connsiteX9" fmla="*/ 4060541 w 6332991"/>
                  <a:gd name="connsiteY9" fmla="*/ 566585 h 6643878"/>
                  <a:gd name="connsiteX10" fmla="*/ 4027179 w 6332991"/>
                  <a:gd name="connsiteY10" fmla="*/ 614159 h 6643878"/>
                  <a:gd name="connsiteX11" fmla="*/ 3980493 w 6332991"/>
                  <a:gd name="connsiteY11" fmla="*/ 646277 h 6643878"/>
                  <a:gd name="connsiteX12" fmla="*/ 3921197 w 6332991"/>
                  <a:gd name="connsiteY12" fmla="*/ 665289 h 6643878"/>
                  <a:gd name="connsiteX13" fmla="*/ 3850039 w 6332991"/>
                  <a:gd name="connsiteY13" fmla="*/ 673544 h 6643878"/>
                  <a:gd name="connsiteX14" fmla="*/ 3810237 w 6332991"/>
                  <a:gd name="connsiteY14" fmla="*/ 674370 h 6643878"/>
                  <a:gd name="connsiteX15" fmla="*/ 3767756 w 6332991"/>
                  <a:gd name="connsiteY15" fmla="*/ 673392 h 6643878"/>
                  <a:gd name="connsiteX16" fmla="*/ 3722671 w 6332991"/>
                  <a:gd name="connsiteY16" fmla="*/ 670890 h 6643878"/>
                  <a:gd name="connsiteX17" fmla="*/ 3675096 w 6332991"/>
                  <a:gd name="connsiteY17" fmla="*/ 667169 h 6643878"/>
                  <a:gd name="connsiteX18" fmla="*/ 3625097 w 6332991"/>
                  <a:gd name="connsiteY18" fmla="*/ 662533 h 6643878"/>
                  <a:gd name="connsiteX19" fmla="*/ 3518251 w 6332991"/>
                  <a:gd name="connsiteY19" fmla="*/ 651624 h 6643878"/>
                  <a:gd name="connsiteX20" fmla="*/ 3491264 w 6332991"/>
                  <a:gd name="connsiteY20" fmla="*/ 649795 h 6643878"/>
                  <a:gd name="connsiteX21" fmla="*/ 3434711 w 6332991"/>
                  <a:gd name="connsiteY21" fmla="*/ 651319 h 6643878"/>
                  <a:gd name="connsiteX22" fmla="*/ 3374907 w 6332991"/>
                  <a:gd name="connsiteY22" fmla="*/ 659650 h 6643878"/>
                  <a:gd name="connsiteX23" fmla="*/ 3312042 w 6332991"/>
                  <a:gd name="connsiteY23" fmla="*/ 674598 h 6643878"/>
                  <a:gd name="connsiteX24" fmla="*/ 3246357 w 6332991"/>
                  <a:gd name="connsiteY24" fmla="*/ 695998 h 6643878"/>
                  <a:gd name="connsiteX25" fmla="*/ 3178031 w 6332991"/>
                  <a:gd name="connsiteY25" fmla="*/ 723646 h 6643878"/>
                  <a:gd name="connsiteX26" fmla="*/ 3142954 w 6332991"/>
                  <a:gd name="connsiteY26" fmla="*/ 739775 h 6643878"/>
                  <a:gd name="connsiteX27" fmla="*/ 3107305 w 6332991"/>
                  <a:gd name="connsiteY27" fmla="*/ 757389 h 6643878"/>
                  <a:gd name="connsiteX28" fmla="*/ 3071097 w 6332991"/>
                  <a:gd name="connsiteY28" fmla="*/ 776490 h 6643878"/>
                  <a:gd name="connsiteX29" fmla="*/ 3034369 w 6332991"/>
                  <a:gd name="connsiteY29" fmla="*/ 797052 h 6643878"/>
                  <a:gd name="connsiteX30" fmla="*/ 3012182 w 6332991"/>
                  <a:gd name="connsiteY30" fmla="*/ 810158 h 6643878"/>
                  <a:gd name="connsiteX31" fmla="*/ 3012182 w 6332991"/>
                  <a:gd name="connsiteY31" fmla="*/ 1692389 h 6643878"/>
                  <a:gd name="connsiteX32" fmla="*/ 2829378 w 6332991"/>
                  <a:gd name="connsiteY32" fmla="*/ 1821446 h 6643878"/>
                  <a:gd name="connsiteX33" fmla="*/ 2887011 w 6332991"/>
                  <a:gd name="connsiteY33" fmla="*/ 1773847 h 6643878"/>
                  <a:gd name="connsiteX34" fmla="*/ 2919929 w 6332991"/>
                  <a:gd name="connsiteY34" fmla="*/ 1749183 h 6643878"/>
                  <a:gd name="connsiteX35" fmla="*/ 2951831 w 6332991"/>
                  <a:gd name="connsiteY35" fmla="*/ 1727263 h 6643878"/>
                  <a:gd name="connsiteX36" fmla="*/ 3012182 w 6332991"/>
                  <a:gd name="connsiteY36" fmla="*/ 1692389 h 6643878"/>
                  <a:gd name="connsiteX37" fmla="*/ 3012182 w 6332991"/>
                  <a:gd name="connsiteY37" fmla="*/ 810158 h 6643878"/>
                  <a:gd name="connsiteX38" fmla="*/ 2959439 w 6332991"/>
                  <a:gd name="connsiteY38" fmla="*/ 842441 h 6643878"/>
                  <a:gd name="connsiteX39" fmla="*/ 2921288 w 6332991"/>
                  <a:gd name="connsiteY39" fmla="*/ 867232 h 6643878"/>
                  <a:gd name="connsiteX40" fmla="*/ 2882731 w 6332991"/>
                  <a:gd name="connsiteY40" fmla="*/ 893394 h 6643878"/>
                  <a:gd name="connsiteX41" fmla="*/ 2843767 w 6332991"/>
                  <a:gd name="connsiteY41" fmla="*/ 920889 h 6643878"/>
                  <a:gd name="connsiteX42" fmla="*/ 2804448 w 6332991"/>
                  <a:gd name="connsiteY42" fmla="*/ 949718 h 6643878"/>
                  <a:gd name="connsiteX43" fmla="*/ 2764786 w 6332991"/>
                  <a:gd name="connsiteY43" fmla="*/ 979843 h 6643878"/>
                  <a:gd name="connsiteX44" fmla="*/ 2724806 w 6332991"/>
                  <a:gd name="connsiteY44" fmla="*/ 1011250 h 6643878"/>
                  <a:gd name="connsiteX45" fmla="*/ 2684535 w 6332991"/>
                  <a:gd name="connsiteY45" fmla="*/ 1043901 h 6643878"/>
                  <a:gd name="connsiteX46" fmla="*/ 2644009 w 6332991"/>
                  <a:gd name="connsiteY46" fmla="*/ 1077798 h 6643878"/>
                  <a:gd name="connsiteX47" fmla="*/ 2603255 w 6332991"/>
                  <a:gd name="connsiteY47" fmla="*/ 1112913 h 6643878"/>
                  <a:gd name="connsiteX48" fmla="*/ 2562284 w 6332991"/>
                  <a:gd name="connsiteY48" fmla="*/ 1149210 h 6643878"/>
                  <a:gd name="connsiteX49" fmla="*/ 2521124 w 6332991"/>
                  <a:gd name="connsiteY49" fmla="*/ 1186675 h 6643878"/>
                  <a:gd name="connsiteX50" fmla="*/ 2479823 w 6332991"/>
                  <a:gd name="connsiteY50" fmla="*/ 1225283 h 6643878"/>
                  <a:gd name="connsiteX51" fmla="*/ 2438383 w 6332991"/>
                  <a:gd name="connsiteY51" fmla="*/ 1265021 h 6643878"/>
                  <a:gd name="connsiteX52" fmla="*/ 2396841 w 6332991"/>
                  <a:gd name="connsiteY52" fmla="*/ 1305852 h 6643878"/>
                  <a:gd name="connsiteX53" fmla="*/ 2355236 w 6332991"/>
                  <a:gd name="connsiteY53" fmla="*/ 1347774 h 6643878"/>
                  <a:gd name="connsiteX54" fmla="*/ 2313568 w 6332991"/>
                  <a:gd name="connsiteY54" fmla="*/ 1390738 h 6643878"/>
                  <a:gd name="connsiteX55" fmla="*/ 2271873 w 6332991"/>
                  <a:gd name="connsiteY55" fmla="*/ 1434757 h 6643878"/>
                  <a:gd name="connsiteX56" fmla="*/ 2230192 w 6332991"/>
                  <a:gd name="connsiteY56" fmla="*/ 1479778 h 6643878"/>
                  <a:gd name="connsiteX57" fmla="*/ 2188523 w 6332991"/>
                  <a:gd name="connsiteY57" fmla="*/ 1525790 h 6643878"/>
                  <a:gd name="connsiteX58" fmla="*/ 2146931 w 6332991"/>
                  <a:gd name="connsiteY58" fmla="*/ 1572768 h 6643878"/>
                  <a:gd name="connsiteX59" fmla="*/ 2105402 w 6332991"/>
                  <a:gd name="connsiteY59" fmla="*/ 1620697 h 6643878"/>
                  <a:gd name="connsiteX60" fmla="*/ 2063987 w 6332991"/>
                  <a:gd name="connsiteY60" fmla="*/ 1669542 h 6643878"/>
                  <a:gd name="connsiteX61" fmla="*/ 2022712 w 6332991"/>
                  <a:gd name="connsiteY61" fmla="*/ 1719300 h 6643878"/>
                  <a:gd name="connsiteX62" fmla="*/ 1981589 w 6332991"/>
                  <a:gd name="connsiteY62" fmla="*/ 1769935 h 6643878"/>
                  <a:gd name="connsiteX63" fmla="*/ 1940657 w 6332991"/>
                  <a:gd name="connsiteY63" fmla="*/ 1821421 h 6643878"/>
                  <a:gd name="connsiteX64" fmla="*/ 1899941 w 6332991"/>
                  <a:gd name="connsiteY64" fmla="*/ 1873758 h 6643878"/>
                  <a:gd name="connsiteX65" fmla="*/ 1830853 w 6332991"/>
                  <a:gd name="connsiteY65" fmla="*/ 1964372 h 6643878"/>
                  <a:gd name="connsiteX66" fmla="*/ 1801300 w 6332991"/>
                  <a:gd name="connsiteY66" fmla="*/ 2002142 h 6643878"/>
                  <a:gd name="connsiteX67" fmla="*/ 1770833 w 6332991"/>
                  <a:gd name="connsiteY67" fmla="*/ 2040204 h 6643878"/>
                  <a:gd name="connsiteX68" fmla="*/ 1739489 w 6332991"/>
                  <a:gd name="connsiteY68" fmla="*/ 2078520 h 6643878"/>
                  <a:gd name="connsiteX69" fmla="*/ 1707320 w 6332991"/>
                  <a:gd name="connsiteY69" fmla="*/ 2117064 h 6643878"/>
                  <a:gd name="connsiteX70" fmla="*/ 1674364 w 6332991"/>
                  <a:gd name="connsiteY70" fmla="*/ 2155799 h 6643878"/>
                  <a:gd name="connsiteX71" fmla="*/ 1640645 w 6332991"/>
                  <a:gd name="connsiteY71" fmla="*/ 2194725 h 6643878"/>
                  <a:gd name="connsiteX72" fmla="*/ 1606216 w 6332991"/>
                  <a:gd name="connsiteY72" fmla="*/ 2233790 h 6643878"/>
                  <a:gd name="connsiteX73" fmla="*/ 1571125 w 6332991"/>
                  <a:gd name="connsiteY73" fmla="*/ 2272982 h 6643878"/>
                  <a:gd name="connsiteX74" fmla="*/ 1535388 w 6332991"/>
                  <a:gd name="connsiteY74" fmla="*/ 2312263 h 6643878"/>
                  <a:gd name="connsiteX75" fmla="*/ 1499066 w 6332991"/>
                  <a:gd name="connsiteY75" fmla="*/ 2351608 h 6643878"/>
                  <a:gd name="connsiteX76" fmla="*/ 1462198 w 6332991"/>
                  <a:gd name="connsiteY76" fmla="*/ 2391003 h 6643878"/>
                  <a:gd name="connsiteX77" fmla="*/ 1424809 w 6332991"/>
                  <a:gd name="connsiteY77" fmla="*/ 2430424 h 6643878"/>
                  <a:gd name="connsiteX78" fmla="*/ 1386950 w 6332991"/>
                  <a:gd name="connsiteY78" fmla="*/ 2469819 h 6643878"/>
                  <a:gd name="connsiteX79" fmla="*/ 1348660 w 6332991"/>
                  <a:gd name="connsiteY79" fmla="*/ 2509189 h 6643878"/>
                  <a:gd name="connsiteX80" fmla="*/ 1309988 w 6332991"/>
                  <a:gd name="connsiteY80" fmla="*/ 2548483 h 6643878"/>
                  <a:gd name="connsiteX81" fmla="*/ 1270948 w 6332991"/>
                  <a:gd name="connsiteY81" fmla="*/ 2587701 h 6643878"/>
                  <a:gd name="connsiteX82" fmla="*/ 1231604 w 6332991"/>
                  <a:gd name="connsiteY82" fmla="*/ 2626791 h 6643878"/>
                  <a:gd name="connsiteX83" fmla="*/ 1191980 w 6332991"/>
                  <a:gd name="connsiteY83" fmla="*/ 2665742 h 6643878"/>
                  <a:gd name="connsiteX84" fmla="*/ 1152127 w 6332991"/>
                  <a:gd name="connsiteY84" fmla="*/ 2704515 h 6643878"/>
                  <a:gd name="connsiteX85" fmla="*/ 1112084 w 6332991"/>
                  <a:gd name="connsiteY85" fmla="*/ 2743111 h 6643878"/>
                  <a:gd name="connsiteX86" fmla="*/ 1071888 w 6332991"/>
                  <a:gd name="connsiteY86" fmla="*/ 2781465 h 6643878"/>
                  <a:gd name="connsiteX87" fmla="*/ 1031591 w 6332991"/>
                  <a:gd name="connsiteY87" fmla="*/ 2819577 h 6643878"/>
                  <a:gd name="connsiteX88" fmla="*/ 950794 w 6332991"/>
                  <a:gd name="connsiteY88" fmla="*/ 2894952 h 6643878"/>
                  <a:gd name="connsiteX89" fmla="*/ 870022 w 6332991"/>
                  <a:gd name="connsiteY89" fmla="*/ 2969018 h 6643878"/>
                  <a:gd name="connsiteX90" fmla="*/ 789618 w 6332991"/>
                  <a:gd name="connsiteY90" fmla="*/ 3041548 h 6643878"/>
                  <a:gd name="connsiteX91" fmla="*/ 709862 w 6332991"/>
                  <a:gd name="connsiteY91" fmla="*/ 3112338 h 6643878"/>
                  <a:gd name="connsiteX92" fmla="*/ 631110 w 6332991"/>
                  <a:gd name="connsiteY92" fmla="*/ 3181185 h 6643878"/>
                  <a:gd name="connsiteX93" fmla="*/ 553665 w 6332991"/>
                  <a:gd name="connsiteY93" fmla="*/ 3247872 h 6643878"/>
                  <a:gd name="connsiteX94" fmla="*/ 477833 w 6332991"/>
                  <a:gd name="connsiteY94" fmla="*/ 3312185 h 6643878"/>
                  <a:gd name="connsiteX95" fmla="*/ 403957 w 6332991"/>
                  <a:gd name="connsiteY95" fmla="*/ 3373894 h 6643878"/>
                  <a:gd name="connsiteX96" fmla="*/ 332355 w 6332991"/>
                  <a:gd name="connsiteY96" fmla="*/ 3432822 h 6643878"/>
                  <a:gd name="connsiteX97" fmla="*/ 263330 w 6332991"/>
                  <a:gd name="connsiteY97" fmla="*/ 3488740 h 6643878"/>
                  <a:gd name="connsiteX98" fmla="*/ 134324 w 6332991"/>
                  <a:gd name="connsiteY98" fmla="*/ 3590683 h 6643878"/>
                  <a:gd name="connsiteX99" fmla="*/ 187486 w 6332991"/>
                  <a:gd name="connsiteY99" fmla="*/ 3643401 h 6643878"/>
                  <a:gd name="connsiteX100" fmla="*/ 241156 w 6332991"/>
                  <a:gd name="connsiteY100" fmla="*/ 3687292 h 6643878"/>
                  <a:gd name="connsiteX101" fmla="*/ 295029 w 6332991"/>
                  <a:gd name="connsiteY101" fmla="*/ 3722992 h 6643878"/>
                  <a:gd name="connsiteX102" fmla="*/ 348789 w 6332991"/>
                  <a:gd name="connsiteY102" fmla="*/ 3751161 h 6643878"/>
                  <a:gd name="connsiteX103" fmla="*/ 402116 w 6332991"/>
                  <a:gd name="connsiteY103" fmla="*/ 3772420 h 6643878"/>
                  <a:gd name="connsiteX104" fmla="*/ 454681 w 6332991"/>
                  <a:gd name="connsiteY104" fmla="*/ 3787432 h 6643878"/>
                  <a:gd name="connsiteX105" fmla="*/ 506180 w 6332991"/>
                  <a:gd name="connsiteY105" fmla="*/ 3796804 h 6643878"/>
                  <a:gd name="connsiteX106" fmla="*/ 556294 w 6332991"/>
                  <a:gd name="connsiteY106" fmla="*/ 3801199 h 6643878"/>
                  <a:gd name="connsiteX107" fmla="*/ 604706 w 6332991"/>
                  <a:gd name="connsiteY107" fmla="*/ 3801262 h 6643878"/>
                  <a:gd name="connsiteX108" fmla="*/ 651099 w 6332991"/>
                  <a:gd name="connsiteY108" fmla="*/ 3797617 h 6643878"/>
                  <a:gd name="connsiteX109" fmla="*/ 695143 w 6332991"/>
                  <a:gd name="connsiteY109" fmla="*/ 3790912 h 6643878"/>
                  <a:gd name="connsiteX110" fmla="*/ 736532 w 6332991"/>
                  <a:gd name="connsiteY110" fmla="*/ 3781780 h 6643878"/>
                  <a:gd name="connsiteX111" fmla="*/ 774950 w 6332991"/>
                  <a:gd name="connsiteY111" fmla="*/ 3770871 h 6643878"/>
                  <a:gd name="connsiteX112" fmla="*/ 841587 w 6332991"/>
                  <a:gd name="connsiteY112" fmla="*/ 3746271 h 6643878"/>
                  <a:gd name="connsiteX113" fmla="*/ 209257 w 6332991"/>
                  <a:gd name="connsiteY113" fmla="*/ 4979309 h 6643878"/>
                  <a:gd name="connsiteX114" fmla="*/ 24469 w 6332991"/>
                  <a:gd name="connsiteY114" fmla="*/ 6643878 h 6643878"/>
                  <a:gd name="connsiteX115" fmla="*/ 810395 w 6332991"/>
                  <a:gd name="connsiteY115" fmla="*/ 6643878 h 6643878"/>
                  <a:gd name="connsiteX116" fmla="*/ 1297716 w 6332991"/>
                  <a:gd name="connsiteY116" fmla="*/ 4907432 h 6643878"/>
                  <a:gd name="connsiteX117" fmla="*/ 1729746 w 6332991"/>
                  <a:gd name="connsiteY117" fmla="*/ 3833073 h 6643878"/>
                  <a:gd name="connsiteX118" fmla="*/ 2226415 w 6332991"/>
                  <a:gd name="connsiteY118" fmla="*/ 2882981 h 6643878"/>
                  <a:gd name="connsiteX119" fmla="*/ 3012233 w 6332991"/>
                  <a:gd name="connsiteY119" fmla="*/ 1692351 h 6643878"/>
                  <a:gd name="connsiteX120" fmla="*/ 3047069 w 6332991"/>
                  <a:gd name="connsiteY120" fmla="*/ 1675676 h 6643878"/>
                  <a:gd name="connsiteX121" fmla="*/ 3084280 w 6332991"/>
                  <a:gd name="connsiteY121" fmla="*/ 1658874 h 6643878"/>
                  <a:gd name="connsiteX122" fmla="*/ 3123751 w 6332991"/>
                  <a:gd name="connsiteY122" fmla="*/ 1641944 h 6643878"/>
                  <a:gd name="connsiteX123" fmla="*/ 3165318 w 6332991"/>
                  <a:gd name="connsiteY123" fmla="*/ 1624901 h 6643878"/>
                  <a:gd name="connsiteX124" fmla="*/ 3208829 w 6332991"/>
                  <a:gd name="connsiteY124" fmla="*/ 1607769 h 6643878"/>
                  <a:gd name="connsiteX125" fmla="*/ 3254117 w 6332991"/>
                  <a:gd name="connsiteY125" fmla="*/ 1590560 h 6643878"/>
                  <a:gd name="connsiteX126" fmla="*/ 3301031 w 6332991"/>
                  <a:gd name="connsiteY126" fmla="*/ 1573301 h 6643878"/>
                  <a:gd name="connsiteX127" fmla="*/ 3349405 w 6332991"/>
                  <a:gd name="connsiteY127" fmla="*/ 1556016 h 6643878"/>
                  <a:gd name="connsiteX128" fmla="*/ 3399100 w 6332991"/>
                  <a:gd name="connsiteY128" fmla="*/ 1538719 h 6643878"/>
                  <a:gd name="connsiteX129" fmla="*/ 3449938 w 6332991"/>
                  <a:gd name="connsiteY129" fmla="*/ 1521421 h 6643878"/>
                  <a:gd name="connsiteX130" fmla="*/ 3501767 w 6332991"/>
                  <a:gd name="connsiteY130" fmla="*/ 1504162 h 6643878"/>
                  <a:gd name="connsiteX131" fmla="*/ 3554434 w 6332991"/>
                  <a:gd name="connsiteY131" fmla="*/ 1486954 h 6643878"/>
                  <a:gd name="connsiteX132" fmla="*/ 3661647 w 6332991"/>
                  <a:gd name="connsiteY132" fmla="*/ 1452753 h 6643878"/>
                  <a:gd name="connsiteX133" fmla="*/ 3770296 w 6332991"/>
                  <a:gd name="connsiteY133" fmla="*/ 1418996 h 6643878"/>
                  <a:gd name="connsiteX134" fmla="*/ 3933224 w 6332991"/>
                  <a:gd name="connsiteY134" fmla="*/ 1369542 h 6643878"/>
                  <a:gd name="connsiteX135" fmla="*/ 4291072 w 6332991"/>
                  <a:gd name="connsiteY135" fmla="*/ 1262392 h 6643878"/>
                  <a:gd name="connsiteX136" fmla="*/ 4381890 w 6332991"/>
                  <a:gd name="connsiteY136" fmla="*/ 1234630 h 6643878"/>
                  <a:gd name="connsiteX137" fmla="*/ 4465316 w 6332991"/>
                  <a:gd name="connsiteY137" fmla="*/ 1208430 h 6643878"/>
                  <a:gd name="connsiteX138" fmla="*/ 4503873 w 6332991"/>
                  <a:gd name="connsiteY138" fmla="*/ 1195971 h 6643878"/>
                  <a:gd name="connsiteX139" fmla="*/ 4714680 w 6332991"/>
                  <a:gd name="connsiteY139" fmla="*/ 1126337 h 6643878"/>
                  <a:gd name="connsiteX140" fmla="*/ 5059943 w 6332991"/>
                  <a:gd name="connsiteY140" fmla="*/ 1015098 h 6643878"/>
                  <a:gd name="connsiteX141" fmla="*/ 5431367 w 6332991"/>
                  <a:gd name="connsiteY141" fmla="*/ 897521 h 6643878"/>
                  <a:gd name="connsiteX142" fmla="*/ 5774394 w 6332991"/>
                  <a:gd name="connsiteY142" fmla="*/ 790600 h 6643878"/>
                  <a:gd name="connsiteX143" fmla="*/ 6061414 w 6332991"/>
                  <a:gd name="connsiteY143" fmla="*/ 702589 h 6643878"/>
                  <a:gd name="connsiteX144" fmla="*/ 6282940 w 6332991"/>
                  <a:gd name="connsiteY144" fmla="*/ 635825 h 6643878"/>
                  <a:gd name="connsiteX145" fmla="*/ 6332991 w 6332991"/>
                  <a:gd name="connsiteY145" fmla="*/ 367779 h 6643878"/>
                  <a:gd name="connsiteX0" fmla="*/ 6332991 w 6332991"/>
                  <a:gd name="connsiteY0" fmla="*/ 367779 h 6643878"/>
                  <a:gd name="connsiteX1" fmla="*/ 4988899 w 6332991"/>
                  <a:gd name="connsiteY1" fmla="*/ 96647 h 6643878"/>
                  <a:gd name="connsiteX2" fmla="*/ 4305474 w 6332991"/>
                  <a:gd name="connsiteY2" fmla="*/ 0 h 6643878"/>
                  <a:gd name="connsiteX3" fmla="*/ 4070841 w 6332991"/>
                  <a:gd name="connsiteY3" fmla="*/ 72224 h 6643878"/>
                  <a:gd name="connsiteX4" fmla="*/ 4073140 w 6332991"/>
                  <a:gd name="connsiteY4" fmla="*/ 307657 h 6643878"/>
                  <a:gd name="connsiteX5" fmla="*/ 4080696 w 6332991"/>
                  <a:gd name="connsiteY5" fmla="*/ 364629 h 6643878"/>
                  <a:gd name="connsiteX6" fmla="*/ 4084252 w 6332991"/>
                  <a:gd name="connsiteY6" fmla="*/ 415683 h 6643878"/>
                  <a:gd name="connsiteX7" fmla="*/ 4083935 w 6332991"/>
                  <a:gd name="connsiteY7" fmla="*/ 461111 h 6643878"/>
                  <a:gd name="connsiteX8" fmla="*/ 4079807 w 6332991"/>
                  <a:gd name="connsiteY8" fmla="*/ 501205 h 6643878"/>
                  <a:gd name="connsiteX9" fmla="*/ 4060541 w 6332991"/>
                  <a:gd name="connsiteY9" fmla="*/ 566585 h 6643878"/>
                  <a:gd name="connsiteX10" fmla="*/ 4027179 w 6332991"/>
                  <a:gd name="connsiteY10" fmla="*/ 614159 h 6643878"/>
                  <a:gd name="connsiteX11" fmla="*/ 3980493 w 6332991"/>
                  <a:gd name="connsiteY11" fmla="*/ 646277 h 6643878"/>
                  <a:gd name="connsiteX12" fmla="*/ 3921197 w 6332991"/>
                  <a:gd name="connsiteY12" fmla="*/ 665289 h 6643878"/>
                  <a:gd name="connsiteX13" fmla="*/ 3850039 w 6332991"/>
                  <a:gd name="connsiteY13" fmla="*/ 673544 h 6643878"/>
                  <a:gd name="connsiteX14" fmla="*/ 3810237 w 6332991"/>
                  <a:gd name="connsiteY14" fmla="*/ 674370 h 6643878"/>
                  <a:gd name="connsiteX15" fmla="*/ 3767756 w 6332991"/>
                  <a:gd name="connsiteY15" fmla="*/ 673392 h 6643878"/>
                  <a:gd name="connsiteX16" fmla="*/ 3722671 w 6332991"/>
                  <a:gd name="connsiteY16" fmla="*/ 670890 h 6643878"/>
                  <a:gd name="connsiteX17" fmla="*/ 3675096 w 6332991"/>
                  <a:gd name="connsiteY17" fmla="*/ 667169 h 6643878"/>
                  <a:gd name="connsiteX18" fmla="*/ 3625097 w 6332991"/>
                  <a:gd name="connsiteY18" fmla="*/ 662533 h 6643878"/>
                  <a:gd name="connsiteX19" fmla="*/ 3518251 w 6332991"/>
                  <a:gd name="connsiteY19" fmla="*/ 651624 h 6643878"/>
                  <a:gd name="connsiteX20" fmla="*/ 3491264 w 6332991"/>
                  <a:gd name="connsiteY20" fmla="*/ 649795 h 6643878"/>
                  <a:gd name="connsiteX21" fmla="*/ 3434711 w 6332991"/>
                  <a:gd name="connsiteY21" fmla="*/ 651319 h 6643878"/>
                  <a:gd name="connsiteX22" fmla="*/ 3374907 w 6332991"/>
                  <a:gd name="connsiteY22" fmla="*/ 659650 h 6643878"/>
                  <a:gd name="connsiteX23" fmla="*/ 3312042 w 6332991"/>
                  <a:gd name="connsiteY23" fmla="*/ 674598 h 6643878"/>
                  <a:gd name="connsiteX24" fmla="*/ 3246357 w 6332991"/>
                  <a:gd name="connsiteY24" fmla="*/ 695998 h 6643878"/>
                  <a:gd name="connsiteX25" fmla="*/ 3178031 w 6332991"/>
                  <a:gd name="connsiteY25" fmla="*/ 723646 h 6643878"/>
                  <a:gd name="connsiteX26" fmla="*/ 3142954 w 6332991"/>
                  <a:gd name="connsiteY26" fmla="*/ 739775 h 6643878"/>
                  <a:gd name="connsiteX27" fmla="*/ 3107305 w 6332991"/>
                  <a:gd name="connsiteY27" fmla="*/ 757389 h 6643878"/>
                  <a:gd name="connsiteX28" fmla="*/ 3071097 w 6332991"/>
                  <a:gd name="connsiteY28" fmla="*/ 776490 h 6643878"/>
                  <a:gd name="connsiteX29" fmla="*/ 3034369 w 6332991"/>
                  <a:gd name="connsiteY29" fmla="*/ 797052 h 6643878"/>
                  <a:gd name="connsiteX30" fmla="*/ 3012182 w 6332991"/>
                  <a:gd name="connsiteY30" fmla="*/ 810158 h 6643878"/>
                  <a:gd name="connsiteX31" fmla="*/ 3012182 w 6332991"/>
                  <a:gd name="connsiteY31" fmla="*/ 1692389 h 6643878"/>
                  <a:gd name="connsiteX32" fmla="*/ 2829378 w 6332991"/>
                  <a:gd name="connsiteY32" fmla="*/ 1821446 h 6643878"/>
                  <a:gd name="connsiteX33" fmla="*/ 2887011 w 6332991"/>
                  <a:gd name="connsiteY33" fmla="*/ 1773847 h 6643878"/>
                  <a:gd name="connsiteX34" fmla="*/ 2919929 w 6332991"/>
                  <a:gd name="connsiteY34" fmla="*/ 1749183 h 6643878"/>
                  <a:gd name="connsiteX35" fmla="*/ 2951831 w 6332991"/>
                  <a:gd name="connsiteY35" fmla="*/ 1727263 h 6643878"/>
                  <a:gd name="connsiteX36" fmla="*/ 3012182 w 6332991"/>
                  <a:gd name="connsiteY36" fmla="*/ 1692389 h 6643878"/>
                  <a:gd name="connsiteX37" fmla="*/ 3012182 w 6332991"/>
                  <a:gd name="connsiteY37" fmla="*/ 810158 h 6643878"/>
                  <a:gd name="connsiteX38" fmla="*/ 2959439 w 6332991"/>
                  <a:gd name="connsiteY38" fmla="*/ 842441 h 6643878"/>
                  <a:gd name="connsiteX39" fmla="*/ 2921288 w 6332991"/>
                  <a:gd name="connsiteY39" fmla="*/ 867232 h 6643878"/>
                  <a:gd name="connsiteX40" fmla="*/ 2882731 w 6332991"/>
                  <a:gd name="connsiteY40" fmla="*/ 893394 h 6643878"/>
                  <a:gd name="connsiteX41" fmla="*/ 2843767 w 6332991"/>
                  <a:gd name="connsiteY41" fmla="*/ 920889 h 6643878"/>
                  <a:gd name="connsiteX42" fmla="*/ 2804448 w 6332991"/>
                  <a:gd name="connsiteY42" fmla="*/ 949718 h 6643878"/>
                  <a:gd name="connsiteX43" fmla="*/ 2764786 w 6332991"/>
                  <a:gd name="connsiteY43" fmla="*/ 979843 h 6643878"/>
                  <a:gd name="connsiteX44" fmla="*/ 2724806 w 6332991"/>
                  <a:gd name="connsiteY44" fmla="*/ 1011250 h 6643878"/>
                  <a:gd name="connsiteX45" fmla="*/ 2684535 w 6332991"/>
                  <a:gd name="connsiteY45" fmla="*/ 1043901 h 6643878"/>
                  <a:gd name="connsiteX46" fmla="*/ 2644009 w 6332991"/>
                  <a:gd name="connsiteY46" fmla="*/ 1077798 h 6643878"/>
                  <a:gd name="connsiteX47" fmla="*/ 2603255 w 6332991"/>
                  <a:gd name="connsiteY47" fmla="*/ 1112913 h 6643878"/>
                  <a:gd name="connsiteX48" fmla="*/ 2562284 w 6332991"/>
                  <a:gd name="connsiteY48" fmla="*/ 1149210 h 6643878"/>
                  <a:gd name="connsiteX49" fmla="*/ 2521124 w 6332991"/>
                  <a:gd name="connsiteY49" fmla="*/ 1186675 h 6643878"/>
                  <a:gd name="connsiteX50" fmla="*/ 2479823 w 6332991"/>
                  <a:gd name="connsiteY50" fmla="*/ 1225283 h 6643878"/>
                  <a:gd name="connsiteX51" fmla="*/ 2438383 w 6332991"/>
                  <a:gd name="connsiteY51" fmla="*/ 1265021 h 6643878"/>
                  <a:gd name="connsiteX52" fmla="*/ 2396841 w 6332991"/>
                  <a:gd name="connsiteY52" fmla="*/ 1305852 h 6643878"/>
                  <a:gd name="connsiteX53" fmla="*/ 2355236 w 6332991"/>
                  <a:gd name="connsiteY53" fmla="*/ 1347774 h 6643878"/>
                  <a:gd name="connsiteX54" fmla="*/ 2313568 w 6332991"/>
                  <a:gd name="connsiteY54" fmla="*/ 1390738 h 6643878"/>
                  <a:gd name="connsiteX55" fmla="*/ 2271873 w 6332991"/>
                  <a:gd name="connsiteY55" fmla="*/ 1434757 h 6643878"/>
                  <a:gd name="connsiteX56" fmla="*/ 2230192 w 6332991"/>
                  <a:gd name="connsiteY56" fmla="*/ 1479778 h 6643878"/>
                  <a:gd name="connsiteX57" fmla="*/ 2188523 w 6332991"/>
                  <a:gd name="connsiteY57" fmla="*/ 1525790 h 6643878"/>
                  <a:gd name="connsiteX58" fmla="*/ 2146931 w 6332991"/>
                  <a:gd name="connsiteY58" fmla="*/ 1572768 h 6643878"/>
                  <a:gd name="connsiteX59" fmla="*/ 2105402 w 6332991"/>
                  <a:gd name="connsiteY59" fmla="*/ 1620697 h 6643878"/>
                  <a:gd name="connsiteX60" fmla="*/ 2063987 w 6332991"/>
                  <a:gd name="connsiteY60" fmla="*/ 1669542 h 6643878"/>
                  <a:gd name="connsiteX61" fmla="*/ 2022712 w 6332991"/>
                  <a:gd name="connsiteY61" fmla="*/ 1719300 h 6643878"/>
                  <a:gd name="connsiteX62" fmla="*/ 1981589 w 6332991"/>
                  <a:gd name="connsiteY62" fmla="*/ 1769935 h 6643878"/>
                  <a:gd name="connsiteX63" fmla="*/ 1940657 w 6332991"/>
                  <a:gd name="connsiteY63" fmla="*/ 1821421 h 6643878"/>
                  <a:gd name="connsiteX64" fmla="*/ 1899941 w 6332991"/>
                  <a:gd name="connsiteY64" fmla="*/ 1873758 h 6643878"/>
                  <a:gd name="connsiteX65" fmla="*/ 1830853 w 6332991"/>
                  <a:gd name="connsiteY65" fmla="*/ 1964372 h 6643878"/>
                  <a:gd name="connsiteX66" fmla="*/ 1801300 w 6332991"/>
                  <a:gd name="connsiteY66" fmla="*/ 2002142 h 6643878"/>
                  <a:gd name="connsiteX67" fmla="*/ 1770833 w 6332991"/>
                  <a:gd name="connsiteY67" fmla="*/ 2040204 h 6643878"/>
                  <a:gd name="connsiteX68" fmla="*/ 1739489 w 6332991"/>
                  <a:gd name="connsiteY68" fmla="*/ 2078520 h 6643878"/>
                  <a:gd name="connsiteX69" fmla="*/ 1707320 w 6332991"/>
                  <a:gd name="connsiteY69" fmla="*/ 2117064 h 6643878"/>
                  <a:gd name="connsiteX70" fmla="*/ 1674364 w 6332991"/>
                  <a:gd name="connsiteY70" fmla="*/ 2155799 h 6643878"/>
                  <a:gd name="connsiteX71" fmla="*/ 1640645 w 6332991"/>
                  <a:gd name="connsiteY71" fmla="*/ 2194725 h 6643878"/>
                  <a:gd name="connsiteX72" fmla="*/ 1606216 w 6332991"/>
                  <a:gd name="connsiteY72" fmla="*/ 2233790 h 6643878"/>
                  <a:gd name="connsiteX73" fmla="*/ 1571125 w 6332991"/>
                  <a:gd name="connsiteY73" fmla="*/ 2272982 h 6643878"/>
                  <a:gd name="connsiteX74" fmla="*/ 1535388 w 6332991"/>
                  <a:gd name="connsiteY74" fmla="*/ 2312263 h 6643878"/>
                  <a:gd name="connsiteX75" fmla="*/ 1499066 w 6332991"/>
                  <a:gd name="connsiteY75" fmla="*/ 2351608 h 6643878"/>
                  <a:gd name="connsiteX76" fmla="*/ 1462198 w 6332991"/>
                  <a:gd name="connsiteY76" fmla="*/ 2391003 h 6643878"/>
                  <a:gd name="connsiteX77" fmla="*/ 1424809 w 6332991"/>
                  <a:gd name="connsiteY77" fmla="*/ 2430424 h 6643878"/>
                  <a:gd name="connsiteX78" fmla="*/ 1386950 w 6332991"/>
                  <a:gd name="connsiteY78" fmla="*/ 2469819 h 6643878"/>
                  <a:gd name="connsiteX79" fmla="*/ 1348660 w 6332991"/>
                  <a:gd name="connsiteY79" fmla="*/ 2509189 h 6643878"/>
                  <a:gd name="connsiteX80" fmla="*/ 1309988 w 6332991"/>
                  <a:gd name="connsiteY80" fmla="*/ 2548483 h 6643878"/>
                  <a:gd name="connsiteX81" fmla="*/ 1270948 w 6332991"/>
                  <a:gd name="connsiteY81" fmla="*/ 2587701 h 6643878"/>
                  <a:gd name="connsiteX82" fmla="*/ 1231604 w 6332991"/>
                  <a:gd name="connsiteY82" fmla="*/ 2626791 h 6643878"/>
                  <a:gd name="connsiteX83" fmla="*/ 1191980 w 6332991"/>
                  <a:gd name="connsiteY83" fmla="*/ 2665742 h 6643878"/>
                  <a:gd name="connsiteX84" fmla="*/ 1152127 w 6332991"/>
                  <a:gd name="connsiteY84" fmla="*/ 2704515 h 6643878"/>
                  <a:gd name="connsiteX85" fmla="*/ 1112084 w 6332991"/>
                  <a:gd name="connsiteY85" fmla="*/ 2743111 h 6643878"/>
                  <a:gd name="connsiteX86" fmla="*/ 1071888 w 6332991"/>
                  <a:gd name="connsiteY86" fmla="*/ 2781465 h 6643878"/>
                  <a:gd name="connsiteX87" fmla="*/ 1031591 w 6332991"/>
                  <a:gd name="connsiteY87" fmla="*/ 2819577 h 6643878"/>
                  <a:gd name="connsiteX88" fmla="*/ 950794 w 6332991"/>
                  <a:gd name="connsiteY88" fmla="*/ 2894952 h 6643878"/>
                  <a:gd name="connsiteX89" fmla="*/ 870022 w 6332991"/>
                  <a:gd name="connsiteY89" fmla="*/ 2969018 h 6643878"/>
                  <a:gd name="connsiteX90" fmla="*/ 789618 w 6332991"/>
                  <a:gd name="connsiteY90" fmla="*/ 3041548 h 6643878"/>
                  <a:gd name="connsiteX91" fmla="*/ 709862 w 6332991"/>
                  <a:gd name="connsiteY91" fmla="*/ 3112338 h 6643878"/>
                  <a:gd name="connsiteX92" fmla="*/ 631110 w 6332991"/>
                  <a:gd name="connsiteY92" fmla="*/ 3181185 h 6643878"/>
                  <a:gd name="connsiteX93" fmla="*/ 553665 w 6332991"/>
                  <a:gd name="connsiteY93" fmla="*/ 3247872 h 6643878"/>
                  <a:gd name="connsiteX94" fmla="*/ 477833 w 6332991"/>
                  <a:gd name="connsiteY94" fmla="*/ 3312185 h 6643878"/>
                  <a:gd name="connsiteX95" fmla="*/ 403957 w 6332991"/>
                  <a:gd name="connsiteY95" fmla="*/ 3373894 h 6643878"/>
                  <a:gd name="connsiteX96" fmla="*/ 332355 w 6332991"/>
                  <a:gd name="connsiteY96" fmla="*/ 3432822 h 6643878"/>
                  <a:gd name="connsiteX97" fmla="*/ 263330 w 6332991"/>
                  <a:gd name="connsiteY97" fmla="*/ 3488740 h 6643878"/>
                  <a:gd name="connsiteX98" fmla="*/ 134324 w 6332991"/>
                  <a:gd name="connsiteY98" fmla="*/ 3590683 h 6643878"/>
                  <a:gd name="connsiteX99" fmla="*/ 187486 w 6332991"/>
                  <a:gd name="connsiteY99" fmla="*/ 3643401 h 6643878"/>
                  <a:gd name="connsiteX100" fmla="*/ 241156 w 6332991"/>
                  <a:gd name="connsiteY100" fmla="*/ 3687292 h 6643878"/>
                  <a:gd name="connsiteX101" fmla="*/ 295029 w 6332991"/>
                  <a:gd name="connsiteY101" fmla="*/ 3722992 h 6643878"/>
                  <a:gd name="connsiteX102" fmla="*/ 348789 w 6332991"/>
                  <a:gd name="connsiteY102" fmla="*/ 3751161 h 6643878"/>
                  <a:gd name="connsiteX103" fmla="*/ 402116 w 6332991"/>
                  <a:gd name="connsiteY103" fmla="*/ 3772420 h 6643878"/>
                  <a:gd name="connsiteX104" fmla="*/ 454681 w 6332991"/>
                  <a:gd name="connsiteY104" fmla="*/ 3787432 h 6643878"/>
                  <a:gd name="connsiteX105" fmla="*/ 506180 w 6332991"/>
                  <a:gd name="connsiteY105" fmla="*/ 3796804 h 6643878"/>
                  <a:gd name="connsiteX106" fmla="*/ 556294 w 6332991"/>
                  <a:gd name="connsiteY106" fmla="*/ 3801199 h 6643878"/>
                  <a:gd name="connsiteX107" fmla="*/ 604706 w 6332991"/>
                  <a:gd name="connsiteY107" fmla="*/ 3801262 h 6643878"/>
                  <a:gd name="connsiteX108" fmla="*/ 651099 w 6332991"/>
                  <a:gd name="connsiteY108" fmla="*/ 3797617 h 6643878"/>
                  <a:gd name="connsiteX109" fmla="*/ 695143 w 6332991"/>
                  <a:gd name="connsiteY109" fmla="*/ 3790912 h 6643878"/>
                  <a:gd name="connsiteX110" fmla="*/ 736532 w 6332991"/>
                  <a:gd name="connsiteY110" fmla="*/ 3781780 h 6643878"/>
                  <a:gd name="connsiteX111" fmla="*/ 774950 w 6332991"/>
                  <a:gd name="connsiteY111" fmla="*/ 3770871 h 6643878"/>
                  <a:gd name="connsiteX112" fmla="*/ 209257 w 6332991"/>
                  <a:gd name="connsiteY112" fmla="*/ 4979309 h 6643878"/>
                  <a:gd name="connsiteX113" fmla="*/ 24469 w 6332991"/>
                  <a:gd name="connsiteY113" fmla="*/ 6643878 h 6643878"/>
                  <a:gd name="connsiteX114" fmla="*/ 810395 w 6332991"/>
                  <a:gd name="connsiteY114" fmla="*/ 6643878 h 6643878"/>
                  <a:gd name="connsiteX115" fmla="*/ 1297716 w 6332991"/>
                  <a:gd name="connsiteY115" fmla="*/ 4907432 h 6643878"/>
                  <a:gd name="connsiteX116" fmla="*/ 1729746 w 6332991"/>
                  <a:gd name="connsiteY116" fmla="*/ 3833073 h 6643878"/>
                  <a:gd name="connsiteX117" fmla="*/ 2226415 w 6332991"/>
                  <a:gd name="connsiteY117" fmla="*/ 2882981 h 6643878"/>
                  <a:gd name="connsiteX118" fmla="*/ 3012233 w 6332991"/>
                  <a:gd name="connsiteY118" fmla="*/ 1692351 h 6643878"/>
                  <a:gd name="connsiteX119" fmla="*/ 3047069 w 6332991"/>
                  <a:gd name="connsiteY119" fmla="*/ 1675676 h 6643878"/>
                  <a:gd name="connsiteX120" fmla="*/ 3084280 w 6332991"/>
                  <a:gd name="connsiteY120" fmla="*/ 1658874 h 6643878"/>
                  <a:gd name="connsiteX121" fmla="*/ 3123751 w 6332991"/>
                  <a:gd name="connsiteY121" fmla="*/ 1641944 h 6643878"/>
                  <a:gd name="connsiteX122" fmla="*/ 3165318 w 6332991"/>
                  <a:gd name="connsiteY122" fmla="*/ 1624901 h 6643878"/>
                  <a:gd name="connsiteX123" fmla="*/ 3208829 w 6332991"/>
                  <a:gd name="connsiteY123" fmla="*/ 1607769 h 6643878"/>
                  <a:gd name="connsiteX124" fmla="*/ 3254117 w 6332991"/>
                  <a:gd name="connsiteY124" fmla="*/ 1590560 h 6643878"/>
                  <a:gd name="connsiteX125" fmla="*/ 3301031 w 6332991"/>
                  <a:gd name="connsiteY125" fmla="*/ 1573301 h 6643878"/>
                  <a:gd name="connsiteX126" fmla="*/ 3349405 w 6332991"/>
                  <a:gd name="connsiteY126" fmla="*/ 1556016 h 6643878"/>
                  <a:gd name="connsiteX127" fmla="*/ 3399100 w 6332991"/>
                  <a:gd name="connsiteY127" fmla="*/ 1538719 h 6643878"/>
                  <a:gd name="connsiteX128" fmla="*/ 3449938 w 6332991"/>
                  <a:gd name="connsiteY128" fmla="*/ 1521421 h 6643878"/>
                  <a:gd name="connsiteX129" fmla="*/ 3501767 w 6332991"/>
                  <a:gd name="connsiteY129" fmla="*/ 1504162 h 6643878"/>
                  <a:gd name="connsiteX130" fmla="*/ 3554434 w 6332991"/>
                  <a:gd name="connsiteY130" fmla="*/ 1486954 h 6643878"/>
                  <a:gd name="connsiteX131" fmla="*/ 3661647 w 6332991"/>
                  <a:gd name="connsiteY131" fmla="*/ 1452753 h 6643878"/>
                  <a:gd name="connsiteX132" fmla="*/ 3770296 w 6332991"/>
                  <a:gd name="connsiteY132" fmla="*/ 1418996 h 6643878"/>
                  <a:gd name="connsiteX133" fmla="*/ 3933224 w 6332991"/>
                  <a:gd name="connsiteY133" fmla="*/ 1369542 h 6643878"/>
                  <a:gd name="connsiteX134" fmla="*/ 4291072 w 6332991"/>
                  <a:gd name="connsiteY134" fmla="*/ 1262392 h 6643878"/>
                  <a:gd name="connsiteX135" fmla="*/ 4381890 w 6332991"/>
                  <a:gd name="connsiteY135" fmla="*/ 1234630 h 6643878"/>
                  <a:gd name="connsiteX136" fmla="*/ 4465316 w 6332991"/>
                  <a:gd name="connsiteY136" fmla="*/ 1208430 h 6643878"/>
                  <a:gd name="connsiteX137" fmla="*/ 4503873 w 6332991"/>
                  <a:gd name="connsiteY137" fmla="*/ 1195971 h 6643878"/>
                  <a:gd name="connsiteX138" fmla="*/ 4714680 w 6332991"/>
                  <a:gd name="connsiteY138" fmla="*/ 1126337 h 6643878"/>
                  <a:gd name="connsiteX139" fmla="*/ 5059943 w 6332991"/>
                  <a:gd name="connsiteY139" fmla="*/ 1015098 h 6643878"/>
                  <a:gd name="connsiteX140" fmla="*/ 5431367 w 6332991"/>
                  <a:gd name="connsiteY140" fmla="*/ 897521 h 6643878"/>
                  <a:gd name="connsiteX141" fmla="*/ 5774394 w 6332991"/>
                  <a:gd name="connsiteY141" fmla="*/ 790600 h 6643878"/>
                  <a:gd name="connsiteX142" fmla="*/ 6061414 w 6332991"/>
                  <a:gd name="connsiteY142" fmla="*/ 702589 h 6643878"/>
                  <a:gd name="connsiteX143" fmla="*/ 6282940 w 6332991"/>
                  <a:gd name="connsiteY143" fmla="*/ 635825 h 6643878"/>
                  <a:gd name="connsiteX144" fmla="*/ 6332991 w 6332991"/>
                  <a:gd name="connsiteY144" fmla="*/ 367779 h 6643878"/>
                  <a:gd name="connsiteX0" fmla="*/ 6332991 w 6332991"/>
                  <a:gd name="connsiteY0" fmla="*/ 367779 h 6643878"/>
                  <a:gd name="connsiteX1" fmla="*/ 4988899 w 6332991"/>
                  <a:gd name="connsiteY1" fmla="*/ 96647 h 6643878"/>
                  <a:gd name="connsiteX2" fmla="*/ 4305474 w 6332991"/>
                  <a:gd name="connsiteY2" fmla="*/ 0 h 6643878"/>
                  <a:gd name="connsiteX3" fmla="*/ 4070841 w 6332991"/>
                  <a:gd name="connsiteY3" fmla="*/ 72224 h 6643878"/>
                  <a:gd name="connsiteX4" fmla="*/ 4073140 w 6332991"/>
                  <a:gd name="connsiteY4" fmla="*/ 307657 h 6643878"/>
                  <a:gd name="connsiteX5" fmla="*/ 4080696 w 6332991"/>
                  <a:gd name="connsiteY5" fmla="*/ 364629 h 6643878"/>
                  <a:gd name="connsiteX6" fmla="*/ 4084252 w 6332991"/>
                  <a:gd name="connsiteY6" fmla="*/ 415683 h 6643878"/>
                  <a:gd name="connsiteX7" fmla="*/ 4083935 w 6332991"/>
                  <a:gd name="connsiteY7" fmla="*/ 461111 h 6643878"/>
                  <a:gd name="connsiteX8" fmla="*/ 4079807 w 6332991"/>
                  <a:gd name="connsiteY8" fmla="*/ 501205 h 6643878"/>
                  <a:gd name="connsiteX9" fmla="*/ 4060541 w 6332991"/>
                  <a:gd name="connsiteY9" fmla="*/ 566585 h 6643878"/>
                  <a:gd name="connsiteX10" fmla="*/ 4027179 w 6332991"/>
                  <a:gd name="connsiteY10" fmla="*/ 614159 h 6643878"/>
                  <a:gd name="connsiteX11" fmla="*/ 3980493 w 6332991"/>
                  <a:gd name="connsiteY11" fmla="*/ 646277 h 6643878"/>
                  <a:gd name="connsiteX12" fmla="*/ 3921197 w 6332991"/>
                  <a:gd name="connsiteY12" fmla="*/ 665289 h 6643878"/>
                  <a:gd name="connsiteX13" fmla="*/ 3850039 w 6332991"/>
                  <a:gd name="connsiteY13" fmla="*/ 673544 h 6643878"/>
                  <a:gd name="connsiteX14" fmla="*/ 3810237 w 6332991"/>
                  <a:gd name="connsiteY14" fmla="*/ 674370 h 6643878"/>
                  <a:gd name="connsiteX15" fmla="*/ 3767756 w 6332991"/>
                  <a:gd name="connsiteY15" fmla="*/ 673392 h 6643878"/>
                  <a:gd name="connsiteX16" fmla="*/ 3722671 w 6332991"/>
                  <a:gd name="connsiteY16" fmla="*/ 670890 h 6643878"/>
                  <a:gd name="connsiteX17" fmla="*/ 3675096 w 6332991"/>
                  <a:gd name="connsiteY17" fmla="*/ 667169 h 6643878"/>
                  <a:gd name="connsiteX18" fmla="*/ 3625097 w 6332991"/>
                  <a:gd name="connsiteY18" fmla="*/ 662533 h 6643878"/>
                  <a:gd name="connsiteX19" fmla="*/ 3518251 w 6332991"/>
                  <a:gd name="connsiteY19" fmla="*/ 651624 h 6643878"/>
                  <a:gd name="connsiteX20" fmla="*/ 3491264 w 6332991"/>
                  <a:gd name="connsiteY20" fmla="*/ 649795 h 6643878"/>
                  <a:gd name="connsiteX21" fmla="*/ 3434711 w 6332991"/>
                  <a:gd name="connsiteY21" fmla="*/ 651319 h 6643878"/>
                  <a:gd name="connsiteX22" fmla="*/ 3374907 w 6332991"/>
                  <a:gd name="connsiteY22" fmla="*/ 659650 h 6643878"/>
                  <a:gd name="connsiteX23" fmla="*/ 3312042 w 6332991"/>
                  <a:gd name="connsiteY23" fmla="*/ 674598 h 6643878"/>
                  <a:gd name="connsiteX24" fmla="*/ 3246357 w 6332991"/>
                  <a:gd name="connsiteY24" fmla="*/ 695998 h 6643878"/>
                  <a:gd name="connsiteX25" fmla="*/ 3178031 w 6332991"/>
                  <a:gd name="connsiteY25" fmla="*/ 723646 h 6643878"/>
                  <a:gd name="connsiteX26" fmla="*/ 3142954 w 6332991"/>
                  <a:gd name="connsiteY26" fmla="*/ 739775 h 6643878"/>
                  <a:gd name="connsiteX27" fmla="*/ 3107305 w 6332991"/>
                  <a:gd name="connsiteY27" fmla="*/ 757389 h 6643878"/>
                  <a:gd name="connsiteX28" fmla="*/ 3071097 w 6332991"/>
                  <a:gd name="connsiteY28" fmla="*/ 776490 h 6643878"/>
                  <a:gd name="connsiteX29" fmla="*/ 3034369 w 6332991"/>
                  <a:gd name="connsiteY29" fmla="*/ 797052 h 6643878"/>
                  <a:gd name="connsiteX30" fmla="*/ 3012182 w 6332991"/>
                  <a:gd name="connsiteY30" fmla="*/ 810158 h 6643878"/>
                  <a:gd name="connsiteX31" fmla="*/ 3012182 w 6332991"/>
                  <a:gd name="connsiteY31" fmla="*/ 1692389 h 6643878"/>
                  <a:gd name="connsiteX32" fmla="*/ 2829378 w 6332991"/>
                  <a:gd name="connsiteY32" fmla="*/ 1821446 h 6643878"/>
                  <a:gd name="connsiteX33" fmla="*/ 2887011 w 6332991"/>
                  <a:gd name="connsiteY33" fmla="*/ 1773847 h 6643878"/>
                  <a:gd name="connsiteX34" fmla="*/ 2919929 w 6332991"/>
                  <a:gd name="connsiteY34" fmla="*/ 1749183 h 6643878"/>
                  <a:gd name="connsiteX35" fmla="*/ 2951831 w 6332991"/>
                  <a:gd name="connsiteY35" fmla="*/ 1727263 h 6643878"/>
                  <a:gd name="connsiteX36" fmla="*/ 3012182 w 6332991"/>
                  <a:gd name="connsiteY36" fmla="*/ 1692389 h 6643878"/>
                  <a:gd name="connsiteX37" fmla="*/ 3012182 w 6332991"/>
                  <a:gd name="connsiteY37" fmla="*/ 810158 h 6643878"/>
                  <a:gd name="connsiteX38" fmla="*/ 2959439 w 6332991"/>
                  <a:gd name="connsiteY38" fmla="*/ 842441 h 6643878"/>
                  <a:gd name="connsiteX39" fmla="*/ 2921288 w 6332991"/>
                  <a:gd name="connsiteY39" fmla="*/ 867232 h 6643878"/>
                  <a:gd name="connsiteX40" fmla="*/ 2882731 w 6332991"/>
                  <a:gd name="connsiteY40" fmla="*/ 893394 h 6643878"/>
                  <a:gd name="connsiteX41" fmla="*/ 2843767 w 6332991"/>
                  <a:gd name="connsiteY41" fmla="*/ 920889 h 6643878"/>
                  <a:gd name="connsiteX42" fmla="*/ 2804448 w 6332991"/>
                  <a:gd name="connsiteY42" fmla="*/ 949718 h 6643878"/>
                  <a:gd name="connsiteX43" fmla="*/ 2764786 w 6332991"/>
                  <a:gd name="connsiteY43" fmla="*/ 979843 h 6643878"/>
                  <a:gd name="connsiteX44" fmla="*/ 2724806 w 6332991"/>
                  <a:gd name="connsiteY44" fmla="*/ 1011250 h 6643878"/>
                  <a:gd name="connsiteX45" fmla="*/ 2684535 w 6332991"/>
                  <a:gd name="connsiteY45" fmla="*/ 1043901 h 6643878"/>
                  <a:gd name="connsiteX46" fmla="*/ 2644009 w 6332991"/>
                  <a:gd name="connsiteY46" fmla="*/ 1077798 h 6643878"/>
                  <a:gd name="connsiteX47" fmla="*/ 2603255 w 6332991"/>
                  <a:gd name="connsiteY47" fmla="*/ 1112913 h 6643878"/>
                  <a:gd name="connsiteX48" fmla="*/ 2562284 w 6332991"/>
                  <a:gd name="connsiteY48" fmla="*/ 1149210 h 6643878"/>
                  <a:gd name="connsiteX49" fmla="*/ 2521124 w 6332991"/>
                  <a:gd name="connsiteY49" fmla="*/ 1186675 h 6643878"/>
                  <a:gd name="connsiteX50" fmla="*/ 2479823 w 6332991"/>
                  <a:gd name="connsiteY50" fmla="*/ 1225283 h 6643878"/>
                  <a:gd name="connsiteX51" fmla="*/ 2438383 w 6332991"/>
                  <a:gd name="connsiteY51" fmla="*/ 1265021 h 6643878"/>
                  <a:gd name="connsiteX52" fmla="*/ 2396841 w 6332991"/>
                  <a:gd name="connsiteY52" fmla="*/ 1305852 h 6643878"/>
                  <a:gd name="connsiteX53" fmla="*/ 2355236 w 6332991"/>
                  <a:gd name="connsiteY53" fmla="*/ 1347774 h 6643878"/>
                  <a:gd name="connsiteX54" fmla="*/ 2313568 w 6332991"/>
                  <a:gd name="connsiteY54" fmla="*/ 1390738 h 6643878"/>
                  <a:gd name="connsiteX55" fmla="*/ 2271873 w 6332991"/>
                  <a:gd name="connsiteY55" fmla="*/ 1434757 h 6643878"/>
                  <a:gd name="connsiteX56" fmla="*/ 2230192 w 6332991"/>
                  <a:gd name="connsiteY56" fmla="*/ 1479778 h 6643878"/>
                  <a:gd name="connsiteX57" fmla="*/ 2188523 w 6332991"/>
                  <a:gd name="connsiteY57" fmla="*/ 1525790 h 6643878"/>
                  <a:gd name="connsiteX58" fmla="*/ 2146931 w 6332991"/>
                  <a:gd name="connsiteY58" fmla="*/ 1572768 h 6643878"/>
                  <a:gd name="connsiteX59" fmla="*/ 2105402 w 6332991"/>
                  <a:gd name="connsiteY59" fmla="*/ 1620697 h 6643878"/>
                  <a:gd name="connsiteX60" fmla="*/ 2063987 w 6332991"/>
                  <a:gd name="connsiteY60" fmla="*/ 1669542 h 6643878"/>
                  <a:gd name="connsiteX61" fmla="*/ 2022712 w 6332991"/>
                  <a:gd name="connsiteY61" fmla="*/ 1719300 h 6643878"/>
                  <a:gd name="connsiteX62" fmla="*/ 1981589 w 6332991"/>
                  <a:gd name="connsiteY62" fmla="*/ 1769935 h 6643878"/>
                  <a:gd name="connsiteX63" fmla="*/ 1940657 w 6332991"/>
                  <a:gd name="connsiteY63" fmla="*/ 1821421 h 6643878"/>
                  <a:gd name="connsiteX64" fmla="*/ 1899941 w 6332991"/>
                  <a:gd name="connsiteY64" fmla="*/ 1873758 h 6643878"/>
                  <a:gd name="connsiteX65" fmla="*/ 1830853 w 6332991"/>
                  <a:gd name="connsiteY65" fmla="*/ 1964372 h 6643878"/>
                  <a:gd name="connsiteX66" fmla="*/ 1801300 w 6332991"/>
                  <a:gd name="connsiteY66" fmla="*/ 2002142 h 6643878"/>
                  <a:gd name="connsiteX67" fmla="*/ 1770833 w 6332991"/>
                  <a:gd name="connsiteY67" fmla="*/ 2040204 h 6643878"/>
                  <a:gd name="connsiteX68" fmla="*/ 1739489 w 6332991"/>
                  <a:gd name="connsiteY68" fmla="*/ 2078520 h 6643878"/>
                  <a:gd name="connsiteX69" fmla="*/ 1707320 w 6332991"/>
                  <a:gd name="connsiteY69" fmla="*/ 2117064 h 6643878"/>
                  <a:gd name="connsiteX70" fmla="*/ 1674364 w 6332991"/>
                  <a:gd name="connsiteY70" fmla="*/ 2155799 h 6643878"/>
                  <a:gd name="connsiteX71" fmla="*/ 1640645 w 6332991"/>
                  <a:gd name="connsiteY71" fmla="*/ 2194725 h 6643878"/>
                  <a:gd name="connsiteX72" fmla="*/ 1606216 w 6332991"/>
                  <a:gd name="connsiteY72" fmla="*/ 2233790 h 6643878"/>
                  <a:gd name="connsiteX73" fmla="*/ 1571125 w 6332991"/>
                  <a:gd name="connsiteY73" fmla="*/ 2272982 h 6643878"/>
                  <a:gd name="connsiteX74" fmla="*/ 1535388 w 6332991"/>
                  <a:gd name="connsiteY74" fmla="*/ 2312263 h 6643878"/>
                  <a:gd name="connsiteX75" fmla="*/ 1499066 w 6332991"/>
                  <a:gd name="connsiteY75" fmla="*/ 2351608 h 6643878"/>
                  <a:gd name="connsiteX76" fmla="*/ 1462198 w 6332991"/>
                  <a:gd name="connsiteY76" fmla="*/ 2391003 h 6643878"/>
                  <a:gd name="connsiteX77" fmla="*/ 1424809 w 6332991"/>
                  <a:gd name="connsiteY77" fmla="*/ 2430424 h 6643878"/>
                  <a:gd name="connsiteX78" fmla="*/ 1386950 w 6332991"/>
                  <a:gd name="connsiteY78" fmla="*/ 2469819 h 6643878"/>
                  <a:gd name="connsiteX79" fmla="*/ 1348660 w 6332991"/>
                  <a:gd name="connsiteY79" fmla="*/ 2509189 h 6643878"/>
                  <a:gd name="connsiteX80" fmla="*/ 1309988 w 6332991"/>
                  <a:gd name="connsiteY80" fmla="*/ 2548483 h 6643878"/>
                  <a:gd name="connsiteX81" fmla="*/ 1270948 w 6332991"/>
                  <a:gd name="connsiteY81" fmla="*/ 2587701 h 6643878"/>
                  <a:gd name="connsiteX82" fmla="*/ 1231604 w 6332991"/>
                  <a:gd name="connsiteY82" fmla="*/ 2626791 h 6643878"/>
                  <a:gd name="connsiteX83" fmla="*/ 1191980 w 6332991"/>
                  <a:gd name="connsiteY83" fmla="*/ 2665742 h 6643878"/>
                  <a:gd name="connsiteX84" fmla="*/ 1152127 w 6332991"/>
                  <a:gd name="connsiteY84" fmla="*/ 2704515 h 6643878"/>
                  <a:gd name="connsiteX85" fmla="*/ 1112084 w 6332991"/>
                  <a:gd name="connsiteY85" fmla="*/ 2743111 h 6643878"/>
                  <a:gd name="connsiteX86" fmla="*/ 1071888 w 6332991"/>
                  <a:gd name="connsiteY86" fmla="*/ 2781465 h 6643878"/>
                  <a:gd name="connsiteX87" fmla="*/ 1031591 w 6332991"/>
                  <a:gd name="connsiteY87" fmla="*/ 2819577 h 6643878"/>
                  <a:gd name="connsiteX88" fmla="*/ 950794 w 6332991"/>
                  <a:gd name="connsiteY88" fmla="*/ 2894952 h 6643878"/>
                  <a:gd name="connsiteX89" fmla="*/ 870022 w 6332991"/>
                  <a:gd name="connsiteY89" fmla="*/ 2969018 h 6643878"/>
                  <a:gd name="connsiteX90" fmla="*/ 789618 w 6332991"/>
                  <a:gd name="connsiteY90" fmla="*/ 3041548 h 6643878"/>
                  <a:gd name="connsiteX91" fmla="*/ 709862 w 6332991"/>
                  <a:gd name="connsiteY91" fmla="*/ 3112338 h 6643878"/>
                  <a:gd name="connsiteX92" fmla="*/ 631110 w 6332991"/>
                  <a:gd name="connsiteY92" fmla="*/ 3181185 h 6643878"/>
                  <a:gd name="connsiteX93" fmla="*/ 553665 w 6332991"/>
                  <a:gd name="connsiteY93" fmla="*/ 3247872 h 6643878"/>
                  <a:gd name="connsiteX94" fmla="*/ 477833 w 6332991"/>
                  <a:gd name="connsiteY94" fmla="*/ 3312185 h 6643878"/>
                  <a:gd name="connsiteX95" fmla="*/ 403957 w 6332991"/>
                  <a:gd name="connsiteY95" fmla="*/ 3373894 h 6643878"/>
                  <a:gd name="connsiteX96" fmla="*/ 332355 w 6332991"/>
                  <a:gd name="connsiteY96" fmla="*/ 3432822 h 6643878"/>
                  <a:gd name="connsiteX97" fmla="*/ 263330 w 6332991"/>
                  <a:gd name="connsiteY97" fmla="*/ 3488740 h 6643878"/>
                  <a:gd name="connsiteX98" fmla="*/ 134324 w 6332991"/>
                  <a:gd name="connsiteY98" fmla="*/ 3590683 h 6643878"/>
                  <a:gd name="connsiteX99" fmla="*/ 187486 w 6332991"/>
                  <a:gd name="connsiteY99" fmla="*/ 3643401 h 6643878"/>
                  <a:gd name="connsiteX100" fmla="*/ 241156 w 6332991"/>
                  <a:gd name="connsiteY100" fmla="*/ 3687292 h 6643878"/>
                  <a:gd name="connsiteX101" fmla="*/ 295029 w 6332991"/>
                  <a:gd name="connsiteY101" fmla="*/ 3722992 h 6643878"/>
                  <a:gd name="connsiteX102" fmla="*/ 348789 w 6332991"/>
                  <a:gd name="connsiteY102" fmla="*/ 3751161 h 6643878"/>
                  <a:gd name="connsiteX103" fmla="*/ 402116 w 6332991"/>
                  <a:gd name="connsiteY103" fmla="*/ 3772420 h 6643878"/>
                  <a:gd name="connsiteX104" fmla="*/ 454681 w 6332991"/>
                  <a:gd name="connsiteY104" fmla="*/ 3787432 h 6643878"/>
                  <a:gd name="connsiteX105" fmla="*/ 506180 w 6332991"/>
                  <a:gd name="connsiteY105" fmla="*/ 3796804 h 6643878"/>
                  <a:gd name="connsiteX106" fmla="*/ 556294 w 6332991"/>
                  <a:gd name="connsiteY106" fmla="*/ 3801199 h 6643878"/>
                  <a:gd name="connsiteX107" fmla="*/ 604706 w 6332991"/>
                  <a:gd name="connsiteY107" fmla="*/ 3801262 h 6643878"/>
                  <a:gd name="connsiteX108" fmla="*/ 651099 w 6332991"/>
                  <a:gd name="connsiteY108" fmla="*/ 3797617 h 6643878"/>
                  <a:gd name="connsiteX109" fmla="*/ 695143 w 6332991"/>
                  <a:gd name="connsiteY109" fmla="*/ 3790912 h 6643878"/>
                  <a:gd name="connsiteX110" fmla="*/ 736532 w 6332991"/>
                  <a:gd name="connsiteY110" fmla="*/ 3781780 h 6643878"/>
                  <a:gd name="connsiteX111" fmla="*/ 209257 w 6332991"/>
                  <a:gd name="connsiteY111" fmla="*/ 4979309 h 6643878"/>
                  <a:gd name="connsiteX112" fmla="*/ 24469 w 6332991"/>
                  <a:gd name="connsiteY112" fmla="*/ 6643878 h 6643878"/>
                  <a:gd name="connsiteX113" fmla="*/ 810395 w 6332991"/>
                  <a:gd name="connsiteY113" fmla="*/ 6643878 h 6643878"/>
                  <a:gd name="connsiteX114" fmla="*/ 1297716 w 6332991"/>
                  <a:gd name="connsiteY114" fmla="*/ 4907432 h 6643878"/>
                  <a:gd name="connsiteX115" fmla="*/ 1729746 w 6332991"/>
                  <a:gd name="connsiteY115" fmla="*/ 3833073 h 6643878"/>
                  <a:gd name="connsiteX116" fmla="*/ 2226415 w 6332991"/>
                  <a:gd name="connsiteY116" fmla="*/ 2882981 h 6643878"/>
                  <a:gd name="connsiteX117" fmla="*/ 3012233 w 6332991"/>
                  <a:gd name="connsiteY117" fmla="*/ 1692351 h 6643878"/>
                  <a:gd name="connsiteX118" fmla="*/ 3047069 w 6332991"/>
                  <a:gd name="connsiteY118" fmla="*/ 1675676 h 6643878"/>
                  <a:gd name="connsiteX119" fmla="*/ 3084280 w 6332991"/>
                  <a:gd name="connsiteY119" fmla="*/ 1658874 h 6643878"/>
                  <a:gd name="connsiteX120" fmla="*/ 3123751 w 6332991"/>
                  <a:gd name="connsiteY120" fmla="*/ 1641944 h 6643878"/>
                  <a:gd name="connsiteX121" fmla="*/ 3165318 w 6332991"/>
                  <a:gd name="connsiteY121" fmla="*/ 1624901 h 6643878"/>
                  <a:gd name="connsiteX122" fmla="*/ 3208829 w 6332991"/>
                  <a:gd name="connsiteY122" fmla="*/ 1607769 h 6643878"/>
                  <a:gd name="connsiteX123" fmla="*/ 3254117 w 6332991"/>
                  <a:gd name="connsiteY123" fmla="*/ 1590560 h 6643878"/>
                  <a:gd name="connsiteX124" fmla="*/ 3301031 w 6332991"/>
                  <a:gd name="connsiteY124" fmla="*/ 1573301 h 6643878"/>
                  <a:gd name="connsiteX125" fmla="*/ 3349405 w 6332991"/>
                  <a:gd name="connsiteY125" fmla="*/ 1556016 h 6643878"/>
                  <a:gd name="connsiteX126" fmla="*/ 3399100 w 6332991"/>
                  <a:gd name="connsiteY126" fmla="*/ 1538719 h 6643878"/>
                  <a:gd name="connsiteX127" fmla="*/ 3449938 w 6332991"/>
                  <a:gd name="connsiteY127" fmla="*/ 1521421 h 6643878"/>
                  <a:gd name="connsiteX128" fmla="*/ 3501767 w 6332991"/>
                  <a:gd name="connsiteY128" fmla="*/ 1504162 h 6643878"/>
                  <a:gd name="connsiteX129" fmla="*/ 3554434 w 6332991"/>
                  <a:gd name="connsiteY129" fmla="*/ 1486954 h 6643878"/>
                  <a:gd name="connsiteX130" fmla="*/ 3661647 w 6332991"/>
                  <a:gd name="connsiteY130" fmla="*/ 1452753 h 6643878"/>
                  <a:gd name="connsiteX131" fmla="*/ 3770296 w 6332991"/>
                  <a:gd name="connsiteY131" fmla="*/ 1418996 h 6643878"/>
                  <a:gd name="connsiteX132" fmla="*/ 3933224 w 6332991"/>
                  <a:gd name="connsiteY132" fmla="*/ 1369542 h 6643878"/>
                  <a:gd name="connsiteX133" fmla="*/ 4291072 w 6332991"/>
                  <a:gd name="connsiteY133" fmla="*/ 1262392 h 6643878"/>
                  <a:gd name="connsiteX134" fmla="*/ 4381890 w 6332991"/>
                  <a:gd name="connsiteY134" fmla="*/ 1234630 h 6643878"/>
                  <a:gd name="connsiteX135" fmla="*/ 4465316 w 6332991"/>
                  <a:gd name="connsiteY135" fmla="*/ 1208430 h 6643878"/>
                  <a:gd name="connsiteX136" fmla="*/ 4503873 w 6332991"/>
                  <a:gd name="connsiteY136" fmla="*/ 1195971 h 6643878"/>
                  <a:gd name="connsiteX137" fmla="*/ 4714680 w 6332991"/>
                  <a:gd name="connsiteY137" fmla="*/ 1126337 h 6643878"/>
                  <a:gd name="connsiteX138" fmla="*/ 5059943 w 6332991"/>
                  <a:gd name="connsiteY138" fmla="*/ 1015098 h 6643878"/>
                  <a:gd name="connsiteX139" fmla="*/ 5431367 w 6332991"/>
                  <a:gd name="connsiteY139" fmla="*/ 897521 h 6643878"/>
                  <a:gd name="connsiteX140" fmla="*/ 5774394 w 6332991"/>
                  <a:gd name="connsiteY140" fmla="*/ 790600 h 6643878"/>
                  <a:gd name="connsiteX141" fmla="*/ 6061414 w 6332991"/>
                  <a:gd name="connsiteY141" fmla="*/ 702589 h 6643878"/>
                  <a:gd name="connsiteX142" fmla="*/ 6282940 w 6332991"/>
                  <a:gd name="connsiteY142" fmla="*/ 635825 h 6643878"/>
                  <a:gd name="connsiteX143" fmla="*/ 6332991 w 6332991"/>
                  <a:gd name="connsiteY143" fmla="*/ 367779 h 6643878"/>
                  <a:gd name="connsiteX0" fmla="*/ 6332991 w 6332991"/>
                  <a:gd name="connsiteY0" fmla="*/ 367779 h 6643878"/>
                  <a:gd name="connsiteX1" fmla="*/ 4988899 w 6332991"/>
                  <a:gd name="connsiteY1" fmla="*/ 96647 h 6643878"/>
                  <a:gd name="connsiteX2" fmla="*/ 4305474 w 6332991"/>
                  <a:gd name="connsiteY2" fmla="*/ 0 h 6643878"/>
                  <a:gd name="connsiteX3" fmla="*/ 4070841 w 6332991"/>
                  <a:gd name="connsiteY3" fmla="*/ 72224 h 6643878"/>
                  <a:gd name="connsiteX4" fmla="*/ 4073140 w 6332991"/>
                  <a:gd name="connsiteY4" fmla="*/ 307657 h 6643878"/>
                  <a:gd name="connsiteX5" fmla="*/ 4080696 w 6332991"/>
                  <a:gd name="connsiteY5" fmla="*/ 364629 h 6643878"/>
                  <a:gd name="connsiteX6" fmla="*/ 4084252 w 6332991"/>
                  <a:gd name="connsiteY6" fmla="*/ 415683 h 6643878"/>
                  <a:gd name="connsiteX7" fmla="*/ 4083935 w 6332991"/>
                  <a:gd name="connsiteY7" fmla="*/ 461111 h 6643878"/>
                  <a:gd name="connsiteX8" fmla="*/ 4079807 w 6332991"/>
                  <a:gd name="connsiteY8" fmla="*/ 501205 h 6643878"/>
                  <a:gd name="connsiteX9" fmla="*/ 4060541 w 6332991"/>
                  <a:gd name="connsiteY9" fmla="*/ 566585 h 6643878"/>
                  <a:gd name="connsiteX10" fmla="*/ 4027179 w 6332991"/>
                  <a:gd name="connsiteY10" fmla="*/ 614159 h 6643878"/>
                  <a:gd name="connsiteX11" fmla="*/ 3980493 w 6332991"/>
                  <a:gd name="connsiteY11" fmla="*/ 646277 h 6643878"/>
                  <a:gd name="connsiteX12" fmla="*/ 3921197 w 6332991"/>
                  <a:gd name="connsiteY12" fmla="*/ 665289 h 6643878"/>
                  <a:gd name="connsiteX13" fmla="*/ 3850039 w 6332991"/>
                  <a:gd name="connsiteY13" fmla="*/ 673544 h 6643878"/>
                  <a:gd name="connsiteX14" fmla="*/ 3810237 w 6332991"/>
                  <a:gd name="connsiteY14" fmla="*/ 674370 h 6643878"/>
                  <a:gd name="connsiteX15" fmla="*/ 3767756 w 6332991"/>
                  <a:gd name="connsiteY15" fmla="*/ 673392 h 6643878"/>
                  <a:gd name="connsiteX16" fmla="*/ 3722671 w 6332991"/>
                  <a:gd name="connsiteY16" fmla="*/ 670890 h 6643878"/>
                  <a:gd name="connsiteX17" fmla="*/ 3675096 w 6332991"/>
                  <a:gd name="connsiteY17" fmla="*/ 667169 h 6643878"/>
                  <a:gd name="connsiteX18" fmla="*/ 3625097 w 6332991"/>
                  <a:gd name="connsiteY18" fmla="*/ 662533 h 6643878"/>
                  <a:gd name="connsiteX19" fmla="*/ 3518251 w 6332991"/>
                  <a:gd name="connsiteY19" fmla="*/ 651624 h 6643878"/>
                  <a:gd name="connsiteX20" fmla="*/ 3491264 w 6332991"/>
                  <a:gd name="connsiteY20" fmla="*/ 649795 h 6643878"/>
                  <a:gd name="connsiteX21" fmla="*/ 3434711 w 6332991"/>
                  <a:gd name="connsiteY21" fmla="*/ 651319 h 6643878"/>
                  <a:gd name="connsiteX22" fmla="*/ 3374907 w 6332991"/>
                  <a:gd name="connsiteY22" fmla="*/ 659650 h 6643878"/>
                  <a:gd name="connsiteX23" fmla="*/ 3312042 w 6332991"/>
                  <a:gd name="connsiteY23" fmla="*/ 674598 h 6643878"/>
                  <a:gd name="connsiteX24" fmla="*/ 3246357 w 6332991"/>
                  <a:gd name="connsiteY24" fmla="*/ 695998 h 6643878"/>
                  <a:gd name="connsiteX25" fmla="*/ 3178031 w 6332991"/>
                  <a:gd name="connsiteY25" fmla="*/ 723646 h 6643878"/>
                  <a:gd name="connsiteX26" fmla="*/ 3142954 w 6332991"/>
                  <a:gd name="connsiteY26" fmla="*/ 739775 h 6643878"/>
                  <a:gd name="connsiteX27" fmla="*/ 3107305 w 6332991"/>
                  <a:gd name="connsiteY27" fmla="*/ 757389 h 6643878"/>
                  <a:gd name="connsiteX28" fmla="*/ 3071097 w 6332991"/>
                  <a:gd name="connsiteY28" fmla="*/ 776490 h 6643878"/>
                  <a:gd name="connsiteX29" fmla="*/ 3034369 w 6332991"/>
                  <a:gd name="connsiteY29" fmla="*/ 797052 h 6643878"/>
                  <a:gd name="connsiteX30" fmla="*/ 3012182 w 6332991"/>
                  <a:gd name="connsiteY30" fmla="*/ 810158 h 6643878"/>
                  <a:gd name="connsiteX31" fmla="*/ 3012182 w 6332991"/>
                  <a:gd name="connsiteY31" fmla="*/ 1692389 h 6643878"/>
                  <a:gd name="connsiteX32" fmla="*/ 2829378 w 6332991"/>
                  <a:gd name="connsiteY32" fmla="*/ 1821446 h 6643878"/>
                  <a:gd name="connsiteX33" fmla="*/ 2887011 w 6332991"/>
                  <a:gd name="connsiteY33" fmla="*/ 1773847 h 6643878"/>
                  <a:gd name="connsiteX34" fmla="*/ 2919929 w 6332991"/>
                  <a:gd name="connsiteY34" fmla="*/ 1749183 h 6643878"/>
                  <a:gd name="connsiteX35" fmla="*/ 2951831 w 6332991"/>
                  <a:gd name="connsiteY35" fmla="*/ 1727263 h 6643878"/>
                  <a:gd name="connsiteX36" fmla="*/ 3012182 w 6332991"/>
                  <a:gd name="connsiteY36" fmla="*/ 1692389 h 6643878"/>
                  <a:gd name="connsiteX37" fmla="*/ 3012182 w 6332991"/>
                  <a:gd name="connsiteY37" fmla="*/ 810158 h 6643878"/>
                  <a:gd name="connsiteX38" fmla="*/ 2959439 w 6332991"/>
                  <a:gd name="connsiteY38" fmla="*/ 842441 h 6643878"/>
                  <a:gd name="connsiteX39" fmla="*/ 2921288 w 6332991"/>
                  <a:gd name="connsiteY39" fmla="*/ 867232 h 6643878"/>
                  <a:gd name="connsiteX40" fmla="*/ 2882731 w 6332991"/>
                  <a:gd name="connsiteY40" fmla="*/ 893394 h 6643878"/>
                  <a:gd name="connsiteX41" fmla="*/ 2843767 w 6332991"/>
                  <a:gd name="connsiteY41" fmla="*/ 920889 h 6643878"/>
                  <a:gd name="connsiteX42" fmla="*/ 2804448 w 6332991"/>
                  <a:gd name="connsiteY42" fmla="*/ 949718 h 6643878"/>
                  <a:gd name="connsiteX43" fmla="*/ 2764786 w 6332991"/>
                  <a:gd name="connsiteY43" fmla="*/ 979843 h 6643878"/>
                  <a:gd name="connsiteX44" fmla="*/ 2724806 w 6332991"/>
                  <a:gd name="connsiteY44" fmla="*/ 1011250 h 6643878"/>
                  <a:gd name="connsiteX45" fmla="*/ 2684535 w 6332991"/>
                  <a:gd name="connsiteY45" fmla="*/ 1043901 h 6643878"/>
                  <a:gd name="connsiteX46" fmla="*/ 2644009 w 6332991"/>
                  <a:gd name="connsiteY46" fmla="*/ 1077798 h 6643878"/>
                  <a:gd name="connsiteX47" fmla="*/ 2603255 w 6332991"/>
                  <a:gd name="connsiteY47" fmla="*/ 1112913 h 6643878"/>
                  <a:gd name="connsiteX48" fmla="*/ 2562284 w 6332991"/>
                  <a:gd name="connsiteY48" fmla="*/ 1149210 h 6643878"/>
                  <a:gd name="connsiteX49" fmla="*/ 2521124 w 6332991"/>
                  <a:gd name="connsiteY49" fmla="*/ 1186675 h 6643878"/>
                  <a:gd name="connsiteX50" fmla="*/ 2479823 w 6332991"/>
                  <a:gd name="connsiteY50" fmla="*/ 1225283 h 6643878"/>
                  <a:gd name="connsiteX51" fmla="*/ 2438383 w 6332991"/>
                  <a:gd name="connsiteY51" fmla="*/ 1265021 h 6643878"/>
                  <a:gd name="connsiteX52" fmla="*/ 2396841 w 6332991"/>
                  <a:gd name="connsiteY52" fmla="*/ 1305852 h 6643878"/>
                  <a:gd name="connsiteX53" fmla="*/ 2355236 w 6332991"/>
                  <a:gd name="connsiteY53" fmla="*/ 1347774 h 6643878"/>
                  <a:gd name="connsiteX54" fmla="*/ 2313568 w 6332991"/>
                  <a:gd name="connsiteY54" fmla="*/ 1390738 h 6643878"/>
                  <a:gd name="connsiteX55" fmla="*/ 2271873 w 6332991"/>
                  <a:gd name="connsiteY55" fmla="*/ 1434757 h 6643878"/>
                  <a:gd name="connsiteX56" fmla="*/ 2230192 w 6332991"/>
                  <a:gd name="connsiteY56" fmla="*/ 1479778 h 6643878"/>
                  <a:gd name="connsiteX57" fmla="*/ 2188523 w 6332991"/>
                  <a:gd name="connsiteY57" fmla="*/ 1525790 h 6643878"/>
                  <a:gd name="connsiteX58" fmla="*/ 2146931 w 6332991"/>
                  <a:gd name="connsiteY58" fmla="*/ 1572768 h 6643878"/>
                  <a:gd name="connsiteX59" fmla="*/ 2105402 w 6332991"/>
                  <a:gd name="connsiteY59" fmla="*/ 1620697 h 6643878"/>
                  <a:gd name="connsiteX60" fmla="*/ 2063987 w 6332991"/>
                  <a:gd name="connsiteY60" fmla="*/ 1669542 h 6643878"/>
                  <a:gd name="connsiteX61" fmla="*/ 2022712 w 6332991"/>
                  <a:gd name="connsiteY61" fmla="*/ 1719300 h 6643878"/>
                  <a:gd name="connsiteX62" fmla="*/ 1981589 w 6332991"/>
                  <a:gd name="connsiteY62" fmla="*/ 1769935 h 6643878"/>
                  <a:gd name="connsiteX63" fmla="*/ 1940657 w 6332991"/>
                  <a:gd name="connsiteY63" fmla="*/ 1821421 h 6643878"/>
                  <a:gd name="connsiteX64" fmla="*/ 1899941 w 6332991"/>
                  <a:gd name="connsiteY64" fmla="*/ 1873758 h 6643878"/>
                  <a:gd name="connsiteX65" fmla="*/ 1830853 w 6332991"/>
                  <a:gd name="connsiteY65" fmla="*/ 1964372 h 6643878"/>
                  <a:gd name="connsiteX66" fmla="*/ 1801300 w 6332991"/>
                  <a:gd name="connsiteY66" fmla="*/ 2002142 h 6643878"/>
                  <a:gd name="connsiteX67" fmla="*/ 1770833 w 6332991"/>
                  <a:gd name="connsiteY67" fmla="*/ 2040204 h 6643878"/>
                  <a:gd name="connsiteX68" fmla="*/ 1739489 w 6332991"/>
                  <a:gd name="connsiteY68" fmla="*/ 2078520 h 6643878"/>
                  <a:gd name="connsiteX69" fmla="*/ 1707320 w 6332991"/>
                  <a:gd name="connsiteY69" fmla="*/ 2117064 h 6643878"/>
                  <a:gd name="connsiteX70" fmla="*/ 1674364 w 6332991"/>
                  <a:gd name="connsiteY70" fmla="*/ 2155799 h 6643878"/>
                  <a:gd name="connsiteX71" fmla="*/ 1640645 w 6332991"/>
                  <a:gd name="connsiteY71" fmla="*/ 2194725 h 6643878"/>
                  <a:gd name="connsiteX72" fmla="*/ 1606216 w 6332991"/>
                  <a:gd name="connsiteY72" fmla="*/ 2233790 h 6643878"/>
                  <a:gd name="connsiteX73" fmla="*/ 1571125 w 6332991"/>
                  <a:gd name="connsiteY73" fmla="*/ 2272982 h 6643878"/>
                  <a:gd name="connsiteX74" fmla="*/ 1535388 w 6332991"/>
                  <a:gd name="connsiteY74" fmla="*/ 2312263 h 6643878"/>
                  <a:gd name="connsiteX75" fmla="*/ 1499066 w 6332991"/>
                  <a:gd name="connsiteY75" fmla="*/ 2351608 h 6643878"/>
                  <a:gd name="connsiteX76" fmla="*/ 1462198 w 6332991"/>
                  <a:gd name="connsiteY76" fmla="*/ 2391003 h 6643878"/>
                  <a:gd name="connsiteX77" fmla="*/ 1424809 w 6332991"/>
                  <a:gd name="connsiteY77" fmla="*/ 2430424 h 6643878"/>
                  <a:gd name="connsiteX78" fmla="*/ 1386950 w 6332991"/>
                  <a:gd name="connsiteY78" fmla="*/ 2469819 h 6643878"/>
                  <a:gd name="connsiteX79" fmla="*/ 1348660 w 6332991"/>
                  <a:gd name="connsiteY79" fmla="*/ 2509189 h 6643878"/>
                  <a:gd name="connsiteX80" fmla="*/ 1309988 w 6332991"/>
                  <a:gd name="connsiteY80" fmla="*/ 2548483 h 6643878"/>
                  <a:gd name="connsiteX81" fmla="*/ 1270948 w 6332991"/>
                  <a:gd name="connsiteY81" fmla="*/ 2587701 h 6643878"/>
                  <a:gd name="connsiteX82" fmla="*/ 1231604 w 6332991"/>
                  <a:gd name="connsiteY82" fmla="*/ 2626791 h 6643878"/>
                  <a:gd name="connsiteX83" fmla="*/ 1191980 w 6332991"/>
                  <a:gd name="connsiteY83" fmla="*/ 2665742 h 6643878"/>
                  <a:gd name="connsiteX84" fmla="*/ 1152127 w 6332991"/>
                  <a:gd name="connsiteY84" fmla="*/ 2704515 h 6643878"/>
                  <a:gd name="connsiteX85" fmla="*/ 1112084 w 6332991"/>
                  <a:gd name="connsiteY85" fmla="*/ 2743111 h 6643878"/>
                  <a:gd name="connsiteX86" fmla="*/ 1071888 w 6332991"/>
                  <a:gd name="connsiteY86" fmla="*/ 2781465 h 6643878"/>
                  <a:gd name="connsiteX87" fmla="*/ 1031591 w 6332991"/>
                  <a:gd name="connsiteY87" fmla="*/ 2819577 h 6643878"/>
                  <a:gd name="connsiteX88" fmla="*/ 950794 w 6332991"/>
                  <a:gd name="connsiteY88" fmla="*/ 2894952 h 6643878"/>
                  <a:gd name="connsiteX89" fmla="*/ 870022 w 6332991"/>
                  <a:gd name="connsiteY89" fmla="*/ 2969018 h 6643878"/>
                  <a:gd name="connsiteX90" fmla="*/ 789618 w 6332991"/>
                  <a:gd name="connsiteY90" fmla="*/ 3041548 h 6643878"/>
                  <a:gd name="connsiteX91" fmla="*/ 709862 w 6332991"/>
                  <a:gd name="connsiteY91" fmla="*/ 3112338 h 6643878"/>
                  <a:gd name="connsiteX92" fmla="*/ 631110 w 6332991"/>
                  <a:gd name="connsiteY92" fmla="*/ 3181185 h 6643878"/>
                  <a:gd name="connsiteX93" fmla="*/ 553665 w 6332991"/>
                  <a:gd name="connsiteY93" fmla="*/ 3247872 h 6643878"/>
                  <a:gd name="connsiteX94" fmla="*/ 477833 w 6332991"/>
                  <a:gd name="connsiteY94" fmla="*/ 3312185 h 6643878"/>
                  <a:gd name="connsiteX95" fmla="*/ 403957 w 6332991"/>
                  <a:gd name="connsiteY95" fmla="*/ 3373894 h 6643878"/>
                  <a:gd name="connsiteX96" fmla="*/ 332355 w 6332991"/>
                  <a:gd name="connsiteY96" fmla="*/ 3432822 h 6643878"/>
                  <a:gd name="connsiteX97" fmla="*/ 263330 w 6332991"/>
                  <a:gd name="connsiteY97" fmla="*/ 3488740 h 6643878"/>
                  <a:gd name="connsiteX98" fmla="*/ 134324 w 6332991"/>
                  <a:gd name="connsiteY98" fmla="*/ 3590683 h 6643878"/>
                  <a:gd name="connsiteX99" fmla="*/ 187486 w 6332991"/>
                  <a:gd name="connsiteY99" fmla="*/ 3643401 h 6643878"/>
                  <a:gd name="connsiteX100" fmla="*/ 241156 w 6332991"/>
                  <a:gd name="connsiteY100" fmla="*/ 3687292 h 6643878"/>
                  <a:gd name="connsiteX101" fmla="*/ 295029 w 6332991"/>
                  <a:gd name="connsiteY101" fmla="*/ 3722992 h 6643878"/>
                  <a:gd name="connsiteX102" fmla="*/ 348789 w 6332991"/>
                  <a:gd name="connsiteY102" fmla="*/ 3751161 h 6643878"/>
                  <a:gd name="connsiteX103" fmla="*/ 402116 w 6332991"/>
                  <a:gd name="connsiteY103" fmla="*/ 3772420 h 6643878"/>
                  <a:gd name="connsiteX104" fmla="*/ 454681 w 6332991"/>
                  <a:gd name="connsiteY104" fmla="*/ 3787432 h 6643878"/>
                  <a:gd name="connsiteX105" fmla="*/ 506180 w 6332991"/>
                  <a:gd name="connsiteY105" fmla="*/ 3796804 h 6643878"/>
                  <a:gd name="connsiteX106" fmla="*/ 556294 w 6332991"/>
                  <a:gd name="connsiteY106" fmla="*/ 3801199 h 6643878"/>
                  <a:gd name="connsiteX107" fmla="*/ 604706 w 6332991"/>
                  <a:gd name="connsiteY107" fmla="*/ 3801262 h 6643878"/>
                  <a:gd name="connsiteX108" fmla="*/ 651099 w 6332991"/>
                  <a:gd name="connsiteY108" fmla="*/ 3797617 h 6643878"/>
                  <a:gd name="connsiteX109" fmla="*/ 695143 w 6332991"/>
                  <a:gd name="connsiteY109" fmla="*/ 3790912 h 6643878"/>
                  <a:gd name="connsiteX110" fmla="*/ 209257 w 6332991"/>
                  <a:gd name="connsiteY110" fmla="*/ 4979309 h 6643878"/>
                  <a:gd name="connsiteX111" fmla="*/ 24469 w 6332991"/>
                  <a:gd name="connsiteY111" fmla="*/ 6643878 h 6643878"/>
                  <a:gd name="connsiteX112" fmla="*/ 810395 w 6332991"/>
                  <a:gd name="connsiteY112" fmla="*/ 6643878 h 6643878"/>
                  <a:gd name="connsiteX113" fmla="*/ 1297716 w 6332991"/>
                  <a:gd name="connsiteY113" fmla="*/ 4907432 h 6643878"/>
                  <a:gd name="connsiteX114" fmla="*/ 1729746 w 6332991"/>
                  <a:gd name="connsiteY114" fmla="*/ 3833073 h 6643878"/>
                  <a:gd name="connsiteX115" fmla="*/ 2226415 w 6332991"/>
                  <a:gd name="connsiteY115" fmla="*/ 2882981 h 6643878"/>
                  <a:gd name="connsiteX116" fmla="*/ 3012233 w 6332991"/>
                  <a:gd name="connsiteY116" fmla="*/ 1692351 h 6643878"/>
                  <a:gd name="connsiteX117" fmla="*/ 3047069 w 6332991"/>
                  <a:gd name="connsiteY117" fmla="*/ 1675676 h 6643878"/>
                  <a:gd name="connsiteX118" fmla="*/ 3084280 w 6332991"/>
                  <a:gd name="connsiteY118" fmla="*/ 1658874 h 6643878"/>
                  <a:gd name="connsiteX119" fmla="*/ 3123751 w 6332991"/>
                  <a:gd name="connsiteY119" fmla="*/ 1641944 h 6643878"/>
                  <a:gd name="connsiteX120" fmla="*/ 3165318 w 6332991"/>
                  <a:gd name="connsiteY120" fmla="*/ 1624901 h 6643878"/>
                  <a:gd name="connsiteX121" fmla="*/ 3208829 w 6332991"/>
                  <a:gd name="connsiteY121" fmla="*/ 1607769 h 6643878"/>
                  <a:gd name="connsiteX122" fmla="*/ 3254117 w 6332991"/>
                  <a:gd name="connsiteY122" fmla="*/ 1590560 h 6643878"/>
                  <a:gd name="connsiteX123" fmla="*/ 3301031 w 6332991"/>
                  <a:gd name="connsiteY123" fmla="*/ 1573301 h 6643878"/>
                  <a:gd name="connsiteX124" fmla="*/ 3349405 w 6332991"/>
                  <a:gd name="connsiteY124" fmla="*/ 1556016 h 6643878"/>
                  <a:gd name="connsiteX125" fmla="*/ 3399100 w 6332991"/>
                  <a:gd name="connsiteY125" fmla="*/ 1538719 h 6643878"/>
                  <a:gd name="connsiteX126" fmla="*/ 3449938 w 6332991"/>
                  <a:gd name="connsiteY126" fmla="*/ 1521421 h 6643878"/>
                  <a:gd name="connsiteX127" fmla="*/ 3501767 w 6332991"/>
                  <a:gd name="connsiteY127" fmla="*/ 1504162 h 6643878"/>
                  <a:gd name="connsiteX128" fmla="*/ 3554434 w 6332991"/>
                  <a:gd name="connsiteY128" fmla="*/ 1486954 h 6643878"/>
                  <a:gd name="connsiteX129" fmla="*/ 3661647 w 6332991"/>
                  <a:gd name="connsiteY129" fmla="*/ 1452753 h 6643878"/>
                  <a:gd name="connsiteX130" fmla="*/ 3770296 w 6332991"/>
                  <a:gd name="connsiteY130" fmla="*/ 1418996 h 6643878"/>
                  <a:gd name="connsiteX131" fmla="*/ 3933224 w 6332991"/>
                  <a:gd name="connsiteY131" fmla="*/ 1369542 h 6643878"/>
                  <a:gd name="connsiteX132" fmla="*/ 4291072 w 6332991"/>
                  <a:gd name="connsiteY132" fmla="*/ 1262392 h 6643878"/>
                  <a:gd name="connsiteX133" fmla="*/ 4381890 w 6332991"/>
                  <a:gd name="connsiteY133" fmla="*/ 1234630 h 6643878"/>
                  <a:gd name="connsiteX134" fmla="*/ 4465316 w 6332991"/>
                  <a:gd name="connsiteY134" fmla="*/ 1208430 h 6643878"/>
                  <a:gd name="connsiteX135" fmla="*/ 4503873 w 6332991"/>
                  <a:gd name="connsiteY135" fmla="*/ 1195971 h 6643878"/>
                  <a:gd name="connsiteX136" fmla="*/ 4714680 w 6332991"/>
                  <a:gd name="connsiteY136" fmla="*/ 1126337 h 6643878"/>
                  <a:gd name="connsiteX137" fmla="*/ 5059943 w 6332991"/>
                  <a:gd name="connsiteY137" fmla="*/ 1015098 h 6643878"/>
                  <a:gd name="connsiteX138" fmla="*/ 5431367 w 6332991"/>
                  <a:gd name="connsiteY138" fmla="*/ 897521 h 6643878"/>
                  <a:gd name="connsiteX139" fmla="*/ 5774394 w 6332991"/>
                  <a:gd name="connsiteY139" fmla="*/ 790600 h 6643878"/>
                  <a:gd name="connsiteX140" fmla="*/ 6061414 w 6332991"/>
                  <a:gd name="connsiteY140" fmla="*/ 702589 h 6643878"/>
                  <a:gd name="connsiteX141" fmla="*/ 6282940 w 6332991"/>
                  <a:gd name="connsiteY141" fmla="*/ 635825 h 6643878"/>
                  <a:gd name="connsiteX142" fmla="*/ 6332991 w 6332991"/>
                  <a:gd name="connsiteY142" fmla="*/ 367779 h 6643878"/>
                  <a:gd name="connsiteX0" fmla="*/ 6332991 w 6332991"/>
                  <a:gd name="connsiteY0" fmla="*/ 367779 h 6643878"/>
                  <a:gd name="connsiteX1" fmla="*/ 4988899 w 6332991"/>
                  <a:gd name="connsiteY1" fmla="*/ 96647 h 6643878"/>
                  <a:gd name="connsiteX2" fmla="*/ 4305474 w 6332991"/>
                  <a:gd name="connsiteY2" fmla="*/ 0 h 6643878"/>
                  <a:gd name="connsiteX3" fmla="*/ 4070841 w 6332991"/>
                  <a:gd name="connsiteY3" fmla="*/ 72224 h 6643878"/>
                  <a:gd name="connsiteX4" fmla="*/ 4073140 w 6332991"/>
                  <a:gd name="connsiteY4" fmla="*/ 307657 h 6643878"/>
                  <a:gd name="connsiteX5" fmla="*/ 4080696 w 6332991"/>
                  <a:gd name="connsiteY5" fmla="*/ 364629 h 6643878"/>
                  <a:gd name="connsiteX6" fmla="*/ 4084252 w 6332991"/>
                  <a:gd name="connsiteY6" fmla="*/ 415683 h 6643878"/>
                  <a:gd name="connsiteX7" fmla="*/ 4083935 w 6332991"/>
                  <a:gd name="connsiteY7" fmla="*/ 461111 h 6643878"/>
                  <a:gd name="connsiteX8" fmla="*/ 4079807 w 6332991"/>
                  <a:gd name="connsiteY8" fmla="*/ 501205 h 6643878"/>
                  <a:gd name="connsiteX9" fmla="*/ 4060541 w 6332991"/>
                  <a:gd name="connsiteY9" fmla="*/ 566585 h 6643878"/>
                  <a:gd name="connsiteX10" fmla="*/ 4027179 w 6332991"/>
                  <a:gd name="connsiteY10" fmla="*/ 614159 h 6643878"/>
                  <a:gd name="connsiteX11" fmla="*/ 3980493 w 6332991"/>
                  <a:gd name="connsiteY11" fmla="*/ 646277 h 6643878"/>
                  <a:gd name="connsiteX12" fmla="*/ 3921197 w 6332991"/>
                  <a:gd name="connsiteY12" fmla="*/ 665289 h 6643878"/>
                  <a:gd name="connsiteX13" fmla="*/ 3850039 w 6332991"/>
                  <a:gd name="connsiteY13" fmla="*/ 673544 h 6643878"/>
                  <a:gd name="connsiteX14" fmla="*/ 3810237 w 6332991"/>
                  <a:gd name="connsiteY14" fmla="*/ 674370 h 6643878"/>
                  <a:gd name="connsiteX15" fmla="*/ 3767756 w 6332991"/>
                  <a:gd name="connsiteY15" fmla="*/ 673392 h 6643878"/>
                  <a:gd name="connsiteX16" fmla="*/ 3722671 w 6332991"/>
                  <a:gd name="connsiteY16" fmla="*/ 670890 h 6643878"/>
                  <a:gd name="connsiteX17" fmla="*/ 3675096 w 6332991"/>
                  <a:gd name="connsiteY17" fmla="*/ 667169 h 6643878"/>
                  <a:gd name="connsiteX18" fmla="*/ 3625097 w 6332991"/>
                  <a:gd name="connsiteY18" fmla="*/ 662533 h 6643878"/>
                  <a:gd name="connsiteX19" fmla="*/ 3518251 w 6332991"/>
                  <a:gd name="connsiteY19" fmla="*/ 651624 h 6643878"/>
                  <a:gd name="connsiteX20" fmla="*/ 3491264 w 6332991"/>
                  <a:gd name="connsiteY20" fmla="*/ 649795 h 6643878"/>
                  <a:gd name="connsiteX21" fmla="*/ 3434711 w 6332991"/>
                  <a:gd name="connsiteY21" fmla="*/ 651319 h 6643878"/>
                  <a:gd name="connsiteX22" fmla="*/ 3374907 w 6332991"/>
                  <a:gd name="connsiteY22" fmla="*/ 659650 h 6643878"/>
                  <a:gd name="connsiteX23" fmla="*/ 3312042 w 6332991"/>
                  <a:gd name="connsiteY23" fmla="*/ 674598 h 6643878"/>
                  <a:gd name="connsiteX24" fmla="*/ 3246357 w 6332991"/>
                  <a:gd name="connsiteY24" fmla="*/ 695998 h 6643878"/>
                  <a:gd name="connsiteX25" fmla="*/ 3178031 w 6332991"/>
                  <a:gd name="connsiteY25" fmla="*/ 723646 h 6643878"/>
                  <a:gd name="connsiteX26" fmla="*/ 3142954 w 6332991"/>
                  <a:gd name="connsiteY26" fmla="*/ 739775 h 6643878"/>
                  <a:gd name="connsiteX27" fmla="*/ 3107305 w 6332991"/>
                  <a:gd name="connsiteY27" fmla="*/ 757389 h 6643878"/>
                  <a:gd name="connsiteX28" fmla="*/ 3071097 w 6332991"/>
                  <a:gd name="connsiteY28" fmla="*/ 776490 h 6643878"/>
                  <a:gd name="connsiteX29" fmla="*/ 3034369 w 6332991"/>
                  <a:gd name="connsiteY29" fmla="*/ 797052 h 6643878"/>
                  <a:gd name="connsiteX30" fmla="*/ 3012182 w 6332991"/>
                  <a:gd name="connsiteY30" fmla="*/ 810158 h 6643878"/>
                  <a:gd name="connsiteX31" fmla="*/ 3012182 w 6332991"/>
                  <a:gd name="connsiteY31" fmla="*/ 1692389 h 6643878"/>
                  <a:gd name="connsiteX32" fmla="*/ 2829378 w 6332991"/>
                  <a:gd name="connsiteY32" fmla="*/ 1821446 h 6643878"/>
                  <a:gd name="connsiteX33" fmla="*/ 2887011 w 6332991"/>
                  <a:gd name="connsiteY33" fmla="*/ 1773847 h 6643878"/>
                  <a:gd name="connsiteX34" fmla="*/ 2919929 w 6332991"/>
                  <a:gd name="connsiteY34" fmla="*/ 1749183 h 6643878"/>
                  <a:gd name="connsiteX35" fmla="*/ 2951831 w 6332991"/>
                  <a:gd name="connsiteY35" fmla="*/ 1727263 h 6643878"/>
                  <a:gd name="connsiteX36" fmla="*/ 3012182 w 6332991"/>
                  <a:gd name="connsiteY36" fmla="*/ 1692389 h 6643878"/>
                  <a:gd name="connsiteX37" fmla="*/ 3012182 w 6332991"/>
                  <a:gd name="connsiteY37" fmla="*/ 810158 h 6643878"/>
                  <a:gd name="connsiteX38" fmla="*/ 2959439 w 6332991"/>
                  <a:gd name="connsiteY38" fmla="*/ 842441 h 6643878"/>
                  <a:gd name="connsiteX39" fmla="*/ 2921288 w 6332991"/>
                  <a:gd name="connsiteY39" fmla="*/ 867232 h 6643878"/>
                  <a:gd name="connsiteX40" fmla="*/ 2882731 w 6332991"/>
                  <a:gd name="connsiteY40" fmla="*/ 893394 h 6643878"/>
                  <a:gd name="connsiteX41" fmla="*/ 2843767 w 6332991"/>
                  <a:gd name="connsiteY41" fmla="*/ 920889 h 6643878"/>
                  <a:gd name="connsiteX42" fmla="*/ 2804448 w 6332991"/>
                  <a:gd name="connsiteY42" fmla="*/ 949718 h 6643878"/>
                  <a:gd name="connsiteX43" fmla="*/ 2764786 w 6332991"/>
                  <a:gd name="connsiteY43" fmla="*/ 979843 h 6643878"/>
                  <a:gd name="connsiteX44" fmla="*/ 2724806 w 6332991"/>
                  <a:gd name="connsiteY44" fmla="*/ 1011250 h 6643878"/>
                  <a:gd name="connsiteX45" fmla="*/ 2684535 w 6332991"/>
                  <a:gd name="connsiteY45" fmla="*/ 1043901 h 6643878"/>
                  <a:gd name="connsiteX46" fmla="*/ 2644009 w 6332991"/>
                  <a:gd name="connsiteY46" fmla="*/ 1077798 h 6643878"/>
                  <a:gd name="connsiteX47" fmla="*/ 2603255 w 6332991"/>
                  <a:gd name="connsiteY47" fmla="*/ 1112913 h 6643878"/>
                  <a:gd name="connsiteX48" fmla="*/ 2562284 w 6332991"/>
                  <a:gd name="connsiteY48" fmla="*/ 1149210 h 6643878"/>
                  <a:gd name="connsiteX49" fmla="*/ 2521124 w 6332991"/>
                  <a:gd name="connsiteY49" fmla="*/ 1186675 h 6643878"/>
                  <a:gd name="connsiteX50" fmla="*/ 2479823 w 6332991"/>
                  <a:gd name="connsiteY50" fmla="*/ 1225283 h 6643878"/>
                  <a:gd name="connsiteX51" fmla="*/ 2438383 w 6332991"/>
                  <a:gd name="connsiteY51" fmla="*/ 1265021 h 6643878"/>
                  <a:gd name="connsiteX52" fmla="*/ 2396841 w 6332991"/>
                  <a:gd name="connsiteY52" fmla="*/ 1305852 h 6643878"/>
                  <a:gd name="connsiteX53" fmla="*/ 2355236 w 6332991"/>
                  <a:gd name="connsiteY53" fmla="*/ 1347774 h 6643878"/>
                  <a:gd name="connsiteX54" fmla="*/ 2313568 w 6332991"/>
                  <a:gd name="connsiteY54" fmla="*/ 1390738 h 6643878"/>
                  <a:gd name="connsiteX55" fmla="*/ 2271873 w 6332991"/>
                  <a:gd name="connsiteY55" fmla="*/ 1434757 h 6643878"/>
                  <a:gd name="connsiteX56" fmla="*/ 2230192 w 6332991"/>
                  <a:gd name="connsiteY56" fmla="*/ 1479778 h 6643878"/>
                  <a:gd name="connsiteX57" fmla="*/ 2188523 w 6332991"/>
                  <a:gd name="connsiteY57" fmla="*/ 1525790 h 6643878"/>
                  <a:gd name="connsiteX58" fmla="*/ 2146931 w 6332991"/>
                  <a:gd name="connsiteY58" fmla="*/ 1572768 h 6643878"/>
                  <a:gd name="connsiteX59" fmla="*/ 2105402 w 6332991"/>
                  <a:gd name="connsiteY59" fmla="*/ 1620697 h 6643878"/>
                  <a:gd name="connsiteX60" fmla="*/ 2063987 w 6332991"/>
                  <a:gd name="connsiteY60" fmla="*/ 1669542 h 6643878"/>
                  <a:gd name="connsiteX61" fmla="*/ 2022712 w 6332991"/>
                  <a:gd name="connsiteY61" fmla="*/ 1719300 h 6643878"/>
                  <a:gd name="connsiteX62" fmla="*/ 1981589 w 6332991"/>
                  <a:gd name="connsiteY62" fmla="*/ 1769935 h 6643878"/>
                  <a:gd name="connsiteX63" fmla="*/ 1940657 w 6332991"/>
                  <a:gd name="connsiteY63" fmla="*/ 1821421 h 6643878"/>
                  <a:gd name="connsiteX64" fmla="*/ 1899941 w 6332991"/>
                  <a:gd name="connsiteY64" fmla="*/ 1873758 h 6643878"/>
                  <a:gd name="connsiteX65" fmla="*/ 1830853 w 6332991"/>
                  <a:gd name="connsiteY65" fmla="*/ 1964372 h 6643878"/>
                  <a:gd name="connsiteX66" fmla="*/ 1801300 w 6332991"/>
                  <a:gd name="connsiteY66" fmla="*/ 2002142 h 6643878"/>
                  <a:gd name="connsiteX67" fmla="*/ 1770833 w 6332991"/>
                  <a:gd name="connsiteY67" fmla="*/ 2040204 h 6643878"/>
                  <a:gd name="connsiteX68" fmla="*/ 1739489 w 6332991"/>
                  <a:gd name="connsiteY68" fmla="*/ 2078520 h 6643878"/>
                  <a:gd name="connsiteX69" fmla="*/ 1707320 w 6332991"/>
                  <a:gd name="connsiteY69" fmla="*/ 2117064 h 6643878"/>
                  <a:gd name="connsiteX70" fmla="*/ 1674364 w 6332991"/>
                  <a:gd name="connsiteY70" fmla="*/ 2155799 h 6643878"/>
                  <a:gd name="connsiteX71" fmla="*/ 1640645 w 6332991"/>
                  <a:gd name="connsiteY71" fmla="*/ 2194725 h 6643878"/>
                  <a:gd name="connsiteX72" fmla="*/ 1606216 w 6332991"/>
                  <a:gd name="connsiteY72" fmla="*/ 2233790 h 6643878"/>
                  <a:gd name="connsiteX73" fmla="*/ 1571125 w 6332991"/>
                  <a:gd name="connsiteY73" fmla="*/ 2272982 h 6643878"/>
                  <a:gd name="connsiteX74" fmla="*/ 1535388 w 6332991"/>
                  <a:gd name="connsiteY74" fmla="*/ 2312263 h 6643878"/>
                  <a:gd name="connsiteX75" fmla="*/ 1499066 w 6332991"/>
                  <a:gd name="connsiteY75" fmla="*/ 2351608 h 6643878"/>
                  <a:gd name="connsiteX76" fmla="*/ 1462198 w 6332991"/>
                  <a:gd name="connsiteY76" fmla="*/ 2391003 h 6643878"/>
                  <a:gd name="connsiteX77" fmla="*/ 1424809 w 6332991"/>
                  <a:gd name="connsiteY77" fmla="*/ 2430424 h 6643878"/>
                  <a:gd name="connsiteX78" fmla="*/ 1386950 w 6332991"/>
                  <a:gd name="connsiteY78" fmla="*/ 2469819 h 6643878"/>
                  <a:gd name="connsiteX79" fmla="*/ 1348660 w 6332991"/>
                  <a:gd name="connsiteY79" fmla="*/ 2509189 h 6643878"/>
                  <a:gd name="connsiteX80" fmla="*/ 1309988 w 6332991"/>
                  <a:gd name="connsiteY80" fmla="*/ 2548483 h 6643878"/>
                  <a:gd name="connsiteX81" fmla="*/ 1270948 w 6332991"/>
                  <a:gd name="connsiteY81" fmla="*/ 2587701 h 6643878"/>
                  <a:gd name="connsiteX82" fmla="*/ 1231604 w 6332991"/>
                  <a:gd name="connsiteY82" fmla="*/ 2626791 h 6643878"/>
                  <a:gd name="connsiteX83" fmla="*/ 1191980 w 6332991"/>
                  <a:gd name="connsiteY83" fmla="*/ 2665742 h 6643878"/>
                  <a:gd name="connsiteX84" fmla="*/ 1152127 w 6332991"/>
                  <a:gd name="connsiteY84" fmla="*/ 2704515 h 6643878"/>
                  <a:gd name="connsiteX85" fmla="*/ 1112084 w 6332991"/>
                  <a:gd name="connsiteY85" fmla="*/ 2743111 h 6643878"/>
                  <a:gd name="connsiteX86" fmla="*/ 1071888 w 6332991"/>
                  <a:gd name="connsiteY86" fmla="*/ 2781465 h 6643878"/>
                  <a:gd name="connsiteX87" fmla="*/ 1031591 w 6332991"/>
                  <a:gd name="connsiteY87" fmla="*/ 2819577 h 6643878"/>
                  <a:gd name="connsiteX88" fmla="*/ 950794 w 6332991"/>
                  <a:gd name="connsiteY88" fmla="*/ 2894952 h 6643878"/>
                  <a:gd name="connsiteX89" fmla="*/ 870022 w 6332991"/>
                  <a:gd name="connsiteY89" fmla="*/ 2969018 h 6643878"/>
                  <a:gd name="connsiteX90" fmla="*/ 789618 w 6332991"/>
                  <a:gd name="connsiteY90" fmla="*/ 3041548 h 6643878"/>
                  <a:gd name="connsiteX91" fmla="*/ 709862 w 6332991"/>
                  <a:gd name="connsiteY91" fmla="*/ 3112338 h 6643878"/>
                  <a:gd name="connsiteX92" fmla="*/ 631110 w 6332991"/>
                  <a:gd name="connsiteY92" fmla="*/ 3181185 h 6643878"/>
                  <a:gd name="connsiteX93" fmla="*/ 553665 w 6332991"/>
                  <a:gd name="connsiteY93" fmla="*/ 3247872 h 6643878"/>
                  <a:gd name="connsiteX94" fmla="*/ 477833 w 6332991"/>
                  <a:gd name="connsiteY94" fmla="*/ 3312185 h 6643878"/>
                  <a:gd name="connsiteX95" fmla="*/ 403957 w 6332991"/>
                  <a:gd name="connsiteY95" fmla="*/ 3373894 h 6643878"/>
                  <a:gd name="connsiteX96" fmla="*/ 332355 w 6332991"/>
                  <a:gd name="connsiteY96" fmla="*/ 3432822 h 6643878"/>
                  <a:gd name="connsiteX97" fmla="*/ 263330 w 6332991"/>
                  <a:gd name="connsiteY97" fmla="*/ 3488740 h 6643878"/>
                  <a:gd name="connsiteX98" fmla="*/ 134324 w 6332991"/>
                  <a:gd name="connsiteY98" fmla="*/ 3590683 h 6643878"/>
                  <a:gd name="connsiteX99" fmla="*/ 187486 w 6332991"/>
                  <a:gd name="connsiteY99" fmla="*/ 3643401 h 6643878"/>
                  <a:gd name="connsiteX100" fmla="*/ 241156 w 6332991"/>
                  <a:gd name="connsiteY100" fmla="*/ 3687292 h 6643878"/>
                  <a:gd name="connsiteX101" fmla="*/ 295029 w 6332991"/>
                  <a:gd name="connsiteY101" fmla="*/ 3722992 h 6643878"/>
                  <a:gd name="connsiteX102" fmla="*/ 348789 w 6332991"/>
                  <a:gd name="connsiteY102" fmla="*/ 3751161 h 6643878"/>
                  <a:gd name="connsiteX103" fmla="*/ 402116 w 6332991"/>
                  <a:gd name="connsiteY103" fmla="*/ 3772420 h 6643878"/>
                  <a:gd name="connsiteX104" fmla="*/ 454681 w 6332991"/>
                  <a:gd name="connsiteY104" fmla="*/ 3787432 h 6643878"/>
                  <a:gd name="connsiteX105" fmla="*/ 506180 w 6332991"/>
                  <a:gd name="connsiteY105" fmla="*/ 3796804 h 6643878"/>
                  <a:gd name="connsiteX106" fmla="*/ 556294 w 6332991"/>
                  <a:gd name="connsiteY106" fmla="*/ 3801199 h 6643878"/>
                  <a:gd name="connsiteX107" fmla="*/ 604706 w 6332991"/>
                  <a:gd name="connsiteY107" fmla="*/ 3801262 h 6643878"/>
                  <a:gd name="connsiteX108" fmla="*/ 651099 w 6332991"/>
                  <a:gd name="connsiteY108" fmla="*/ 3797617 h 6643878"/>
                  <a:gd name="connsiteX109" fmla="*/ 209257 w 6332991"/>
                  <a:gd name="connsiteY109" fmla="*/ 4979309 h 6643878"/>
                  <a:gd name="connsiteX110" fmla="*/ 24469 w 6332991"/>
                  <a:gd name="connsiteY110" fmla="*/ 6643878 h 6643878"/>
                  <a:gd name="connsiteX111" fmla="*/ 810395 w 6332991"/>
                  <a:gd name="connsiteY111" fmla="*/ 6643878 h 6643878"/>
                  <a:gd name="connsiteX112" fmla="*/ 1297716 w 6332991"/>
                  <a:gd name="connsiteY112" fmla="*/ 4907432 h 6643878"/>
                  <a:gd name="connsiteX113" fmla="*/ 1729746 w 6332991"/>
                  <a:gd name="connsiteY113" fmla="*/ 3833073 h 6643878"/>
                  <a:gd name="connsiteX114" fmla="*/ 2226415 w 6332991"/>
                  <a:gd name="connsiteY114" fmla="*/ 2882981 h 6643878"/>
                  <a:gd name="connsiteX115" fmla="*/ 3012233 w 6332991"/>
                  <a:gd name="connsiteY115" fmla="*/ 1692351 h 6643878"/>
                  <a:gd name="connsiteX116" fmla="*/ 3047069 w 6332991"/>
                  <a:gd name="connsiteY116" fmla="*/ 1675676 h 6643878"/>
                  <a:gd name="connsiteX117" fmla="*/ 3084280 w 6332991"/>
                  <a:gd name="connsiteY117" fmla="*/ 1658874 h 6643878"/>
                  <a:gd name="connsiteX118" fmla="*/ 3123751 w 6332991"/>
                  <a:gd name="connsiteY118" fmla="*/ 1641944 h 6643878"/>
                  <a:gd name="connsiteX119" fmla="*/ 3165318 w 6332991"/>
                  <a:gd name="connsiteY119" fmla="*/ 1624901 h 6643878"/>
                  <a:gd name="connsiteX120" fmla="*/ 3208829 w 6332991"/>
                  <a:gd name="connsiteY120" fmla="*/ 1607769 h 6643878"/>
                  <a:gd name="connsiteX121" fmla="*/ 3254117 w 6332991"/>
                  <a:gd name="connsiteY121" fmla="*/ 1590560 h 6643878"/>
                  <a:gd name="connsiteX122" fmla="*/ 3301031 w 6332991"/>
                  <a:gd name="connsiteY122" fmla="*/ 1573301 h 6643878"/>
                  <a:gd name="connsiteX123" fmla="*/ 3349405 w 6332991"/>
                  <a:gd name="connsiteY123" fmla="*/ 1556016 h 6643878"/>
                  <a:gd name="connsiteX124" fmla="*/ 3399100 w 6332991"/>
                  <a:gd name="connsiteY124" fmla="*/ 1538719 h 6643878"/>
                  <a:gd name="connsiteX125" fmla="*/ 3449938 w 6332991"/>
                  <a:gd name="connsiteY125" fmla="*/ 1521421 h 6643878"/>
                  <a:gd name="connsiteX126" fmla="*/ 3501767 w 6332991"/>
                  <a:gd name="connsiteY126" fmla="*/ 1504162 h 6643878"/>
                  <a:gd name="connsiteX127" fmla="*/ 3554434 w 6332991"/>
                  <a:gd name="connsiteY127" fmla="*/ 1486954 h 6643878"/>
                  <a:gd name="connsiteX128" fmla="*/ 3661647 w 6332991"/>
                  <a:gd name="connsiteY128" fmla="*/ 1452753 h 6643878"/>
                  <a:gd name="connsiteX129" fmla="*/ 3770296 w 6332991"/>
                  <a:gd name="connsiteY129" fmla="*/ 1418996 h 6643878"/>
                  <a:gd name="connsiteX130" fmla="*/ 3933224 w 6332991"/>
                  <a:gd name="connsiteY130" fmla="*/ 1369542 h 6643878"/>
                  <a:gd name="connsiteX131" fmla="*/ 4291072 w 6332991"/>
                  <a:gd name="connsiteY131" fmla="*/ 1262392 h 6643878"/>
                  <a:gd name="connsiteX132" fmla="*/ 4381890 w 6332991"/>
                  <a:gd name="connsiteY132" fmla="*/ 1234630 h 6643878"/>
                  <a:gd name="connsiteX133" fmla="*/ 4465316 w 6332991"/>
                  <a:gd name="connsiteY133" fmla="*/ 1208430 h 6643878"/>
                  <a:gd name="connsiteX134" fmla="*/ 4503873 w 6332991"/>
                  <a:gd name="connsiteY134" fmla="*/ 1195971 h 6643878"/>
                  <a:gd name="connsiteX135" fmla="*/ 4714680 w 6332991"/>
                  <a:gd name="connsiteY135" fmla="*/ 1126337 h 6643878"/>
                  <a:gd name="connsiteX136" fmla="*/ 5059943 w 6332991"/>
                  <a:gd name="connsiteY136" fmla="*/ 1015098 h 6643878"/>
                  <a:gd name="connsiteX137" fmla="*/ 5431367 w 6332991"/>
                  <a:gd name="connsiteY137" fmla="*/ 897521 h 6643878"/>
                  <a:gd name="connsiteX138" fmla="*/ 5774394 w 6332991"/>
                  <a:gd name="connsiteY138" fmla="*/ 790600 h 6643878"/>
                  <a:gd name="connsiteX139" fmla="*/ 6061414 w 6332991"/>
                  <a:gd name="connsiteY139" fmla="*/ 702589 h 6643878"/>
                  <a:gd name="connsiteX140" fmla="*/ 6282940 w 6332991"/>
                  <a:gd name="connsiteY140" fmla="*/ 635825 h 6643878"/>
                  <a:gd name="connsiteX141" fmla="*/ 6332991 w 6332991"/>
                  <a:gd name="connsiteY141" fmla="*/ 367779 h 6643878"/>
                  <a:gd name="connsiteX0" fmla="*/ 6332991 w 6332991"/>
                  <a:gd name="connsiteY0" fmla="*/ 367779 h 6643878"/>
                  <a:gd name="connsiteX1" fmla="*/ 4988899 w 6332991"/>
                  <a:gd name="connsiteY1" fmla="*/ 96647 h 6643878"/>
                  <a:gd name="connsiteX2" fmla="*/ 4305474 w 6332991"/>
                  <a:gd name="connsiteY2" fmla="*/ 0 h 6643878"/>
                  <a:gd name="connsiteX3" fmla="*/ 4070841 w 6332991"/>
                  <a:gd name="connsiteY3" fmla="*/ 72224 h 6643878"/>
                  <a:gd name="connsiteX4" fmla="*/ 4073140 w 6332991"/>
                  <a:gd name="connsiteY4" fmla="*/ 307657 h 6643878"/>
                  <a:gd name="connsiteX5" fmla="*/ 4080696 w 6332991"/>
                  <a:gd name="connsiteY5" fmla="*/ 364629 h 6643878"/>
                  <a:gd name="connsiteX6" fmla="*/ 4084252 w 6332991"/>
                  <a:gd name="connsiteY6" fmla="*/ 415683 h 6643878"/>
                  <a:gd name="connsiteX7" fmla="*/ 4083935 w 6332991"/>
                  <a:gd name="connsiteY7" fmla="*/ 461111 h 6643878"/>
                  <a:gd name="connsiteX8" fmla="*/ 4079807 w 6332991"/>
                  <a:gd name="connsiteY8" fmla="*/ 501205 h 6643878"/>
                  <a:gd name="connsiteX9" fmla="*/ 4060541 w 6332991"/>
                  <a:gd name="connsiteY9" fmla="*/ 566585 h 6643878"/>
                  <a:gd name="connsiteX10" fmla="*/ 4027179 w 6332991"/>
                  <a:gd name="connsiteY10" fmla="*/ 614159 h 6643878"/>
                  <a:gd name="connsiteX11" fmla="*/ 3980493 w 6332991"/>
                  <a:gd name="connsiteY11" fmla="*/ 646277 h 6643878"/>
                  <a:gd name="connsiteX12" fmla="*/ 3921197 w 6332991"/>
                  <a:gd name="connsiteY12" fmla="*/ 665289 h 6643878"/>
                  <a:gd name="connsiteX13" fmla="*/ 3850039 w 6332991"/>
                  <a:gd name="connsiteY13" fmla="*/ 673544 h 6643878"/>
                  <a:gd name="connsiteX14" fmla="*/ 3810237 w 6332991"/>
                  <a:gd name="connsiteY14" fmla="*/ 674370 h 6643878"/>
                  <a:gd name="connsiteX15" fmla="*/ 3767756 w 6332991"/>
                  <a:gd name="connsiteY15" fmla="*/ 673392 h 6643878"/>
                  <a:gd name="connsiteX16" fmla="*/ 3722671 w 6332991"/>
                  <a:gd name="connsiteY16" fmla="*/ 670890 h 6643878"/>
                  <a:gd name="connsiteX17" fmla="*/ 3675096 w 6332991"/>
                  <a:gd name="connsiteY17" fmla="*/ 667169 h 6643878"/>
                  <a:gd name="connsiteX18" fmla="*/ 3625097 w 6332991"/>
                  <a:gd name="connsiteY18" fmla="*/ 662533 h 6643878"/>
                  <a:gd name="connsiteX19" fmla="*/ 3518251 w 6332991"/>
                  <a:gd name="connsiteY19" fmla="*/ 651624 h 6643878"/>
                  <a:gd name="connsiteX20" fmla="*/ 3491264 w 6332991"/>
                  <a:gd name="connsiteY20" fmla="*/ 649795 h 6643878"/>
                  <a:gd name="connsiteX21" fmla="*/ 3434711 w 6332991"/>
                  <a:gd name="connsiteY21" fmla="*/ 651319 h 6643878"/>
                  <a:gd name="connsiteX22" fmla="*/ 3374907 w 6332991"/>
                  <a:gd name="connsiteY22" fmla="*/ 659650 h 6643878"/>
                  <a:gd name="connsiteX23" fmla="*/ 3312042 w 6332991"/>
                  <a:gd name="connsiteY23" fmla="*/ 674598 h 6643878"/>
                  <a:gd name="connsiteX24" fmla="*/ 3246357 w 6332991"/>
                  <a:gd name="connsiteY24" fmla="*/ 695998 h 6643878"/>
                  <a:gd name="connsiteX25" fmla="*/ 3178031 w 6332991"/>
                  <a:gd name="connsiteY25" fmla="*/ 723646 h 6643878"/>
                  <a:gd name="connsiteX26" fmla="*/ 3142954 w 6332991"/>
                  <a:gd name="connsiteY26" fmla="*/ 739775 h 6643878"/>
                  <a:gd name="connsiteX27" fmla="*/ 3107305 w 6332991"/>
                  <a:gd name="connsiteY27" fmla="*/ 757389 h 6643878"/>
                  <a:gd name="connsiteX28" fmla="*/ 3071097 w 6332991"/>
                  <a:gd name="connsiteY28" fmla="*/ 776490 h 6643878"/>
                  <a:gd name="connsiteX29" fmla="*/ 3034369 w 6332991"/>
                  <a:gd name="connsiteY29" fmla="*/ 797052 h 6643878"/>
                  <a:gd name="connsiteX30" fmla="*/ 3012182 w 6332991"/>
                  <a:gd name="connsiteY30" fmla="*/ 810158 h 6643878"/>
                  <a:gd name="connsiteX31" fmla="*/ 3012182 w 6332991"/>
                  <a:gd name="connsiteY31" fmla="*/ 1692389 h 6643878"/>
                  <a:gd name="connsiteX32" fmla="*/ 2829378 w 6332991"/>
                  <a:gd name="connsiteY32" fmla="*/ 1821446 h 6643878"/>
                  <a:gd name="connsiteX33" fmla="*/ 2887011 w 6332991"/>
                  <a:gd name="connsiteY33" fmla="*/ 1773847 h 6643878"/>
                  <a:gd name="connsiteX34" fmla="*/ 2919929 w 6332991"/>
                  <a:gd name="connsiteY34" fmla="*/ 1749183 h 6643878"/>
                  <a:gd name="connsiteX35" fmla="*/ 2951831 w 6332991"/>
                  <a:gd name="connsiteY35" fmla="*/ 1727263 h 6643878"/>
                  <a:gd name="connsiteX36" fmla="*/ 3012182 w 6332991"/>
                  <a:gd name="connsiteY36" fmla="*/ 1692389 h 6643878"/>
                  <a:gd name="connsiteX37" fmla="*/ 3012182 w 6332991"/>
                  <a:gd name="connsiteY37" fmla="*/ 810158 h 6643878"/>
                  <a:gd name="connsiteX38" fmla="*/ 2959439 w 6332991"/>
                  <a:gd name="connsiteY38" fmla="*/ 842441 h 6643878"/>
                  <a:gd name="connsiteX39" fmla="*/ 2921288 w 6332991"/>
                  <a:gd name="connsiteY39" fmla="*/ 867232 h 6643878"/>
                  <a:gd name="connsiteX40" fmla="*/ 2882731 w 6332991"/>
                  <a:gd name="connsiteY40" fmla="*/ 893394 h 6643878"/>
                  <a:gd name="connsiteX41" fmla="*/ 2843767 w 6332991"/>
                  <a:gd name="connsiteY41" fmla="*/ 920889 h 6643878"/>
                  <a:gd name="connsiteX42" fmla="*/ 2804448 w 6332991"/>
                  <a:gd name="connsiteY42" fmla="*/ 949718 h 6643878"/>
                  <a:gd name="connsiteX43" fmla="*/ 2764786 w 6332991"/>
                  <a:gd name="connsiteY43" fmla="*/ 979843 h 6643878"/>
                  <a:gd name="connsiteX44" fmla="*/ 2724806 w 6332991"/>
                  <a:gd name="connsiteY44" fmla="*/ 1011250 h 6643878"/>
                  <a:gd name="connsiteX45" fmla="*/ 2684535 w 6332991"/>
                  <a:gd name="connsiteY45" fmla="*/ 1043901 h 6643878"/>
                  <a:gd name="connsiteX46" fmla="*/ 2644009 w 6332991"/>
                  <a:gd name="connsiteY46" fmla="*/ 1077798 h 6643878"/>
                  <a:gd name="connsiteX47" fmla="*/ 2603255 w 6332991"/>
                  <a:gd name="connsiteY47" fmla="*/ 1112913 h 6643878"/>
                  <a:gd name="connsiteX48" fmla="*/ 2562284 w 6332991"/>
                  <a:gd name="connsiteY48" fmla="*/ 1149210 h 6643878"/>
                  <a:gd name="connsiteX49" fmla="*/ 2521124 w 6332991"/>
                  <a:gd name="connsiteY49" fmla="*/ 1186675 h 6643878"/>
                  <a:gd name="connsiteX50" fmla="*/ 2479823 w 6332991"/>
                  <a:gd name="connsiteY50" fmla="*/ 1225283 h 6643878"/>
                  <a:gd name="connsiteX51" fmla="*/ 2438383 w 6332991"/>
                  <a:gd name="connsiteY51" fmla="*/ 1265021 h 6643878"/>
                  <a:gd name="connsiteX52" fmla="*/ 2396841 w 6332991"/>
                  <a:gd name="connsiteY52" fmla="*/ 1305852 h 6643878"/>
                  <a:gd name="connsiteX53" fmla="*/ 2355236 w 6332991"/>
                  <a:gd name="connsiteY53" fmla="*/ 1347774 h 6643878"/>
                  <a:gd name="connsiteX54" fmla="*/ 2313568 w 6332991"/>
                  <a:gd name="connsiteY54" fmla="*/ 1390738 h 6643878"/>
                  <a:gd name="connsiteX55" fmla="*/ 2271873 w 6332991"/>
                  <a:gd name="connsiteY55" fmla="*/ 1434757 h 6643878"/>
                  <a:gd name="connsiteX56" fmla="*/ 2230192 w 6332991"/>
                  <a:gd name="connsiteY56" fmla="*/ 1479778 h 6643878"/>
                  <a:gd name="connsiteX57" fmla="*/ 2188523 w 6332991"/>
                  <a:gd name="connsiteY57" fmla="*/ 1525790 h 6643878"/>
                  <a:gd name="connsiteX58" fmla="*/ 2146931 w 6332991"/>
                  <a:gd name="connsiteY58" fmla="*/ 1572768 h 6643878"/>
                  <a:gd name="connsiteX59" fmla="*/ 2105402 w 6332991"/>
                  <a:gd name="connsiteY59" fmla="*/ 1620697 h 6643878"/>
                  <a:gd name="connsiteX60" fmla="*/ 2063987 w 6332991"/>
                  <a:gd name="connsiteY60" fmla="*/ 1669542 h 6643878"/>
                  <a:gd name="connsiteX61" fmla="*/ 2022712 w 6332991"/>
                  <a:gd name="connsiteY61" fmla="*/ 1719300 h 6643878"/>
                  <a:gd name="connsiteX62" fmla="*/ 1981589 w 6332991"/>
                  <a:gd name="connsiteY62" fmla="*/ 1769935 h 6643878"/>
                  <a:gd name="connsiteX63" fmla="*/ 1940657 w 6332991"/>
                  <a:gd name="connsiteY63" fmla="*/ 1821421 h 6643878"/>
                  <a:gd name="connsiteX64" fmla="*/ 1899941 w 6332991"/>
                  <a:gd name="connsiteY64" fmla="*/ 1873758 h 6643878"/>
                  <a:gd name="connsiteX65" fmla="*/ 1830853 w 6332991"/>
                  <a:gd name="connsiteY65" fmla="*/ 1964372 h 6643878"/>
                  <a:gd name="connsiteX66" fmla="*/ 1801300 w 6332991"/>
                  <a:gd name="connsiteY66" fmla="*/ 2002142 h 6643878"/>
                  <a:gd name="connsiteX67" fmla="*/ 1770833 w 6332991"/>
                  <a:gd name="connsiteY67" fmla="*/ 2040204 h 6643878"/>
                  <a:gd name="connsiteX68" fmla="*/ 1739489 w 6332991"/>
                  <a:gd name="connsiteY68" fmla="*/ 2078520 h 6643878"/>
                  <a:gd name="connsiteX69" fmla="*/ 1707320 w 6332991"/>
                  <a:gd name="connsiteY69" fmla="*/ 2117064 h 6643878"/>
                  <a:gd name="connsiteX70" fmla="*/ 1674364 w 6332991"/>
                  <a:gd name="connsiteY70" fmla="*/ 2155799 h 6643878"/>
                  <a:gd name="connsiteX71" fmla="*/ 1640645 w 6332991"/>
                  <a:gd name="connsiteY71" fmla="*/ 2194725 h 6643878"/>
                  <a:gd name="connsiteX72" fmla="*/ 1606216 w 6332991"/>
                  <a:gd name="connsiteY72" fmla="*/ 2233790 h 6643878"/>
                  <a:gd name="connsiteX73" fmla="*/ 1571125 w 6332991"/>
                  <a:gd name="connsiteY73" fmla="*/ 2272982 h 6643878"/>
                  <a:gd name="connsiteX74" fmla="*/ 1535388 w 6332991"/>
                  <a:gd name="connsiteY74" fmla="*/ 2312263 h 6643878"/>
                  <a:gd name="connsiteX75" fmla="*/ 1499066 w 6332991"/>
                  <a:gd name="connsiteY75" fmla="*/ 2351608 h 6643878"/>
                  <a:gd name="connsiteX76" fmla="*/ 1462198 w 6332991"/>
                  <a:gd name="connsiteY76" fmla="*/ 2391003 h 6643878"/>
                  <a:gd name="connsiteX77" fmla="*/ 1424809 w 6332991"/>
                  <a:gd name="connsiteY77" fmla="*/ 2430424 h 6643878"/>
                  <a:gd name="connsiteX78" fmla="*/ 1386950 w 6332991"/>
                  <a:gd name="connsiteY78" fmla="*/ 2469819 h 6643878"/>
                  <a:gd name="connsiteX79" fmla="*/ 1348660 w 6332991"/>
                  <a:gd name="connsiteY79" fmla="*/ 2509189 h 6643878"/>
                  <a:gd name="connsiteX80" fmla="*/ 1309988 w 6332991"/>
                  <a:gd name="connsiteY80" fmla="*/ 2548483 h 6643878"/>
                  <a:gd name="connsiteX81" fmla="*/ 1270948 w 6332991"/>
                  <a:gd name="connsiteY81" fmla="*/ 2587701 h 6643878"/>
                  <a:gd name="connsiteX82" fmla="*/ 1231604 w 6332991"/>
                  <a:gd name="connsiteY82" fmla="*/ 2626791 h 6643878"/>
                  <a:gd name="connsiteX83" fmla="*/ 1191980 w 6332991"/>
                  <a:gd name="connsiteY83" fmla="*/ 2665742 h 6643878"/>
                  <a:gd name="connsiteX84" fmla="*/ 1152127 w 6332991"/>
                  <a:gd name="connsiteY84" fmla="*/ 2704515 h 6643878"/>
                  <a:gd name="connsiteX85" fmla="*/ 1112084 w 6332991"/>
                  <a:gd name="connsiteY85" fmla="*/ 2743111 h 6643878"/>
                  <a:gd name="connsiteX86" fmla="*/ 1071888 w 6332991"/>
                  <a:gd name="connsiteY86" fmla="*/ 2781465 h 6643878"/>
                  <a:gd name="connsiteX87" fmla="*/ 1031591 w 6332991"/>
                  <a:gd name="connsiteY87" fmla="*/ 2819577 h 6643878"/>
                  <a:gd name="connsiteX88" fmla="*/ 950794 w 6332991"/>
                  <a:gd name="connsiteY88" fmla="*/ 2894952 h 6643878"/>
                  <a:gd name="connsiteX89" fmla="*/ 870022 w 6332991"/>
                  <a:gd name="connsiteY89" fmla="*/ 2969018 h 6643878"/>
                  <a:gd name="connsiteX90" fmla="*/ 789618 w 6332991"/>
                  <a:gd name="connsiteY90" fmla="*/ 3041548 h 6643878"/>
                  <a:gd name="connsiteX91" fmla="*/ 709862 w 6332991"/>
                  <a:gd name="connsiteY91" fmla="*/ 3112338 h 6643878"/>
                  <a:gd name="connsiteX92" fmla="*/ 631110 w 6332991"/>
                  <a:gd name="connsiteY92" fmla="*/ 3181185 h 6643878"/>
                  <a:gd name="connsiteX93" fmla="*/ 553665 w 6332991"/>
                  <a:gd name="connsiteY93" fmla="*/ 3247872 h 6643878"/>
                  <a:gd name="connsiteX94" fmla="*/ 477833 w 6332991"/>
                  <a:gd name="connsiteY94" fmla="*/ 3312185 h 6643878"/>
                  <a:gd name="connsiteX95" fmla="*/ 403957 w 6332991"/>
                  <a:gd name="connsiteY95" fmla="*/ 3373894 h 6643878"/>
                  <a:gd name="connsiteX96" fmla="*/ 332355 w 6332991"/>
                  <a:gd name="connsiteY96" fmla="*/ 3432822 h 6643878"/>
                  <a:gd name="connsiteX97" fmla="*/ 263330 w 6332991"/>
                  <a:gd name="connsiteY97" fmla="*/ 3488740 h 6643878"/>
                  <a:gd name="connsiteX98" fmla="*/ 134324 w 6332991"/>
                  <a:gd name="connsiteY98" fmla="*/ 3590683 h 6643878"/>
                  <a:gd name="connsiteX99" fmla="*/ 187486 w 6332991"/>
                  <a:gd name="connsiteY99" fmla="*/ 3643401 h 6643878"/>
                  <a:gd name="connsiteX100" fmla="*/ 241156 w 6332991"/>
                  <a:gd name="connsiteY100" fmla="*/ 3687292 h 6643878"/>
                  <a:gd name="connsiteX101" fmla="*/ 295029 w 6332991"/>
                  <a:gd name="connsiteY101" fmla="*/ 3722992 h 6643878"/>
                  <a:gd name="connsiteX102" fmla="*/ 348789 w 6332991"/>
                  <a:gd name="connsiteY102" fmla="*/ 3751161 h 6643878"/>
                  <a:gd name="connsiteX103" fmla="*/ 402116 w 6332991"/>
                  <a:gd name="connsiteY103" fmla="*/ 3772420 h 6643878"/>
                  <a:gd name="connsiteX104" fmla="*/ 454681 w 6332991"/>
                  <a:gd name="connsiteY104" fmla="*/ 3787432 h 6643878"/>
                  <a:gd name="connsiteX105" fmla="*/ 506180 w 6332991"/>
                  <a:gd name="connsiteY105" fmla="*/ 3796804 h 6643878"/>
                  <a:gd name="connsiteX106" fmla="*/ 556294 w 6332991"/>
                  <a:gd name="connsiteY106" fmla="*/ 3801199 h 6643878"/>
                  <a:gd name="connsiteX107" fmla="*/ 604706 w 6332991"/>
                  <a:gd name="connsiteY107" fmla="*/ 3801262 h 6643878"/>
                  <a:gd name="connsiteX108" fmla="*/ 209257 w 6332991"/>
                  <a:gd name="connsiteY108" fmla="*/ 4979309 h 6643878"/>
                  <a:gd name="connsiteX109" fmla="*/ 24469 w 6332991"/>
                  <a:gd name="connsiteY109" fmla="*/ 6643878 h 6643878"/>
                  <a:gd name="connsiteX110" fmla="*/ 810395 w 6332991"/>
                  <a:gd name="connsiteY110" fmla="*/ 6643878 h 6643878"/>
                  <a:gd name="connsiteX111" fmla="*/ 1297716 w 6332991"/>
                  <a:gd name="connsiteY111" fmla="*/ 4907432 h 6643878"/>
                  <a:gd name="connsiteX112" fmla="*/ 1729746 w 6332991"/>
                  <a:gd name="connsiteY112" fmla="*/ 3833073 h 6643878"/>
                  <a:gd name="connsiteX113" fmla="*/ 2226415 w 6332991"/>
                  <a:gd name="connsiteY113" fmla="*/ 2882981 h 6643878"/>
                  <a:gd name="connsiteX114" fmla="*/ 3012233 w 6332991"/>
                  <a:gd name="connsiteY114" fmla="*/ 1692351 h 6643878"/>
                  <a:gd name="connsiteX115" fmla="*/ 3047069 w 6332991"/>
                  <a:gd name="connsiteY115" fmla="*/ 1675676 h 6643878"/>
                  <a:gd name="connsiteX116" fmla="*/ 3084280 w 6332991"/>
                  <a:gd name="connsiteY116" fmla="*/ 1658874 h 6643878"/>
                  <a:gd name="connsiteX117" fmla="*/ 3123751 w 6332991"/>
                  <a:gd name="connsiteY117" fmla="*/ 1641944 h 6643878"/>
                  <a:gd name="connsiteX118" fmla="*/ 3165318 w 6332991"/>
                  <a:gd name="connsiteY118" fmla="*/ 1624901 h 6643878"/>
                  <a:gd name="connsiteX119" fmla="*/ 3208829 w 6332991"/>
                  <a:gd name="connsiteY119" fmla="*/ 1607769 h 6643878"/>
                  <a:gd name="connsiteX120" fmla="*/ 3254117 w 6332991"/>
                  <a:gd name="connsiteY120" fmla="*/ 1590560 h 6643878"/>
                  <a:gd name="connsiteX121" fmla="*/ 3301031 w 6332991"/>
                  <a:gd name="connsiteY121" fmla="*/ 1573301 h 6643878"/>
                  <a:gd name="connsiteX122" fmla="*/ 3349405 w 6332991"/>
                  <a:gd name="connsiteY122" fmla="*/ 1556016 h 6643878"/>
                  <a:gd name="connsiteX123" fmla="*/ 3399100 w 6332991"/>
                  <a:gd name="connsiteY123" fmla="*/ 1538719 h 6643878"/>
                  <a:gd name="connsiteX124" fmla="*/ 3449938 w 6332991"/>
                  <a:gd name="connsiteY124" fmla="*/ 1521421 h 6643878"/>
                  <a:gd name="connsiteX125" fmla="*/ 3501767 w 6332991"/>
                  <a:gd name="connsiteY125" fmla="*/ 1504162 h 6643878"/>
                  <a:gd name="connsiteX126" fmla="*/ 3554434 w 6332991"/>
                  <a:gd name="connsiteY126" fmla="*/ 1486954 h 6643878"/>
                  <a:gd name="connsiteX127" fmla="*/ 3661647 w 6332991"/>
                  <a:gd name="connsiteY127" fmla="*/ 1452753 h 6643878"/>
                  <a:gd name="connsiteX128" fmla="*/ 3770296 w 6332991"/>
                  <a:gd name="connsiteY128" fmla="*/ 1418996 h 6643878"/>
                  <a:gd name="connsiteX129" fmla="*/ 3933224 w 6332991"/>
                  <a:gd name="connsiteY129" fmla="*/ 1369542 h 6643878"/>
                  <a:gd name="connsiteX130" fmla="*/ 4291072 w 6332991"/>
                  <a:gd name="connsiteY130" fmla="*/ 1262392 h 6643878"/>
                  <a:gd name="connsiteX131" fmla="*/ 4381890 w 6332991"/>
                  <a:gd name="connsiteY131" fmla="*/ 1234630 h 6643878"/>
                  <a:gd name="connsiteX132" fmla="*/ 4465316 w 6332991"/>
                  <a:gd name="connsiteY132" fmla="*/ 1208430 h 6643878"/>
                  <a:gd name="connsiteX133" fmla="*/ 4503873 w 6332991"/>
                  <a:gd name="connsiteY133" fmla="*/ 1195971 h 6643878"/>
                  <a:gd name="connsiteX134" fmla="*/ 4714680 w 6332991"/>
                  <a:gd name="connsiteY134" fmla="*/ 1126337 h 6643878"/>
                  <a:gd name="connsiteX135" fmla="*/ 5059943 w 6332991"/>
                  <a:gd name="connsiteY135" fmla="*/ 1015098 h 6643878"/>
                  <a:gd name="connsiteX136" fmla="*/ 5431367 w 6332991"/>
                  <a:gd name="connsiteY136" fmla="*/ 897521 h 6643878"/>
                  <a:gd name="connsiteX137" fmla="*/ 5774394 w 6332991"/>
                  <a:gd name="connsiteY137" fmla="*/ 790600 h 6643878"/>
                  <a:gd name="connsiteX138" fmla="*/ 6061414 w 6332991"/>
                  <a:gd name="connsiteY138" fmla="*/ 702589 h 6643878"/>
                  <a:gd name="connsiteX139" fmla="*/ 6282940 w 6332991"/>
                  <a:gd name="connsiteY139" fmla="*/ 635825 h 6643878"/>
                  <a:gd name="connsiteX140" fmla="*/ 6332991 w 6332991"/>
                  <a:gd name="connsiteY140" fmla="*/ 367779 h 6643878"/>
                  <a:gd name="connsiteX0" fmla="*/ 6332991 w 6332991"/>
                  <a:gd name="connsiteY0" fmla="*/ 367779 h 6643878"/>
                  <a:gd name="connsiteX1" fmla="*/ 4988899 w 6332991"/>
                  <a:gd name="connsiteY1" fmla="*/ 96647 h 6643878"/>
                  <a:gd name="connsiteX2" fmla="*/ 4305474 w 6332991"/>
                  <a:gd name="connsiteY2" fmla="*/ 0 h 6643878"/>
                  <a:gd name="connsiteX3" fmla="*/ 4070841 w 6332991"/>
                  <a:gd name="connsiteY3" fmla="*/ 72224 h 6643878"/>
                  <a:gd name="connsiteX4" fmla="*/ 4073140 w 6332991"/>
                  <a:gd name="connsiteY4" fmla="*/ 307657 h 6643878"/>
                  <a:gd name="connsiteX5" fmla="*/ 4080696 w 6332991"/>
                  <a:gd name="connsiteY5" fmla="*/ 364629 h 6643878"/>
                  <a:gd name="connsiteX6" fmla="*/ 4084252 w 6332991"/>
                  <a:gd name="connsiteY6" fmla="*/ 415683 h 6643878"/>
                  <a:gd name="connsiteX7" fmla="*/ 4083935 w 6332991"/>
                  <a:gd name="connsiteY7" fmla="*/ 461111 h 6643878"/>
                  <a:gd name="connsiteX8" fmla="*/ 4079807 w 6332991"/>
                  <a:gd name="connsiteY8" fmla="*/ 501205 h 6643878"/>
                  <a:gd name="connsiteX9" fmla="*/ 4060541 w 6332991"/>
                  <a:gd name="connsiteY9" fmla="*/ 566585 h 6643878"/>
                  <a:gd name="connsiteX10" fmla="*/ 4027179 w 6332991"/>
                  <a:gd name="connsiteY10" fmla="*/ 614159 h 6643878"/>
                  <a:gd name="connsiteX11" fmla="*/ 3980493 w 6332991"/>
                  <a:gd name="connsiteY11" fmla="*/ 646277 h 6643878"/>
                  <a:gd name="connsiteX12" fmla="*/ 3921197 w 6332991"/>
                  <a:gd name="connsiteY12" fmla="*/ 665289 h 6643878"/>
                  <a:gd name="connsiteX13" fmla="*/ 3850039 w 6332991"/>
                  <a:gd name="connsiteY13" fmla="*/ 673544 h 6643878"/>
                  <a:gd name="connsiteX14" fmla="*/ 3810237 w 6332991"/>
                  <a:gd name="connsiteY14" fmla="*/ 674370 h 6643878"/>
                  <a:gd name="connsiteX15" fmla="*/ 3767756 w 6332991"/>
                  <a:gd name="connsiteY15" fmla="*/ 673392 h 6643878"/>
                  <a:gd name="connsiteX16" fmla="*/ 3722671 w 6332991"/>
                  <a:gd name="connsiteY16" fmla="*/ 670890 h 6643878"/>
                  <a:gd name="connsiteX17" fmla="*/ 3675096 w 6332991"/>
                  <a:gd name="connsiteY17" fmla="*/ 667169 h 6643878"/>
                  <a:gd name="connsiteX18" fmla="*/ 3625097 w 6332991"/>
                  <a:gd name="connsiteY18" fmla="*/ 662533 h 6643878"/>
                  <a:gd name="connsiteX19" fmla="*/ 3518251 w 6332991"/>
                  <a:gd name="connsiteY19" fmla="*/ 651624 h 6643878"/>
                  <a:gd name="connsiteX20" fmla="*/ 3491264 w 6332991"/>
                  <a:gd name="connsiteY20" fmla="*/ 649795 h 6643878"/>
                  <a:gd name="connsiteX21" fmla="*/ 3434711 w 6332991"/>
                  <a:gd name="connsiteY21" fmla="*/ 651319 h 6643878"/>
                  <a:gd name="connsiteX22" fmla="*/ 3374907 w 6332991"/>
                  <a:gd name="connsiteY22" fmla="*/ 659650 h 6643878"/>
                  <a:gd name="connsiteX23" fmla="*/ 3312042 w 6332991"/>
                  <a:gd name="connsiteY23" fmla="*/ 674598 h 6643878"/>
                  <a:gd name="connsiteX24" fmla="*/ 3246357 w 6332991"/>
                  <a:gd name="connsiteY24" fmla="*/ 695998 h 6643878"/>
                  <a:gd name="connsiteX25" fmla="*/ 3178031 w 6332991"/>
                  <a:gd name="connsiteY25" fmla="*/ 723646 h 6643878"/>
                  <a:gd name="connsiteX26" fmla="*/ 3142954 w 6332991"/>
                  <a:gd name="connsiteY26" fmla="*/ 739775 h 6643878"/>
                  <a:gd name="connsiteX27" fmla="*/ 3107305 w 6332991"/>
                  <a:gd name="connsiteY27" fmla="*/ 757389 h 6643878"/>
                  <a:gd name="connsiteX28" fmla="*/ 3071097 w 6332991"/>
                  <a:gd name="connsiteY28" fmla="*/ 776490 h 6643878"/>
                  <a:gd name="connsiteX29" fmla="*/ 3034369 w 6332991"/>
                  <a:gd name="connsiteY29" fmla="*/ 797052 h 6643878"/>
                  <a:gd name="connsiteX30" fmla="*/ 3012182 w 6332991"/>
                  <a:gd name="connsiteY30" fmla="*/ 810158 h 6643878"/>
                  <a:gd name="connsiteX31" fmla="*/ 3012182 w 6332991"/>
                  <a:gd name="connsiteY31" fmla="*/ 1692389 h 6643878"/>
                  <a:gd name="connsiteX32" fmla="*/ 2829378 w 6332991"/>
                  <a:gd name="connsiteY32" fmla="*/ 1821446 h 6643878"/>
                  <a:gd name="connsiteX33" fmla="*/ 2887011 w 6332991"/>
                  <a:gd name="connsiteY33" fmla="*/ 1773847 h 6643878"/>
                  <a:gd name="connsiteX34" fmla="*/ 2919929 w 6332991"/>
                  <a:gd name="connsiteY34" fmla="*/ 1749183 h 6643878"/>
                  <a:gd name="connsiteX35" fmla="*/ 2951831 w 6332991"/>
                  <a:gd name="connsiteY35" fmla="*/ 1727263 h 6643878"/>
                  <a:gd name="connsiteX36" fmla="*/ 3012182 w 6332991"/>
                  <a:gd name="connsiteY36" fmla="*/ 1692389 h 6643878"/>
                  <a:gd name="connsiteX37" fmla="*/ 3012182 w 6332991"/>
                  <a:gd name="connsiteY37" fmla="*/ 810158 h 6643878"/>
                  <a:gd name="connsiteX38" fmla="*/ 2959439 w 6332991"/>
                  <a:gd name="connsiteY38" fmla="*/ 842441 h 6643878"/>
                  <a:gd name="connsiteX39" fmla="*/ 2921288 w 6332991"/>
                  <a:gd name="connsiteY39" fmla="*/ 867232 h 6643878"/>
                  <a:gd name="connsiteX40" fmla="*/ 2882731 w 6332991"/>
                  <a:gd name="connsiteY40" fmla="*/ 893394 h 6643878"/>
                  <a:gd name="connsiteX41" fmla="*/ 2843767 w 6332991"/>
                  <a:gd name="connsiteY41" fmla="*/ 920889 h 6643878"/>
                  <a:gd name="connsiteX42" fmla="*/ 2804448 w 6332991"/>
                  <a:gd name="connsiteY42" fmla="*/ 949718 h 6643878"/>
                  <a:gd name="connsiteX43" fmla="*/ 2764786 w 6332991"/>
                  <a:gd name="connsiteY43" fmla="*/ 979843 h 6643878"/>
                  <a:gd name="connsiteX44" fmla="*/ 2724806 w 6332991"/>
                  <a:gd name="connsiteY44" fmla="*/ 1011250 h 6643878"/>
                  <a:gd name="connsiteX45" fmla="*/ 2684535 w 6332991"/>
                  <a:gd name="connsiteY45" fmla="*/ 1043901 h 6643878"/>
                  <a:gd name="connsiteX46" fmla="*/ 2644009 w 6332991"/>
                  <a:gd name="connsiteY46" fmla="*/ 1077798 h 6643878"/>
                  <a:gd name="connsiteX47" fmla="*/ 2603255 w 6332991"/>
                  <a:gd name="connsiteY47" fmla="*/ 1112913 h 6643878"/>
                  <a:gd name="connsiteX48" fmla="*/ 2562284 w 6332991"/>
                  <a:gd name="connsiteY48" fmla="*/ 1149210 h 6643878"/>
                  <a:gd name="connsiteX49" fmla="*/ 2521124 w 6332991"/>
                  <a:gd name="connsiteY49" fmla="*/ 1186675 h 6643878"/>
                  <a:gd name="connsiteX50" fmla="*/ 2479823 w 6332991"/>
                  <a:gd name="connsiteY50" fmla="*/ 1225283 h 6643878"/>
                  <a:gd name="connsiteX51" fmla="*/ 2438383 w 6332991"/>
                  <a:gd name="connsiteY51" fmla="*/ 1265021 h 6643878"/>
                  <a:gd name="connsiteX52" fmla="*/ 2396841 w 6332991"/>
                  <a:gd name="connsiteY52" fmla="*/ 1305852 h 6643878"/>
                  <a:gd name="connsiteX53" fmla="*/ 2355236 w 6332991"/>
                  <a:gd name="connsiteY53" fmla="*/ 1347774 h 6643878"/>
                  <a:gd name="connsiteX54" fmla="*/ 2313568 w 6332991"/>
                  <a:gd name="connsiteY54" fmla="*/ 1390738 h 6643878"/>
                  <a:gd name="connsiteX55" fmla="*/ 2271873 w 6332991"/>
                  <a:gd name="connsiteY55" fmla="*/ 1434757 h 6643878"/>
                  <a:gd name="connsiteX56" fmla="*/ 2230192 w 6332991"/>
                  <a:gd name="connsiteY56" fmla="*/ 1479778 h 6643878"/>
                  <a:gd name="connsiteX57" fmla="*/ 2188523 w 6332991"/>
                  <a:gd name="connsiteY57" fmla="*/ 1525790 h 6643878"/>
                  <a:gd name="connsiteX58" fmla="*/ 2146931 w 6332991"/>
                  <a:gd name="connsiteY58" fmla="*/ 1572768 h 6643878"/>
                  <a:gd name="connsiteX59" fmla="*/ 2105402 w 6332991"/>
                  <a:gd name="connsiteY59" fmla="*/ 1620697 h 6643878"/>
                  <a:gd name="connsiteX60" fmla="*/ 2063987 w 6332991"/>
                  <a:gd name="connsiteY60" fmla="*/ 1669542 h 6643878"/>
                  <a:gd name="connsiteX61" fmla="*/ 2022712 w 6332991"/>
                  <a:gd name="connsiteY61" fmla="*/ 1719300 h 6643878"/>
                  <a:gd name="connsiteX62" fmla="*/ 1981589 w 6332991"/>
                  <a:gd name="connsiteY62" fmla="*/ 1769935 h 6643878"/>
                  <a:gd name="connsiteX63" fmla="*/ 1940657 w 6332991"/>
                  <a:gd name="connsiteY63" fmla="*/ 1821421 h 6643878"/>
                  <a:gd name="connsiteX64" fmla="*/ 1899941 w 6332991"/>
                  <a:gd name="connsiteY64" fmla="*/ 1873758 h 6643878"/>
                  <a:gd name="connsiteX65" fmla="*/ 1830853 w 6332991"/>
                  <a:gd name="connsiteY65" fmla="*/ 1964372 h 6643878"/>
                  <a:gd name="connsiteX66" fmla="*/ 1801300 w 6332991"/>
                  <a:gd name="connsiteY66" fmla="*/ 2002142 h 6643878"/>
                  <a:gd name="connsiteX67" fmla="*/ 1770833 w 6332991"/>
                  <a:gd name="connsiteY67" fmla="*/ 2040204 h 6643878"/>
                  <a:gd name="connsiteX68" fmla="*/ 1739489 w 6332991"/>
                  <a:gd name="connsiteY68" fmla="*/ 2078520 h 6643878"/>
                  <a:gd name="connsiteX69" fmla="*/ 1707320 w 6332991"/>
                  <a:gd name="connsiteY69" fmla="*/ 2117064 h 6643878"/>
                  <a:gd name="connsiteX70" fmla="*/ 1674364 w 6332991"/>
                  <a:gd name="connsiteY70" fmla="*/ 2155799 h 6643878"/>
                  <a:gd name="connsiteX71" fmla="*/ 1640645 w 6332991"/>
                  <a:gd name="connsiteY71" fmla="*/ 2194725 h 6643878"/>
                  <a:gd name="connsiteX72" fmla="*/ 1606216 w 6332991"/>
                  <a:gd name="connsiteY72" fmla="*/ 2233790 h 6643878"/>
                  <a:gd name="connsiteX73" fmla="*/ 1571125 w 6332991"/>
                  <a:gd name="connsiteY73" fmla="*/ 2272982 h 6643878"/>
                  <a:gd name="connsiteX74" fmla="*/ 1535388 w 6332991"/>
                  <a:gd name="connsiteY74" fmla="*/ 2312263 h 6643878"/>
                  <a:gd name="connsiteX75" fmla="*/ 1499066 w 6332991"/>
                  <a:gd name="connsiteY75" fmla="*/ 2351608 h 6643878"/>
                  <a:gd name="connsiteX76" fmla="*/ 1462198 w 6332991"/>
                  <a:gd name="connsiteY76" fmla="*/ 2391003 h 6643878"/>
                  <a:gd name="connsiteX77" fmla="*/ 1424809 w 6332991"/>
                  <a:gd name="connsiteY77" fmla="*/ 2430424 h 6643878"/>
                  <a:gd name="connsiteX78" fmla="*/ 1386950 w 6332991"/>
                  <a:gd name="connsiteY78" fmla="*/ 2469819 h 6643878"/>
                  <a:gd name="connsiteX79" fmla="*/ 1348660 w 6332991"/>
                  <a:gd name="connsiteY79" fmla="*/ 2509189 h 6643878"/>
                  <a:gd name="connsiteX80" fmla="*/ 1309988 w 6332991"/>
                  <a:gd name="connsiteY80" fmla="*/ 2548483 h 6643878"/>
                  <a:gd name="connsiteX81" fmla="*/ 1270948 w 6332991"/>
                  <a:gd name="connsiteY81" fmla="*/ 2587701 h 6643878"/>
                  <a:gd name="connsiteX82" fmla="*/ 1231604 w 6332991"/>
                  <a:gd name="connsiteY82" fmla="*/ 2626791 h 6643878"/>
                  <a:gd name="connsiteX83" fmla="*/ 1191980 w 6332991"/>
                  <a:gd name="connsiteY83" fmla="*/ 2665742 h 6643878"/>
                  <a:gd name="connsiteX84" fmla="*/ 1152127 w 6332991"/>
                  <a:gd name="connsiteY84" fmla="*/ 2704515 h 6643878"/>
                  <a:gd name="connsiteX85" fmla="*/ 1112084 w 6332991"/>
                  <a:gd name="connsiteY85" fmla="*/ 2743111 h 6643878"/>
                  <a:gd name="connsiteX86" fmla="*/ 1071888 w 6332991"/>
                  <a:gd name="connsiteY86" fmla="*/ 2781465 h 6643878"/>
                  <a:gd name="connsiteX87" fmla="*/ 1031591 w 6332991"/>
                  <a:gd name="connsiteY87" fmla="*/ 2819577 h 6643878"/>
                  <a:gd name="connsiteX88" fmla="*/ 950794 w 6332991"/>
                  <a:gd name="connsiteY88" fmla="*/ 2894952 h 6643878"/>
                  <a:gd name="connsiteX89" fmla="*/ 870022 w 6332991"/>
                  <a:gd name="connsiteY89" fmla="*/ 2969018 h 6643878"/>
                  <a:gd name="connsiteX90" fmla="*/ 789618 w 6332991"/>
                  <a:gd name="connsiteY90" fmla="*/ 3041548 h 6643878"/>
                  <a:gd name="connsiteX91" fmla="*/ 709862 w 6332991"/>
                  <a:gd name="connsiteY91" fmla="*/ 3112338 h 6643878"/>
                  <a:gd name="connsiteX92" fmla="*/ 631110 w 6332991"/>
                  <a:gd name="connsiteY92" fmla="*/ 3181185 h 6643878"/>
                  <a:gd name="connsiteX93" fmla="*/ 553665 w 6332991"/>
                  <a:gd name="connsiteY93" fmla="*/ 3247872 h 6643878"/>
                  <a:gd name="connsiteX94" fmla="*/ 477833 w 6332991"/>
                  <a:gd name="connsiteY94" fmla="*/ 3312185 h 6643878"/>
                  <a:gd name="connsiteX95" fmla="*/ 403957 w 6332991"/>
                  <a:gd name="connsiteY95" fmla="*/ 3373894 h 6643878"/>
                  <a:gd name="connsiteX96" fmla="*/ 332355 w 6332991"/>
                  <a:gd name="connsiteY96" fmla="*/ 3432822 h 6643878"/>
                  <a:gd name="connsiteX97" fmla="*/ 263330 w 6332991"/>
                  <a:gd name="connsiteY97" fmla="*/ 3488740 h 6643878"/>
                  <a:gd name="connsiteX98" fmla="*/ 134324 w 6332991"/>
                  <a:gd name="connsiteY98" fmla="*/ 3590683 h 6643878"/>
                  <a:gd name="connsiteX99" fmla="*/ 187486 w 6332991"/>
                  <a:gd name="connsiteY99" fmla="*/ 3643401 h 6643878"/>
                  <a:gd name="connsiteX100" fmla="*/ 241156 w 6332991"/>
                  <a:gd name="connsiteY100" fmla="*/ 3687292 h 6643878"/>
                  <a:gd name="connsiteX101" fmla="*/ 295029 w 6332991"/>
                  <a:gd name="connsiteY101" fmla="*/ 3722992 h 6643878"/>
                  <a:gd name="connsiteX102" fmla="*/ 348789 w 6332991"/>
                  <a:gd name="connsiteY102" fmla="*/ 3751161 h 6643878"/>
                  <a:gd name="connsiteX103" fmla="*/ 402116 w 6332991"/>
                  <a:gd name="connsiteY103" fmla="*/ 3772420 h 6643878"/>
                  <a:gd name="connsiteX104" fmla="*/ 454681 w 6332991"/>
                  <a:gd name="connsiteY104" fmla="*/ 3787432 h 6643878"/>
                  <a:gd name="connsiteX105" fmla="*/ 506180 w 6332991"/>
                  <a:gd name="connsiteY105" fmla="*/ 3796804 h 6643878"/>
                  <a:gd name="connsiteX106" fmla="*/ 556294 w 6332991"/>
                  <a:gd name="connsiteY106" fmla="*/ 3801199 h 6643878"/>
                  <a:gd name="connsiteX107" fmla="*/ 209257 w 6332991"/>
                  <a:gd name="connsiteY107" fmla="*/ 4979309 h 6643878"/>
                  <a:gd name="connsiteX108" fmla="*/ 24469 w 6332991"/>
                  <a:gd name="connsiteY108" fmla="*/ 6643878 h 6643878"/>
                  <a:gd name="connsiteX109" fmla="*/ 810395 w 6332991"/>
                  <a:gd name="connsiteY109" fmla="*/ 6643878 h 6643878"/>
                  <a:gd name="connsiteX110" fmla="*/ 1297716 w 6332991"/>
                  <a:gd name="connsiteY110" fmla="*/ 4907432 h 6643878"/>
                  <a:gd name="connsiteX111" fmla="*/ 1729746 w 6332991"/>
                  <a:gd name="connsiteY111" fmla="*/ 3833073 h 6643878"/>
                  <a:gd name="connsiteX112" fmla="*/ 2226415 w 6332991"/>
                  <a:gd name="connsiteY112" fmla="*/ 2882981 h 6643878"/>
                  <a:gd name="connsiteX113" fmla="*/ 3012233 w 6332991"/>
                  <a:gd name="connsiteY113" fmla="*/ 1692351 h 6643878"/>
                  <a:gd name="connsiteX114" fmla="*/ 3047069 w 6332991"/>
                  <a:gd name="connsiteY114" fmla="*/ 1675676 h 6643878"/>
                  <a:gd name="connsiteX115" fmla="*/ 3084280 w 6332991"/>
                  <a:gd name="connsiteY115" fmla="*/ 1658874 h 6643878"/>
                  <a:gd name="connsiteX116" fmla="*/ 3123751 w 6332991"/>
                  <a:gd name="connsiteY116" fmla="*/ 1641944 h 6643878"/>
                  <a:gd name="connsiteX117" fmla="*/ 3165318 w 6332991"/>
                  <a:gd name="connsiteY117" fmla="*/ 1624901 h 6643878"/>
                  <a:gd name="connsiteX118" fmla="*/ 3208829 w 6332991"/>
                  <a:gd name="connsiteY118" fmla="*/ 1607769 h 6643878"/>
                  <a:gd name="connsiteX119" fmla="*/ 3254117 w 6332991"/>
                  <a:gd name="connsiteY119" fmla="*/ 1590560 h 6643878"/>
                  <a:gd name="connsiteX120" fmla="*/ 3301031 w 6332991"/>
                  <a:gd name="connsiteY120" fmla="*/ 1573301 h 6643878"/>
                  <a:gd name="connsiteX121" fmla="*/ 3349405 w 6332991"/>
                  <a:gd name="connsiteY121" fmla="*/ 1556016 h 6643878"/>
                  <a:gd name="connsiteX122" fmla="*/ 3399100 w 6332991"/>
                  <a:gd name="connsiteY122" fmla="*/ 1538719 h 6643878"/>
                  <a:gd name="connsiteX123" fmla="*/ 3449938 w 6332991"/>
                  <a:gd name="connsiteY123" fmla="*/ 1521421 h 6643878"/>
                  <a:gd name="connsiteX124" fmla="*/ 3501767 w 6332991"/>
                  <a:gd name="connsiteY124" fmla="*/ 1504162 h 6643878"/>
                  <a:gd name="connsiteX125" fmla="*/ 3554434 w 6332991"/>
                  <a:gd name="connsiteY125" fmla="*/ 1486954 h 6643878"/>
                  <a:gd name="connsiteX126" fmla="*/ 3661647 w 6332991"/>
                  <a:gd name="connsiteY126" fmla="*/ 1452753 h 6643878"/>
                  <a:gd name="connsiteX127" fmla="*/ 3770296 w 6332991"/>
                  <a:gd name="connsiteY127" fmla="*/ 1418996 h 6643878"/>
                  <a:gd name="connsiteX128" fmla="*/ 3933224 w 6332991"/>
                  <a:gd name="connsiteY128" fmla="*/ 1369542 h 6643878"/>
                  <a:gd name="connsiteX129" fmla="*/ 4291072 w 6332991"/>
                  <a:gd name="connsiteY129" fmla="*/ 1262392 h 6643878"/>
                  <a:gd name="connsiteX130" fmla="*/ 4381890 w 6332991"/>
                  <a:gd name="connsiteY130" fmla="*/ 1234630 h 6643878"/>
                  <a:gd name="connsiteX131" fmla="*/ 4465316 w 6332991"/>
                  <a:gd name="connsiteY131" fmla="*/ 1208430 h 6643878"/>
                  <a:gd name="connsiteX132" fmla="*/ 4503873 w 6332991"/>
                  <a:gd name="connsiteY132" fmla="*/ 1195971 h 6643878"/>
                  <a:gd name="connsiteX133" fmla="*/ 4714680 w 6332991"/>
                  <a:gd name="connsiteY133" fmla="*/ 1126337 h 6643878"/>
                  <a:gd name="connsiteX134" fmla="*/ 5059943 w 6332991"/>
                  <a:gd name="connsiteY134" fmla="*/ 1015098 h 6643878"/>
                  <a:gd name="connsiteX135" fmla="*/ 5431367 w 6332991"/>
                  <a:gd name="connsiteY135" fmla="*/ 897521 h 6643878"/>
                  <a:gd name="connsiteX136" fmla="*/ 5774394 w 6332991"/>
                  <a:gd name="connsiteY136" fmla="*/ 790600 h 6643878"/>
                  <a:gd name="connsiteX137" fmla="*/ 6061414 w 6332991"/>
                  <a:gd name="connsiteY137" fmla="*/ 702589 h 6643878"/>
                  <a:gd name="connsiteX138" fmla="*/ 6282940 w 6332991"/>
                  <a:gd name="connsiteY138" fmla="*/ 635825 h 6643878"/>
                  <a:gd name="connsiteX139" fmla="*/ 6332991 w 6332991"/>
                  <a:gd name="connsiteY139" fmla="*/ 367779 h 6643878"/>
                  <a:gd name="connsiteX0" fmla="*/ 6332991 w 6332991"/>
                  <a:gd name="connsiteY0" fmla="*/ 367779 h 6643878"/>
                  <a:gd name="connsiteX1" fmla="*/ 4988899 w 6332991"/>
                  <a:gd name="connsiteY1" fmla="*/ 96647 h 6643878"/>
                  <a:gd name="connsiteX2" fmla="*/ 4305474 w 6332991"/>
                  <a:gd name="connsiteY2" fmla="*/ 0 h 6643878"/>
                  <a:gd name="connsiteX3" fmla="*/ 4070841 w 6332991"/>
                  <a:gd name="connsiteY3" fmla="*/ 72224 h 6643878"/>
                  <a:gd name="connsiteX4" fmla="*/ 4073140 w 6332991"/>
                  <a:gd name="connsiteY4" fmla="*/ 307657 h 6643878"/>
                  <a:gd name="connsiteX5" fmla="*/ 4080696 w 6332991"/>
                  <a:gd name="connsiteY5" fmla="*/ 364629 h 6643878"/>
                  <a:gd name="connsiteX6" fmla="*/ 4084252 w 6332991"/>
                  <a:gd name="connsiteY6" fmla="*/ 415683 h 6643878"/>
                  <a:gd name="connsiteX7" fmla="*/ 4083935 w 6332991"/>
                  <a:gd name="connsiteY7" fmla="*/ 461111 h 6643878"/>
                  <a:gd name="connsiteX8" fmla="*/ 4079807 w 6332991"/>
                  <a:gd name="connsiteY8" fmla="*/ 501205 h 6643878"/>
                  <a:gd name="connsiteX9" fmla="*/ 4060541 w 6332991"/>
                  <a:gd name="connsiteY9" fmla="*/ 566585 h 6643878"/>
                  <a:gd name="connsiteX10" fmla="*/ 4027179 w 6332991"/>
                  <a:gd name="connsiteY10" fmla="*/ 614159 h 6643878"/>
                  <a:gd name="connsiteX11" fmla="*/ 3980493 w 6332991"/>
                  <a:gd name="connsiteY11" fmla="*/ 646277 h 6643878"/>
                  <a:gd name="connsiteX12" fmla="*/ 3921197 w 6332991"/>
                  <a:gd name="connsiteY12" fmla="*/ 665289 h 6643878"/>
                  <a:gd name="connsiteX13" fmla="*/ 3850039 w 6332991"/>
                  <a:gd name="connsiteY13" fmla="*/ 673544 h 6643878"/>
                  <a:gd name="connsiteX14" fmla="*/ 3810237 w 6332991"/>
                  <a:gd name="connsiteY14" fmla="*/ 674370 h 6643878"/>
                  <a:gd name="connsiteX15" fmla="*/ 3767756 w 6332991"/>
                  <a:gd name="connsiteY15" fmla="*/ 673392 h 6643878"/>
                  <a:gd name="connsiteX16" fmla="*/ 3722671 w 6332991"/>
                  <a:gd name="connsiteY16" fmla="*/ 670890 h 6643878"/>
                  <a:gd name="connsiteX17" fmla="*/ 3675096 w 6332991"/>
                  <a:gd name="connsiteY17" fmla="*/ 667169 h 6643878"/>
                  <a:gd name="connsiteX18" fmla="*/ 3625097 w 6332991"/>
                  <a:gd name="connsiteY18" fmla="*/ 662533 h 6643878"/>
                  <a:gd name="connsiteX19" fmla="*/ 3518251 w 6332991"/>
                  <a:gd name="connsiteY19" fmla="*/ 651624 h 6643878"/>
                  <a:gd name="connsiteX20" fmla="*/ 3491264 w 6332991"/>
                  <a:gd name="connsiteY20" fmla="*/ 649795 h 6643878"/>
                  <a:gd name="connsiteX21" fmla="*/ 3434711 w 6332991"/>
                  <a:gd name="connsiteY21" fmla="*/ 651319 h 6643878"/>
                  <a:gd name="connsiteX22" fmla="*/ 3374907 w 6332991"/>
                  <a:gd name="connsiteY22" fmla="*/ 659650 h 6643878"/>
                  <a:gd name="connsiteX23" fmla="*/ 3312042 w 6332991"/>
                  <a:gd name="connsiteY23" fmla="*/ 674598 h 6643878"/>
                  <a:gd name="connsiteX24" fmla="*/ 3246357 w 6332991"/>
                  <a:gd name="connsiteY24" fmla="*/ 695998 h 6643878"/>
                  <a:gd name="connsiteX25" fmla="*/ 3178031 w 6332991"/>
                  <a:gd name="connsiteY25" fmla="*/ 723646 h 6643878"/>
                  <a:gd name="connsiteX26" fmla="*/ 3142954 w 6332991"/>
                  <a:gd name="connsiteY26" fmla="*/ 739775 h 6643878"/>
                  <a:gd name="connsiteX27" fmla="*/ 3107305 w 6332991"/>
                  <a:gd name="connsiteY27" fmla="*/ 757389 h 6643878"/>
                  <a:gd name="connsiteX28" fmla="*/ 3071097 w 6332991"/>
                  <a:gd name="connsiteY28" fmla="*/ 776490 h 6643878"/>
                  <a:gd name="connsiteX29" fmla="*/ 3034369 w 6332991"/>
                  <a:gd name="connsiteY29" fmla="*/ 797052 h 6643878"/>
                  <a:gd name="connsiteX30" fmla="*/ 3012182 w 6332991"/>
                  <a:gd name="connsiteY30" fmla="*/ 810158 h 6643878"/>
                  <a:gd name="connsiteX31" fmla="*/ 3012182 w 6332991"/>
                  <a:gd name="connsiteY31" fmla="*/ 1692389 h 6643878"/>
                  <a:gd name="connsiteX32" fmla="*/ 2829378 w 6332991"/>
                  <a:gd name="connsiteY32" fmla="*/ 1821446 h 6643878"/>
                  <a:gd name="connsiteX33" fmla="*/ 2887011 w 6332991"/>
                  <a:gd name="connsiteY33" fmla="*/ 1773847 h 6643878"/>
                  <a:gd name="connsiteX34" fmla="*/ 2919929 w 6332991"/>
                  <a:gd name="connsiteY34" fmla="*/ 1749183 h 6643878"/>
                  <a:gd name="connsiteX35" fmla="*/ 2951831 w 6332991"/>
                  <a:gd name="connsiteY35" fmla="*/ 1727263 h 6643878"/>
                  <a:gd name="connsiteX36" fmla="*/ 3012182 w 6332991"/>
                  <a:gd name="connsiteY36" fmla="*/ 1692389 h 6643878"/>
                  <a:gd name="connsiteX37" fmla="*/ 3012182 w 6332991"/>
                  <a:gd name="connsiteY37" fmla="*/ 810158 h 6643878"/>
                  <a:gd name="connsiteX38" fmla="*/ 2959439 w 6332991"/>
                  <a:gd name="connsiteY38" fmla="*/ 842441 h 6643878"/>
                  <a:gd name="connsiteX39" fmla="*/ 2921288 w 6332991"/>
                  <a:gd name="connsiteY39" fmla="*/ 867232 h 6643878"/>
                  <a:gd name="connsiteX40" fmla="*/ 2882731 w 6332991"/>
                  <a:gd name="connsiteY40" fmla="*/ 893394 h 6643878"/>
                  <a:gd name="connsiteX41" fmla="*/ 2843767 w 6332991"/>
                  <a:gd name="connsiteY41" fmla="*/ 920889 h 6643878"/>
                  <a:gd name="connsiteX42" fmla="*/ 2804448 w 6332991"/>
                  <a:gd name="connsiteY42" fmla="*/ 949718 h 6643878"/>
                  <a:gd name="connsiteX43" fmla="*/ 2764786 w 6332991"/>
                  <a:gd name="connsiteY43" fmla="*/ 979843 h 6643878"/>
                  <a:gd name="connsiteX44" fmla="*/ 2724806 w 6332991"/>
                  <a:gd name="connsiteY44" fmla="*/ 1011250 h 6643878"/>
                  <a:gd name="connsiteX45" fmla="*/ 2684535 w 6332991"/>
                  <a:gd name="connsiteY45" fmla="*/ 1043901 h 6643878"/>
                  <a:gd name="connsiteX46" fmla="*/ 2644009 w 6332991"/>
                  <a:gd name="connsiteY46" fmla="*/ 1077798 h 6643878"/>
                  <a:gd name="connsiteX47" fmla="*/ 2603255 w 6332991"/>
                  <a:gd name="connsiteY47" fmla="*/ 1112913 h 6643878"/>
                  <a:gd name="connsiteX48" fmla="*/ 2562284 w 6332991"/>
                  <a:gd name="connsiteY48" fmla="*/ 1149210 h 6643878"/>
                  <a:gd name="connsiteX49" fmla="*/ 2521124 w 6332991"/>
                  <a:gd name="connsiteY49" fmla="*/ 1186675 h 6643878"/>
                  <a:gd name="connsiteX50" fmla="*/ 2479823 w 6332991"/>
                  <a:gd name="connsiteY50" fmla="*/ 1225283 h 6643878"/>
                  <a:gd name="connsiteX51" fmla="*/ 2438383 w 6332991"/>
                  <a:gd name="connsiteY51" fmla="*/ 1265021 h 6643878"/>
                  <a:gd name="connsiteX52" fmla="*/ 2396841 w 6332991"/>
                  <a:gd name="connsiteY52" fmla="*/ 1305852 h 6643878"/>
                  <a:gd name="connsiteX53" fmla="*/ 2355236 w 6332991"/>
                  <a:gd name="connsiteY53" fmla="*/ 1347774 h 6643878"/>
                  <a:gd name="connsiteX54" fmla="*/ 2313568 w 6332991"/>
                  <a:gd name="connsiteY54" fmla="*/ 1390738 h 6643878"/>
                  <a:gd name="connsiteX55" fmla="*/ 2271873 w 6332991"/>
                  <a:gd name="connsiteY55" fmla="*/ 1434757 h 6643878"/>
                  <a:gd name="connsiteX56" fmla="*/ 2230192 w 6332991"/>
                  <a:gd name="connsiteY56" fmla="*/ 1479778 h 6643878"/>
                  <a:gd name="connsiteX57" fmla="*/ 2188523 w 6332991"/>
                  <a:gd name="connsiteY57" fmla="*/ 1525790 h 6643878"/>
                  <a:gd name="connsiteX58" fmla="*/ 2146931 w 6332991"/>
                  <a:gd name="connsiteY58" fmla="*/ 1572768 h 6643878"/>
                  <a:gd name="connsiteX59" fmla="*/ 2105402 w 6332991"/>
                  <a:gd name="connsiteY59" fmla="*/ 1620697 h 6643878"/>
                  <a:gd name="connsiteX60" fmla="*/ 2063987 w 6332991"/>
                  <a:gd name="connsiteY60" fmla="*/ 1669542 h 6643878"/>
                  <a:gd name="connsiteX61" fmla="*/ 2022712 w 6332991"/>
                  <a:gd name="connsiteY61" fmla="*/ 1719300 h 6643878"/>
                  <a:gd name="connsiteX62" fmla="*/ 1981589 w 6332991"/>
                  <a:gd name="connsiteY62" fmla="*/ 1769935 h 6643878"/>
                  <a:gd name="connsiteX63" fmla="*/ 1940657 w 6332991"/>
                  <a:gd name="connsiteY63" fmla="*/ 1821421 h 6643878"/>
                  <a:gd name="connsiteX64" fmla="*/ 1899941 w 6332991"/>
                  <a:gd name="connsiteY64" fmla="*/ 1873758 h 6643878"/>
                  <a:gd name="connsiteX65" fmla="*/ 1830853 w 6332991"/>
                  <a:gd name="connsiteY65" fmla="*/ 1964372 h 6643878"/>
                  <a:gd name="connsiteX66" fmla="*/ 1801300 w 6332991"/>
                  <a:gd name="connsiteY66" fmla="*/ 2002142 h 6643878"/>
                  <a:gd name="connsiteX67" fmla="*/ 1770833 w 6332991"/>
                  <a:gd name="connsiteY67" fmla="*/ 2040204 h 6643878"/>
                  <a:gd name="connsiteX68" fmla="*/ 1739489 w 6332991"/>
                  <a:gd name="connsiteY68" fmla="*/ 2078520 h 6643878"/>
                  <a:gd name="connsiteX69" fmla="*/ 1707320 w 6332991"/>
                  <a:gd name="connsiteY69" fmla="*/ 2117064 h 6643878"/>
                  <a:gd name="connsiteX70" fmla="*/ 1674364 w 6332991"/>
                  <a:gd name="connsiteY70" fmla="*/ 2155799 h 6643878"/>
                  <a:gd name="connsiteX71" fmla="*/ 1640645 w 6332991"/>
                  <a:gd name="connsiteY71" fmla="*/ 2194725 h 6643878"/>
                  <a:gd name="connsiteX72" fmla="*/ 1606216 w 6332991"/>
                  <a:gd name="connsiteY72" fmla="*/ 2233790 h 6643878"/>
                  <a:gd name="connsiteX73" fmla="*/ 1571125 w 6332991"/>
                  <a:gd name="connsiteY73" fmla="*/ 2272982 h 6643878"/>
                  <a:gd name="connsiteX74" fmla="*/ 1535388 w 6332991"/>
                  <a:gd name="connsiteY74" fmla="*/ 2312263 h 6643878"/>
                  <a:gd name="connsiteX75" fmla="*/ 1499066 w 6332991"/>
                  <a:gd name="connsiteY75" fmla="*/ 2351608 h 6643878"/>
                  <a:gd name="connsiteX76" fmla="*/ 1462198 w 6332991"/>
                  <a:gd name="connsiteY76" fmla="*/ 2391003 h 6643878"/>
                  <a:gd name="connsiteX77" fmla="*/ 1424809 w 6332991"/>
                  <a:gd name="connsiteY77" fmla="*/ 2430424 h 6643878"/>
                  <a:gd name="connsiteX78" fmla="*/ 1386950 w 6332991"/>
                  <a:gd name="connsiteY78" fmla="*/ 2469819 h 6643878"/>
                  <a:gd name="connsiteX79" fmla="*/ 1348660 w 6332991"/>
                  <a:gd name="connsiteY79" fmla="*/ 2509189 h 6643878"/>
                  <a:gd name="connsiteX80" fmla="*/ 1309988 w 6332991"/>
                  <a:gd name="connsiteY80" fmla="*/ 2548483 h 6643878"/>
                  <a:gd name="connsiteX81" fmla="*/ 1270948 w 6332991"/>
                  <a:gd name="connsiteY81" fmla="*/ 2587701 h 6643878"/>
                  <a:gd name="connsiteX82" fmla="*/ 1231604 w 6332991"/>
                  <a:gd name="connsiteY82" fmla="*/ 2626791 h 6643878"/>
                  <a:gd name="connsiteX83" fmla="*/ 1191980 w 6332991"/>
                  <a:gd name="connsiteY83" fmla="*/ 2665742 h 6643878"/>
                  <a:gd name="connsiteX84" fmla="*/ 1152127 w 6332991"/>
                  <a:gd name="connsiteY84" fmla="*/ 2704515 h 6643878"/>
                  <a:gd name="connsiteX85" fmla="*/ 1112084 w 6332991"/>
                  <a:gd name="connsiteY85" fmla="*/ 2743111 h 6643878"/>
                  <a:gd name="connsiteX86" fmla="*/ 1071888 w 6332991"/>
                  <a:gd name="connsiteY86" fmla="*/ 2781465 h 6643878"/>
                  <a:gd name="connsiteX87" fmla="*/ 1031591 w 6332991"/>
                  <a:gd name="connsiteY87" fmla="*/ 2819577 h 6643878"/>
                  <a:gd name="connsiteX88" fmla="*/ 950794 w 6332991"/>
                  <a:gd name="connsiteY88" fmla="*/ 2894952 h 6643878"/>
                  <a:gd name="connsiteX89" fmla="*/ 870022 w 6332991"/>
                  <a:gd name="connsiteY89" fmla="*/ 2969018 h 6643878"/>
                  <a:gd name="connsiteX90" fmla="*/ 789618 w 6332991"/>
                  <a:gd name="connsiteY90" fmla="*/ 3041548 h 6643878"/>
                  <a:gd name="connsiteX91" fmla="*/ 709862 w 6332991"/>
                  <a:gd name="connsiteY91" fmla="*/ 3112338 h 6643878"/>
                  <a:gd name="connsiteX92" fmla="*/ 631110 w 6332991"/>
                  <a:gd name="connsiteY92" fmla="*/ 3181185 h 6643878"/>
                  <a:gd name="connsiteX93" fmla="*/ 553665 w 6332991"/>
                  <a:gd name="connsiteY93" fmla="*/ 3247872 h 6643878"/>
                  <a:gd name="connsiteX94" fmla="*/ 477833 w 6332991"/>
                  <a:gd name="connsiteY94" fmla="*/ 3312185 h 6643878"/>
                  <a:gd name="connsiteX95" fmla="*/ 403957 w 6332991"/>
                  <a:gd name="connsiteY95" fmla="*/ 3373894 h 6643878"/>
                  <a:gd name="connsiteX96" fmla="*/ 332355 w 6332991"/>
                  <a:gd name="connsiteY96" fmla="*/ 3432822 h 6643878"/>
                  <a:gd name="connsiteX97" fmla="*/ 263330 w 6332991"/>
                  <a:gd name="connsiteY97" fmla="*/ 3488740 h 6643878"/>
                  <a:gd name="connsiteX98" fmla="*/ 134324 w 6332991"/>
                  <a:gd name="connsiteY98" fmla="*/ 3590683 h 6643878"/>
                  <a:gd name="connsiteX99" fmla="*/ 187486 w 6332991"/>
                  <a:gd name="connsiteY99" fmla="*/ 3643401 h 6643878"/>
                  <a:gd name="connsiteX100" fmla="*/ 241156 w 6332991"/>
                  <a:gd name="connsiteY100" fmla="*/ 3687292 h 6643878"/>
                  <a:gd name="connsiteX101" fmla="*/ 295029 w 6332991"/>
                  <a:gd name="connsiteY101" fmla="*/ 3722992 h 6643878"/>
                  <a:gd name="connsiteX102" fmla="*/ 348789 w 6332991"/>
                  <a:gd name="connsiteY102" fmla="*/ 3751161 h 6643878"/>
                  <a:gd name="connsiteX103" fmla="*/ 402116 w 6332991"/>
                  <a:gd name="connsiteY103" fmla="*/ 3772420 h 6643878"/>
                  <a:gd name="connsiteX104" fmla="*/ 454681 w 6332991"/>
                  <a:gd name="connsiteY104" fmla="*/ 3787432 h 6643878"/>
                  <a:gd name="connsiteX105" fmla="*/ 506180 w 6332991"/>
                  <a:gd name="connsiteY105" fmla="*/ 3796804 h 6643878"/>
                  <a:gd name="connsiteX106" fmla="*/ 209257 w 6332991"/>
                  <a:gd name="connsiteY106" fmla="*/ 4979309 h 6643878"/>
                  <a:gd name="connsiteX107" fmla="*/ 24469 w 6332991"/>
                  <a:gd name="connsiteY107" fmla="*/ 6643878 h 6643878"/>
                  <a:gd name="connsiteX108" fmla="*/ 810395 w 6332991"/>
                  <a:gd name="connsiteY108" fmla="*/ 6643878 h 6643878"/>
                  <a:gd name="connsiteX109" fmla="*/ 1297716 w 6332991"/>
                  <a:gd name="connsiteY109" fmla="*/ 4907432 h 6643878"/>
                  <a:gd name="connsiteX110" fmla="*/ 1729746 w 6332991"/>
                  <a:gd name="connsiteY110" fmla="*/ 3833073 h 6643878"/>
                  <a:gd name="connsiteX111" fmla="*/ 2226415 w 6332991"/>
                  <a:gd name="connsiteY111" fmla="*/ 2882981 h 6643878"/>
                  <a:gd name="connsiteX112" fmla="*/ 3012233 w 6332991"/>
                  <a:gd name="connsiteY112" fmla="*/ 1692351 h 6643878"/>
                  <a:gd name="connsiteX113" fmla="*/ 3047069 w 6332991"/>
                  <a:gd name="connsiteY113" fmla="*/ 1675676 h 6643878"/>
                  <a:gd name="connsiteX114" fmla="*/ 3084280 w 6332991"/>
                  <a:gd name="connsiteY114" fmla="*/ 1658874 h 6643878"/>
                  <a:gd name="connsiteX115" fmla="*/ 3123751 w 6332991"/>
                  <a:gd name="connsiteY115" fmla="*/ 1641944 h 6643878"/>
                  <a:gd name="connsiteX116" fmla="*/ 3165318 w 6332991"/>
                  <a:gd name="connsiteY116" fmla="*/ 1624901 h 6643878"/>
                  <a:gd name="connsiteX117" fmla="*/ 3208829 w 6332991"/>
                  <a:gd name="connsiteY117" fmla="*/ 1607769 h 6643878"/>
                  <a:gd name="connsiteX118" fmla="*/ 3254117 w 6332991"/>
                  <a:gd name="connsiteY118" fmla="*/ 1590560 h 6643878"/>
                  <a:gd name="connsiteX119" fmla="*/ 3301031 w 6332991"/>
                  <a:gd name="connsiteY119" fmla="*/ 1573301 h 6643878"/>
                  <a:gd name="connsiteX120" fmla="*/ 3349405 w 6332991"/>
                  <a:gd name="connsiteY120" fmla="*/ 1556016 h 6643878"/>
                  <a:gd name="connsiteX121" fmla="*/ 3399100 w 6332991"/>
                  <a:gd name="connsiteY121" fmla="*/ 1538719 h 6643878"/>
                  <a:gd name="connsiteX122" fmla="*/ 3449938 w 6332991"/>
                  <a:gd name="connsiteY122" fmla="*/ 1521421 h 6643878"/>
                  <a:gd name="connsiteX123" fmla="*/ 3501767 w 6332991"/>
                  <a:gd name="connsiteY123" fmla="*/ 1504162 h 6643878"/>
                  <a:gd name="connsiteX124" fmla="*/ 3554434 w 6332991"/>
                  <a:gd name="connsiteY124" fmla="*/ 1486954 h 6643878"/>
                  <a:gd name="connsiteX125" fmla="*/ 3661647 w 6332991"/>
                  <a:gd name="connsiteY125" fmla="*/ 1452753 h 6643878"/>
                  <a:gd name="connsiteX126" fmla="*/ 3770296 w 6332991"/>
                  <a:gd name="connsiteY126" fmla="*/ 1418996 h 6643878"/>
                  <a:gd name="connsiteX127" fmla="*/ 3933224 w 6332991"/>
                  <a:gd name="connsiteY127" fmla="*/ 1369542 h 6643878"/>
                  <a:gd name="connsiteX128" fmla="*/ 4291072 w 6332991"/>
                  <a:gd name="connsiteY128" fmla="*/ 1262392 h 6643878"/>
                  <a:gd name="connsiteX129" fmla="*/ 4381890 w 6332991"/>
                  <a:gd name="connsiteY129" fmla="*/ 1234630 h 6643878"/>
                  <a:gd name="connsiteX130" fmla="*/ 4465316 w 6332991"/>
                  <a:gd name="connsiteY130" fmla="*/ 1208430 h 6643878"/>
                  <a:gd name="connsiteX131" fmla="*/ 4503873 w 6332991"/>
                  <a:gd name="connsiteY131" fmla="*/ 1195971 h 6643878"/>
                  <a:gd name="connsiteX132" fmla="*/ 4714680 w 6332991"/>
                  <a:gd name="connsiteY132" fmla="*/ 1126337 h 6643878"/>
                  <a:gd name="connsiteX133" fmla="*/ 5059943 w 6332991"/>
                  <a:gd name="connsiteY133" fmla="*/ 1015098 h 6643878"/>
                  <a:gd name="connsiteX134" fmla="*/ 5431367 w 6332991"/>
                  <a:gd name="connsiteY134" fmla="*/ 897521 h 6643878"/>
                  <a:gd name="connsiteX135" fmla="*/ 5774394 w 6332991"/>
                  <a:gd name="connsiteY135" fmla="*/ 790600 h 6643878"/>
                  <a:gd name="connsiteX136" fmla="*/ 6061414 w 6332991"/>
                  <a:gd name="connsiteY136" fmla="*/ 702589 h 6643878"/>
                  <a:gd name="connsiteX137" fmla="*/ 6282940 w 6332991"/>
                  <a:gd name="connsiteY137" fmla="*/ 635825 h 6643878"/>
                  <a:gd name="connsiteX138" fmla="*/ 6332991 w 6332991"/>
                  <a:gd name="connsiteY138" fmla="*/ 367779 h 6643878"/>
                  <a:gd name="connsiteX0" fmla="*/ 6332991 w 6332991"/>
                  <a:gd name="connsiteY0" fmla="*/ 367779 h 6643878"/>
                  <a:gd name="connsiteX1" fmla="*/ 4988899 w 6332991"/>
                  <a:gd name="connsiteY1" fmla="*/ 96647 h 6643878"/>
                  <a:gd name="connsiteX2" fmla="*/ 4305474 w 6332991"/>
                  <a:gd name="connsiteY2" fmla="*/ 0 h 6643878"/>
                  <a:gd name="connsiteX3" fmla="*/ 4070841 w 6332991"/>
                  <a:gd name="connsiteY3" fmla="*/ 72224 h 6643878"/>
                  <a:gd name="connsiteX4" fmla="*/ 4073140 w 6332991"/>
                  <a:gd name="connsiteY4" fmla="*/ 307657 h 6643878"/>
                  <a:gd name="connsiteX5" fmla="*/ 4080696 w 6332991"/>
                  <a:gd name="connsiteY5" fmla="*/ 364629 h 6643878"/>
                  <a:gd name="connsiteX6" fmla="*/ 4084252 w 6332991"/>
                  <a:gd name="connsiteY6" fmla="*/ 415683 h 6643878"/>
                  <a:gd name="connsiteX7" fmla="*/ 4083935 w 6332991"/>
                  <a:gd name="connsiteY7" fmla="*/ 461111 h 6643878"/>
                  <a:gd name="connsiteX8" fmla="*/ 4079807 w 6332991"/>
                  <a:gd name="connsiteY8" fmla="*/ 501205 h 6643878"/>
                  <a:gd name="connsiteX9" fmla="*/ 4060541 w 6332991"/>
                  <a:gd name="connsiteY9" fmla="*/ 566585 h 6643878"/>
                  <a:gd name="connsiteX10" fmla="*/ 4027179 w 6332991"/>
                  <a:gd name="connsiteY10" fmla="*/ 614159 h 6643878"/>
                  <a:gd name="connsiteX11" fmla="*/ 3980493 w 6332991"/>
                  <a:gd name="connsiteY11" fmla="*/ 646277 h 6643878"/>
                  <a:gd name="connsiteX12" fmla="*/ 3921197 w 6332991"/>
                  <a:gd name="connsiteY12" fmla="*/ 665289 h 6643878"/>
                  <a:gd name="connsiteX13" fmla="*/ 3850039 w 6332991"/>
                  <a:gd name="connsiteY13" fmla="*/ 673544 h 6643878"/>
                  <a:gd name="connsiteX14" fmla="*/ 3810237 w 6332991"/>
                  <a:gd name="connsiteY14" fmla="*/ 674370 h 6643878"/>
                  <a:gd name="connsiteX15" fmla="*/ 3767756 w 6332991"/>
                  <a:gd name="connsiteY15" fmla="*/ 673392 h 6643878"/>
                  <a:gd name="connsiteX16" fmla="*/ 3722671 w 6332991"/>
                  <a:gd name="connsiteY16" fmla="*/ 670890 h 6643878"/>
                  <a:gd name="connsiteX17" fmla="*/ 3675096 w 6332991"/>
                  <a:gd name="connsiteY17" fmla="*/ 667169 h 6643878"/>
                  <a:gd name="connsiteX18" fmla="*/ 3625097 w 6332991"/>
                  <a:gd name="connsiteY18" fmla="*/ 662533 h 6643878"/>
                  <a:gd name="connsiteX19" fmla="*/ 3518251 w 6332991"/>
                  <a:gd name="connsiteY19" fmla="*/ 651624 h 6643878"/>
                  <a:gd name="connsiteX20" fmla="*/ 3491264 w 6332991"/>
                  <a:gd name="connsiteY20" fmla="*/ 649795 h 6643878"/>
                  <a:gd name="connsiteX21" fmla="*/ 3434711 w 6332991"/>
                  <a:gd name="connsiteY21" fmla="*/ 651319 h 6643878"/>
                  <a:gd name="connsiteX22" fmla="*/ 3374907 w 6332991"/>
                  <a:gd name="connsiteY22" fmla="*/ 659650 h 6643878"/>
                  <a:gd name="connsiteX23" fmla="*/ 3312042 w 6332991"/>
                  <a:gd name="connsiteY23" fmla="*/ 674598 h 6643878"/>
                  <a:gd name="connsiteX24" fmla="*/ 3246357 w 6332991"/>
                  <a:gd name="connsiteY24" fmla="*/ 695998 h 6643878"/>
                  <a:gd name="connsiteX25" fmla="*/ 3178031 w 6332991"/>
                  <a:gd name="connsiteY25" fmla="*/ 723646 h 6643878"/>
                  <a:gd name="connsiteX26" fmla="*/ 3142954 w 6332991"/>
                  <a:gd name="connsiteY26" fmla="*/ 739775 h 6643878"/>
                  <a:gd name="connsiteX27" fmla="*/ 3107305 w 6332991"/>
                  <a:gd name="connsiteY27" fmla="*/ 757389 h 6643878"/>
                  <a:gd name="connsiteX28" fmla="*/ 3071097 w 6332991"/>
                  <a:gd name="connsiteY28" fmla="*/ 776490 h 6643878"/>
                  <a:gd name="connsiteX29" fmla="*/ 3034369 w 6332991"/>
                  <a:gd name="connsiteY29" fmla="*/ 797052 h 6643878"/>
                  <a:gd name="connsiteX30" fmla="*/ 3012182 w 6332991"/>
                  <a:gd name="connsiteY30" fmla="*/ 810158 h 6643878"/>
                  <a:gd name="connsiteX31" fmla="*/ 3012182 w 6332991"/>
                  <a:gd name="connsiteY31" fmla="*/ 1692389 h 6643878"/>
                  <a:gd name="connsiteX32" fmla="*/ 2829378 w 6332991"/>
                  <a:gd name="connsiteY32" fmla="*/ 1821446 h 6643878"/>
                  <a:gd name="connsiteX33" fmla="*/ 2887011 w 6332991"/>
                  <a:gd name="connsiteY33" fmla="*/ 1773847 h 6643878"/>
                  <a:gd name="connsiteX34" fmla="*/ 2919929 w 6332991"/>
                  <a:gd name="connsiteY34" fmla="*/ 1749183 h 6643878"/>
                  <a:gd name="connsiteX35" fmla="*/ 2951831 w 6332991"/>
                  <a:gd name="connsiteY35" fmla="*/ 1727263 h 6643878"/>
                  <a:gd name="connsiteX36" fmla="*/ 3012182 w 6332991"/>
                  <a:gd name="connsiteY36" fmla="*/ 1692389 h 6643878"/>
                  <a:gd name="connsiteX37" fmla="*/ 3012182 w 6332991"/>
                  <a:gd name="connsiteY37" fmla="*/ 810158 h 6643878"/>
                  <a:gd name="connsiteX38" fmla="*/ 2959439 w 6332991"/>
                  <a:gd name="connsiteY38" fmla="*/ 842441 h 6643878"/>
                  <a:gd name="connsiteX39" fmla="*/ 2921288 w 6332991"/>
                  <a:gd name="connsiteY39" fmla="*/ 867232 h 6643878"/>
                  <a:gd name="connsiteX40" fmla="*/ 2882731 w 6332991"/>
                  <a:gd name="connsiteY40" fmla="*/ 893394 h 6643878"/>
                  <a:gd name="connsiteX41" fmla="*/ 2843767 w 6332991"/>
                  <a:gd name="connsiteY41" fmla="*/ 920889 h 6643878"/>
                  <a:gd name="connsiteX42" fmla="*/ 2804448 w 6332991"/>
                  <a:gd name="connsiteY42" fmla="*/ 949718 h 6643878"/>
                  <a:gd name="connsiteX43" fmla="*/ 2764786 w 6332991"/>
                  <a:gd name="connsiteY43" fmla="*/ 979843 h 6643878"/>
                  <a:gd name="connsiteX44" fmla="*/ 2724806 w 6332991"/>
                  <a:gd name="connsiteY44" fmla="*/ 1011250 h 6643878"/>
                  <a:gd name="connsiteX45" fmla="*/ 2684535 w 6332991"/>
                  <a:gd name="connsiteY45" fmla="*/ 1043901 h 6643878"/>
                  <a:gd name="connsiteX46" fmla="*/ 2644009 w 6332991"/>
                  <a:gd name="connsiteY46" fmla="*/ 1077798 h 6643878"/>
                  <a:gd name="connsiteX47" fmla="*/ 2603255 w 6332991"/>
                  <a:gd name="connsiteY47" fmla="*/ 1112913 h 6643878"/>
                  <a:gd name="connsiteX48" fmla="*/ 2562284 w 6332991"/>
                  <a:gd name="connsiteY48" fmla="*/ 1149210 h 6643878"/>
                  <a:gd name="connsiteX49" fmla="*/ 2521124 w 6332991"/>
                  <a:gd name="connsiteY49" fmla="*/ 1186675 h 6643878"/>
                  <a:gd name="connsiteX50" fmla="*/ 2479823 w 6332991"/>
                  <a:gd name="connsiteY50" fmla="*/ 1225283 h 6643878"/>
                  <a:gd name="connsiteX51" fmla="*/ 2438383 w 6332991"/>
                  <a:gd name="connsiteY51" fmla="*/ 1265021 h 6643878"/>
                  <a:gd name="connsiteX52" fmla="*/ 2396841 w 6332991"/>
                  <a:gd name="connsiteY52" fmla="*/ 1305852 h 6643878"/>
                  <a:gd name="connsiteX53" fmla="*/ 2355236 w 6332991"/>
                  <a:gd name="connsiteY53" fmla="*/ 1347774 h 6643878"/>
                  <a:gd name="connsiteX54" fmla="*/ 2313568 w 6332991"/>
                  <a:gd name="connsiteY54" fmla="*/ 1390738 h 6643878"/>
                  <a:gd name="connsiteX55" fmla="*/ 2271873 w 6332991"/>
                  <a:gd name="connsiteY55" fmla="*/ 1434757 h 6643878"/>
                  <a:gd name="connsiteX56" fmla="*/ 2230192 w 6332991"/>
                  <a:gd name="connsiteY56" fmla="*/ 1479778 h 6643878"/>
                  <a:gd name="connsiteX57" fmla="*/ 2188523 w 6332991"/>
                  <a:gd name="connsiteY57" fmla="*/ 1525790 h 6643878"/>
                  <a:gd name="connsiteX58" fmla="*/ 2146931 w 6332991"/>
                  <a:gd name="connsiteY58" fmla="*/ 1572768 h 6643878"/>
                  <a:gd name="connsiteX59" fmla="*/ 2105402 w 6332991"/>
                  <a:gd name="connsiteY59" fmla="*/ 1620697 h 6643878"/>
                  <a:gd name="connsiteX60" fmla="*/ 2063987 w 6332991"/>
                  <a:gd name="connsiteY60" fmla="*/ 1669542 h 6643878"/>
                  <a:gd name="connsiteX61" fmla="*/ 2022712 w 6332991"/>
                  <a:gd name="connsiteY61" fmla="*/ 1719300 h 6643878"/>
                  <a:gd name="connsiteX62" fmla="*/ 1981589 w 6332991"/>
                  <a:gd name="connsiteY62" fmla="*/ 1769935 h 6643878"/>
                  <a:gd name="connsiteX63" fmla="*/ 1940657 w 6332991"/>
                  <a:gd name="connsiteY63" fmla="*/ 1821421 h 6643878"/>
                  <a:gd name="connsiteX64" fmla="*/ 1899941 w 6332991"/>
                  <a:gd name="connsiteY64" fmla="*/ 1873758 h 6643878"/>
                  <a:gd name="connsiteX65" fmla="*/ 1830853 w 6332991"/>
                  <a:gd name="connsiteY65" fmla="*/ 1964372 h 6643878"/>
                  <a:gd name="connsiteX66" fmla="*/ 1801300 w 6332991"/>
                  <a:gd name="connsiteY66" fmla="*/ 2002142 h 6643878"/>
                  <a:gd name="connsiteX67" fmla="*/ 1770833 w 6332991"/>
                  <a:gd name="connsiteY67" fmla="*/ 2040204 h 6643878"/>
                  <a:gd name="connsiteX68" fmla="*/ 1739489 w 6332991"/>
                  <a:gd name="connsiteY68" fmla="*/ 2078520 h 6643878"/>
                  <a:gd name="connsiteX69" fmla="*/ 1707320 w 6332991"/>
                  <a:gd name="connsiteY69" fmla="*/ 2117064 h 6643878"/>
                  <a:gd name="connsiteX70" fmla="*/ 1674364 w 6332991"/>
                  <a:gd name="connsiteY70" fmla="*/ 2155799 h 6643878"/>
                  <a:gd name="connsiteX71" fmla="*/ 1640645 w 6332991"/>
                  <a:gd name="connsiteY71" fmla="*/ 2194725 h 6643878"/>
                  <a:gd name="connsiteX72" fmla="*/ 1606216 w 6332991"/>
                  <a:gd name="connsiteY72" fmla="*/ 2233790 h 6643878"/>
                  <a:gd name="connsiteX73" fmla="*/ 1571125 w 6332991"/>
                  <a:gd name="connsiteY73" fmla="*/ 2272982 h 6643878"/>
                  <a:gd name="connsiteX74" fmla="*/ 1535388 w 6332991"/>
                  <a:gd name="connsiteY74" fmla="*/ 2312263 h 6643878"/>
                  <a:gd name="connsiteX75" fmla="*/ 1499066 w 6332991"/>
                  <a:gd name="connsiteY75" fmla="*/ 2351608 h 6643878"/>
                  <a:gd name="connsiteX76" fmla="*/ 1462198 w 6332991"/>
                  <a:gd name="connsiteY76" fmla="*/ 2391003 h 6643878"/>
                  <a:gd name="connsiteX77" fmla="*/ 1424809 w 6332991"/>
                  <a:gd name="connsiteY77" fmla="*/ 2430424 h 6643878"/>
                  <a:gd name="connsiteX78" fmla="*/ 1386950 w 6332991"/>
                  <a:gd name="connsiteY78" fmla="*/ 2469819 h 6643878"/>
                  <a:gd name="connsiteX79" fmla="*/ 1348660 w 6332991"/>
                  <a:gd name="connsiteY79" fmla="*/ 2509189 h 6643878"/>
                  <a:gd name="connsiteX80" fmla="*/ 1309988 w 6332991"/>
                  <a:gd name="connsiteY80" fmla="*/ 2548483 h 6643878"/>
                  <a:gd name="connsiteX81" fmla="*/ 1270948 w 6332991"/>
                  <a:gd name="connsiteY81" fmla="*/ 2587701 h 6643878"/>
                  <a:gd name="connsiteX82" fmla="*/ 1231604 w 6332991"/>
                  <a:gd name="connsiteY82" fmla="*/ 2626791 h 6643878"/>
                  <a:gd name="connsiteX83" fmla="*/ 1191980 w 6332991"/>
                  <a:gd name="connsiteY83" fmla="*/ 2665742 h 6643878"/>
                  <a:gd name="connsiteX84" fmla="*/ 1152127 w 6332991"/>
                  <a:gd name="connsiteY84" fmla="*/ 2704515 h 6643878"/>
                  <a:gd name="connsiteX85" fmla="*/ 1112084 w 6332991"/>
                  <a:gd name="connsiteY85" fmla="*/ 2743111 h 6643878"/>
                  <a:gd name="connsiteX86" fmla="*/ 1071888 w 6332991"/>
                  <a:gd name="connsiteY86" fmla="*/ 2781465 h 6643878"/>
                  <a:gd name="connsiteX87" fmla="*/ 1031591 w 6332991"/>
                  <a:gd name="connsiteY87" fmla="*/ 2819577 h 6643878"/>
                  <a:gd name="connsiteX88" fmla="*/ 950794 w 6332991"/>
                  <a:gd name="connsiteY88" fmla="*/ 2894952 h 6643878"/>
                  <a:gd name="connsiteX89" fmla="*/ 870022 w 6332991"/>
                  <a:gd name="connsiteY89" fmla="*/ 2969018 h 6643878"/>
                  <a:gd name="connsiteX90" fmla="*/ 789618 w 6332991"/>
                  <a:gd name="connsiteY90" fmla="*/ 3041548 h 6643878"/>
                  <a:gd name="connsiteX91" fmla="*/ 709862 w 6332991"/>
                  <a:gd name="connsiteY91" fmla="*/ 3112338 h 6643878"/>
                  <a:gd name="connsiteX92" fmla="*/ 631110 w 6332991"/>
                  <a:gd name="connsiteY92" fmla="*/ 3181185 h 6643878"/>
                  <a:gd name="connsiteX93" fmla="*/ 553665 w 6332991"/>
                  <a:gd name="connsiteY93" fmla="*/ 3247872 h 6643878"/>
                  <a:gd name="connsiteX94" fmla="*/ 477833 w 6332991"/>
                  <a:gd name="connsiteY94" fmla="*/ 3312185 h 6643878"/>
                  <a:gd name="connsiteX95" fmla="*/ 403957 w 6332991"/>
                  <a:gd name="connsiteY95" fmla="*/ 3373894 h 6643878"/>
                  <a:gd name="connsiteX96" fmla="*/ 332355 w 6332991"/>
                  <a:gd name="connsiteY96" fmla="*/ 3432822 h 6643878"/>
                  <a:gd name="connsiteX97" fmla="*/ 263330 w 6332991"/>
                  <a:gd name="connsiteY97" fmla="*/ 3488740 h 6643878"/>
                  <a:gd name="connsiteX98" fmla="*/ 134324 w 6332991"/>
                  <a:gd name="connsiteY98" fmla="*/ 3590683 h 6643878"/>
                  <a:gd name="connsiteX99" fmla="*/ 187486 w 6332991"/>
                  <a:gd name="connsiteY99" fmla="*/ 3643401 h 6643878"/>
                  <a:gd name="connsiteX100" fmla="*/ 241156 w 6332991"/>
                  <a:gd name="connsiteY100" fmla="*/ 3687292 h 6643878"/>
                  <a:gd name="connsiteX101" fmla="*/ 295029 w 6332991"/>
                  <a:gd name="connsiteY101" fmla="*/ 3722992 h 6643878"/>
                  <a:gd name="connsiteX102" fmla="*/ 348789 w 6332991"/>
                  <a:gd name="connsiteY102" fmla="*/ 3751161 h 6643878"/>
                  <a:gd name="connsiteX103" fmla="*/ 402116 w 6332991"/>
                  <a:gd name="connsiteY103" fmla="*/ 3772420 h 6643878"/>
                  <a:gd name="connsiteX104" fmla="*/ 506180 w 6332991"/>
                  <a:gd name="connsiteY104" fmla="*/ 3796804 h 6643878"/>
                  <a:gd name="connsiteX105" fmla="*/ 209257 w 6332991"/>
                  <a:gd name="connsiteY105" fmla="*/ 4979309 h 6643878"/>
                  <a:gd name="connsiteX106" fmla="*/ 24469 w 6332991"/>
                  <a:gd name="connsiteY106" fmla="*/ 6643878 h 6643878"/>
                  <a:gd name="connsiteX107" fmla="*/ 810395 w 6332991"/>
                  <a:gd name="connsiteY107" fmla="*/ 6643878 h 6643878"/>
                  <a:gd name="connsiteX108" fmla="*/ 1297716 w 6332991"/>
                  <a:gd name="connsiteY108" fmla="*/ 4907432 h 6643878"/>
                  <a:gd name="connsiteX109" fmla="*/ 1729746 w 6332991"/>
                  <a:gd name="connsiteY109" fmla="*/ 3833073 h 6643878"/>
                  <a:gd name="connsiteX110" fmla="*/ 2226415 w 6332991"/>
                  <a:gd name="connsiteY110" fmla="*/ 2882981 h 6643878"/>
                  <a:gd name="connsiteX111" fmla="*/ 3012233 w 6332991"/>
                  <a:gd name="connsiteY111" fmla="*/ 1692351 h 6643878"/>
                  <a:gd name="connsiteX112" fmla="*/ 3047069 w 6332991"/>
                  <a:gd name="connsiteY112" fmla="*/ 1675676 h 6643878"/>
                  <a:gd name="connsiteX113" fmla="*/ 3084280 w 6332991"/>
                  <a:gd name="connsiteY113" fmla="*/ 1658874 h 6643878"/>
                  <a:gd name="connsiteX114" fmla="*/ 3123751 w 6332991"/>
                  <a:gd name="connsiteY114" fmla="*/ 1641944 h 6643878"/>
                  <a:gd name="connsiteX115" fmla="*/ 3165318 w 6332991"/>
                  <a:gd name="connsiteY115" fmla="*/ 1624901 h 6643878"/>
                  <a:gd name="connsiteX116" fmla="*/ 3208829 w 6332991"/>
                  <a:gd name="connsiteY116" fmla="*/ 1607769 h 6643878"/>
                  <a:gd name="connsiteX117" fmla="*/ 3254117 w 6332991"/>
                  <a:gd name="connsiteY117" fmla="*/ 1590560 h 6643878"/>
                  <a:gd name="connsiteX118" fmla="*/ 3301031 w 6332991"/>
                  <a:gd name="connsiteY118" fmla="*/ 1573301 h 6643878"/>
                  <a:gd name="connsiteX119" fmla="*/ 3349405 w 6332991"/>
                  <a:gd name="connsiteY119" fmla="*/ 1556016 h 6643878"/>
                  <a:gd name="connsiteX120" fmla="*/ 3399100 w 6332991"/>
                  <a:gd name="connsiteY120" fmla="*/ 1538719 h 6643878"/>
                  <a:gd name="connsiteX121" fmla="*/ 3449938 w 6332991"/>
                  <a:gd name="connsiteY121" fmla="*/ 1521421 h 6643878"/>
                  <a:gd name="connsiteX122" fmla="*/ 3501767 w 6332991"/>
                  <a:gd name="connsiteY122" fmla="*/ 1504162 h 6643878"/>
                  <a:gd name="connsiteX123" fmla="*/ 3554434 w 6332991"/>
                  <a:gd name="connsiteY123" fmla="*/ 1486954 h 6643878"/>
                  <a:gd name="connsiteX124" fmla="*/ 3661647 w 6332991"/>
                  <a:gd name="connsiteY124" fmla="*/ 1452753 h 6643878"/>
                  <a:gd name="connsiteX125" fmla="*/ 3770296 w 6332991"/>
                  <a:gd name="connsiteY125" fmla="*/ 1418996 h 6643878"/>
                  <a:gd name="connsiteX126" fmla="*/ 3933224 w 6332991"/>
                  <a:gd name="connsiteY126" fmla="*/ 1369542 h 6643878"/>
                  <a:gd name="connsiteX127" fmla="*/ 4291072 w 6332991"/>
                  <a:gd name="connsiteY127" fmla="*/ 1262392 h 6643878"/>
                  <a:gd name="connsiteX128" fmla="*/ 4381890 w 6332991"/>
                  <a:gd name="connsiteY128" fmla="*/ 1234630 h 6643878"/>
                  <a:gd name="connsiteX129" fmla="*/ 4465316 w 6332991"/>
                  <a:gd name="connsiteY129" fmla="*/ 1208430 h 6643878"/>
                  <a:gd name="connsiteX130" fmla="*/ 4503873 w 6332991"/>
                  <a:gd name="connsiteY130" fmla="*/ 1195971 h 6643878"/>
                  <a:gd name="connsiteX131" fmla="*/ 4714680 w 6332991"/>
                  <a:gd name="connsiteY131" fmla="*/ 1126337 h 6643878"/>
                  <a:gd name="connsiteX132" fmla="*/ 5059943 w 6332991"/>
                  <a:gd name="connsiteY132" fmla="*/ 1015098 h 6643878"/>
                  <a:gd name="connsiteX133" fmla="*/ 5431367 w 6332991"/>
                  <a:gd name="connsiteY133" fmla="*/ 897521 h 6643878"/>
                  <a:gd name="connsiteX134" fmla="*/ 5774394 w 6332991"/>
                  <a:gd name="connsiteY134" fmla="*/ 790600 h 6643878"/>
                  <a:gd name="connsiteX135" fmla="*/ 6061414 w 6332991"/>
                  <a:gd name="connsiteY135" fmla="*/ 702589 h 6643878"/>
                  <a:gd name="connsiteX136" fmla="*/ 6282940 w 6332991"/>
                  <a:gd name="connsiteY136" fmla="*/ 635825 h 6643878"/>
                  <a:gd name="connsiteX137" fmla="*/ 6332991 w 6332991"/>
                  <a:gd name="connsiteY137" fmla="*/ 367779 h 6643878"/>
                  <a:gd name="connsiteX0" fmla="*/ 6332991 w 6332991"/>
                  <a:gd name="connsiteY0" fmla="*/ 367779 h 6643878"/>
                  <a:gd name="connsiteX1" fmla="*/ 4988899 w 6332991"/>
                  <a:gd name="connsiteY1" fmla="*/ 96647 h 6643878"/>
                  <a:gd name="connsiteX2" fmla="*/ 4305474 w 6332991"/>
                  <a:gd name="connsiteY2" fmla="*/ 0 h 6643878"/>
                  <a:gd name="connsiteX3" fmla="*/ 4070841 w 6332991"/>
                  <a:gd name="connsiteY3" fmla="*/ 72224 h 6643878"/>
                  <a:gd name="connsiteX4" fmla="*/ 4073140 w 6332991"/>
                  <a:gd name="connsiteY4" fmla="*/ 307657 h 6643878"/>
                  <a:gd name="connsiteX5" fmla="*/ 4080696 w 6332991"/>
                  <a:gd name="connsiteY5" fmla="*/ 364629 h 6643878"/>
                  <a:gd name="connsiteX6" fmla="*/ 4084252 w 6332991"/>
                  <a:gd name="connsiteY6" fmla="*/ 415683 h 6643878"/>
                  <a:gd name="connsiteX7" fmla="*/ 4083935 w 6332991"/>
                  <a:gd name="connsiteY7" fmla="*/ 461111 h 6643878"/>
                  <a:gd name="connsiteX8" fmla="*/ 4079807 w 6332991"/>
                  <a:gd name="connsiteY8" fmla="*/ 501205 h 6643878"/>
                  <a:gd name="connsiteX9" fmla="*/ 4060541 w 6332991"/>
                  <a:gd name="connsiteY9" fmla="*/ 566585 h 6643878"/>
                  <a:gd name="connsiteX10" fmla="*/ 4027179 w 6332991"/>
                  <a:gd name="connsiteY10" fmla="*/ 614159 h 6643878"/>
                  <a:gd name="connsiteX11" fmla="*/ 3980493 w 6332991"/>
                  <a:gd name="connsiteY11" fmla="*/ 646277 h 6643878"/>
                  <a:gd name="connsiteX12" fmla="*/ 3921197 w 6332991"/>
                  <a:gd name="connsiteY12" fmla="*/ 665289 h 6643878"/>
                  <a:gd name="connsiteX13" fmla="*/ 3850039 w 6332991"/>
                  <a:gd name="connsiteY13" fmla="*/ 673544 h 6643878"/>
                  <a:gd name="connsiteX14" fmla="*/ 3810237 w 6332991"/>
                  <a:gd name="connsiteY14" fmla="*/ 674370 h 6643878"/>
                  <a:gd name="connsiteX15" fmla="*/ 3767756 w 6332991"/>
                  <a:gd name="connsiteY15" fmla="*/ 673392 h 6643878"/>
                  <a:gd name="connsiteX16" fmla="*/ 3722671 w 6332991"/>
                  <a:gd name="connsiteY16" fmla="*/ 670890 h 6643878"/>
                  <a:gd name="connsiteX17" fmla="*/ 3675096 w 6332991"/>
                  <a:gd name="connsiteY17" fmla="*/ 667169 h 6643878"/>
                  <a:gd name="connsiteX18" fmla="*/ 3625097 w 6332991"/>
                  <a:gd name="connsiteY18" fmla="*/ 662533 h 6643878"/>
                  <a:gd name="connsiteX19" fmla="*/ 3518251 w 6332991"/>
                  <a:gd name="connsiteY19" fmla="*/ 651624 h 6643878"/>
                  <a:gd name="connsiteX20" fmla="*/ 3491264 w 6332991"/>
                  <a:gd name="connsiteY20" fmla="*/ 649795 h 6643878"/>
                  <a:gd name="connsiteX21" fmla="*/ 3434711 w 6332991"/>
                  <a:gd name="connsiteY21" fmla="*/ 651319 h 6643878"/>
                  <a:gd name="connsiteX22" fmla="*/ 3374907 w 6332991"/>
                  <a:gd name="connsiteY22" fmla="*/ 659650 h 6643878"/>
                  <a:gd name="connsiteX23" fmla="*/ 3312042 w 6332991"/>
                  <a:gd name="connsiteY23" fmla="*/ 674598 h 6643878"/>
                  <a:gd name="connsiteX24" fmla="*/ 3246357 w 6332991"/>
                  <a:gd name="connsiteY24" fmla="*/ 695998 h 6643878"/>
                  <a:gd name="connsiteX25" fmla="*/ 3178031 w 6332991"/>
                  <a:gd name="connsiteY25" fmla="*/ 723646 h 6643878"/>
                  <a:gd name="connsiteX26" fmla="*/ 3142954 w 6332991"/>
                  <a:gd name="connsiteY26" fmla="*/ 739775 h 6643878"/>
                  <a:gd name="connsiteX27" fmla="*/ 3107305 w 6332991"/>
                  <a:gd name="connsiteY27" fmla="*/ 757389 h 6643878"/>
                  <a:gd name="connsiteX28" fmla="*/ 3071097 w 6332991"/>
                  <a:gd name="connsiteY28" fmla="*/ 776490 h 6643878"/>
                  <a:gd name="connsiteX29" fmla="*/ 3034369 w 6332991"/>
                  <a:gd name="connsiteY29" fmla="*/ 797052 h 6643878"/>
                  <a:gd name="connsiteX30" fmla="*/ 3012182 w 6332991"/>
                  <a:gd name="connsiteY30" fmla="*/ 810158 h 6643878"/>
                  <a:gd name="connsiteX31" fmla="*/ 3012182 w 6332991"/>
                  <a:gd name="connsiteY31" fmla="*/ 1692389 h 6643878"/>
                  <a:gd name="connsiteX32" fmla="*/ 2829378 w 6332991"/>
                  <a:gd name="connsiteY32" fmla="*/ 1821446 h 6643878"/>
                  <a:gd name="connsiteX33" fmla="*/ 2887011 w 6332991"/>
                  <a:gd name="connsiteY33" fmla="*/ 1773847 h 6643878"/>
                  <a:gd name="connsiteX34" fmla="*/ 2919929 w 6332991"/>
                  <a:gd name="connsiteY34" fmla="*/ 1749183 h 6643878"/>
                  <a:gd name="connsiteX35" fmla="*/ 2951831 w 6332991"/>
                  <a:gd name="connsiteY35" fmla="*/ 1727263 h 6643878"/>
                  <a:gd name="connsiteX36" fmla="*/ 3012182 w 6332991"/>
                  <a:gd name="connsiteY36" fmla="*/ 1692389 h 6643878"/>
                  <a:gd name="connsiteX37" fmla="*/ 3012182 w 6332991"/>
                  <a:gd name="connsiteY37" fmla="*/ 810158 h 6643878"/>
                  <a:gd name="connsiteX38" fmla="*/ 2959439 w 6332991"/>
                  <a:gd name="connsiteY38" fmla="*/ 842441 h 6643878"/>
                  <a:gd name="connsiteX39" fmla="*/ 2921288 w 6332991"/>
                  <a:gd name="connsiteY39" fmla="*/ 867232 h 6643878"/>
                  <a:gd name="connsiteX40" fmla="*/ 2882731 w 6332991"/>
                  <a:gd name="connsiteY40" fmla="*/ 893394 h 6643878"/>
                  <a:gd name="connsiteX41" fmla="*/ 2843767 w 6332991"/>
                  <a:gd name="connsiteY41" fmla="*/ 920889 h 6643878"/>
                  <a:gd name="connsiteX42" fmla="*/ 2804448 w 6332991"/>
                  <a:gd name="connsiteY42" fmla="*/ 949718 h 6643878"/>
                  <a:gd name="connsiteX43" fmla="*/ 2764786 w 6332991"/>
                  <a:gd name="connsiteY43" fmla="*/ 979843 h 6643878"/>
                  <a:gd name="connsiteX44" fmla="*/ 2724806 w 6332991"/>
                  <a:gd name="connsiteY44" fmla="*/ 1011250 h 6643878"/>
                  <a:gd name="connsiteX45" fmla="*/ 2684535 w 6332991"/>
                  <a:gd name="connsiteY45" fmla="*/ 1043901 h 6643878"/>
                  <a:gd name="connsiteX46" fmla="*/ 2644009 w 6332991"/>
                  <a:gd name="connsiteY46" fmla="*/ 1077798 h 6643878"/>
                  <a:gd name="connsiteX47" fmla="*/ 2603255 w 6332991"/>
                  <a:gd name="connsiteY47" fmla="*/ 1112913 h 6643878"/>
                  <a:gd name="connsiteX48" fmla="*/ 2562284 w 6332991"/>
                  <a:gd name="connsiteY48" fmla="*/ 1149210 h 6643878"/>
                  <a:gd name="connsiteX49" fmla="*/ 2521124 w 6332991"/>
                  <a:gd name="connsiteY49" fmla="*/ 1186675 h 6643878"/>
                  <a:gd name="connsiteX50" fmla="*/ 2479823 w 6332991"/>
                  <a:gd name="connsiteY50" fmla="*/ 1225283 h 6643878"/>
                  <a:gd name="connsiteX51" fmla="*/ 2438383 w 6332991"/>
                  <a:gd name="connsiteY51" fmla="*/ 1265021 h 6643878"/>
                  <a:gd name="connsiteX52" fmla="*/ 2396841 w 6332991"/>
                  <a:gd name="connsiteY52" fmla="*/ 1305852 h 6643878"/>
                  <a:gd name="connsiteX53" fmla="*/ 2355236 w 6332991"/>
                  <a:gd name="connsiteY53" fmla="*/ 1347774 h 6643878"/>
                  <a:gd name="connsiteX54" fmla="*/ 2313568 w 6332991"/>
                  <a:gd name="connsiteY54" fmla="*/ 1390738 h 6643878"/>
                  <a:gd name="connsiteX55" fmla="*/ 2271873 w 6332991"/>
                  <a:gd name="connsiteY55" fmla="*/ 1434757 h 6643878"/>
                  <a:gd name="connsiteX56" fmla="*/ 2230192 w 6332991"/>
                  <a:gd name="connsiteY56" fmla="*/ 1479778 h 6643878"/>
                  <a:gd name="connsiteX57" fmla="*/ 2188523 w 6332991"/>
                  <a:gd name="connsiteY57" fmla="*/ 1525790 h 6643878"/>
                  <a:gd name="connsiteX58" fmla="*/ 2146931 w 6332991"/>
                  <a:gd name="connsiteY58" fmla="*/ 1572768 h 6643878"/>
                  <a:gd name="connsiteX59" fmla="*/ 2105402 w 6332991"/>
                  <a:gd name="connsiteY59" fmla="*/ 1620697 h 6643878"/>
                  <a:gd name="connsiteX60" fmla="*/ 2063987 w 6332991"/>
                  <a:gd name="connsiteY60" fmla="*/ 1669542 h 6643878"/>
                  <a:gd name="connsiteX61" fmla="*/ 2022712 w 6332991"/>
                  <a:gd name="connsiteY61" fmla="*/ 1719300 h 6643878"/>
                  <a:gd name="connsiteX62" fmla="*/ 1981589 w 6332991"/>
                  <a:gd name="connsiteY62" fmla="*/ 1769935 h 6643878"/>
                  <a:gd name="connsiteX63" fmla="*/ 1940657 w 6332991"/>
                  <a:gd name="connsiteY63" fmla="*/ 1821421 h 6643878"/>
                  <a:gd name="connsiteX64" fmla="*/ 1899941 w 6332991"/>
                  <a:gd name="connsiteY64" fmla="*/ 1873758 h 6643878"/>
                  <a:gd name="connsiteX65" fmla="*/ 1830853 w 6332991"/>
                  <a:gd name="connsiteY65" fmla="*/ 1964372 h 6643878"/>
                  <a:gd name="connsiteX66" fmla="*/ 1801300 w 6332991"/>
                  <a:gd name="connsiteY66" fmla="*/ 2002142 h 6643878"/>
                  <a:gd name="connsiteX67" fmla="*/ 1770833 w 6332991"/>
                  <a:gd name="connsiteY67" fmla="*/ 2040204 h 6643878"/>
                  <a:gd name="connsiteX68" fmla="*/ 1739489 w 6332991"/>
                  <a:gd name="connsiteY68" fmla="*/ 2078520 h 6643878"/>
                  <a:gd name="connsiteX69" fmla="*/ 1707320 w 6332991"/>
                  <a:gd name="connsiteY69" fmla="*/ 2117064 h 6643878"/>
                  <a:gd name="connsiteX70" fmla="*/ 1674364 w 6332991"/>
                  <a:gd name="connsiteY70" fmla="*/ 2155799 h 6643878"/>
                  <a:gd name="connsiteX71" fmla="*/ 1640645 w 6332991"/>
                  <a:gd name="connsiteY71" fmla="*/ 2194725 h 6643878"/>
                  <a:gd name="connsiteX72" fmla="*/ 1606216 w 6332991"/>
                  <a:gd name="connsiteY72" fmla="*/ 2233790 h 6643878"/>
                  <a:gd name="connsiteX73" fmla="*/ 1571125 w 6332991"/>
                  <a:gd name="connsiteY73" fmla="*/ 2272982 h 6643878"/>
                  <a:gd name="connsiteX74" fmla="*/ 1535388 w 6332991"/>
                  <a:gd name="connsiteY74" fmla="*/ 2312263 h 6643878"/>
                  <a:gd name="connsiteX75" fmla="*/ 1499066 w 6332991"/>
                  <a:gd name="connsiteY75" fmla="*/ 2351608 h 6643878"/>
                  <a:gd name="connsiteX76" fmla="*/ 1462198 w 6332991"/>
                  <a:gd name="connsiteY76" fmla="*/ 2391003 h 6643878"/>
                  <a:gd name="connsiteX77" fmla="*/ 1424809 w 6332991"/>
                  <a:gd name="connsiteY77" fmla="*/ 2430424 h 6643878"/>
                  <a:gd name="connsiteX78" fmla="*/ 1386950 w 6332991"/>
                  <a:gd name="connsiteY78" fmla="*/ 2469819 h 6643878"/>
                  <a:gd name="connsiteX79" fmla="*/ 1348660 w 6332991"/>
                  <a:gd name="connsiteY79" fmla="*/ 2509189 h 6643878"/>
                  <a:gd name="connsiteX80" fmla="*/ 1309988 w 6332991"/>
                  <a:gd name="connsiteY80" fmla="*/ 2548483 h 6643878"/>
                  <a:gd name="connsiteX81" fmla="*/ 1270948 w 6332991"/>
                  <a:gd name="connsiteY81" fmla="*/ 2587701 h 6643878"/>
                  <a:gd name="connsiteX82" fmla="*/ 1231604 w 6332991"/>
                  <a:gd name="connsiteY82" fmla="*/ 2626791 h 6643878"/>
                  <a:gd name="connsiteX83" fmla="*/ 1191980 w 6332991"/>
                  <a:gd name="connsiteY83" fmla="*/ 2665742 h 6643878"/>
                  <a:gd name="connsiteX84" fmla="*/ 1152127 w 6332991"/>
                  <a:gd name="connsiteY84" fmla="*/ 2704515 h 6643878"/>
                  <a:gd name="connsiteX85" fmla="*/ 1112084 w 6332991"/>
                  <a:gd name="connsiteY85" fmla="*/ 2743111 h 6643878"/>
                  <a:gd name="connsiteX86" fmla="*/ 1071888 w 6332991"/>
                  <a:gd name="connsiteY86" fmla="*/ 2781465 h 6643878"/>
                  <a:gd name="connsiteX87" fmla="*/ 1031591 w 6332991"/>
                  <a:gd name="connsiteY87" fmla="*/ 2819577 h 6643878"/>
                  <a:gd name="connsiteX88" fmla="*/ 950794 w 6332991"/>
                  <a:gd name="connsiteY88" fmla="*/ 2894952 h 6643878"/>
                  <a:gd name="connsiteX89" fmla="*/ 870022 w 6332991"/>
                  <a:gd name="connsiteY89" fmla="*/ 2969018 h 6643878"/>
                  <a:gd name="connsiteX90" fmla="*/ 789618 w 6332991"/>
                  <a:gd name="connsiteY90" fmla="*/ 3041548 h 6643878"/>
                  <a:gd name="connsiteX91" fmla="*/ 709862 w 6332991"/>
                  <a:gd name="connsiteY91" fmla="*/ 3112338 h 6643878"/>
                  <a:gd name="connsiteX92" fmla="*/ 631110 w 6332991"/>
                  <a:gd name="connsiteY92" fmla="*/ 3181185 h 6643878"/>
                  <a:gd name="connsiteX93" fmla="*/ 553665 w 6332991"/>
                  <a:gd name="connsiteY93" fmla="*/ 3247872 h 6643878"/>
                  <a:gd name="connsiteX94" fmla="*/ 477833 w 6332991"/>
                  <a:gd name="connsiteY94" fmla="*/ 3312185 h 6643878"/>
                  <a:gd name="connsiteX95" fmla="*/ 403957 w 6332991"/>
                  <a:gd name="connsiteY95" fmla="*/ 3373894 h 6643878"/>
                  <a:gd name="connsiteX96" fmla="*/ 332355 w 6332991"/>
                  <a:gd name="connsiteY96" fmla="*/ 3432822 h 6643878"/>
                  <a:gd name="connsiteX97" fmla="*/ 263330 w 6332991"/>
                  <a:gd name="connsiteY97" fmla="*/ 3488740 h 6643878"/>
                  <a:gd name="connsiteX98" fmla="*/ 134324 w 6332991"/>
                  <a:gd name="connsiteY98" fmla="*/ 3590683 h 6643878"/>
                  <a:gd name="connsiteX99" fmla="*/ 187486 w 6332991"/>
                  <a:gd name="connsiteY99" fmla="*/ 3643401 h 6643878"/>
                  <a:gd name="connsiteX100" fmla="*/ 241156 w 6332991"/>
                  <a:gd name="connsiteY100" fmla="*/ 3687292 h 6643878"/>
                  <a:gd name="connsiteX101" fmla="*/ 295029 w 6332991"/>
                  <a:gd name="connsiteY101" fmla="*/ 3722992 h 6643878"/>
                  <a:gd name="connsiteX102" fmla="*/ 348789 w 6332991"/>
                  <a:gd name="connsiteY102" fmla="*/ 3751161 h 6643878"/>
                  <a:gd name="connsiteX103" fmla="*/ 402116 w 6332991"/>
                  <a:gd name="connsiteY103" fmla="*/ 3772420 h 6643878"/>
                  <a:gd name="connsiteX104" fmla="*/ 209257 w 6332991"/>
                  <a:gd name="connsiteY104" fmla="*/ 4979309 h 6643878"/>
                  <a:gd name="connsiteX105" fmla="*/ 24469 w 6332991"/>
                  <a:gd name="connsiteY105" fmla="*/ 6643878 h 6643878"/>
                  <a:gd name="connsiteX106" fmla="*/ 810395 w 6332991"/>
                  <a:gd name="connsiteY106" fmla="*/ 6643878 h 6643878"/>
                  <a:gd name="connsiteX107" fmla="*/ 1297716 w 6332991"/>
                  <a:gd name="connsiteY107" fmla="*/ 4907432 h 6643878"/>
                  <a:gd name="connsiteX108" fmla="*/ 1729746 w 6332991"/>
                  <a:gd name="connsiteY108" fmla="*/ 3833073 h 6643878"/>
                  <a:gd name="connsiteX109" fmla="*/ 2226415 w 6332991"/>
                  <a:gd name="connsiteY109" fmla="*/ 2882981 h 6643878"/>
                  <a:gd name="connsiteX110" fmla="*/ 3012233 w 6332991"/>
                  <a:gd name="connsiteY110" fmla="*/ 1692351 h 6643878"/>
                  <a:gd name="connsiteX111" fmla="*/ 3047069 w 6332991"/>
                  <a:gd name="connsiteY111" fmla="*/ 1675676 h 6643878"/>
                  <a:gd name="connsiteX112" fmla="*/ 3084280 w 6332991"/>
                  <a:gd name="connsiteY112" fmla="*/ 1658874 h 6643878"/>
                  <a:gd name="connsiteX113" fmla="*/ 3123751 w 6332991"/>
                  <a:gd name="connsiteY113" fmla="*/ 1641944 h 6643878"/>
                  <a:gd name="connsiteX114" fmla="*/ 3165318 w 6332991"/>
                  <a:gd name="connsiteY114" fmla="*/ 1624901 h 6643878"/>
                  <a:gd name="connsiteX115" fmla="*/ 3208829 w 6332991"/>
                  <a:gd name="connsiteY115" fmla="*/ 1607769 h 6643878"/>
                  <a:gd name="connsiteX116" fmla="*/ 3254117 w 6332991"/>
                  <a:gd name="connsiteY116" fmla="*/ 1590560 h 6643878"/>
                  <a:gd name="connsiteX117" fmla="*/ 3301031 w 6332991"/>
                  <a:gd name="connsiteY117" fmla="*/ 1573301 h 6643878"/>
                  <a:gd name="connsiteX118" fmla="*/ 3349405 w 6332991"/>
                  <a:gd name="connsiteY118" fmla="*/ 1556016 h 6643878"/>
                  <a:gd name="connsiteX119" fmla="*/ 3399100 w 6332991"/>
                  <a:gd name="connsiteY119" fmla="*/ 1538719 h 6643878"/>
                  <a:gd name="connsiteX120" fmla="*/ 3449938 w 6332991"/>
                  <a:gd name="connsiteY120" fmla="*/ 1521421 h 6643878"/>
                  <a:gd name="connsiteX121" fmla="*/ 3501767 w 6332991"/>
                  <a:gd name="connsiteY121" fmla="*/ 1504162 h 6643878"/>
                  <a:gd name="connsiteX122" fmla="*/ 3554434 w 6332991"/>
                  <a:gd name="connsiteY122" fmla="*/ 1486954 h 6643878"/>
                  <a:gd name="connsiteX123" fmla="*/ 3661647 w 6332991"/>
                  <a:gd name="connsiteY123" fmla="*/ 1452753 h 6643878"/>
                  <a:gd name="connsiteX124" fmla="*/ 3770296 w 6332991"/>
                  <a:gd name="connsiteY124" fmla="*/ 1418996 h 6643878"/>
                  <a:gd name="connsiteX125" fmla="*/ 3933224 w 6332991"/>
                  <a:gd name="connsiteY125" fmla="*/ 1369542 h 6643878"/>
                  <a:gd name="connsiteX126" fmla="*/ 4291072 w 6332991"/>
                  <a:gd name="connsiteY126" fmla="*/ 1262392 h 6643878"/>
                  <a:gd name="connsiteX127" fmla="*/ 4381890 w 6332991"/>
                  <a:gd name="connsiteY127" fmla="*/ 1234630 h 6643878"/>
                  <a:gd name="connsiteX128" fmla="*/ 4465316 w 6332991"/>
                  <a:gd name="connsiteY128" fmla="*/ 1208430 h 6643878"/>
                  <a:gd name="connsiteX129" fmla="*/ 4503873 w 6332991"/>
                  <a:gd name="connsiteY129" fmla="*/ 1195971 h 6643878"/>
                  <a:gd name="connsiteX130" fmla="*/ 4714680 w 6332991"/>
                  <a:gd name="connsiteY130" fmla="*/ 1126337 h 6643878"/>
                  <a:gd name="connsiteX131" fmla="*/ 5059943 w 6332991"/>
                  <a:gd name="connsiteY131" fmla="*/ 1015098 h 6643878"/>
                  <a:gd name="connsiteX132" fmla="*/ 5431367 w 6332991"/>
                  <a:gd name="connsiteY132" fmla="*/ 897521 h 6643878"/>
                  <a:gd name="connsiteX133" fmla="*/ 5774394 w 6332991"/>
                  <a:gd name="connsiteY133" fmla="*/ 790600 h 6643878"/>
                  <a:gd name="connsiteX134" fmla="*/ 6061414 w 6332991"/>
                  <a:gd name="connsiteY134" fmla="*/ 702589 h 6643878"/>
                  <a:gd name="connsiteX135" fmla="*/ 6282940 w 6332991"/>
                  <a:gd name="connsiteY135" fmla="*/ 635825 h 6643878"/>
                  <a:gd name="connsiteX136" fmla="*/ 6332991 w 6332991"/>
                  <a:gd name="connsiteY136" fmla="*/ 367779 h 6643878"/>
                  <a:gd name="connsiteX0" fmla="*/ 6332991 w 6332991"/>
                  <a:gd name="connsiteY0" fmla="*/ 367779 h 6643878"/>
                  <a:gd name="connsiteX1" fmla="*/ 4988899 w 6332991"/>
                  <a:gd name="connsiteY1" fmla="*/ 96647 h 6643878"/>
                  <a:gd name="connsiteX2" fmla="*/ 4305474 w 6332991"/>
                  <a:gd name="connsiteY2" fmla="*/ 0 h 6643878"/>
                  <a:gd name="connsiteX3" fmla="*/ 4070841 w 6332991"/>
                  <a:gd name="connsiteY3" fmla="*/ 72224 h 6643878"/>
                  <a:gd name="connsiteX4" fmla="*/ 4073140 w 6332991"/>
                  <a:gd name="connsiteY4" fmla="*/ 307657 h 6643878"/>
                  <a:gd name="connsiteX5" fmla="*/ 4080696 w 6332991"/>
                  <a:gd name="connsiteY5" fmla="*/ 364629 h 6643878"/>
                  <a:gd name="connsiteX6" fmla="*/ 4084252 w 6332991"/>
                  <a:gd name="connsiteY6" fmla="*/ 415683 h 6643878"/>
                  <a:gd name="connsiteX7" fmla="*/ 4083935 w 6332991"/>
                  <a:gd name="connsiteY7" fmla="*/ 461111 h 6643878"/>
                  <a:gd name="connsiteX8" fmla="*/ 4079807 w 6332991"/>
                  <a:gd name="connsiteY8" fmla="*/ 501205 h 6643878"/>
                  <a:gd name="connsiteX9" fmla="*/ 4060541 w 6332991"/>
                  <a:gd name="connsiteY9" fmla="*/ 566585 h 6643878"/>
                  <a:gd name="connsiteX10" fmla="*/ 4027179 w 6332991"/>
                  <a:gd name="connsiteY10" fmla="*/ 614159 h 6643878"/>
                  <a:gd name="connsiteX11" fmla="*/ 3980493 w 6332991"/>
                  <a:gd name="connsiteY11" fmla="*/ 646277 h 6643878"/>
                  <a:gd name="connsiteX12" fmla="*/ 3921197 w 6332991"/>
                  <a:gd name="connsiteY12" fmla="*/ 665289 h 6643878"/>
                  <a:gd name="connsiteX13" fmla="*/ 3850039 w 6332991"/>
                  <a:gd name="connsiteY13" fmla="*/ 673544 h 6643878"/>
                  <a:gd name="connsiteX14" fmla="*/ 3810237 w 6332991"/>
                  <a:gd name="connsiteY14" fmla="*/ 674370 h 6643878"/>
                  <a:gd name="connsiteX15" fmla="*/ 3767756 w 6332991"/>
                  <a:gd name="connsiteY15" fmla="*/ 673392 h 6643878"/>
                  <a:gd name="connsiteX16" fmla="*/ 3722671 w 6332991"/>
                  <a:gd name="connsiteY16" fmla="*/ 670890 h 6643878"/>
                  <a:gd name="connsiteX17" fmla="*/ 3675096 w 6332991"/>
                  <a:gd name="connsiteY17" fmla="*/ 667169 h 6643878"/>
                  <a:gd name="connsiteX18" fmla="*/ 3625097 w 6332991"/>
                  <a:gd name="connsiteY18" fmla="*/ 662533 h 6643878"/>
                  <a:gd name="connsiteX19" fmla="*/ 3518251 w 6332991"/>
                  <a:gd name="connsiteY19" fmla="*/ 651624 h 6643878"/>
                  <a:gd name="connsiteX20" fmla="*/ 3491264 w 6332991"/>
                  <a:gd name="connsiteY20" fmla="*/ 649795 h 6643878"/>
                  <a:gd name="connsiteX21" fmla="*/ 3434711 w 6332991"/>
                  <a:gd name="connsiteY21" fmla="*/ 651319 h 6643878"/>
                  <a:gd name="connsiteX22" fmla="*/ 3374907 w 6332991"/>
                  <a:gd name="connsiteY22" fmla="*/ 659650 h 6643878"/>
                  <a:gd name="connsiteX23" fmla="*/ 3312042 w 6332991"/>
                  <a:gd name="connsiteY23" fmla="*/ 674598 h 6643878"/>
                  <a:gd name="connsiteX24" fmla="*/ 3246357 w 6332991"/>
                  <a:gd name="connsiteY24" fmla="*/ 695998 h 6643878"/>
                  <a:gd name="connsiteX25" fmla="*/ 3178031 w 6332991"/>
                  <a:gd name="connsiteY25" fmla="*/ 723646 h 6643878"/>
                  <a:gd name="connsiteX26" fmla="*/ 3142954 w 6332991"/>
                  <a:gd name="connsiteY26" fmla="*/ 739775 h 6643878"/>
                  <a:gd name="connsiteX27" fmla="*/ 3107305 w 6332991"/>
                  <a:gd name="connsiteY27" fmla="*/ 757389 h 6643878"/>
                  <a:gd name="connsiteX28" fmla="*/ 3071097 w 6332991"/>
                  <a:gd name="connsiteY28" fmla="*/ 776490 h 6643878"/>
                  <a:gd name="connsiteX29" fmla="*/ 3034369 w 6332991"/>
                  <a:gd name="connsiteY29" fmla="*/ 797052 h 6643878"/>
                  <a:gd name="connsiteX30" fmla="*/ 3012182 w 6332991"/>
                  <a:gd name="connsiteY30" fmla="*/ 810158 h 6643878"/>
                  <a:gd name="connsiteX31" fmla="*/ 3012182 w 6332991"/>
                  <a:gd name="connsiteY31" fmla="*/ 1692389 h 6643878"/>
                  <a:gd name="connsiteX32" fmla="*/ 2829378 w 6332991"/>
                  <a:gd name="connsiteY32" fmla="*/ 1821446 h 6643878"/>
                  <a:gd name="connsiteX33" fmla="*/ 2887011 w 6332991"/>
                  <a:gd name="connsiteY33" fmla="*/ 1773847 h 6643878"/>
                  <a:gd name="connsiteX34" fmla="*/ 2919929 w 6332991"/>
                  <a:gd name="connsiteY34" fmla="*/ 1749183 h 6643878"/>
                  <a:gd name="connsiteX35" fmla="*/ 2951831 w 6332991"/>
                  <a:gd name="connsiteY35" fmla="*/ 1727263 h 6643878"/>
                  <a:gd name="connsiteX36" fmla="*/ 3012182 w 6332991"/>
                  <a:gd name="connsiteY36" fmla="*/ 1692389 h 6643878"/>
                  <a:gd name="connsiteX37" fmla="*/ 3012182 w 6332991"/>
                  <a:gd name="connsiteY37" fmla="*/ 810158 h 6643878"/>
                  <a:gd name="connsiteX38" fmla="*/ 2959439 w 6332991"/>
                  <a:gd name="connsiteY38" fmla="*/ 842441 h 6643878"/>
                  <a:gd name="connsiteX39" fmla="*/ 2921288 w 6332991"/>
                  <a:gd name="connsiteY39" fmla="*/ 867232 h 6643878"/>
                  <a:gd name="connsiteX40" fmla="*/ 2882731 w 6332991"/>
                  <a:gd name="connsiteY40" fmla="*/ 893394 h 6643878"/>
                  <a:gd name="connsiteX41" fmla="*/ 2843767 w 6332991"/>
                  <a:gd name="connsiteY41" fmla="*/ 920889 h 6643878"/>
                  <a:gd name="connsiteX42" fmla="*/ 2804448 w 6332991"/>
                  <a:gd name="connsiteY42" fmla="*/ 949718 h 6643878"/>
                  <a:gd name="connsiteX43" fmla="*/ 2764786 w 6332991"/>
                  <a:gd name="connsiteY43" fmla="*/ 979843 h 6643878"/>
                  <a:gd name="connsiteX44" fmla="*/ 2724806 w 6332991"/>
                  <a:gd name="connsiteY44" fmla="*/ 1011250 h 6643878"/>
                  <a:gd name="connsiteX45" fmla="*/ 2684535 w 6332991"/>
                  <a:gd name="connsiteY45" fmla="*/ 1043901 h 6643878"/>
                  <a:gd name="connsiteX46" fmla="*/ 2644009 w 6332991"/>
                  <a:gd name="connsiteY46" fmla="*/ 1077798 h 6643878"/>
                  <a:gd name="connsiteX47" fmla="*/ 2603255 w 6332991"/>
                  <a:gd name="connsiteY47" fmla="*/ 1112913 h 6643878"/>
                  <a:gd name="connsiteX48" fmla="*/ 2562284 w 6332991"/>
                  <a:gd name="connsiteY48" fmla="*/ 1149210 h 6643878"/>
                  <a:gd name="connsiteX49" fmla="*/ 2521124 w 6332991"/>
                  <a:gd name="connsiteY49" fmla="*/ 1186675 h 6643878"/>
                  <a:gd name="connsiteX50" fmla="*/ 2479823 w 6332991"/>
                  <a:gd name="connsiteY50" fmla="*/ 1225283 h 6643878"/>
                  <a:gd name="connsiteX51" fmla="*/ 2438383 w 6332991"/>
                  <a:gd name="connsiteY51" fmla="*/ 1265021 h 6643878"/>
                  <a:gd name="connsiteX52" fmla="*/ 2396841 w 6332991"/>
                  <a:gd name="connsiteY52" fmla="*/ 1305852 h 6643878"/>
                  <a:gd name="connsiteX53" fmla="*/ 2355236 w 6332991"/>
                  <a:gd name="connsiteY53" fmla="*/ 1347774 h 6643878"/>
                  <a:gd name="connsiteX54" fmla="*/ 2313568 w 6332991"/>
                  <a:gd name="connsiteY54" fmla="*/ 1390738 h 6643878"/>
                  <a:gd name="connsiteX55" fmla="*/ 2271873 w 6332991"/>
                  <a:gd name="connsiteY55" fmla="*/ 1434757 h 6643878"/>
                  <a:gd name="connsiteX56" fmla="*/ 2230192 w 6332991"/>
                  <a:gd name="connsiteY56" fmla="*/ 1479778 h 6643878"/>
                  <a:gd name="connsiteX57" fmla="*/ 2188523 w 6332991"/>
                  <a:gd name="connsiteY57" fmla="*/ 1525790 h 6643878"/>
                  <a:gd name="connsiteX58" fmla="*/ 2146931 w 6332991"/>
                  <a:gd name="connsiteY58" fmla="*/ 1572768 h 6643878"/>
                  <a:gd name="connsiteX59" fmla="*/ 2105402 w 6332991"/>
                  <a:gd name="connsiteY59" fmla="*/ 1620697 h 6643878"/>
                  <a:gd name="connsiteX60" fmla="*/ 2063987 w 6332991"/>
                  <a:gd name="connsiteY60" fmla="*/ 1669542 h 6643878"/>
                  <a:gd name="connsiteX61" fmla="*/ 2022712 w 6332991"/>
                  <a:gd name="connsiteY61" fmla="*/ 1719300 h 6643878"/>
                  <a:gd name="connsiteX62" fmla="*/ 1981589 w 6332991"/>
                  <a:gd name="connsiteY62" fmla="*/ 1769935 h 6643878"/>
                  <a:gd name="connsiteX63" fmla="*/ 1940657 w 6332991"/>
                  <a:gd name="connsiteY63" fmla="*/ 1821421 h 6643878"/>
                  <a:gd name="connsiteX64" fmla="*/ 1899941 w 6332991"/>
                  <a:gd name="connsiteY64" fmla="*/ 1873758 h 6643878"/>
                  <a:gd name="connsiteX65" fmla="*/ 1830853 w 6332991"/>
                  <a:gd name="connsiteY65" fmla="*/ 1964372 h 6643878"/>
                  <a:gd name="connsiteX66" fmla="*/ 1801300 w 6332991"/>
                  <a:gd name="connsiteY66" fmla="*/ 2002142 h 6643878"/>
                  <a:gd name="connsiteX67" fmla="*/ 1770833 w 6332991"/>
                  <a:gd name="connsiteY67" fmla="*/ 2040204 h 6643878"/>
                  <a:gd name="connsiteX68" fmla="*/ 1739489 w 6332991"/>
                  <a:gd name="connsiteY68" fmla="*/ 2078520 h 6643878"/>
                  <a:gd name="connsiteX69" fmla="*/ 1707320 w 6332991"/>
                  <a:gd name="connsiteY69" fmla="*/ 2117064 h 6643878"/>
                  <a:gd name="connsiteX70" fmla="*/ 1674364 w 6332991"/>
                  <a:gd name="connsiteY70" fmla="*/ 2155799 h 6643878"/>
                  <a:gd name="connsiteX71" fmla="*/ 1640645 w 6332991"/>
                  <a:gd name="connsiteY71" fmla="*/ 2194725 h 6643878"/>
                  <a:gd name="connsiteX72" fmla="*/ 1606216 w 6332991"/>
                  <a:gd name="connsiteY72" fmla="*/ 2233790 h 6643878"/>
                  <a:gd name="connsiteX73" fmla="*/ 1571125 w 6332991"/>
                  <a:gd name="connsiteY73" fmla="*/ 2272982 h 6643878"/>
                  <a:gd name="connsiteX74" fmla="*/ 1535388 w 6332991"/>
                  <a:gd name="connsiteY74" fmla="*/ 2312263 h 6643878"/>
                  <a:gd name="connsiteX75" fmla="*/ 1499066 w 6332991"/>
                  <a:gd name="connsiteY75" fmla="*/ 2351608 h 6643878"/>
                  <a:gd name="connsiteX76" fmla="*/ 1462198 w 6332991"/>
                  <a:gd name="connsiteY76" fmla="*/ 2391003 h 6643878"/>
                  <a:gd name="connsiteX77" fmla="*/ 1424809 w 6332991"/>
                  <a:gd name="connsiteY77" fmla="*/ 2430424 h 6643878"/>
                  <a:gd name="connsiteX78" fmla="*/ 1386950 w 6332991"/>
                  <a:gd name="connsiteY78" fmla="*/ 2469819 h 6643878"/>
                  <a:gd name="connsiteX79" fmla="*/ 1348660 w 6332991"/>
                  <a:gd name="connsiteY79" fmla="*/ 2509189 h 6643878"/>
                  <a:gd name="connsiteX80" fmla="*/ 1309988 w 6332991"/>
                  <a:gd name="connsiteY80" fmla="*/ 2548483 h 6643878"/>
                  <a:gd name="connsiteX81" fmla="*/ 1270948 w 6332991"/>
                  <a:gd name="connsiteY81" fmla="*/ 2587701 h 6643878"/>
                  <a:gd name="connsiteX82" fmla="*/ 1231604 w 6332991"/>
                  <a:gd name="connsiteY82" fmla="*/ 2626791 h 6643878"/>
                  <a:gd name="connsiteX83" fmla="*/ 1191980 w 6332991"/>
                  <a:gd name="connsiteY83" fmla="*/ 2665742 h 6643878"/>
                  <a:gd name="connsiteX84" fmla="*/ 1152127 w 6332991"/>
                  <a:gd name="connsiteY84" fmla="*/ 2704515 h 6643878"/>
                  <a:gd name="connsiteX85" fmla="*/ 1112084 w 6332991"/>
                  <a:gd name="connsiteY85" fmla="*/ 2743111 h 6643878"/>
                  <a:gd name="connsiteX86" fmla="*/ 1071888 w 6332991"/>
                  <a:gd name="connsiteY86" fmla="*/ 2781465 h 6643878"/>
                  <a:gd name="connsiteX87" fmla="*/ 1031591 w 6332991"/>
                  <a:gd name="connsiteY87" fmla="*/ 2819577 h 6643878"/>
                  <a:gd name="connsiteX88" fmla="*/ 950794 w 6332991"/>
                  <a:gd name="connsiteY88" fmla="*/ 2894952 h 6643878"/>
                  <a:gd name="connsiteX89" fmla="*/ 870022 w 6332991"/>
                  <a:gd name="connsiteY89" fmla="*/ 2969018 h 6643878"/>
                  <a:gd name="connsiteX90" fmla="*/ 789618 w 6332991"/>
                  <a:gd name="connsiteY90" fmla="*/ 3041548 h 6643878"/>
                  <a:gd name="connsiteX91" fmla="*/ 709862 w 6332991"/>
                  <a:gd name="connsiteY91" fmla="*/ 3112338 h 6643878"/>
                  <a:gd name="connsiteX92" fmla="*/ 631110 w 6332991"/>
                  <a:gd name="connsiteY92" fmla="*/ 3181185 h 6643878"/>
                  <a:gd name="connsiteX93" fmla="*/ 553665 w 6332991"/>
                  <a:gd name="connsiteY93" fmla="*/ 3247872 h 6643878"/>
                  <a:gd name="connsiteX94" fmla="*/ 477833 w 6332991"/>
                  <a:gd name="connsiteY94" fmla="*/ 3312185 h 6643878"/>
                  <a:gd name="connsiteX95" fmla="*/ 403957 w 6332991"/>
                  <a:gd name="connsiteY95" fmla="*/ 3373894 h 6643878"/>
                  <a:gd name="connsiteX96" fmla="*/ 332355 w 6332991"/>
                  <a:gd name="connsiteY96" fmla="*/ 3432822 h 6643878"/>
                  <a:gd name="connsiteX97" fmla="*/ 263330 w 6332991"/>
                  <a:gd name="connsiteY97" fmla="*/ 3488740 h 6643878"/>
                  <a:gd name="connsiteX98" fmla="*/ 134324 w 6332991"/>
                  <a:gd name="connsiteY98" fmla="*/ 3590683 h 6643878"/>
                  <a:gd name="connsiteX99" fmla="*/ 187486 w 6332991"/>
                  <a:gd name="connsiteY99" fmla="*/ 3643401 h 6643878"/>
                  <a:gd name="connsiteX100" fmla="*/ 241156 w 6332991"/>
                  <a:gd name="connsiteY100" fmla="*/ 3687292 h 6643878"/>
                  <a:gd name="connsiteX101" fmla="*/ 295029 w 6332991"/>
                  <a:gd name="connsiteY101" fmla="*/ 3722992 h 6643878"/>
                  <a:gd name="connsiteX102" fmla="*/ 348789 w 6332991"/>
                  <a:gd name="connsiteY102" fmla="*/ 3751161 h 6643878"/>
                  <a:gd name="connsiteX103" fmla="*/ 209257 w 6332991"/>
                  <a:gd name="connsiteY103" fmla="*/ 4979309 h 6643878"/>
                  <a:gd name="connsiteX104" fmla="*/ 24469 w 6332991"/>
                  <a:gd name="connsiteY104" fmla="*/ 6643878 h 6643878"/>
                  <a:gd name="connsiteX105" fmla="*/ 810395 w 6332991"/>
                  <a:gd name="connsiteY105" fmla="*/ 6643878 h 6643878"/>
                  <a:gd name="connsiteX106" fmla="*/ 1297716 w 6332991"/>
                  <a:gd name="connsiteY106" fmla="*/ 4907432 h 6643878"/>
                  <a:gd name="connsiteX107" fmla="*/ 1729746 w 6332991"/>
                  <a:gd name="connsiteY107" fmla="*/ 3833073 h 6643878"/>
                  <a:gd name="connsiteX108" fmla="*/ 2226415 w 6332991"/>
                  <a:gd name="connsiteY108" fmla="*/ 2882981 h 6643878"/>
                  <a:gd name="connsiteX109" fmla="*/ 3012233 w 6332991"/>
                  <a:gd name="connsiteY109" fmla="*/ 1692351 h 6643878"/>
                  <a:gd name="connsiteX110" fmla="*/ 3047069 w 6332991"/>
                  <a:gd name="connsiteY110" fmla="*/ 1675676 h 6643878"/>
                  <a:gd name="connsiteX111" fmla="*/ 3084280 w 6332991"/>
                  <a:gd name="connsiteY111" fmla="*/ 1658874 h 6643878"/>
                  <a:gd name="connsiteX112" fmla="*/ 3123751 w 6332991"/>
                  <a:gd name="connsiteY112" fmla="*/ 1641944 h 6643878"/>
                  <a:gd name="connsiteX113" fmla="*/ 3165318 w 6332991"/>
                  <a:gd name="connsiteY113" fmla="*/ 1624901 h 6643878"/>
                  <a:gd name="connsiteX114" fmla="*/ 3208829 w 6332991"/>
                  <a:gd name="connsiteY114" fmla="*/ 1607769 h 6643878"/>
                  <a:gd name="connsiteX115" fmla="*/ 3254117 w 6332991"/>
                  <a:gd name="connsiteY115" fmla="*/ 1590560 h 6643878"/>
                  <a:gd name="connsiteX116" fmla="*/ 3301031 w 6332991"/>
                  <a:gd name="connsiteY116" fmla="*/ 1573301 h 6643878"/>
                  <a:gd name="connsiteX117" fmla="*/ 3349405 w 6332991"/>
                  <a:gd name="connsiteY117" fmla="*/ 1556016 h 6643878"/>
                  <a:gd name="connsiteX118" fmla="*/ 3399100 w 6332991"/>
                  <a:gd name="connsiteY118" fmla="*/ 1538719 h 6643878"/>
                  <a:gd name="connsiteX119" fmla="*/ 3449938 w 6332991"/>
                  <a:gd name="connsiteY119" fmla="*/ 1521421 h 6643878"/>
                  <a:gd name="connsiteX120" fmla="*/ 3501767 w 6332991"/>
                  <a:gd name="connsiteY120" fmla="*/ 1504162 h 6643878"/>
                  <a:gd name="connsiteX121" fmla="*/ 3554434 w 6332991"/>
                  <a:gd name="connsiteY121" fmla="*/ 1486954 h 6643878"/>
                  <a:gd name="connsiteX122" fmla="*/ 3661647 w 6332991"/>
                  <a:gd name="connsiteY122" fmla="*/ 1452753 h 6643878"/>
                  <a:gd name="connsiteX123" fmla="*/ 3770296 w 6332991"/>
                  <a:gd name="connsiteY123" fmla="*/ 1418996 h 6643878"/>
                  <a:gd name="connsiteX124" fmla="*/ 3933224 w 6332991"/>
                  <a:gd name="connsiteY124" fmla="*/ 1369542 h 6643878"/>
                  <a:gd name="connsiteX125" fmla="*/ 4291072 w 6332991"/>
                  <a:gd name="connsiteY125" fmla="*/ 1262392 h 6643878"/>
                  <a:gd name="connsiteX126" fmla="*/ 4381890 w 6332991"/>
                  <a:gd name="connsiteY126" fmla="*/ 1234630 h 6643878"/>
                  <a:gd name="connsiteX127" fmla="*/ 4465316 w 6332991"/>
                  <a:gd name="connsiteY127" fmla="*/ 1208430 h 6643878"/>
                  <a:gd name="connsiteX128" fmla="*/ 4503873 w 6332991"/>
                  <a:gd name="connsiteY128" fmla="*/ 1195971 h 6643878"/>
                  <a:gd name="connsiteX129" fmla="*/ 4714680 w 6332991"/>
                  <a:gd name="connsiteY129" fmla="*/ 1126337 h 6643878"/>
                  <a:gd name="connsiteX130" fmla="*/ 5059943 w 6332991"/>
                  <a:gd name="connsiteY130" fmla="*/ 1015098 h 6643878"/>
                  <a:gd name="connsiteX131" fmla="*/ 5431367 w 6332991"/>
                  <a:gd name="connsiteY131" fmla="*/ 897521 h 6643878"/>
                  <a:gd name="connsiteX132" fmla="*/ 5774394 w 6332991"/>
                  <a:gd name="connsiteY132" fmla="*/ 790600 h 6643878"/>
                  <a:gd name="connsiteX133" fmla="*/ 6061414 w 6332991"/>
                  <a:gd name="connsiteY133" fmla="*/ 702589 h 6643878"/>
                  <a:gd name="connsiteX134" fmla="*/ 6282940 w 6332991"/>
                  <a:gd name="connsiteY134" fmla="*/ 635825 h 6643878"/>
                  <a:gd name="connsiteX135" fmla="*/ 6332991 w 6332991"/>
                  <a:gd name="connsiteY135" fmla="*/ 367779 h 6643878"/>
                  <a:gd name="connsiteX0" fmla="*/ 6332991 w 6332991"/>
                  <a:gd name="connsiteY0" fmla="*/ 367779 h 6643878"/>
                  <a:gd name="connsiteX1" fmla="*/ 4988899 w 6332991"/>
                  <a:gd name="connsiteY1" fmla="*/ 96647 h 6643878"/>
                  <a:gd name="connsiteX2" fmla="*/ 4305474 w 6332991"/>
                  <a:gd name="connsiteY2" fmla="*/ 0 h 6643878"/>
                  <a:gd name="connsiteX3" fmla="*/ 4070841 w 6332991"/>
                  <a:gd name="connsiteY3" fmla="*/ 72224 h 6643878"/>
                  <a:gd name="connsiteX4" fmla="*/ 4073140 w 6332991"/>
                  <a:gd name="connsiteY4" fmla="*/ 307657 h 6643878"/>
                  <a:gd name="connsiteX5" fmla="*/ 4080696 w 6332991"/>
                  <a:gd name="connsiteY5" fmla="*/ 364629 h 6643878"/>
                  <a:gd name="connsiteX6" fmla="*/ 4084252 w 6332991"/>
                  <a:gd name="connsiteY6" fmla="*/ 415683 h 6643878"/>
                  <a:gd name="connsiteX7" fmla="*/ 4083935 w 6332991"/>
                  <a:gd name="connsiteY7" fmla="*/ 461111 h 6643878"/>
                  <a:gd name="connsiteX8" fmla="*/ 4079807 w 6332991"/>
                  <a:gd name="connsiteY8" fmla="*/ 501205 h 6643878"/>
                  <a:gd name="connsiteX9" fmla="*/ 4060541 w 6332991"/>
                  <a:gd name="connsiteY9" fmla="*/ 566585 h 6643878"/>
                  <a:gd name="connsiteX10" fmla="*/ 4027179 w 6332991"/>
                  <a:gd name="connsiteY10" fmla="*/ 614159 h 6643878"/>
                  <a:gd name="connsiteX11" fmla="*/ 3980493 w 6332991"/>
                  <a:gd name="connsiteY11" fmla="*/ 646277 h 6643878"/>
                  <a:gd name="connsiteX12" fmla="*/ 3921197 w 6332991"/>
                  <a:gd name="connsiteY12" fmla="*/ 665289 h 6643878"/>
                  <a:gd name="connsiteX13" fmla="*/ 3850039 w 6332991"/>
                  <a:gd name="connsiteY13" fmla="*/ 673544 h 6643878"/>
                  <a:gd name="connsiteX14" fmla="*/ 3810237 w 6332991"/>
                  <a:gd name="connsiteY14" fmla="*/ 674370 h 6643878"/>
                  <a:gd name="connsiteX15" fmla="*/ 3767756 w 6332991"/>
                  <a:gd name="connsiteY15" fmla="*/ 673392 h 6643878"/>
                  <a:gd name="connsiteX16" fmla="*/ 3722671 w 6332991"/>
                  <a:gd name="connsiteY16" fmla="*/ 670890 h 6643878"/>
                  <a:gd name="connsiteX17" fmla="*/ 3675096 w 6332991"/>
                  <a:gd name="connsiteY17" fmla="*/ 667169 h 6643878"/>
                  <a:gd name="connsiteX18" fmla="*/ 3625097 w 6332991"/>
                  <a:gd name="connsiteY18" fmla="*/ 662533 h 6643878"/>
                  <a:gd name="connsiteX19" fmla="*/ 3518251 w 6332991"/>
                  <a:gd name="connsiteY19" fmla="*/ 651624 h 6643878"/>
                  <a:gd name="connsiteX20" fmla="*/ 3491264 w 6332991"/>
                  <a:gd name="connsiteY20" fmla="*/ 649795 h 6643878"/>
                  <a:gd name="connsiteX21" fmla="*/ 3434711 w 6332991"/>
                  <a:gd name="connsiteY21" fmla="*/ 651319 h 6643878"/>
                  <a:gd name="connsiteX22" fmla="*/ 3374907 w 6332991"/>
                  <a:gd name="connsiteY22" fmla="*/ 659650 h 6643878"/>
                  <a:gd name="connsiteX23" fmla="*/ 3312042 w 6332991"/>
                  <a:gd name="connsiteY23" fmla="*/ 674598 h 6643878"/>
                  <a:gd name="connsiteX24" fmla="*/ 3246357 w 6332991"/>
                  <a:gd name="connsiteY24" fmla="*/ 695998 h 6643878"/>
                  <a:gd name="connsiteX25" fmla="*/ 3178031 w 6332991"/>
                  <a:gd name="connsiteY25" fmla="*/ 723646 h 6643878"/>
                  <a:gd name="connsiteX26" fmla="*/ 3142954 w 6332991"/>
                  <a:gd name="connsiteY26" fmla="*/ 739775 h 6643878"/>
                  <a:gd name="connsiteX27" fmla="*/ 3107305 w 6332991"/>
                  <a:gd name="connsiteY27" fmla="*/ 757389 h 6643878"/>
                  <a:gd name="connsiteX28" fmla="*/ 3071097 w 6332991"/>
                  <a:gd name="connsiteY28" fmla="*/ 776490 h 6643878"/>
                  <a:gd name="connsiteX29" fmla="*/ 3034369 w 6332991"/>
                  <a:gd name="connsiteY29" fmla="*/ 797052 h 6643878"/>
                  <a:gd name="connsiteX30" fmla="*/ 3012182 w 6332991"/>
                  <a:gd name="connsiteY30" fmla="*/ 810158 h 6643878"/>
                  <a:gd name="connsiteX31" fmla="*/ 3012182 w 6332991"/>
                  <a:gd name="connsiteY31" fmla="*/ 1692389 h 6643878"/>
                  <a:gd name="connsiteX32" fmla="*/ 2829378 w 6332991"/>
                  <a:gd name="connsiteY32" fmla="*/ 1821446 h 6643878"/>
                  <a:gd name="connsiteX33" fmla="*/ 2887011 w 6332991"/>
                  <a:gd name="connsiteY33" fmla="*/ 1773847 h 6643878"/>
                  <a:gd name="connsiteX34" fmla="*/ 2919929 w 6332991"/>
                  <a:gd name="connsiteY34" fmla="*/ 1749183 h 6643878"/>
                  <a:gd name="connsiteX35" fmla="*/ 2951831 w 6332991"/>
                  <a:gd name="connsiteY35" fmla="*/ 1727263 h 6643878"/>
                  <a:gd name="connsiteX36" fmla="*/ 3012182 w 6332991"/>
                  <a:gd name="connsiteY36" fmla="*/ 1692389 h 6643878"/>
                  <a:gd name="connsiteX37" fmla="*/ 3012182 w 6332991"/>
                  <a:gd name="connsiteY37" fmla="*/ 810158 h 6643878"/>
                  <a:gd name="connsiteX38" fmla="*/ 2959439 w 6332991"/>
                  <a:gd name="connsiteY38" fmla="*/ 842441 h 6643878"/>
                  <a:gd name="connsiteX39" fmla="*/ 2921288 w 6332991"/>
                  <a:gd name="connsiteY39" fmla="*/ 867232 h 6643878"/>
                  <a:gd name="connsiteX40" fmla="*/ 2882731 w 6332991"/>
                  <a:gd name="connsiteY40" fmla="*/ 893394 h 6643878"/>
                  <a:gd name="connsiteX41" fmla="*/ 2843767 w 6332991"/>
                  <a:gd name="connsiteY41" fmla="*/ 920889 h 6643878"/>
                  <a:gd name="connsiteX42" fmla="*/ 2804448 w 6332991"/>
                  <a:gd name="connsiteY42" fmla="*/ 949718 h 6643878"/>
                  <a:gd name="connsiteX43" fmla="*/ 2764786 w 6332991"/>
                  <a:gd name="connsiteY43" fmla="*/ 979843 h 6643878"/>
                  <a:gd name="connsiteX44" fmla="*/ 2724806 w 6332991"/>
                  <a:gd name="connsiteY44" fmla="*/ 1011250 h 6643878"/>
                  <a:gd name="connsiteX45" fmla="*/ 2684535 w 6332991"/>
                  <a:gd name="connsiteY45" fmla="*/ 1043901 h 6643878"/>
                  <a:gd name="connsiteX46" fmla="*/ 2644009 w 6332991"/>
                  <a:gd name="connsiteY46" fmla="*/ 1077798 h 6643878"/>
                  <a:gd name="connsiteX47" fmla="*/ 2603255 w 6332991"/>
                  <a:gd name="connsiteY47" fmla="*/ 1112913 h 6643878"/>
                  <a:gd name="connsiteX48" fmla="*/ 2562284 w 6332991"/>
                  <a:gd name="connsiteY48" fmla="*/ 1149210 h 6643878"/>
                  <a:gd name="connsiteX49" fmla="*/ 2521124 w 6332991"/>
                  <a:gd name="connsiteY49" fmla="*/ 1186675 h 6643878"/>
                  <a:gd name="connsiteX50" fmla="*/ 2479823 w 6332991"/>
                  <a:gd name="connsiteY50" fmla="*/ 1225283 h 6643878"/>
                  <a:gd name="connsiteX51" fmla="*/ 2438383 w 6332991"/>
                  <a:gd name="connsiteY51" fmla="*/ 1265021 h 6643878"/>
                  <a:gd name="connsiteX52" fmla="*/ 2396841 w 6332991"/>
                  <a:gd name="connsiteY52" fmla="*/ 1305852 h 6643878"/>
                  <a:gd name="connsiteX53" fmla="*/ 2355236 w 6332991"/>
                  <a:gd name="connsiteY53" fmla="*/ 1347774 h 6643878"/>
                  <a:gd name="connsiteX54" fmla="*/ 2313568 w 6332991"/>
                  <a:gd name="connsiteY54" fmla="*/ 1390738 h 6643878"/>
                  <a:gd name="connsiteX55" fmla="*/ 2271873 w 6332991"/>
                  <a:gd name="connsiteY55" fmla="*/ 1434757 h 6643878"/>
                  <a:gd name="connsiteX56" fmla="*/ 2230192 w 6332991"/>
                  <a:gd name="connsiteY56" fmla="*/ 1479778 h 6643878"/>
                  <a:gd name="connsiteX57" fmla="*/ 2188523 w 6332991"/>
                  <a:gd name="connsiteY57" fmla="*/ 1525790 h 6643878"/>
                  <a:gd name="connsiteX58" fmla="*/ 2146931 w 6332991"/>
                  <a:gd name="connsiteY58" fmla="*/ 1572768 h 6643878"/>
                  <a:gd name="connsiteX59" fmla="*/ 2105402 w 6332991"/>
                  <a:gd name="connsiteY59" fmla="*/ 1620697 h 6643878"/>
                  <a:gd name="connsiteX60" fmla="*/ 2063987 w 6332991"/>
                  <a:gd name="connsiteY60" fmla="*/ 1669542 h 6643878"/>
                  <a:gd name="connsiteX61" fmla="*/ 2022712 w 6332991"/>
                  <a:gd name="connsiteY61" fmla="*/ 1719300 h 6643878"/>
                  <a:gd name="connsiteX62" fmla="*/ 1981589 w 6332991"/>
                  <a:gd name="connsiteY62" fmla="*/ 1769935 h 6643878"/>
                  <a:gd name="connsiteX63" fmla="*/ 1940657 w 6332991"/>
                  <a:gd name="connsiteY63" fmla="*/ 1821421 h 6643878"/>
                  <a:gd name="connsiteX64" fmla="*/ 1899941 w 6332991"/>
                  <a:gd name="connsiteY64" fmla="*/ 1873758 h 6643878"/>
                  <a:gd name="connsiteX65" fmla="*/ 1830853 w 6332991"/>
                  <a:gd name="connsiteY65" fmla="*/ 1964372 h 6643878"/>
                  <a:gd name="connsiteX66" fmla="*/ 1801300 w 6332991"/>
                  <a:gd name="connsiteY66" fmla="*/ 2002142 h 6643878"/>
                  <a:gd name="connsiteX67" fmla="*/ 1770833 w 6332991"/>
                  <a:gd name="connsiteY67" fmla="*/ 2040204 h 6643878"/>
                  <a:gd name="connsiteX68" fmla="*/ 1739489 w 6332991"/>
                  <a:gd name="connsiteY68" fmla="*/ 2078520 h 6643878"/>
                  <a:gd name="connsiteX69" fmla="*/ 1707320 w 6332991"/>
                  <a:gd name="connsiteY69" fmla="*/ 2117064 h 6643878"/>
                  <a:gd name="connsiteX70" fmla="*/ 1674364 w 6332991"/>
                  <a:gd name="connsiteY70" fmla="*/ 2155799 h 6643878"/>
                  <a:gd name="connsiteX71" fmla="*/ 1640645 w 6332991"/>
                  <a:gd name="connsiteY71" fmla="*/ 2194725 h 6643878"/>
                  <a:gd name="connsiteX72" fmla="*/ 1606216 w 6332991"/>
                  <a:gd name="connsiteY72" fmla="*/ 2233790 h 6643878"/>
                  <a:gd name="connsiteX73" fmla="*/ 1571125 w 6332991"/>
                  <a:gd name="connsiteY73" fmla="*/ 2272982 h 6643878"/>
                  <a:gd name="connsiteX74" fmla="*/ 1535388 w 6332991"/>
                  <a:gd name="connsiteY74" fmla="*/ 2312263 h 6643878"/>
                  <a:gd name="connsiteX75" fmla="*/ 1499066 w 6332991"/>
                  <a:gd name="connsiteY75" fmla="*/ 2351608 h 6643878"/>
                  <a:gd name="connsiteX76" fmla="*/ 1462198 w 6332991"/>
                  <a:gd name="connsiteY76" fmla="*/ 2391003 h 6643878"/>
                  <a:gd name="connsiteX77" fmla="*/ 1424809 w 6332991"/>
                  <a:gd name="connsiteY77" fmla="*/ 2430424 h 6643878"/>
                  <a:gd name="connsiteX78" fmla="*/ 1386950 w 6332991"/>
                  <a:gd name="connsiteY78" fmla="*/ 2469819 h 6643878"/>
                  <a:gd name="connsiteX79" fmla="*/ 1348660 w 6332991"/>
                  <a:gd name="connsiteY79" fmla="*/ 2509189 h 6643878"/>
                  <a:gd name="connsiteX80" fmla="*/ 1309988 w 6332991"/>
                  <a:gd name="connsiteY80" fmla="*/ 2548483 h 6643878"/>
                  <a:gd name="connsiteX81" fmla="*/ 1270948 w 6332991"/>
                  <a:gd name="connsiteY81" fmla="*/ 2587701 h 6643878"/>
                  <a:gd name="connsiteX82" fmla="*/ 1231604 w 6332991"/>
                  <a:gd name="connsiteY82" fmla="*/ 2626791 h 6643878"/>
                  <a:gd name="connsiteX83" fmla="*/ 1191980 w 6332991"/>
                  <a:gd name="connsiteY83" fmla="*/ 2665742 h 6643878"/>
                  <a:gd name="connsiteX84" fmla="*/ 1152127 w 6332991"/>
                  <a:gd name="connsiteY84" fmla="*/ 2704515 h 6643878"/>
                  <a:gd name="connsiteX85" fmla="*/ 1112084 w 6332991"/>
                  <a:gd name="connsiteY85" fmla="*/ 2743111 h 6643878"/>
                  <a:gd name="connsiteX86" fmla="*/ 1071888 w 6332991"/>
                  <a:gd name="connsiteY86" fmla="*/ 2781465 h 6643878"/>
                  <a:gd name="connsiteX87" fmla="*/ 1031591 w 6332991"/>
                  <a:gd name="connsiteY87" fmla="*/ 2819577 h 6643878"/>
                  <a:gd name="connsiteX88" fmla="*/ 950794 w 6332991"/>
                  <a:gd name="connsiteY88" fmla="*/ 2894952 h 6643878"/>
                  <a:gd name="connsiteX89" fmla="*/ 870022 w 6332991"/>
                  <a:gd name="connsiteY89" fmla="*/ 2969018 h 6643878"/>
                  <a:gd name="connsiteX90" fmla="*/ 789618 w 6332991"/>
                  <a:gd name="connsiteY90" fmla="*/ 3041548 h 6643878"/>
                  <a:gd name="connsiteX91" fmla="*/ 709862 w 6332991"/>
                  <a:gd name="connsiteY91" fmla="*/ 3112338 h 6643878"/>
                  <a:gd name="connsiteX92" fmla="*/ 631110 w 6332991"/>
                  <a:gd name="connsiteY92" fmla="*/ 3181185 h 6643878"/>
                  <a:gd name="connsiteX93" fmla="*/ 553665 w 6332991"/>
                  <a:gd name="connsiteY93" fmla="*/ 3247872 h 6643878"/>
                  <a:gd name="connsiteX94" fmla="*/ 477833 w 6332991"/>
                  <a:gd name="connsiteY94" fmla="*/ 3312185 h 6643878"/>
                  <a:gd name="connsiteX95" fmla="*/ 403957 w 6332991"/>
                  <a:gd name="connsiteY95" fmla="*/ 3373894 h 6643878"/>
                  <a:gd name="connsiteX96" fmla="*/ 332355 w 6332991"/>
                  <a:gd name="connsiteY96" fmla="*/ 3432822 h 6643878"/>
                  <a:gd name="connsiteX97" fmla="*/ 263330 w 6332991"/>
                  <a:gd name="connsiteY97" fmla="*/ 3488740 h 6643878"/>
                  <a:gd name="connsiteX98" fmla="*/ 134324 w 6332991"/>
                  <a:gd name="connsiteY98" fmla="*/ 3590683 h 6643878"/>
                  <a:gd name="connsiteX99" fmla="*/ 187486 w 6332991"/>
                  <a:gd name="connsiteY99" fmla="*/ 3643401 h 6643878"/>
                  <a:gd name="connsiteX100" fmla="*/ 241156 w 6332991"/>
                  <a:gd name="connsiteY100" fmla="*/ 3687292 h 6643878"/>
                  <a:gd name="connsiteX101" fmla="*/ 295029 w 6332991"/>
                  <a:gd name="connsiteY101" fmla="*/ 3722992 h 6643878"/>
                  <a:gd name="connsiteX102" fmla="*/ 209257 w 6332991"/>
                  <a:gd name="connsiteY102" fmla="*/ 4979309 h 6643878"/>
                  <a:gd name="connsiteX103" fmla="*/ 24469 w 6332991"/>
                  <a:gd name="connsiteY103" fmla="*/ 6643878 h 6643878"/>
                  <a:gd name="connsiteX104" fmla="*/ 810395 w 6332991"/>
                  <a:gd name="connsiteY104" fmla="*/ 6643878 h 6643878"/>
                  <a:gd name="connsiteX105" fmla="*/ 1297716 w 6332991"/>
                  <a:gd name="connsiteY105" fmla="*/ 4907432 h 6643878"/>
                  <a:gd name="connsiteX106" fmla="*/ 1729746 w 6332991"/>
                  <a:gd name="connsiteY106" fmla="*/ 3833073 h 6643878"/>
                  <a:gd name="connsiteX107" fmla="*/ 2226415 w 6332991"/>
                  <a:gd name="connsiteY107" fmla="*/ 2882981 h 6643878"/>
                  <a:gd name="connsiteX108" fmla="*/ 3012233 w 6332991"/>
                  <a:gd name="connsiteY108" fmla="*/ 1692351 h 6643878"/>
                  <a:gd name="connsiteX109" fmla="*/ 3047069 w 6332991"/>
                  <a:gd name="connsiteY109" fmla="*/ 1675676 h 6643878"/>
                  <a:gd name="connsiteX110" fmla="*/ 3084280 w 6332991"/>
                  <a:gd name="connsiteY110" fmla="*/ 1658874 h 6643878"/>
                  <a:gd name="connsiteX111" fmla="*/ 3123751 w 6332991"/>
                  <a:gd name="connsiteY111" fmla="*/ 1641944 h 6643878"/>
                  <a:gd name="connsiteX112" fmla="*/ 3165318 w 6332991"/>
                  <a:gd name="connsiteY112" fmla="*/ 1624901 h 6643878"/>
                  <a:gd name="connsiteX113" fmla="*/ 3208829 w 6332991"/>
                  <a:gd name="connsiteY113" fmla="*/ 1607769 h 6643878"/>
                  <a:gd name="connsiteX114" fmla="*/ 3254117 w 6332991"/>
                  <a:gd name="connsiteY114" fmla="*/ 1590560 h 6643878"/>
                  <a:gd name="connsiteX115" fmla="*/ 3301031 w 6332991"/>
                  <a:gd name="connsiteY115" fmla="*/ 1573301 h 6643878"/>
                  <a:gd name="connsiteX116" fmla="*/ 3349405 w 6332991"/>
                  <a:gd name="connsiteY116" fmla="*/ 1556016 h 6643878"/>
                  <a:gd name="connsiteX117" fmla="*/ 3399100 w 6332991"/>
                  <a:gd name="connsiteY117" fmla="*/ 1538719 h 6643878"/>
                  <a:gd name="connsiteX118" fmla="*/ 3449938 w 6332991"/>
                  <a:gd name="connsiteY118" fmla="*/ 1521421 h 6643878"/>
                  <a:gd name="connsiteX119" fmla="*/ 3501767 w 6332991"/>
                  <a:gd name="connsiteY119" fmla="*/ 1504162 h 6643878"/>
                  <a:gd name="connsiteX120" fmla="*/ 3554434 w 6332991"/>
                  <a:gd name="connsiteY120" fmla="*/ 1486954 h 6643878"/>
                  <a:gd name="connsiteX121" fmla="*/ 3661647 w 6332991"/>
                  <a:gd name="connsiteY121" fmla="*/ 1452753 h 6643878"/>
                  <a:gd name="connsiteX122" fmla="*/ 3770296 w 6332991"/>
                  <a:gd name="connsiteY122" fmla="*/ 1418996 h 6643878"/>
                  <a:gd name="connsiteX123" fmla="*/ 3933224 w 6332991"/>
                  <a:gd name="connsiteY123" fmla="*/ 1369542 h 6643878"/>
                  <a:gd name="connsiteX124" fmla="*/ 4291072 w 6332991"/>
                  <a:gd name="connsiteY124" fmla="*/ 1262392 h 6643878"/>
                  <a:gd name="connsiteX125" fmla="*/ 4381890 w 6332991"/>
                  <a:gd name="connsiteY125" fmla="*/ 1234630 h 6643878"/>
                  <a:gd name="connsiteX126" fmla="*/ 4465316 w 6332991"/>
                  <a:gd name="connsiteY126" fmla="*/ 1208430 h 6643878"/>
                  <a:gd name="connsiteX127" fmla="*/ 4503873 w 6332991"/>
                  <a:gd name="connsiteY127" fmla="*/ 1195971 h 6643878"/>
                  <a:gd name="connsiteX128" fmla="*/ 4714680 w 6332991"/>
                  <a:gd name="connsiteY128" fmla="*/ 1126337 h 6643878"/>
                  <a:gd name="connsiteX129" fmla="*/ 5059943 w 6332991"/>
                  <a:gd name="connsiteY129" fmla="*/ 1015098 h 6643878"/>
                  <a:gd name="connsiteX130" fmla="*/ 5431367 w 6332991"/>
                  <a:gd name="connsiteY130" fmla="*/ 897521 h 6643878"/>
                  <a:gd name="connsiteX131" fmla="*/ 5774394 w 6332991"/>
                  <a:gd name="connsiteY131" fmla="*/ 790600 h 6643878"/>
                  <a:gd name="connsiteX132" fmla="*/ 6061414 w 6332991"/>
                  <a:gd name="connsiteY132" fmla="*/ 702589 h 6643878"/>
                  <a:gd name="connsiteX133" fmla="*/ 6282940 w 6332991"/>
                  <a:gd name="connsiteY133" fmla="*/ 635825 h 6643878"/>
                  <a:gd name="connsiteX134" fmla="*/ 6332991 w 6332991"/>
                  <a:gd name="connsiteY134" fmla="*/ 367779 h 6643878"/>
                  <a:gd name="connsiteX0" fmla="*/ 6332991 w 6332991"/>
                  <a:gd name="connsiteY0" fmla="*/ 367779 h 6643878"/>
                  <a:gd name="connsiteX1" fmla="*/ 4988899 w 6332991"/>
                  <a:gd name="connsiteY1" fmla="*/ 96647 h 6643878"/>
                  <a:gd name="connsiteX2" fmla="*/ 4305474 w 6332991"/>
                  <a:gd name="connsiteY2" fmla="*/ 0 h 6643878"/>
                  <a:gd name="connsiteX3" fmla="*/ 4070841 w 6332991"/>
                  <a:gd name="connsiteY3" fmla="*/ 72224 h 6643878"/>
                  <a:gd name="connsiteX4" fmla="*/ 4073140 w 6332991"/>
                  <a:gd name="connsiteY4" fmla="*/ 307657 h 6643878"/>
                  <a:gd name="connsiteX5" fmla="*/ 4080696 w 6332991"/>
                  <a:gd name="connsiteY5" fmla="*/ 364629 h 6643878"/>
                  <a:gd name="connsiteX6" fmla="*/ 4084252 w 6332991"/>
                  <a:gd name="connsiteY6" fmla="*/ 415683 h 6643878"/>
                  <a:gd name="connsiteX7" fmla="*/ 4083935 w 6332991"/>
                  <a:gd name="connsiteY7" fmla="*/ 461111 h 6643878"/>
                  <a:gd name="connsiteX8" fmla="*/ 4079807 w 6332991"/>
                  <a:gd name="connsiteY8" fmla="*/ 501205 h 6643878"/>
                  <a:gd name="connsiteX9" fmla="*/ 4060541 w 6332991"/>
                  <a:gd name="connsiteY9" fmla="*/ 566585 h 6643878"/>
                  <a:gd name="connsiteX10" fmla="*/ 4027179 w 6332991"/>
                  <a:gd name="connsiteY10" fmla="*/ 614159 h 6643878"/>
                  <a:gd name="connsiteX11" fmla="*/ 3980493 w 6332991"/>
                  <a:gd name="connsiteY11" fmla="*/ 646277 h 6643878"/>
                  <a:gd name="connsiteX12" fmla="*/ 3921197 w 6332991"/>
                  <a:gd name="connsiteY12" fmla="*/ 665289 h 6643878"/>
                  <a:gd name="connsiteX13" fmla="*/ 3850039 w 6332991"/>
                  <a:gd name="connsiteY13" fmla="*/ 673544 h 6643878"/>
                  <a:gd name="connsiteX14" fmla="*/ 3810237 w 6332991"/>
                  <a:gd name="connsiteY14" fmla="*/ 674370 h 6643878"/>
                  <a:gd name="connsiteX15" fmla="*/ 3767756 w 6332991"/>
                  <a:gd name="connsiteY15" fmla="*/ 673392 h 6643878"/>
                  <a:gd name="connsiteX16" fmla="*/ 3722671 w 6332991"/>
                  <a:gd name="connsiteY16" fmla="*/ 670890 h 6643878"/>
                  <a:gd name="connsiteX17" fmla="*/ 3675096 w 6332991"/>
                  <a:gd name="connsiteY17" fmla="*/ 667169 h 6643878"/>
                  <a:gd name="connsiteX18" fmla="*/ 3625097 w 6332991"/>
                  <a:gd name="connsiteY18" fmla="*/ 662533 h 6643878"/>
                  <a:gd name="connsiteX19" fmla="*/ 3518251 w 6332991"/>
                  <a:gd name="connsiteY19" fmla="*/ 651624 h 6643878"/>
                  <a:gd name="connsiteX20" fmla="*/ 3491264 w 6332991"/>
                  <a:gd name="connsiteY20" fmla="*/ 649795 h 6643878"/>
                  <a:gd name="connsiteX21" fmla="*/ 3434711 w 6332991"/>
                  <a:gd name="connsiteY21" fmla="*/ 651319 h 6643878"/>
                  <a:gd name="connsiteX22" fmla="*/ 3374907 w 6332991"/>
                  <a:gd name="connsiteY22" fmla="*/ 659650 h 6643878"/>
                  <a:gd name="connsiteX23" fmla="*/ 3312042 w 6332991"/>
                  <a:gd name="connsiteY23" fmla="*/ 674598 h 6643878"/>
                  <a:gd name="connsiteX24" fmla="*/ 3246357 w 6332991"/>
                  <a:gd name="connsiteY24" fmla="*/ 695998 h 6643878"/>
                  <a:gd name="connsiteX25" fmla="*/ 3178031 w 6332991"/>
                  <a:gd name="connsiteY25" fmla="*/ 723646 h 6643878"/>
                  <a:gd name="connsiteX26" fmla="*/ 3142954 w 6332991"/>
                  <a:gd name="connsiteY26" fmla="*/ 739775 h 6643878"/>
                  <a:gd name="connsiteX27" fmla="*/ 3107305 w 6332991"/>
                  <a:gd name="connsiteY27" fmla="*/ 757389 h 6643878"/>
                  <a:gd name="connsiteX28" fmla="*/ 3071097 w 6332991"/>
                  <a:gd name="connsiteY28" fmla="*/ 776490 h 6643878"/>
                  <a:gd name="connsiteX29" fmla="*/ 3034369 w 6332991"/>
                  <a:gd name="connsiteY29" fmla="*/ 797052 h 6643878"/>
                  <a:gd name="connsiteX30" fmla="*/ 3012182 w 6332991"/>
                  <a:gd name="connsiteY30" fmla="*/ 810158 h 6643878"/>
                  <a:gd name="connsiteX31" fmla="*/ 3012182 w 6332991"/>
                  <a:gd name="connsiteY31" fmla="*/ 1692389 h 6643878"/>
                  <a:gd name="connsiteX32" fmla="*/ 2829378 w 6332991"/>
                  <a:gd name="connsiteY32" fmla="*/ 1821446 h 6643878"/>
                  <a:gd name="connsiteX33" fmla="*/ 2887011 w 6332991"/>
                  <a:gd name="connsiteY33" fmla="*/ 1773847 h 6643878"/>
                  <a:gd name="connsiteX34" fmla="*/ 2919929 w 6332991"/>
                  <a:gd name="connsiteY34" fmla="*/ 1749183 h 6643878"/>
                  <a:gd name="connsiteX35" fmla="*/ 2951831 w 6332991"/>
                  <a:gd name="connsiteY35" fmla="*/ 1727263 h 6643878"/>
                  <a:gd name="connsiteX36" fmla="*/ 3012182 w 6332991"/>
                  <a:gd name="connsiteY36" fmla="*/ 1692389 h 6643878"/>
                  <a:gd name="connsiteX37" fmla="*/ 3012182 w 6332991"/>
                  <a:gd name="connsiteY37" fmla="*/ 810158 h 6643878"/>
                  <a:gd name="connsiteX38" fmla="*/ 2959439 w 6332991"/>
                  <a:gd name="connsiteY38" fmla="*/ 842441 h 6643878"/>
                  <a:gd name="connsiteX39" fmla="*/ 2921288 w 6332991"/>
                  <a:gd name="connsiteY39" fmla="*/ 867232 h 6643878"/>
                  <a:gd name="connsiteX40" fmla="*/ 2882731 w 6332991"/>
                  <a:gd name="connsiteY40" fmla="*/ 893394 h 6643878"/>
                  <a:gd name="connsiteX41" fmla="*/ 2843767 w 6332991"/>
                  <a:gd name="connsiteY41" fmla="*/ 920889 h 6643878"/>
                  <a:gd name="connsiteX42" fmla="*/ 2804448 w 6332991"/>
                  <a:gd name="connsiteY42" fmla="*/ 949718 h 6643878"/>
                  <a:gd name="connsiteX43" fmla="*/ 2764786 w 6332991"/>
                  <a:gd name="connsiteY43" fmla="*/ 979843 h 6643878"/>
                  <a:gd name="connsiteX44" fmla="*/ 2724806 w 6332991"/>
                  <a:gd name="connsiteY44" fmla="*/ 1011250 h 6643878"/>
                  <a:gd name="connsiteX45" fmla="*/ 2684535 w 6332991"/>
                  <a:gd name="connsiteY45" fmla="*/ 1043901 h 6643878"/>
                  <a:gd name="connsiteX46" fmla="*/ 2644009 w 6332991"/>
                  <a:gd name="connsiteY46" fmla="*/ 1077798 h 6643878"/>
                  <a:gd name="connsiteX47" fmla="*/ 2603255 w 6332991"/>
                  <a:gd name="connsiteY47" fmla="*/ 1112913 h 6643878"/>
                  <a:gd name="connsiteX48" fmla="*/ 2562284 w 6332991"/>
                  <a:gd name="connsiteY48" fmla="*/ 1149210 h 6643878"/>
                  <a:gd name="connsiteX49" fmla="*/ 2521124 w 6332991"/>
                  <a:gd name="connsiteY49" fmla="*/ 1186675 h 6643878"/>
                  <a:gd name="connsiteX50" fmla="*/ 2479823 w 6332991"/>
                  <a:gd name="connsiteY50" fmla="*/ 1225283 h 6643878"/>
                  <a:gd name="connsiteX51" fmla="*/ 2438383 w 6332991"/>
                  <a:gd name="connsiteY51" fmla="*/ 1265021 h 6643878"/>
                  <a:gd name="connsiteX52" fmla="*/ 2396841 w 6332991"/>
                  <a:gd name="connsiteY52" fmla="*/ 1305852 h 6643878"/>
                  <a:gd name="connsiteX53" fmla="*/ 2355236 w 6332991"/>
                  <a:gd name="connsiteY53" fmla="*/ 1347774 h 6643878"/>
                  <a:gd name="connsiteX54" fmla="*/ 2313568 w 6332991"/>
                  <a:gd name="connsiteY54" fmla="*/ 1390738 h 6643878"/>
                  <a:gd name="connsiteX55" fmla="*/ 2271873 w 6332991"/>
                  <a:gd name="connsiteY55" fmla="*/ 1434757 h 6643878"/>
                  <a:gd name="connsiteX56" fmla="*/ 2230192 w 6332991"/>
                  <a:gd name="connsiteY56" fmla="*/ 1479778 h 6643878"/>
                  <a:gd name="connsiteX57" fmla="*/ 2188523 w 6332991"/>
                  <a:gd name="connsiteY57" fmla="*/ 1525790 h 6643878"/>
                  <a:gd name="connsiteX58" fmla="*/ 2146931 w 6332991"/>
                  <a:gd name="connsiteY58" fmla="*/ 1572768 h 6643878"/>
                  <a:gd name="connsiteX59" fmla="*/ 2105402 w 6332991"/>
                  <a:gd name="connsiteY59" fmla="*/ 1620697 h 6643878"/>
                  <a:gd name="connsiteX60" fmla="*/ 2063987 w 6332991"/>
                  <a:gd name="connsiteY60" fmla="*/ 1669542 h 6643878"/>
                  <a:gd name="connsiteX61" fmla="*/ 2022712 w 6332991"/>
                  <a:gd name="connsiteY61" fmla="*/ 1719300 h 6643878"/>
                  <a:gd name="connsiteX62" fmla="*/ 1981589 w 6332991"/>
                  <a:gd name="connsiteY62" fmla="*/ 1769935 h 6643878"/>
                  <a:gd name="connsiteX63" fmla="*/ 1940657 w 6332991"/>
                  <a:gd name="connsiteY63" fmla="*/ 1821421 h 6643878"/>
                  <a:gd name="connsiteX64" fmla="*/ 1899941 w 6332991"/>
                  <a:gd name="connsiteY64" fmla="*/ 1873758 h 6643878"/>
                  <a:gd name="connsiteX65" fmla="*/ 1830853 w 6332991"/>
                  <a:gd name="connsiteY65" fmla="*/ 1964372 h 6643878"/>
                  <a:gd name="connsiteX66" fmla="*/ 1801300 w 6332991"/>
                  <a:gd name="connsiteY66" fmla="*/ 2002142 h 6643878"/>
                  <a:gd name="connsiteX67" fmla="*/ 1770833 w 6332991"/>
                  <a:gd name="connsiteY67" fmla="*/ 2040204 h 6643878"/>
                  <a:gd name="connsiteX68" fmla="*/ 1739489 w 6332991"/>
                  <a:gd name="connsiteY68" fmla="*/ 2078520 h 6643878"/>
                  <a:gd name="connsiteX69" fmla="*/ 1707320 w 6332991"/>
                  <a:gd name="connsiteY69" fmla="*/ 2117064 h 6643878"/>
                  <a:gd name="connsiteX70" fmla="*/ 1674364 w 6332991"/>
                  <a:gd name="connsiteY70" fmla="*/ 2155799 h 6643878"/>
                  <a:gd name="connsiteX71" fmla="*/ 1640645 w 6332991"/>
                  <a:gd name="connsiteY71" fmla="*/ 2194725 h 6643878"/>
                  <a:gd name="connsiteX72" fmla="*/ 1606216 w 6332991"/>
                  <a:gd name="connsiteY72" fmla="*/ 2233790 h 6643878"/>
                  <a:gd name="connsiteX73" fmla="*/ 1571125 w 6332991"/>
                  <a:gd name="connsiteY73" fmla="*/ 2272982 h 6643878"/>
                  <a:gd name="connsiteX74" fmla="*/ 1535388 w 6332991"/>
                  <a:gd name="connsiteY74" fmla="*/ 2312263 h 6643878"/>
                  <a:gd name="connsiteX75" fmla="*/ 1499066 w 6332991"/>
                  <a:gd name="connsiteY75" fmla="*/ 2351608 h 6643878"/>
                  <a:gd name="connsiteX76" fmla="*/ 1462198 w 6332991"/>
                  <a:gd name="connsiteY76" fmla="*/ 2391003 h 6643878"/>
                  <a:gd name="connsiteX77" fmla="*/ 1424809 w 6332991"/>
                  <a:gd name="connsiteY77" fmla="*/ 2430424 h 6643878"/>
                  <a:gd name="connsiteX78" fmla="*/ 1386950 w 6332991"/>
                  <a:gd name="connsiteY78" fmla="*/ 2469819 h 6643878"/>
                  <a:gd name="connsiteX79" fmla="*/ 1348660 w 6332991"/>
                  <a:gd name="connsiteY79" fmla="*/ 2509189 h 6643878"/>
                  <a:gd name="connsiteX80" fmla="*/ 1309988 w 6332991"/>
                  <a:gd name="connsiteY80" fmla="*/ 2548483 h 6643878"/>
                  <a:gd name="connsiteX81" fmla="*/ 1270948 w 6332991"/>
                  <a:gd name="connsiteY81" fmla="*/ 2587701 h 6643878"/>
                  <a:gd name="connsiteX82" fmla="*/ 1231604 w 6332991"/>
                  <a:gd name="connsiteY82" fmla="*/ 2626791 h 6643878"/>
                  <a:gd name="connsiteX83" fmla="*/ 1191980 w 6332991"/>
                  <a:gd name="connsiteY83" fmla="*/ 2665742 h 6643878"/>
                  <a:gd name="connsiteX84" fmla="*/ 1152127 w 6332991"/>
                  <a:gd name="connsiteY84" fmla="*/ 2704515 h 6643878"/>
                  <a:gd name="connsiteX85" fmla="*/ 1112084 w 6332991"/>
                  <a:gd name="connsiteY85" fmla="*/ 2743111 h 6643878"/>
                  <a:gd name="connsiteX86" fmla="*/ 1071888 w 6332991"/>
                  <a:gd name="connsiteY86" fmla="*/ 2781465 h 6643878"/>
                  <a:gd name="connsiteX87" fmla="*/ 1031591 w 6332991"/>
                  <a:gd name="connsiteY87" fmla="*/ 2819577 h 6643878"/>
                  <a:gd name="connsiteX88" fmla="*/ 950794 w 6332991"/>
                  <a:gd name="connsiteY88" fmla="*/ 2894952 h 6643878"/>
                  <a:gd name="connsiteX89" fmla="*/ 870022 w 6332991"/>
                  <a:gd name="connsiteY89" fmla="*/ 2969018 h 6643878"/>
                  <a:gd name="connsiteX90" fmla="*/ 789618 w 6332991"/>
                  <a:gd name="connsiteY90" fmla="*/ 3041548 h 6643878"/>
                  <a:gd name="connsiteX91" fmla="*/ 709862 w 6332991"/>
                  <a:gd name="connsiteY91" fmla="*/ 3112338 h 6643878"/>
                  <a:gd name="connsiteX92" fmla="*/ 631110 w 6332991"/>
                  <a:gd name="connsiteY92" fmla="*/ 3181185 h 6643878"/>
                  <a:gd name="connsiteX93" fmla="*/ 553665 w 6332991"/>
                  <a:gd name="connsiteY93" fmla="*/ 3247872 h 6643878"/>
                  <a:gd name="connsiteX94" fmla="*/ 477833 w 6332991"/>
                  <a:gd name="connsiteY94" fmla="*/ 3312185 h 6643878"/>
                  <a:gd name="connsiteX95" fmla="*/ 403957 w 6332991"/>
                  <a:gd name="connsiteY95" fmla="*/ 3373894 h 6643878"/>
                  <a:gd name="connsiteX96" fmla="*/ 332355 w 6332991"/>
                  <a:gd name="connsiteY96" fmla="*/ 3432822 h 6643878"/>
                  <a:gd name="connsiteX97" fmla="*/ 263330 w 6332991"/>
                  <a:gd name="connsiteY97" fmla="*/ 3488740 h 6643878"/>
                  <a:gd name="connsiteX98" fmla="*/ 134324 w 6332991"/>
                  <a:gd name="connsiteY98" fmla="*/ 3590683 h 6643878"/>
                  <a:gd name="connsiteX99" fmla="*/ 187486 w 6332991"/>
                  <a:gd name="connsiteY99" fmla="*/ 3643401 h 6643878"/>
                  <a:gd name="connsiteX100" fmla="*/ 241156 w 6332991"/>
                  <a:gd name="connsiteY100" fmla="*/ 3687292 h 6643878"/>
                  <a:gd name="connsiteX101" fmla="*/ 209257 w 6332991"/>
                  <a:gd name="connsiteY101" fmla="*/ 4979309 h 6643878"/>
                  <a:gd name="connsiteX102" fmla="*/ 24469 w 6332991"/>
                  <a:gd name="connsiteY102" fmla="*/ 6643878 h 6643878"/>
                  <a:gd name="connsiteX103" fmla="*/ 810395 w 6332991"/>
                  <a:gd name="connsiteY103" fmla="*/ 6643878 h 6643878"/>
                  <a:gd name="connsiteX104" fmla="*/ 1297716 w 6332991"/>
                  <a:gd name="connsiteY104" fmla="*/ 4907432 h 6643878"/>
                  <a:gd name="connsiteX105" fmla="*/ 1729746 w 6332991"/>
                  <a:gd name="connsiteY105" fmla="*/ 3833073 h 6643878"/>
                  <a:gd name="connsiteX106" fmla="*/ 2226415 w 6332991"/>
                  <a:gd name="connsiteY106" fmla="*/ 2882981 h 6643878"/>
                  <a:gd name="connsiteX107" fmla="*/ 3012233 w 6332991"/>
                  <a:gd name="connsiteY107" fmla="*/ 1692351 h 6643878"/>
                  <a:gd name="connsiteX108" fmla="*/ 3047069 w 6332991"/>
                  <a:gd name="connsiteY108" fmla="*/ 1675676 h 6643878"/>
                  <a:gd name="connsiteX109" fmla="*/ 3084280 w 6332991"/>
                  <a:gd name="connsiteY109" fmla="*/ 1658874 h 6643878"/>
                  <a:gd name="connsiteX110" fmla="*/ 3123751 w 6332991"/>
                  <a:gd name="connsiteY110" fmla="*/ 1641944 h 6643878"/>
                  <a:gd name="connsiteX111" fmla="*/ 3165318 w 6332991"/>
                  <a:gd name="connsiteY111" fmla="*/ 1624901 h 6643878"/>
                  <a:gd name="connsiteX112" fmla="*/ 3208829 w 6332991"/>
                  <a:gd name="connsiteY112" fmla="*/ 1607769 h 6643878"/>
                  <a:gd name="connsiteX113" fmla="*/ 3254117 w 6332991"/>
                  <a:gd name="connsiteY113" fmla="*/ 1590560 h 6643878"/>
                  <a:gd name="connsiteX114" fmla="*/ 3301031 w 6332991"/>
                  <a:gd name="connsiteY114" fmla="*/ 1573301 h 6643878"/>
                  <a:gd name="connsiteX115" fmla="*/ 3349405 w 6332991"/>
                  <a:gd name="connsiteY115" fmla="*/ 1556016 h 6643878"/>
                  <a:gd name="connsiteX116" fmla="*/ 3399100 w 6332991"/>
                  <a:gd name="connsiteY116" fmla="*/ 1538719 h 6643878"/>
                  <a:gd name="connsiteX117" fmla="*/ 3449938 w 6332991"/>
                  <a:gd name="connsiteY117" fmla="*/ 1521421 h 6643878"/>
                  <a:gd name="connsiteX118" fmla="*/ 3501767 w 6332991"/>
                  <a:gd name="connsiteY118" fmla="*/ 1504162 h 6643878"/>
                  <a:gd name="connsiteX119" fmla="*/ 3554434 w 6332991"/>
                  <a:gd name="connsiteY119" fmla="*/ 1486954 h 6643878"/>
                  <a:gd name="connsiteX120" fmla="*/ 3661647 w 6332991"/>
                  <a:gd name="connsiteY120" fmla="*/ 1452753 h 6643878"/>
                  <a:gd name="connsiteX121" fmla="*/ 3770296 w 6332991"/>
                  <a:gd name="connsiteY121" fmla="*/ 1418996 h 6643878"/>
                  <a:gd name="connsiteX122" fmla="*/ 3933224 w 6332991"/>
                  <a:gd name="connsiteY122" fmla="*/ 1369542 h 6643878"/>
                  <a:gd name="connsiteX123" fmla="*/ 4291072 w 6332991"/>
                  <a:gd name="connsiteY123" fmla="*/ 1262392 h 6643878"/>
                  <a:gd name="connsiteX124" fmla="*/ 4381890 w 6332991"/>
                  <a:gd name="connsiteY124" fmla="*/ 1234630 h 6643878"/>
                  <a:gd name="connsiteX125" fmla="*/ 4465316 w 6332991"/>
                  <a:gd name="connsiteY125" fmla="*/ 1208430 h 6643878"/>
                  <a:gd name="connsiteX126" fmla="*/ 4503873 w 6332991"/>
                  <a:gd name="connsiteY126" fmla="*/ 1195971 h 6643878"/>
                  <a:gd name="connsiteX127" fmla="*/ 4714680 w 6332991"/>
                  <a:gd name="connsiteY127" fmla="*/ 1126337 h 6643878"/>
                  <a:gd name="connsiteX128" fmla="*/ 5059943 w 6332991"/>
                  <a:gd name="connsiteY128" fmla="*/ 1015098 h 6643878"/>
                  <a:gd name="connsiteX129" fmla="*/ 5431367 w 6332991"/>
                  <a:gd name="connsiteY129" fmla="*/ 897521 h 6643878"/>
                  <a:gd name="connsiteX130" fmla="*/ 5774394 w 6332991"/>
                  <a:gd name="connsiteY130" fmla="*/ 790600 h 6643878"/>
                  <a:gd name="connsiteX131" fmla="*/ 6061414 w 6332991"/>
                  <a:gd name="connsiteY131" fmla="*/ 702589 h 6643878"/>
                  <a:gd name="connsiteX132" fmla="*/ 6282940 w 6332991"/>
                  <a:gd name="connsiteY132" fmla="*/ 635825 h 6643878"/>
                  <a:gd name="connsiteX133" fmla="*/ 6332991 w 6332991"/>
                  <a:gd name="connsiteY133" fmla="*/ 367779 h 6643878"/>
                  <a:gd name="connsiteX0" fmla="*/ 6332991 w 6332991"/>
                  <a:gd name="connsiteY0" fmla="*/ 367779 h 6643878"/>
                  <a:gd name="connsiteX1" fmla="*/ 4988899 w 6332991"/>
                  <a:gd name="connsiteY1" fmla="*/ 96647 h 6643878"/>
                  <a:gd name="connsiteX2" fmla="*/ 4305474 w 6332991"/>
                  <a:gd name="connsiteY2" fmla="*/ 0 h 6643878"/>
                  <a:gd name="connsiteX3" fmla="*/ 4070841 w 6332991"/>
                  <a:gd name="connsiteY3" fmla="*/ 72224 h 6643878"/>
                  <a:gd name="connsiteX4" fmla="*/ 4073140 w 6332991"/>
                  <a:gd name="connsiteY4" fmla="*/ 307657 h 6643878"/>
                  <a:gd name="connsiteX5" fmla="*/ 4080696 w 6332991"/>
                  <a:gd name="connsiteY5" fmla="*/ 364629 h 6643878"/>
                  <a:gd name="connsiteX6" fmla="*/ 4084252 w 6332991"/>
                  <a:gd name="connsiteY6" fmla="*/ 415683 h 6643878"/>
                  <a:gd name="connsiteX7" fmla="*/ 4083935 w 6332991"/>
                  <a:gd name="connsiteY7" fmla="*/ 461111 h 6643878"/>
                  <a:gd name="connsiteX8" fmla="*/ 4079807 w 6332991"/>
                  <a:gd name="connsiteY8" fmla="*/ 501205 h 6643878"/>
                  <a:gd name="connsiteX9" fmla="*/ 4060541 w 6332991"/>
                  <a:gd name="connsiteY9" fmla="*/ 566585 h 6643878"/>
                  <a:gd name="connsiteX10" fmla="*/ 4027179 w 6332991"/>
                  <a:gd name="connsiteY10" fmla="*/ 614159 h 6643878"/>
                  <a:gd name="connsiteX11" fmla="*/ 3980493 w 6332991"/>
                  <a:gd name="connsiteY11" fmla="*/ 646277 h 6643878"/>
                  <a:gd name="connsiteX12" fmla="*/ 3921197 w 6332991"/>
                  <a:gd name="connsiteY12" fmla="*/ 665289 h 6643878"/>
                  <a:gd name="connsiteX13" fmla="*/ 3850039 w 6332991"/>
                  <a:gd name="connsiteY13" fmla="*/ 673544 h 6643878"/>
                  <a:gd name="connsiteX14" fmla="*/ 3810237 w 6332991"/>
                  <a:gd name="connsiteY14" fmla="*/ 674370 h 6643878"/>
                  <a:gd name="connsiteX15" fmla="*/ 3767756 w 6332991"/>
                  <a:gd name="connsiteY15" fmla="*/ 673392 h 6643878"/>
                  <a:gd name="connsiteX16" fmla="*/ 3722671 w 6332991"/>
                  <a:gd name="connsiteY16" fmla="*/ 670890 h 6643878"/>
                  <a:gd name="connsiteX17" fmla="*/ 3675096 w 6332991"/>
                  <a:gd name="connsiteY17" fmla="*/ 667169 h 6643878"/>
                  <a:gd name="connsiteX18" fmla="*/ 3625097 w 6332991"/>
                  <a:gd name="connsiteY18" fmla="*/ 662533 h 6643878"/>
                  <a:gd name="connsiteX19" fmla="*/ 3518251 w 6332991"/>
                  <a:gd name="connsiteY19" fmla="*/ 651624 h 6643878"/>
                  <a:gd name="connsiteX20" fmla="*/ 3491264 w 6332991"/>
                  <a:gd name="connsiteY20" fmla="*/ 649795 h 6643878"/>
                  <a:gd name="connsiteX21" fmla="*/ 3434711 w 6332991"/>
                  <a:gd name="connsiteY21" fmla="*/ 651319 h 6643878"/>
                  <a:gd name="connsiteX22" fmla="*/ 3374907 w 6332991"/>
                  <a:gd name="connsiteY22" fmla="*/ 659650 h 6643878"/>
                  <a:gd name="connsiteX23" fmla="*/ 3312042 w 6332991"/>
                  <a:gd name="connsiteY23" fmla="*/ 674598 h 6643878"/>
                  <a:gd name="connsiteX24" fmla="*/ 3246357 w 6332991"/>
                  <a:gd name="connsiteY24" fmla="*/ 695998 h 6643878"/>
                  <a:gd name="connsiteX25" fmla="*/ 3178031 w 6332991"/>
                  <a:gd name="connsiteY25" fmla="*/ 723646 h 6643878"/>
                  <a:gd name="connsiteX26" fmla="*/ 3142954 w 6332991"/>
                  <a:gd name="connsiteY26" fmla="*/ 739775 h 6643878"/>
                  <a:gd name="connsiteX27" fmla="*/ 3107305 w 6332991"/>
                  <a:gd name="connsiteY27" fmla="*/ 757389 h 6643878"/>
                  <a:gd name="connsiteX28" fmla="*/ 3071097 w 6332991"/>
                  <a:gd name="connsiteY28" fmla="*/ 776490 h 6643878"/>
                  <a:gd name="connsiteX29" fmla="*/ 3034369 w 6332991"/>
                  <a:gd name="connsiteY29" fmla="*/ 797052 h 6643878"/>
                  <a:gd name="connsiteX30" fmla="*/ 3012182 w 6332991"/>
                  <a:gd name="connsiteY30" fmla="*/ 810158 h 6643878"/>
                  <a:gd name="connsiteX31" fmla="*/ 3012182 w 6332991"/>
                  <a:gd name="connsiteY31" fmla="*/ 1692389 h 6643878"/>
                  <a:gd name="connsiteX32" fmla="*/ 2829378 w 6332991"/>
                  <a:gd name="connsiteY32" fmla="*/ 1821446 h 6643878"/>
                  <a:gd name="connsiteX33" fmla="*/ 2887011 w 6332991"/>
                  <a:gd name="connsiteY33" fmla="*/ 1773847 h 6643878"/>
                  <a:gd name="connsiteX34" fmla="*/ 2919929 w 6332991"/>
                  <a:gd name="connsiteY34" fmla="*/ 1749183 h 6643878"/>
                  <a:gd name="connsiteX35" fmla="*/ 2951831 w 6332991"/>
                  <a:gd name="connsiteY35" fmla="*/ 1727263 h 6643878"/>
                  <a:gd name="connsiteX36" fmla="*/ 3012182 w 6332991"/>
                  <a:gd name="connsiteY36" fmla="*/ 1692389 h 6643878"/>
                  <a:gd name="connsiteX37" fmla="*/ 3012182 w 6332991"/>
                  <a:gd name="connsiteY37" fmla="*/ 810158 h 6643878"/>
                  <a:gd name="connsiteX38" fmla="*/ 2959439 w 6332991"/>
                  <a:gd name="connsiteY38" fmla="*/ 842441 h 6643878"/>
                  <a:gd name="connsiteX39" fmla="*/ 2921288 w 6332991"/>
                  <a:gd name="connsiteY39" fmla="*/ 867232 h 6643878"/>
                  <a:gd name="connsiteX40" fmla="*/ 2882731 w 6332991"/>
                  <a:gd name="connsiteY40" fmla="*/ 893394 h 6643878"/>
                  <a:gd name="connsiteX41" fmla="*/ 2843767 w 6332991"/>
                  <a:gd name="connsiteY41" fmla="*/ 920889 h 6643878"/>
                  <a:gd name="connsiteX42" fmla="*/ 2804448 w 6332991"/>
                  <a:gd name="connsiteY42" fmla="*/ 949718 h 6643878"/>
                  <a:gd name="connsiteX43" fmla="*/ 2764786 w 6332991"/>
                  <a:gd name="connsiteY43" fmla="*/ 979843 h 6643878"/>
                  <a:gd name="connsiteX44" fmla="*/ 2724806 w 6332991"/>
                  <a:gd name="connsiteY44" fmla="*/ 1011250 h 6643878"/>
                  <a:gd name="connsiteX45" fmla="*/ 2684535 w 6332991"/>
                  <a:gd name="connsiteY45" fmla="*/ 1043901 h 6643878"/>
                  <a:gd name="connsiteX46" fmla="*/ 2644009 w 6332991"/>
                  <a:gd name="connsiteY46" fmla="*/ 1077798 h 6643878"/>
                  <a:gd name="connsiteX47" fmla="*/ 2603255 w 6332991"/>
                  <a:gd name="connsiteY47" fmla="*/ 1112913 h 6643878"/>
                  <a:gd name="connsiteX48" fmla="*/ 2562284 w 6332991"/>
                  <a:gd name="connsiteY48" fmla="*/ 1149210 h 6643878"/>
                  <a:gd name="connsiteX49" fmla="*/ 2521124 w 6332991"/>
                  <a:gd name="connsiteY49" fmla="*/ 1186675 h 6643878"/>
                  <a:gd name="connsiteX50" fmla="*/ 2479823 w 6332991"/>
                  <a:gd name="connsiteY50" fmla="*/ 1225283 h 6643878"/>
                  <a:gd name="connsiteX51" fmla="*/ 2438383 w 6332991"/>
                  <a:gd name="connsiteY51" fmla="*/ 1265021 h 6643878"/>
                  <a:gd name="connsiteX52" fmla="*/ 2396841 w 6332991"/>
                  <a:gd name="connsiteY52" fmla="*/ 1305852 h 6643878"/>
                  <a:gd name="connsiteX53" fmla="*/ 2355236 w 6332991"/>
                  <a:gd name="connsiteY53" fmla="*/ 1347774 h 6643878"/>
                  <a:gd name="connsiteX54" fmla="*/ 2313568 w 6332991"/>
                  <a:gd name="connsiteY54" fmla="*/ 1390738 h 6643878"/>
                  <a:gd name="connsiteX55" fmla="*/ 2271873 w 6332991"/>
                  <a:gd name="connsiteY55" fmla="*/ 1434757 h 6643878"/>
                  <a:gd name="connsiteX56" fmla="*/ 2230192 w 6332991"/>
                  <a:gd name="connsiteY56" fmla="*/ 1479778 h 6643878"/>
                  <a:gd name="connsiteX57" fmla="*/ 2188523 w 6332991"/>
                  <a:gd name="connsiteY57" fmla="*/ 1525790 h 6643878"/>
                  <a:gd name="connsiteX58" fmla="*/ 2146931 w 6332991"/>
                  <a:gd name="connsiteY58" fmla="*/ 1572768 h 6643878"/>
                  <a:gd name="connsiteX59" fmla="*/ 2105402 w 6332991"/>
                  <a:gd name="connsiteY59" fmla="*/ 1620697 h 6643878"/>
                  <a:gd name="connsiteX60" fmla="*/ 2063987 w 6332991"/>
                  <a:gd name="connsiteY60" fmla="*/ 1669542 h 6643878"/>
                  <a:gd name="connsiteX61" fmla="*/ 2022712 w 6332991"/>
                  <a:gd name="connsiteY61" fmla="*/ 1719300 h 6643878"/>
                  <a:gd name="connsiteX62" fmla="*/ 1981589 w 6332991"/>
                  <a:gd name="connsiteY62" fmla="*/ 1769935 h 6643878"/>
                  <a:gd name="connsiteX63" fmla="*/ 1940657 w 6332991"/>
                  <a:gd name="connsiteY63" fmla="*/ 1821421 h 6643878"/>
                  <a:gd name="connsiteX64" fmla="*/ 1899941 w 6332991"/>
                  <a:gd name="connsiteY64" fmla="*/ 1873758 h 6643878"/>
                  <a:gd name="connsiteX65" fmla="*/ 1830853 w 6332991"/>
                  <a:gd name="connsiteY65" fmla="*/ 1964372 h 6643878"/>
                  <a:gd name="connsiteX66" fmla="*/ 1801300 w 6332991"/>
                  <a:gd name="connsiteY66" fmla="*/ 2002142 h 6643878"/>
                  <a:gd name="connsiteX67" fmla="*/ 1770833 w 6332991"/>
                  <a:gd name="connsiteY67" fmla="*/ 2040204 h 6643878"/>
                  <a:gd name="connsiteX68" fmla="*/ 1739489 w 6332991"/>
                  <a:gd name="connsiteY68" fmla="*/ 2078520 h 6643878"/>
                  <a:gd name="connsiteX69" fmla="*/ 1707320 w 6332991"/>
                  <a:gd name="connsiteY69" fmla="*/ 2117064 h 6643878"/>
                  <a:gd name="connsiteX70" fmla="*/ 1674364 w 6332991"/>
                  <a:gd name="connsiteY70" fmla="*/ 2155799 h 6643878"/>
                  <a:gd name="connsiteX71" fmla="*/ 1640645 w 6332991"/>
                  <a:gd name="connsiteY71" fmla="*/ 2194725 h 6643878"/>
                  <a:gd name="connsiteX72" fmla="*/ 1606216 w 6332991"/>
                  <a:gd name="connsiteY72" fmla="*/ 2233790 h 6643878"/>
                  <a:gd name="connsiteX73" fmla="*/ 1571125 w 6332991"/>
                  <a:gd name="connsiteY73" fmla="*/ 2272982 h 6643878"/>
                  <a:gd name="connsiteX74" fmla="*/ 1535388 w 6332991"/>
                  <a:gd name="connsiteY74" fmla="*/ 2312263 h 6643878"/>
                  <a:gd name="connsiteX75" fmla="*/ 1499066 w 6332991"/>
                  <a:gd name="connsiteY75" fmla="*/ 2351608 h 6643878"/>
                  <a:gd name="connsiteX76" fmla="*/ 1462198 w 6332991"/>
                  <a:gd name="connsiteY76" fmla="*/ 2391003 h 6643878"/>
                  <a:gd name="connsiteX77" fmla="*/ 1424809 w 6332991"/>
                  <a:gd name="connsiteY77" fmla="*/ 2430424 h 6643878"/>
                  <a:gd name="connsiteX78" fmla="*/ 1386950 w 6332991"/>
                  <a:gd name="connsiteY78" fmla="*/ 2469819 h 6643878"/>
                  <a:gd name="connsiteX79" fmla="*/ 1348660 w 6332991"/>
                  <a:gd name="connsiteY79" fmla="*/ 2509189 h 6643878"/>
                  <a:gd name="connsiteX80" fmla="*/ 1309988 w 6332991"/>
                  <a:gd name="connsiteY80" fmla="*/ 2548483 h 6643878"/>
                  <a:gd name="connsiteX81" fmla="*/ 1270948 w 6332991"/>
                  <a:gd name="connsiteY81" fmla="*/ 2587701 h 6643878"/>
                  <a:gd name="connsiteX82" fmla="*/ 1231604 w 6332991"/>
                  <a:gd name="connsiteY82" fmla="*/ 2626791 h 6643878"/>
                  <a:gd name="connsiteX83" fmla="*/ 1191980 w 6332991"/>
                  <a:gd name="connsiteY83" fmla="*/ 2665742 h 6643878"/>
                  <a:gd name="connsiteX84" fmla="*/ 1152127 w 6332991"/>
                  <a:gd name="connsiteY84" fmla="*/ 2704515 h 6643878"/>
                  <a:gd name="connsiteX85" fmla="*/ 1112084 w 6332991"/>
                  <a:gd name="connsiteY85" fmla="*/ 2743111 h 6643878"/>
                  <a:gd name="connsiteX86" fmla="*/ 1071888 w 6332991"/>
                  <a:gd name="connsiteY86" fmla="*/ 2781465 h 6643878"/>
                  <a:gd name="connsiteX87" fmla="*/ 1031591 w 6332991"/>
                  <a:gd name="connsiteY87" fmla="*/ 2819577 h 6643878"/>
                  <a:gd name="connsiteX88" fmla="*/ 950794 w 6332991"/>
                  <a:gd name="connsiteY88" fmla="*/ 2894952 h 6643878"/>
                  <a:gd name="connsiteX89" fmla="*/ 870022 w 6332991"/>
                  <a:gd name="connsiteY89" fmla="*/ 2969018 h 6643878"/>
                  <a:gd name="connsiteX90" fmla="*/ 789618 w 6332991"/>
                  <a:gd name="connsiteY90" fmla="*/ 3041548 h 6643878"/>
                  <a:gd name="connsiteX91" fmla="*/ 709862 w 6332991"/>
                  <a:gd name="connsiteY91" fmla="*/ 3112338 h 6643878"/>
                  <a:gd name="connsiteX92" fmla="*/ 631110 w 6332991"/>
                  <a:gd name="connsiteY92" fmla="*/ 3181185 h 6643878"/>
                  <a:gd name="connsiteX93" fmla="*/ 553665 w 6332991"/>
                  <a:gd name="connsiteY93" fmla="*/ 3247872 h 6643878"/>
                  <a:gd name="connsiteX94" fmla="*/ 477833 w 6332991"/>
                  <a:gd name="connsiteY94" fmla="*/ 3312185 h 6643878"/>
                  <a:gd name="connsiteX95" fmla="*/ 403957 w 6332991"/>
                  <a:gd name="connsiteY95" fmla="*/ 3373894 h 6643878"/>
                  <a:gd name="connsiteX96" fmla="*/ 332355 w 6332991"/>
                  <a:gd name="connsiteY96" fmla="*/ 3432822 h 6643878"/>
                  <a:gd name="connsiteX97" fmla="*/ 263330 w 6332991"/>
                  <a:gd name="connsiteY97" fmla="*/ 3488740 h 6643878"/>
                  <a:gd name="connsiteX98" fmla="*/ 134324 w 6332991"/>
                  <a:gd name="connsiteY98" fmla="*/ 3590683 h 6643878"/>
                  <a:gd name="connsiteX99" fmla="*/ 187486 w 6332991"/>
                  <a:gd name="connsiteY99" fmla="*/ 3643401 h 6643878"/>
                  <a:gd name="connsiteX100" fmla="*/ 209257 w 6332991"/>
                  <a:gd name="connsiteY100" fmla="*/ 4979309 h 6643878"/>
                  <a:gd name="connsiteX101" fmla="*/ 24469 w 6332991"/>
                  <a:gd name="connsiteY101" fmla="*/ 6643878 h 6643878"/>
                  <a:gd name="connsiteX102" fmla="*/ 810395 w 6332991"/>
                  <a:gd name="connsiteY102" fmla="*/ 6643878 h 6643878"/>
                  <a:gd name="connsiteX103" fmla="*/ 1297716 w 6332991"/>
                  <a:gd name="connsiteY103" fmla="*/ 4907432 h 6643878"/>
                  <a:gd name="connsiteX104" fmla="*/ 1729746 w 6332991"/>
                  <a:gd name="connsiteY104" fmla="*/ 3833073 h 6643878"/>
                  <a:gd name="connsiteX105" fmla="*/ 2226415 w 6332991"/>
                  <a:gd name="connsiteY105" fmla="*/ 2882981 h 6643878"/>
                  <a:gd name="connsiteX106" fmla="*/ 3012233 w 6332991"/>
                  <a:gd name="connsiteY106" fmla="*/ 1692351 h 6643878"/>
                  <a:gd name="connsiteX107" fmla="*/ 3047069 w 6332991"/>
                  <a:gd name="connsiteY107" fmla="*/ 1675676 h 6643878"/>
                  <a:gd name="connsiteX108" fmla="*/ 3084280 w 6332991"/>
                  <a:gd name="connsiteY108" fmla="*/ 1658874 h 6643878"/>
                  <a:gd name="connsiteX109" fmla="*/ 3123751 w 6332991"/>
                  <a:gd name="connsiteY109" fmla="*/ 1641944 h 6643878"/>
                  <a:gd name="connsiteX110" fmla="*/ 3165318 w 6332991"/>
                  <a:gd name="connsiteY110" fmla="*/ 1624901 h 6643878"/>
                  <a:gd name="connsiteX111" fmla="*/ 3208829 w 6332991"/>
                  <a:gd name="connsiteY111" fmla="*/ 1607769 h 6643878"/>
                  <a:gd name="connsiteX112" fmla="*/ 3254117 w 6332991"/>
                  <a:gd name="connsiteY112" fmla="*/ 1590560 h 6643878"/>
                  <a:gd name="connsiteX113" fmla="*/ 3301031 w 6332991"/>
                  <a:gd name="connsiteY113" fmla="*/ 1573301 h 6643878"/>
                  <a:gd name="connsiteX114" fmla="*/ 3349405 w 6332991"/>
                  <a:gd name="connsiteY114" fmla="*/ 1556016 h 6643878"/>
                  <a:gd name="connsiteX115" fmla="*/ 3399100 w 6332991"/>
                  <a:gd name="connsiteY115" fmla="*/ 1538719 h 6643878"/>
                  <a:gd name="connsiteX116" fmla="*/ 3449938 w 6332991"/>
                  <a:gd name="connsiteY116" fmla="*/ 1521421 h 6643878"/>
                  <a:gd name="connsiteX117" fmla="*/ 3501767 w 6332991"/>
                  <a:gd name="connsiteY117" fmla="*/ 1504162 h 6643878"/>
                  <a:gd name="connsiteX118" fmla="*/ 3554434 w 6332991"/>
                  <a:gd name="connsiteY118" fmla="*/ 1486954 h 6643878"/>
                  <a:gd name="connsiteX119" fmla="*/ 3661647 w 6332991"/>
                  <a:gd name="connsiteY119" fmla="*/ 1452753 h 6643878"/>
                  <a:gd name="connsiteX120" fmla="*/ 3770296 w 6332991"/>
                  <a:gd name="connsiteY120" fmla="*/ 1418996 h 6643878"/>
                  <a:gd name="connsiteX121" fmla="*/ 3933224 w 6332991"/>
                  <a:gd name="connsiteY121" fmla="*/ 1369542 h 6643878"/>
                  <a:gd name="connsiteX122" fmla="*/ 4291072 w 6332991"/>
                  <a:gd name="connsiteY122" fmla="*/ 1262392 h 6643878"/>
                  <a:gd name="connsiteX123" fmla="*/ 4381890 w 6332991"/>
                  <a:gd name="connsiteY123" fmla="*/ 1234630 h 6643878"/>
                  <a:gd name="connsiteX124" fmla="*/ 4465316 w 6332991"/>
                  <a:gd name="connsiteY124" fmla="*/ 1208430 h 6643878"/>
                  <a:gd name="connsiteX125" fmla="*/ 4503873 w 6332991"/>
                  <a:gd name="connsiteY125" fmla="*/ 1195971 h 6643878"/>
                  <a:gd name="connsiteX126" fmla="*/ 4714680 w 6332991"/>
                  <a:gd name="connsiteY126" fmla="*/ 1126337 h 6643878"/>
                  <a:gd name="connsiteX127" fmla="*/ 5059943 w 6332991"/>
                  <a:gd name="connsiteY127" fmla="*/ 1015098 h 6643878"/>
                  <a:gd name="connsiteX128" fmla="*/ 5431367 w 6332991"/>
                  <a:gd name="connsiteY128" fmla="*/ 897521 h 6643878"/>
                  <a:gd name="connsiteX129" fmla="*/ 5774394 w 6332991"/>
                  <a:gd name="connsiteY129" fmla="*/ 790600 h 6643878"/>
                  <a:gd name="connsiteX130" fmla="*/ 6061414 w 6332991"/>
                  <a:gd name="connsiteY130" fmla="*/ 702589 h 6643878"/>
                  <a:gd name="connsiteX131" fmla="*/ 6282940 w 6332991"/>
                  <a:gd name="connsiteY131" fmla="*/ 635825 h 6643878"/>
                  <a:gd name="connsiteX132" fmla="*/ 6332991 w 6332991"/>
                  <a:gd name="connsiteY132" fmla="*/ 367779 h 6643878"/>
                  <a:gd name="connsiteX0" fmla="*/ 6332991 w 6332991"/>
                  <a:gd name="connsiteY0" fmla="*/ 367779 h 6643878"/>
                  <a:gd name="connsiteX1" fmla="*/ 4988899 w 6332991"/>
                  <a:gd name="connsiteY1" fmla="*/ 96647 h 6643878"/>
                  <a:gd name="connsiteX2" fmla="*/ 4305474 w 6332991"/>
                  <a:gd name="connsiteY2" fmla="*/ 0 h 6643878"/>
                  <a:gd name="connsiteX3" fmla="*/ 4070841 w 6332991"/>
                  <a:gd name="connsiteY3" fmla="*/ 72224 h 6643878"/>
                  <a:gd name="connsiteX4" fmla="*/ 4073140 w 6332991"/>
                  <a:gd name="connsiteY4" fmla="*/ 307657 h 6643878"/>
                  <a:gd name="connsiteX5" fmla="*/ 4080696 w 6332991"/>
                  <a:gd name="connsiteY5" fmla="*/ 364629 h 6643878"/>
                  <a:gd name="connsiteX6" fmla="*/ 4084252 w 6332991"/>
                  <a:gd name="connsiteY6" fmla="*/ 415683 h 6643878"/>
                  <a:gd name="connsiteX7" fmla="*/ 4083935 w 6332991"/>
                  <a:gd name="connsiteY7" fmla="*/ 461111 h 6643878"/>
                  <a:gd name="connsiteX8" fmla="*/ 4079807 w 6332991"/>
                  <a:gd name="connsiteY8" fmla="*/ 501205 h 6643878"/>
                  <a:gd name="connsiteX9" fmla="*/ 4060541 w 6332991"/>
                  <a:gd name="connsiteY9" fmla="*/ 566585 h 6643878"/>
                  <a:gd name="connsiteX10" fmla="*/ 4027179 w 6332991"/>
                  <a:gd name="connsiteY10" fmla="*/ 614159 h 6643878"/>
                  <a:gd name="connsiteX11" fmla="*/ 3980493 w 6332991"/>
                  <a:gd name="connsiteY11" fmla="*/ 646277 h 6643878"/>
                  <a:gd name="connsiteX12" fmla="*/ 3921197 w 6332991"/>
                  <a:gd name="connsiteY12" fmla="*/ 665289 h 6643878"/>
                  <a:gd name="connsiteX13" fmla="*/ 3850039 w 6332991"/>
                  <a:gd name="connsiteY13" fmla="*/ 673544 h 6643878"/>
                  <a:gd name="connsiteX14" fmla="*/ 3810237 w 6332991"/>
                  <a:gd name="connsiteY14" fmla="*/ 674370 h 6643878"/>
                  <a:gd name="connsiteX15" fmla="*/ 3767756 w 6332991"/>
                  <a:gd name="connsiteY15" fmla="*/ 673392 h 6643878"/>
                  <a:gd name="connsiteX16" fmla="*/ 3722671 w 6332991"/>
                  <a:gd name="connsiteY16" fmla="*/ 670890 h 6643878"/>
                  <a:gd name="connsiteX17" fmla="*/ 3675096 w 6332991"/>
                  <a:gd name="connsiteY17" fmla="*/ 667169 h 6643878"/>
                  <a:gd name="connsiteX18" fmla="*/ 3625097 w 6332991"/>
                  <a:gd name="connsiteY18" fmla="*/ 662533 h 6643878"/>
                  <a:gd name="connsiteX19" fmla="*/ 3518251 w 6332991"/>
                  <a:gd name="connsiteY19" fmla="*/ 651624 h 6643878"/>
                  <a:gd name="connsiteX20" fmla="*/ 3491264 w 6332991"/>
                  <a:gd name="connsiteY20" fmla="*/ 649795 h 6643878"/>
                  <a:gd name="connsiteX21" fmla="*/ 3434711 w 6332991"/>
                  <a:gd name="connsiteY21" fmla="*/ 651319 h 6643878"/>
                  <a:gd name="connsiteX22" fmla="*/ 3374907 w 6332991"/>
                  <a:gd name="connsiteY22" fmla="*/ 659650 h 6643878"/>
                  <a:gd name="connsiteX23" fmla="*/ 3312042 w 6332991"/>
                  <a:gd name="connsiteY23" fmla="*/ 674598 h 6643878"/>
                  <a:gd name="connsiteX24" fmla="*/ 3246357 w 6332991"/>
                  <a:gd name="connsiteY24" fmla="*/ 695998 h 6643878"/>
                  <a:gd name="connsiteX25" fmla="*/ 3178031 w 6332991"/>
                  <a:gd name="connsiteY25" fmla="*/ 723646 h 6643878"/>
                  <a:gd name="connsiteX26" fmla="*/ 3142954 w 6332991"/>
                  <a:gd name="connsiteY26" fmla="*/ 739775 h 6643878"/>
                  <a:gd name="connsiteX27" fmla="*/ 3107305 w 6332991"/>
                  <a:gd name="connsiteY27" fmla="*/ 757389 h 6643878"/>
                  <a:gd name="connsiteX28" fmla="*/ 3071097 w 6332991"/>
                  <a:gd name="connsiteY28" fmla="*/ 776490 h 6643878"/>
                  <a:gd name="connsiteX29" fmla="*/ 3034369 w 6332991"/>
                  <a:gd name="connsiteY29" fmla="*/ 797052 h 6643878"/>
                  <a:gd name="connsiteX30" fmla="*/ 3012182 w 6332991"/>
                  <a:gd name="connsiteY30" fmla="*/ 810158 h 6643878"/>
                  <a:gd name="connsiteX31" fmla="*/ 3012182 w 6332991"/>
                  <a:gd name="connsiteY31" fmla="*/ 1692389 h 6643878"/>
                  <a:gd name="connsiteX32" fmla="*/ 2829378 w 6332991"/>
                  <a:gd name="connsiteY32" fmla="*/ 1821446 h 6643878"/>
                  <a:gd name="connsiteX33" fmla="*/ 2887011 w 6332991"/>
                  <a:gd name="connsiteY33" fmla="*/ 1773847 h 6643878"/>
                  <a:gd name="connsiteX34" fmla="*/ 2919929 w 6332991"/>
                  <a:gd name="connsiteY34" fmla="*/ 1749183 h 6643878"/>
                  <a:gd name="connsiteX35" fmla="*/ 2951831 w 6332991"/>
                  <a:gd name="connsiteY35" fmla="*/ 1727263 h 6643878"/>
                  <a:gd name="connsiteX36" fmla="*/ 3012182 w 6332991"/>
                  <a:gd name="connsiteY36" fmla="*/ 1692389 h 6643878"/>
                  <a:gd name="connsiteX37" fmla="*/ 3012182 w 6332991"/>
                  <a:gd name="connsiteY37" fmla="*/ 810158 h 6643878"/>
                  <a:gd name="connsiteX38" fmla="*/ 2959439 w 6332991"/>
                  <a:gd name="connsiteY38" fmla="*/ 842441 h 6643878"/>
                  <a:gd name="connsiteX39" fmla="*/ 2921288 w 6332991"/>
                  <a:gd name="connsiteY39" fmla="*/ 867232 h 6643878"/>
                  <a:gd name="connsiteX40" fmla="*/ 2882731 w 6332991"/>
                  <a:gd name="connsiteY40" fmla="*/ 893394 h 6643878"/>
                  <a:gd name="connsiteX41" fmla="*/ 2843767 w 6332991"/>
                  <a:gd name="connsiteY41" fmla="*/ 920889 h 6643878"/>
                  <a:gd name="connsiteX42" fmla="*/ 2804448 w 6332991"/>
                  <a:gd name="connsiteY42" fmla="*/ 949718 h 6643878"/>
                  <a:gd name="connsiteX43" fmla="*/ 2764786 w 6332991"/>
                  <a:gd name="connsiteY43" fmla="*/ 979843 h 6643878"/>
                  <a:gd name="connsiteX44" fmla="*/ 2724806 w 6332991"/>
                  <a:gd name="connsiteY44" fmla="*/ 1011250 h 6643878"/>
                  <a:gd name="connsiteX45" fmla="*/ 2684535 w 6332991"/>
                  <a:gd name="connsiteY45" fmla="*/ 1043901 h 6643878"/>
                  <a:gd name="connsiteX46" fmla="*/ 2644009 w 6332991"/>
                  <a:gd name="connsiteY46" fmla="*/ 1077798 h 6643878"/>
                  <a:gd name="connsiteX47" fmla="*/ 2603255 w 6332991"/>
                  <a:gd name="connsiteY47" fmla="*/ 1112913 h 6643878"/>
                  <a:gd name="connsiteX48" fmla="*/ 2562284 w 6332991"/>
                  <a:gd name="connsiteY48" fmla="*/ 1149210 h 6643878"/>
                  <a:gd name="connsiteX49" fmla="*/ 2521124 w 6332991"/>
                  <a:gd name="connsiteY49" fmla="*/ 1186675 h 6643878"/>
                  <a:gd name="connsiteX50" fmla="*/ 2479823 w 6332991"/>
                  <a:gd name="connsiteY50" fmla="*/ 1225283 h 6643878"/>
                  <a:gd name="connsiteX51" fmla="*/ 2438383 w 6332991"/>
                  <a:gd name="connsiteY51" fmla="*/ 1265021 h 6643878"/>
                  <a:gd name="connsiteX52" fmla="*/ 2396841 w 6332991"/>
                  <a:gd name="connsiteY52" fmla="*/ 1305852 h 6643878"/>
                  <a:gd name="connsiteX53" fmla="*/ 2355236 w 6332991"/>
                  <a:gd name="connsiteY53" fmla="*/ 1347774 h 6643878"/>
                  <a:gd name="connsiteX54" fmla="*/ 2313568 w 6332991"/>
                  <a:gd name="connsiteY54" fmla="*/ 1390738 h 6643878"/>
                  <a:gd name="connsiteX55" fmla="*/ 2271873 w 6332991"/>
                  <a:gd name="connsiteY55" fmla="*/ 1434757 h 6643878"/>
                  <a:gd name="connsiteX56" fmla="*/ 2230192 w 6332991"/>
                  <a:gd name="connsiteY56" fmla="*/ 1479778 h 6643878"/>
                  <a:gd name="connsiteX57" fmla="*/ 2188523 w 6332991"/>
                  <a:gd name="connsiteY57" fmla="*/ 1525790 h 6643878"/>
                  <a:gd name="connsiteX58" fmla="*/ 2146931 w 6332991"/>
                  <a:gd name="connsiteY58" fmla="*/ 1572768 h 6643878"/>
                  <a:gd name="connsiteX59" fmla="*/ 2105402 w 6332991"/>
                  <a:gd name="connsiteY59" fmla="*/ 1620697 h 6643878"/>
                  <a:gd name="connsiteX60" fmla="*/ 2063987 w 6332991"/>
                  <a:gd name="connsiteY60" fmla="*/ 1669542 h 6643878"/>
                  <a:gd name="connsiteX61" fmla="*/ 2022712 w 6332991"/>
                  <a:gd name="connsiteY61" fmla="*/ 1719300 h 6643878"/>
                  <a:gd name="connsiteX62" fmla="*/ 1981589 w 6332991"/>
                  <a:gd name="connsiteY62" fmla="*/ 1769935 h 6643878"/>
                  <a:gd name="connsiteX63" fmla="*/ 1940657 w 6332991"/>
                  <a:gd name="connsiteY63" fmla="*/ 1821421 h 6643878"/>
                  <a:gd name="connsiteX64" fmla="*/ 1899941 w 6332991"/>
                  <a:gd name="connsiteY64" fmla="*/ 1873758 h 6643878"/>
                  <a:gd name="connsiteX65" fmla="*/ 1830853 w 6332991"/>
                  <a:gd name="connsiteY65" fmla="*/ 1964372 h 6643878"/>
                  <a:gd name="connsiteX66" fmla="*/ 1801300 w 6332991"/>
                  <a:gd name="connsiteY66" fmla="*/ 2002142 h 6643878"/>
                  <a:gd name="connsiteX67" fmla="*/ 1770833 w 6332991"/>
                  <a:gd name="connsiteY67" fmla="*/ 2040204 h 6643878"/>
                  <a:gd name="connsiteX68" fmla="*/ 1739489 w 6332991"/>
                  <a:gd name="connsiteY68" fmla="*/ 2078520 h 6643878"/>
                  <a:gd name="connsiteX69" fmla="*/ 1707320 w 6332991"/>
                  <a:gd name="connsiteY69" fmla="*/ 2117064 h 6643878"/>
                  <a:gd name="connsiteX70" fmla="*/ 1674364 w 6332991"/>
                  <a:gd name="connsiteY70" fmla="*/ 2155799 h 6643878"/>
                  <a:gd name="connsiteX71" fmla="*/ 1640645 w 6332991"/>
                  <a:gd name="connsiteY71" fmla="*/ 2194725 h 6643878"/>
                  <a:gd name="connsiteX72" fmla="*/ 1606216 w 6332991"/>
                  <a:gd name="connsiteY72" fmla="*/ 2233790 h 6643878"/>
                  <a:gd name="connsiteX73" fmla="*/ 1571125 w 6332991"/>
                  <a:gd name="connsiteY73" fmla="*/ 2272982 h 6643878"/>
                  <a:gd name="connsiteX74" fmla="*/ 1535388 w 6332991"/>
                  <a:gd name="connsiteY74" fmla="*/ 2312263 h 6643878"/>
                  <a:gd name="connsiteX75" fmla="*/ 1499066 w 6332991"/>
                  <a:gd name="connsiteY75" fmla="*/ 2351608 h 6643878"/>
                  <a:gd name="connsiteX76" fmla="*/ 1462198 w 6332991"/>
                  <a:gd name="connsiteY76" fmla="*/ 2391003 h 6643878"/>
                  <a:gd name="connsiteX77" fmla="*/ 1424809 w 6332991"/>
                  <a:gd name="connsiteY77" fmla="*/ 2430424 h 6643878"/>
                  <a:gd name="connsiteX78" fmla="*/ 1386950 w 6332991"/>
                  <a:gd name="connsiteY78" fmla="*/ 2469819 h 6643878"/>
                  <a:gd name="connsiteX79" fmla="*/ 1348660 w 6332991"/>
                  <a:gd name="connsiteY79" fmla="*/ 2509189 h 6643878"/>
                  <a:gd name="connsiteX80" fmla="*/ 1309988 w 6332991"/>
                  <a:gd name="connsiteY80" fmla="*/ 2548483 h 6643878"/>
                  <a:gd name="connsiteX81" fmla="*/ 1270948 w 6332991"/>
                  <a:gd name="connsiteY81" fmla="*/ 2587701 h 6643878"/>
                  <a:gd name="connsiteX82" fmla="*/ 1231604 w 6332991"/>
                  <a:gd name="connsiteY82" fmla="*/ 2626791 h 6643878"/>
                  <a:gd name="connsiteX83" fmla="*/ 1191980 w 6332991"/>
                  <a:gd name="connsiteY83" fmla="*/ 2665742 h 6643878"/>
                  <a:gd name="connsiteX84" fmla="*/ 1152127 w 6332991"/>
                  <a:gd name="connsiteY84" fmla="*/ 2704515 h 6643878"/>
                  <a:gd name="connsiteX85" fmla="*/ 1112084 w 6332991"/>
                  <a:gd name="connsiteY85" fmla="*/ 2743111 h 6643878"/>
                  <a:gd name="connsiteX86" fmla="*/ 1071888 w 6332991"/>
                  <a:gd name="connsiteY86" fmla="*/ 2781465 h 6643878"/>
                  <a:gd name="connsiteX87" fmla="*/ 1031591 w 6332991"/>
                  <a:gd name="connsiteY87" fmla="*/ 2819577 h 6643878"/>
                  <a:gd name="connsiteX88" fmla="*/ 950794 w 6332991"/>
                  <a:gd name="connsiteY88" fmla="*/ 2894952 h 6643878"/>
                  <a:gd name="connsiteX89" fmla="*/ 870022 w 6332991"/>
                  <a:gd name="connsiteY89" fmla="*/ 2969018 h 6643878"/>
                  <a:gd name="connsiteX90" fmla="*/ 789618 w 6332991"/>
                  <a:gd name="connsiteY90" fmla="*/ 3041548 h 6643878"/>
                  <a:gd name="connsiteX91" fmla="*/ 709862 w 6332991"/>
                  <a:gd name="connsiteY91" fmla="*/ 3112338 h 6643878"/>
                  <a:gd name="connsiteX92" fmla="*/ 631110 w 6332991"/>
                  <a:gd name="connsiteY92" fmla="*/ 3181185 h 6643878"/>
                  <a:gd name="connsiteX93" fmla="*/ 553665 w 6332991"/>
                  <a:gd name="connsiteY93" fmla="*/ 3247872 h 6643878"/>
                  <a:gd name="connsiteX94" fmla="*/ 477833 w 6332991"/>
                  <a:gd name="connsiteY94" fmla="*/ 3312185 h 6643878"/>
                  <a:gd name="connsiteX95" fmla="*/ 403957 w 6332991"/>
                  <a:gd name="connsiteY95" fmla="*/ 3373894 h 6643878"/>
                  <a:gd name="connsiteX96" fmla="*/ 332355 w 6332991"/>
                  <a:gd name="connsiteY96" fmla="*/ 3432822 h 6643878"/>
                  <a:gd name="connsiteX97" fmla="*/ 263330 w 6332991"/>
                  <a:gd name="connsiteY97" fmla="*/ 3488740 h 6643878"/>
                  <a:gd name="connsiteX98" fmla="*/ 134324 w 6332991"/>
                  <a:gd name="connsiteY98" fmla="*/ 3590683 h 6643878"/>
                  <a:gd name="connsiteX99" fmla="*/ 209257 w 6332991"/>
                  <a:gd name="connsiteY99" fmla="*/ 4979309 h 6643878"/>
                  <a:gd name="connsiteX100" fmla="*/ 24469 w 6332991"/>
                  <a:gd name="connsiteY100" fmla="*/ 6643878 h 6643878"/>
                  <a:gd name="connsiteX101" fmla="*/ 810395 w 6332991"/>
                  <a:gd name="connsiteY101" fmla="*/ 6643878 h 6643878"/>
                  <a:gd name="connsiteX102" fmla="*/ 1297716 w 6332991"/>
                  <a:gd name="connsiteY102" fmla="*/ 4907432 h 6643878"/>
                  <a:gd name="connsiteX103" fmla="*/ 1729746 w 6332991"/>
                  <a:gd name="connsiteY103" fmla="*/ 3833073 h 6643878"/>
                  <a:gd name="connsiteX104" fmla="*/ 2226415 w 6332991"/>
                  <a:gd name="connsiteY104" fmla="*/ 2882981 h 6643878"/>
                  <a:gd name="connsiteX105" fmla="*/ 3012233 w 6332991"/>
                  <a:gd name="connsiteY105" fmla="*/ 1692351 h 6643878"/>
                  <a:gd name="connsiteX106" fmla="*/ 3047069 w 6332991"/>
                  <a:gd name="connsiteY106" fmla="*/ 1675676 h 6643878"/>
                  <a:gd name="connsiteX107" fmla="*/ 3084280 w 6332991"/>
                  <a:gd name="connsiteY107" fmla="*/ 1658874 h 6643878"/>
                  <a:gd name="connsiteX108" fmla="*/ 3123751 w 6332991"/>
                  <a:gd name="connsiteY108" fmla="*/ 1641944 h 6643878"/>
                  <a:gd name="connsiteX109" fmla="*/ 3165318 w 6332991"/>
                  <a:gd name="connsiteY109" fmla="*/ 1624901 h 6643878"/>
                  <a:gd name="connsiteX110" fmla="*/ 3208829 w 6332991"/>
                  <a:gd name="connsiteY110" fmla="*/ 1607769 h 6643878"/>
                  <a:gd name="connsiteX111" fmla="*/ 3254117 w 6332991"/>
                  <a:gd name="connsiteY111" fmla="*/ 1590560 h 6643878"/>
                  <a:gd name="connsiteX112" fmla="*/ 3301031 w 6332991"/>
                  <a:gd name="connsiteY112" fmla="*/ 1573301 h 6643878"/>
                  <a:gd name="connsiteX113" fmla="*/ 3349405 w 6332991"/>
                  <a:gd name="connsiteY113" fmla="*/ 1556016 h 6643878"/>
                  <a:gd name="connsiteX114" fmla="*/ 3399100 w 6332991"/>
                  <a:gd name="connsiteY114" fmla="*/ 1538719 h 6643878"/>
                  <a:gd name="connsiteX115" fmla="*/ 3449938 w 6332991"/>
                  <a:gd name="connsiteY115" fmla="*/ 1521421 h 6643878"/>
                  <a:gd name="connsiteX116" fmla="*/ 3501767 w 6332991"/>
                  <a:gd name="connsiteY116" fmla="*/ 1504162 h 6643878"/>
                  <a:gd name="connsiteX117" fmla="*/ 3554434 w 6332991"/>
                  <a:gd name="connsiteY117" fmla="*/ 1486954 h 6643878"/>
                  <a:gd name="connsiteX118" fmla="*/ 3661647 w 6332991"/>
                  <a:gd name="connsiteY118" fmla="*/ 1452753 h 6643878"/>
                  <a:gd name="connsiteX119" fmla="*/ 3770296 w 6332991"/>
                  <a:gd name="connsiteY119" fmla="*/ 1418996 h 6643878"/>
                  <a:gd name="connsiteX120" fmla="*/ 3933224 w 6332991"/>
                  <a:gd name="connsiteY120" fmla="*/ 1369542 h 6643878"/>
                  <a:gd name="connsiteX121" fmla="*/ 4291072 w 6332991"/>
                  <a:gd name="connsiteY121" fmla="*/ 1262392 h 6643878"/>
                  <a:gd name="connsiteX122" fmla="*/ 4381890 w 6332991"/>
                  <a:gd name="connsiteY122" fmla="*/ 1234630 h 6643878"/>
                  <a:gd name="connsiteX123" fmla="*/ 4465316 w 6332991"/>
                  <a:gd name="connsiteY123" fmla="*/ 1208430 h 6643878"/>
                  <a:gd name="connsiteX124" fmla="*/ 4503873 w 6332991"/>
                  <a:gd name="connsiteY124" fmla="*/ 1195971 h 6643878"/>
                  <a:gd name="connsiteX125" fmla="*/ 4714680 w 6332991"/>
                  <a:gd name="connsiteY125" fmla="*/ 1126337 h 6643878"/>
                  <a:gd name="connsiteX126" fmla="*/ 5059943 w 6332991"/>
                  <a:gd name="connsiteY126" fmla="*/ 1015098 h 6643878"/>
                  <a:gd name="connsiteX127" fmla="*/ 5431367 w 6332991"/>
                  <a:gd name="connsiteY127" fmla="*/ 897521 h 6643878"/>
                  <a:gd name="connsiteX128" fmla="*/ 5774394 w 6332991"/>
                  <a:gd name="connsiteY128" fmla="*/ 790600 h 6643878"/>
                  <a:gd name="connsiteX129" fmla="*/ 6061414 w 6332991"/>
                  <a:gd name="connsiteY129" fmla="*/ 702589 h 6643878"/>
                  <a:gd name="connsiteX130" fmla="*/ 6282940 w 6332991"/>
                  <a:gd name="connsiteY130" fmla="*/ 635825 h 6643878"/>
                  <a:gd name="connsiteX131" fmla="*/ 6332991 w 6332991"/>
                  <a:gd name="connsiteY131" fmla="*/ 367779 h 6643878"/>
                  <a:gd name="connsiteX0" fmla="*/ 6753398 w 6753398"/>
                  <a:gd name="connsiteY0" fmla="*/ 367779 h 6643878"/>
                  <a:gd name="connsiteX1" fmla="*/ 5409306 w 6753398"/>
                  <a:gd name="connsiteY1" fmla="*/ 96647 h 6643878"/>
                  <a:gd name="connsiteX2" fmla="*/ 4725881 w 6753398"/>
                  <a:gd name="connsiteY2" fmla="*/ 0 h 6643878"/>
                  <a:gd name="connsiteX3" fmla="*/ 4491248 w 6753398"/>
                  <a:gd name="connsiteY3" fmla="*/ 72224 h 6643878"/>
                  <a:gd name="connsiteX4" fmla="*/ 4493547 w 6753398"/>
                  <a:gd name="connsiteY4" fmla="*/ 307657 h 6643878"/>
                  <a:gd name="connsiteX5" fmla="*/ 4501103 w 6753398"/>
                  <a:gd name="connsiteY5" fmla="*/ 364629 h 6643878"/>
                  <a:gd name="connsiteX6" fmla="*/ 4504659 w 6753398"/>
                  <a:gd name="connsiteY6" fmla="*/ 415683 h 6643878"/>
                  <a:gd name="connsiteX7" fmla="*/ 4504342 w 6753398"/>
                  <a:gd name="connsiteY7" fmla="*/ 461111 h 6643878"/>
                  <a:gd name="connsiteX8" fmla="*/ 4500214 w 6753398"/>
                  <a:gd name="connsiteY8" fmla="*/ 501205 h 6643878"/>
                  <a:gd name="connsiteX9" fmla="*/ 4480948 w 6753398"/>
                  <a:gd name="connsiteY9" fmla="*/ 566585 h 6643878"/>
                  <a:gd name="connsiteX10" fmla="*/ 4447586 w 6753398"/>
                  <a:gd name="connsiteY10" fmla="*/ 614159 h 6643878"/>
                  <a:gd name="connsiteX11" fmla="*/ 4400900 w 6753398"/>
                  <a:gd name="connsiteY11" fmla="*/ 646277 h 6643878"/>
                  <a:gd name="connsiteX12" fmla="*/ 4341604 w 6753398"/>
                  <a:gd name="connsiteY12" fmla="*/ 665289 h 6643878"/>
                  <a:gd name="connsiteX13" fmla="*/ 4270446 w 6753398"/>
                  <a:gd name="connsiteY13" fmla="*/ 673544 h 6643878"/>
                  <a:gd name="connsiteX14" fmla="*/ 4230644 w 6753398"/>
                  <a:gd name="connsiteY14" fmla="*/ 674370 h 6643878"/>
                  <a:gd name="connsiteX15" fmla="*/ 4188163 w 6753398"/>
                  <a:gd name="connsiteY15" fmla="*/ 673392 h 6643878"/>
                  <a:gd name="connsiteX16" fmla="*/ 4143078 w 6753398"/>
                  <a:gd name="connsiteY16" fmla="*/ 670890 h 6643878"/>
                  <a:gd name="connsiteX17" fmla="*/ 4095503 w 6753398"/>
                  <a:gd name="connsiteY17" fmla="*/ 667169 h 6643878"/>
                  <a:gd name="connsiteX18" fmla="*/ 4045504 w 6753398"/>
                  <a:gd name="connsiteY18" fmla="*/ 662533 h 6643878"/>
                  <a:gd name="connsiteX19" fmla="*/ 3938658 w 6753398"/>
                  <a:gd name="connsiteY19" fmla="*/ 651624 h 6643878"/>
                  <a:gd name="connsiteX20" fmla="*/ 3911671 w 6753398"/>
                  <a:gd name="connsiteY20" fmla="*/ 649795 h 6643878"/>
                  <a:gd name="connsiteX21" fmla="*/ 3855118 w 6753398"/>
                  <a:gd name="connsiteY21" fmla="*/ 651319 h 6643878"/>
                  <a:gd name="connsiteX22" fmla="*/ 3795314 w 6753398"/>
                  <a:gd name="connsiteY22" fmla="*/ 659650 h 6643878"/>
                  <a:gd name="connsiteX23" fmla="*/ 3732449 w 6753398"/>
                  <a:gd name="connsiteY23" fmla="*/ 674598 h 6643878"/>
                  <a:gd name="connsiteX24" fmla="*/ 3666764 w 6753398"/>
                  <a:gd name="connsiteY24" fmla="*/ 695998 h 6643878"/>
                  <a:gd name="connsiteX25" fmla="*/ 3598438 w 6753398"/>
                  <a:gd name="connsiteY25" fmla="*/ 723646 h 6643878"/>
                  <a:gd name="connsiteX26" fmla="*/ 3563361 w 6753398"/>
                  <a:gd name="connsiteY26" fmla="*/ 739775 h 6643878"/>
                  <a:gd name="connsiteX27" fmla="*/ 3527712 w 6753398"/>
                  <a:gd name="connsiteY27" fmla="*/ 757389 h 6643878"/>
                  <a:gd name="connsiteX28" fmla="*/ 3491504 w 6753398"/>
                  <a:gd name="connsiteY28" fmla="*/ 776490 h 6643878"/>
                  <a:gd name="connsiteX29" fmla="*/ 3454776 w 6753398"/>
                  <a:gd name="connsiteY29" fmla="*/ 797052 h 6643878"/>
                  <a:gd name="connsiteX30" fmla="*/ 3432589 w 6753398"/>
                  <a:gd name="connsiteY30" fmla="*/ 810158 h 6643878"/>
                  <a:gd name="connsiteX31" fmla="*/ 3432589 w 6753398"/>
                  <a:gd name="connsiteY31" fmla="*/ 1692389 h 6643878"/>
                  <a:gd name="connsiteX32" fmla="*/ 3249785 w 6753398"/>
                  <a:gd name="connsiteY32" fmla="*/ 1821446 h 6643878"/>
                  <a:gd name="connsiteX33" fmla="*/ 3307418 w 6753398"/>
                  <a:gd name="connsiteY33" fmla="*/ 1773847 h 6643878"/>
                  <a:gd name="connsiteX34" fmla="*/ 3340336 w 6753398"/>
                  <a:gd name="connsiteY34" fmla="*/ 1749183 h 6643878"/>
                  <a:gd name="connsiteX35" fmla="*/ 3372238 w 6753398"/>
                  <a:gd name="connsiteY35" fmla="*/ 1727263 h 6643878"/>
                  <a:gd name="connsiteX36" fmla="*/ 3432589 w 6753398"/>
                  <a:gd name="connsiteY36" fmla="*/ 1692389 h 6643878"/>
                  <a:gd name="connsiteX37" fmla="*/ 3432589 w 6753398"/>
                  <a:gd name="connsiteY37" fmla="*/ 810158 h 6643878"/>
                  <a:gd name="connsiteX38" fmla="*/ 3379846 w 6753398"/>
                  <a:gd name="connsiteY38" fmla="*/ 842441 h 6643878"/>
                  <a:gd name="connsiteX39" fmla="*/ 3341695 w 6753398"/>
                  <a:gd name="connsiteY39" fmla="*/ 867232 h 6643878"/>
                  <a:gd name="connsiteX40" fmla="*/ 3303138 w 6753398"/>
                  <a:gd name="connsiteY40" fmla="*/ 893394 h 6643878"/>
                  <a:gd name="connsiteX41" fmla="*/ 3264174 w 6753398"/>
                  <a:gd name="connsiteY41" fmla="*/ 920889 h 6643878"/>
                  <a:gd name="connsiteX42" fmla="*/ 3224855 w 6753398"/>
                  <a:gd name="connsiteY42" fmla="*/ 949718 h 6643878"/>
                  <a:gd name="connsiteX43" fmla="*/ 3185193 w 6753398"/>
                  <a:gd name="connsiteY43" fmla="*/ 979843 h 6643878"/>
                  <a:gd name="connsiteX44" fmla="*/ 3145213 w 6753398"/>
                  <a:gd name="connsiteY44" fmla="*/ 1011250 h 6643878"/>
                  <a:gd name="connsiteX45" fmla="*/ 3104942 w 6753398"/>
                  <a:gd name="connsiteY45" fmla="*/ 1043901 h 6643878"/>
                  <a:gd name="connsiteX46" fmla="*/ 3064416 w 6753398"/>
                  <a:gd name="connsiteY46" fmla="*/ 1077798 h 6643878"/>
                  <a:gd name="connsiteX47" fmla="*/ 3023662 w 6753398"/>
                  <a:gd name="connsiteY47" fmla="*/ 1112913 h 6643878"/>
                  <a:gd name="connsiteX48" fmla="*/ 2982691 w 6753398"/>
                  <a:gd name="connsiteY48" fmla="*/ 1149210 h 6643878"/>
                  <a:gd name="connsiteX49" fmla="*/ 2941531 w 6753398"/>
                  <a:gd name="connsiteY49" fmla="*/ 1186675 h 6643878"/>
                  <a:gd name="connsiteX50" fmla="*/ 2900230 w 6753398"/>
                  <a:gd name="connsiteY50" fmla="*/ 1225283 h 6643878"/>
                  <a:gd name="connsiteX51" fmla="*/ 2858790 w 6753398"/>
                  <a:gd name="connsiteY51" fmla="*/ 1265021 h 6643878"/>
                  <a:gd name="connsiteX52" fmla="*/ 2817248 w 6753398"/>
                  <a:gd name="connsiteY52" fmla="*/ 1305852 h 6643878"/>
                  <a:gd name="connsiteX53" fmla="*/ 2775643 w 6753398"/>
                  <a:gd name="connsiteY53" fmla="*/ 1347774 h 6643878"/>
                  <a:gd name="connsiteX54" fmla="*/ 2733975 w 6753398"/>
                  <a:gd name="connsiteY54" fmla="*/ 1390738 h 6643878"/>
                  <a:gd name="connsiteX55" fmla="*/ 2692280 w 6753398"/>
                  <a:gd name="connsiteY55" fmla="*/ 1434757 h 6643878"/>
                  <a:gd name="connsiteX56" fmla="*/ 2650599 w 6753398"/>
                  <a:gd name="connsiteY56" fmla="*/ 1479778 h 6643878"/>
                  <a:gd name="connsiteX57" fmla="*/ 2608930 w 6753398"/>
                  <a:gd name="connsiteY57" fmla="*/ 1525790 h 6643878"/>
                  <a:gd name="connsiteX58" fmla="*/ 2567338 w 6753398"/>
                  <a:gd name="connsiteY58" fmla="*/ 1572768 h 6643878"/>
                  <a:gd name="connsiteX59" fmla="*/ 2525809 w 6753398"/>
                  <a:gd name="connsiteY59" fmla="*/ 1620697 h 6643878"/>
                  <a:gd name="connsiteX60" fmla="*/ 2484394 w 6753398"/>
                  <a:gd name="connsiteY60" fmla="*/ 1669542 h 6643878"/>
                  <a:gd name="connsiteX61" fmla="*/ 2443119 w 6753398"/>
                  <a:gd name="connsiteY61" fmla="*/ 1719300 h 6643878"/>
                  <a:gd name="connsiteX62" fmla="*/ 2401996 w 6753398"/>
                  <a:gd name="connsiteY62" fmla="*/ 1769935 h 6643878"/>
                  <a:gd name="connsiteX63" fmla="*/ 2361064 w 6753398"/>
                  <a:gd name="connsiteY63" fmla="*/ 1821421 h 6643878"/>
                  <a:gd name="connsiteX64" fmla="*/ 2320348 w 6753398"/>
                  <a:gd name="connsiteY64" fmla="*/ 1873758 h 6643878"/>
                  <a:gd name="connsiteX65" fmla="*/ 2251260 w 6753398"/>
                  <a:gd name="connsiteY65" fmla="*/ 1964372 h 6643878"/>
                  <a:gd name="connsiteX66" fmla="*/ 2221707 w 6753398"/>
                  <a:gd name="connsiteY66" fmla="*/ 2002142 h 6643878"/>
                  <a:gd name="connsiteX67" fmla="*/ 2191240 w 6753398"/>
                  <a:gd name="connsiteY67" fmla="*/ 2040204 h 6643878"/>
                  <a:gd name="connsiteX68" fmla="*/ 2159896 w 6753398"/>
                  <a:gd name="connsiteY68" fmla="*/ 2078520 h 6643878"/>
                  <a:gd name="connsiteX69" fmla="*/ 2127727 w 6753398"/>
                  <a:gd name="connsiteY69" fmla="*/ 2117064 h 6643878"/>
                  <a:gd name="connsiteX70" fmla="*/ 2094771 w 6753398"/>
                  <a:gd name="connsiteY70" fmla="*/ 2155799 h 6643878"/>
                  <a:gd name="connsiteX71" fmla="*/ 2061052 w 6753398"/>
                  <a:gd name="connsiteY71" fmla="*/ 2194725 h 6643878"/>
                  <a:gd name="connsiteX72" fmla="*/ 2026623 w 6753398"/>
                  <a:gd name="connsiteY72" fmla="*/ 2233790 h 6643878"/>
                  <a:gd name="connsiteX73" fmla="*/ 1991532 w 6753398"/>
                  <a:gd name="connsiteY73" fmla="*/ 2272982 h 6643878"/>
                  <a:gd name="connsiteX74" fmla="*/ 1955795 w 6753398"/>
                  <a:gd name="connsiteY74" fmla="*/ 2312263 h 6643878"/>
                  <a:gd name="connsiteX75" fmla="*/ 1919473 w 6753398"/>
                  <a:gd name="connsiteY75" fmla="*/ 2351608 h 6643878"/>
                  <a:gd name="connsiteX76" fmla="*/ 1882605 w 6753398"/>
                  <a:gd name="connsiteY76" fmla="*/ 2391003 h 6643878"/>
                  <a:gd name="connsiteX77" fmla="*/ 1845216 w 6753398"/>
                  <a:gd name="connsiteY77" fmla="*/ 2430424 h 6643878"/>
                  <a:gd name="connsiteX78" fmla="*/ 1807357 w 6753398"/>
                  <a:gd name="connsiteY78" fmla="*/ 2469819 h 6643878"/>
                  <a:gd name="connsiteX79" fmla="*/ 1769067 w 6753398"/>
                  <a:gd name="connsiteY79" fmla="*/ 2509189 h 6643878"/>
                  <a:gd name="connsiteX80" fmla="*/ 1730395 w 6753398"/>
                  <a:gd name="connsiteY80" fmla="*/ 2548483 h 6643878"/>
                  <a:gd name="connsiteX81" fmla="*/ 1691355 w 6753398"/>
                  <a:gd name="connsiteY81" fmla="*/ 2587701 h 6643878"/>
                  <a:gd name="connsiteX82" fmla="*/ 1652011 w 6753398"/>
                  <a:gd name="connsiteY82" fmla="*/ 2626791 h 6643878"/>
                  <a:gd name="connsiteX83" fmla="*/ 1612387 w 6753398"/>
                  <a:gd name="connsiteY83" fmla="*/ 2665742 h 6643878"/>
                  <a:gd name="connsiteX84" fmla="*/ 1572534 w 6753398"/>
                  <a:gd name="connsiteY84" fmla="*/ 2704515 h 6643878"/>
                  <a:gd name="connsiteX85" fmla="*/ 1532491 w 6753398"/>
                  <a:gd name="connsiteY85" fmla="*/ 2743111 h 6643878"/>
                  <a:gd name="connsiteX86" fmla="*/ 1492295 w 6753398"/>
                  <a:gd name="connsiteY86" fmla="*/ 2781465 h 6643878"/>
                  <a:gd name="connsiteX87" fmla="*/ 1451998 w 6753398"/>
                  <a:gd name="connsiteY87" fmla="*/ 2819577 h 6643878"/>
                  <a:gd name="connsiteX88" fmla="*/ 1371201 w 6753398"/>
                  <a:gd name="connsiteY88" fmla="*/ 2894952 h 6643878"/>
                  <a:gd name="connsiteX89" fmla="*/ 1290429 w 6753398"/>
                  <a:gd name="connsiteY89" fmla="*/ 2969018 h 6643878"/>
                  <a:gd name="connsiteX90" fmla="*/ 1210025 w 6753398"/>
                  <a:gd name="connsiteY90" fmla="*/ 3041548 h 6643878"/>
                  <a:gd name="connsiteX91" fmla="*/ 1130269 w 6753398"/>
                  <a:gd name="connsiteY91" fmla="*/ 3112338 h 6643878"/>
                  <a:gd name="connsiteX92" fmla="*/ 1051517 w 6753398"/>
                  <a:gd name="connsiteY92" fmla="*/ 3181185 h 6643878"/>
                  <a:gd name="connsiteX93" fmla="*/ 974072 w 6753398"/>
                  <a:gd name="connsiteY93" fmla="*/ 3247872 h 6643878"/>
                  <a:gd name="connsiteX94" fmla="*/ 898240 w 6753398"/>
                  <a:gd name="connsiteY94" fmla="*/ 3312185 h 6643878"/>
                  <a:gd name="connsiteX95" fmla="*/ 824364 w 6753398"/>
                  <a:gd name="connsiteY95" fmla="*/ 3373894 h 6643878"/>
                  <a:gd name="connsiteX96" fmla="*/ 752762 w 6753398"/>
                  <a:gd name="connsiteY96" fmla="*/ 3432822 h 6643878"/>
                  <a:gd name="connsiteX97" fmla="*/ 683737 w 6753398"/>
                  <a:gd name="connsiteY97" fmla="*/ 3488740 h 6643878"/>
                  <a:gd name="connsiteX98" fmla="*/ 554731 w 6753398"/>
                  <a:gd name="connsiteY98" fmla="*/ 3590683 h 6643878"/>
                  <a:gd name="connsiteX99" fmla="*/ 33316 w 6753398"/>
                  <a:gd name="connsiteY99" fmla="*/ 4999188 h 6643878"/>
                  <a:gd name="connsiteX100" fmla="*/ 444876 w 6753398"/>
                  <a:gd name="connsiteY100" fmla="*/ 6643878 h 6643878"/>
                  <a:gd name="connsiteX101" fmla="*/ 1230802 w 6753398"/>
                  <a:gd name="connsiteY101" fmla="*/ 6643878 h 6643878"/>
                  <a:gd name="connsiteX102" fmla="*/ 1718123 w 6753398"/>
                  <a:gd name="connsiteY102" fmla="*/ 4907432 h 6643878"/>
                  <a:gd name="connsiteX103" fmla="*/ 2150153 w 6753398"/>
                  <a:gd name="connsiteY103" fmla="*/ 3833073 h 6643878"/>
                  <a:gd name="connsiteX104" fmla="*/ 2646822 w 6753398"/>
                  <a:gd name="connsiteY104" fmla="*/ 2882981 h 6643878"/>
                  <a:gd name="connsiteX105" fmla="*/ 3432640 w 6753398"/>
                  <a:gd name="connsiteY105" fmla="*/ 1692351 h 6643878"/>
                  <a:gd name="connsiteX106" fmla="*/ 3467476 w 6753398"/>
                  <a:gd name="connsiteY106" fmla="*/ 1675676 h 6643878"/>
                  <a:gd name="connsiteX107" fmla="*/ 3504687 w 6753398"/>
                  <a:gd name="connsiteY107" fmla="*/ 1658874 h 6643878"/>
                  <a:gd name="connsiteX108" fmla="*/ 3544158 w 6753398"/>
                  <a:gd name="connsiteY108" fmla="*/ 1641944 h 6643878"/>
                  <a:gd name="connsiteX109" fmla="*/ 3585725 w 6753398"/>
                  <a:gd name="connsiteY109" fmla="*/ 1624901 h 6643878"/>
                  <a:gd name="connsiteX110" fmla="*/ 3629236 w 6753398"/>
                  <a:gd name="connsiteY110" fmla="*/ 1607769 h 6643878"/>
                  <a:gd name="connsiteX111" fmla="*/ 3674524 w 6753398"/>
                  <a:gd name="connsiteY111" fmla="*/ 1590560 h 6643878"/>
                  <a:gd name="connsiteX112" fmla="*/ 3721438 w 6753398"/>
                  <a:gd name="connsiteY112" fmla="*/ 1573301 h 6643878"/>
                  <a:gd name="connsiteX113" fmla="*/ 3769812 w 6753398"/>
                  <a:gd name="connsiteY113" fmla="*/ 1556016 h 6643878"/>
                  <a:gd name="connsiteX114" fmla="*/ 3819507 w 6753398"/>
                  <a:gd name="connsiteY114" fmla="*/ 1538719 h 6643878"/>
                  <a:gd name="connsiteX115" fmla="*/ 3870345 w 6753398"/>
                  <a:gd name="connsiteY115" fmla="*/ 1521421 h 6643878"/>
                  <a:gd name="connsiteX116" fmla="*/ 3922174 w 6753398"/>
                  <a:gd name="connsiteY116" fmla="*/ 1504162 h 6643878"/>
                  <a:gd name="connsiteX117" fmla="*/ 3974841 w 6753398"/>
                  <a:gd name="connsiteY117" fmla="*/ 1486954 h 6643878"/>
                  <a:gd name="connsiteX118" fmla="*/ 4082054 w 6753398"/>
                  <a:gd name="connsiteY118" fmla="*/ 1452753 h 6643878"/>
                  <a:gd name="connsiteX119" fmla="*/ 4190703 w 6753398"/>
                  <a:gd name="connsiteY119" fmla="*/ 1418996 h 6643878"/>
                  <a:gd name="connsiteX120" fmla="*/ 4353631 w 6753398"/>
                  <a:gd name="connsiteY120" fmla="*/ 1369542 h 6643878"/>
                  <a:gd name="connsiteX121" fmla="*/ 4711479 w 6753398"/>
                  <a:gd name="connsiteY121" fmla="*/ 1262392 h 6643878"/>
                  <a:gd name="connsiteX122" fmla="*/ 4802297 w 6753398"/>
                  <a:gd name="connsiteY122" fmla="*/ 1234630 h 6643878"/>
                  <a:gd name="connsiteX123" fmla="*/ 4885723 w 6753398"/>
                  <a:gd name="connsiteY123" fmla="*/ 1208430 h 6643878"/>
                  <a:gd name="connsiteX124" fmla="*/ 4924280 w 6753398"/>
                  <a:gd name="connsiteY124" fmla="*/ 1195971 h 6643878"/>
                  <a:gd name="connsiteX125" fmla="*/ 5135087 w 6753398"/>
                  <a:gd name="connsiteY125" fmla="*/ 1126337 h 6643878"/>
                  <a:gd name="connsiteX126" fmla="*/ 5480350 w 6753398"/>
                  <a:gd name="connsiteY126" fmla="*/ 1015098 h 6643878"/>
                  <a:gd name="connsiteX127" fmla="*/ 5851774 w 6753398"/>
                  <a:gd name="connsiteY127" fmla="*/ 897521 h 6643878"/>
                  <a:gd name="connsiteX128" fmla="*/ 6194801 w 6753398"/>
                  <a:gd name="connsiteY128" fmla="*/ 790600 h 6643878"/>
                  <a:gd name="connsiteX129" fmla="*/ 6481821 w 6753398"/>
                  <a:gd name="connsiteY129" fmla="*/ 702589 h 6643878"/>
                  <a:gd name="connsiteX130" fmla="*/ 6703347 w 6753398"/>
                  <a:gd name="connsiteY130" fmla="*/ 635825 h 6643878"/>
                  <a:gd name="connsiteX131" fmla="*/ 6753398 w 6753398"/>
                  <a:gd name="connsiteY131" fmla="*/ 367779 h 6643878"/>
                  <a:gd name="connsiteX0" fmla="*/ 7447485 w 7447485"/>
                  <a:gd name="connsiteY0" fmla="*/ 367779 h 6663756"/>
                  <a:gd name="connsiteX1" fmla="*/ 6103393 w 7447485"/>
                  <a:gd name="connsiteY1" fmla="*/ 96647 h 6663756"/>
                  <a:gd name="connsiteX2" fmla="*/ 5419968 w 7447485"/>
                  <a:gd name="connsiteY2" fmla="*/ 0 h 6663756"/>
                  <a:gd name="connsiteX3" fmla="*/ 5185335 w 7447485"/>
                  <a:gd name="connsiteY3" fmla="*/ 72224 h 6663756"/>
                  <a:gd name="connsiteX4" fmla="*/ 5187634 w 7447485"/>
                  <a:gd name="connsiteY4" fmla="*/ 307657 h 6663756"/>
                  <a:gd name="connsiteX5" fmla="*/ 5195190 w 7447485"/>
                  <a:gd name="connsiteY5" fmla="*/ 364629 h 6663756"/>
                  <a:gd name="connsiteX6" fmla="*/ 5198746 w 7447485"/>
                  <a:gd name="connsiteY6" fmla="*/ 415683 h 6663756"/>
                  <a:gd name="connsiteX7" fmla="*/ 5198429 w 7447485"/>
                  <a:gd name="connsiteY7" fmla="*/ 461111 h 6663756"/>
                  <a:gd name="connsiteX8" fmla="*/ 5194301 w 7447485"/>
                  <a:gd name="connsiteY8" fmla="*/ 501205 h 6663756"/>
                  <a:gd name="connsiteX9" fmla="*/ 5175035 w 7447485"/>
                  <a:gd name="connsiteY9" fmla="*/ 566585 h 6663756"/>
                  <a:gd name="connsiteX10" fmla="*/ 5141673 w 7447485"/>
                  <a:gd name="connsiteY10" fmla="*/ 614159 h 6663756"/>
                  <a:gd name="connsiteX11" fmla="*/ 5094987 w 7447485"/>
                  <a:gd name="connsiteY11" fmla="*/ 646277 h 6663756"/>
                  <a:gd name="connsiteX12" fmla="*/ 5035691 w 7447485"/>
                  <a:gd name="connsiteY12" fmla="*/ 665289 h 6663756"/>
                  <a:gd name="connsiteX13" fmla="*/ 4964533 w 7447485"/>
                  <a:gd name="connsiteY13" fmla="*/ 673544 h 6663756"/>
                  <a:gd name="connsiteX14" fmla="*/ 4924731 w 7447485"/>
                  <a:gd name="connsiteY14" fmla="*/ 674370 h 6663756"/>
                  <a:gd name="connsiteX15" fmla="*/ 4882250 w 7447485"/>
                  <a:gd name="connsiteY15" fmla="*/ 673392 h 6663756"/>
                  <a:gd name="connsiteX16" fmla="*/ 4837165 w 7447485"/>
                  <a:gd name="connsiteY16" fmla="*/ 670890 h 6663756"/>
                  <a:gd name="connsiteX17" fmla="*/ 4789590 w 7447485"/>
                  <a:gd name="connsiteY17" fmla="*/ 667169 h 6663756"/>
                  <a:gd name="connsiteX18" fmla="*/ 4739591 w 7447485"/>
                  <a:gd name="connsiteY18" fmla="*/ 662533 h 6663756"/>
                  <a:gd name="connsiteX19" fmla="*/ 4632745 w 7447485"/>
                  <a:gd name="connsiteY19" fmla="*/ 651624 h 6663756"/>
                  <a:gd name="connsiteX20" fmla="*/ 4605758 w 7447485"/>
                  <a:gd name="connsiteY20" fmla="*/ 649795 h 6663756"/>
                  <a:gd name="connsiteX21" fmla="*/ 4549205 w 7447485"/>
                  <a:gd name="connsiteY21" fmla="*/ 651319 h 6663756"/>
                  <a:gd name="connsiteX22" fmla="*/ 4489401 w 7447485"/>
                  <a:gd name="connsiteY22" fmla="*/ 659650 h 6663756"/>
                  <a:gd name="connsiteX23" fmla="*/ 4426536 w 7447485"/>
                  <a:gd name="connsiteY23" fmla="*/ 674598 h 6663756"/>
                  <a:gd name="connsiteX24" fmla="*/ 4360851 w 7447485"/>
                  <a:gd name="connsiteY24" fmla="*/ 695998 h 6663756"/>
                  <a:gd name="connsiteX25" fmla="*/ 4292525 w 7447485"/>
                  <a:gd name="connsiteY25" fmla="*/ 723646 h 6663756"/>
                  <a:gd name="connsiteX26" fmla="*/ 4257448 w 7447485"/>
                  <a:gd name="connsiteY26" fmla="*/ 739775 h 6663756"/>
                  <a:gd name="connsiteX27" fmla="*/ 4221799 w 7447485"/>
                  <a:gd name="connsiteY27" fmla="*/ 757389 h 6663756"/>
                  <a:gd name="connsiteX28" fmla="*/ 4185591 w 7447485"/>
                  <a:gd name="connsiteY28" fmla="*/ 776490 h 6663756"/>
                  <a:gd name="connsiteX29" fmla="*/ 4148863 w 7447485"/>
                  <a:gd name="connsiteY29" fmla="*/ 797052 h 6663756"/>
                  <a:gd name="connsiteX30" fmla="*/ 4126676 w 7447485"/>
                  <a:gd name="connsiteY30" fmla="*/ 810158 h 6663756"/>
                  <a:gd name="connsiteX31" fmla="*/ 4126676 w 7447485"/>
                  <a:gd name="connsiteY31" fmla="*/ 1692389 h 6663756"/>
                  <a:gd name="connsiteX32" fmla="*/ 3943872 w 7447485"/>
                  <a:gd name="connsiteY32" fmla="*/ 1821446 h 6663756"/>
                  <a:gd name="connsiteX33" fmla="*/ 4001505 w 7447485"/>
                  <a:gd name="connsiteY33" fmla="*/ 1773847 h 6663756"/>
                  <a:gd name="connsiteX34" fmla="*/ 4034423 w 7447485"/>
                  <a:gd name="connsiteY34" fmla="*/ 1749183 h 6663756"/>
                  <a:gd name="connsiteX35" fmla="*/ 4066325 w 7447485"/>
                  <a:gd name="connsiteY35" fmla="*/ 1727263 h 6663756"/>
                  <a:gd name="connsiteX36" fmla="*/ 4126676 w 7447485"/>
                  <a:gd name="connsiteY36" fmla="*/ 1692389 h 6663756"/>
                  <a:gd name="connsiteX37" fmla="*/ 4126676 w 7447485"/>
                  <a:gd name="connsiteY37" fmla="*/ 810158 h 6663756"/>
                  <a:gd name="connsiteX38" fmla="*/ 4073933 w 7447485"/>
                  <a:gd name="connsiteY38" fmla="*/ 842441 h 6663756"/>
                  <a:gd name="connsiteX39" fmla="*/ 4035782 w 7447485"/>
                  <a:gd name="connsiteY39" fmla="*/ 867232 h 6663756"/>
                  <a:gd name="connsiteX40" fmla="*/ 3997225 w 7447485"/>
                  <a:gd name="connsiteY40" fmla="*/ 893394 h 6663756"/>
                  <a:gd name="connsiteX41" fmla="*/ 3958261 w 7447485"/>
                  <a:gd name="connsiteY41" fmla="*/ 920889 h 6663756"/>
                  <a:gd name="connsiteX42" fmla="*/ 3918942 w 7447485"/>
                  <a:gd name="connsiteY42" fmla="*/ 949718 h 6663756"/>
                  <a:gd name="connsiteX43" fmla="*/ 3879280 w 7447485"/>
                  <a:gd name="connsiteY43" fmla="*/ 979843 h 6663756"/>
                  <a:gd name="connsiteX44" fmla="*/ 3839300 w 7447485"/>
                  <a:gd name="connsiteY44" fmla="*/ 1011250 h 6663756"/>
                  <a:gd name="connsiteX45" fmla="*/ 3799029 w 7447485"/>
                  <a:gd name="connsiteY45" fmla="*/ 1043901 h 6663756"/>
                  <a:gd name="connsiteX46" fmla="*/ 3758503 w 7447485"/>
                  <a:gd name="connsiteY46" fmla="*/ 1077798 h 6663756"/>
                  <a:gd name="connsiteX47" fmla="*/ 3717749 w 7447485"/>
                  <a:gd name="connsiteY47" fmla="*/ 1112913 h 6663756"/>
                  <a:gd name="connsiteX48" fmla="*/ 3676778 w 7447485"/>
                  <a:gd name="connsiteY48" fmla="*/ 1149210 h 6663756"/>
                  <a:gd name="connsiteX49" fmla="*/ 3635618 w 7447485"/>
                  <a:gd name="connsiteY49" fmla="*/ 1186675 h 6663756"/>
                  <a:gd name="connsiteX50" fmla="*/ 3594317 w 7447485"/>
                  <a:gd name="connsiteY50" fmla="*/ 1225283 h 6663756"/>
                  <a:gd name="connsiteX51" fmla="*/ 3552877 w 7447485"/>
                  <a:gd name="connsiteY51" fmla="*/ 1265021 h 6663756"/>
                  <a:gd name="connsiteX52" fmla="*/ 3511335 w 7447485"/>
                  <a:gd name="connsiteY52" fmla="*/ 1305852 h 6663756"/>
                  <a:gd name="connsiteX53" fmla="*/ 3469730 w 7447485"/>
                  <a:gd name="connsiteY53" fmla="*/ 1347774 h 6663756"/>
                  <a:gd name="connsiteX54" fmla="*/ 3428062 w 7447485"/>
                  <a:gd name="connsiteY54" fmla="*/ 1390738 h 6663756"/>
                  <a:gd name="connsiteX55" fmla="*/ 3386367 w 7447485"/>
                  <a:gd name="connsiteY55" fmla="*/ 1434757 h 6663756"/>
                  <a:gd name="connsiteX56" fmla="*/ 3344686 w 7447485"/>
                  <a:gd name="connsiteY56" fmla="*/ 1479778 h 6663756"/>
                  <a:gd name="connsiteX57" fmla="*/ 3303017 w 7447485"/>
                  <a:gd name="connsiteY57" fmla="*/ 1525790 h 6663756"/>
                  <a:gd name="connsiteX58" fmla="*/ 3261425 w 7447485"/>
                  <a:gd name="connsiteY58" fmla="*/ 1572768 h 6663756"/>
                  <a:gd name="connsiteX59" fmla="*/ 3219896 w 7447485"/>
                  <a:gd name="connsiteY59" fmla="*/ 1620697 h 6663756"/>
                  <a:gd name="connsiteX60" fmla="*/ 3178481 w 7447485"/>
                  <a:gd name="connsiteY60" fmla="*/ 1669542 h 6663756"/>
                  <a:gd name="connsiteX61" fmla="*/ 3137206 w 7447485"/>
                  <a:gd name="connsiteY61" fmla="*/ 1719300 h 6663756"/>
                  <a:gd name="connsiteX62" fmla="*/ 3096083 w 7447485"/>
                  <a:gd name="connsiteY62" fmla="*/ 1769935 h 6663756"/>
                  <a:gd name="connsiteX63" fmla="*/ 3055151 w 7447485"/>
                  <a:gd name="connsiteY63" fmla="*/ 1821421 h 6663756"/>
                  <a:gd name="connsiteX64" fmla="*/ 3014435 w 7447485"/>
                  <a:gd name="connsiteY64" fmla="*/ 1873758 h 6663756"/>
                  <a:gd name="connsiteX65" fmla="*/ 2945347 w 7447485"/>
                  <a:gd name="connsiteY65" fmla="*/ 1964372 h 6663756"/>
                  <a:gd name="connsiteX66" fmla="*/ 2915794 w 7447485"/>
                  <a:gd name="connsiteY66" fmla="*/ 2002142 h 6663756"/>
                  <a:gd name="connsiteX67" fmla="*/ 2885327 w 7447485"/>
                  <a:gd name="connsiteY67" fmla="*/ 2040204 h 6663756"/>
                  <a:gd name="connsiteX68" fmla="*/ 2853983 w 7447485"/>
                  <a:gd name="connsiteY68" fmla="*/ 2078520 h 6663756"/>
                  <a:gd name="connsiteX69" fmla="*/ 2821814 w 7447485"/>
                  <a:gd name="connsiteY69" fmla="*/ 2117064 h 6663756"/>
                  <a:gd name="connsiteX70" fmla="*/ 2788858 w 7447485"/>
                  <a:gd name="connsiteY70" fmla="*/ 2155799 h 6663756"/>
                  <a:gd name="connsiteX71" fmla="*/ 2755139 w 7447485"/>
                  <a:gd name="connsiteY71" fmla="*/ 2194725 h 6663756"/>
                  <a:gd name="connsiteX72" fmla="*/ 2720710 w 7447485"/>
                  <a:gd name="connsiteY72" fmla="*/ 2233790 h 6663756"/>
                  <a:gd name="connsiteX73" fmla="*/ 2685619 w 7447485"/>
                  <a:gd name="connsiteY73" fmla="*/ 2272982 h 6663756"/>
                  <a:gd name="connsiteX74" fmla="*/ 2649882 w 7447485"/>
                  <a:gd name="connsiteY74" fmla="*/ 2312263 h 6663756"/>
                  <a:gd name="connsiteX75" fmla="*/ 2613560 w 7447485"/>
                  <a:gd name="connsiteY75" fmla="*/ 2351608 h 6663756"/>
                  <a:gd name="connsiteX76" fmla="*/ 2576692 w 7447485"/>
                  <a:gd name="connsiteY76" fmla="*/ 2391003 h 6663756"/>
                  <a:gd name="connsiteX77" fmla="*/ 2539303 w 7447485"/>
                  <a:gd name="connsiteY77" fmla="*/ 2430424 h 6663756"/>
                  <a:gd name="connsiteX78" fmla="*/ 2501444 w 7447485"/>
                  <a:gd name="connsiteY78" fmla="*/ 2469819 h 6663756"/>
                  <a:gd name="connsiteX79" fmla="*/ 2463154 w 7447485"/>
                  <a:gd name="connsiteY79" fmla="*/ 2509189 h 6663756"/>
                  <a:gd name="connsiteX80" fmla="*/ 2424482 w 7447485"/>
                  <a:gd name="connsiteY80" fmla="*/ 2548483 h 6663756"/>
                  <a:gd name="connsiteX81" fmla="*/ 2385442 w 7447485"/>
                  <a:gd name="connsiteY81" fmla="*/ 2587701 h 6663756"/>
                  <a:gd name="connsiteX82" fmla="*/ 2346098 w 7447485"/>
                  <a:gd name="connsiteY82" fmla="*/ 2626791 h 6663756"/>
                  <a:gd name="connsiteX83" fmla="*/ 2306474 w 7447485"/>
                  <a:gd name="connsiteY83" fmla="*/ 2665742 h 6663756"/>
                  <a:gd name="connsiteX84" fmla="*/ 2266621 w 7447485"/>
                  <a:gd name="connsiteY84" fmla="*/ 2704515 h 6663756"/>
                  <a:gd name="connsiteX85" fmla="*/ 2226578 w 7447485"/>
                  <a:gd name="connsiteY85" fmla="*/ 2743111 h 6663756"/>
                  <a:gd name="connsiteX86" fmla="*/ 2186382 w 7447485"/>
                  <a:gd name="connsiteY86" fmla="*/ 2781465 h 6663756"/>
                  <a:gd name="connsiteX87" fmla="*/ 2146085 w 7447485"/>
                  <a:gd name="connsiteY87" fmla="*/ 2819577 h 6663756"/>
                  <a:gd name="connsiteX88" fmla="*/ 2065288 w 7447485"/>
                  <a:gd name="connsiteY88" fmla="*/ 2894952 h 6663756"/>
                  <a:gd name="connsiteX89" fmla="*/ 1984516 w 7447485"/>
                  <a:gd name="connsiteY89" fmla="*/ 2969018 h 6663756"/>
                  <a:gd name="connsiteX90" fmla="*/ 1904112 w 7447485"/>
                  <a:gd name="connsiteY90" fmla="*/ 3041548 h 6663756"/>
                  <a:gd name="connsiteX91" fmla="*/ 1824356 w 7447485"/>
                  <a:gd name="connsiteY91" fmla="*/ 3112338 h 6663756"/>
                  <a:gd name="connsiteX92" fmla="*/ 1745604 w 7447485"/>
                  <a:gd name="connsiteY92" fmla="*/ 3181185 h 6663756"/>
                  <a:gd name="connsiteX93" fmla="*/ 1668159 w 7447485"/>
                  <a:gd name="connsiteY93" fmla="*/ 3247872 h 6663756"/>
                  <a:gd name="connsiteX94" fmla="*/ 1592327 w 7447485"/>
                  <a:gd name="connsiteY94" fmla="*/ 3312185 h 6663756"/>
                  <a:gd name="connsiteX95" fmla="*/ 1518451 w 7447485"/>
                  <a:gd name="connsiteY95" fmla="*/ 3373894 h 6663756"/>
                  <a:gd name="connsiteX96" fmla="*/ 1446849 w 7447485"/>
                  <a:gd name="connsiteY96" fmla="*/ 3432822 h 6663756"/>
                  <a:gd name="connsiteX97" fmla="*/ 1377824 w 7447485"/>
                  <a:gd name="connsiteY97" fmla="*/ 3488740 h 6663756"/>
                  <a:gd name="connsiteX98" fmla="*/ 1248818 w 7447485"/>
                  <a:gd name="connsiteY98" fmla="*/ 3590683 h 6663756"/>
                  <a:gd name="connsiteX99" fmla="*/ 727403 w 7447485"/>
                  <a:gd name="connsiteY99" fmla="*/ 4999188 h 6663756"/>
                  <a:gd name="connsiteX100" fmla="*/ 5902 w 7447485"/>
                  <a:gd name="connsiteY100" fmla="*/ 6663756 h 6663756"/>
                  <a:gd name="connsiteX101" fmla="*/ 1924889 w 7447485"/>
                  <a:gd name="connsiteY101" fmla="*/ 6643878 h 6663756"/>
                  <a:gd name="connsiteX102" fmla="*/ 2412210 w 7447485"/>
                  <a:gd name="connsiteY102" fmla="*/ 4907432 h 6663756"/>
                  <a:gd name="connsiteX103" fmla="*/ 2844240 w 7447485"/>
                  <a:gd name="connsiteY103" fmla="*/ 3833073 h 6663756"/>
                  <a:gd name="connsiteX104" fmla="*/ 3340909 w 7447485"/>
                  <a:gd name="connsiteY104" fmla="*/ 2882981 h 6663756"/>
                  <a:gd name="connsiteX105" fmla="*/ 4126727 w 7447485"/>
                  <a:gd name="connsiteY105" fmla="*/ 1692351 h 6663756"/>
                  <a:gd name="connsiteX106" fmla="*/ 4161563 w 7447485"/>
                  <a:gd name="connsiteY106" fmla="*/ 1675676 h 6663756"/>
                  <a:gd name="connsiteX107" fmla="*/ 4198774 w 7447485"/>
                  <a:gd name="connsiteY107" fmla="*/ 1658874 h 6663756"/>
                  <a:gd name="connsiteX108" fmla="*/ 4238245 w 7447485"/>
                  <a:gd name="connsiteY108" fmla="*/ 1641944 h 6663756"/>
                  <a:gd name="connsiteX109" fmla="*/ 4279812 w 7447485"/>
                  <a:gd name="connsiteY109" fmla="*/ 1624901 h 6663756"/>
                  <a:gd name="connsiteX110" fmla="*/ 4323323 w 7447485"/>
                  <a:gd name="connsiteY110" fmla="*/ 1607769 h 6663756"/>
                  <a:gd name="connsiteX111" fmla="*/ 4368611 w 7447485"/>
                  <a:gd name="connsiteY111" fmla="*/ 1590560 h 6663756"/>
                  <a:gd name="connsiteX112" fmla="*/ 4415525 w 7447485"/>
                  <a:gd name="connsiteY112" fmla="*/ 1573301 h 6663756"/>
                  <a:gd name="connsiteX113" fmla="*/ 4463899 w 7447485"/>
                  <a:gd name="connsiteY113" fmla="*/ 1556016 h 6663756"/>
                  <a:gd name="connsiteX114" fmla="*/ 4513594 w 7447485"/>
                  <a:gd name="connsiteY114" fmla="*/ 1538719 h 6663756"/>
                  <a:gd name="connsiteX115" fmla="*/ 4564432 w 7447485"/>
                  <a:gd name="connsiteY115" fmla="*/ 1521421 h 6663756"/>
                  <a:gd name="connsiteX116" fmla="*/ 4616261 w 7447485"/>
                  <a:gd name="connsiteY116" fmla="*/ 1504162 h 6663756"/>
                  <a:gd name="connsiteX117" fmla="*/ 4668928 w 7447485"/>
                  <a:gd name="connsiteY117" fmla="*/ 1486954 h 6663756"/>
                  <a:gd name="connsiteX118" fmla="*/ 4776141 w 7447485"/>
                  <a:gd name="connsiteY118" fmla="*/ 1452753 h 6663756"/>
                  <a:gd name="connsiteX119" fmla="*/ 4884790 w 7447485"/>
                  <a:gd name="connsiteY119" fmla="*/ 1418996 h 6663756"/>
                  <a:gd name="connsiteX120" fmla="*/ 5047718 w 7447485"/>
                  <a:gd name="connsiteY120" fmla="*/ 1369542 h 6663756"/>
                  <a:gd name="connsiteX121" fmla="*/ 5405566 w 7447485"/>
                  <a:gd name="connsiteY121" fmla="*/ 1262392 h 6663756"/>
                  <a:gd name="connsiteX122" fmla="*/ 5496384 w 7447485"/>
                  <a:gd name="connsiteY122" fmla="*/ 1234630 h 6663756"/>
                  <a:gd name="connsiteX123" fmla="*/ 5579810 w 7447485"/>
                  <a:gd name="connsiteY123" fmla="*/ 1208430 h 6663756"/>
                  <a:gd name="connsiteX124" fmla="*/ 5618367 w 7447485"/>
                  <a:gd name="connsiteY124" fmla="*/ 1195971 h 6663756"/>
                  <a:gd name="connsiteX125" fmla="*/ 5829174 w 7447485"/>
                  <a:gd name="connsiteY125" fmla="*/ 1126337 h 6663756"/>
                  <a:gd name="connsiteX126" fmla="*/ 6174437 w 7447485"/>
                  <a:gd name="connsiteY126" fmla="*/ 1015098 h 6663756"/>
                  <a:gd name="connsiteX127" fmla="*/ 6545861 w 7447485"/>
                  <a:gd name="connsiteY127" fmla="*/ 897521 h 6663756"/>
                  <a:gd name="connsiteX128" fmla="*/ 6888888 w 7447485"/>
                  <a:gd name="connsiteY128" fmla="*/ 790600 h 6663756"/>
                  <a:gd name="connsiteX129" fmla="*/ 7175908 w 7447485"/>
                  <a:gd name="connsiteY129" fmla="*/ 702589 h 6663756"/>
                  <a:gd name="connsiteX130" fmla="*/ 7397434 w 7447485"/>
                  <a:gd name="connsiteY130" fmla="*/ 635825 h 6663756"/>
                  <a:gd name="connsiteX131" fmla="*/ 7447485 w 7447485"/>
                  <a:gd name="connsiteY131" fmla="*/ 367779 h 6663756"/>
                  <a:gd name="connsiteX0" fmla="*/ 7441583 w 7441583"/>
                  <a:gd name="connsiteY0" fmla="*/ 367779 h 6663756"/>
                  <a:gd name="connsiteX1" fmla="*/ 6097491 w 7441583"/>
                  <a:gd name="connsiteY1" fmla="*/ 96647 h 6663756"/>
                  <a:gd name="connsiteX2" fmla="*/ 5414066 w 7441583"/>
                  <a:gd name="connsiteY2" fmla="*/ 0 h 6663756"/>
                  <a:gd name="connsiteX3" fmla="*/ 5179433 w 7441583"/>
                  <a:gd name="connsiteY3" fmla="*/ 72224 h 6663756"/>
                  <a:gd name="connsiteX4" fmla="*/ 5181732 w 7441583"/>
                  <a:gd name="connsiteY4" fmla="*/ 307657 h 6663756"/>
                  <a:gd name="connsiteX5" fmla="*/ 5189288 w 7441583"/>
                  <a:gd name="connsiteY5" fmla="*/ 364629 h 6663756"/>
                  <a:gd name="connsiteX6" fmla="*/ 5192844 w 7441583"/>
                  <a:gd name="connsiteY6" fmla="*/ 415683 h 6663756"/>
                  <a:gd name="connsiteX7" fmla="*/ 5192527 w 7441583"/>
                  <a:gd name="connsiteY7" fmla="*/ 461111 h 6663756"/>
                  <a:gd name="connsiteX8" fmla="*/ 5188399 w 7441583"/>
                  <a:gd name="connsiteY8" fmla="*/ 501205 h 6663756"/>
                  <a:gd name="connsiteX9" fmla="*/ 5169133 w 7441583"/>
                  <a:gd name="connsiteY9" fmla="*/ 566585 h 6663756"/>
                  <a:gd name="connsiteX10" fmla="*/ 5135771 w 7441583"/>
                  <a:gd name="connsiteY10" fmla="*/ 614159 h 6663756"/>
                  <a:gd name="connsiteX11" fmla="*/ 5089085 w 7441583"/>
                  <a:gd name="connsiteY11" fmla="*/ 646277 h 6663756"/>
                  <a:gd name="connsiteX12" fmla="*/ 5029789 w 7441583"/>
                  <a:gd name="connsiteY12" fmla="*/ 665289 h 6663756"/>
                  <a:gd name="connsiteX13" fmla="*/ 4958631 w 7441583"/>
                  <a:gd name="connsiteY13" fmla="*/ 673544 h 6663756"/>
                  <a:gd name="connsiteX14" fmla="*/ 4918829 w 7441583"/>
                  <a:gd name="connsiteY14" fmla="*/ 674370 h 6663756"/>
                  <a:gd name="connsiteX15" fmla="*/ 4876348 w 7441583"/>
                  <a:gd name="connsiteY15" fmla="*/ 673392 h 6663756"/>
                  <a:gd name="connsiteX16" fmla="*/ 4831263 w 7441583"/>
                  <a:gd name="connsiteY16" fmla="*/ 670890 h 6663756"/>
                  <a:gd name="connsiteX17" fmla="*/ 4783688 w 7441583"/>
                  <a:gd name="connsiteY17" fmla="*/ 667169 h 6663756"/>
                  <a:gd name="connsiteX18" fmla="*/ 4733689 w 7441583"/>
                  <a:gd name="connsiteY18" fmla="*/ 662533 h 6663756"/>
                  <a:gd name="connsiteX19" fmla="*/ 4626843 w 7441583"/>
                  <a:gd name="connsiteY19" fmla="*/ 651624 h 6663756"/>
                  <a:gd name="connsiteX20" fmla="*/ 4599856 w 7441583"/>
                  <a:gd name="connsiteY20" fmla="*/ 649795 h 6663756"/>
                  <a:gd name="connsiteX21" fmla="*/ 4543303 w 7441583"/>
                  <a:gd name="connsiteY21" fmla="*/ 651319 h 6663756"/>
                  <a:gd name="connsiteX22" fmla="*/ 4483499 w 7441583"/>
                  <a:gd name="connsiteY22" fmla="*/ 659650 h 6663756"/>
                  <a:gd name="connsiteX23" fmla="*/ 4420634 w 7441583"/>
                  <a:gd name="connsiteY23" fmla="*/ 674598 h 6663756"/>
                  <a:gd name="connsiteX24" fmla="*/ 4354949 w 7441583"/>
                  <a:gd name="connsiteY24" fmla="*/ 695998 h 6663756"/>
                  <a:gd name="connsiteX25" fmla="*/ 4286623 w 7441583"/>
                  <a:gd name="connsiteY25" fmla="*/ 723646 h 6663756"/>
                  <a:gd name="connsiteX26" fmla="*/ 4251546 w 7441583"/>
                  <a:gd name="connsiteY26" fmla="*/ 739775 h 6663756"/>
                  <a:gd name="connsiteX27" fmla="*/ 4215897 w 7441583"/>
                  <a:gd name="connsiteY27" fmla="*/ 757389 h 6663756"/>
                  <a:gd name="connsiteX28" fmla="*/ 4179689 w 7441583"/>
                  <a:gd name="connsiteY28" fmla="*/ 776490 h 6663756"/>
                  <a:gd name="connsiteX29" fmla="*/ 4142961 w 7441583"/>
                  <a:gd name="connsiteY29" fmla="*/ 797052 h 6663756"/>
                  <a:gd name="connsiteX30" fmla="*/ 4120774 w 7441583"/>
                  <a:gd name="connsiteY30" fmla="*/ 810158 h 6663756"/>
                  <a:gd name="connsiteX31" fmla="*/ 4120774 w 7441583"/>
                  <a:gd name="connsiteY31" fmla="*/ 1692389 h 6663756"/>
                  <a:gd name="connsiteX32" fmla="*/ 3937970 w 7441583"/>
                  <a:gd name="connsiteY32" fmla="*/ 1821446 h 6663756"/>
                  <a:gd name="connsiteX33" fmla="*/ 3995603 w 7441583"/>
                  <a:gd name="connsiteY33" fmla="*/ 1773847 h 6663756"/>
                  <a:gd name="connsiteX34" fmla="*/ 4028521 w 7441583"/>
                  <a:gd name="connsiteY34" fmla="*/ 1749183 h 6663756"/>
                  <a:gd name="connsiteX35" fmla="*/ 4060423 w 7441583"/>
                  <a:gd name="connsiteY35" fmla="*/ 1727263 h 6663756"/>
                  <a:gd name="connsiteX36" fmla="*/ 4120774 w 7441583"/>
                  <a:gd name="connsiteY36" fmla="*/ 1692389 h 6663756"/>
                  <a:gd name="connsiteX37" fmla="*/ 4120774 w 7441583"/>
                  <a:gd name="connsiteY37" fmla="*/ 810158 h 6663756"/>
                  <a:gd name="connsiteX38" fmla="*/ 4068031 w 7441583"/>
                  <a:gd name="connsiteY38" fmla="*/ 842441 h 6663756"/>
                  <a:gd name="connsiteX39" fmla="*/ 4029880 w 7441583"/>
                  <a:gd name="connsiteY39" fmla="*/ 867232 h 6663756"/>
                  <a:gd name="connsiteX40" fmla="*/ 3991323 w 7441583"/>
                  <a:gd name="connsiteY40" fmla="*/ 893394 h 6663756"/>
                  <a:gd name="connsiteX41" fmla="*/ 3952359 w 7441583"/>
                  <a:gd name="connsiteY41" fmla="*/ 920889 h 6663756"/>
                  <a:gd name="connsiteX42" fmla="*/ 3913040 w 7441583"/>
                  <a:gd name="connsiteY42" fmla="*/ 949718 h 6663756"/>
                  <a:gd name="connsiteX43" fmla="*/ 3873378 w 7441583"/>
                  <a:gd name="connsiteY43" fmla="*/ 979843 h 6663756"/>
                  <a:gd name="connsiteX44" fmla="*/ 3833398 w 7441583"/>
                  <a:gd name="connsiteY44" fmla="*/ 1011250 h 6663756"/>
                  <a:gd name="connsiteX45" fmla="*/ 3793127 w 7441583"/>
                  <a:gd name="connsiteY45" fmla="*/ 1043901 h 6663756"/>
                  <a:gd name="connsiteX46" fmla="*/ 3752601 w 7441583"/>
                  <a:gd name="connsiteY46" fmla="*/ 1077798 h 6663756"/>
                  <a:gd name="connsiteX47" fmla="*/ 3711847 w 7441583"/>
                  <a:gd name="connsiteY47" fmla="*/ 1112913 h 6663756"/>
                  <a:gd name="connsiteX48" fmla="*/ 3670876 w 7441583"/>
                  <a:gd name="connsiteY48" fmla="*/ 1149210 h 6663756"/>
                  <a:gd name="connsiteX49" fmla="*/ 3629716 w 7441583"/>
                  <a:gd name="connsiteY49" fmla="*/ 1186675 h 6663756"/>
                  <a:gd name="connsiteX50" fmla="*/ 3588415 w 7441583"/>
                  <a:gd name="connsiteY50" fmla="*/ 1225283 h 6663756"/>
                  <a:gd name="connsiteX51" fmla="*/ 3546975 w 7441583"/>
                  <a:gd name="connsiteY51" fmla="*/ 1265021 h 6663756"/>
                  <a:gd name="connsiteX52" fmla="*/ 3505433 w 7441583"/>
                  <a:gd name="connsiteY52" fmla="*/ 1305852 h 6663756"/>
                  <a:gd name="connsiteX53" fmla="*/ 3463828 w 7441583"/>
                  <a:gd name="connsiteY53" fmla="*/ 1347774 h 6663756"/>
                  <a:gd name="connsiteX54" fmla="*/ 3422160 w 7441583"/>
                  <a:gd name="connsiteY54" fmla="*/ 1390738 h 6663756"/>
                  <a:gd name="connsiteX55" fmla="*/ 3380465 w 7441583"/>
                  <a:gd name="connsiteY55" fmla="*/ 1434757 h 6663756"/>
                  <a:gd name="connsiteX56" fmla="*/ 3338784 w 7441583"/>
                  <a:gd name="connsiteY56" fmla="*/ 1479778 h 6663756"/>
                  <a:gd name="connsiteX57" fmla="*/ 3297115 w 7441583"/>
                  <a:gd name="connsiteY57" fmla="*/ 1525790 h 6663756"/>
                  <a:gd name="connsiteX58" fmla="*/ 3255523 w 7441583"/>
                  <a:gd name="connsiteY58" fmla="*/ 1572768 h 6663756"/>
                  <a:gd name="connsiteX59" fmla="*/ 3213994 w 7441583"/>
                  <a:gd name="connsiteY59" fmla="*/ 1620697 h 6663756"/>
                  <a:gd name="connsiteX60" fmla="*/ 3172579 w 7441583"/>
                  <a:gd name="connsiteY60" fmla="*/ 1669542 h 6663756"/>
                  <a:gd name="connsiteX61" fmla="*/ 3131304 w 7441583"/>
                  <a:gd name="connsiteY61" fmla="*/ 1719300 h 6663756"/>
                  <a:gd name="connsiteX62" fmla="*/ 3090181 w 7441583"/>
                  <a:gd name="connsiteY62" fmla="*/ 1769935 h 6663756"/>
                  <a:gd name="connsiteX63" fmla="*/ 3049249 w 7441583"/>
                  <a:gd name="connsiteY63" fmla="*/ 1821421 h 6663756"/>
                  <a:gd name="connsiteX64" fmla="*/ 3008533 w 7441583"/>
                  <a:gd name="connsiteY64" fmla="*/ 1873758 h 6663756"/>
                  <a:gd name="connsiteX65" fmla="*/ 2939445 w 7441583"/>
                  <a:gd name="connsiteY65" fmla="*/ 1964372 h 6663756"/>
                  <a:gd name="connsiteX66" fmla="*/ 2909892 w 7441583"/>
                  <a:gd name="connsiteY66" fmla="*/ 2002142 h 6663756"/>
                  <a:gd name="connsiteX67" fmla="*/ 2879425 w 7441583"/>
                  <a:gd name="connsiteY67" fmla="*/ 2040204 h 6663756"/>
                  <a:gd name="connsiteX68" fmla="*/ 2848081 w 7441583"/>
                  <a:gd name="connsiteY68" fmla="*/ 2078520 h 6663756"/>
                  <a:gd name="connsiteX69" fmla="*/ 2815912 w 7441583"/>
                  <a:gd name="connsiteY69" fmla="*/ 2117064 h 6663756"/>
                  <a:gd name="connsiteX70" fmla="*/ 2782956 w 7441583"/>
                  <a:gd name="connsiteY70" fmla="*/ 2155799 h 6663756"/>
                  <a:gd name="connsiteX71" fmla="*/ 2749237 w 7441583"/>
                  <a:gd name="connsiteY71" fmla="*/ 2194725 h 6663756"/>
                  <a:gd name="connsiteX72" fmla="*/ 2714808 w 7441583"/>
                  <a:gd name="connsiteY72" fmla="*/ 2233790 h 6663756"/>
                  <a:gd name="connsiteX73" fmla="*/ 2679717 w 7441583"/>
                  <a:gd name="connsiteY73" fmla="*/ 2272982 h 6663756"/>
                  <a:gd name="connsiteX74" fmla="*/ 2643980 w 7441583"/>
                  <a:gd name="connsiteY74" fmla="*/ 2312263 h 6663756"/>
                  <a:gd name="connsiteX75" fmla="*/ 2607658 w 7441583"/>
                  <a:gd name="connsiteY75" fmla="*/ 2351608 h 6663756"/>
                  <a:gd name="connsiteX76" fmla="*/ 2570790 w 7441583"/>
                  <a:gd name="connsiteY76" fmla="*/ 2391003 h 6663756"/>
                  <a:gd name="connsiteX77" fmla="*/ 2533401 w 7441583"/>
                  <a:gd name="connsiteY77" fmla="*/ 2430424 h 6663756"/>
                  <a:gd name="connsiteX78" fmla="*/ 2495542 w 7441583"/>
                  <a:gd name="connsiteY78" fmla="*/ 2469819 h 6663756"/>
                  <a:gd name="connsiteX79" fmla="*/ 2457252 w 7441583"/>
                  <a:gd name="connsiteY79" fmla="*/ 2509189 h 6663756"/>
                  <a:gd name="connsiteX80" fmla="*/ 2418580 w 7441583"/>
                  <a:gd name="connsiteY80" fmla="*/ 2548483 h 6663756"/>
                  <a:gd name="connsiteX81" fmla="*/ 2379540 w 7441583"/>
                  <a:gd name="connsiteY81" fmla="*/ 2587701 h 6663756"/>
                  <a:gd name="connsiteX82" fmla="*/ 2340196 w 7441583"/>
                  <a:gd name="connsiteY82" fmla="*/ 2626791 h 6663756"/>
                  <a:gd name="connsiteX83" fmla="*/ 2300572 w 7441583"/>
                  <a:gd name="connsiteY83" fmla="*/ 2665742 h 6663756"/>
                  <a:gd name="connsiteX84" fmla="*/ 2260719 w 7441583"/>
                  <a:gd name="connsiteY84" fmla="*/ 2704515 h 6663756"/>
                  <a:gd name="connsiteX85" fmla="*/ 2220676 w 7441583"/>
                  <a:gd name="connsiteY85" fmla="*/ 2743111 h 6663756"/>
                  <a:gd name="connsiteX86" fmla="*/ 2180480 w 7441583"/>
                  <a:gd name="connsiteY86" fmla="*/ 2781465 h 6663756"/>
                  <a:gd name="connsiteX87" fmla="*/ 2140183 w 7441583"/>
                  <a:gd name="connsiteY87" fmla="*/ 2819577 h 6663756"/>
                  <a:gd name="connsiteX88" fmla="*/ 2059386 w 7441583"/>
                  <a:gd name="connsiteY88" fmla="*/ 2894952 h 6663756"/>
                  <a:gd name="connsiteX89" fmla="*/ 1978614 w 7441583"/>
                  <a:gd name="connsiteY89" fmla="*/ 2969018 h 6663756"/>
                  <a:gd name="connsiteX90" fmla="*/ 1898210 w 7441583"/>
                  <a:gd name="connsiteY90" fmla="*/ 3041548 h 6663756"/>
                  <a:gd name="connsiteX91" fmla="*/ 1818454 w 7441583"/>
                  <a:gd name="connsiteY91" fmla="*/ 3112338 h 6663756"/>
                  <a:gd name="connsiteX92" fmla="*/ 1739702 w 7441583"/>
                  <a:gd name="connsiteY92" fmla="*/ 3181185 h 6663756"/>
                  <a:gd name="connsiteX93" fmla="*/ 1662257 w 7441583"/>
                  <a:gd name="connsiteY93" fmla="*/ 3247872 h 6663756"/>
                  <a:gd name="connsiteX94" fmla="*/ 1586425 w 7441583"/>
                  <a:gd name="connsiteY94" fmla="*/ 3312185 h 6663756"/>
                  <a:gd name="connsiteX95" fmla="*/ 1512549 w 7441583"/>
                  <a:gd name="connsiteY95" fmla="*/ 3373894 h 6663756"/>
                  <a:gd name="connsiteX96" fmla="*/ 1440947 w 7441583"/>
                  <a:gd name="connsiteY96" fmla="*/ 3432822 h 6663756"/>
                  <a:gd name="connsiteX97" fmla="*/ 1371922 w 7441583"/>
                  <a:gd name="connsiteY97" fmla="*/ 3488740 h 6663756"/>
                  <a:gd name="connsiteX98" fmla="*/ 1242916 w 7441583"/>
                  <a:gd name="connsiteY98" fmla="*/ 3590683 h 6663756"/>
                  <a:gd name="connsiteX99" fmla="*/ 721501 w 7441583"/>
                  <a:gd name="connsiteY99" fmla="*/ 4999188 h 6663756"/>
                  <a:gd name="connsiteX100" fmla="*/ 0 w 7441583"/>
                  <a:gd name="connsiteY100" fmla="*/ 6663756 h 6663756"/>
                  <a:gd name="connsiteX101" fmla="*/ 1918987 w 7441583"/>
                  <a:gd name="connsiteY101" fmla="*/ 6643878 h 6663756"/>
                  <a:gd name="connsiteX102" fmla="*/ 2406308 w 7441583"/>
                  <a:gd name="connsiteY102" fmla="*/ 4907432 h 6663756"/>
                  <a:gd name="connsiteX103" fmla="*/ 2838338 w 7441583"/>
                  <a:gd name="connsiteY103" fmla="*/ 3833073 h 6663756"/>
                  <a:gd name="connsiteX104" fmla="*/ 3335007 w 7441583"/>
                  <a:gd name="connsiteY104" fmla="*/ 2882981 h 6663756"/>
                  <a:gd name="connsiteX105" fmla="*/ 4120825 w 7441583"/>
                  <a:gd name="connsiteY105" fmla="*/ 1692351 h 6663756"/>
                  <a:gd name="connsiteX106" fmla="*/ 4155661 w 7441583"/>
                  <a:gd name="connsiteY106" fmla="*/ 1675676 h 6663756"/>
                  <a:gd name="connsiteX107" fmla="*/ 4192872 w 7441583"/>
                  <a:gd name="connsiteY107" fmla="*/ 1658874 h 6663756"/>
                  <a:gd name="connsiteX108" fmla="*/ 4232343 w 7441583"/>
                  <a:gd name="connsiteY108" fmla="*/ 1641944 h 6663756"/>
                  <a:gd name="connsiteX109" fmla="*/ 4273910 w 7441583"/>
                  <a:gd name="connsiteY109" fmla="*/ 1624901 h 6663756"/>
                  <a:gd name="connsiteX110" fmla="*/ 4317421 w 7441583"/>
                  <a:gd name="connsiteY110" fmla="*/ 1607769 h 6663756"/>
                  <a:gd name="connsiteX111" fmla="*/ 4362709 w 7441583"/>
                  <a:gd name="connsiteY111" fmla="*/ 1590560 h 6663756"/>
                  <a:gd name="connsiteX112" fmla="*/ 4409623 w 7441583"/>
                  <a:gd name="connsiteY112" fmla="*/ 1573301 h 6663756"/>
                  <a:gd name="connsiteX113" fmla="*/ 4457997 w 7441583"/>
                  <a:gd name="connsiteY113" fmla="*/ 1556016 h 6663756"/>
                  <a:gd name="connsiteX114" fmla="*/ 4507692 w 7441583"/>
                  <a:gd name="connsiteY114" fmla="*/ 1538719 h 6663756"/>
                  <a:gd name="connsiteX115" fmla="*/ 4558530 w 7441583"/>
                  <a:gd name="connsiteY115" fmla="*/ 1521421 h 6663756"/>
                  <a:gd name="connsiteX116" fmla="*/ 4610359 w 7441583"/>
                  <a:gd name="connsiteY116" fmla="*/ 1504162 h 6663756"/>
                  <a:gd name="connsiteX117" fmla="*/ 4663026 w 7441583"/>
                  <a:gd name="connsiteY117" fmla="*/ 1486954 h 6663756"/>
                  <a:gd name="connsiteX118" fmla="*/ 4770239 w 7441583"/>
                  <a:gd name="connsiteY118" fmla="*/ 1452753 h 6663756"/>
                  <a:gd name="connsiteX119" fmla="*/ 4878888 w 7441583"/>
                  <a:gd name="connsiteY119" fmla="*/ 1418996 h 6663756"/>
                  <a:gd name="connsiteX120" fmla="*/ 5041816 w 7441583"/>
                  <a:gd name="connsiteY120" fmla="*/ 1369542 h 6663756"/>
                  <a:gd name="connsiteX121" fmla="*/ 5399664 w 7441583"/>
                  <a:gd name="connsiteY121" fmla="*/ 1262392 h 6663756"/>
                  <a:gd name="connsiteX122" fmla="*/ 5490482 w 7441583"/>
                  <a:gd name="connsiteY122" fmla="*/ 1234630 h 6663756"/>
                  <a:gd name="connsiteX123" fmla="*/ 5573908 w 7441583"/>
                  <a:gd name="connsiteY123" fmla="*/ 1208430 h 6663756"/>
                  <a:gd name="connsiteX124" fmla="*/ 5612465 w 7441583"/>
                  <a:gd name="connsiteY124" fmla="*/ 1195971 h 6663756"/>
                  <a:gd name="connsiteX125" fmla="*/ 5823272 w 7441583"/>
                  <a:gd name="connsiteY125" fmla="*/ 1126337 h 6663756"/>
                  <a:gd name="connsiteX126" fmla="*/ 6168535 w 7441583"/>
                  <a:gd name="connsiteY126" fmla="*/ 1015098 h 6663756"/>
                  <a:gd name="connsiteX127" fmla="*/ 6539959 w 7441583"/>
                  <a:gd name="connsiteY127" fmla="*/ 897521 h 6663756"/>
                  <a:gd name="connsiteX128" fmla="*/ 6882986 w 7441583"/>
                  <a:gd name="connsiteY128" fmla="*/ 790600 h 6663756"/>
                  <a:gd name="connsiteX129" fmla="*/ 7170006 w 7441583"/>
                  <a:gd name="connsiteY129" fmla="*/ 702589 h 6663756"/>
                  <a:gd name="connsiteX130" fmla="*/ 7391532 w 7441583"/>
                  <a:gd name="connsiteY130" fmla="*/ 635825 h 6663756"/>
                  <a:gd name="connsiteX131" fmla="*/ 7441583 w 7441583"/>
                  <a:gd name="connsiteY131" fmla="*/ 367779 h 6663756"/>
                  <a:gd name="connsiteX0" fmla="*/ 7449478 w 7449478"/>
                  <a:gd name="connsiteY0" fmla="*/ 367779 h 6663756"/>
                  <a:gd name="connsiteX1" fmla="*/ 6105386 w 7449478"/>
                  <a:gd name="connsiteY1" fmla="*/ 96647 h 6663756"/>
                  <a:gd name="connsiteX2" fmla="*/ 5421961 w 7449478"/>
                  <a:gd name="connsiteY2" fmla="*/ 0 h 6663756"/>
                  <a:gd name="connsiteX3" fmla="*/ 5187328 w 7449478"/>
                  <a:gd name="connsiteY3" fmla="*/ 72224 h 6663756"/>
                  <a:gd name="connsiteX4" fmla="*/ 5189627 w 7449478"/>
                  <a:gd name="connsiteY4" fmla="*/ 307657 h 6663756"/>
                  <a:gd name="connsiteX5" fmla="*/ 5197183 w 7449478"/>
                  <a:gd name="connsiteY5" fmla="*/ 364629 h 6663756"/>
                  <a:gd name="connsiteX6" fmla="*/ 5200739 w 7449478"/>
                  <a:gd name="connsiteY6" fmla="*/ 415683 h 6663756"/>
                  <a:gd name="connsiteX7" fmla="*/ 5200422 w 7449478"/>
                  <a:gd name="connsiteY7" fmla="*/ 461111 h 6663756"/>
                  <a:gd name="connsiteX8" fmla="*/ 5196294 w 7449478"/>
                  <a:gd name="connsiteY8" fmla="*/ 501205 h 6663756"/>
                  <a:gd name="connsiteX9" fmla="*/ 5177028 w 7449478"/>
                  <a:gd name="connsiteY9" fmla="*/ 566585 h 6663756"/>
                  <a:gd name="connsiteX10" fmla="*/ 5143666 w 7449478"/>
                  <a:gd name="connsiteY10" fmla="*/ 614159 h 6663756"/>
                  <a:gd name="connsiteX11" fmla="*/ 5096980 w 7449478"/>
                  <a:gd name="connsiteY11" fmla="*/ 646277 h 6663756"/>
                  <a:gd name="connsiteX12" fmla="*/ 5037684 w 7449478"/>
                  <a:gd name="connsiteY12" fmla="*/ 665289 h 6663756"/>
                  <a:gd name="connsiteX13" fmla="*/ 4966526 w 7449478"/>
                  <a:gd name="connsiteY13" fmla="*/ 673544 h 6663756"/>
                  <a:gd name="connsiteX14" fmla="*/ 4926724 w 7449478"/>
                  <a:gd name="connsiteY14" fmla="*/ 674370 h 6663756"/>
                  <a:gd name="connsiteX15" fmla="*/ 4884243 w 7449478"/>
                  <a:gd name="connsiteY15" fmla="*/ 673392 h 6663756"/>
                  <a:gd name="connsiteX16" fmla="*/ 4839158 w 7449478"/>
                  <a:gd name="connsiteY16" fmla="*/ 670890 h 6663756"/>
                  <a:gd name="connsiteX17" fmla="*/ 4791583 w 7449478"/>
                  <a:gd name="connsiteY17" fmla="*/ 667169 h 6663756"/>
                  <a:gd name="connsiteX18" fmla="*/ 4741584 w 7449478"/>
                  <a:gd name="connsiteY18" fmla="*/ 662533 h 6663756"/>
                  <a:gd name="connsiteX19" fmla="*/ 4634738 w 7449478"/>
                  <a:gd name="connsiteY19" fmla="*/ 651624 h 6663756"/>
                  <a:gd name="connsiteX20" fmla="*/ 4607751 w 7449478"/>
                  <a:gd name="connsiteY20" fmla="*/ 649795 h 6663756"/>
                  <a:gd name="connsiteX21" fmla="*/ 4551198 w 7449478"/>
                  <a:gd name="connsiteY21" fmla="*/ 651319 h 6663756"/>
                  <a:gd name="connsiteX22" fmla="*/ 4491394 w 7449478"/>
                  <a:gd name="connsiteY22" fmla="*/ 659650 h 6663756"/>
                  <a:gd name="connsiteX23" fmla="*/ 4428529 w 7449478"/>
                  <a:gd name="connsiteY23" fmla="*/ 674598 h 6663756"/>
                  <a:gd name="connsiteX24" fmla="*/ 4362844 w 7449478"/>
                  <a:gd name="connsiteY24" fmla="*/ 695998 h 6663756"/>
                  <a:gd name="connsiteX25" fmla="*/ 4294518 w 7449478"/>
                  <a:gd name="connsiteY25" fmla="*/ 723646 h 6663756"/>
                  <a:gd name="connsiteX26" fmla="*/ 4259441 w 7449478"/>
                  <a:gd name="connsiteY26" fmla="*/ 739775 h 6663756"/>
                  <a:gd name="connsiteX27" fmla="*/ 4223792 w 7449478"/>
                  <a:gd name="connsiteY27" fmla="*/ 757389 h 6663756"/>
                  <a:gd name="connsiteX28" fmla="*/ 4187584 w 7449478"/>
                  <a:gd name="connsiteY28" fmla="*/ 776490 h 6663756"/>
                  <a:gd name="connsiteX29" fmla="*/ 4150856 w 7449478"/>
                  <a:gd name="connsiteY29" fmla="*/ 797052 h 6663756"/>
                  <a:gd name="connsiteX30" fmla="*/ 4128669 w 7449478"/>
                  <a:gd name="connsiteY30" fmla="*/ 810158 h 6663756"/>
                  <a:gd name="connsiteX31" fmla="*/ 4128669 w 7449478"/>
                  <a:gd name="connsiteY31" fmla="*/ 1692389 h 6663756"/>
                  <a:gd name="connsiteX32" fmla="*/ 3945865 w 7449478"/>
                  <a:gd name="connsiteY32" fmla="*/ 1821446 h 6663756"/>
                  <a:gd name="connsiteX33" fmla="*/ 4003498 w 7449478"/>
                  <a:gd name="connsiteY33" fmla="*/ 1773847 h 6663756"/>
                  <a:gd name="connsiteX34" fmla="*/ 4036416 w 7449478"/>
                  <a:gd name="connsiteY34" fmla="*/ 1749183 h 6663756"/>
                  <a:gd name="connsiteX35" fmla="*/ 4068318 w 7449478"/>
                  <a:gd name="connsiteY35" fmla="*/ 1727263 h 6663756"/>
                  <a:gd name="connsiteX36" fmla="*/ 4128669 w 7449478"/>
                  <a:gd name="connsiteY36" fmla="*/ 1692389 h 6663756"/>
                  <a:gd name="connsiteX37" fmla="*/ 4128669 w 7449478"/>
                  <a:gd name="connsiteY37" fmla="*/ 810158 h 6663756"/>
                  <a:gd name="connsiteX38" fmla="*/ 4075926 w 7449478"/>
                  <a:gd name="connsiteY38" fmla="*/ 842441 h 6663756"/>
                  <a:gd name="connsiteX39" fmla="*/ 4037775 w 7449478"/>
                  <a:gd name="connsiteY39" fmla="*/ 867232 h 6663756"/>
                  <a:gd name="connsiteX40" fmla="*/ 3999218 w 7449478"/>
                  <a:gd name="connsiteY40" fmla="*/ 893394 h 6663756"/>
                  <a:gd name="connsiteX41" fmla="*/ 3960254 w 7449478"/>
                  <a:gd name="connsiteY41" fmla="*/ 920889 h 6663756"/>
                  <a:gd name="connsiteX42" fmla="*/ 3920935 w 7449478"/>
                  <a:gd name="connsiteY42" fmla="*/ 949718 h 6663756"/>
                  <a:gd name="connsiteX43" fmla="*/ 3881273 w 7449478"/>
                  <a:gd name="connsiteY43" fmla="*/ 979843 h 6663756"/>
                  <a:gd name="connsiteX44" fmla="*/ 3841293 w 7449478"/>
                  <a:gd name="connsiteY44" fmla="*/ 1011250 h 6663756"/>
                  <a:gd name="connsiteX45" fmla="*/ 3801022 w 7449478"/>
                  <a:gd name="connsiteY45" fmla="*/ 1043901 h 6663756"/>
                  <a:gd name="connsiteX46" fmla="*/ 3760496 w 7449478"/>
                  <a:gd name="connsiteY46" fmla="*/ 1077798 h 6663756"/>
                  <a:gd name="connsiteX47" fmla="*/ 3719742 w 7449478"/>
                  <a:gd name="connsiteY47" fmla="*/ 1112913 h 6663756"/>
                  <a:gd name="connsiteX48" fmla="*/ 3678771 w 7449478"/>
                  <a:gd name="connsiteY48" fmla="*/ 1149210 h 6663756"/>
                  <a:gd name="connsiteX49" fmla="*/ 3637611 w 7449478"/>
                  <a:gd name="connsiteY49" fmla="*/ 1186675 h 6663756"/>
                  <a:gd name="connsiteX50" fmla="*/ 3596310 w 7449478"/>
                  <a:gd name="connsiteY50" fmla="*/ 1225283 h 6663756"/>
                  <a:gd name="connsiteX51" fmla="*/ 3554870 w 7449478"/>
                  <a:gd name="connsiteY51" fmla="*/ 1265021 h 6663756"/>
                  <a:gd name="connsiteX52" fmla="*/ 3513328 w 7449478"/>
                  <a:gd name="connsiteY52" fmla="*/ 1305852 h 6663756"/>
                  <a:gd name="connsiteX53" fmla="*/ 3471723 w 7449478"/>
                  <a:gd name="connsiteY53" fmla="*/ 1347774 h 6663756"/>
                  <a:gd name="connsiteX54" fmla="*/ 3430055 w 7449478"/>
                  <a:gd name="connsiteY54" fmla="*/ 1390738 h 6663756"/>
                  <a:gd name="connsiteX55" fmla="*/ 3388360 w 7449478"/>
                  <a:gd name="connsiteY55" fmla="*/ 1434757 h 6663756"/>
                  <a:gd name="connsiteX56" fmla="*/ 3346679 w 7449478"/>
                  <a:gd name="connsiteY56" fmla="*/ 1479778 h 6663756"/>
                  <a:gd name="connsiteX57" fmla="*/ 3305010 w 7449478"/>
                  <a:gd name="connsiteY57" fmla="*/ 1525790 h 6663756"/>
                  <a:gd name="connsiteX58" fmla="*/ 3263418 w 7449478"/>
                  <a:gd name="connsiteY58" fmla="*/ 1572768 h 6663756"/>
                  <a:gd name="connsiteX59" fmla="*/ 3221889 w 7449478"/>
                  <a:gd name="connsiteY59" fmla="*/ 1620697 h 6663756"/>
                  <a:gd name="connsiteX60" fmla="*/ 3180474 w 7449478"/>
                  <a:gd name="connsiteY60" fmla="*/ 1669542 h 6663756"/>
                  <a:gd name="connsiteX61" fmla="*/ 3139199 w 7449478"/>
                  <a:gd name="connsiteY61" fmla="*/ 1719300 h 6663756"/>
                  <a:gd name="connsiteX62" fmla="*/ 3098076 w 7449478"/>
                  <a:gd name="connsiteY62" fmla="*/ 1769935 h 6663756"/>
                  <a:gd name="connsiteX63" fmla="*/ 3057144 w 7449478"/>
                  <a:gd name="connsiteY63" fmla="*/ 1821421 h 6663756"/>
                  <a:gd name="connsiteX64" fmla="*/ 3016428 w 7449478"/>
                  <a:gd name="connsiteY64" fmla="*/ 1873758 h 6663756"/>
                  <a:gd name="connsiteX65" fmla="*/ 2947340 w 7449478"/>
                  <a:gd name="connsiteY65" fmla="*/ 1964372 h 6663756"/>
                  <a:gd name="connsiteX66" fmla="*/ 2917787 w 7449478"/>
                  <a:gd name="connsiteY66" fmla="*/ 2002142 h 6663756"/>
                  <a:gd name="connsiteX67" fmla="*/ 2887320 w 7449478"/>
                  <a:gd name="connsiteY67" fmla="*/ 2040204 h 6663756"/>
                  <a:gd name="connsiteX68" fmla="*/ 2855976 w 7449478"/>
                  <a:gd name="connsiteY68" fmla="*/ 2078520 h 6663756"/>
                  <a:gd name="connsiteX69" fmla="*/ 2823807 w 7449478"/>
                  <a:gd name="connsiteY69" fmla="*/ 2117064 h 6663756"/>
                  <a:gd name="connsiteX70" fmla="*/ 2790851 w 7449478"/>
                  <a:gd name="connsiteY70" fmla="*/ 2155799 h 6663756"/>
                  <a:gd name="connsiteX71" fmla="*/ 2757132 w 7449478"/>
                  <a:gd name="connsiteY71" fmla="*/ 2194725 h 6663756"/>
                  <a:gd name="connsiteX72" fmla="*/ 2722703 w 7449478"/>
                  <a:gd name="connsiteY72" fmla="*/ 2233790 h 6663756"/>
                  <a:gd name="connsiteX73" fmla="*/ 2687612 w 7449478"/>
                  <a:gd name="connsiteY73" fmla="*/ 2272982 h 6663756"/>
                  <a:gd name="connsiteX74" fmla="*/ 2651875 w 7449478"/>
                  <a:gd name="connsiteY74" fmla="*/ 2312263 h 6663756"/>
                  <a:gd name="connsiteX75" fmla="*/ 2615553 w 7449478"/>
                  <a:gd name="connsiteY75" fmla="*/ 2351608 h 6663756"/>
                  <a:gd name="connsiteX76" fmla="*/ 2578685 w 7449478"/>
                  <a:gd name="connsiteY76" fmla="*/ 2391003 h 6663756"/>
                  <a:gd name="connsiteX77" fmla="*/ 2541296 w 7449478"/>
                  <a:gd name="connsiteY77" fmla="*/ 2430424 h 6663756"/>
                  <a:gd name="connsiteX78" fmla="*/ 2503437 w 7449478"/>
                  <a:gd name="connsiteY78" fmla="*/ 2469819 h 6663756"/>
                  <a:gd name="connsiteX79" fmla="*/ 2465147 w 7449478"/>
                  <a:gd name="connsiteY79" fmla="*/ 2509189 h 6663756"/>
                  <a:gd name="connsiteX80" fmla="*/ 2426475 w 7449478"/>
                  <a:gd name="connsiteY80" fmla="*/ 2548483 h 6663756"/>
                  <a:gd name="connsiteX81" fmla="*/ 2387435 w 7449478"/>
                  <a:gd name="connsiteY81" fmla="*/ 2587701 h 6663756"/>
                  <a:gd name="connsiteX82" fmla="*/ 2348091 w 7449478"/>
                  <a:gd name="connsiteY82" fmla="*/ 2626791 h 6663756"/>
                  <a:gd name="connsiteX83" fmla="*/ 2308467 w 7449478"/>
                  <a:gd name="connsiteY83" fmla="*/ 2665742 h 6663756"/>
                  <a:gd name="connsiteX84" fmla="*/ 2268614 w 7449478"/>
                  <a:gd name="connsiteY84" fmla="*/ 2704515 h 6663756"/>
                  <a:gd name="connsiteX85" fmla="*/ 2228571 w 7449478"/>
                  <a:gd name="connsiteY85" fmla="*/ 2743111 h 6663756"/>
                  <a:gd name="connsiteX86" fmla="*/ 2188375 w 7449478"/>
                  <a:gd name="connsiteY86" fmla="*/ 2781465 h 6663756"/>
                  <a:gd name="connsiteX87" fmla="*/ 2148078 w 7449478"/>
                  <a:gd name="connsiteY87" fmla="*/ 2819577 h 6663756"/>
                  <a:gd name="connsiteX88" fmla="*/ 2067281 w 7449478"/>
                  <a:gd name="connsiteY88" fmla="*/ 2894952 h 6663756"/>
                  <a:gd name="connsiteX89" fmla="*/ 1986509 w 7449478"/>
                  <a:gd name="connsiteY89" fmla="*/ 2969018 h 6663756"/>
                  <a:gd name="connsiteX90" fmla="*/ 1906105 w 7449478"/>
                  <a:gd name="connsiteY90" fmla="*/ 3041548 h 6663756"/>
                  <a:gd name="connsiteX91" fmla="*/ 1826349 w 7449478"/>
                  <a:gd name="connsiteY91" fmla="*/ 3112338 h 6663756"/>
                  <a:gd name="connsiteX92" fmla="*/ 1747597 w 7449478"/>
                  <a:gd name="connsiteY92" fmla="*/ 3181185 h 6663756"/>
                  <a:gd name="connsiteX93" fmla="*/ 1670152 w 7449478"/>
                  <a:gd name="connsiteY93" fmla="*/ 3247872 h 6663756"/>
                  <a:gd name="connsiteX94" fmla="*/ 1594320 w 7449478"/>
                  <a:gd name="connsiteY94" fmla="*/ 3312185 h 6663756"/>
                  <a:gd name="connsiteX95" fmla="*/ 1520444 w 7449478"/>
                  <a:gd name="connsiteY95" fmla="*/ 3373894 h 6663756"/>
                  <a:gd name="connsiteX96" fmla="*/ 1448842 w 7449478"/>
                  <a:gd name="connsiteY96" fmla="*/ 3432822 h 6663756"/>
                  <a:gd name="connsiteX97" fmla="*/ 1379817 w 7449478"/>
                  <a:gd name="connsiteY97" fmla="*/ 3488740 h 6663756"/>
                  <a:gd name="connsiteX98" fmla="*/ 1250811 w 7449478"/>
                  <a:gd name="connsiteY98" fmla="*/ 3590683 h 6663756"/>
                  <a:gd name="connsiteX99" fmla="*/ 7895 w 7449478"/>
                  <a:gd name="connsiteY99" fmla="*/ 6663756 h 6663756"/>
                  <a:gd name="connsiteX100" fmla="*/ 1926882 w 7449478"/>
                  <a:gd name="connsiteY100" fmla="*/ 6643878 h 6663756"/>
                  <a:gd name="connsiteX101" fmla="*/ 2414203 w 7449478"/>
                  <a:gd name="connsiteY101" fmla="*/ 4907432 h 6663756"/>
                  <a:gd name="connsiteX102" fmla="*/ 2846233 w 7449478"/>
                  <a:gd name="connsiteY102" fmla="*/ 3833073 h 6663756"/>
                  <a:gd name="connsiteX103" fmla="*/ 3342902 w 7449478"/>
                  <a:gd name="connsiteY103" fmla="*/ 2882981 h 6663756"/>
                  <a:gd name="connsiteX104" fmla="*/ 4128720 w 7449478"/>
                  <a:gd name="connsiteY104" fmla="*/ 1692351 h 6663756"/>
                  <a:gd name="connsiteX105" fmla="*/ 4163556 w 7449478"/>
                  <a:gd name="connsiteY105" fmla="*/ 1675676 h 6663756"/>
                  <a:gd name="connsiteX106" fmla="*/ 4200767 w 7449478"/>
                  <a:gd name="connsiteY106" fmla="*/ 1658874 h 6663756"/>
                  <a:gd name="connsiteX107" fmla="*/ 4240238 w 7449478"/>
                  <a:gd name="connsiteY107" fmla="*/ 1641944 h 6663756"/>
                  <a:gd name="connsiteX108" fmla="*/ 4281805 w 7449478"/>
                  <a:gd name="connsiteY108" fmla="*/ 1624901 h 6663756"/>
                  <a:gd name="connsiteX109" fmla="*/ 4325316 w 7449478"/>
                  <a:gd name="connsiteY109" fmla="*/ 1607769 h 6663756"/>
                  <a:gd name="connsiteX110" fmla="*/ 4370604 w 7449478"/>
                  <a:gd name="connsiteY110" fmla="*/ 1590560 h 6663756"/>
                  <a:gd name="connsiteX111" fmla="*/ 4417518 w 7449478"/>
                  <a:gd name="connsiteY111" fmla="*/ 1573301 h 6663756"/>
                  <a:gd name="connsiteX112" fmla="*/ 4465892 w 7449478"/>
                  <a:gd name="connsiteY112" fmla="*/ 1556016 h 6663756"/>
                  <a:gd name="connsiteX113" fmla="*/ 4515587 w 7449478"/>
                  <a:gd name="connsiteY113" fmla="*/ 1538719 h 6663756"/>
                  <a:gd name="connsiteX114" fmla="*/ 4566425 w 7449478"/>
                  <a:gd name="connsiteY114" fmla="*/ 1521421 h 6663756"/>
                  <a:gd name="connsiteX115" fmla="*/ 4618254 w 7449478"/>
                  <a:gd name="connsiteY115" fmla="*/ 1504162 h 6663756"/>
                  <a:gd name="connsiteX116" fmla="*/ 4670921 w 7449478"/>
                  <a:gd name="connsiteY116" fmla="*/ 1486954 h 6663756"/>
                  <a:gd name="connsiteX117" fmla="*/ 4778134 w 7449478"/>
                  <a:gd name="connsiteY117" fmla="*/ 1452753 h 6663756"/>
                  <a:gd name="connsiteX118" fmla="*/ 4886783 w 7449478"/>
                  <a:gd name="connsiteY118" fmla="*/ 1418996 h 6663756"/>
                  <a:gd name="connsiteX119" fmla="*/ 5049711 w 7449478"/>
                  <a:gd name="connsiteY119" fmla="*/ 1369542 h 6663756"/>
                  <a:gd name="connsiteX120" fmla="*/ 5407559 w 7449478"/>
                  <a:gd name="connsiteY120" fmla="*/ 1262392 h 6663756"/>
                  <a:gd name="connsiteX121" fmla="*/ 5498377 w 7449478"/>
                  <a:gd name="connsiteY121" fmla="*/ 1234630 h 6663756"/>
                  <a:gd name="connsiteX122" fmla="*/ 5581803 w 7449478"/>
                  <a:gd name="connsiteY122" fmla="*/ 1208430 h 6663756"/>
                  <a:gd name="connsiteX123" fmla="*/ 5620360 w 7449478"/>
                  <a:gd name="connsiteY123" fmla="*/ 1195971 h 6663756"/>
                  <a:gd name="connsiteX124" fmla="*/ 5831167 w 7449478"/>
                  <a:gd name="connsiteY124" fmla="*/ 1126337 h 6663756"/>
                  <a:gd name="connsiteX125" fmla="*/ 6176430 w 7449478"/>
                  <a:gd name="connsiteY125" fmla="*/ 1015098 h 6663756"/>
                  <a:gd name="connsiteX126" fmla="*/ 6547854 w 7449478"/>
                  <a:gd name="connsiteY126" fmla="*/ 897521 h 6663756"/>
                  <a:gd name="connsiteX127" fmla="*/ 6890881 w 7449478"/>
                  <a:gd name="connsiteY127" fmla="*/ 790600 h 6663756"/>
                  <a:gd name="connsiteX128" fmla="*/ 7177901 w 7449478"/>
                  <a:gd name="connsiteY128" fmla="*/ 702589 h 6663756"/>
                  <a:gd name="connsiteX129" fmla="*/ 7399427 w 7449478"/>
                  <a:gd name="connsiteY129" fmla="*/ 635825 h 6663756"/>
                  <a:gd name="connsiteX130" fmla="*/ 7449478 w 7449478"/>
                  <a:gd name="connsiteY130" fmla="*/ 367779 h 6663756"/>
                  <a:gd name="connsiteX0" fmla="*/ 7449478 w 7449478"/>
                  <a:gd name="connsiteY0" fmla="*/ 367779 h 6663756"/>
                  <a:gd name="connsiteX1" fmla="*/ 6105386 w 7449478"/>
                  <a:gd name="connsiteY1" fmla="*/ 96647 h 6663756"/>
                  <a:gd name="connsiteX2" fmla="*/ 5421961 w 7449478"/>
                  <a:gd name="connsiteY2" fmla="*/ 0 h 6663756"/>
                  <a:gd name="connsiteX3" fmla="*/ 5187328 w 7449478"/>
                  <a:gd name="connsiteY3" fmla="*/ 72224 h 6663756"/>
                  <a:gd name="connsiteX4" fmla="*/ 5189627 w 7449478"/>
                  <a:gd name="connsiteY4" fmla="*/ 307657 h 6663756"/>
                  <a:gd name="connsiteX5" fmla="*/ 5197183 w 7449478"/>
                  <a:gd name="connsiteY5" fmla="*/ 364629 h 6663756"/>
                  <a:gd name="connsiteX6" fmla="*/ 5200739 w 7449478"/>
                  <a:gd name="connsiteY6" fmla="*/ 415683 h 6663756"/>
                  <a:gd name="connsiteX7" fmla="*/ 5200422 w 7449478"/>
                  <a:gd name="connsiteY7" fmla="*/ 461111 h 6663756"/>
                  <a:gd name="connsiteX8" fmla="*/ 5196294 w 7449478"/>
                  <a:gd name="connsiteY8" fmla="*/ 501205 h 6663756"/>
                  <a:gd name="connsiteX9" fmla="*/ 5177028 w 7449478"/>
                  <a:gd name="connsiteY9" fmla="*/ 566585 h 6663756"/>
                  <a:gd name="connsiteX10" fmla="*/ 5143666 w 7449478"/>
                  <a:gd name="connsiteY10" fmla="*/ 614159 h 6663756"/>
                  <a:gd name="connsiteX11" fmla="*/ 5096980 w 7449478"/>
                  <a:gd name="connsiteY11" fmla="*/ 646277 h 6663756"/>
                  <a:gd name="connsiteX12" fmla="*/ 5037684 w 7449478"/>
                  <a:gd name="connsiteY12" fmla="*/ 665289 h 6663756"/>
                  <a:gd name="connsiteX13" fmla="*/ 4966526 w 7449478"/>
                  <a:gd name="connsiteY13" fmla="*/ 673544 h 6663756"/>
                  <a:gd name="connsiteX14" fmla="*/ 4926724 w 7449478"/>
                  <a:gd name="connsiteY14" fmla="*/ 674370 h 6663756"/>
                  <a:gd name="connsiteX15" fmla="*/ 4884243 w 7449478"/>
                  <a:gd name="connsiteY15" fmla="*/ 673392 h 6663756"/>
                  <a:gd name="connsiteX16" fmla="*/ 4839158 w 7449478"/>
                  <a:gd name="connsiteY16" fmla="*/ 670890 h 6663756"/>
                  <a:gd name="connsiteX17" fmla="*/ 4791583 w 7449478"/>
                  <a:gd name="connsiteY17" fmla="*/ 667169 h 6663756"/>
                  <a:gd name="connsiteX18" fmla="*/ 4741584 w 7449478"/>
                  <a:gd name="connsiteY18" fmla="*/ 662533 h 6663756"/>
                  <a:gd name="connsiteX19" fmla="*/ 4634738 w 7449478"/>
                  <a:gd name="connsiteY19" fmla="*/ 651624 h 6663756"/>
                  <a:gd name="connsiteX20" fmla="*/ 4607751 w 7449478"/>
                  <a:gd name="connsiteY20" fmla="*/ 649795 h 6663756"/>
                  <a:gd name="connsiteX21" fmla="*/ 4551198 w 7449478"/>
                  <a:gd name="connsiteY21" fmla="*/ 651319 h 6663756"/>
                  <a:gd name="connsiteX22" fmla="*/ 4491394 w 7449478"/>
                  <a:gd name="connsiteY22" fmla="*/ 659650 h 6663756"/>
                  <a:gd name="connsiteX23" fmla="*/ 4428529 w 7449478"/>
                  <a:gd name="connsiteY23" fmla="*/ 674598 h 6663756"/>
                  <a:gd name="connsiteX24" fmla="*/ 4362844 w 7449478"/>
                  <a:gd name="connsiteY24" fmla="*/ 695998 h 6663756"/>
                  <a:gd name="connsiteX25" fmla="*/ 4294518 w 7449478"/>
                  <a:gd name="connsiteY25" fmla="*/ 723646 h 6663756"/>
                  <a:gd name="connsiteX26" fmla="*/ 4259441 w 7449478"/>
                  <a:gd name="connsiteY26" fmla="*/ 739775 h 6663756"/>
                  <a:gd name="connsiteX27" fmla="*/ 4223792 w 7449478"/>
                  <a:gd name="connsiteY27" fmla="*/ 757389 h 6663756"/>
                  <a:gd name="connsiteX28" fmla="*/ 4187584 w 7449478"/>
                  <a:gd name="connsiteY28" fmla="*/ 776490 h 6663756"/>
                  <a:gd name="connsiteX29" fmla="*/ 4150856 w 7449478"/>
                  <a:gd name="connsiteY29" fmla="*/ 797052 h 6663756"/>
                  <a:gd name="connsiteX30" fmla="*/ 4128669 w 7449478"/>
                  <a:gd name="connsiteY30" fmla="*/ 810158 h 6663756"/>
                  <a:gd name="connsiteX31" fmla="*/ 4128669 w 7449478"/>
                  <a:gd name="connsiteY31" fmla="*/ 1692389 h 6663756"/>
                  <a:gd name="connsiteX32" fmla="*/ 3945865 w 7449478"/>
                  <a:gd name="connsiteY32" fmla="*/ 1821446 h 6663756"/>
                  <a:gd name="connsiteX33" fmla="*/ 4003498 w 7449478"/>
                  <a:gd name="connsiteY33" fmla="*/ 1773847 h 6663756"/>
                  <a:gd name="connsiteX34" fmla="*/ 4036416 w 7449478"/>
                  <a:gd name="connsiteY34" fmla="*/ 1749183 h 6663756"/>
                  <a:gd name="connsiteX35" fmla="*/ 4068318 w 7449478"/>
                  <a:gd name="connsiteY35" fmla="*/ 1727263 h 6663756"/>
                  <a:gd name="connsiteX36" fmla="*/ 4128669 w 7449478"/>
                  <a:gd name="connsiteY36" fmla="*/ 1692389 h 6663756"/>
                  <a:gd name="connsiteX37" fmla="*/ 4128669 w 7449478"/>
                  <a:gd name="connsiteY37" fmla="*/ 810158 h 6663756"/>
                  <a:gd name="connsiteX38" fmla="*/ 4075926 w 7449478"/>
                  <a:gd name="connsiteY38" fmla="*/ 842441 h 6663756"/>
                  <a:gd name="connsiteX39" fmla="*/ 4037775 w 7449478"/>
                  <a:gd name="connsiteY39" fmla="*/ 867232 h 6663756"/>
                  <a:gd name="connsiteX40" fmla="*/ 3999218 w 7449478"/>
                  <a:gd name="connsiteY40" fmla="*/ 893394 h 6663756"/>
                  <a:gd name="connsiteX41" fmla="*/ 3960254 w 7449478"/>
                  <a:gd name="connsiteY41" fmla="*/ 920889 h 6663756"/>
                  <a:gd name="connsiteX42" fmla="*/ 3920935 w 7449478"/>
                  <a:gd name="connsiteY42" fmla="*/ 949718 h 6663756"/>
                  <a:gd name="connsiteX43" fmla="*/ 3881273 w 7449478"/>
                  <a:gd name="connsiteY43" fmla="*/ 979843 h 6663756"/>
                  <a:gd name="connsiteX44" fmla="*/ 3841293 w 7449478"/>
                  <a:gd name="connsiteY44" fmla="*/ 1011250 h 6663756"/>
                  <a:gd name="connsiteX45" fmla="*/ 3801022 w 7449478"/>
                  <a:gd name="connsiteY45" fmla="*/ 1043901 h 6663756"/>
                  <a:gd name="connsiteX46" fmla="*/ 3760496 w 7449478"/>
                  <a:gd name="connsiteY46" fmla="*/ 1077798 h 6663756"/>
                  <a:gd name="connsiteX47" fmla="*/ 3719742 w 7449478"/>
                  <a:gd name="connsiteY47" fmla="*/ 1112913 h 6663756"/>
                  <a:gd name="connsiteX48" fmla="*/ 3678771 w 7449478"/>
                  <a:gd name="connsiteY48" fmla="*/ 1149210 h 6663756"/>
                  <a:gd name="connsiteX49" fmla="*/ 3637611 w 7449478"/>
                  <a:gd name="connsiteY49" fmla="*/ 1186675 h 6663756"/>
                  <a:gd name="connsiteX50" fmla="*/ 3596310 w 7449478"/>
                  <a:gd name="connsiteY50" fmla="*/ 1225283 h 6663756"/>
                  <a:gd name="connsiteX51" fmla="*/ 3554870 w 7449478"/>
                  <a:gd name="connsiteY51" fmla="*/ 1265021 h 6663756"/>
                  <a:gd name="connsiteX52" fmla="*/ 3513328 w 7449478"/>
                  <a:gd name="connsiteY52" fmla="*/ 1305852 h 6663756"/>
                  <a:gd name="connsiteX53" fmla="*/ 3471723 w 7449478"/>
                  <a:gd name="connsiteY53" fmla="*/ 1347774 h 6663756"/>
                  <a:gd name="connsiteX54" fmla="*/ 3430055 w 7449478"/>
                  <a:gd name="connsiteY54" fmla="*/ 1390738 h 6663756"/>
                  <a:gd name="connsiteX55" fmla="*/ 3388360 w 7449478"/>
                  <a:gd name="connsiteY55" fmla="*/ 1434757 h 6663756"/>
                  <a:gd name="connsiteX56" fmla="*/ 3346679 w 7449478"/>
                  <a:gd name="connsiteY56" fmla="*/ 1479778 h 6663756"/>
                  <a:gd name="connsiteX57" fmla="*/ 3305010 w 7449478"/>
                  <a:gd name="connsiteY57" fmla="*/ 1525790 h 6663756"/>
                  <a:gd name="connsiteX58" fmla="*/ 3263418 w 7449478"/>
                  <a:gd name="connsiteY58" fmla="*/ 1572768 h 6663756"/>
                  <a:gd name="connsiteX59" fmla="*/ 3221889 w 7449478"/>
                  <a:gd name="connsiteY59" fmla="*/ 1620697 h 6663756"/>
                  <a:gd name="connsiteX60" fmla="*/ 3180474 w 7449478"/>
                  <a:gd name="connsiteY60" fmla="*/ 1669542 h 6663756"/>
                  <a:gd name="connsiteX61" fmla="*/ 3139199 w 7449478"/>
                  <a:gd name="connsiteY61" fmla="*/ 1719300 h 6663756"/>
                  <a:gd name="connsiteX62" fmla="*/ 3098076 w 7449478"/>
                  <a:gd name="connsiteY62" fmla="*/ 1769935 h 6663756"/>
                  <a:gd name="connsiteX63" fmla="*/ 3057144 w 7449478"/>
                  <a:gd name="connsiteY63" fmla="*/ 1821421 h 6663756"/>
                  <a:gd name="connsiteX64" fmla="*/ 3016428 w 7449478"/>
                  <a:gd name="connsiteY64" fmla="*/ 1873758 h 6663756"/>
                  <a:gd name="connsiteX65" fmla="*/ 2947340 w 7449478"/>
                  <a:gd name="connsiteY65" fmla="*/ 1964372 h 6663756"/>
                  <a:gd name="connsiteX66" fmla="*/ 2917787 w 7449478"/>
                  <a:gd name="connsiteY66" fmla="*/ 2002142 h 6663756"/>
                  <a:gd name="connsiteX67" fmla="*/ 2887320 w 7449478"/>
                  <a:gd name="connsiteY67" fmla="*/ 2040204 h 6663756"/>
                  <a:gd name="connsiteX68" fmla="*/ 2855976 w 7449478"/>
                  <a:gd name="connsiteY68" fmla="*/ 2078520 h 6663756"/>
                  <a:gd name="connsiteX69" fmla="*/ 2823807 w 7449478"/>
                  <a:gd name="connsiteY69" fmla="*/ 2117064 h 6663756"/>
                  <a:gd name="connsiteX70" fmla="*/ 2790851 w 7449478"/>
                  <a:gd name="connsiteY70" fmla="*/ 2155799 h 6663756"/>
                  <a:gd name="connsiteX71" fmla="*/ 2757132 w 7449478"/>
                  <a:gd name="connsiteY71" fmla="*/ 2194725 h 6663756"/>
                  <a:gd name="connsiteX72" fmla="*/ 2722703 w 7449478"/>
                  <a:gd name="connsiteY72" fmla="*/ 2233790 h 6663756"/>
                  <a:gd name="connsiteX73" fmla="*/ 2687612 w 7449478"/>
                  <a:gd name="connsiteY73" fmla="*/ 2272982 h 6663756"/>
                  <a:gd name="connsiteX74" fmla="*/ 2651875 w 7449478"/>
                  <a:gd name="connsiteY74" fmla="*/ 2312263 h 6663756"/>
                  <a:gd name="connsiteX75" fmla="*/ 2615553 w 7449478"/>
                  <a:gd name="connsiteY75" fmla="*/ 2351608 h 6663756"/>
                  <a:gd name="connsiteX76" fmla="*/ 2578685 w 7449478"/>
                  <a:gd name="connsiteY76" fmla="*/ 2391003 h 6663756"/>
                  <a:gd name="connsiteX77" fmla="*/ 2541296 w 7449478"/>
                  <a:gd name="connsiteY77" fmla="*/ 2430424 h 6663756"/>
                  <a:gd name="connsiteX78" fmla="*/ 2503437 w 7449478"/>
                  <a:gd name="connsiteY78" fmla="*/ 2469819 h 6663756"/>
                  <a:gd name="connsiteX79" fmla="*/ 2465147 w 7449478"/>
                  <a:gd name="connsiteY79" fmla="*/ 2509189 h 6663756"/>
                  <a:gd name="connsiteX80" fmla="*/ 2426475 w 7449478"/>
                  <a:gd name="connsiteY80" fmla="*/ 2548483 h 6663756"/>
                  <a:gd name="connsiteX81" fmla="*/ 2387435 w 7449478"/>
                  <a:gd name="connsiteY81" fmla="*/ 2587701 h 6663756"/>
                  <a:gd name="connsiteX82" fmla="*/ 2348091 w 7449478"/>
                  <a:gd name="connsiteY82" fmla="*/ 2626791 h 6663756"/>
                  <a:gd name="connsiteX83" fmla="*/ 2308467 w 7449478"/>
                  <a:gd name="connsiteY83" fmla="*/ 2665742 h 6663756"/>
                  <a:gd name="connsiteX84" fmla="*/ 2268614 w 7449478"/>
                  <a:gd name="connsiteY84" fmla="*/ 2704515 h 6663756"/>
                  <a:gd name="connsiteX85" fmla="*/ 2228571 w 7449478"/>
                  <a:gd name="connsiteY85" fmla="*/ 2743111 h 6663756"/>
                  <a:gd name="connsiteX86" fmla="*/ 2188375 w 7449478"/>
                  <a:gd name="connsiteY86" fmla="*/ 2781465 h 6663756"/>
                  <a:gd name="connsiteX87" fmla="*/ 2148078 w 7449478"/>
                  <a:gd name="connsiteY87" fmla="*/ 2819577 h 6663756"/>
                  <a:gd name="connsiteX88" fmla="*/ 2067281 w 7449478"/>
                  <a:gd name="connsiteY88" fmla="*/ 2894952 h 6663756"/>
                  <a:gd name="connsiteX89" fmla="*/ 1986509 w 7449478"/>
                  <a:gd name="connsiteY89" fmla="*/ 2969018 h 6663756"/>
                  <a:gd name="connsiteX90" fmla="*/ 1906105 w 7449478"/>
                  <a:gd name="connsiteY90" fmla="*/ 3041548 h 6663756"/>
                  <a:gd name="connsiteX91" fmla="*/ 1826349 w 7449478"/>
                  <a:gd name="connsiteY91" fmla="*/ 3112338 h 6663756"/>
                  <a:gd name="connsiteX92" fmla="*/ 1747597 w 7449478"/>
                  <a:gd name="connsiteY92" fmla="*/ 3181185 h 6663756"/>
                  <a:gd name="connsiteX93" fmla="*/ 1670152 w 7449478"/>
                  <a:gd name="connsiteY93" fmla="*/ 3247872 h 6663756"/>
                  <a:gd name="connsiteX94" fmla="*/ 1594320 w 7449478"/>
                  <a:gd name="connsiteY94" fmla="*/ 3312185 h 6663756"/>
                  <a:gd name="connsiteX95" fmla="*/ 1520444 w 7449478"/>
                  <a:gd name="connsiteY95" fmla="*/ 3373894 h 6663756"/>
                  <a:gd name="connsiteX96" fmla="*/ 1448842 w 7449478"/>
                  <a:gd name="connsiteY96" fmla="*/ 3432822 h 6663756"/>
                  <a:gd name="connsiteX97" fmla="*/ 1379817 w 7449478"/>
                  <a:gd name="connsiteY97" fmla="*/ 3488740 h 6663756"/>
                  <a:gd name="connsiteX98" fmla="*/ 1250811 w 7449478"/>
                  <a:gd name="connsiteY98" fmla="*/ 3590683 h 6663756"/>
                  <a:gd name="connsiteX99" fmla="*/ 7895 w 7449478"/>
                  <a:gd name="connsiteY99" fmla="*/ 6663756 h 6663756"/>
                  <a:gd name="connsiteX100" fmla="*/ 1926882 w 7449478"/>
                  <a:gd name="connsiteY100" fmla="*/ 6643878 h 6663756"/>
                  <a:gd name="connsiteX101" fmla="*/ 2414203 w 7449478"/>
                  <a:gd name="connsiteY101" fmla="*/ 4907432 h 6663756"/>
                  <a:gd name="connsiteX102" fmla="*/ 2846233 w 7449478"/>
                  <a:gd name="connsiteY102" fmla="*/ 3833073 h 6663756"/>
                  <a:gd name="connsiteX103" fmla="*/ 3342902 w 7449478"/>
                  <a:gd name="connsiteY103" fmla="*/ 2882981 h 6663756"/>
                  <a:gd name="connsiteX104" fmla="*/ 4128720 w 7449478"/>
                  <a:gd name="connsiteY104" fmla="*/ 1692351 h 6663756"/>
                  <a:gd name="connsiteX105" fmla="*/ 4163556 w 7449478"/>
                  <a:gd name="connsiteY105" fmla="*/ 1675676 h 6663756"/>
                  <a:gd name="connsiteX106" fmla="*/ 4200767 w 7449478"/>
                  <a:gd name="connsiteY106" fmla="*/ 1658874 h 6663756"/>
                  <a:gd name="connsiteX107" fmla="*/ 4240238 w 7449478"/>
                  <a:gd name="connsiteY107" fmla="*/ 1641944 h 6663756"/>
                  <a:gd name="connsiteX108" fmla="*/ 4281805 w 7449478"/>
                  <a:gd name="connsiteY108" fmla="*/ 1624901 h 6663756"/>
                  <a:gd name="connsiteX109" fmla="*/ 4325316 w 7449478"/>
                  <a:gd name="connsiteY109" fmla="*/ 1607769 h 6663756"/>
                  <a:gd name="connsiteX110" fmla="*/ 4370604 w 7449478"/>
                  <a:gd name="connsiteY110" fmla="*/ 1590560 h 6663756"/>
                  <a:gd name="connsiteX111" fmla="*/ 4417518 w 7449478"/>
                  <a:gd name="connsiteY111" fmla="*/ 1573301 h 6663756"/>
                  <a:gd name="connsiteX112" fmla="*/ 4465892 w 7449478"/>
                  <a:gd name="connsiteY112" fmla="*/ 1556016 h 6663756"/>
                  <a:gd name="connsiteX113" fmla="*/ 4515587 w 7449478"/>
                  <a:gd name="connsiteY113" fmla="*/ 1538719 h 6663756"/>
                  <a:gd name="connsiteX114" fmla="*/ 4566425 w 7449478"/>
                  <a:gd name="connsiteY114" fmla="*/ 1521421 h 6663756"/>
                  <a:gd name="connsiteX115" fmla="*/ 4618254 w 7449478"/>
                  <a:gd name="connsiteY115" fmla="*/ 1504162 h 6663756"/>
                  <a:gd name="connsiteX116" fmla="*/ 4670921 w 7449478"/>
                  <a:gd name="connsiteY116" fmla="*/ 1486954 h 6663756"/>
                  <a:gd name="connsiteX117" fmla="*/ 4778134 w 7449478"/>
                  <a:gd name="connsiteY117" fmla="*/ 1452753 h 6663756"/>
                  <a:gd name="connsiteX118" fmla="*/ 4886783 w 7449478"/>
                  <a:gd name="connsiteY118" fmla="*/ 1418996 h 6663756"/>
                  <a:gd name="connsiteX119" fmla="*/ 5049711 w 7449478"/>
                  <a:gd name="connsiteY119" fmla="*/ 1369542 h 6663756"/>
                  <a:gd name="connsiteX120" fmla="*/ 5407559 w 7449478"/>
                  <a:gd name="connsiteY120" fmla="*/ 1262392 h 6663756"/>
                  <a:gd name="connsiteX121" fmla="*/ 5498377 w 7449478"/>
                  <a:gd name="connsiteY121" fmla="*/ 1234630 h 6663756"/>
                  <a:gd name="connsiteX122" fmla="*/ 5581803 w 7449478"/>
                  <a:gd name="connsiteY122" fmla="*/ 1208430 h 6663756"/>
                  <a:gd name="connsiteX123" fmla="*/ 5620360 w 7449478"/>
                  <a:gd name="connsiteY123" fmla="*/ 1195971 h 6663756"/>
                  <a:gd name="connsiteX124" fmla="*/ 5831167 w 7449478"/>
                  <a:gd name="connsiteY124" fmla="*/ 1126337 h 6663756"/>
                  <a:gd name="connsiteX125" fmla="*/ 6176430 w 7449478"/>
                  <a:gd name="connsiteY125" fmla="*/ 1015098 h 6663756"/>
                  <a:gd name="connsiteX126" fmla="*/ 6547854 w 7449478"/>
                  <a:gd name="connsiteY126" fmla="*/ 897521 h 6663756"/>
                  <a:gd name="connsiteX127" fmla="*/ 6890881 w 7449478"/>
                  <a:gd name="connsiteY127" fmla="*/ 790600 h 6663756"/>
                  <a:gd name="connsiteX128" fmla="*/ 7177901 w 7449478"/>
                  <a:gd name="connsiteY128" fmla="*/ 702589 h 6663756"/>
                  <a:gd name="connsiteX129" fmla="*/ 7399427 w 7449478"/>
                  <a:gd name="connsiteY129" fmla="*/ 635825 h 6663756"/>
                  <a:gd name="connsiteX130" fmla="*/ 7449478 w 7449478"/>
                  <a:gd name="connsiteY130" fmla="*/ 367779 h 6663756"/>
                  <a:gd name="connsiteX0" fmla="*/ 7454371 w 7454371"/>
                  <a:gd name="connsiteY0" fmla="*/ 367779 h 6663756"/>
                  <a:gd name="connsiteX1" fmla="*/ 6110279 w 7454371"/>
                  <a:gd name="connsiteY1" fmla="*/ 96647 h 6663756"/>
                  <a:gd name="connsiteX2" fmla="*/ 5426854 w 7454371"/>
                  <a:gd name="connsiteY2" fmla="*/ 0 h 6663756"/>
                  <a:gd name="connsiteX3" fmla="*/ 5192221 w 7454371"/>
                  <a:gd name="connsiteY3" fmla="*/ 72224 h 6663756"/>
                  <a:gd name="connsiteX4" fmla="*/ 5194520 w 7454371"/>
                  <a:gd name="connsiteY4" fmla="*/ 307657 h 6663756"/>
                  <a:gd name="connsiteX5" fmla="*/ 5202076 w 7454371"/>
                  <a:gd name="connsiteY5" fmla="*/ 364629 h 6663756"/>
                  <a:gd name="connsiteX6" fmla="*/ 5205632 w 7454371"/>
                  <a:gd name="connsiteY6" fmla="*/ 415683 h 6663756"/>
                  <a:gd name="connsiteX7" fmla="*/ 5205315 w 7454371"/>
                  <a:gd name="connsiteY7" fmla="*/ 461111 h 6663756"/>
                  <a:gd name="connsiteX8" fmla="*/ 5201187 w 7454371"/>
                  <a:gd name="connsiteY8" fmla="*/ 501205 h 6663756"/>
                  <a:gd name="connsiteX9" fmla="*/ 5181921 w 7454371"/>
                  <a:gd name="connsiteY9" fmla="*/ 566585 h 6663756"/>
                  <a:gd name="connsiteX10" fmla="*/ 5148559 w 7454371"/>
                  <a:gd name="connsiteY10" fmla="*/ 614159 h 6663756"/>
                  <a:gd name="connsiteX11" fmla="*/ 5101873 w 7454371"/>
                  <a:gd name="connsiteY11" fmla="*/ 646277 h 6663756"/>
                  <a:gd name="connsiteX12" fmla="*/ 5042577 w 7454371"/>
                  <a:gd name="connsiteY12" fmla="*/ 665289 h 6663756"/>
                  <a:gd name="connsiteX13" fmla="*/ 4971419 w 7454371"/>
                  <a:gd name="connsiteY13" fmla="*/ 673544 h 6663756"/>
                  <a:gd name="connsiteX14" fmla="*/ 4931617 w 7454371"/>
                  <a:gd name="connsiteY14" fmla="*/ 674370 h 6663756"/>
                  <a:gd name="connsiteX15" fmla="*/ 4889136 w 7454371"/>
                  <a:gd name="connsiteY15" fmla="*/ 673392 h 6663756"/>
                  <a:gd name="connsiteX16" fmla="*/ 4844051 w 7454371"/>
                  <a:gd name="connsiteY16" fmla="*/ 670890 h 6663756"/>
                  <a:gd name="connsiteX17" fmla="*/ 4796476 w 7454371"/>
                  <a:gd name="connsiteY17" fmla="*/ 667169 h 6663756"/>
                  <a:gd name="connsiteX18" fmla="*/ 4746477 w 7454371"/>
                  <a:gd name="connsiteY18" fmla="*/ 662533 h 6663756"/>
                  <a:gd name="connsiteX19" fmla="*/ 4639631 w 7454371"/>
                  <a:gd name="connsiteY19" fmla="*/ 651624 h 6663756"/>
                  <a:gd name="connsiteX20" fmla="*/ 4612644 w 7454371"/>
                  <a:gd name="connsiteY20" fmla="*/ 649795 h 6663756"/>
                  <a:gd name="connsiteX21" fmla="*/ 4556091 w 7454371"/>
                  <a:gd name="connsiteY21" fmla="*/ 651319 h 6663756"/>
                  <a:gd name="connsiteX22" fmla="*/ 4496287 w 7454371"/>
                  <a:gd name="connsiteY22" fmla="*/ 659650 h 6663756"/>
                  <a:gd name="connsiteX23" fmla="*/ 4433422 w 7454371"/>
                  <a:gd name="connsiteY23" fmla="*/ 674598 h 6663756"/>
                  <a:gd name="connsiteX24" fmla="*/ 4367737 w 7454371"/>
                  <a:gd name="connsiteY24" fmla="*/ 695998 h 6663756"/>
                  <a:gd name="connsiteX25" fmla="*/ 4299411 w 7454371"/>
                  <a:gd name="connsiteY25" fmla="*/ 723646 h 6663756"/>
                  <a:gd name="connsiteX26" fmla="*/ 4264334 w 7454371"/>
                  <a:gd name="connsiteY26" fmla="*/ 739775 h 6663756"/>
                  <a:gd name="connsiteX27" fmla="*/ 4228685 w 7454371"/>
                  <a:gd name="connsiteY27" fmla="*/ 757389 h 6663756"/>
                  <a:gd name="connsiteX28" fmla="*/ 4192477 w 7454371"/>
                  <a:gd name="connsiteY28" fmla="*/ 776490 h 6663756"/>
                  <a:gd name="connsiteX29" fmla="*/ 4155749 w 7454371"/>
                  <a:gd name="connsiteY29" fmla="*/ 797052 h 6663756"/>
                  <a:gd name="connsiteX30" fmla="*/ 4133562 w 7454371"/>
                  <a:gd name="connsiteY30" fmla="*/ 810158 h 6663756"/>
                  <a:gd name="connsiteX31" fmla="*/ 4133562 w 7454371"/>
                  <a:gd name="connsiteY31" fmla="*/ 1692389 h 6663756"/>
                  <a:gd name="connsiteX32" fmla="*/ 3950758 w 7454371"/>
                  <a:gd name="connsiteY32" fmla="*/ 1821446 h 6663756"/>
                  <a:gd name="connsiteX33" fmla="*/ 4008391 w 7454371"/>
                  <a:gd name="connsiteY33" fmla="*/ 1773847 h 6663756"/>
                  <a:gd name="connsiteX34" fmla="*/ 4041309 w 7454371"/>
                  <a:gd name="connsiteY34" fmla="*/ 1749183 h 6663756"/>
                  <a:gd name="connsiteX35" fmla="*/ 4073211 w 7454371"/>
                  <a:gd name="connsiteY35" fmla="*/ 1727263 h 6663756"/>
                  <a:gd name="connsiteX36" fmla="*/ 4133562 w 7454371"/>
                  <a:gd name="connsiteY36" fmla="*/ 1692389 h 6663756"/>
                  <a:gd name="connsiteX37" fmla="*/ 4133562 w 7454371"/>
                  <a:gd name="connsiteY37" fmla="*/ 810158 h 6663756"/>
                  <a:gd name="connsiteX38" fmla="*/ 4080819 w 7454371"/>
                  <a:gd name="connsiteY38" fmla="*/ 842441 h 6663756"/>
                  <a:gd name="connsiteX39" fmla="*/ 4042668 w 7454371"/>
                  <a:gd name="connsiteY39" fmla="*/ 867232 h 6663756"/>
                  <a:gd name="connsiteX40" fmla="*/ 4004111 w 7454371"/>
                  <a:gd name="connsiteY40" fmla="*/ 893394 h 6663756"/>
                  <a:gd name="connsiteX41" fmla="*/ 3965147 w 7454371"/>
                  <a:gd name="connsiteY41" fmla="*/ 920889 h 6663756"/>
                  <a:gd name="connsiteX42" fmla="*/ 3925828 w 7454371"/>
                  <a:gd name="connsiteY42" fmla="*/ 949718 h 6663756"/>
                  <a:gd name="connsiteX43" fmla="*/ 3886166 w 7454371"/>
                  <a:gd name="connsiteY43" fmla="*/ 979843 h 6663756"/>
                  <a:gd name="connsiteX44" fmla="*/ 3846186 w 7454371"/>
                  <a:gd name="connsiteY44" fmla="*/ 1011250 h 6663756"/>
                  <a:gd name="connsiteX45" fmla="*/ 3805915 w 7454371"/>
                  <a:gd name="connsiteY45" fmla="*/ 1043901 h 6663756"/>
                  <a:gd name="connsiteX46" fmla="*/ 3765389 w 7454371"/>
                  <a:gd name="connsiteY46" fmla="*/ 1077798 h 6663756"/>
                  <a:gd name="connsiteX47" fmla="*/ 3724635 w 7454371"/>
                  <a:gd name="connsiteY47" fmla="*/ 1112913 h 6663756"/>
                  <a:gd name="connsiteX48" fmla="*/ 3683664 w 7454371"/>
                  <a:gd name="connsiteY48" fmla="*/ 1149210 h 6663756"/>
                  <a:gd name="connsiteX49" fmla="*/ 3642504 w 7454371"/>
                  <a:gd name="connsiteY49" fmla="*/ 1186675 h 6663756"/>
                  <a:gd name="connsiteX50" fmla="*/ 3601203 w 7454371"/>
                  <a:gd name="connsiteY50" fmla="*/ 1225283 h 6663756"/>
                  <a:gd name="connsiteX51" fmla="*/ 3559763 w 7454371"/>
                  <a:gd name="connsiteY51" fmla="*/ 1265021 h 6663756"/>
                  <a:gd name="connsiteX52" fmla="*/ 3518221 w 7454371"/>
                  <a:gd name="connsiteY52" fmla="*/ 1305852 h 6663756"/>
                  <a:gd name="connsiteX53" fmla="*/ 3476616 w 7454371"/>
                  <a:gd name="connsiteY53" fmla="*/ 1347774 h 6663756"/>
                  <a:gd name="connsiteX54" fmla="*/ 3434948 w 7454371"/>
                  <a:gd name="connsiteY54" fmla="*/ 1390738 h 6663756"/>
                  <a:gd name="connsiteX55" fmla="*/ 3393253 w 7454371"/>
                  <a:gd name="connsiteY55" fmla="*/ 1434757 h 6663756"/>
                  <a:gd name="connsiteX56" fmla="*/ 3351572 w 7454371"/>
                  <a:gd name="connsiteY56" fmla="*/ 1479778 h 6663756"/>
                  <a:gd name="connsiteX57" fmla="*/ 3309903 w 7454371"/>
                  <a:gd name="connsiteY57" fmla="*/ 1525790 h 6663756"/>
                  <a:gd name="connsiteX58" fmla="*/ 3268311 w 7454371"/>
                  <a:gd name="connsiteY58" fmla="*/ 1572768 h 6663756"/>
                  <a:gd name="connsiteX59" fmla="*/ 3226782 w 7454371"/>
                  <a:gd name="connsiteY59" fmla="*/ 1620697 h 6663756"/>
                  <a:gd name="connsiteX60" fmla="*/ 3185367 w 7454371"/>
                  <a:gd name="connsiteY60" fmla="*/ 1669542 h 6663756"/>
                  <a:gd name="connsiteX61" fmla="*/ 3144092 w 7454371"/>
                  <a:gd name="connsiteY61" fmla="*/ 1719300 h 6663756"/>
                  <a:gd name="connsiteX62" fmla="*/ 3102969 w 7454371"/>
                  <a:gd name="connsiteY62" fmla="*/ 1769935 h 6663756"/>
                  <a:gd name="connsiteX63" fmla="*/ 3062037 w 7454371"/>
                  <a:gd name="connsiteY63" fmla="*/ 1821421 h 6663756"/>
                  <a:gd name="connsiteX64" fmla="*/ 3021321 w 7454371"/>
                  <a:gd name="connsiteY64" fmla="*/ 1873758 h 6663756"/>
                  <a:gd name="connsiteX65" fmla="*/ 2952233 w 7454371"/>
                  <a:gd name="connsiteY65" fmla="*/ 1964372 h 6663756"/>
                  <a:gd name="connsiteX66" fmla="*/ 2922680 w 7454371"/>
                  <a:gd name="connsiteY66" fmla="*/ 2002142 h 6663756"/>
                  <a:gd name="connsiteX67" fmla="*/ 2892213 w 7454371"/>
                  <a:gd name="connsiteY67" fmla="*/ 2040204 h 6663756"/>
                  <a:gd name="connsiteX68" fmla="*/ 2860869 w 7454371"/>
                  <a:gd name="connsiteY68" fmla="*/ 2078520 h 6663756"/>
                  <a:gd name="connsiteX69" fmla="*/ 2828700 w 7454371"/>
                  <a:gd name="connsiteY69" fmla="*/ 2117064 h 6663756"/>
                  <a:gd name="connsiteX70" fmla="*/ 2795744 w 7454371"/>
                  <a:gd name="connsiteY70" fmla="*/ 2155799 h 6663756"/>
                  <a:gd name="connsiteX71" fmla="*/ 2762025 w 7454371"/>
                  <a:gd name="connsiteY71" fmla="*/ 2194725 h 6663756"/>
                  <a:gd name="connsiteX72" fmla="*/ 2727596 w 7454371"/>
                  <a:gd name="connsiteY72" fmla="*/ 2233790 h 6663756"/>
                  <a:gd name="connsiteX73" fmla="*/ 2692505 w 7454371"/>
                  <a:gd name="connsiteY73" fmla="*/ 2272982 h 6663756"/>
                  <a:gd name="connsiteX74" fmla="*/ 2656768 w 7454371"/>
                  <a:gd name="connsiteY74" fmla="*/ 2312263 h 6663756"/>
                  <a:gd name="connsiteX75" fmla="*/ 2620446 w 7454371"/>
                  <a:gd name="connsiteY75" fmla="*/ 2351608 h 6663756"/>
                  <a:gd name="connsiteX76" fmla="*/ 2583578 w 7454371"/>
                  <a:gd name="connsiteY76" fmla="*/ 2391003 h 6663756"/>
                  <a:gd name="connsiteX77" fmla="*/ 2546189 w 7454371"/>
                  <a:gd name="connsiteY77" fmla="*/ 2430424 h 6663756"/>
                  <a:gd name="connsiteX78" fmla="*/ 2508330 w 7454371"/>
                  <a:gd name="connsiteY78" fmla="*/ 2469819 h 6663756"/>
                  <a:gd name="connsiteX79" fmla="*/ 2470040 w 7454371"/>
                  <a:gd name="connsiteY79" fmla="*/ 2509189 h 6663756"/>
                  <a:gd name="connsiteX80" fmla="*/ 2431368 w 7454371"/>
                  <a:gd name="connsiteY80" fmla="*/ 2548483 h 6663756"/>
                  <a:gd name="connsiteX81" fmla="*/ 2392328 w 7454371"/>
                  <a:gd name="connsiteY81" fmla="*/ 2587701 h 6663756"/>
                  <a:gd name="connsiteX82" fmla="*/ 2352984 w 7454371"/>
                  <a:gd name="connsiteY82" fmla="*/ 2626791 h 6663756"/>
                  <a:gd name="connsiteX83" fmla="*/ 2313360 w 7454371"/>
                  <a:gd name="connsiteY83" fmla="*/ 2665742 h 6663756"/>
                  <a:gd name="connsiteX84" fmla="*/ 2273507 w 7454371"/>
                  <a:gd name="connsiteY84" fmla="*/ 2704515 h 6663756"/>
                  <a:gd name="connsiteX85" fmla="*/ 2233464 w 7454371"/>
                  <a:gd name="connsiteY85" fmla="*/ 2743111 h 6663756"/>
                  <a:gd name="connsiteX86" fmla="*/ 2193268 w 7454371"/>
                  <a:gd name="connsiteY86" fmla="*/ 2781465 h 6663756"/>
                  <a:gd name="connsiteX87" fmla="*/ 2152971 w 7454371"/>
                  <a:gd name="connsiteY87" fmla="*/ 2819577 h 6663756"/>
                  <a:gd name="connsiteX88" fmla="*/ 2072174 w 7454371"/>
                  <a:gd name="connsiteY88" fmla="*/ 2894952 h 6663756"/>
                  <a:gd name="connsiteX89" fmla="*/ 1991402 w 7454371"/>
                  <a:gd name="connsiteY89" fmla="*/ 2969018 h 6663756"/>
                  <a:gd name="connsiteX90" fmla="*/ 1910998 w 7454371"/>
                  <a:gd name="connsiteY90" fmla="*/ 3041548 h 6663756"/>
                  <a:gd name="connsiteX91" fmla="*/ 1831242 w 7454371"/>
                  <a:gd name="connsiteY91" fmla="*/ 3112338 h 6663756"/>
                  <a:gd name="connsiteX92" fmla="*/ 1752490 w 7454371"/>
                  <a:gd name="connsiteY92" fmla="*/ 3181185 h 6663756"/>
                  <a:gd name="connsiteX93" fmla="*/ 1675045 w 7454371"/>
                  <a:gd name="connsiteY93" fmla="*/ 3247872 h 6663756"/>
                  <a:gd name="connsiteX94" fmla="*/ 1599213 w 7454371"/>
                  <a:gd name="connsiteY94" fmla="*/ 3312185 h 6663756"/>
                  <a:gd name="connsiteX95" fmla="*/ 1525337 w 7454371"/>
                  <a:gd name="connsiteY95" fmla="*/ 3373894 h 6663756"/>
                  <a:gd name="connsiteX96" fmla="*/ 1453735 w 7454371"/>
                  <a:gd name="connsiteY96" fmla="*/ 3432822 h 6663756"/>
                  <a:gd name="connsiteX97" fmla="*/ 1384710 w 7454371"/>
                  <a:gd name="connsiteY97" fmla="*/ 3488740 h 6663756"/>
                  <a:gd name="connsiteX98" fmla="*/ 1255704 w 7454371"/>
                  <a:gd name="connsiteY98" fmla="*/ 3590683 h 6663756"/>
                  <a:gd name="connsiteX99" fmla="*/ 12788 w 7454371"/>
                  <a:gd name="connsiteY99" fmla="*/ 6663756 h 6663756"/>
                  <a:gd name="connsiteX100" fmla="*/ 1931775 w 7454371"/>
                  <a:gd name="connsiteY100" fmla="*/ 6643878 h 6663756"/>
                  <a:gd name="connsiteX101" fmla="*/ 2419096 w 7454371"/>
                  <a:gd name="connsiteY101" fmla="*/ 4907432 h 6663756"/>
                  <a:gd name="connsiteX102" fmla="*/ 2851126 w 7454371"/>
                  <a:gd name="connsiteY102" fmla="*/ 3833073 h 6663756"/>
                  <a:gd name="connsiteX103" fmla="*/ 3347795 w 7454371"/>
                  <a:gd name="connsiteY103" fmla="*/ 2882981 h 6663756"/>
                  <a:gd name="connsiteX104" fmla="*/ 4133613 w 7454371"/>
                  <a:gd name="connsiteY104" fmla="*/ 1692351 h 6663756"/>
                  <a:gd name="connsiteX105" fmla="*/ 4168449 w 7454371"/>
                  <a:gd name="connsiteY105" fmla="*/ 1675676 h 6663756"/>
                  <a:gd name="connsiteX106" fmla="*/ 4205660 w 7454371"/>
                  <a:gd name="connsiteY106" fmla="*/ 1658874 h 6663756"/>
                  <a:gd name="connsiteX107" fmla="*/ 4245131 w 7454371"/>
                  <a:gd name="connsiteY107" fmla="*/ 1641944 h 6663756"/>
                  <a:gd name="connsiteX108" fmla="*/ 4286698 w 7454371"/>
                  <a:gd name="connsiteY108" fmla="*/ 1624901 h 6663756"/>
                  <a:gd name="connsiteX109" fmla="*/ 4330209 w 7454371"/>
                  <a:gd name="connsiteY109" fmla="*/ 1607769 h 6663756"/>
                  <a:gd name="connsiteX110" fmla="*/ 4375497 w 7454371"/>
                  <a:gd name="connsiteY110" fmla="*/ 1590560 h 6663756"/>
                  <a:gd name="connsiteX111" fmla="*/ 4422411 w 7454371"/>
                  <a:gd name="connsiteY111" fmla="*/ 1573301 h 6663756"/>
                  <a:gd name="connsiteX112" fmla="*/ 4470785 w 7454371"/>
                  <a:gd name="connsiteY112" fmla="*/ 1556016 h 6663756"/>
                  <a:gd name="connsiteX113" fmla="*/ 4520480 w 7454371"/>
                  <a:gd name="connsiteY113" fmla="*/ 1538719 h 6663756"/>
                  <a:gd name="connsiteX114" fmla="*/ 4571318 w 7454371"/>
                  <a:gd name="connsiteY114" fmla="*/ 1521421 h 6663756"/>
                  <a:gd name="connsiteX115" fmla="*/ 4623147 w 7454371"/>
                  <a:gd name="connsiteY115" fmla="*/ 1504162 h 6663756"/>
                  <a:gd name="connsiteX116" fmla="*/ 4675814 w 7454371"/>
                  <a:gd name="connsiteY116" fmla="*/ 1486954 h 6663756"/>
                  <a:gd name="connsiteX117" fmla="*/ 4783027 w 7454371"/>
                  <a:gd name="connsiteY117" fmla="*/ 1452753 h 6663756"/>
                  <a:gd name="connsiteX118" fmla="*/ 4891676 w 7454371"/>
                  <a:gd name="connsiteY118" fmla="*/ 1418996 h 6663756"/>
                  <a:gd name="connsiteX119" fmla="*/ 5054604 w 7454371"/>
                  <a:gd name="connsiteY119" fmla="*/ 1369542 h 6663756"/>
                  <a:gd name="connsiteX120" fmla="*/ 5412452 w 7454371"/>
                  <a:gd name="connsiteY120" fmla="*/ 1262392 h 6663756"/>
                  <a:gd name="connsiteX121" fmla="*/ 5503270 w 7454371"/>
                  <a:gd name="connsiteY121" fmla="*/ 1234630 h 6663756"/>
                  <a:gd name="connsiteX122" fmla="*/ 5586696 w 7454371"/>
                  <a:gd name="connsiteY122" fmla="*/ 1208430 h 6663756"/>
                  <a:gd name="connsiteX123" fmla="*/ 5625253 w 7454371"/>
                  <a:gd name="connsiteY123" fmla="*/ 1195971 h 6663756"/>
                  <a:gd name="connsiteX124" fmla="*/ 5836060 w 7454371"/>
                  <a:gd name="connsiteY124" fmla="*/ 1126337 h 6663756"/>
                  <a:gd name="connsiteX125" fmla="*/ 6181323 w 7454371"/>
                  <a:gd name="connsiteY125" fmla="*/ 1015098 h 6663756"/>
                  <a:gd name="connsiteX126" fmla="*/ 6552747 w 7454371"/>
                  <a:gd name="connsiteY126" fmla="*/ 897521 h 6663756"/>
                  <a:gd name="connsiteX127" fmla="*/ 6895774 w 7454371"/>
                  <a:gd name="connsiteY127" fmla="*/ 790600 h 6663756"/>
                  <a:gd name="connsiteX128" fmla="*/ 7182794 w 7454371"/>
                  <a:gd name="connsiteY128" fmla="*/ 702589 h 6663756"/>
                  <a:gd name="connsiteX129" fmla="*/ 7404320 w 7454371"/>
                  <a:gd name="connsiteY129" fmla="*/ 635825 h 6663756"/>
                  <a:gd name="connsiteX130" fmla="*/ 7454371 w 7454371"/>
                  <a:gd name="connsiteY130" fmla="*/ 367779 h 6663756"/>
                  <a:gd name="connsiteX0" fmla="*/ 7462290 w 7462290"/>
                  <a:gd name="connsiteY0" fmla="*/ 367779 h 6663756"/>
                  <a:gd name="connsiteX1" fmla="*/ 6118198 w 7462290"/>
                  <a:gd name="connsiteY1" fmla="*/ 96647 h 6663756"/>
                  <a:gd name="connsiteX2" fmla="*/ 5434773 w 7462290"/>
                  <a:gd name="connsiteY2" fmla="*/ 0 h 6663756"/>
                  <a:gd name="connsiteX3" fmla="*/ 5200140 w 7462290"/>
                  <a:gd name="connsiteY3" fmla="*/ 72224 h 6663756"/>
                  <a:gd name="connsiteX4" fmla="*/ 5202439 w 7462290"/>
                  <a:gd name="connsiteY4" fmla="*/ 307657 h 6663756"/>
                  <a:gd name="connsiteX5" fmla="*/ 5209995 w 7462290"/>
                  <a:gd name="connsiteY5" fmla="*/ 364629 h 6663756"/>
                  <a:gd name="connsiteX6" fmla="*/ 5213551 w 7462290"/>
                  <a:gd name="connsiteY6" fmla="*/ 415683 h 6663756"/>
                  <a:gd name="connsiteX7" fmla="*/ 5213234 w 7462290"/>
                  <a:gd name="connsiteY7" fmla="*/ 461111 h 6663756"/>
                  <a:gd name="connsiteX8" fmla="*/ 5209106 w 7462290"/>
                  <a:gd name="connsiteY8" fmla="*/ 501205 h 6663756"/>
                  <a:gd name="connsiteX9" fmla="*/ 5189840 w 7462290"/>
                  <a:gd name="connsiteY9" fmla="*/ 566585 h 6663756"/>
                  <a:gd name="connsiteX10" fmla="*/ 5156478 w 7462290"/>
                  <a:gd name="connsiteY10" fmla="*/ 614159 h 6663756"/>
                  <a:gd name="connsiteX11" fmla="*/ 5109792 w 7462290"/>
                  <a:gd name="connsiteY11" fmla="*/ 646277 h 6663756"/>
                  <a:gd name="connsiteX12" fmla="*/ 5050496 w 7462290"/>
                  <a:gd name="connsiteY12" fmla="*/ 665289 h 6663756"/>
                  <a:gd name="connsiteX13" fmla="*/ 4979338 w 7462290"/>
                  <a:gd name="connsiteY13" fmla="*/ 673544 h 6663756"/>
                  <a:gd name="connsiteX14" fmla="*/ 4939536 w 7462290"/>
                  <a:gd name="connsiteY14" fmla="*/ 674370 h 6663756"/>
                  <a:gd name="connsiteX15" fmla="*/ 4897055 w 7462290"/>
                  <a:gd name="connsiteY15" fmla="*/ 673392 h 6663756"/>
                  <a:gd name="connsiteX16" fmla="*/ 4851970 w 7462290"/>
                  <a:gd name="connsiteY16" fmla="*/ 670890 h 6663756"/>
                  <a:gd name="connsiteX17" fmla="*/ 4804395 w 7462290"/>
                  <a:gd name="connsiteY17" fmla="*/ 667169 h 6663756"/>
                  <a:gd name="connsiteX18" fmla="*/ 4754396 w 7462290"/>
                  <a:gd name="connsiteY18" fmla="*/ 662533 h 6663756"/>
                  <a:gd name="connsiteX19" fmla="*/ 4647550 w 7462290"/>
                  <a:gd name="connsiteY19" fmla="*/ 651624 h 6663756"/>
                  <a:gd name="connsiteX20" fmla="*/ 4620563 w 7462290"/>
                  <a:gd name="connsiteY20" fmla="*/ 649795 h 6663756"/>
                  <a:gd name="connsiteX21" fmla="*/ 4564010 w 7462290"/>
                  <a:gd name="connsiteY21" fmla="*/ 651319 h 6663756"/>
                  <a:gd name="connsiteX22" fmla="*/ 4504206 w 7462290"/>
                  <a:gd name="connsiteY22" fmla="*/ 659650 h 6663756"/>
                  <a:gd name="connsiteX23" fmla="*/ 4441341 w 7462290"/>
                  <a:gd name="connsiteY23" fmla="*/ 674598 h 6663756"/>
                  <a:gd name="connsiteX24" fmla="*/ 4375656 w 7462290"/>
                  <a:gd name="connsiteY24" fmla="*/ 695998 h 6663756"/>
                  <a:gd name="connsiteX25" fmla="*/ 4307330 w 7462290"/>
                  <a:gd name="connsiteY25" fmla="*/ 723646 h 6663756"/>
                  <a:gd name="connsiteX26" fmla="*/ 4272253 w 7462290"/>
                  <a:gd name="connsiteY26" fmla="*/ 739775 h 6663756"/>
                  <a:gd name="connsiteX27" fmla="*/ 4236604 w 7462290"/>
                  <a:gd name="connsiteY27" fmla="*/ 757389 h 6663756"/>
                  <a:gd name="connsiteX28" fmla="*/ 4200396 w 7462290"/>
                  <a:gd name="connsiteY28" fmla="*/ 776490 h 6663756"/>
                  <a:gd name="connsiteX29" fmla="*/ 4163668 w 7462290"/>
                  <a:gd name="connsiteY29" fmla="*/ 797052 h 6663756"/>
                  <a:gd name="connsiteX30" fmla="*/ 4141481 w 7462290"/>
                  <a:gd name="connsiteY30" fmla="*/ 810158 h 6663756"/>
                  <a:gd name="connsiteX31" fmla="*/ 4141481 w 7462290"/>
                  <a:gd name="connsiteY31" fmla="*/ 1692389 h 6663756"/>
                  <a:gd name="connsiteX32" fmla="*/ 3958677 w 7462290"/>
                  <a:gd name="connsiteY32" fmla="*/ 1821446 h 6663756"/>
                  <a:gd name="connsiteX33" fmla="*/ 4016310 w 7462290"/>
                  <a:gd name="connsiteY33" fmla="*/ 1773847 h 6663756"/>
                  <a:gd name="connsiteX34" fmla="*/ 4049228 w 7462290"/>
                  <a:gd name="connsiteY34" fmla="*/ 1749183 h 6663756"/>
                  <a:gd name="connsiteX35" fmla="*/ 4081130 w 7462290"/>
                  <a:gd name="connsiteY35" fmla="*/ 1727263 h 6663756"/>
                  <a:gd name="connsiteX36" fmla="*/ 4141481 w 7462290"/>
                  <a:gd name="connsiteY36" fmla="*/ 1692389 h 6663756"/>
                  <a:gd name="connsiteX37" fmla="*/ 4141481 w 7462290"/>
                  <a:gd name="connsiteY37" fmla="*/ 810158 h 6663756"/>
                  <a:gd name="connsiteX38" fmla="*/ 4088738 w 7462290"/>
                  <a:gd name="connsiteY38" fmla="*/ 842441 h 6663756"/>
                  <a:gd name="connsiteX39" fmla="*/ 4050587 w 7462290"/>
                  <a:gd name="connsiteY39" fmla="*/ 867232 h 6663756"/>
                  <a:gd name="connsiteX40" fmla="*/ 4012030 w 7462290"/>
                  <a:gd name="connsiteY40" fmla="*/ 893394 h 6663756"/>
                  <a:gd name="connsiteX41" fmla="*/ 3973066 w 7462290"/>
                  <a:gd name="connsiteY41" fmla="*/ 920889 h 6663756"/>
                  <a:gd name="connsiteX42" fmla="*/ 3933747 w 7462290"/>
                  <a:gd name="connsiteY42" fmla="*/ 949718 h 6663756"/>
                  <a:gd name="connsiteX43" fmla="*/ 3894085 w 7462290"/>
                  <a:gd name="connsiteY43" fmla="*/ 979843 h 6663756"/>
                  <a:gd name="connsiteX44" fmla="*/ 3854105 w 7462290"/>
                  <a:gd name="connsiteY44" fmla="*/ 1011250 h 6663756"/>
                  <a:gd name="connsiteX45" fmla="*/ 3813834 w 7462290"/>
                  <a:gd name="connsiteY45" fmla="*/ 1043901 h 6663756"/>
                  <a:gd name="connsiteX46" fmla="*/ 3773308 w 7462290"/>
                  <a:gd name="connsiteY46" fmla="*/ 1077798 h 6663756"/>
                  <a:gd name="connsiteX47" fmla="*/ 3732554 w 7462290"/>
                  <a:gd name="connsiteY47" fmla="*/ 1112913 h 6663756"/>
                  <a:gd name="connsiteX48" fmla="*/ 3691583 w 7462290"/>
                  <a:gd name="connsiteY48" fmla="*/ 1149210 h 6663756"/>
                  <a:gd name="connsiteX49" fmla="*/ 3650423 w 7462290"/>
                  <a:gd name="connsiteY49" fmla="*/ 1186675 h 6663756"/>
                  <a:gd name="connsiteX50" fmla="*/ 3609122 w 7462290"/>
                  <a:gd name="connsiteY50" fmla="*/ 1225283 h 6663756"/>
                  <a:gd name="connsiteX51" fmla="*/ 3567682 w 7462290"/>
                  <a:gd name="connsiteY51" fmla="*/ 1265021 h 6663756"/>
                  <a:gd name="connsiteX52" fmla="*/ 3526140 w 7462290"/>
                  <a:gd name="connsiteY52" fmla="*/ 1305852 h 6663756"/>
                  <a:gd name="connsiteX53" fmla="*/ 3484535 w 7462290"/>
                  <a:gd name="connsiteY53" fmla="*/ 1347774 h 6663756"/>
                  <a:gd name="connsiteX54" fmla="*/ 3442867 w 7462290"/>
                  <a:gd name="connsiteY54" fmla="*/ 1390738 h 6663756"/>
                  <a:gd name="connsiteX55" fmla="*/ 3401172 w 7462290"/>
                  <a:gd name="connsiteY55" fmla="*/ 1434757 h 6663756"/>
                  <a:gd name="connsiteX56" fmla="*/ 3359491 w 7462290"/>
                  <a:gd name="connsiteY56" fmla="*/ 1479778 h 6663756"/>
                  <a:gd name="connsiteX57" fmla="*/ 3317822 w 7462290"/>
                  <a:gd name="connsiteY57" fmla="*/ 1525790 h 6663756"/>
                  <a:gd name="connsiteX58" fmla="*/ 3276230 w 7462290"/>
                  <a:gd name="connsiteY58" fmla="*/ 1572768 h 6663756"/>
                  <a:gd name="connsiteX59" fmla="*/ 3234701 w 7462290"/>
                  <a:gd name="connsiteY59" fmla="*/ 1620697 h 6663756"/>
                  <a:gd name="connsiteX60" fmla="*/ 3193286 w 7462290"/>
                  <a:gd name="connsiteY60" fmla="*/ 1669542 h 6663756"/>
                  <a:gd name="connsiteX61" fmla="*/ 3152011 w 7462290"/>
                  <a:gd name="connsiteY61" fmla="*/ 1719300 h 6663756"/>
                  <a:gd name="connsiteX62" fmla="*/ 3110888 w 7462290"/>
                  <a:gd name="connsiteY62" fmla="*/ 1769935 h 6663756"/>
                  <a:gd name="connsiteX63" fmla="*/ 3069956 w 7462290"/>
                  <a:gd name="connsiteY63" fmla="*/ 1821421 h 6663756"/>
                  <a:gd name="connsiteX64" fmla="*/ 3029240 w 7462290"/>
                  <a:gd name="connsiteY64" fmla="*/ 1873758 h 6663756"/>
                  <a:gd name="connsiteX65" fmla="*/ 2960152 w 7462290"/>
                  <a:gd name="connsiteY65" fmla="*/ 1964372 h 6663756"/>
                  <a:gd name="connsiteX66" fmla="*/ 2930599 w 7462290"/>
                  <a:gd name="connsiteY66" fmla="*/ 2002142 h 6663756"/>
                  <a:gd name="connsiteX67" fmla="*/ 2900132 w 7462290"/>
                  <a:gd name="connsiteY67" fmla="*/ 2040204 h 6663756"/>
                  <a:gd name="connsiteX68" fmla="*/ 2868788 w 7462290"/>
                  <a:gd name="connsiteY68" fmla="*/ 2078520 h 6663756"/>
                  <a:gd name="connsiteX69" fmla="*/ 2836619 w 7462290"/>
                  <a:gd name="connsiteY69" fmla="*/ 2117064 h 6663756"/>
                  <a:gd name="connsiteX70" fmla="*/ 2803663 w 7462290"/>
                  <a:gd name="connsiteY70" fmla="*/ 2155799 h 6663756"/>
                  <a:gd name="connsiteX71" fmla="*/ 2769944 w 7462290"/>
                  <a:gd name="connsiteY71" fmla="*/ 2194725 h 6663756"/>
                  <a:gd name="connsiteX72" fmla="*/ 2735515 w 7462290"/>
                  <a:gd name="connsiteY72" fmla="*/ 2233790 h 6663756"/>
                  <a:gd name="connsiteX73" fmla="*/ 2700424 w 7462290"/>
                  <a:gd name="connsiteY73" fmla="*/ 2272982 h 6663756"/>
                  <a:gd name="connsiteX74" fmla="*/ 2664687 w 7462290"/>
                  <a:gd name="connsiteY74" fmla="*/ 2312263 h 6663756"/>
                  <a:gd name="connsiteX75" fmla="*/ 2628365 w 7462290"/>
                  <a:gd name="connsiteY75" fmla="*/ 2351608 h 6663756"/>
                  <a:gd name="connsiteX76" fmla="*/ 2591497 w 7462290"/>
                  <a:gd name="connsiteY76" fmla="*/ 2391003 h 6663756"/>
                  <a:gd name="connsiteX77" fmla="*/ 2554108 w 7462290"/>
                  <a:gd name="connsiteY77" fmla="*/ 2430424 h 6663756"/>
                  <a:gd name="connsiteX78" fmla="*/ 2516249 w 7462290"/>
                  <a:gd name="connsiteY78" fmla="*/ 2469819 h 6663756"/>
                  <a:gd name="connsiteX79" fmla="*/ 2477959 w 7462290"/>
                  <a:gd name="connsiteY79" fmla="*/ 2509189 h 6663756"/>
                  <a:gd name="connsiteX80" fmla="*/ 2439287 w 7462290"/>
                  <a:gd name="connsiteY80" fmla="*/ 2548483 h 6663756"/>
                  <a:gd name="connsiteX81" fmla="*/ 2400247 w 7462290"/>
                  <a:gd name="connsiteY81" fmla="*/ 2587701 h 6663756"/>
                  <a:gd name="connsiteX82" fmla="*/ 2360903 w 7462290"/>
                  <a:gd name="connsiteY82" fmla="*/ 2626791 h 6663756"/>
                  <a:gd name="connsiteX83" fmla="*/ 2321279 w 7462290"/>
                  <a:gd name="connsiteY83" fmla="*/ 2665742 h 6663756"/>
                  <a:gd name="connsiteX84" fmla="*/ 2281426 w 7462290"/>
                  <a:gd name="connsiteY84" fmla="*/ 2704515 h 6663756"/>
                  <a:gd name="connsiteX85" fmla="*/ 2241383 w 7462290"/>
                  <a:gd name="connsiteY85" fmla="*/ 2743111 h 6663756"/>
                  <a:gd name="connsiteX86" fmla="*/ 2201187 w 7462290"/>
                  <a:gd name="connsiteY86" fmla="*/ 2781465 h 6663756"/>
                  <a:gd name="connsiteX87" fmla="*/ 2160890 w 7462290"/>
                  <a:gd name="connsiteY87" fmla="*/ 2819577 h 6663756"/>
                  <a:gd name="connsiteX88" fmla="*/ 2080093 w 7462290"/>
                  <a:gd name="connsiteY88" fmla="*/ 2894952 h 6663756"/>
                  <a:gd name="connsiteX89" fmla="*/ 1999321 w 7462290"/>
                  <a:gd name="connsiteY89" fmla="*/ 2969018 h 6663756"/>
                  <a:gd name="connsiteX90" fmla="*/ 1918917 w 7462290"/>
                  <a:gd name="connsiteY90" fmla="*/ 3041548 h 6663756"/>
                  <a:gd name="connsiteX91" fmla="*/ 1839161 w 7462290"/>
                  <a:gd name="connsiteY91" fmla="*/ 3112338 h 6663756"/>
                  <a:gd name="connsiteX92" fmla="*/ 1760409 w 7462290"/>
                  <a:gd name="connsiteY92" fmla="*/ 3181185 h 6663756"/>
                  <a:gd name="connsiteX93" fmla="*/ 1682964 w 7462290"/>
                  <a:gd name="connsiteY93" fmla="*/ 3247872 h 6663756"/>
                  <a:gd name="connsiteX94" fmla="*/ 1607132 w 7462290"/>
                  <a:gd name="connsiteY94" fmla="*/ 3312185 h 6663756"/>
                  <a:gd name="connsiteX95" fmla="*/ 1533256 w 7462290"/>
                  <a:gd name="connsiteY95" fmla="*/ 3373894 h 6663756"/>
                  <a:gd name="connsiteX96" fmla="*/ 1461654 w 7462290"/>
                  <a:gd name="connsiteY96" fmla="*/ 3432822 h 6663756"/>
                  <a:gd name="connsiteX97" fmla="*/ 1392629 w 7462290"/>
                  <a:gd name="connsiteY97" fmla="*/ 3488740 h 6663756"/>
                  <a:gd name="connsiteX98" fmla="*/ 965449 w 7462290"/>
                  <a:gd name="connsiteY98" fmla="*/ 4167153 h 6663756"/>
                  <a:gd name="connsiteX99" fmla="*/ 20707 w 7462290"/>
                  <a:gd name="connsiteY99" fmla="*/ 6663756 h 6663756"/>
                  <a:gd name="connsiteX100" fmla="*/ 1939694 w 7462290"/>
                  <a:gd name="connsiteY100" fmla="*/ 6643878 h 6663756"/>
                  <a:gd name="connsiteX101" fmla="*/ 2427015 w 7462290"/>
                  <a:gd name="connsiteY101" fmla="*/ 4907432 h 6663756"/>
                  <a:gd name="connsiteX102" fmla="*/ 2859045 w 7462290"/>
                  <a:gd name="connsiteY102" fmla="*/ 3833073 h 6663756"/>
                  <a:gd name="connsiteX103" fmla="*/ 3355714 w 7462290"/>
                  <a:gd name="connsiteY103" fmla="*/ 2882981 h 6663756"/>
                  <a:gd name="connsiteX104" fmla="*/ 4141532 w 7462290"/>
                  <a:gd name="connsiteY104" fmla="*/ 1692351 h 6663756"/>
                  <a:gd name="connsiteX105" fmla="*/ 4176368 w 7462290"/>
                  <a:gd name="connsiteY105" fmla="*/ 1675676 h 6663756"/>
                  <a:gd name="connsiteX106" fmla="*/ 4213579 w 7462290"/>
                  <a:gd name="connsiteY106" fmla="*/ 1658874 h 6663756"/>
                  <a:gd name="connsiteX107" fmla="*/ 4253050 w 7462290"/>
                  <a:gd name="connsiteY107" fmla="*/ 1641944 h 6663756"/>
                  <a:gd name="connsiteX108" fmla="*/ 4294617 w 7462290"/>
                  <a:gd name="connsiteY108" fmla="*/ 1624901 h 6663756"/>
                  <a:gd name="connsiteX109" fmla="*/ 4338128 w 7462290"/>
                  <a:gd name="connsiteY109" fmla="*/ 1607769 h 6663756"/>
                  <a:gd name="connsiteX110" fmla="*/ 4383416 w 7462290"/>
                  <a:gd name="connsiteY110" fmla="*/ 1590560 h 6663756"/>
                  <a:gd name="connsiteX111" fmla="*/ 4430330 w 7462290"/>
                  <a:gd name="connsiteY111" fmla="*/ 1573301 h 6663756"/>
                  <a:gd name="connsiteX112" fmla="*/ 4478704 w 7462290"/>
                  <a:gd name="connsiteY112" fmla="*/ 1556016 h 6663756"/>
                  <a:gd name="connsiteX113" fmla="*/ 4528399 w 7462290"/>
                  <a:gd name="connsiteY113" fmla="*/ 1538719 h 6663756"/>
                  <a:gd name="connsiteX114" fmla="*/ 4579237 w 7462290"/>
                  <a:gd name="connsiteY114" fmla="*/ 1521421 h 6663756"/>
                  <a:gd name="connsiteX115" fmla="*/ 4631066 w 7462290"/>
                  <a:gd name="connsiteY115" fmla="*/ 1504162 h 6663756"/>
                  <a:gd name="connsiteX116" fmla="*/ 4683733 w 7462290"/>
                  <a:gd name="connsiteY116" fmla="*/ 1486954 h 6663756"/>
                  <a:gd name="connsiteX117" fmla="*/ 4790946 w 7462290"/>
                  <a:gd name="connsiteY117" fmla="*/ 1452753 h 6663756"/>
                  <a:gd name="connsiteX118" fmla="*/ 4899595 w 7462290"/>
                  <a:gd name="connsiteY118" fmla="*/ 1418996 h 6663756"/>
                  <a:gd name="connsiteX119" fmla="*/ 5062523 w 7462290"/>
                  <a:gd name="connsiteY119" fmla="*/ 1369542 h 6663756"/>
                  <a:gd name="connsiteX120" fmla="*/ 5420371 w 7462290"/>
                  <a:gd name="connsiteY120" fmla="*/ 1262392 h 6663756"/>
                  <a:gd name="connsiteX121" fmla="*/ 5511189 w 7462290"/>
                  <a:gd name="connsiteY121" fmla="*/ 1234630 h 6663756"/>
                  <a:gd name="connsiteX122" fmla="*/ 5594615 w 7462290"/>
                  <a:gd name="connsiteY122" fmla="*/ 1208430 h 6663756"/>
                  <a:gd name="connsiteX123" fmla="*/ 5633172 w 7462290"/>
                  <a:gd name="connsiteY123" fmla="*/ 1195971 h 6663756"/>
                  <a:gd name="connsiteX124" fmla="*/ 5843979 w 7462290"/>
                  <a:gd name="connsiteY124" fmla="*/ 1126337 h 6663756"/>
                  <a:gd name="connsiteX125" fmla="*/ 6189242 w 7462290"/>
                  <a:gd name="connsiteY125" fmla="*/ 1015098 h 6663756"/>
                  <a:gd name="connsiteX126" fmla="*/ 6560666 w 7462290"/>
                  <a:gd name="connsiteY126" fmla="*/ 897521 h 6663756"/>
                  <a:gd name="connsiteX127" fmla="*/ 6903693 w 7462290"/>
                  <a:gd name="connsiteY127" fmla="*/ 790600 h 6663756"/>
                  <a:gd name="connsiteX128" fmla="*/ 7190713 w 7462290"/>
                  <a:gd name="connsiteY128" fmla="*/ 702589 h 6663756"/>
                  <a:gd name="connsiteX129" fmla="*/ 7412239 w 7462290"/>
                  <a:gd name="connsiteY129" fmla="*/ 635825 h 6663756"/>
                  <a:gd name="connsiteX130" fmla="*/ 7462290 w 7462290"/>
                  <a:gd name="connsiteY130" fmla="*/ 367779 h 6663756"/>
                  <a:gd name="connsiteX0" fmla="*/ 7452767 w 7452767"/>
                  <a:gd name="connsiteY0" fmla="*/ 367779 h 6663756"/>
                  <a:gd name="connsiteX1" fmla="*/ 6108675 w 7452767"/>
                  <a:gd name="connsiteY1" fmla="*/ 96647 h 6663756"/>
                  <a:gd name="connsiteX2" fmla="*/ 5425250 w 7452767"/>
                  <a:gd name="connsiteY2" fmla="*/ 0 h 6663756"/>
                  <a:gd name="connsiteX3" fmla="*/ 5190617 w 7452767"/>
                  <a:gd name="connsiteY3" fmla="*/ 72224 h 6663756"/>
                  <a:gd name="connsiteX4" fmla="*/ 5192916 w 7452767"/>
                  <a:gd name="connsiteY4" fmla="*/ 307657 h 6663756"/>
                  <a:gd name="connsiteX5" fmla="*/ 5200472 w 7452767"/>
                  <a:gd name="connsiteY5" fmla="*/ 364629 h 6663756"/>
                  <a:gd name="connsiteX6" fmla="*/ 5204028 w 7452767"/>
                  <a:gd name="connsiteY6" fmla="*/ 415683 h 6663756"/>
                  <a:gd name="connsiteX7" fmla="*/ 5203711 w 7452767"/>
                  <a:gd name="connsiteY7" fmla="*/ 461111 h 6663756"/>
                  <a:gd name="connsiteX8" fmla="*/ 5199583 w 7452767"/>
                  <a:gd name="connsiteY8" fmla="*/ 501205 h 6663756"/>
                  <a:gd name="connsiteX9" fmla="*/ 5180317 w 7452767"/>
                  <a:gd name="connsiteY9" fmla="*/ 566585 h 6663756"/>
                  <a:gd name="connsiteX10" fmla="*/ 5146955 w 7452767"/>
                  <a:gd name="connsiteY10" fmla="*/ 614159 h 6663756"/>
                  <a:gd name="connsiteX11" fmla="*/ 5100269 w 7452767"/>
                  <a:gd name="connsiteY11" fmla="*/ 646277 h 6663756"/>
                  <a:gd name="connsiteX12" fmla="*/ 5040973 w 7452767"/>
                  <a:gd name="connsiteY12" fmla="*/ 665289 h 6663756"/>
                  <a:gd name="connsiteX13" fmla="*/ 4969815 w 7452767"/>
                  <a:gd name="connsiteY13" fmla="*/ 673544 h 6663756"/>
                  <a:gd name="connsiteX14" fmla="*/ 4930013 w 7452767"/>
                  <a:gd name="connsiteY14" fmla="*/ 674370 h 6663756"/>
                  <a:gd name="connsiteX15" fmla="*/ 4887532 w 7452767"/>
                  <a:gd name="connsiteY15" fmla="*/ 673392 h 6663756"/>
                  <a:gd name="connsiteX16" fmla="*/ 4842447 w 7452767"/>
                  <a:gd name="connsiteY16" fmla="*/ 670890 h 6663756"/>
                  <a:gd name="connsiteX17" fmla="*/ 4794872 w 7452767"/>
                  <a:gd name="connsiteY17" fmla="*/ 667169 h 6663756"/>
                  <a:gd name="connsiteX18" fmla="*/ 4744873 w 7452767"/>
                  <a:gd name="connsiteY18" fmla="*/ 662533 h 6663756"/>
                  <a:gd name="connsiteX19" fmla="*/ 4638027 w 7452767"/>
                  <a:gd name="connsiteY19" fmla="*/ 651624 h 6663756"/>
                  <a:gd name="connsiteX20" fmla="*/ 4611040 w 7452767"/>
                  <a:gd name="connsiteY20" fmla="*/ 649795 h 6663756"/>
                  <a:gd name="connsiteX21" fmla="*/ 4554487 w 7452767"/>
                  <a:gd name="connsiteY21" fmla="*/ 651319 h 6663756"/>
                  <a:gd name="connsiteX22" fmla="*/ 4494683 w 7452767"/>
                  <a:gd name="connsiteY22" fmla="*/ 659650 h 6663756"/>
                  <a:gd name="connsiteX23" fmla="*/ 4431818 w 7452767"/>
                  <a:gd name="connsiteY23" fmla="*/ 674598 h 6663756"/>
                  <a:gd name="connsiteX24" fmla="*/ 4366133 w 7452767"/>
                  <a:gd name="connsiteY24" fmla="*/ 695998 h 6663756"/>
                  <a:gd name="connsiteX25" fmla="*/ 4297807 w 7452767"/>
                  <a:gd name="connsiteY25" fmla="*/ 723646 h 6663756"/>
                  <a:gd name="connsiteX26" fmla="*/ 4262730 w 7452767"/>
                  <a:gd name="connsiteY26" fmla="*/ 739775 h 6663756"/>
                  <a:gd name="connsiteX27" fmla="*/ 4227081 w 7452767"/>
                  <a:gd name="connsiteY27" fmla="*/ 757389 h 6663756"/>
                  <a:gd name="connsiteX28" fmla="*/ 4190873 w 7452767"/>
                  <a:gd name="connsiteY28" fmla="*/ 776490 h 6663756"/>
                  <a:gd name="connsiteX29" fmla="*/ 4154145 w 7452767"/>
                  <a:gd name="connsiteY29" fmla="*/ 797052 h 6663756"/>
                  <a:gd name="connsiteX30" fmla="*/ 4131958 w 7452767"/>
                  <a:gd name="connsiteY30" fmla="*/ 810158 h 6663756"/>
                  <a:gd name="connsiteX31" fmla="*/ 4131958 w 7452767"/>
                  <a:gd name="connsiteY31" fmla="*/ 1692389 h 6663756"/>
                  <a:gd name="connsiteX32" fmla="*/ 3949154 w 7452767"/>
                  <a:gd name="connsiteY32" fmla="*/ 1821446 h 6663756"/>
                  <a:gd name="connsiteX33" fmla="*/ 4006787 w 7452767"/>
                  <a:gd name="connsiteY33" fmla="*/ 1773847 h 6663756"/>
                  <a:gd name="connsiteX34" fmla="*/ 4039705 w 7452767"/>
                  <a:gd name="connsiteY34" fmla="*/ 1749183 h 6663756"/>
                  <a:gd name="connsiteX35" fmla="*/ 4071607 w 7452767"/>
                  <a:gd name="connsiteY35" fmla="*/ 1727263 h 6663756"/>
                  <a:gd name="connsiteX36" fmla="*/ 4131958 w 7452767"/>
                  <a:gd name="connsiteY36" fmla="*/ 1692389 h 6663756"/>
                  <a:gd name="connsiteX37" fmla="*/ 4131958 w 7452767"/>
                  <a:gd name="connsiteY37" fmla="*/ 810158 h 6663756"/>
                  <a:gd name="connsiteX38" fmla="*/ 4079215 w 7452767"/>
                  <a:gd name="connsiteY38" fmla="*/ 842441 h 6663756"/>
                  <a:gd name="connsiteX39" fmla="*/ 4041064 w 7452767"/>
                  <a:gd name="connsiteY39" fmla="*/ 867232 h 6663756"/>
                  <a:gd name="connsiteX40" fmla="*/ 4002507 w 7452767"/>
                  <a:gd name="connsiteY40" fmla="*/ 893394 h 6663756"/>
                  <a:gd name="connsiteX41" fmla="*/ 3963543 w 7452767"/>
                  <a:gd name="connsiteY41" fmla="*/ 920889 h 6663756"/>
                  <a:gd name="connsiteX42" fmla="*/ 3924224 w 7452767"/>
                  <a:gd name="connsiteY42" fmla="*/ 949718 h 6663756"/>
                  <a:gd name="connsiteX43" fmla="*/ 3884562 w 7452767"/>
                  <a:gd name="connsiteY43" fmla="*/ 979843 h 6663756"/>
                  <a:gd name="connsiteX44" fmla="*/ 3844582 w 7452767"/>
                  <a:gd name="connsiteY44" fmla="*/ 1011250 h 6663756"/>
                  <a:gd name="connsiteX45" fmla="*/ 3804311 w 7452767"/>
                  <a:gd name="connsiteY45" fmla="*/ 1043901 h 6663756"/>
                  <a:gd name="connsiteX46" fmla="*/ 3763785 w 7452767"/>
                  <a:gd name="connsiteY46" fmla="*/ 1077798 h 6663756"/>
                  <a:gd name="connsiteX47" fmla="*/ 3723031 w 7452767"/>
                  <a:gd name="connsiteY47" fmla="*/ 1112913 h 6663756"/>
                  <a:gd name="connsiteX48" fmla="*/ 3682060 w 7452767"/>
                  <a:gd name="connsiteY48" fmla="*/ 1149210 h 6663756"/>
                  <a:gd name="connsiteX49" fmla="*/ 3640900 w 7452767"/>
                  <a:gd name="connsiteY49" fmla="*/ 1186675 h 6663756"/>
                  <a:gd name="connsiteX50" fmla="*/ 3599599 w 7452767"/>
                  <a:gd name="connsiteY50" fmla="*/ 1225283 h 6663756"/>
                  <a:gd name="connsiteX51" fmla="*/ 3558159 w 7452767"/>
                  <a:gd name="connsiteY51" fmla="*/ 1265021 h 6663756"/>
                  <a:gd name="connsiteX52" fmla="*/ 3516617 w 7452767"/>
                  <a:gd name="connsiteY52" fmla="*/ 1305852 h 6663756"/>
                  <a:gd name="connsiteX53" fmla="*/ 3475012 w 7452767"/>
                  <a:gd name="connsiteY53" fmla="*/ 1347774 h 6663756"/>
                  <a:gd name="connsiteX54" fmla="*/ 3433344 w 7452767"/>
                  <a:gd name="connsiteY54" fmla="*/ 1390738 h 6663756"/>
                  <a:gd name="connsiteX55" fmla="*/ 3391649 w 7452767"/>
                  <a:gd name="connsiteY55" fmla="*/ 1434757 h 6663756"/>
                  <a:gd name="connsiteX56" fmla="*/ 3349968 w 7452767"/>
                  <a:gd name="connsiteY56" fmla="*/ 1479778 h 6663756"/>
                  <a:gd name="connsiteX57" fmla="*/ 3308299 w 7452767"/>
                  <a:gd name="connsiteY57" fmla="*/ 1525790 h 6663756"/>
                  <a:gd name="connsiteX58" fmla="*/ 3266707 w 7452767"/>
                  <a:gd name="connsiteY58" fmla="*/ 1572768 h 6663756"/>
                  <a:gd name="connsiteX59" fmla="*/ 3225178 w 7452767"/>
                  <a:gd name="connsiteY59" fmla="*/ 1620697 h 6663756"/>
                  <a:gd name="connsiteX60" fmla="*/ 3183763 w 7452767"/>
                  <a:gd name="connsiteY60" fmla="*/ 1669542 h 6663756"/>
                  <a:gd name="connsiteX61" fmla="*/ 3142488 w 7452767"/>
                  <a:gd name="connsiteY61" fmla="*/ 1719300 h 6663756"/>
                  <a:gd name="connsiteX62" fmla="*/ 3101365 w 7452767"/>
                  <a:gd name="connsiteY62" fmla="*/ 1769935 h 6663756"/>
                  <a:gd name="connsiteX63" fmla="*/ 3060433 w 7452767"/>
                  <a:gd name="connsiteY63" fmla="*/ 1821421 h 6663756"/>
                  <a:gd name="connsiteX64" fmla="*/ 3019717 w 7452767"/>
                  <a:gd name="connsiteY64" fmla="*/ 1873758 h 6663756"/>
                  <a:gd name="connsiteX65" fmla="*/ 2950629 w 7452767"/>
                  <a:gd name="connsiteY65" fmla="*/ 1964372 h 6663756"/>
                  <a:gd name="connsiteX66" fmla="*/ 2921076 w 7452767"/>
                  <a:gd name="connsiteY66" fmla="*/ 2002142 h 6663756"/>
                  <a:gd name="connsiteX67" fmla="*/ 2890609 w 7452767"/>
                  <a:gd name="connsiteY67" fmla="*/ 2040204 h 6663756"/>
                  <a:gd name="connsiteX68" fmla="*/ 2859265 w 7452767"/>
                  <a:gd name="connsiteY68" fmla="*/ 2078520 h 6663756"/>
                  <a:gd name="connsiteX69" fmla="*/ 2827096 w 7452767"/>
                  <a:gd name="connsiteY69" fmla="*/ 2117064 h 6663756"/>
                  <a:gd name="connsiteX70" fmla="*/ 2794140 w 7452767"/>
                  <a:gd name="connsiteY70" fmla="*/ 2155799 h 6663756"/>
                  <a:gd name="connsiteX71" fmla="*/ 2760421 w 7452767"/>
                  <a:gd name="connsiteY71" fmla="*/ 2194725 h 6663756"/>
                  <a:gd name="connsiteX72" fmla="*/ 2725992 w 7452767"/>
                  <a:gd name="connsiteY72" fmla="*/ 2233790 h 6663756"/>
                  <a:gd name="connsiteX73" fmla="*/ 2690901 w 7452767"/>
                  <a:gd name="connsiteY73" fmla="*/ 2272982 h 6663756"/>
                  <a:gd name="connsiteX74" fmla="*/ 2655164 w 7452767"/>
                  <a:gd name="connsiteY74" fmla="*/ 2312263 h 6663756"/>
                  <a:gd name="connsiteX75" fmla="*/ 2618842 w 7452767"/>
                  <a:gd name="connsiteY75" fmla="*/ 2351608 h 6663756"/>
                  <a:gd name="connsiteX76" fmla="*/ 2581974 w 7452767"/>
                  <a:gd name="connsiteY76" fmla="*/ 2391003 h 6663756"/>
                  <a:gd name="connsiteX77" fmla="*/ 2544585 w 7452767"/>
                  <a:gd name="connsiteY77" fmla="*/ 2430424 h 6663756"/>
                  <a:gd name="connsiteX78" fmla="*/ 2506726 w 7452767"/>
                  <a:gd name="connsiteY78" fmla="*/ 2469819 h 6663756"/>
                  <a:gd name="connsiteX79" fmla="*/ 2468436 w 7452767"/>
                  <a:gd name="connsiteY79" fmla="*/ 2509189 h 6663756"/>
                  <a:gd name="connsiteX80" fmla="*/ 2429764 w 7452767"/>
                  <a:gd name="connsiteY80" fmla="*/ 2548483 h 6663756"/>
                  <a:gd name="connsiteX81" fmla="*/ 2390724 w 7452767"/>
                  <a:gd name="connsiteY81" fmla="*/ 2587701 h 6663756"/>
                  <a:gd name="connsiteX82" fmla="*/ 2351380 w 7452767"/>
                  <a:gd name="connsiteY82" fmla="*/ 2626791 h 6663756"/>
                  <a:gd name="connsiteX83" fmla="*/ 2311756 w 7452767"/>
                  <a:gd name="connsiteY83" fmla="*/ 2665742 h 6663756"/>
                  <a:gd name="connsiteX84" fmla="*/ 2271903 w 7452767"/>
                  <a:gd name="connsiteY84" fmla="*/ 2704515 h 6663756"/>
                  <a:gd name="connsiteX85" fmla="*/ 2231860 w 7452767"/>
                  <a:gd name="connsiteY85" fmla="*/ 2743111 h 6663756"/>
                  <a:gd name="connsiteX86" fmla="*/ 2191664 w 7452767"/>
                  <a:gd name="connsiteY86" fmla="*/ 2781465 h 6663756"/>
                  <a:gd name="connsiteX87" fmla="*/ 2151367 w 7452767"/>
                  <a:gd name="connsiteY87" fmla="*/ 2819577 h 6663756"/>
                  <a:gd name="connsiteX88" fmla="*/ 2070570 w 7452767"/>
                  <a:gd name="connsiteY88" fmla="*/ 2894952 h 6663756"/>
                  <a:gd name="connsiteX89" fmla="*/ 1989798 w 7452767"/>
                  <a:gd name="connsiteY89" fmla="*/ 2969018 h 6663756"/>
                  <a:gd name="connsiteX90" fmla="*/ 1909394 w 7452767"/>
                  <a:gd name="connsiteY90" fmla="*/ 3041548 h 6663756"/>
                  <a:gd name="connsiteX91" fmla="*/ 1829638 w 7452767"/>
                  <a:gd name="connsiteY91" fmla="*/ 3112338 h 6663756"/>
                  <a:gd name="connsiteX92" fmla="*/ 1750886 w 7452767"/>
                  <a:gd name="connsiteY92" fmla="*/ 3181185 h 6663756"/>
                  <a:gd name="connsiteX93" fmla="*/ 1673441 w 7452767"/>
                  <a:gd name="connsiteY93" fmla="*/ 3247872 h 6663756"/>
                  <a:gd name="connsiteX94" fmla="*/ 1597609 w 7452767"/>
                  <a:gd name="connsiteY94" fmla="*/ 3312185 h 6663756"/>
                  <a:gd name="connsiteX95" fmla="*/ 1523733 w 7452767"/>
                  <a:gd name="connsiteY95" fmla="*/ 3373894 h 6663756"/>
                  <a:gd name="connsiteX96" fmla="*/ 1452131 w 7452767"/>
                  <a:gd name="connsiteY96" fmla="*/ 3432822 h 6663756"/>
                  <a:gd name="connsiteX97" fmla="*/ 1383106 w 7452767"/>
                  <a:gd name="connsiteY97" fmla="*/ 3488740 h 6663756"/>
                  <a:gd name="connsiteX98" fmla="*/ 955926 w 7452767"/>
                  <a:gd name="connsiteY98" fmla="*/ 4167153 h 6663756"/>
                  <a:gd name="connsiteX99" fmla="*/ 11184 w 7452767"/>
                  <a:gd name="connsiteY99" fmla="*/ 6663756 h 6663756"/>
                  <a:gd name="connsiteX100" fmla="*/ 1930171 w 7452767"/>
                  <a:gd name="connsiteY100" fmla="*/ 6643878 h 6663756"/>
                  <a:gd name="connsiteX101" fmla="*/ 2417492 w 7452767"/>
                  <a:gd name="connsiteY101" fmla="*/ 4907432 h 6663756"/>
                  <a:gd name="connsiteX102" fmla="*/ 2849522 w 7452767"/>
                  <a:gd name="connsiteY102" fmla="*/ 3833073 h 6663756"/>
                  <a:gd name="connsiteX103" fmla="*/ 3346191 w 7452767"/>
                  <a:gd name="connsiteY103" fmla="*/ 2882981 h 6663756"/>
                  <a:gd name="connsiteX104" fmla="*/ 4132009 w 7452767"/>
                  <a:gd name="connsiteY104" fmla="*/ 1692351 h 6663756"/>
                  <a:gd name="connsiteX105" fmla="*/ 4166845 w 7452767"/>
                  <a:gd name="connsiteY105" fmla="*/ 1675676 h 6663756"/>
                  <a:gd name="connsiteX106" fmla="*/ 4204056 w 7452767"/>
                  <a:gd name="connsiteY106" fmla="*/ 1658874 h 6663756"/>
                  <a:gd name="connsiteX107" fmla="*/ 4243527 w 7452767"/>
                  <a:gd name="connsiteY107" fmla="*/ 1641944 h 6663756"/>
                  <a:gd name="connsiteX108" fmla="*/ 4285094 w 7452767"/>
                  <a:gd name="connsiteY108" fmla="*/ 1624901 h 6663756"/>
                  <a:gd name="connsiteX109" fmla="*/ 4328605 w 7452767"/>
                  <a:gd name="connsiteY109" fmla="*/ 1607769 h 6663756"/>
                  <a:gd name="connsiteX110" fmla="*/ 4373893 w 7452767"/>
                  <a:gd name="connsiteY110" fmla="*/ 1590560 h 6663756"/>
                  <a:gd name="connsiteX111" fmla="*/ 4420807 w 7452767"/>
                  <a:gd name="connsiteY111" fmla="*/ 1573301 h 6663756"/>
                  <a:gd name="connsiteX112" fmla="*/ 4469181 w 7452767"/>
                  <a:gd name="connsiteY112" fmla="*/ 1556016 h 6663756"/>
                  <a:gd name="connsiteX113" fmla="*/ 4518876 w 7452767"/>
                  <a:gd name="connsiteY113" fmla="*/ 1538719 h 6663756"/>
                  <a:gd name="connsiteX114" fmla="*/ 4569714 w 7452767"/>
                  <a:gd name="connsiteY114" fmla="*/ 1521421 h 6663756"/>
                  <a:gd name="connsiteX115" fmla="*/ 4621543 w 7452767"/>
                  <a:gd name="connsiteY115" fmla="*/ 1504162 h 6663756"/>
                  <a:gd name="connsiteX116" fmla="*/ 4674210 w 7452767"/>
                  <a:gd name="connsiteY116" fmla="*/ 1486954 h 6663756"/>
                  <a:gd name="connsiteX117" fmla="*/ 4781423 w 7452767"/>
                  <a:gd name="connsiteY117" fmla="*/ 1452753 h 6663756"/>
                  <a:gd name="connsiteX118" fmla="*/ 4890072 w 7452767"/>
                  <a:gd name="connsiteY118" fmla="*/ 1418996 h 6663756"/>
                  <a:gd name="connsiteX119" fmla="*/ 5053000 w 7452767"/>
                  <a:gd name="connsiteY119" fmla="*/ 1369542 h 6663756"/>
                  <a:gd name="connsiteX120" fmla="*/ 5410848 w 7452767"/>
                  <a:gd name="connsiteY120" fmla="*/ 1262392 h 6663756"/>
                  <a:gd name="connsiteX121" fmla="*/ 5501666 w 7452767"/>
                  <a:gd name="connsiteY121" fmla="*/ 1234630 h 6663756"/>
                  <a:gd name="connsiteX122" fmla="*/ 5585092 w 7452767"/>
                  <a:gd name="connsiteY122" fmla="*/ 1208430 h 6663756"/>
                  <a:gd name="connsiteX123" fmla="*/ 5623649 w 7452767"/>
                  <a:gd name="connsiteY123" fmla="*/ 1195971 h 6663756"/>
                  <a:gd name="connsiteX124" fmla="*/ 5834456 w 7452767"/>
                  <a:gd name="connsiteY124" fmla="*/ 1126337 h 6663756"/>
                  <a:gd name="connsiteX125" fmla="*/ 6179719 w 7452767"/>
                  <a:gd name="connsiteY125" fmla="*/ 1015098 h 6663756"/>
                  <a:gd name="connsiteX126" fmla="*/ 6551143 w 7452767"/>
                  <a:gd name="connsiteY126" fmla="*/ 897521 h 6663756"/>
                  <a:gd name="connsiteX127" fmla="*/ 6894170 w 7452767"/>
                  <a:gd name="connsiteY127" fmla="*/ 790600 h 6663756"/>
                  <a:gd name="connsiteX128" fmla="*/ 7181190 w 7452767"/>
                  <a:gd name="connsiteY128" fmla="*/ 702589 h 6663756"/>
                  <a:gd name="connsiteX129" fmla="*/ 7402716 w 7452767"/>
                  <a:gd name="connsiteY129" fmla="*/ 635825 h 6663756"/>
                  <a:gd name="connsiteX130" fmla="*/ 7452767 w 7452767"/>
                  <a:gd name="connsiteY130" fmla="*/ 367779 h 666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7452767" h="6663756">
                    <a:moveTo>
                      <a:pt x="7452767" y="367779"/>
                    </a:moveTo>
                    <a:lnTo>
                      <a:pt x="6108675" y="96647"/>
                    </a:lnTo>
                    <a:lnTo>
                      <a:pt x="5425250" y="0"/>
                    </a:lnTo>
                    <a:lnTo>
                      <a:pt x="5190617" y="72224"/>
                    </a:lnTo>
                    <a:cubicBezTo>
                      <a:pt x="5191383" y="150702"/>
                      <a:pt x="5192150" y="229179"/>
                      <a:pt x="5192916" y="307657"/>
                    </a:cubicBezTo>
                    <a:lnTo>
                      <a:pt x="5200472" y="364629"/>
                    </a:lnTo>
                    <a:lnTo>
                      <a:pt x="5204028" y="415683"/>
                    </a:lnTo>
                    <a:cubicBezTo>
                      <a:pt x="5203922" y="430826"/>
                      <a:pt x="5203817" y="445968"/>
                      <a:pt x="5203711" y="461111"/>
                    </a:cubicBezTo>
                    <a:lnTo>
                      <a:pt x="5199583" y="501205"/>
                    </a:lnTo>
                    <a:lnTo>
                      <a:pt x="5180317" y="566585"/>
                    </a:lnTo>
                    <a:lnTo>
                      <a:pt x="5146955" y="614159"/>
                    </a:lnTo>
                    <a:lnTo>
                      <a:pt x="5100269" y="646277"/>
                    </a:lnTo>
                    <a:lnTo>
                      <a:pt x="5040973" y="665289"/>
                    </a:lnTo>
                    <a:lnTo>
                      <a:pt x="4969815" y="673544"/>
                    </a:lnTo>
                    <a:lnTo>
                      <a:pt x="4930013" y="674370"/>
                    </a:lnTo>
                    <a:lnTo>
                      <a:pt x="4887532" y="673392"/>
                    </a:lnTo>
                    <a:lnTo>
                      <a:pt x="4842447" y="670890"/>
                    </a:lnTo>
                    <a:lnTo>
                      <a:pt x="4794872" y="667169"/>
                    </a:lnTo>
                    <a:lnTo>
                      <a:pt x="4744873" y="662533"/>
                    </a:lnTo>
                    <a:lnTo>
                      <a:pt x="4638027" y="651624"/>
                    </a:lnTo>
                    <a:lnTo>
                      <a:pt x="4611040" y="649795"/>
                    </a:lnTo>
                    <a:lnTo>
                      <a:pt x="4554487" y="651319"/>
                    </a:lnTo>
                    <a:lnTo>
                      <a:pt x="4494683" y="659650"/>
                    </a:lnTo>
                    <a:lnTo>
                      <a:pt x="4431818" y="674598"/>
                    </a:lnTo>
                    <a:lnTo>
                      <a:pt x="4366133" y="695998"/>
                    </a:lnTo>
                    <a:lnTo>
                      <a:pt x="4297807" y="723646"/>
                    </a:lnTo>
                    <a:lnTo>
                      <a:pt x="4262730" y="739775"/>
                    </a:lnTo>
                    <a:lnTo>
                      <a:pt x="4227081" y="757389"/>
                    </a:lnTo>
                    <a:lnTo>
                      <a:pt x="4190873" y="776490"/>
                    </a:lnTo>
                    <a:lnTo>
                      <a:pt x="4154145" y="797052"/>
                    </a:lnTo>
                    <a:lnTo>
                      <a:pt x="4131958" y="810158"/>
                    </a:lnTo>
                    <a:lnTo>
                      <a:pt x="4131958" y="1692389"/>
                    </a:lnTo>
                    <a:lnTo>
                      <a:pt x="3949154" y="1821446"/>
                    </a:lnTo>
                    <a:lnTo>
                      <a:pt x="4006787" y="1773847"/>
                    </a:lnTo>
                    <a:lnTo>
                      <a:pt x="4039705" y="1749183"/>
                    </a:lnTo>
                    <a:lnTo>
                      <a:pt x="4071607" y="1727263"/>
                    </a:lnTo>
                    <a:lnTo>
                      <a:pt x="4131958" y="1692389"/>
                    </a:lnTo>
                    <a:lnTo>
                      <a:pt x="4131958" y="810158"/>
                    </a:lnTo>
                    <a:lnTo>
                      <a:pt x="4079215" y="842441"/>
                    </a:lnTo>
                    <a:lnTo>
                      <a:pt x="4041064" y="867232"/>
                    </a:lnTo>
                    <a:lnTo>
                      <a:pt x="4002507" y="893394"/>
                    </a:lnTo>
                    <a:lnTo>
                      <a:pt x="3963543" y="920889"/>
                    </a:lnTo>
                    <a:lnTo>
                      <a:pt x="3924224" y="949718"/>
                    </a:lnTo>
                    <a:lnTo>
                      <a:pt x="3884562" y="979843"/>
                    </a:lnTo>
                    <a:lnTo>
                      <a:pt x="3844582" y="1011250"/>
                    </a:lnTo>
                    <a:lnTo>
                      <a:pt x="3804311" y="1043901"/>
                    </a:lnTo>
                    <a:lnTo>
                      <a:pt x="3763785" y="1077798"/>
                    </a:lnTo>
                    <a:lnTo>
                      <a:pt x="3723031" y="1112913"/>
                    </a:lnTo>
                    <a:lnTo>
                      <a:pt x="3682060" y="1149210"/>
                    </a:lnTo>
                    <a:lnTo>
                      <a:pt x="3640900" y="1186675"/>
                    </a:lnTo>
                    <a:lnTo>
                      <a:pt x="3599599" y="1225283"/>
                    </a:lnTo>
                    <a:lnTo>
                      <a:pt x="3558159" y="1265021"/>
                    </a:lnTo>
                    <a:lnTo>
                      <a:pt x="3516617" y="1305852"/>
                    </a:lnTo>
                    <a:lnTo>
                      <a:pt x="3475012" y="1347774"/>
                    </a:lnTo>
                    <a:lnTo>
                      <a:pt x="3433344" y="1390738"/>
                    </a:lnTo>
                    <a:lnTo>
                      <a:pt x="3391649" y="1434757"/>
                    </a:lnTo>
                    <a:lnTo>
                      <a:pt x="3349968" y="1479778"/>
                    </a:lnTo>
                    <a:lnTo>
                      <a:pt x="3308299" y="1525790"/>
                    </a:lnTo>
                    <a:lnTo>
                      <a:pt x="3266707" y="1572768"/>
                    </a:lnTo>
                    <a:lnTo>
                      <a:pt x="3225178" y="1620697"/>
                    </a:lnTo>
                    <a:lnTo>
                      <a:pt x="3183763" y="1669542"/>
                    </a:lnTo>
                    <a:lnTo>
                      <a:pt x="3142488" y="1719300"/>
                    </a:lnTo>
                    <a:lnTo>
                      <a:pt x="3101365" y="1769935"/>
                    </a:lnTo>
                    <a:lnTo>
                      <a:pt x="3060433" y="1821421"/>
                    </a:lnTo>
                    <a:lnTo>
                      <a:pt x="3019717" y="1873758"/>
                    </a:lnTo>
                    <a:lnTo>
                      <a:pt x="2950629" y="1964372"/>
                    </a:lnTo>
                    <a:lnTo>
                      <a:pt x="2921076" y="2002142"/>
                    </a:lnTo>
                    <a:lnTo>
                      <a:pt x="2890609" y="2040204"/>
                    </a:lnTo>
                    <a:lnTo>
                      <a:pt x="2859265" y="2078520"/>
                    </a:lnTo>
                    <a:lnTo>
                      <a:pt x="2827096" y="2117064"/>
                    </a:lnTo>
                    <a:lnTo>
                      <a:pt x="2794140" y="2155799"/>
                    </a:lnTo>
                    <a:lnTo>
                      <a:pt x="2760421" y="2194725"/>
                    </a:lnTo>
                    <a:lnTo>
                      <a:pt x="2725992" y="2233790"/>
                    </a:lnTo>
                    <a:lnTo>
                      <a:pt x="2690901" y="2272982"/>
                    </a:lnTo>
                    <a:lnTo>
                      <a:pt x="2655164" y="2312263"/>
                    </a:lnTo>
                    <a:lnTo>
                      <a:pt x="2618842" y="2351608"/>
                    </a:lnTo>
                    <a:lnTo>
                      <a:pt x="2581974" y="2391003"/>
                    </a:lnTo>
                    <a:lnTo>
                      <a:pt x="2544585" y="2430424"/>
                    </a:lnTo>
                    <a:lnTo>
                      <a:pt x="2506726" y="2469819"/>
                    </a:lnTo>
                    <a:lnTo>
                      <a:pt x="2468436" y="2509189"/>
                    </a:lnTo>
                    <a:lnTo>
                      <a:pt x="2429764" y="2548483"/>
                    </a:lnTo>
                    <a:lnTo>
                      <a:pt x="2390724" y="2587701"/>
                    </a:lnTo>
                    <a:lnTo>
                      <a:pt x="2351380" y="2626791"/>
                    </a:lnTo>
                    <a:lnTo>
                      <a:pt x="2311756" y="2665742"/>
                    </a:lnTo>
                    <a:lnTo>
                      <a:pt x="2271903" y="2704515"/>
                    </a:lnTo>
                    <a:lnTo>
                      <a:pt x="2231860" y="2743111"/>
                    </a:lnTo>
                    <a:lnTo>
                      <a:pt x="2191664" y="2781465"/>
                    </a:lnTo>
                    <a:lnTo>
                      <a:pt x="2151367" y="2819577"/>
                    </a:lnTo>
                    <a:lnTo>
                      <a:pt x="2070570" y="2894952"/>
                    </a:lnTo>
                    <a:lnTo>
                      <a:pt x="1989798" y="2969018"/>
                    </a:lnTo>
                    <a:lnTo>
                      <a:pt x="1909394" y="3041548"/>
                    </a:lnTo>
                    <a:lnTo>
                      <a:pt x="1829638" y="3112338"/>
                    </a:lnTo>
                    <a:lnTo>
                      <a:pt x="1750886" y="3181185"/>
                    </a:lnTo>
                    <a:lnTo>
                      <a:pt x="1673441" y="3247872"/>
                    </a:lnTo>
                    <a:lnTo>
                      <a:pt x="1597609" y="3312185"/>
                    </a:lnTo>
                    <a:lnTo>
                      <a:pt x="1523733" y="3373894"/>
                    </a:lnTo>
                    <a:lnTo>
                      <a:pt x="1452131" y="3432822"/>
                    </a:lnTo>
                    <a:lnTo>
                      <a:pt x="1383106" y="3488740"/>
                    </a:lnTo>
                    <a:cubicBezTo>
                      <a:pt x="1350101" y="3515050"/>
                      <a:pt x="1244214" y="3697619"/>
                      <a:pt x="955926" y="4167153"/>
                    </a:cubicBezTo>
                    <a:cubicBezTo>
                      <a:pt x="667638" y="4636687"/>
                      <a:pt x="-101495" y="6154890"/>
                      <a:pt x="11184" y="6663756"/>
                    </a:cubicBezTo>
                    <a:lnTo>
                      <a:pt x="1930171" y="6643878"/>
                    </a:lnTo>
                    <a:cubicBezTo>
                      <a:pt x="2142379" y="6354470"/>
                      <a:pt x="2264267" y="5375899"/>
                      <a:pt x="2417492" y="4907432"/>
                    </a:cubicBezTo>
                    <a:cubicBezTo>
                      <a:pt x="2570717" y="4438965"/>
                      <a:pt x="2694739" y="4170482"/>
                      <a:pt x="2849522" y="3833073"/>
                    </a:cubicBezTo>
                    <a:lnTo>
                      <a:pt x="3346191" y="2882981"/>
                    </a:lnTo>
                    <a:lnTo>
                      <a:pt x="4132009" y="1692351"/>
                    </a:lnTo>
                    <a:lnTo>
                      <a:pt x="4166845" y="1675676"/>
                    </a:lnTo>
                    <a:lnTo>
                      <a:pt x="4204056" y="1658874"/>
                    </a:lnTo>
                    <a:lnTo>
                      <a:pt x="4243527" y="1641944"/>
                    </a:lnTo>
                    <a:lnTo>
                      <a:pt x="4285094" y="1624901"/>
                    </a:lnTo>
                    <a:lnTo>
                      <a:pt x="4328605" y="1607769"/>
                    </a:lnTo>
                    <a:lnTo>
                      <a:pt x="4373893" y="1590560"/>
                    </a:lnTo>
                    <a:lnTo>
                      <a:pt x="4420807" y="1573301"/>
                    </a:lnTo>
                    <a:lnTo>
                      <a:pt x="4469181" y="1556016"/>
                    </a:lnTo>
                    <a:lnTo>
                      <a:pt x="4518876" y="1538719"/>
                    </a:lnTo>
                    <a:lnTo>
                      <a:pt x="4569714" y="1521421"/>
                    </a:lnTo>
                    <a:lnTo>
                      <a:pt x="4621543" y="1504162"/>
                    </a:lnTo>
                    <a:lnTo>
                      <a:pt x="4674210" y="1486954"/>
                    </a:lnTo>
                    <a:lnTo>
                      <a:pt x="4781423" y="1452753"/>
                    </a:lnTo>
                    <a:lnTo>
                      <a:pt x="4890072" y="1418996"/>
                    </a:lnTo>
                    <a:lnTo>
                      <a:pt x="5053000" y="1369542"/>
                    </a:lnTo>
                    <a:lnTo>
                      <a:pt x="5410848" y="1262392"/>
                    </a:lnTo>
                    <a:lnTo>
                      <a:pt x="5501666" y="1234630"/>
                    </a:lnTo>
                    <a:lnTo>
                      <a:pt x="5585092" y="1208430"/>
                    </a:lnTo>
                    <a:lnTo>
                      <a:pt x="5623649" y="1195971"/>
                    </a:lnTo>
                    <a:lnTo>
                      <a:pt x="5834456" y="1126337"/>
                    </a:lnTo>
                    <a:lnTo>
                      <a:pt x="6179719" y="1015098"/>
                    </a:lnTo>
                    <a:lnTo>
                      <a:pt x="6551143" y="897521"/>
                    </a:lnTo>
                    <a:lnTo>
                      <a:pt x="6894170" y="790600"/>
                    </a:lnTo>
                    <a:lnTo>
                      <a:pt x="7181190" y="702589"/>
                    </a:lnTo>
                    <a:lnTo>
                      <a:pt x="7402716" y="635825"/>
                    </a:lnTo>
                    <a:lnTo>
                      <a:pt x="7452767" y="367779"/>
                    </a:lnTo>
                    <a:close/>
                  </a:path>
                </a:pathLst>
              </a:custGeom>
              <a:solidFill>
                <a:srgbClr val="EF9079"/>
              </a:solidFill>
            </p:spPr>
            <p:txBody>
              <a:bodyPr wrap="square" lIns="0" tIns="0" rIns="0" bIns="0" rtlCol="0"/>
              <a:lstStyle/>
              <a:p>
                <a:endParaRPr dirty="0"/>
              </a:p>
            </p:txBody>
          </p:sp>
          <p:sp>
            <p:nvSpPr>
              <p:cNvPr id="103" name="object 9">
                <a:extLst>
                  <a:ext uri="{FF2B5EF4-FFF2-40B4-BE49-F238E27FC236}">
                    <a16:creationId xmlns:a16="http://schemas.microsoft.com/office/drawing/2014/main" id="{DA57D439-341C-8343-AF13-72B7575687F6}"/>
                  </a:ext>
                </a:extLst>
              </p:cNvPr>
              <p:cNvSpPr/>
              <p:nvPr/>
            </p:nvSpPr>
            <p:spPr>
              <a:xfrm>
                <a:off x="10292386" y="3117847"/>
                <a:ext cx="1971039" cy="3878579"/>
              </a:xfrm>
              <a:custGeom>
                <a:avLst/>
                <a:gdLst/>
                <a:ahLst/>
                <a:cxnLst/>
                <a:rect l="l" t="t" r="r" b="b"/>
                <a:pathLst>
                  <a:path w="1971040" h="3878579">
                    <a:moveTo>
                      <a:pt x="1971044" y="0"/>
                    </a:moveTo>
                    <a:lnTo>
                      <a:pt x="1916391" y="27425"/>
                    </a:lnTo>
                    <a:lnTo>
                      <a:pt x="1851922" y="64714"/>
                    </a:lnTo>
                    <a:lnTo>
                      <a:pt x="1818051" y="87811"/>
                    </a:lnTo>
                    <a:lnTo>
                      <a:pt x="1783498" y="114062"/>
                    </a:lnTo>
                    <a:lnTo>
                      <a:pt x="1748573" y="143606"/>
                    </a:lnTo>
                    <a:lnTo>
                      <a:pt x="1713582" y="176581"/>
                    </a:lnTo>
                    <a:lnTo>
                      <a:pt x="1678836" y="213128"/>
                    </a:lnTo>
                    <a:lnTo>
                      <a:pt x="1644641" y="253384"/>
                    </a:lnTo>
                    <a:lnTo>
                      <a:pt x="1611305" y="297488"/>
                    </a:lnTo>
                    <a:lnTo>
                      <a:pt x="1579137" y="345580"/>
                    </a:lnTo>
                    <a:lnTo>
                      <a:pt x="1548444" y="397799"/>
                    </a:lnTo>
                    <a:lnTo>
                      <a:pt x="1519535" y="454283"/>
                    </a:lnTo>
                    <a:lnTo>
                      <a:pt x="1471248" y="564126"/>
                    </a:lnTo>
                    <a:lnTo>
                      <a:pt x="1446416" y="614160"/>
                    </a:lnTo>
                    <a:lnTo>
                      <a:pt x="1418708" y="664877"/>
                    </a:lnTo>
                    <a:lnTo>
                      <a:pt x="1388611" y="715877"/>
                    </a:lnTo>
                    <a:lnTo>
                      <a:pt x="1356611" y="766760"/>
                    </a:lnTo>
                    <a:lnTo>
                      <a:pt x="1323193" y="817128"/>
                    </a:lnTo>
                    <a:lnTo>
                      <a:pt x="1288845" y="866580"/>
                    </a:lnTo>
                    <a:lnTo>
                      <a:pt x="1254052" y="914719"/>
                    </a:lnTo>
                    <a:lnTo>
                      <a:pt x="1219301" y="961143"/>
                    </a:lnTo>
                    <a:lnTo>
                      <a:pt x="1185078" y="1005455"/>
                    </a:lnTo>
                    <a:lnTo>
                      <a:pt x="1151869" y="1047255"/>
                    </a:lnTo>
                    <a:lnTo>
                      <a:pt x="1120160" y="1086143"/>
                    </a:lnTo>
                    <a:lnTo>
                      <a:pt x="1090438" y="1121721"/>
                    </a:lnTo>
                    <a:lnTo>
                      <a:pt x="1063189" y="1153588"/>
                    </a:lnTo>
                    <a:lnTo>
                      <a:pt x="1018055" y="1204596"/>
                    </a:lnTo>
                    <a:lnTo>
                      <a:pt x="1001142" y="1222938"/>
                    </a:lnTo>
                    <a:lnTo>
                      <a:pt x="989637" y="1237828"/>
                    </a:lnTo>
                    <a:lnTo>
                      <a:pt x="960914" y="1288229"/>
                    </a:lnTo>
                    <a:lnTo>
                      <a:pt x="944009" y="1322560"/>
                    </a:lnTo>
                    <a:lnTo>
                      <a:pt x="925616" y="1362190"/>
                    </a:lnTo>
                    <a:lnTo>
                      <a:pt x="905892" y="1406532"/>
                    </a:lnTo>
                    <a:lnTo>
                      <a:pt x="884994" y="1454994"/>
                    </a:lnTo>
                    <a:lnTo>
                      <a:pt x="863078" y="1506988"/>
                    </a:lnTo>
                    <a:lnTo>
                      <a:pt x="816818" y="1619210"/>
                    </a:lnTo>
                    <a:lnTo>
                      <a:pt x="718968" y="1860082"/>
                    </a:lnTo>
                    <a:lnTo>
                      <a:pt x="669881" y="1979297"/>
                    </a:lnTo>
                    <a:lnTo>
                      <a:pt x="645845" y="2036534"/>
                    </a:lnTo>
                    <a:lnTo>
                      <a:pt x="622356" y="2091406"/>
                    </a:lnTo>
                    <a:lnTo>
                      <a:pt x="599570" y="2143322"/>
                    </a:lnTo>
                    <a:lnTo>
                      <a:pt x="577643" y="2191693"/>
                    </a:lnTo>
                    <a:lnTo>
                      <a:pt x="556733" y="2235929"/>
                    </a:lnTo>
                    <a:lnTo>
                      <a:pt x="536995" y="2275440"/>
                    </a:lnTo>
                    <a:lnTo>
                      <a:pt x="518587" y="2309637"/>
                    </a:lnTo>
                    <a:lnTo>
                      <a:pt x="481757" y="2370338"/>
                    </a:lnTo>
                    <a:lnTo>
                      <a:pt x="460825" y="2406906"/>
                    </a:lnTo>
                    <a:lnTo>
                      <a:pt x="438992" y="2447163"/>
                    </a:lnTo>
                    <a:lnTo>
                      <a:pt x="416378" y="2490641"/>
                    </a:lnTo>
                    <a:lnTo>
                      <a:pt x="393108" y="2536873"/>
                    </a:lnTo>
                    <a:lnTo>
                      <a:pt x="369303" y="2585390"/>
                    </a:lnTo>
                    <a:lnTo>
                      <a:pt x="345085" y="2635723"/>
                    </a:lnTo>
                    <a:lnTo>
                      <a:pt x="320578" y="2687404"/>
                    </a:lnTo>
                    <a:lnTo>
                      <a:pt x="222101" y="2898248"/>
                    </a:lnTo>
                    <a:lnTo>
                      <a:pt x="174307" y="2999585"/>
                    </a:lnTo>
                    <a:lnTo>
                      <a:pt x="151201" y="3047593"/>
                    </a:lnTo>
                    <a:lnTo>
                      <a:pt x="128784" y="3093203"/>
                    </a:lnTo>
                    <a:lnTo>
                      <a:pt x="107179" y="3135947"/>
                    </a:lnTo>
                    <a:lnTo>
                      <a:pt x="86510" y="3175357"/>
                    </a:lnTo>
                    <a:lnTo>
                      <a:pt x="66898" y="3210964"/>
                    </a:lnTo>
                    <a:lnTo>
                      <a:pt x="37826" y="3259271"/>
                    </a:lnTo>
                    <a:lnTo>
                      <a:pt x="13584" y="3296107"/>
                    </a:lnTo>
                    <a:lnTo>
                      <a:pt x="0" y="3315808"/>
                    </a:lnTo>
                    <a:lnTo>
                      <a:pt x="28597" y="3382048"/>
                    </a:lnTo>
                    <a:lnTo>
                      <a:pt x="59309" y="3442980"/>
                    </a:lnTo>
                    <a:lnTo>
                      <a:pt x="91936" y="3498818"/>
                    </a:lnTo>
                    <a:lnTo>
                      <a:pt x="126282" y="3549777"/>
                    </a:lnTo>
                    <a:lnTo>
                      <a:pt x="162149" y="3596074"/>
                    </a:lnTo>
                    <a:lnTo>
                      <a:pt x="199339" y="3637923"/>
                    </a:lnTo>
                    <a:lnTo>
                      <a:pt x="237655" y="3675540"/>
                    </a:lnTo>
                    <a:lnTo>
                      <a:pt x="276899" y="3709139"/>
                    </a:lnTo>
                    <a:lnTo>
                      <a:pt x="316875" y="3738936"/>
                    </a:lnTo>
                    <a:lnTo>
                      <a:pt x="357383" y="3765145"/>
                    </a:lnTo>
                    <a:lnTo>
                      <a:pt x="398228" y="3787984"/>
                    </a:lnTo>
                    <a:lnTo>
                      <a:pt x="439211" y="3807665"/>
                    </a:lnTo>
                    <a:lnTo>
                      <a:pt x="480135" y="3824405"/>
                    </a:lnTo>
                    <a:lnTo>
                      <a:pt x="520802" y="3838419"/>
                    </a:lnTo>
                    <a:lnTo>
                      <a:pt x="561015" y="3849923"/>
                    </a:lnTo>
                    <a:lnTo>
                      <a:pt x="600576" y="3859130"/>
                    </a:lnTo>
                    <a:lnTo>
                      <a:pt x="639288" y="3866257"/>
                    </a:lnTo>
                    <a:lnTo>
                      <a:pt x="713374" y="3875130"/>
                    </a:lnTo>
                    <a:lnTo>
                      <a:pt x="781693" y="3878263"/>
                    </a:lnTo>
                    <a:lnTo>
                      <a:pt x="813197" y="3878216"/>
                    </a:lnTo>
                    <a:lnTo>
                      <a:pt x="869903" y="3875968"/>
                    </a:lnTo>
                    <a:lnTo>
                      <a:pt x="916891" y="3872285"/>
                    </a:lnTo>
                    <a:lnTo>
                      <a:pt x="958196" y="3858299"/>
                    </a:lnTo>
                    <a:lnTo>
                      <a:pt x="1003798" y="3825595"/>
                    </a:lnTo>
                    <a:lnTo>
                      <a:pt x="1051897" y="3777442"/>
                    </a:lnTo>
                    <a:lnTo>
                      <a:pt x="1100691" y="3717106"/>
                    </a:lnTo>
                    <a:lnTo>
                      <a:pt x="1124785" y="3683391"/>
                    </a:lnTo>
                    <a:lnTo>
                      <a:pt x="1148378" y="3647855"/>
                    </a:lnTo>
                    <a:lnTo>
                      <a:pt x="1171244" y="3610906"/>
                    </a:lnTo>
                    <a:lnTo>
                      <a:pt x="1193157" y="3572954"/>
                    </a:lnTo>
                    <a:lnTo>
                      <a:pt x="1213894" y="3534406"/>
                    </a:lnTo>
                    <a:lnTo>
                      <a:pt x="1233227" y="3495671"/>
                    </a:lnTo>
                    <a:lnTo>
                      <a:pt x="1250934" y="3457157"/>
                    </a:lnTo>
                    <a:lnTo>
                      <a:pt x="1266787" y="3419273"/>
                    </a:lnTo>
                    <a:lnTo>
                      <a:pt x="1280563" y="3382427"/>
                    </a:lnTo>
                    <a:lnTo>
                      <a:pt x="1300979" y="3313483"/>
                    </a:lnTo>
                    <a:lnTo>
                      <a:pt x="1310382" y="3253591"/>
                    </a:lnTo>
                    <a:lnTo>
                      <a:pt x="1310390" y="3228060"/>
                    </a:lnTo>
                    <a:lnTo>
                      <a:pt x="1306970" y="3206018"/>
                    </a:lnTo>
                    <a:lnTo>
                      <a:pt x="1299895" y="3187872"/>
                    </a:lnTo>
                    <a:lnTo>
                      <a:pt x="1288941" y="3174032"/>
                    </a:lnTo>
                    <a:lnTo>
                      <a:pt x="1273882" y="3164904"/>
                    </a:lnTo>
                    <a:lnTo>
                      <a:pt x="1254494" y="3160899"/>
                    </a:lnTo>
                    <a:lnTo>
                      <a:pt x="1230551" y="3162423"/>
                    </a:lnTo>
                    <a:lnTo>
                      <a:pt x="1201828" y="3169886"/>
                    </a:lnTo>
                    <a:lnTo>
                      <a:pt x="1168100" y="3183696"/>
                    </a:lnTo>
                    <a:lnTo>
                      <a:pt x="1112029" y="3207896"/>
                    </a:lnTo>
                    <a:lnTo>
                      <a:pt x="1058445" y="3226576"/>
                    </a:lnTo>
                    <a:lnTo>
                      <a:pt x="1007314" y="3239953"/>
                    </a:lnTo>
                    <a:lnTo>
                      <a:pt x="958605" y="3248243"/>
                    </a:lnTo>
                    <a:lnTo>
                      <a:pt x="912285" y="3251662"/>
                    </a:lnTo>
                    <a:lnTo>
                      <a:pt x="868320" y="3250429"/>
                    </a:lnTo>
                    <a:lnTo>
                      <a:pt x="826679" y="3244758"/>
                    </a:lnTo>
                    <a:lnTo>
                      <a:pt x="787329" y="3234868"/>
                    </a:lnTo>
                    <a:lnTo>
                      <a:pt x="750238" y="3220974"/>
                    </a:lnTo>
                    <a:lnTo>
                      <a:pt x="715372" y="3203294"/>
                    </a:lnTo>
                    <a:lnTo>
                      <a:pt x="682700" y="3182043"/>
                    </a:lnTo>
                    <a:lnTo>
                      <a:pt x="652188" y="3157439"/>
                    </a:lnTo>
                    <a:lnTo>
                      <a:pt x="623804" y="3129699"/>
                    </a:lnTo>
                    <a:lnTo>
                      <a:pt x="597516" y="3099038"/>
                    </a:lnTo>
                    <a:lnTo>
                      <a:pt x="573290" y="3065674"/>
                    </a:lnTo>
                    <a:lnTo>
                      <a:pt x="551095" y="3029824"/>
                    </a:lnTo>
                    <a:lnTo>
                      <a:pt x="530898" y="2991704"/>
                    </a:lnTo>
                    <a:lnTo>
                      <a:pt x="512666" y="2951530"/>
                    </a:lnTo>
                    <a:lnTo>
                      <a:pt x="496366" y="2909520"/>
                    </a:lnTo>
                    <a:lnTo>
                      <a:pt x="487078" y="2854649"/>
                    </a:lnTo>
                    <a:lnTo>
                      <a:pt x="488013" y="2822306"/>
                    </a:lnTo>
                    <a:lnTo>
                      <a:pt x="499995" y="2748932"/>
                    </a:lnTo>
                    <a:lnTo>
                      <a:pt x="510622" y="2708352"/>
                    </a:lnTo>
                    <a:lnTo>
                      <a:pt x="524061" y="2665478"/>
                    </a:lnTo>
                    <a:lnTo>
                      <a:pt x="540104" y="2620536"/>
                    </a:lnTo>
                    <a:lnTo>
                      <a:pt x="558540" y="2573750"/>
                    </a:lnTo>
                    <a:lnTo>
                      <a:pt x="579160" y="2525348"/>
                    </a:lnTo>
                    <a:lnTo>
                      <a:pt x="601755" y="2475553"/>
                    </a:lnTo>
                    <a:lnTo>
                      <a:pt x="626115" y="2424592"/>
                    </a:lnTo>
                    <a:lnTo>
                      <a:pt x="652031" y="2372690"/>
                    </a:lnTo>
                    <a:lnTo>
                      <a:pt x="679295" y="2320074"/>
                    </a:lnTo>
                    <a:lnTo>
                      <a:pt x="707696" y="2266968"/>
                    </a:lnTo>
                    <a:lnTo>
                      <a:pt x="737025" y="2213598"/>
                    </a:lnTo>
                    <a:lnTo>
                      <a:pt x="767072" y="2160190"/>
                    </a:lnTo>
                    <a:lnTo>
                      <a:pt x="797630" y="2106969"/>
                    </a:lnTo>
                    <a:lnTo>
                      <a:pt x="828487" y="2054161"/>
                    </a:lnTo>
                    <a:lnTo>
                      <a:pt x="859436" y="2001992"/>
                    </a:lnTo>
                    <a:lnTo>
                      <a:pt x="890266" y="1950687"/>
                    </a:lnTo>
                    <a:lnTo>
                      <a:pt x="950733" y="1851572"/>
                    </a:lnTo>
                    <a:lnTo>
                      <a:pt x="1085175" y="1634699"/>
                    </a:lnTo>
                    <a:lnTo>
                      <a:pt x="1127865" y="1565053"/>
                    </a:lnTo>
                    <a:lnTo>
                      <a:pt x="1161708" y="1507888"/>
                    </a:lnTo>
                    <a:lnTo>
                      <a:pt x="1185029" y="1465009"/>
                    </a:lnTo>
                    <a:lnTo>
                      <a:pt x="1240012" y="1353810"/>
                    </a:lnTo>
                    <a:lnTo>
                      <a:pt x="1283670" y="1264150"/>
                    </a:lnTo>
                    <a:lnTo>
                      <a:pt x="1330731" y="1165697"/>
                    </a:lnTo>
                    <a:lnTo>
                      <a:pt x="1354949" y="1114147"/>
                    </a:lnTo>
                    <a:lnTo>
                      <a:pt x="1379312" y="1061565"/>
                    </a:lnTo>
                    <a:lnTo>
                      <a:pt x="1403585" y="1008342"/>
                    </a:lnTo>
                    <a:lnTo>
                      <a:pt x="1427530" y="954866"/>
                    </a:lnTo>
                    <a:lnTo>
                      <a:pt x="1450914" y="901527"/>
                    </a:lnTo>
                    <a:lnTo>
                      <a:pt x="1473501" y="848713"/>
                    </a:lnTo>
                    <a:lnTo>
                      <a:pt x="1495055" y="796814"/>
                    </a:lnTo>
                    <a:lnTo>
                      <a:pt x="1515341" y="746218"/>
                    </a:lnTo>
                    <a:lnTo>
                      <a:pt x="1534123" y="697315"/>
                    </a:lnTo>
                    <a:lnTo>
                      <a:pt x="1551166" y="650493"/>
                    </a:lnTo>
                    <a:lnTo>
                      <a:pt x="1566234" y="606142"/>
                    </a:lnTo>
                    <a:lnTo>
                      <a:pt x="1579092" y="564651"/>
                    </a:lnTo>
                    <a:lnTo>
                      <a:pt x="1594421" y="518611"/>
                    </a:lnTo>
                    <a:lnTo>
                      <a:pt x="1613230" y="472779"/>
                    </a:lnTo>
                    <a:lnTo>
                      <a:pt x="1635137" y="427322"/>
                    </a:lnTo>
                    <a:lnTo>
                      <a:pt x="1659759" y="382409"/>
                    </a:lnTo>
                    <a:lnTo>
                      <a:pt x="1686714" y="338206"/>
                    </a:lnTo>
                    <a:lnTo>
                      <a:pt x="1715617" y="294881"/>
                    </a:lnTo>
                    <a:lnTo>
                      <a:pt x="1746086" y="252602"/>
                    </a:lnTo>
                    <a:lnTo>
                      <a:pt x="1777738" y="211536"/>
                    </a:lnTo>
                    <a:lnTo>
                      <a:pt x="1810190" y="171851"/>
                    </a:lnTo>
                    <a:lnTo>
                      <a:pt x="1843059" y="133714"/>
                    </a:lnTo>
                    <a:lnTo>
                      <a:pt x="1875961" y="97293"/>
                    </a:lnTo>
                    <a:lnTo>
                      <a:pt x="1908515" y="62755"/>
                    </a:lnTo>
                    <a:lnTo>
                      <a:pt x="1940337" y="30268"/>
                    </a:lnTo>
                    <a:lnTo>
                      <a:pt x="1971044" y="0"/>
                    </a:lnTo>
                    <a:close/>
                  </a:path>
                </a:pathLst>
              </a:custGeom>
              <a:solidFill>
                <a:srgbClr val="EF9079"/>
              </a:solidFill>
            </p:spPr>
            <p:txBody>
              <a:bodyPr wrap="square" lIns="0" tIns="0" rIns="0" bIns="0" rtlCol="0"/>
              <a:lstStyle/>
              <a:p>
                <a:endParaRPr/>
              </a:p>
            </p:txBody>
          </p:sp>
          <p:sp>
            <p:nvSpPr>
              <p:cNvPr id="104" name="object 10">
                <a:extLst>
                  <a:ext uri="{FF2B5EF4-FFF2-40B4-BE49-F238E27FC236}">
                    <a16:creationId xmlns:a16="http://schemas.microsoft.com/office/drawing/2014/main" id="{9C6C53ED-4E8B-7F40-8649-9F6859543A78}"/>
                  </a:ext>
                </a:extLst>
              </p:cNvPr>
              <p:cNvSpPr/>
              <p:nvPr/>
            </p:nvSpPr>
            <p:spPr>
              <a:xfrm>
                <a:off x="15867591" y="7340510"/>
                <a:ext cx="559435" cy="693420"/>
              </a:xfrm>
              <a:custGeom>
                <a:avLst/>
                <a:gdLst/>
                <a:ahLst/>
                <a:cxnLst/>
                <a:rect l="l" t="t" r="r" b="b"/>
                <a:pathLst>
                  <a:path w="559434" h="693420">
                    <a:moveTo>
                      <a:pt x="290151" y="0"/>
                    </a:moveTo>
                    <a:lnTo>
                      <a:pt x="188742" y="2926"/>
                    </a:lnTo>
                    <a:lnTo>
                      <a:pt x="146498" y="15178"/>
                    </a:lnTo>
                    <a:lnTo>
                      <a:pt x="133731" y="21584"/>
                    </a:lnTo>
                    <a:lnTo>
                      <a:pt x="98458" y="46952"/>
                    </a:lnTo>
                    <a:lnTo>
                      <a:pt x="68846" y="80259"/>
                    </a:lnTo>
                    <a:lnTo>
                      <a:pt x="44663" y="119938"/>
                    </a:lnTo>
                    <a:lnTo>
                      <a:pt x="25797" y="164398"/>
                    </a:lnTo>
                    <a:lnTo>
                      <a:pt x="12138" y="212050"/>
                    </a:lnTo>
                    <a:lnTo>
                      <a:pt x="3576" y="261304"/>
                    </a:lnTo>
                    <a:lnTo>
                      <a:pt x="0" y="310568"/>
                    </a:lnTo>
                    <a:lnTo>
                      <a:pt x="1298" y="358253"/>
                    </a:lnTo>
                    <a:lnTo>
                      <a:pt x="6694" y="407400"/>
                    </a:lnTo>
                    <a:lnTo>
                      <a:pt x="15146" y="454551"/>
                    </a:lnTo>
                    <a:lnTo>
                      <a:pt x="26949" y="499125"/>
                    </a:lnTo>
                    <a:lnTo>
                      <a:pt x="42392" y="540542"/>
                    </a:lnTo>
                    <a:lnTo>
                      <a:pt x="61768" y="578223"/>
                    </a:lnTo>
                    <a:lnTo>
                      <a:pt x="85369" y="611587"/>
                    </a:lnTo>
                    <a:lnTo>
                      <a:pt x="113486" y="640055"/>
                    </a:lnTo>
                    <a:lnTo>
                      <a:pt x="146412" y="663047"/>
                    </a:lnTo>
                    <a:lnTo>
                      <a:pt x="184437" y="679983"/>
                    </a:lnTo>
                    <a:lnTo>
                      <a:pt x="227855" y="690283"/>
                    </a:lnTo>
                    <a:lnTo>
                      <a:pt x="276956" y="693367"/>
                    </a:lnTo>
                    <a:lnTo>
                      <a:pt x="339810" y="686415"/>
                    </a:lnTo>
                    <a:lnTo>
                      <a:pt x="402711" y="670243"/>
                    </a:lnTo>
                    <a:lnTo>
                      <a:pt x="460874" y="649338"/>
                    </a:lnTo>
                    <a:lnTo>
                      <a:pt x="509513" y="628190"/>
                    </a:lnTo>
                    <a:lnTo>
                      <a:pt x="543841" y="611286"/>
                    </a:lnTo>
                    <a:lnTo>
                      <a:pt x="559282" y="602954"/>
                    </a:lnTo>
                    <a:lnTo>
                      <a:pt x="552305" y="27239"/>
                    </a:lnTo>
                    <a:lnTo>
                      <a:pt x="510366" y="21198"/>
                    </a:lnTo>
                    <a:lnTo>
                      <a:pt x="410170" y="9104"/>
                    </a:lnTo>
                    <a:lnTo>
                      <a:pt x="290151" y="0"/>
                    </a:lnTo>
                    <a:close/>
                  </a:path>
                </a:pathLst>
              </a:custGeom>
              <a:solidFill>
                <a:srgbClr val="FAA789"/>
              </a:solidFill>
            </p:spPr>
            <p:txBody>
              <a:bodyPr wrap="square" lIns="0" tIns="0" rIns="0" bIns="0" rtlCol="0"/>
              <a:lstStyle/>
              <a:p>
                <a:endParaRPr/>
              </a:p>
            </p:txBody>
          </p:sp>
        </p:grpSp>
        <p:grpSp>
          <p:nvGrpSpPr>
            <p:cNvPr id="51" name="object 2">
              <a:extLst>
                <a:ext uri="{FF2B5EF4-FFF2-40B4-BE49-F238E27FC236}">
                  <a16:creationId xmlns:a16="http://schemas.microsoft.com/office/drawing/2014/main" id="{9AC8D0ED-C91D-864B-AE83-C1C62B13A0F1}"/>
                </a:ext>
              </a:extLst>
            </p:cNvPr>
            <p:cNvGrpSpPr/>
            <p:nvPr/>
          </p:nvGrpSpPr>
          <p:grpSpPr>
            <a:xfrm>
              <a:off x="15186898" y="6245221"/>
              <a:ext cx="1433609" cy="960952"/>
              <a:chOff x="11182134" y="6316364"/>
              <a:chExt cx="1433609" cy="960952"/>
            </a:xfrm>
          </p:grpSpPr>
          <p:sp>
            <p:nvSpPr>
              <p:cNvPr id="92" name="object 3">
                <a:extLst>
                  <a:ext uri="{FF2B5EF4-FFF2-40B4-BE49-F238E27FC236}">
                    <a16:creationId xmlns:a16="http://schemas.microsoft.com/office/drawing/2014/main" id="{CC7B98E9-A4C4-3F49-AA86-1F9A2F6E506F}"/>
                  </a:ext>
                </a:extLst>
              </p:cNvPr>
              <p:cNvSpPr/>
              <p:nvPr/>
            </p:nvSpPr>
            <p:spPr>
              <a:xfrm>
                <a:off x="11182145" y="6439751"/>
                <a:ext cx="1330325" cy="837565"/>
              </a:xfrm>
              <a:custGeom>
                <a:avLst/>
                <a:gdLst/>
                <a:ahLst/>
                <a:cxnLst/>
                <a:rect l="l" t="t" r="r" b="b"/>
                <a:pathLst>
                  <a:path w="1330325" h="837565">
                    <a:moveTo>
                      <a:pt x="86357" y="0"/>
                    </a:moveTo>
                    <a:lnTo>
                      <a:pt x="0" y="678855"/>
                    </a:lnTo>
                    <a:lnTo>
                      <a:pt x="1243388" y="837044"/>
                    </a:lnTo>
                    <a:lnTo>
                      <a:pt x="1329755" y="158179"/>
                    </a:lnTo>
                    <a:lnTo>
                      <a:pt x="86357" y="0"/>
                    </a:lnTo>
                    <a:close/>
                  </a:path>
                </a:pathLst>
              </a:custGeom>
              <a:solidFill>
                <a:srgbClr val="E89B00"/>
              </a:solidFill>
            </p:spPr>
            <p:txBody>
              <a:bodyPr wrap="square" lIns="0" tIns="0" rIns="0" bIns="0" rtlCol="0"/>
              <a:lstStyle/>
              <a:p>
                <a:endParaRPr/>
              </a:p>
            </p:txBody>
          </p:sp>
          <p:sp>
            <p:nvSpPr>
              <p:cNvPr id="93" name="object 4">
                <a:extLst>
                  <a:ext uri="{FF2B5EF4-FFF2-40B4-BE49-F238E27FC236}">
                    <a16:creationId xmlns:a16="http://schemas.microsoft.com/office/drawing/2014/main" id="{98D09DC8-6C8E-F344-9606-6A4638634C75}"/>
                  </a:ext>
                </a:extLst>
              </p:cNvPr>
              <p:cNvSpPr/>
              <p:nvPr/>
            </p:nvSpPr>
            <p:spPr>
              <a:xfrm>
                <a:off x="11182134" y="6439750"/>
                <a:ext cx="1330325" cy="837565"/>
              </a:xfrm>
              <a:custGeom>
                <a:avLst/>
                <a:gdLst/>
                <a:ahLst/>
                <a:cxnLst/>
                <a:rect l="l" t="t" r="r" b="b"/>
                <a:pathLst>
                  <a:path w="1330325" h="837565">
                    <a:moveTo>
                      <a:pt x="1329753" y="158178"/>
                    </a:moveTo>
                    <a:lnTo>
                      <a:pt x="664883" y="418528"/>
                    </a:lnTo>
                    <a:lnTo>
                      <a:pt x="86372" y="0"/>
                    </a:lnTo>
                    <a:lnTo>
                      <a:pt x="0" y="678865"/>
                    </a:lnTo>
                    <a:lnTo>
                      <a:pt x="664870" y="418541"/>
                    </a:lnTo>
                    <a:lnTo>
                      <a:pt x="1243393" y="837044"/>
                    </a:lnTo>
                    <a:lnTo>
                      <a:pt x="1329753" y="158178"/>
                    </a:lnTo>
                    <a:close/>
                  </a:path>
                </a:pathLst>
              </a:custGeom>
              <a:solidFill>
                <a:srgbClr val="FF7C00"/>
              </a:solidFill>
            </p:spPr>
            <p:txBody>
              <a:bodyPr wrap="square" lIns="0" tIns="0" rIns="0" bIns="0" rtlCol="0"/>
              <a:lstStyle/>
              <a:p>
                <a:endParaRPr/>
              </a:p>
            </p:txBody>
          </p:sp>
          <p:sp>
            <p:nvSpPr>
              <p:cNvPr id="94" name="object 5">
                <a:extLst>
                  <a:ext uri="{FF2B5EF4-FFF2-40B4-BE49-F238E27FC236}">
                    <a16:creationId xmlns:a16="http://schemas.microsoft.com/office/drawing/2014/main" id="{8BD1E753-7578-6140-BD3F-3118037D45CE}"/>
                  </a:ext>
                </a:extLst>
              </p:cNvPr>
              <p:cNvSpPr/>
              <p:nvPr/>
            </p:nvSpPr>
            <p:spPr>
              <a:xfrm>
                <a:off x="11268510" y="6439750"/>
                <a:ext cx="1243965" cy="506730"/>
              </a:xfrm>
              <a:custGeom>
                <a:avLst/>
                <a:gdLst/>
                <a:ahLst/>
                <a:cxnLst/>
                <a:rect l="l" t="t" r="r" b="b"/>
                <a:pathLst>
                  <a:path w="1243965" h="506729">
                    <a:moveTo>
                      <a:pt x="0" y="0"/>
                    </a:moveTo>
                    <a:lnTo>
                      <a:pt x="545956" y="496631"/>
                    </a:lnTo>
                    <a:lnTo>
                      <a:pt x="555997" y="503264"/>
                    </a:lnTo>
                    <a:lnTo>
                      <a:pt x="567318" y="506491"/>
                    </a:lnTo>
                    <a:lnTo>
                      <a:pt x="579086" y="506202"/>
                    </a:lnTo>
                    <a:lnTo>
                      <a:pt x="590467" y="502290"/>
                    </a:lnTo>
                    <a:lnTo>
                      <a:pt x="1243388" y="158179"/>
                    </a:lnTo>
                    <a:lnTo>
                      <a:pt x="0" y="0"/>
                    </a:lnTo>
                    <a:close/>
                  </a:path>
                </a:pathLst>
              </a:custGeom>
              <a:solidFill>
                <a:srgbClr val="FFCD00"/>
              </a:solidFill>
            </p:spPr>
            <p:txBody>
              <a:bodyPr wrap="square" lIns="0" tIns="0" rIns="0" bIns="0" rtlCol="0"/>
              <a:lstStyle/>
              <a:p>
                <a:endParaRPr/>
              </a:p>
            </p:txBody>
          </p:sp>
          <p:sp>
            <p:nvSpPr>
              <p:cNvPr id="95" name="object 6">
                <a:extLst>
                  <a:ext uri="{FF2B5EF4-FFF2-40B4-BE49-F238E27FC236}">
                    <a16:creationId xmlns:a16="http://schemas.microsoft.com/office/drawing/2014/main" id="{88590A6F-70B0-614E-AF22-C8814B3287B7}"/>
                  </a:ext>
                </a:extLst>
              </p:cNvPr>
              <p:cNvSpPr/>
              <p:nvPr/>
            </p:nvSpPr>
            <p:spPr>
              <a:xfrm>
                <a:off x="12208709" y="6316364"/>
                <a:ext cx="407034" cy="407034"/>
              </a:xfrm>
              <a:custGeom>
                <a:avLst/>
                <a:gdLst/>
                <a:ahLst/>
                <a:cxnLst/>
                <a:rect l="l" t="t" r="r" b="b"/>
                <a:pathLst>
                  <a:path w="407034" h="407034">
                    <a:moveTo>
                      <a:pt x="181850" y="0"/>
                    </a:moveTo>
                    <a:lnTo>
                      <a:pt x="137254" y="9817"/>
                    </a:lnTo>
                    <a:lnTo>
                      <a:pt x="96582" y="28953"/>
                    </a:lnTo>
                    <a:lnTo>
                      <a:pt x="61205" y="56343"/>
                    </a:lnTo>
                    <a:lnTo>
                      <a:pt x="32495" y="90927"/>
                    </a:lnTo>
                    <a:lnTo>
                      <a:pt x="11822" y="131642"/>
                    </a:lnTo>
                    <a:lnTo>
                      <a:pt x="557" y="177426"/>
                    </a:lnTo>
                    <a:lnTo>
                      <a:pt x="0" y="224573"/>
                    </a:lnTo>
                    <a:lnTo>
                      <a:pt x="9820" y="269166"/>
                    </a:lnTo>
                    <a:lnTo>
                      <a:pt x="28957" y="309836"/>
                    </a:lnTo>
                    <a:lnTo>
                      <a:pt x="56348" y="345211"/>
                    </a:lnTo>
                    <a:lnTo>
                      <a:pt x="90933" y="373921"/>
                    </a:lnTo>
                    <a:lnTo>
                      <a:pt x="131648" y="394594"/>
                    </a:lnTo>
                    <a:lnTo>
                      <a:pt x="177433" y="405859"/>
                    </a:lnTo>
                    <a:lnTo>
                      <a:pt x="224576" y="406416"/>
                    </a:lnTo>
                    <a:lnTo>
                      <a:pt x="269168" y="396596"/>
                    </a:lnTo>
                    <a:lnTo>
                      <a:pt x="309837" y="377459"/>
                    </a:lnTo>
                    <a:lnTo>
                      <a:pt x="345213" y="350068"/>
                    </a:lnTo>
                    <a:lnTo>
                      <a:pt x="373922" y="315483"/>
                    </a:lnTo>
                    <a:lnTo>
                      <a:pt x="394593" y="274768"/>
                    </a:lnTo>
                    <a:lnTo>
                      <a:pt x="405855" y="228983"/>
                    </a:lnTo>
                    <a:lnTo>
                      <a:pt x="406413" y="181837"/>
                    </a:lnTo>
                    <a:lnTo>
                      <a:pt x="396594" y="137244"/>
                    </a:lnTo>
                    <a:lnTo>
                      <a:pt x="377460" y="96574"/>
                    </a:lnTo>
                    <a:lnTo>
                      <a:pt x="350072" y="61200"/>
                    </a:lnTo>
                    <a:lnTo>
                      <a:pt x="315491" y="32492"/>
                    </a:lnTo>
                    <a:lnTo>
                      <a:pt x="274780" y="11822"/>
                    </a:lnTo>
                    <a:lnTo>
                      <a:pt x="229000" y="561"/>
                    </a:lnTo>
                    <a:lnTo>
                      <a:pt x="181850" y="0"/>
                    </a:lnTo>
                    <a:close/>
                  </a:path>
                </a:pathLst>
              </a:custGeom>
              <a:solidFill>
                <a:srgbClr val="EB252C"/>
              </a:solidFill>
            </p:spPr>
            <p:txBody>
              <a:bodyPr wrap="square" lIns="0" tIns="0" rIns="0" bIns="0" rtlCol="0"/>
              <a:lstStyle/>
              <a:p>
                <a:endParaRPr/>
              </a:p>
            </p:txBody>
          </p:sp>
          <p:sp>
            <p:nvSpPr>
              <p:cNvPr id="96" name="object 7">
                <a:extLst>
                  <a:ext uri="{FF2B5EF4-FFF2-40B4-BE49-F238E27FC236}">
                    <a16:creationId xmlns:a16="http://schemas.microsoft.com/office/drawing/2014/main" id="{F2A1C805-299D-AE4F-9475-0ADE26732B3B}"/>
                  </a:ext>
                </a:extLst>
              </p:cNvPr>
              <p:cNvSpPr/>
              <p:nvPr/>
            </p:nvSpPr>
            <p:spPr>
              <a:xfrm>
                <a:off x="12376791" y="6379660"/>
                <a:ext cx="71755" cy="264160"/>
              </a:xfrm>
              <a:custGeom>
                <a:avLst/>
                <a:gdLst/>
                <a:ahLst/>
                <a:cxnLst/>
                <a:rect l="l" t="t" r="r" b="b"/>
                <a:pathLst>
                  <a:path w="71754" h="264159">
                    <a:moveTo>
                      <a:pt x="52934" y="0"/>
                    </a:moveTo>
                    <a:lnTo>
                      <a:pt x="0" y="247933"/>
                    </a:lnTo>
                    <a:lnTo>
                      <a:pt x="3608" y="255472"/>
                    </a:lnTo>
                    <a:lnTo>
                      <a:pt x="9770" y="259865"/>
                    </a:lnTo>
                    <a:lnTo>
                      <a:pt x="12514" y="261825"/>
                    </a:lnTo>
                    <a:lnTo>
                      <a:pt x="15791" y="263172"/>
                    </a:lnTo>
                    <a:lnTo>
                      <a:pt x="19390" y="263625"/>
                    </a:lnTo>
                    <a:lnTo>
                      <a:pt x="27794" y="263014"/>
                    </a:lnTo>
                    <a:lnTo>
                      <a:pt x="35055" y="259356"/>
                    </a:lnTo>
                    <a:lnTo>
                      <a:pt x="40414" y="253239"/>
                    </a:lnTo>
                    <a:lnTo>
                      <a:pt x="43113" y="245249"/>
                    </a:lnTo>
                    <a:lnTo>
                      <a:pt x="71299" y="23712"/>
                    </a:lnTo>
                    <a:lnTo>
                      <a:pt x="70685" y="15299"/>
                    </a:lnTo>
                    <a:lnTo>
                      <a:pt x="67024" y="8030"/>
                    </a:lnTo>
                    <a:lnTo>
                      <a:pt x="60909" y="2674"/>
                    </a:lnTo>
                    <a:lnTo>
                      <a:pt x="52934" y="0"/>
                    </a:lnTo>
                    <a:close/>
                  </a:path>
                </a:pathLst>
              </a:custGeom>
              <a:solidFill>
                <a:srgbClr val="FFFFFF"/>
              </a:solidFill>
            </p:spPr>
            <p:txBody>
              <a:bodyPr wrap="square" lIns="0" tIns="0" rIns="0" bIns="0" rtlCol="0"/>
              <a:lstStyle/>
              <a:p>
                <a:endParaRPr/>
              </a:p>
            </p:txBody>
          </p:sp>
        </p:grpSp>
        <p:grpSp>
          <p:nvGrpSpPr>
            <p:cNvPr id="56" name="object 8">
              <a:extLst>
                <a:ext uri="{FF2B5EF4-FFF2-40B4-BE49-F238E27FC236}">
                  <a16:creationId xmlns:a16="http://schemas.microsoft.com/office/drawing/2014/main" id="{6FA2DC27-E82B-5347-A22E-EC16D1458DD4}"/>
                </a:ext>
              </a:extLst>
            </p:cNvPr>
            <p:cNvGrpSpPr/>
            <p:nvPr/>
          </p:nvGrpSpPr>
          <p:grpSpPr>
            <a:xfrm>
              <a:off x="7853479" y="3193426"/>
              <a:ext cx="1998345" cy="1893570"/>
              <a:chOff x="2231545" y="4443855"/>
              <a:chExt cx="1998345" cy="1893570"/>
            </a:xfrm>
          </p:grpSpPr>
          <p:sp>
            <p:nvSpPr>
              <p:cNvPr id="86" name="object 9">
                <a:extLst>
                  <a:ext uri="{FF2B5EF4-FFF2-40B4-BE49-F238E27FC236}">
                    <a16:creationId xmlns:a16="http://schemas.microsoft.com/office/drawing/2014/main" id="{48EF5DC0-1515-7D47-A30A-0E9A47F9F7A1}"/>
                  </a:ext>
                </a:extLst>
              </p:cNvPr>
              <p:cNvSpPr/>
              <p:nvPr/>
            </p:nvSpPr>
            <p:spPr>
              <a:xfrm>
                <a:off x="2231545" y="4443855"/>
                <a:ext cx="1998345" cy="1893570"/>
              </a:xfrm>
              <a:custGeom>
                <a:avLst/>
                <a:gdLst/>
                <a:ahLst/>
                <a:cxnLst/>
                <a:rect l="l" t="t" r="r" b="b"/>
                <a:pathLst>
                  <a:path w="1998345" h="1893570">
                    <a:moveTo>
                      <a:pt x="1843023" y="0"/>
                    </a:moveTo>
                    <a:lnTo>
                      <a:pt x="154902" y="0"/>
                    </a:lnTo>
                    <a:lnTo>
                      <a:pt x="105943" y="7897"/>
                    </a:lnTo>
                    <a:lnTo>
                      <a:pt x="63421" y="29889"/>
                    </a:lnTo>
                    <a:lnTo>
                      <a:pt x="29889" y="63421"/>
                    </a:lnTo>
                    <a:lnTo>
                      <a:pt x="7897" y="105943"/>
                    </a:lnTo>
                    <a:lnTo>
                      <a:pt x="0" y="154902"/>
                    </a:lnTo>
                    <a:lnTo>
                      <a:pt x="0" y="1738652"/>
                    </a:lnTo>
                    <a:lnTo>
                      <a:pt x="7897" y="1787614"/>
                    </a:lnTo>
                    <a:lnTo>
                      <a:pt x="29889" y="1830137"/>
                    </a:lnTo>
                    <a:lnTo>
                      <a:pt x="63421" y="1863668"/>
                    </a:lnTo>
                    <a:lnTo>
                      <a:pt x="105943" y="1885658"/>
                    </a:lnTo>
                    <a:lnTo>
                      <a:pt x="154902" y="1893554"/>
                    </a:lnTo>
                    <a:lnTo>
                      <a:pt x="1843023" y="1893554"/>
                    </a:lnTo>
                    <a:lnTo>
                      <a:pt x="1891984" y="1885658"/>
                    </a:lnTo>
                    <a:lnTo>
                      <a:pt x="1934504" y="1863668"/>
                    </a:lnTo>
                    <a:lnTo>
                      <a:pt x="1968032" y="1830137"/>
                    </a:lnTo>
                    <a:lnTo>
                      <a:pt x="1990019" y="1787614"/>
                    </a:lnTo>
                    <a:lnTo>
                      <a:pt x="1997915" y="1738652"/>
                    </a:lnTo>
                    <a:lnTo>
                      <a:pt x="1997915" y="154902"/>
                    </a:lnTo>
                    <a:lnTo>
                      <a:pt x="1990019" y="105943"/>
                    </a:lnTo>
                    <a:lnTo>
                      <a:pt x="1968032" y="63421"/>
                    </a:lnTo>
                    <a:lnTo>
                      <a:pt x="1934504" y="29889"/>
                    </a:lnTo>
                    <a:lnTo>
                      <a:pt x="1891984" y="7897"/>
                    </a:lnTo>
                    <a:lnTo>
                      <a:pt x="1843023" y="0"/>
                    </a:lnTo>
                    <a:close/>
                  </a:path>
                </a:pathLst>
              </a:custGeom>
              <a:solidFill>
                <a:srgbClr val="757577"/>
              </a:solidFill>
            </p:spPr>
            <p:txBody>
              <a:bodyPr wrap="square" lIns="0" tIns="0" rIns="0" bIns="0" rtlCol="0"/>
              <a:lstStyle/>
              <a:p>
                <a:endParaRPr/>
              </a:p>
            </p:txBody>
          </p:sp>
          <p:sp>
            <p:nvSpPr>
              <p:cNvPr id="87" name="object 10">
                <a:extLst>
                  <a:ext uri="{FF2B5EF4-FFF2-40B4-BE49-F238E27FC236}">
                    <a16:creationId xmlns:a16="http://schemas.microsoft.com/office/drawing/2014/main" id="{AF78FCAE-FF5E-A141-AF6B-A5F94380BB0F}"/>
                  </a:ext>
                </a:extLst>
              </p:cNvPr>
              <p:cNvSpPr/>
              <p:nvPr/>
            </p:nvSpPr>
            <p:spPr>
              <a:xfrm>
                <a:off x="2329929" y="4685283"/>
                <a:ext cx="1752600" cy="1517650"/>
              </a:xfrm>
              <a:custGeom>
                <a:avLst/>
                <a:gdLst/>
                <a:ahLst/>
                <a:cxnLst/>
                <a:rect l="l" t="t" r="r" b="b"/>
                <a:pathLst>
                  <a:path w="1752600" h="1517650">
                    <a:moveTo>
                      <a:pt x="1752473" y="1372285"/>
                    </a:moveTo>
                    <a:lnTo>
                      <a:pt x="1750568" y="1362862"/>
                    </a:lnTo>
                    <a:lnTo>
                      <a:pt x="1745386" y="1355166"/>
                    </a:lnTo>
                    <a:lnTo>
                      <a:pt x="1737690" y="1349984"/>
                    </a:lnTo>
                    <a:lnTo>
                      <a:pt x="1728266" y="1348079"/>
                    </a:lnTo>
                    <a:lnTo>
                      <a:pt x="211620" y="1348079"/>
                    </a:lnTo>
                    <a:lnTo>
                      <a:pt x="555358" y="726909"/>
                    </a:lnTo>
                    <a:lnTo>
                      <a:pt x="891120" y="1056779"/>
                    </a:lnTo>
                    <a:lnTo>
                      <a:pt x="1316189" y="429806"/>
                    </a:lnTo>
                    <a:lnTo>
                      <a:pt x="1528876" y="560730"/>
                    </a:lnTo>
                    <a:lnTo>
                      <a:pt x="1698955" y="506463"/>
                    </a:lnTo>
                    <a:lnTo>
                      <a:pt x="1710156" y="500227"/>
                    </a:lnTo>
                    <a:lnTo>
                      <a:pt x="1717814" y="490524"/>
                    </a:lnTo>
                    <a:lnTo>
                      <a:pt x="1721281" y="478650"/>
                    </a:lnTo>
                    <a:lnTo>
                      <a:pt x="1719884" y="465899"/>
                    </a:lnTo>
                    <a:lnTo>
                      <a:pt x="1713649" y="454723"/>
                    </a:lnTo>
                    <a:lnTo>
                      <a:pt x="1703959" y="447052"/>
                    </a:lnTo>
                    <a:lnTo>
                      <a:pt x="1692084" y="443572"/>
                    </a:lnTo>
                    <a:lnTo>
                      <a:pt x="1679321" y="444969"/>
                    </a:lnTo>
                    <a:lnTo>
                      <a:pt x="1537474" y="490245"/>
                    </a:lnTo>
                    <a:lnTo>
                      <a:pt x="1297419" y="342480"/>
                    </a:lnTo>
                    <a:lnTo>
                      <a:pt x="881151" y="956500"/>
                    </a:lnTo>
                    <a:lnTo>
                      <a:pt x="540004" y="621360"/>
                    </a:lnTo>
                    <a:lnTo>
                      <a:pt x="181038" y="1270038"/>
                    </a:lnTo>
                    <a:lnTo>
                      <a:pt x="181038" y="24206"/>
                    </a:lnTo>
                    <a:lnTo>
                      <a:pt x="179133" y="14782"/>
                    </a:lnTo>
                    <a:lnTo>
                      <a:pt x="173951" y="7086"/>
                    </a:lnTo>
                    <a:lnTo>
                      <a:pt x="166255" y="1905"/>
                    </a:lnTo>
                    <a:lnTo>
                      <a:pt x="156832" y="0"/>
                    </a:lnTo>
                    <a:lnTo>
                      <a:pt x="147408" y="1905"/>
                    </a:lnTo>
                    <a:lnTo>
                      <a:pt x="139712" y="7086"/>
                    </a:lnTo>
                    <a:lnTo>
                      <a:pt x="134531" y="14782"/>
                    </a:lnTo>
                    <a:lnTo>
                      <a:pt x="132626" y="24206"/>
                    </a:lnTo>
                    <a:lnTo>
                      <a:pt x="132626" y="1348079"/>
                    </a:lnTo>
                    <a:lnTo>
                      <a:pt x="24218" y="1348079"/>
                    </a:lnTo>
                    <a:lnTo>
                      <a:pt x="14782" y="1349984"/>
                    </a:lnTo>
                    <a:lnTo>
                      <a:pt x="7086" y="1355166"/>
                    </a:lnTo>
                    <a:lnTo>
                      <a:pt x="1905" y="1362862"/>
                    </a:lnTo>
                    <a:lnTo>
                      <a:pt x="0" y="1372285"/>
                    </a:lnTo>
                    <a:lnTo>
                      <a:pt x="1905" y="1381709"/>
                    </a:lnTo>
                    <a:lnTo>
                      <a:pt x="7086" y="1389392"/>
                    </a:lnTo>
                    <a:lnTo>
                      <a:pt x="14782" y="1394587"/>
                    </a:lnTo>
                    <a:lnTo>
                      <a:pt x="24218" y="1396492"/>
                    </a:lnTo>
                    <a:lnTo>
                      <a:pt x="132626" y="1396492"/>
                    </a:lnTo>
                    <a:lnTo>
                      <a:pt x="132626" y="1492846"/>
                    </a:lnTo>
                    <a:lnTo>
                      <a:pt x="134531" y="1502270"/>
                    </a:lnTo>
                    <a:lnTo>
                      <a:pt x="139712" y="1509966"/>
                    </a:lnTo>
                    <a:lnTo>
                      <a:pt x="147408" y="1515148"/>
                    </a:lnTo>
                    <a:lnTo>
                      <a:pt x="156832" y="1517053"/>
                    </a:lnTo>
                    <a:lnTo>
                      <a:pt x="166255" y="1515148"/>
                    </a:lnTo>
                    <a:lnTo>
                      <a:pt x="173951" y="1509966"/>
                    </a:lnTo>
                    <a:lnTo>
                      <a:pt x="179133" y="1502270"/>
                    </a:lnTo>
                    <a:lnTo>
                      <a:pt x="181038" y="1492846"/>
                    </a:lnTo>
                    <a:lnTo>
                      <a:pt x="181038" y="1396492"/>
                    </a:lnTo>
                    <a:lnTo>
                      <a:pt x="1728266" y="1396492"/>
                    </a:lnTo>
                    <a:lnTo>
                      <a:pt x="1737690" y="1394587"/>
                    </a:lnTo>
                    <a:lnTo>
                      <a:pt x="1745386" y="1389392"/>
                    </a:lnTo>
                    <a:lnTo>
                      <a:pt x="1750568" y="1381709"/>
                    </a:lnTo>
                    <a:lnTo>
                      <a:pt x="1752473" y="1372285"/>
                    </a:lnTo>
                    <a:close/>
                  </a:path>
                </a:pathLst>
              </a:custGeom>
              <a:solidFill>
                <a:srgbClr val="FFFFFF"/>
              </a:solidFill>
            </p:spPr>
            <p:txBody>
              <a:bodyPr wrap="square" lIns="0" tIns="0" rIns="0" bIns="0" rtlCol="0"/>
              <a:lstStyle/>
              <a:p>
                <a:endParaRPr/>
              </a:p>
            </p:txBody>
          </p:sp>
          <p:pic>
            <p:nvPicPr>
              <p:cNvPr id="88" name="object 11">
                <a:extLst>
                  <a:ext uri="{FF2B5EF4-FFF2-40B4-BE49-F238E27FC236}">
                    <a16:creationId xmlns:a16="http://schemas.microsoft.com/office/drawing/2014/main" id="{C082AB76-DD4E-E149-91F0-61195242A693}"/>
                  </a:ext>
                </a:extLst>
              </p:cNvPr>
              <p:cNvPicPr/>
              <p:nvPr/>
            </p:nvPicPr>
            <p:blipFill>
              <a:blip r:embed="rId2" cstate="print"/>
              <a:stretch>
                <a:fillRect/>
              </a:stretch>
            </p:blipFill>
            <p:spPr>
              <a:xfrm>
                <a:off x="2387359" y="4668701"/>
                <a:ext cx="197926" cy="158520"/>
              </a:xfrm>
              <a:prstGeom prst="rect">
                <a:avLst/>
              </a:prstGeom>
            </p:spPr>
          </p:pic>
          <p:pic>
            <p:nvPicPr>
              <p:cNvPr id="89" name="object 12">
                <a:extLst>
                  <a:ext uri="{FF2B5EF4-FFF2-40B4-BE49-F238E27FC236}">
                    <a16:creationId xmlns:a16="http://schemas.microsoft.com/office/drawing/2014/main" id="{13C6945F-E1B7-874B-BF89-33B5FBC6E4B4}"/>
                  </a:ext>
                </a:extLst>
              </p:cNvPr>
              <p:cNvPicPr/>
              <p:nvPr/>
            </p:nvPicPr>
            <p:blipFill>
              <a:blip r:embed="rId3" cstate="print"/>
              <a:stretch>
                <a:fillRect/>
              </a:stretch>
            </p:blipFill>
            <p:spPr>
              <a:xfrm>
                <a:off x="2810571" y="5292384"/>
                <a:ext cx="134084" cy="134074"/>
              </a:xfrm>
              <a:prstGeom prst="rect">
                <a:avLst/>
              </a:prstGeom>
            </p:spPr>
          </p:pic>
          <p:pic>
            <p:nvPicPr>
              <p:cNvPr id="90" name="object 13">
                <a:extLst>
                  <a:ext uri="{FF2B5EF4-FFF2-40B4-BE49-F238E27FC236}">
                    <a16:creationId xmlns:a16="http://schemas.microsoft.com/office/drawing/2014/main" id="{C93FD342-7DF0-BB40-9B0B-C08EF471FC87}"/>
                  </a:ext>
                </a:extLst>
              </p:cNvPr>
              <p:cNvPicPr/>
              <p:nvPr/>
            </p:nvPicPr>
            <p:blipFill>
              <a:blip r:embed="rId4" cstate="print"/>
              <a:stretch>
                <a:fillRect/>
              </a:stretch>
            </p:blipFill>
            <p:spPr>
              <a:xfrm>
                <a:off x="3940267" y="5959613"/>
                <a:ext cx="158030" cy="198307"/>
              </a:xfrm>
              <a:prstGeom prst="rect">
                <a:avLst/>
              </a:prstGeom>
            </p:spPr>
          </p:pic>
          <p:pic>
            <p:nvPicPr>
              <p:cNvPr id="91" name="object 14">
                <a:extLst>
                  <a:ext uri="{FF2B5EF4-FFF2-40B4-BE49-F238E27FC236}">
                    <a16:creationId xmlns:a16="http://schemas.microsoft.com/office/drawing/2014/main" id="{3D90F119-B2B9-D740-BF2F-A681BE0D20A6}"/>
                  </a:ext>
                </a:extLst>
              </p:cNvPr>
              <p:cNvPicPr/>
              <p:nvPr/>
            </p:nvPicPr>
            <p:blipFill>
              <a:blip r:embed="rId5" cstate="print"/>
              <a:stretch>
                <a:fillRect/>
              </a:stretch>
            </p:blipFill>
            <p:spPr>
              <a:xfrm>
                <a:off x="3569698" y="5002042"/>
                <a:ext cx="134084" cy="134074"/>
              </a:xfrm>
              <a:prstGeom prst="rect">
                <a:avLst/>
              </a:prstGeom>
            </p:spPr>
          </p:pic>
        </p:grpSp>
        <p:grpSp>
          <p:nvGrpSpPr>
            <p:cNvPr id="66" name="Grupo 65">
              <a:extLst>
                <a:ext uri="{FF2B5EF4-FFF2-40B4-BE49-F238E27FC236}">
                  <a16:creationId xmlns:a16="http://schemas.microsoft.com/office/drawing/2014/main" id="{77F1DADB-4AE3-5442-92DA-7DB6EB94194B}"/>
                </a:ext>
              </a:extLst>
            </p:cNvPr>
            <p:cNvGrpSpPr/>
            <p:nvPr/>
          </p:nvGrpSpPr>
          <p:grpSpPr>
            <a:xfrm>
              <a:off x="9791618" y="4443855"/>
              <a:ext cx="4982773" cy="7129783"/>
              <a:chOff x="6847078" y="4922976"/>
              <a:chExt cx="3996690" cy="5718810"/>
            </a:xfrm>
          </p:grpSpPr>
          <p:sp>
            <p:nvSpPr>
              <p:cNvPr id="74" name="object 16">
                <a:extLst>
                  <a:ext uri="{FF2B5EF4-FFF2-40B4-BE49-F238E27FC236}">
                    <a16:creationId xmlns:a16="http://schemas.microsoft.com/office/drawing/2014/main" id="{9CD95793-5960-7B44-A124-B145BA48E9CD}"/>
                  </a:ext>
                </a:extLst>
              </p:cNvPr>
              <p:cNvSpPr/>
              <p:nvPr/>
            </p:nvSpPr>
            <p:spPr>
              <a:xfrm>
                <a:off x="6847078" y="4922976"/>
                <a:ext cx="3996690" cy="5718810"/>
              </a:xfrm>
              <a:custGeom>
                <a:avLst/>
                <a:gdLst/>
                <a:ahLst/>
                <a:cxnLst/>
                <a:rect l="l" t="t" r="r" b="b"/>
                <a:pathLst>
                  <a:path w="3996690" h="5718809">
                    <a:moveTo>
                      <a:pt x="3996372" y="636054"/>
                    </a:moveTo>
                    <a:lnTo>
                      <a:pt x="3992638" y="582637"/>
                    </a:lnTo>
                    <a:lnTo>
                      <a:pt x="3982326" y="531964"/>
                    </a:lnTo>
                    <a:lnTo>
                      <a:pt x="3964940" y="485609"/>
                    </a:lnTo>
                    <a:lnTo>
                      <a:pt x="3939959" y="445147"/>
                    </a:lnTo>
                    <a:lnTo>
                      <a:pt x="3906951" y="405422"/>
                    </a:lnTo>
                    <a:lnTo>
                      <a:pt x="3858044" y="359968"/>
                    </a:lnTo>
                    <a:lnTo>
                      <a:pt x="3856863" y="359879"/>
                    </a:lnTo>
                    <a:lnTo>
                      <a:pt x="3838994" y="343179"/>
                    </a:lnTo>
                    <a:lnTo>
                      <a:pt x="3802329" y="317258"/>
                    </a:lnTo>
                    <a:lnTo>
                      <a:pt x="3761956" y="296379"/>
                    </a:lnTo>
                    <a:lnTo>
                      <a:pt x="3718268" y="281076"/>
                    </a:lnTo>
                    <a:lnTo>
                      <a:pt x="3671620" y="271868"/>
                    </a:lnTo>
                    <a:lnTo>
                      <a:pt x="1509674" y="2463"/>
                    </a:lnTo>
                    <a:lnTo>
                      <a:pt x="1460271" y="0"/>
                    </a:lnTo>
                    <a:lnTo>
                      <a:pt x="1412138" y="4737"/>
                    </a:lnTo>
                    <a:lnTo>
                      <a:pt x="1365897" y="16256"/>
                    </a:lnTo>
                    <a:lnTo>
                      <a:pt x="1322171" y="34112"/>
                    </a:lnTo>
                    <a:lnTo>
                      <a:pt x="1281582" y="57899"/>
                    </a:lnTo>
                    <a:lnTo>
                      <a:pt x="1244752" y="87185"/>
                    </a:lnTo>
                    <a:lnTo>
                      <a:pt x="1212316" y="121513"/>
                    </a:lnTo>
                    <a:lnTo>
                      <a:pt x="1184897" y="160489"/>
                    </a:lnTo>
                    <a:lnTo>
                      <a:pt x="1163104" y="203682"/>
                    </a:lnTo>
                    <a:lnTo>
                      <a:pt x="1147584" y="250634"/>
                    </a:lnTo>
                    <a:lnTo>
                      <a:pt x="11925" y="4792002"/>
                    </a:lnTo>
                    <a:lnTo>
                      <a:pt x="3924" y="4836617"/>
                    </a:lnTo>
                    <a:lnTo>
                      <a:pt x="1879" y="4881524"/>
                    </a:lnTo>
                    <a:lnTo>
                      <a:pt x="2641" y="4891087"/>
                    </a:lnTo>
                    <a:lnTo>
                      <a:pt x="1130" y="4891494"/>
                    </a:lnTo>
                    <a:lnTo>
                      <a:pt x="0" y="4949558"/>
                    </a:lnTo>
                    <a:lnTo>
                      <a:pt x="5283" y="5003343"/>
                    </a:lnTo>
                    <a:lnTo>
                      <a:pt x="15062" y="5052492"/>
                    </a:lnTo>
                    <a:lnTo>
                      <a:pt x="27381" y="5096688"/>
                    </a:lnTo>
                    <a:lnTo>
                      <a:pt x="40297" y="5135626"/>
                    </a:lnTo>
                    <a:lnTo>
                      <a:pt x="70967" y="5214874"/>
                    </a:lnTo>
                    <a:lnTo>
                      <a:pt x="96012" y="5257622"/>
                    </a:lnTo>
                    <a:lnTo>
                      <a:pt x="126593" y="5296586"/>
                    </a:lnTo>
                    <a:lnTo>
                      <a:pt x="162280" y="5331155"/>
                    </a:lnTo>
                    <a:lnTo>
                      <a:pt x="202653" y="5360721"/>
                    </a:lnTo>
                    <a:lnTo>
                      <a:pt x="247294" y="5384673"/>
                    </a:lnTo>
                    <a:lnTo>
                      <a:pt x="295757" y="5402389"/>
                    </a:lnTo>
                    <a:lnTo>
                      <a:pt x="347624" y="5413260"/>
                    </a:lnTo>
                    <a:lnTo>
                      <a:pt x="2577858" y="5715533"/>
                    </a:lnTo>
                    <a:lnTo>
                      <a:pt x="2625242" y="5718695"/>
                    </a:lnTo>
                    <a:lnTo>
                      <a:pt x="2672626" y="5715635"/>
                    </a:lnTo>
                    <a:lnTo>
                      <a:pt x="2719451" y="5706745"/>
                    </a:lnTo>
                    <a:lnTo>
                      <a:pt x="2765209" y="5692406"/>
                    </a:lnTo>
                    <a:lnTo>
                      <a:pt x="2809354" y="5673001"/>
                    </a:lnTo>
                    <a:lnTo>
                      <a:pt x="2851353" y="5648922"/>
                    </a:lnTo>
                    <a:lnTo>
                      <a:pt x="2890659" y="5620563"/>
                    </a:lnTo>
                    <a:lnTo>
                      <a:pt x="2926753" y="5588305"/>
                    </a:lnTo>
                    <a:lnTo>
                      <a:pt x="2959087" y="5552529"/>
                    </a:lnTo>
                    <a:lnTo>
                      <a:pt x="2987129" y="5513629"/>
                    </a:lnTo>
                    <a:lnTo>
                      <a:pt x="3010344" y="5471998"/>
                    </a:lnTo>
                    <a:lnTo>
                      <a:pt x="3028188" y="5428005"/>
                    </a:lnTo>
                    <a:lnTo>
                      <a:pt x="3040126" y="5382044"/>
                    </a:lnTo>
                    <a:lnTo>
                      <a:pt x="3973157" y="797026"/>
                    </a:lnTo>
                    <a:lnTo>
                      <a:pt x="3986123" y="744816"/>
                    </a:lnTo>
                    <a:lnTo>
                      <a:pt x="3994035" y="690638"/>
                    </a:lnTo>
                    <a:lnTo>
                      <a:pt x="3996372" y="636054"/>
                    </a:lnTo>
                    <a:close/>
                  </a:path>
                </a:pathLst>
              </a:custGeom>
              <a:solidFill>
                <a:srgbClr val="180A2B"/>
              </a:solidFill>
            </p:spPr>
            <p:txBody>
              <a:bodyPr wrap="square" lIns="0" tIns="0" rIns="0" bIns="0" rtlCol="0"/>
              <a:lstStyle/>
              <a:p>
                <a:endParaRPr/>
              </a:p>
            </p:txBody>
          </p:sp>
          <p:sp>
            <p:nvSpPr>
              <p:cNvPr id="75" name="object 17">
                <a:extLst>
                  <a:ext uri="{FF2B5EF4-FFF2-40B4-BE49-F238E27FC236}">
                    <a16:creationId xmlns:a16="http://schemas.microsoft.com/office/drawing/2014/main" id="{54D21133-419E-0A4F-B0C3-A01DDE18A51C}"/>
                  </a:ext>
                </a:extLst>
              </p:cNvPr>
              <p:cNvSpPr/>
              <p:nvPr/>
            </p:nvSpPr>
            <p:spPr>
              <a:xfrm>
                <a:off x="6943661" y="4989816"/>
                <a:ext cx="3767454" cy="5434965"/>
              </a:xfrm>
              <a:custGeom>
                <a:avLst/>
                <a:gdLst/>
                <a:ahLst/>
                <a:cxnLst/>
                <a:rect l="l" t="t" r="r" b="b"/>
                <a:pathLst>
                  <a:path w="3767454" h="5434965">
                    <a:moveTo>
                      <a:pt x="3767404" y="532663"/>
                    </a:moveTo>
                    <a:lnTo>
                      <a:pt x="3762641" y="485190"/>
                    </a:lnTo>
                    <a:lnTo>
                      <a:pt x="3748125" y="439724"/>
                    </a:lnTo>
                    <a:lnTo>
                      <a:pt x="3724071" y="397421"/>
                    </a:lnTo>
                    <a:lnTo>
                      <a:pt x="3691979" y="360845"/>
                    </a:lnTo>
                    <a:lnTo>
                      <a:pt x="3653777" y="332244"/>
                    </a:lnTo>
                    <a:lnTo>
                      <a:pt x="3610470" y="312204"/>
                    </a:lnTo>
                    <a:lnTo>
                      <a:pt x="3563035" y="301307"/>
                    </a:lnTo>
                    <a:lnTo>
                      <a:pt x="1407299" y="1765"/>
                    </a:lnTo>
                    <a:lnTo>
                      <a:pt x="1373543" y="0"/>
                    </a:lnTo>
                    <a:lnTo>
                      <a:pt x="1356728" y="927"/>
                    </a:lnTo>
                    <a:lnTo>
                      <a:pt x="1295692" y="14986"/>
                    </a:lnTo>
                    <a:lnTo>
                      <a:pt x="1255268" y="34886"/>
                    </a:lnTo>
                    <a:lnTo>
                      <a:pt x="1219695" y="61912"/>
                    </a:lnTo>
                    <a:lnTo>
                      <a:pt x="1189888" y="95211"/>
                    </a:lnTo>
                    <a:lnTo>
                      <a:pt x="1166799" y="133934"/>
                    </a:lnTo>
                    <a:lnTo>
                      <a:pt x="1151343" y="177203"/>
                    </a:lnTo>
                    <a:lnTo>
                      <a:pt x="7937" y="4770221"/>
                    </a:lnTo>
                    <a:lnTo>
                      <a:pt x="0" y="4825327"/>
                    </a:lnTo>
                    <a:lnTo>
                      <a:pt x="3517" y="4879797"/>
                    </a:lnTo>
                    <a:lnTo>
                      <a:pt x="18288" y="4932350"/>
                    </a:lnTo>
                    <a:lnTo>
                      <a:pt x="44094" y="4981676"/>
                    </a:lnTo>
                    <a:lnTo>
                      <a:pt x="79349" y="5024767"/>
                    </a:lnTo>
                    <a:lnTo>
                      <a:pt x="121881" y="5058969"/>
                    </a:lnTo>
                    <a:lnTo>
                      <a:pt x="170599" y="5083594"/>
                    </a:lnTo>
                    <a:lnTo>
                      <a:pt x="224396" y="5097907"/>
                    </a:lnTo>
                    <a:lnTo>
                      <a:pt x="2448483" y="5430837"/>
                    </a:lnTo>
                    <a:lnTo>
                      <a:pt x="2495296" y="5434520"/>
                    </a:lnTo>
                    <a:lnTo>
                      <a:pt x="2518638" y="5433517"/>
                    </a:lnTo>
                    <a:lnTo>
                      <a:pt x="2591041" y="5418086"/>
                    </a:lnTo>
                    <a:lnTo>
                      <a:pt x="2636355" y="5397754"/>
                    </a:lnTo>
                    <a:lnTo>
                      <a:pt x="2677033" y="5370360"/>
                    </a:lnTo>
                    <a:lnTo>
                      <a:pt x="2712339" y="5336603"/>
                    </a:lnTo>
                    <a:lnTo>
                      <a:pt x="2741536" y="5297195"/>
                    </a:lnTo>
                    <a:lnTo>
                      <a:pt x="2763888" y="5252834"/>
                    </a:lnTo>
                    <a:lnTo>
                      <a:pt x="2778671" y="5204206"/>
                    </a:lnTo>
                    <a:lnTo>
                      <a:pt x="3762171" y="581050"/>
                    </a:lnTo>
                    <a:lnTo>
                      <a:pt x="3767404" y="532663"/>
                    </a:lnTo>
                    <a:close/>
                  </a:path>
                </a:pathLst>
              </a:custGeom>
              <a:solidFill>
                <a:srgbClr val="FFFFFF"/>
              </a:solidFill>
            </p:spPr>
            <p:txBody>
              <a:bodyPr wrap="square" lIns="0" tIns="0" rIns="0" bIns="0" rtlCol="0"/>
              <a:lstStyle/>
              <a:p>
                <a:endParaRPr/>
              </a:p>
            </p:txBody>
          </p:sp>
          <p:sp>
            <p:nvSpPr>
              <p:cNvPr id="76" name="object 18">
                <a:extLst>
                  <a:ext uri="{FF2B5EF4-FFF2-40B4-BE49-F238E27FC236}">
                    <a16:creationId xmlns:a16="http://schemas.microsoft.com/office/drawing/2014/main" id="{19A2CBD6-3C9D-C345-B64F-28BAF87F1595}"/>
                  </a:ext>
                </a:extLst>
              </p:cNvPr>
              <p:cNvSpPr/>
              <p:nvPr/>
            </p:nvSpPr>
            <p:spPr>
              <a:xfrm>
                <a:off x="7397242" y="5424397"/>
                <a:ext cx="2922270" cy="4538980"/>
              </a:xfrm>
              <a:custGeom>
                <a:avLst/>
                <a:gdLst/>
                <a:ahLst/>
                <a:cxnLst/>
                <a:rect l="l" t="t" r="r" b="b"/>
                <a:pathLst>
                  <a:path w="2922270" h="4538980">
                    <a:moveTo>
                      <a:pt x="1265123" y="4383659"/>
                    </a:moveTo>
                    <a:lnTo>
                      <a:pt x="1242491" y="4335157"/>
                    </a:lnTo>
                    <a:lnTo>
                      <a:pt x="55041" y="4153547"/>
                    </a:lnTo>
                    <a:lnTo>
                      <a:pt x="35877" y="4154513"/>
                    </a:lnTo>
                    <a:lnTo>
                      <a:pt x="19126" y="4162488"/>
                    </a:lnTo>
                    <a:lnTo>
                      <a:pt x="6565" y="4176179"/>
                    </a:lnTo>
                    <a:lnTo>
                      <a:pt x="0" y="4194251"/>
                    </a:lnTo>
                    <a:lnTo>
                      <a:pt x="977" y="4213453"/>
                    </a:lnTo>
                    <a:lnTo>
                      <a:pt x="8953" y="4230205"/>
                    </a:lnTo>
                    <a:lnTo>
                      <a:pt x="22644" y="4242752"/>
                    </a:lnTo>
                    <a:lnTo>
                      <a:pt x="40716" y="4249305"/>
                    </a:lnTo>
                    <a:lnTo>
                      <a:pt x="1215224" y="4425137"/>
                    </a:lnTo>
                    <a:lnTo>
                      <a:pt x="1220304" y="4425061"/>
                    </a:lnTo>
                    <a:lnTo>
                      <a:pt x="1260360" y="4398505"/>
                    </a:lnTo>
                    <a:lnTo>
                      <a:pt x="1265123" y="4383659"/>
                    </a:lnTo>
                    <a:close/>
                  </a:path>
                  <a:path w="2922270" h="4538980">
                    <a:moveTo>
                      <a:pt x="1309395" y="4173334"/>
                    </a:moveTo>
                    <a:lnTo>
                      <a:pt x="1286751" y="4124833"/>
                    </a:lnTo>
                    <a:lnTo>
                      <a:pt x="99301" y="3943248"/>
                    </a:lnTo>
                    <a:lnTo>
                      <a:pt x="80124" y="3944175"/>
                    </a:lnTo>
                    <a:lnTo>
                      <a:pt x="63373" y="3952163"/>
                    </a:lnTo>
                    <a:lnTo>
                      <a:pt x="50825" y="3965867"/>
                    </a:lnTo>
                    <a:lnTo>
                      <a:pt x="44246" y="3983952"/>
                    </a:lnTo>
                    <a:lnTo>
                      <a:pt x="45224" y="4003154"/>
                    </a:lnTo>
                    <a:lnTo>
                      <a:pt x="53213" y="4019905"/>
                    </a:lnTo>
                    <a:lnTo>
                      <a:pt x="66890" y="4032440"/>
                    </a:lnTo>
                    <a:lnTo>
                      <a:pt x="84950" y="4038993"/>
                    </a:lnTo>
                    <a:lnTo>
                      <a:pt x="1259484" y="4214812"/>
                    </a:lnTo>
                    <a:lnTo>
                      <a:pt x="1264577" y="4214736"/>
                    </a:lnTo>
                    <a:lnTo>
                      <a:pt x="1304632" y="4188180"/>
                    </a:lnTo>
                    <a:lnTo>
                      <a:pt x="1309395" y="4173334"/>
                    </a:lnTo>
                    <a:close/>
                  </a:path>
                  <a:path w="2922270" h="4538980">
                    <a:moveTo>
                      <a:pt x="1437259" y="101447"/>
                    </a:moveTo>
                    <a:lnTo>
                      <a:pt x="1415199" y="56235"/>
                    </a:lnTo>
                    <a:lnTo>
                      <a:pt x="1016711" y="0"/>
                    </a:lnTo>
                    <a:lnTo>
                      <a:pt x="998677" y="1231"/>
                    </a:lnTo>
                    <a:lnTo>
                      <a:pt x="983056" y="9004"/>
                    </a:lnTo>
                    <a:lnTo>
                      <a:pt x="971499" y="22059"/>
                    </a:lnTo>
                    <a:lnTo>
                      <a:pt x="965631" y="39154"/>
                    </a:lnTo>
                    <a:lnTo>
                      <a:pt x="966851" y="57175"/>
                    </a:lnTo>
                    <a:lnTo>
                      <a:pt x="974636" y="72796"/>
                    </a:lnTo>
                    <a:lnTo>
                      <a:pt x="987691" y="84366"/>
                    </a:lnTo>
                    <a:lnTo>
                      <a:pt x="1004785" y="90233"/>
                    </a:lnTo>
                    <a:lnTo>
                      <a:pt x="1390751" y="141211"/>
                    </a:lnTo>
                    <a:lnTo>
                      <a:pt x="1395272" y="141122"/>
                    </a:lnTo>
                    <a:lnTo>
                      <a:pt x="1432941" y="115671"/>
                    </a:lnTo>
                    <a:lnTo>
                      <a:pt x="1437259" y="101447"/>
                    </a:lnTo>
                    <a:close/>
                  </a:path>
                  <a:path w="2922270" h="4538980">
                    <a:moveTo>
                      <a:pt x="2023516" y="4497159"/>
                    </a:moveTo>
                    <a:lnTo>
                      <a:pt x="2000872" y="4448670"/>
                    </a:lnTo>
                    <a:lnTo>
                      <a:pt x="1467154" y="4364939"/>
                    </a:lnTo>
                    <a:lnTo>
                      <a:pt x="1447977" y="4365879"/>
                    </a:lnTo>
                    <a:lnTo>
                      <a:pt x="1431226" y="4373854"/>
                    </a:lnTo>
                    <a:lnTo>
                      <a:pt x="1418678" y="4387558"/>
                    </a:lnTo>
                    <a:lnTo>
                      <a:pt x="1412100" y="4405642"/>
                    </a:lnTo>
                    <a:lnTo>
                      <a:pt x="1413078" y="4424845"/>
                    </a:lnTo>
                    <a:lnTo>
                      <a:pt x="1421066" y="4441596"/>
                    </a:lnTo>
                    <a:lnTo>
                      <a:pt x="1434757" y="4454131"/>
                    </a:lnTo>
                    <a:lnTo>
                      <a:pt x="1452816" y="4460684"/>
                    </a:lnTo>
                    <a:lnTo>
                      <a:pt x="1973618" y="4538650"/>
                    </a:lnTo>
                    <a:lnTo>
                      <a:pt x="1978685" y="4538573"/>
                    </a:lnTo>
                    <a:lnTo>
                      <a:pt x="2018753" y="4512018"/>
                    </a:lnTo>
                    <a:lnTo>
                      <a:pt x="2023516" y="4497159"/>
                    </a:lnTo>
                    <a:close/>
                  </a:path>
                  <a:path w="2922270" h="4538980">
                    <a:moveTo>
                      <a:pt x="2067788" y="4286859"/>
                    </a:moveTo>
                    <a:lnTo>
                      <a:pt x="2045131" y="4238371"/>
                    </a:lnTo>
                    <a:lnTo>
                      <a:pt x="1511427" y="4154640"/>
                    </a:lnTo>
                    <a:lnTo>
                      <a:pt x="1492237" y="4155579"/>
                    </a:lnTo>
                    <a:lnTo>
                      <a:pt x="1475486" y="4163555"/>
                    </a:lnTo>
                    <a:lnTo>
                      <a:pt x="1462938" y="4177258"/>
                    </a:lnTo>
                    <a:lnTo>
                      <a:pt x="1456372" y="4195343"/>
                    </a:lnTo>
                    <a:lnTo>
                      <a:pt x="1457350" y="4214533"/>
                    </a:lnTo>
                    <a:lnTo>
                      <a:pt x="1465338" y="4231297"/>
                    </a:lnTo>
                    <a:lnTo>
                      <a:pt x="1479016" y="4243832"/>
                    </a:lnTo>
                    <a:lnTo>
                      <a:pt x="1497076" y="4250385"/>
                    </a:lnTo>
                    <a:lnTo>
                      <a:pt x="2017877" y="4328350"/>
                    </a:lnTo>
                    <a:lnTo>
                      <a:pt x="2022957" y="4328261"/>
                    </a:lnTo>
                    <a:lnTo>
                      <a:pt x="2063026" y="4301718"/>
                    </a:lnTo>
                    <a:lnTo>
                      <a:pt x="2067788" y="4286859"/>
                    </a:lnTo>
                    <a:close/>
                  </a:path>
                  <a:path w="2922270" h="4538980">
                    <a:moveTo>
                      <a:pt x="2921800" y="297535"/>
                    </a:moveTo>
                    <a:lnTo>
                      <a:pt x="2899740" y="252336"/>
                    </a:lnTo>
                    <a:lnTo>
                      <a:pt x="1629283" y="80899"/>
                    </a:lnTo>
                    <a:lnTo>
                      <a:pt x="1611249" y="82143"/>
                    </a:lnTo>
                    <a:lnTo>
                      <a:pt x="1595628" y="89928"/>
                    </a:lnTo>
                    <a:lnTo>
                      <a:pt x="1584071" y="102984"/>
                    </a:lnTo>
                    <a:lnTo>
                      <a:pt x="1578190" y="120065"/>
                    </a:lnTo>
                    <a:lnTo>
                      <a:pt x="1579422" y="138099"/>
                    </a:lnTo>
                    <a:lnTo>
                      <a:pt x="1587207" y="153720"/>
                    </a:lnTo>
                    <a:lnTo>
                      <a:pt x="1600263" y="165277"/>
                    </a:lnTo>
                    <a:lnTo>
                      <a:pt x="1617357" y="171145"/>
                    </a:lnTo>
                    <a:lnTo>
                      <a:pt x="2875305" y="337299"/>
                    </a:lnTo>
                    <a:lnTo>
                      <a:pt x="2879814" y="337197"/>
                    </a:lnTo>
                    <a:lnTo>
                      <a:pt x="2917482" y="311746"/>
                    </a:lnTo>
                    <a:lnTo>
                      <a:pt x="2921800" y="297535"/>
                    </a:lnTo>
                    <a:close/>
                  </a:path>
                </a:pathLst>
              </a:custGeom>
              <a:solidFill>
                <a:srgbClr val="EB252C"/>
              </a:solidFill>
            </p:spPr>
            <p:txBody>
              <a:bodyPr wrap="square" lIns="0" tIns="0" rIns="0" bIns="0" rtlCol="0"/>
              <a:lstStyle/>
              <a:p>
                <a:endParaRPr/>
              </a:p>
            </p:txBody>
          </p:sp>
          <p:sp>
            <p:nvSpPr>
              <p:cNvPr id="77" name="object 19">
                <a:extLst>
                  <a:ext uri="{FF2B5EF4-FFF2-40B4-BE49-F238E27FC236}">
                    <a16:creationId xmlns:a16="http://schemas.microsoft.com/office/drawing/2014/main" id="{2D7AB196-F078-314D-BF98-3C73D448E73F}"/>
                  </a:ext>
                </a:extLst>
              </p:cNvPr>
              <p:cNvSpPr/>
              <p:nvPr/>
            </p:nvSpPr>
            <p:spPr>
              <a:xfrm>
                <a:off x="7841776" y="8261039"/>
                <a:ext cx="423545" cy="742315"/>
              </a:xfrm>
              <a:custGeom>
                <a:avLst/>
                <a:gdLst/>
                <a:ahLst/>
                <a:cxnLst/>
                <a:rect l="l" t="t" r="r" b="b"/>
                <a:pathLst>
                  <a:path w="423545" h="742315">
                    <a:moveTo>
                      <a:pt x="180152" y="0"/>
                    </a:moveTo>
                    <a:lnTo>
                      <a:pt x="0" y="709926"/>
                    </a:lnTo>
                    <a:lnTo>
                      <a:pt x="243088" y="742102"/>
                    </a:lnTo>
                    <a:lnTo>
                      <a:pt x="423241" y="32176"/>
                    </a:lnTo>
                    <a:lnTo>
                      <a:pt x="180152" y="0"/>
                    </a:lnTo>
                    <a:close/>
                  </a:path>
                </a:pathLst>
              </a:custGeom>
              <a:solidFill>
                <a:srgbClr val="1CC96D"/>
              </a:solidFill>
            </p:spPr>
            <p:txBody>
              <a:bodyPr wrap="square" lIns="0" tIns="0" rIns="0" bIns="0" rtlCol="0"/>
              <a:lstStyle/>
              <a:p>
                <a:endParaRPr/>
              </a:p>
            </p:txBody>
          </p:sp>
          <p:sp>
            <p:nvSpPr>
              <p:cNvPr id="78" name="object 20">
                <a:extLst>
                  <a:ext uri="{FF2B5EF4-FFF2-40B4-BE49-F238E27FC236}">
                    <a16:creationId xmlns:a16="http://schemas.microsoft.com/office/drawing/2014/main" id="{967192AF-0594-3A4A-9BF3-26542EC2D2CB}"/>
                  </a:ext>
                </a:extLst>
              </p:cNvPr>
              <p:cNvSpPr/>
              <p:nvPr/>
            </p:nvSpPr>
            <p:spPr>
              <a:xfrm>
                <a:off x="8327945" y="7989366"/>
                <a:ext cx="504825" cy="1078230"/>
              </a:xfrm>
              <a:custGeom>
                <a:avLst/>
                <a:gdLst/>
                <a:ahLst/>
                <a:cxnLst/>
                <a:rect l="l" t="t" r="r" b="b"/>
                <a:pathLst>
                  <a:path w="504825" h="1078229">
                    <a:moveTo>
                      <a:pt x="261413" y="0"/>
                    </a:moveTo>
                    <a:lnTo>
                      <a:pt x="0" y="1045945"/>
                    </a:lnTo>
                    <a:lnTo>
                      <a:pt x="243088" y="1078122"/>
                    </a:lnTo>
                    <a:lnTo>
                      <a:pt x="504502" y="32166"/>
                    </a:lnTo>
                    <a:lnTo>
                      <a:pt x="261413" y="0"/>
                    </a:lnTo>
                    <a:close/>
                  </a:path>
                </a:pathLst>
              </a:custGeom>
              <a:solidFill>
                <a:srgbClr val="FFDC52"/>
              </a:solidFill>
            </p:spPr>
            <p:txBody>
              <a:bodyPr wrap="square" lIns="0" tIns="0" rIns="0" bIns="0" rtlCol="0"/>
              <a:lstStyle/>
              <a:p>
                <a:endParaRPr/>
              </a:p>
            </p:txBody>
          </p:sp>
          <p:sp>
            <p:nvSpPr>
              <p:cNvPr id="79" name="object 21">
                <a:extLst>
                  <a:ext uri="{FF2B5EF4-FFF2-40B4-BE49-F238E27FC236}">
                    <a16:creationId xmlns:a16="http://schemas.microsoft.com/office/drawing/2014/main" id="{705CA84D-3547-904A-AC98-96E7311C94EE}"/>
                  </a:ext>
                </a:extLst>
              </p:cNvPr>
              <p:cNvSpPr/>
              <p:nvPr/>
            </p:nvSpPr>
            <p:spPr>
              <a:xfrm>
                <a:off x="8814116" y="8738906"/>
                <a:ext cx="332105" cy="393065"/>
              </a:xfrm>
              <a:custGeom>
                <a:avLst/>
                <a:gdLst/>
                <a:ahLst/>
                <a:cxnLst/>
                <a:rect l="l" t="t" r="r" b="b"/>
                <a:pathLst>
                  <a:path w="332104" h="393065">
                    <a:moveTo>
                      <a:pt x="90166" y="0"/>
                    </a:moveTo>
                    <a:lnTo>
                      <a:pt x="0" y="360758"/>
                    </a:lnTo>
                    <a:lnTo>
                      <a:pt x="243088" y="392934"/>
                    </a:lnTo>
                    <a:lnTo>
                      <a:pt x="331948" y="48300"/>
                    </a:lnTo>
                    <a:lnTo>
                      <a:pt x="90166" y="0"/>
                    </a:lnTo>
                    <a:close/>
                  </a:path>
                </a:pathLst>
              </a:custGeom>
              <a:solidFill>
                <a:srgbClr val="FF7C00"/>
              </a:solidFill>
            </p:spPr>
            <p:txBody>
              <a:bodyPr wrap="square" lIns="0" tIns="0" rIns="0" bIns="0" rtlCol="0"/>
              <a:lstStyle/>
              <a:p>
                <a:endParaRPr/>
              </a:p>
            </p:txBody>
          </p:sp>
          <p:sp>
            <p:nvSpPr>
              <p:cNvPr id="80" name="object 22">
                <a:extLst>
                  <a:ext uri="{FF2B5EF4-FFF2-40B4-BE49-F238E27FC236}">
                    <a16:creationId xmlns:a16="http://schemas.microsoft.com/office/drawing/2014/main" id="{DBB4B5B3-7236-EA42-9143-703EF0DC354B}"/>
                  </a:ext>
                </a:extLst>
              </p:cNvPr>
              <p:cNvSpPr/>
              <p:nvPr/>
            </p:nvSpPr>
            <p:spPr>
              <a:xfrm>
                <a:off x="9057200" y="8358588"/>
                <a:ext cx="440055" cy="805815"/>
              </a:xfrm>
              <a:custGeom>
                <a:avLst/>
                <a:gdLst/>
                <a:ahLst/>
                <a:cxnLst/>
                <a:rect l="l" t="t" r="r" b="b"/>
                <a:pathLst>
                  <a:path w="440054" h="805815">
                    <a:moveTo>
                      <a:pt x="196356" y="0"/>
                    </a:moveTo>
                    <a:lnTo>
                      <a:pt x="0" y="773253"/>
                    </a:lnTo>
                    <a:lnTo>
                      <a:pt x="243088" y="805430"/>
                    </a:lnTo>
                    <a:lnTo>
                      <a:pt x="439435" y="32166"/>
                    </a:lnTo>
                    <a:lnTo>
                      <a:pt x="196356" y="0"/>
                    </a:lnTo>
                    <a:close/>
                  </a:path>
                </a:pathLst>
              </a:custGeom>
              <a:solidFill>
                <a:srgbClr val="F5025D"/>
              </a:solidFill>
            </p:spPr>
            <p:txBody>
              <a:bodyPr wrap="square" lIns="0" tIns="0" rIns="0" bIns="0" rtlCol="0"/>
              <a:lstStyle/>
              <a:p>
                <a:endParaRPr/>
              </a:p>
            </p:txBody>
          </p:sp>
          <p:sp>
            <p:nvSpPr>
              <p:cNvPr id="81" name="object 23">
                <a:extLst>
                  <a:ext uri="{FF2B5EF4-FFF2-40B4-BE49-F238E27FC236}">
                    <a16:creationId xmlns:a16="http://schemas.microsoft.com/office/drawing/2014/main" id="{65DA2AF8-CCCE-EF40-9EA5-EE07874F6AFB}"/>
                  </a:ext>
                </a:extLst>
              </p:cNvPr>
              <p:cNvSpPr/>
              <p:nvPr/>
            </p:nvSpPr>
            <p:spPr>
              <a:xfrm>
                <a:off x="7683991" y="8936725"/>
                <a:ext cx="1780539" cy="288290"/>
              </a:xfrm>
              <a:custGeom>
                <a:avLst/>
                <a:gdLst/>
                <a:ahLst/>
                <a:cxnLst/>
                <a:rect l="l" t="t" r="r" b="b"/>
                <a:pathLst>
                  <a:path w="1780540" h="288290">
                    <a:moveTo>
                      <a:pt x="34056" y="0"/>
                    </a:moveTo>
                    <a:lnTo>
                      <a:pt x="22031" y="817"/>
                    </a:lnTo>
                    <a:lnTo>
                      <a:pt x="11615" y="5998"/>
                    </a:lnTo>
                    <a:lnTo>
                      <a:pt x="3904" y="14703"/>
                    </a:lnTo>
                    <a:lnTo>
                      <a:pt x="0" y="26095"/>
                    </a:lnTo>
                    <a:lnTo>
                      <a:pt x="807" y="38116"/>
                    </a:lnTo>
                    <a:lnTo>
                      <a:pt x="5987" y="48528"/>
                    </a:lnTo>
                    <a:lnTo>
                      <a:pt x="14696" y="56238"/>
                    </a:lnTo>
                    <a:lnTo>
                      <a:pt x="26095" y="60151"/>
                    </a:lnTo>
                    <a:lnTo>
                      <a:pt x="1749428" y="287780"/>
                    </a:lnTo>
                    <a:lnTo>
                      <a:pt x="1752434" y="287709"/>
                    </a:lnTo>
                    <a:lnTo>
                      <a:pt x="1780429" y="261272"/>
                    </a:lnTo>
                    <a:lnTo>
                      <a:pt x="1779617" y="249257"/>
                    </a:lnTo>
                    <a:lnTo>
                      <a:pt x="1774438" y="238848"/>
                    </a:lnTo>
                    <a:lnTo>
                      <a:pt x="1765730" y="231139"/>
                    </a:lnTo>
                    <a:lnTo>
                      <a:pt x="1754333" y="227226"/>
                    </a:lnTo>
                    <a:lnTo>
                      <a:pt x="34056" y="0"/>
                    </a:lnTo>
                    <a:close/>
                  </a:path>
                </a:pathLst>
              </a:custGeom>
              <a:solidFill>
                <a:srgbClr val="452C85"/>
              </a:solidFill>
            </p:spPr>
            <p:txBody>
              <a:bodyPr wrap="square" lIns="0" tIns="0" rIns="0" bIns="0" rtlCol="0"/>
              <a:lstStyle/>
              <a:p>
                <a:endParaRPr/>
              </a:p>
            </p:txBody>
          </p:sp>
          <p:sp>
            <p:nvSpPr>
              <p:cNvPr id="82" name="object 24">
                <a:extLst>
                  <a:ext uri="{FF2B5EF4-FFF2-40B4-BE49-F238E27FC236}">
                    <a16:creationId xmlns:a16="http://schemas.microsoft.com/office/drawing/2014/main" id="{1634A6AD-CA6B-FD42-8AFB-4628A12078FD}"/>
                  </a:ext>
                </a:extLst>
              </p:cNvPr>
              <p:cNvSpPr/>
              <p:nvPr/>
            </p:nvSpPr>
            <p:spPr>
              <a:xfrm>
                <a:off x="9063000" y="6256355"/>
                <a:ext cx="748030" cy="1193800"/>
              </a:xfrm>
              <a:custGeom>
                <a:avLst/>
                <a:gdLst/>
                <a:ahLst/>
                <a:cxnLst/>
                <a:rect l="l" t="t" r="r" b="b"/>
                <a:pathLst>
                  <a:path w="748029" h="1193800">
                    <a:moveTo>
                      <a:pt x="476105" y="0"/>
                    </a:moveTo>
                    <a:lnTo>
                      <a:pt x="0" y="599715"/>
                    </a:lnTo>
                    <a:lnTo>
                      <a:pt x="357300" y="1193178"/>
                    </a:lnTo>
                    <a:lnTo>
                      <a:pt x="397539" y="1164200"/>
                    </a:lnTo>
                    <a:lnTo>
                      <a:pt x="436234" y="1133176"/>
                    </a:lnTo>
                    <a:lnTo>
                      <a:pt x="473264" y="1100190"/>
                    </a:lnTo>
                    <a:lnTo>
                      <a:pt x="508509" y="1065325"/>
                    </a:lnTo>
                    <a:lnTo>
                      <a:pt x="541849" y="1028665"/>
                    </a:lnTo>
                    <a:lnTo>
                      <a:pt x="573165" y="990292"/>
                    </a:lnTo>
                    <a:lnTo>
                      <a:pt x="602335" y="950291"/>
                    </a:lnTo>
                    <a:lnTo>
                      <a:pt x="629241" y="908746"/>
                    </a:lnTo>
                    <a:lnTo>
                      <a:pt x="653762" y="865739"/>
                    </a:lnTo>
                    <a:lnTo>
                      <a:pt x="675778" y="821353"/>
                    </a:lnTo>
                    <a:lnTo>
                      <a:pt x="695169" y="775674"/>
                    </a:lnTo>
                    <a:lnTo>
                      <a:pt x="711815" y="728783"/>
                    </a:lnTo>
                    <a:lnTo>
                      <a:pt x="726822" y="675748"/>
                    </a:lnTo>
                    <a:lnTo>
                      <a:pt x="737736" y="623237"/>
                    </a:lnTo>
                    <a:lnTo>
                      <a:pt x="744653" y="571399"/>
                    </a:lnTo>
                    <a:lnTo>
                      <a:pt x="747670" y="520383"/>
                    </a:lnTo>
                    <a:lnTo>
                      <a:pt x="746885" y="470339"/>
                    </a:lnTo>
                    <a:lnTo>
                      <a:pt x="742394" y="421416"/>
                    </a:lnTo>
                    <a:lnTo>
                      <a:pt x="734293" y="373764"/>
                    </a:lnTo>
                    <a:lnTo>
                      <a:pt x="722680" y="327532"/>
                    </a:lnTo>
                    <a:lnTo>
                      <a:pt x="707653" y="282869"/>
                    </a:lnTo>
                    <a:lnTo>
                      <a:pt x="689306" y="239926"/>
                    </a:lnTo>
                    <a:lnTo>
                      <a:pt x="667738" y="198850"/>
                    </a:lnTo>
                    <a:lnTo>
                      <a:pt x="643046" y="159793"/>
                    </a:lnTo>
                    <a:lnTo>
                      <a:pt x="615326" y="122902"/>
                    </a:lnTo>
                    <a:lnTo>
                      <a:pt x="584675" y="88328"/>
                    </a:lnTo>
                    <a:lnTo>
                      <a:pt x="551189" y="56220"/>
                    </a:lnTo>
                    <a:lnTo>
                      <a:pt x="514967" y="26727"/>
                    </a:lnTo>
                    <a:lnTo>
                      <a:pt x="476105" y="0"/>
                    </a:lnTo>
                    <a:close/>
                  </a:path>
                </a:pathLst>
              </a:custGeom>
              <a:solidFill>
                <a:srgbClr val="1CC96D"/>
              </a:solidFill>
            </p:spPr>
            <p:txBody>
              <a:bodyPr wrap="square" lIns="0" tIns="0" rIns="0" bIns="0" rtlCol="0"/>
              <a:lstStyle/>
              <a:p>
                <a:endParaRPr/>
              </a:p>
            </p:txBody>
          </p:sp>
          <p:sp>
            <p:nvSpPr>
              <p:cNvPr id="83" name="object 25">
                <a:extLst>
                  <a:ext uri="{FF2B5EF4-FFF2-40B4-BE49-F238E27FC236}">
                    <a16:creationId xmlns:a16="http://schemas.microsoft.com/office/drawing/2014/main" id="{408FB3C4-B5DB-994C-B080-219D0EA121CD}"/>
                  </a:ext>
                </a:extLst>
              </p:cNvPr>
              <p:cNvSpPr/>
              <p:nvPr/>
            </p:nvSpPr>
            <p:spPr>
              <a:xfrm>
                <a:off x="8296367" y="6157566"/>
                <a:ext cx="1243330" cy="1450340"/>
              </a:xfrm>
              <a:custGeom>
                <a:avLst/>
                <a:gdLst/>
                <a:ahLst/>
                <a:cxnLst/>
                <a:rect l="l" t="t" r="r" b="b"/>
                <a:pathLst>
                  <a:path w="1243329" h="1450340">
                    <a:moveTo>
                      <a:pt x="903766" y="0"/>
                    </a:moveTo>
                    <a:lnTo>
                      <a:pt x="858381" y="74"/>
                    </a:lnTo>
                    <a:lnTo>
                      <a:pt x="812939" y="2835"/>
                    </a:lnTo>
                    <a:lnTo>
                      <a:pt x="767557" y="8218"/>
                    </a:lnTo>
                    <a:lnTo>
                      <a:pt x="722354" y="16161"/>
                    </a:lnTo>
                    <a:lnTo>
                      <a:pt x="677449" y="26600"/>
                    </a:lnTo>
                    <a:lnTo>
                      <a:pt x="632959" y="39472"/>
                    </a:lnTo>
                    <a:lnTo>
                      <a:pt x="589002" y="54714"/>
                    </a:lnTo>
                    <a:lnTo>
                      <a:pt x="545698" y="72263"/>
                    </a:lnTo>
                    <a:lnTo>
                      <a:pt x="503164" y="92056"/>
                    </a:lnTo>
                    <a:lnTo>
                      <a:pt x="461519" y="114030"/>
                    </a:lnTo>
                    <a:lnTo>
                      <a:pt x="420880" y="138122"/>
                    </a:lnTo>
                    <a:lnTo>
                      <a:pt x="381367" y="164268"/>
                    </a:lnTo>
                    <a:lnTo>
                      <a:pt x="343097" y="192406"/>
                    </a:lnTo>
                    <a:lnTo>
                      <a:pt x="306188" y="222473"/>
                    </a:lnTo>
                    <a:lnTo>
                      <a:pt x="270760" y="254404"/>
                    </a:lnTo>
                    <a:lnTo>
                      <a:pt x="236930" y="288138"/>
                    </a:lnTo>
                    <a:lnTo>
                      <a:pt x="204816" y="323611"/>
                    </a:lnTo>
                    <a:lnTo>
                      <a:pt x="174537" y="360760"/>
                    </a:lnTo>
                    <a:lnTo>
                      <a:pt x="146210" y="399522"/>
                    </a:lnTo>
                    <a:lnTo>
                      <a:pt x="119955" y="439834"/>
                    </a:lnTo>
                    <a:lnTo>
                      <a:pt x="95890" y="481633"/>
                    </a:lnTo>
                    <a:lnTo>
                      <a:pt x="74132" y="524855"/>
                    </a:lnTo>
                    <a:lnTo>
                      <a:pt x="54800" y="569438"/>
                    </a:lnTo>
                    <a:lnTo>
                      <a:pt x="36226" y="620783"/>
                    </a:lnTo>
                    <a:lnTo>
                      <a:pt x="21526" y="671949"/>
                    </a:lnTo>
                    <a:lnTo>
                      <a:pt x="10632" y="722784"/>
                    </a:lnTo>
                    <a:lnTo>
                      <a:pt x="3479" y="773137"/>
                    </a:lnTo>
                    <a:lnTo>
                      <a:pt x="0" y="822857"/>
                    </a:lnTo>
                    <a:lnTo>
                      <a:pt x="127" y="871793"/>
                    </a:lnTo>
                    <a:lnTo>
                      <a:pt x="3796" y="919793"/>
                    </a:lnTo>
                    <a:lnTo>
                      <a:pt x="10939" y="966706"/>
                    </a:lnTo>
                    <a:lnTo>
                      <a:pt x="21489" y="1012380"/>
                    </a:lnTo>
                    <a:lnTo>
                      <a:pt x="35381" y="1056666"/>
                    </a:lnTo>
                    <a:lnTo>
                      <a:pt x="52547" y="1099410"/>
                    </a:lnTo>
                    <a:lnTo>
                      <a:pt x="72921" y="1140462"/>
                    </a:lnTo>
                    <a:lnTo>
                      <a:pt x="96437" y="1179671"/>
                    </a:lnTo>
                    <a:lnTo>
                      <a:pt x="123027" y="1216886"/>
                    </a:lnTo>
                    <a:lnTo>
                      <a:pt x="152626" y="1251954"/>
                    </a:lnTo>
                    <a:lnTo>
                      <a:pt x="185166" y="1284726"/>
                    </a:lnTo>
                    <a:lnTo>
                      <a:pt x="220582" y="1315049"/>
                    </a:lnTo>
                    <a:lnTo>
                      <a:pt x="258807" y="1342772"/>
                    </a:lnTo>
                    <a:lnTo>
                      <a:pt x="301637" y="1368773"/>
                    </a:lnTo>
                    <a:lnTo>
                      <a:pt x="347293" y="1391508"/>
                    </a:lnTo>
                    <a:lnTo>
                      <a:pt x="395683" y="1410804"/>
                    </a:lnTo>
                    <a:lnTo>
                      <a:pt x="446712" y="1426485"/>
                    </a:lnTo>
                    <a:lnTo>
                      <a:pt x="500287" y="1438377"/>
                    </a:lnTo>
                    <a:lnTo>
                      <a:pt x="549945" y="1445615"/>
                    </a:lnTo>
                    <a:lnTo>
                      <a:pt x="599843" y="1449437"/>
                    </a:lnTo>
                    <a:lnTo>
                      <a:pt x="649839" y="1449936"/>
                    </a:lnTo>
                    <a:lnTo>
                      <a:pt x="699791" y="1447200"/>
                    </a:lnTo>
                    <a:lnTo>
                      <a:pt x="749556" y="1441320"/>
                    </a:lnTo>
                    <a:lnTo>
                      <a:pt x="798994" y="1432388"/>
                    </a:lnTo>
                    <a:lnTo>
                      <a:pt x="847961" y="1420493"/>
                    </a:lnTo>
                    <a:lnTo>
                      <a:pt x="896316" y="1405725"/>
                    </a:lnTo>
                    <a:lnTo>
                      <a:pt x="943916" y="1388176"/>
                    </a:lnTo>
                    <a:lnTo>
                      <a:pt x="990621" y="1367935"/>
                    </a:lnTo>
                    <a:lnTo>
                      <a:pt x="1036287" y="1345094"/>
                    </a:lnTo>
                    <a:lnTo>
                      <a:pt x="1080773" y="1319742"/>
                    </a:lnTo>
                    <a:lnTo>
                      <a:pt x="1123936" y="1291969"/>
                    </a:lnTo>
                    <a:lnTo>
                      <a:pt x="766626" y="698506"/>
                    </a:lnTo>
                    <a:lnTo>
                      <a:pt x="1242732" y="98791"/>
                    </a:lnTo>
                    <a:lnTo>
                      <a:pt x="1201772" y="75200"/>
                    </a:lnTo>
                    <a:lnTo>
                      <a:pt x="1158339" y="54515"/>
                    </a:lnTo>
                    <a:lnTo>
                      <a:pt x="1112511" y="36886"/>
                    </a:lnTo>
                    <a:lnTo>
                      <a:pt x="1064365" y="22464"/>
                    </a:lnTo>
                    <a:lnTo>
                      <a:pt x="1013977" y="11399"/>
                    </a:lnTo>
                    <a:lnTo>
                      <a:pt x="959019" y="3599"/>
                    </a:lnTo>
                    <a:lnTo>
                      <a:pt x="931418" y="1279"/>
                    </a:lnTo>
                    <a:lnTo>
                      <a:pt x="903766" y="0"/>
                    </a:lnTo>
                    <a:close/>
                  </a:path>
                </a:pathLst>
              </a:custGeom>
              <a:solidFill>
                <a:srgbClr val="F5025D"/>
              </a:solidFill>
            </p:spPr>
            <p:txBody>
              <a:bodyPr wrap="square" lIns="0" tIns="0" rIns="0" bIns="0" rtlCol="0"/>
              <a:lstStyle/>
              <a:p>
                <a:endParaRPr/>
              </a:p>
            </p:txBody>
          </p:sp>
          <p:sp>
            <p:nvSpPr>
              <p:cNvPr id="84" name="object 26">
                <a:extLst>
                  <a:ext uri="{FF2B5EF4-FFF2-40B4-BE49-F238E27FC236}">
                    <a16:creationId xmlns:a16="http://schemas.microsoft.com/office/drawing/2014/main" id="{A9014812-52EA-F649-AAC2-E639202FB2A3}"/>
                  </a:ext>
                </a:extLst>
              </p:cNvPr>
              <p:cNvSpPr/>
              <p:nvPr/>
            </p:nvSpPr>
            <p:spPr>
              <a:xfrm>
                <a:off x="9062998" y="6157564"/>
                <a:ext cx="476250" cy="699135"/>
              </a:xfrm>
              <a:custGeom>
                <a:avLst/>
                <a:gdLst/>
                <a:ahLst/>
                <a:cxnLst/>
                <a:rect l="l" t="t" r="r" b="b"/>
                <a:pathLst>
                  <a:path w="476250" h="699134">
                    <a:moveTo>
                      <a:pt x="137130" y="0"/>
                    </a:moveTo>
                    <a:lnTo>
                      <a:pt x="0" y="698506"/>
                    </a:lnTo>
                    <a:lnTo>
                      <a:pt x="476105" y="98791"/>
                    </a:lnTo>
                    <a:lnTo>
                      <a:pt x="435144" y="75200"/>
                    </a:lnTo>
                    <a:lnTo>
                      <a:pt x="391709" y="54515"/>
                    </a:lnTo>
                    <a:lnTo>
                      <a:pt x="345878" y="36886"/>
                    </a:lnTo>
                    <a:lnTo>
                      <a:pt x="297729" y="22464"/>
                    </a:lnTo>
                    <a:lnTo>
                      <a:pt x="247340" y="11399"/>
                    </a:lnTo>
                    <a:lnTo>
                      <a:pt x="192382" y="3599"/>
                    </a:lnTo>
                    <a:lnTo>
                      <a:pt x="137130" y="0"/>
                    </a:lnTo>
                    <a:close/>
                  </a:path>
                </a:pathLst>
              </a:custGeom>
              <a:solidFill>
                <a:srgbClr val="FF7C00"/>
              </a:solidFill>
            </p:spPr>
            <p:txBody>
              <a:bodyPr wrap="square" lIns="0" tIns="0" rIns="0" bIns="0" rtlCol="0"/>
              <a:lstStyle/>
              <a:p>
                <a:endParaRPr/>
              </a:p>
            </p:txBody>
          </p:sp>
          <p:sp>
            <p:nvSpPr>
              <p:cNvPr id="85" name="object 27">
                <a:extLst>
                  <a:ext uri="{FF2B5EF4-FFF2-40B4-BE49-F238E27FC236}">
                    <a16:creationId xmlns:a16="http://schemas.microsoft.com/office/drawing/2014/main" id="{9EAA68E9-A70A-B749-BADD-E7C8281FC3A9}"/>
                  </a:ext>
                </a:extLst>
              </p:cNvPr>
              <p:cNvSpPr/>
              <p:nvPr/>
            </p:nvSpPr>
            <p:spPr>
              <a:xfrm>
                <a:off x="8555175" y="6856073"/>
                <a:ext cx="865505" cy="751840"/>
              </a:xfrm>
              <a:custGeom>
                <a:avLst/>
                <a:gdLst/>
                <a:ahLst/>
                <a:cxnLst/>
                <a:rect l="l" t="t" r="r" b="b"/>
                <a:pathLst>
                  <a:path w="865504" h="751840">
                    <a:moveTo>
                      <a:pt x="507819" y="0"/>
                    </a:moveTo>
                    <a:lnTo>
                      <a:pt x="0" y="644266"/>
                    </a:lnTo>
                    <a:lnTo>
                      <a:pt x="42830" y="670266"/>
                    </a:lnTo>
                    <a:lnTo>
                      <a:pt x="88486" y="693001"/>
                    </a:lnTo>
                    <a:lnTo>
                      <a:pt x="136875" y="712297"/>
                    </a:lnTo>
                    <a:lnTo>
                      <a:pt x="187904" y="727978"/>
                    </a:lnTo>
                    <a:lnTo>
                      <a:pt x="241480" y="739871"/>
                    </a:lnTo>
                    <a:lnTo>
                      <a:pt x="291138" y="747108"/>
                    </a:lnTo>
                    <a:lnTo>
                      <a:pt x="341036" y="750930"/>
                    </a:lnTo>
                    <a:lnTo>
                      <a:pt x="391032" y="751429"/>
                    </a:lnTo>
                    <a:lnTo>
                      <a:pt x="440984" y="748693"/>
                    </a:lnTo>
                    <a:lnTo>
                      <a:pt x="490749" y="742813"/>
                    </a:lnTo>
                    <a:lnTo>
                      <a:pt x="540186" y="733881"/>
                    </a:lnTo>
                    <a:lnTo>
                      <a:pt x="589153" y="721986"/>
                    </a:lnTo>
                    <a:lnTo>
                      <a:pt x="637508" y="707218"/>
                    </a:lnTo>
                    <a:lnTo>
                      <a:pt x="685109" y="689669"/>
                    </a:lnTo>
                    <a:lnTo>
                      <a:pt x="731813" y="669429"/>
                    </a:lnTo>
                    <a:lnTo>
                      <a:pt x="777480" y="646587"/>
                    </a:lnTo>
                    <a:lnTo>
                      <a:pt x="821965" y="621235"/>
                    </a:lnTo>
                    <a:lnTo>
                      <a:pt x="865129" y="593462"/>
                    </a:lnTo>
                    <a:lnTo>
                      <a:pt x="507819" y="0"/>
                    </a:lnTo>
                    <a:close/>
                  </a:path>
                </a:pathLst>
              </a:custGeom>
              <a:solidFill>
                <a:srgbClr val="FFCD00"/>
              </a:solidFill>
            </p:spPr>
            <p:txBody>
              <a:bodyPr wrap="square" lIns="0" tIns="0" rIns="0" bIns="0" rtlCol="0"/>
              <a:lstStyle/>
              <a:p>
                <a:endParaRPr/>
              </a:p>
            </p:txBody>
          </p:sp>
        </p:grpSp>
        <p:grpSp>
          <p:nvGrpSpPr>
            <p:cNvPr id="67" name="Grupo 66">
              <a:extLst>
                <a:ext uri="{FF2B5EF4-FFF2-40B4-BE49-F238E27FC236}">
                  <a16:creationId xmlns:a16="http://schemas.microsoft.com/office/drawing/2014/main" id="{9937AF4A-97B8-9B4C-9570-81C5BA98CF99}"/>
                </a:ext>
              </a:extLst>
            </p:cNvPr>
            <p:cNvGrpSpPr/>
            <p:nvPr/>
          </p:nvGrpSpPr>
          <p:grpSpPr>
            <a:xfrm>
              <a:off x="11871709" y="3388011"/>
              <a:ext cx="2366301" cy="1097255"/>
              <a:chOff x="8313293" y="4156772"/>
              <a:chExt cx="1898014" cy="880110"/>
            </a:xfrm>
          </p:grpSpPr>
          <p:sp>
            <p:nvSpPr>
              <p:cNvPr id="72" name="object 28">
                <a:extLst>
                  <a:ext uri="{FF2B5EF4-FFF2-40B4-BE49-F238E27FC236}">
                    <a16:creationId xmlns:a16="http://schemas.microsoft.com/office/drawing/2014/main" id="{197A53D0-B124-E844-9691-FC0A11BFB2C7}"/>
                  </a:ext>
                </a:extLst>
              </p:cNvPr>
              <p:cNvSpPr/>
              <p:nvPr/>
            </p:nvSpPr>
            <p:spPr>
              <a:xfrm>
                <a:off x="8313293" y="4156772"/>
                <a:ext cx="1898014" cy="880110"/>
              </a:xfrm>
              <a:custGeom>
                <a:avLst/>
                <a:gdLst/>
                <a:ahLst/>
                <a:cxnLst/>
                <a:rect l="l" t="t" r="r" b="b"/>
                <a:pathLst>
                  <a:path w="1898015" h="880110">
                    <a:moveTo>
                      <a:pt x="1897926" y="315937"/>
                    </a:moveTo>
                    <a:lnTo>
                      <a:pt x="1894166" y="270738"/>
                    </a:lnTo>
                    <a:lnTo>
                      <a:pt x="1874062" y="231838"/>
                    </a:lnTo>
                    <a:lnTo>
                      <a:pt x="1840839" y="203314"/>
                    </a:lnTo>
                    <a:lnTo>
                      <a:pt x="1797735" y="189242"/>
                    </a:lnTo>
                    <a:lnTo>
                      <a:pt x="178409" y="0"/>
                    </a:lnTo>
                    <a:lnTo>
                      <a:pt x="133210" y="3759"/>
                    </a:lnTo>
                    <a:lnTo>
                      <a:pt x="94310" y="23863"/>
                    </a:lnTo>
                    <a:lnTo>
                      <a:pt x="65786" y="57073"/>
                    </a:lnTo>
                    <a:lnTo>
                      <a:pt x="51714" y="100190"/>
                    </a:lnTo>
                    <a:lnTo>
                      <a:pt x="0" y="542620"/>
                    </a:lnTo>
                    <a:lnTo>
                      <a:pt x="3759" y="587819"/>
                    </a:lnTo>
                    <a:lnTo>
                      <a:pt x="23863" y="626719"/>
                    </a:lnTo>
                    <a:lnTo>
                      <a:pt x="57073" y="655243"/>
                    </a:lnTo>
                    <a:lnTo>
                      <a:pt x="100190" y="669315"/>
                    </a:lnTo>
                    <a:lnTo>
                      <a:pt x="198297" y="680783"/>
                    </a:lnTo>
                    <a:lnTo>
                      <a:pt x="163563" y="855548"/>
                    </a:lnTo>
                    <a:lnTo>
                      <a:pt x="165125" y="868464"/>
                    </a:lnTo>
                    <a:lnTo>
                      <a:pt x="173380" y="877239"/>
                    </a:lnTo>
                    <a:lnTo>
                      <a:pt x="185102" y="880021"/>
                    </a:lnTo>
                    <a:lnTo>
                      <a:pt x="197078" y="874941"/>
                    </a:lnTo>
                    <a:lnTo>
                      <a:pt x="393407" y="703592"/>
                    </a:lnTo>
                    <a:lnTo>
                      <a:pt x="1719516" y="858545"/>
                    </a:lnTo>
                    <a:lnTo>
                      <a:pt x="1764715" y="854798"/>
                    </a:lnTo>
                    <a:lnTo>
                      <a:pt x="1803615" y="834707"/>
                    </a:lnTo>
                    <a:lnTo>
                      <a:pt x="1832140" y="801484"/>
                    </a:lnTo>
                    <a:lnTo>
                      <a:pt x="1846211" y="758367"/>
                    </a:lnTo>
                    <a:lnTo>
                      <a:pt x="1897926" y="315937"/>
                    </a:lnTo>
                    <a:close/>
                  </a:path>
                </a:pathLst>
              </a:custGeom>
              <a:solidFill>
                <a:srgbClr val="757577"/>
              </a:solidFill>
            </p:spPr>
            <p:txBody>
              <a:bodyPr wrap="square" lIns="0" tIns="0" rIns="0" bIns="0" rtlCol="0"/>
              <a:lstStyle/>
              <a:p>
                <a:endParaRPr/>
              </a:p>
            </p:txBody>
          </p:sp>
          <p:sp>
            <p:nvSpPr>
              <p:cNvPr id="73" name="object 29">
                <a:extLst>
                  <a:ext uri="{FF2B5EF4-FFF2-40B4-BE49-F238E27FC236}">
                    <a16:creationId xmlns:a16="http://schemas.microsoft.com/office/drawing/2014/main" id="{6AFAA0B1-0D4B-804E-9DB0-C8E7F8AAFFDF}"/>
                  </a:ext>
                </a:extLst>
              </p:cNvPr>
              <p:cNvSpPr/>
              <p:nvPr/>
            </p:nvSpPr>
            <p:spPr>
              <a:xfrm>
                <a:off x="8463242" y="4338662"/>
                <a:ext cx="1597660" cy="387985"/>
              </a:xfrm>
              <a:custGeom>
                <a:avLst/>
                <a:gdLst/>
                <a:ahLst/>
                <a:cxnLst/>
                <a:rect l="l" t="t" r="r" b="b"/>
                <a:pathLst>
                  <a:path w="1597659" h="387985">
                    <a:moveTo>
                      <a:pt x="648004" y="366585"/>
                    </a:moveTo>
                    <a:lnTo>
                      <a:pt x="26403" y="269989"/>
                    </a:lnTo>
                    <a:lnTo>
                      <a:pt x="16979" y="270764"/>
                    </a:lnTo>
                    <a:lnTo>
                      <a:pt x="8877" y="274942"/>
                    </a:lnTo>
                    <a:lnTo>
                      <a:pt x="2933" y="281863"/>
                    </a:lnTo>
                    <a:lnTo>
                      <a:pt x="0" y="290855"/>
                    </a:lnTo>
                    <a:lnTo>
                      <a:pt x="774" y="300266"/>
                    </a:lnTo>
                    <a:lnTo>
                      <a:pt x="4965" y="308368"/>
                    </a:lnTo>
                    <a:lnTo>
                      <a:pt x="11887" y="314312"/>
                    </a:lnTo>
                    <a:lnTo>
                      <a:pt x="20866" y="317246"/>
                    </a:lnTo>
                    <a:lnTo>
                      <a:pt x="621614" y="387451"/>
                    </a:lnTo>
                    <a:lnTo>
                      <a:pt x="631024" y="386676"/>
                    </a:lnTo>
                    <a:lnTo>
                      <a:pt x="639127" y="382485"/>
                    </a:lnTo>
                    <a:lnTo>
                      <a:pt x="645071" y="375564"/>
                    </a:lnTo>
                    <a:lnTo>
                      <a:pt x="648004" y="366585"/>
                    </a:lnTo>
                    <a:close/>
                  </a:path>
                  <a:path w="1597659" h="387985">
                    <a:moveTo>
                      <a:pt x="919314" y="124612"/>
                    </a:moveTo>
                    <a:lnTo>
                      <a:pt x="57950" y="0"/>
                    </a:lnTo>
                    <a:lnTo>
                      <a:pt x="48539" y="787"/>
                    </a:lnTo>
                    <a:lnTo>
                      <a:pt x="40424" y="4965"/>
                    </a:lnTo>
                    <a:lnTo>
                      <a:pt x="34480" y="11887"/>
                    </a:lnTo>
                    <a:lnTo>
                      <a:pt x="31559" y="20866"/>
                    </a:lnTo>
                    <a:lnTo>
                      <a:pt x="32334" y="30289"/>
                    </a:lnTo>
                    <a:lnTo>
                      <a:pt x="36512" y="38392"/>
                    </a:lnTo>
                    <a:lnTo>
                      <a:pt x="43434" y="44335"/>
                    </a:lnTo>
                    <a:lnTo>
                      <a:pt x="52425" y="47269"/>
                    </a:lnTo>
                    <a:lnTo>
                      <a:pt x="892911" y="145491"/>
                    </a:lnTo>
                    <a:lnTo>
                      <a:pt x="902335" y="144703"/>
                    </a:lnTo>
                    <a:lnTo>
                      <a:pt x="910437" y="140525"/>
                    </a:lnTo>
                    <a:lnTo>
                      <a:pt x="916381" y="133604"/>
                    </a:lnTo>
                    <a:lnTo>
                      <a:pt x="919314" y="124612"/>
                    </a:lnTo>
                    <a:close/>
                  </a:path>
                  <a:path w="1597659" h="387985">
                    <a:moveTo>
                      <a:pt x="1581251" y="338810"/>
                    </a:moveTo>
                    <a:lnTo>
                      <a:pt x="42176" y="134988"/>
                    </a:lnTo>
                    <a:lnTo>
                      <a:pt x="32753" y="135775"/>
                    </a:lnTo>
                    <a:lnTo>
                      <a:pt x="24650" y="139966"/>
                    </a:lnTo>
                    <a:lnTo>
                      <a:pt x="18707" y="146875"/>
                    </a:lnTo>
                    <a:lnTo>
                      <a:pt x="15786" y="155867"/>
                    </a:lnTo>
                    <a:lnTo>
                      <a:pt x="16560" y="165277"/>
                    </a:lnTo>
                    <a:lnTo>
                      <a:pt x="20739" y="173393"/>
                    </a:lnTo>
                    <a:lnTo>
                      <a:pt x="27660" y="179324"/>
                    </a:lnTo>
                    <a:lnTo>
                      <a:pt x="36652" y="182257"/>
                    </a:lnTo>
                    <a:lnTo>
                      <a:pt x="1554861" y="359676"/>
                    </a:lnTo>
                    <a:lnTo>
                      <a:pt x="1564284" y="358902"/>
                    </a:lnTo>
                    <a:lnTo>
                      <a:pt x="1572387" y="354711"/>
                    </a:lnTo>
                    <a:lnTo>
                      <a:pt x="1578330" y="347802"/>
                    </a:lnTo>
                    <a:lnTo>
                      <a:pt x="1581251" y="338810"/>
                    </a:lnTo>
                    <a:close/>
                  </a:path>
                  <a:path w="1597659" h="387985">
                    <a:moveTo>
                      <a:pt x="1597037" y="203822"/>
                    </a:moveTo>
                    <a:lnTo>
                      <a:pt x="998651" y="109931"/>
                    </a:lnTo>
                    <a:lnTo>
                      <a:pt x="989228" y="110705"/>
                    </a:lnTo>
                    <a:lnTo>
                      <a:pt x="981125" y="114896"/>
                    </a:lnTo>
                    <a:lnTo>
                      <a:pt x="975194" y="121818"/>
                    </a:lnTo>
                    <a:lnTo>
                      <a:pt x="972261" y="130810"/>
                    </a:lnTo>
                    <a:lnTo>
                      <a:pt x="973035" y="140220"/>
                    </a:lnTo>
                    <a:lnTo>
                      <a:pt x="977226" y="148323"/>
                    </a:lnTo>
                    <a:lnTo>
                      <a:pt x="984148" y="154266"/>
                    </a:lnTo>
                    <a:lnTo>
                      <a:pt x="993127" y="157200"/>
                    </a:lnTo>
                    <a:lnTo>
                      <a:pt x="1570634" y="224688"/>
                    </a:lnTo>
                    <a:lnTo>
                      <a:pt x="1580057" y="223901"/>
                    </a:lnTo>
                    <a:lnTo>
                      <a:pt x="1588160" y="219722"/>
                    </a:lnTo>
                    <a:lnTo>
                      <a:pt x="1594104" y="212801"/>
                    </a:lnTo>
                    <a:lnTo>
                      <a:pt x="1597037" y="203822"/>
                    </a:lnTo>
                    <a:close/>
                  </a:path>
                </a:pathLst>
              </a:custGeom>
              <a:solidFill>
                <a:srgbClr val="FFF5F8"/>
              </a:solidFill>
            </p:spPr>
            <p:txBody>
              <a:bodyPr wrap="square" lIns="0" tIns="0" rIns="0" bIns="0" rtlCol="0"/>
              <a:lstStyle/>
              <a:p>
                <a:endParaRPr/>
              </a:p>
            </p:txBody>
          </p:sp>
        </p:grpSp>
        <p:grpSp>
          <p:nvGrpSpPr>
            <p:cNvPr id="68" name="object 2">
              <a:extLst>
                <a:ext uri="{FF2B5EF4-FFF2-40B4-BE49-F238E27FC236}">
                  <a16:creationId xmlns:a16="http://schemas.microsoft.com/office/drawing/2014/main" id="{79FBE5FD-257F-B64D-9EEF-5F14736E2C9C}"/>
                </a:ext>
              </a:extLst>
            </p:cNvPr>
            <p:cNvGrpSpPr/>
            <p:nvPr/>
          </p:nvGrpSpPr>
          <p:grpSpPr>
            <a:xfrm>
              <a:off x="9647032" y="9697323"/>
              <a:ext cx="5259482" cy="6766704"/>
              <a:chOff x="2846421" y="1573322"/>
              <a:chExt cx="5259482" cy="6766704"/>
            </a:xfrm>
          </p:grpSpPr>
          <p:sp>
            <p:nvSpPr>
              <p:cNvPr id="69" name="object 3">
                <a:extLst>
                  <a:ext uri="{FF2B5EF4-FFF2-40B4-BE49-F238E27FC236}">
                    <a16:creationId xmlns:a16="http://schemas.microsoft.com/office/drawing/2014/main" id="{CB7A005D-5481-984A-89F3-BAD3331D2958}"/>
                  </a:ext>
                </a:extLst>
              </p:cNvPr>
              <p:cNvSpPr/>
              <p:nvPr/>
            </p:nvSpPr>
            <p:spPr>
              <a:xfrm>
                <a:off x="4458318" y="3084842"/>
                <a:ext cx="2740660" cy="1556385"/>
              </a:xfrm>
              <a:custGeom>
                <a:avLst/>
                <a:gdLst/>
                <a:ahLst/>
                <a:cxnLst/>
                <a:rect l="l" t="t" r="r" b="b"/>
                <a:pathLst>
                  <a:path w="2740659" h="1556385">
                    <a:moveTo>
                      <a:pt x="1310040" y="0"/>
                    </a:moveTo>
                    <a:lnTo>
                      <a:pt x="462048" y="102870"/>
                    </a:lnTo>
                    <a:lnTo>
                      <a:pt x="204968" y="104036"/>
                    </a:lnTo>
                    <a:lnTo>
                      <a:pt x="71231" y="129157"/>
                    </a:lnTo>
                    <a:lnTo>
                      <a:pt x="17600" y="200491"/>
                    </a:lnTo>
                    <a:lnTo>
                      <a:pt x="835" y="340296"/>
                    </a:lnTo>
                    <a:lnTo>
                      <a:pt x="0" y="388899"/>
                    </a:lnTo>
                    <a:lnTo>
                      <a:pt x="4660" y="431368"/>
                    </a:lnTo>
                    <a:lnTo>
                      <a:pt x="14645" y="468225"/>
                    </a:lnTo>
                    <a:lnTo>
                      <a:pt x="49897" y="527189"/>
                    </a:lnTo>
                    <a:lnTo>
                      <a:pt x="104377" y="569963"/>
                    </a:lnTo>
                    <a:lnTo>
                      <a:pt x="176705" y="600719"/>
                    </a:lnTo>
                    <a:lnTo>
                      <a:pt x="219131" y="612894"/>
                    </a:lnTo>
                    <a:lnTo>
                      <a:pt x="265503" y="623630"/>
                    </a:lnTo>
                    <a:lnTo>
                      <a:pt x="315647" y="633447"/>
                    </a:lnTo>
                    <a:lnTo>
                      <a:pt x="369392" y="642867"/>
                    </a:lnTo>
                    <a:lnTo>
                      <a:pt x="426565" y="652411"/>
                    </a:lnTo>
                    <a:lnTo>
                      <a:pt x="476056" y="661898"/>
                    </a:lnTo>
                    <a:lnTo>
                      <a:pt x="527384" y="673996"/>
                    </a:lnTo>
                    <a:lnTo>
                      <a:pt x="580166" y="688329"/>
                    </a:lnTo>
                    <a:lnTo>
                      <a:pt x="634020" y="704518"/>
                    </a:lnTo>
                    <a:lnTo>
                      <a:pt x="688562" y="722187"/>
                    </a:lnTo>
                    <a:lnTo>
                      <a:pt x="743410" y="740958"/>
                    </a:lnTo>
                    <a:lnTo>
                      <a:pt x="798181" y="760454"/>
                    </a:lnTo>
                    <a:lnTo>
                      <a:pt x="852492" y="780296"/>
                    </a:lnTo>
                    <a:lnTo>
                      <a:pt x="1008842" y="838133"/>
                    </a:lnTo>
                    <a:lnTo>
                      <a:pt x="1057488" y="855591"/>
                    </a:lnTo>
                    <a:lnTo>
                      <a:pt x="1103760" y="871508"/>
                    </a:lnTo>
                    <a:lnTo>
                      <a:pt x="1147276" y="885507"/>
                    </a:lnTo>
                    <a:lnTo>
                      <a:pt x="1187654" y="897212"/>
                    </a:lnTo>
                    <a:lnTo>
                      <a:pt x="1257462" y="912228"/>
                    </a:lnTo>
                    <a:lnTo>
                      <a:pt x="1328692" y="920091"/>
                    </a:lnTo>
                    <a:lnTo>
                      <a:pt x="1502809" y="936867"/>
                    </a:lnTo>
                    <a:lnTo>
                      <a:pt x="1567599" y="943344"/>
                    </a:lnTo>
                    <a:lnTo>
                      <a:pt x="1631103" y="950081"/>
                    </a:lnTo>
                    <a:lnTo>
                      <a:pt x="1690523" y="956965"/>
                    </a:lnTo>
                    <a:lnTo>
                      <a:pt x="1743062" y="963886"/>
                    </a:lnTo>
                    <a:lnTo>
                      <a:pt x="1785924" y="970734"/>
                    </a:lnTo>
                    <a:lnTo>
                      <a:pt x="1831426" y="983767"/>
                    </a:lnTo>
                    <a:lnTo>
                      <a:pt x="1837617" y="988736"/>
                    </a:lnTo>
                    <a:lnTo>
                      <a:pt x="1842954" y="992371"/>
                    </a:lnTo>
                    <a:lnTo>
                      <a:pt x="1845707" y="994910"/>
                    </a:lnTo>
                    <a:lnTo>
                      <a:pt x="1844142" y="996588"/>
                    </a:lnTo>
                    <a:lnTo>
                      <a:pt x="1836530" y="997645"/>
                    </a:lnTo>
                    <a:lnTo>
                      <a:pt x="1821137" y="998315"/>
                    </a:lnTo>
                    <a:lnTo>
                      <a:pt x="1710961" y="1000384"/>
                    </a:lnTo>
                    <a:lnTo>
                      <a:pt x="1647131" y="1001883"/>
                    </a:lnTo>
                    <a:lnTo>
                      <a:pt x="1566863" y="1004181"/>
                    </a:lnTo>
                    <a:lnTo>
                      <a:pt x="1468424" y="1007517"/>
                    </a:lnTo>
                    <a:lnTo>
                      <a:pt x="1350083" y="1012126"/>
                    </a:lnTo>
                    <a:lnTo>
                      <a:pt x="791664" y="1035176"/>
                    </a:lnTo>
                    <a:lnTo>
                      <a:pt x="974150" y="1555915"/>
                    </a:lnTo>
                    <a:lnTo>
                      <a:pt x="2407726" y="1356245"/>
                    </a:lnTo>
                    <a:lnTo>
                      <a:pt x="2502176" y="579742"/>
                    </a:lnTo>
                    <a:lnTo>
                      <a:pt x="2740466" y="230492"/>
                    </a:lnTo>
                    <a:lnTo>
                      <a:pt x="2655740" y="156259"/>
                    </a:lnTo>
                    <a:lnTo>
                      <a:pt x="2585863" y="117405"/>
                    </a:lnTo>
                    <a:lnTo>
                      <a:pt x="2493364" y="101229"/>
                    </a:lnTo>
                    <a:lnTo>
                      <a:pt x="2340772" y="95034"/>
                    </a:lnTo>
                    <a:lnTo>
                      <a:pt x="2073309" y="77216"/>
                    </a:lnTo>
                    <a:lnTo>
                      <a:pt x="1730818" y="44878"/>
                    </a:lnTo>
                    <a:lnTo>
                      <a:pt x="1435621" y="13859"/>
                    </a:lnTo>
                    <a:lnTo>
                      <a:pt x="1310040" y="0"/>
                    </a:lnTo>
                    <a:close/>
                  </a:path>
                </a:pathLst>
              </a:custGeom>
              <a:solidFill>
                <a:srgbClr val="E08A7B"/>
              </a:solidFill>
            </p:spPr>
            <p:txBody>
              <a:bodyPr wrap="square" lIns="0" tIns="0" rIns="0" bIns="0" rtlCol="0"/>
              <a:lstStyle/>
              <a:p>
                <a:endParaRPr/>
              </a:p>
            </p:txBody>
          </p:sp>
          <p:sp>
            <p:nvSpPr>
              <p:cNvPr id="70" name="object 4">
                <a:extLst>
                  <a:ext uri="{FF2B5EF4-FFF2-40B4-BE49-F238E27FC236}">
                    <a16:creationId xmlns:a16="http://schemas.microsoft.com/office/drawing/2014/main" id="{158A4CCC-5115-B241-A664-2F243219534F}"/>
                  </a:ext>
                </a:extLst>
              </p:cNvPr>
              <p:cNvSpPr/>
              <p:nvPr/>
            </p:nvSpPr>
            <p:spPr>
              <a:xfrm>
                <a:off x="2846421" y="1573322"/>
                <a:ext cx="5259479" cy="6765218"/>
              </a:xfrm>
              <a:custGeom>
                <a:avLst/>
                <a:gdLst>
                  <a:gd name="connsiteX0" fmla="*/ 3108676 w 5744280"/>
                  <a:gd name="connsiteY0" fmla="*/ 1 h 9200159"/>
                  <a:gd name="connsiteX1" fmla="*/ 3037276 w 5744280"/>
                  <a:gd name="connsiteY1" fmla="*/ 2965 h 9200159"/>
                  <a:gd name="connsiteX2" fmla="*/ 2969838 w 5744280"/>
                  <a:gd name="connsiteY2" fmla="*/ 16553 h 9200159"/>
                  <a:gd name="connsiteX3" fmla="*/ 2909135 w 5744280"/>
                  <a:gd name="connsiteY3" fmla="*/ 37632 h 9200159"/>
                  <a:gd name="connsiteX4" fmla="*/ 2857937 w 5744280"/>
                  <a:gd name="connsiteY4" fmla="*/ 63069 h 9200159"/>
                  <a:gd name="connsiteX5" fmla="*/ 2822524 w 5744280"/>
                  <a:gd name="connsiteY5" fmla="*/ 88171 h 9200159"/>
                  <a:gd name="connsiteX6" fmla="*/ 2790883 w 5744280"/>
                  <a:gd name="connsiteY6" fmla="*/ 125125 h 9200159"/>
                  <a:gd name="connsiteX7" fmla="*/ 2755699 w 5744280"/>
                  <a:gd name="connsiteY7" fmla="*/ 178520 h 9200159"/>
                  <a:gd name="connsiteX8" fmla="*/ 2717762 w 5744280"/>
                  <a:gd name="connsiteY8" fmla="*/ 246483 h 9200159"/>
                  <a:gd name="connsiteX9" fmla="*/ 2698008 w 5744280"/>
                  <a:gd name="connsiteY9" fmla="*/ 285344 h 9200159"/>
                  <a:gd name="connsiteX10" fmla="*/ 2677861 w 5744280"/>
                  <a:gd name="connsiteY10" fmla="*/ 327146 h 9200159"/>
                  <a:gd name="connsiteX11" fmla="*/ 2657421 w 5744280"/>
                  <a:gd name="connsiteY11" fmla="*/ 371655 h 9200159"/>
                  <a:gd name="connsiteX12" fmla="*/ 2636787 w 5744280"/>
                  <a:gd name="connsiteY12" fmla="*/ 418638 h 9200159"/>
                  <a:gd name="connsiteX13" fmla="*/ 2616056 w 5744280"/>
                  <a:gd name="connsiteY13" fmla="*/ 467860 h 9200159"/>
                  <a:gd name="connsiteX14" fmla="*/ 2595328 w 5744280"/>
                  <a:gd name="connsiteY14" fmla="*/ 519089 h 9200159"/>
                  <a:gd name="connsiteX15" fmla="*/ 2574701 w 5744280"/>
                  <a:gd name="connsiteY15" fmla="*/ 572089 h 9200159"/>
                  <a:gd name="connsiteX16" fmla="*/ 2554274 w 5744280"/>
                  <a:gd name="connsiteY16" fmla="*/ 626628 h 9200159"/>
                  <a:gd name="connsiteX17" fmla="*/ 2534147 w 5744280"/>
                  <a:gd name="connsiteY17" fmla="*/ 682471 h 9200159"/>
                  <a:gd name="connsiteX18" fmla="*/ 2514416 w 5744280"/>
                  <a:gd name="connsiteY18" fmla="*/ 739386 h 9200159"/>
                  <a:gd name="connsiteX19" fmla="*/ 2495183 w 5744280"/>
                  <a:gd name="connsiteY19" fmla="*/ 797137 h 9200159"/>
                  <a:gd name="connsiteX20" fmla="*/ 2476544 w 5744280"/>
                  <a:gd name="connsiteY20" fmla="*/ 855491 h 9200159"/>
                  <a:gd name="connsiteX21" fmla="*/ 2458598 w 5744280"/>
                  <a:gd name="connsiteY21" fmla="*/ 914215 h 9200159"/>
                  <a:gd name="connsiteX22" fmla="*/ 2441445 w 5744280"/>
                  <a:gd name="connsiteY22" fmla="*/ 973075 h 9200159"/>
                  <a:gd name="connsiteX23" fmla="*/ 2425184 w 5744280"/>
                  <a:gd name="connsiteY23" fmla="*/ 1031836 h 9200159"/>
                  <a:gd name="connsiteX24" fmla="*/ 2409912 w 5744280"/>
                  <a:gd name="connsiteY24" fmla="*/ 1090266 h 9200159"/>
                  <a:gd name="connsiteX25" fmla="*/ 2395729 w 5744280"/>
                  <a:gd name="connsiteY25" fmla="*/ 1148130 h 9200159"/>
                  <a:gd name="connsiteX26" fmla="*/ 2382733 w 5744280"/>
                  <a:gd name="connsiteY26" fmla="*/ 1205195 h 9200159"/>
                  <a:gd name="connsiteX27" fmla="*/ 2371023 w 5744280"/>
                  <a:gd name="connsiteY27" fmla="*/ 1261226 h 9200159"/>
                  <a:gd name="connsiteX28" fmla="*/ 2360697 w 5744280"/>
                  <a:gd name="connsiteY28" fmla="*/ 1315991 h 9200159"/>
                  <a:gd name="connsiteX29" fmla="*/ 2351856 w 5744280"/>
                  <a:gd name="connsiteY29" fmla="*/ 1369254 h 9200159"/>
                  <a:gd name="connsiteX30" fmla="*/ 2344596 w 5744280"/>
                  <a:gd name="connsiteY30" fmla="*/ 1420784 h 9200159"/>
                  <a:gd name="connsiteX31" fmla="*/ 2339017 w 5744280"/>
                  <a:gd name="connsiteY31" fmla="*/ 1470344 h 9200159"/>
                  <a:gd name="connsiteX32" fmla="*/ 2333171 w 5744280"/>
                  <a:gd name="connsiteY32" fmla="*/ 1517495 h 9200159"/>
                  <a:gd name="connsiteX33" fmla="*/ 2324865 w 5744280"/>
                  <a:gd name="connsiteY33" fmla="*/ 1564999 h 9200159"/>
                  <a:gd name="connsiteX34" fmla="*/ 2314247 w 5744280"/>
                  <a:gd name="connsiteY34" fmla="*/ 1612803 h 9200159"/>
                  <a:gd name="connsiteX35" fmla="*/ 2301466 w 5744280"/>
                  <a:gd name="connsiteY35" fmla="*/ 1660859 h 9200159"/>
                  <a:gd name="connsiteX36" fmla="*/ 2286672 w 5744280"/>
                  <a:gd name="connsiteY36" fmla="*/ 1709114 h 9200159"/>
                  <a:gd name="connsiteX37" fmla="*/ 2270014 w 5744280"/>
                  <a:gd name="connsiteY37" fmla="*/ 1757518 h 9200159"/>
                  <a:gd name="connsiteX38" fmla="*/ 2251641 w 5744280"/>
                  <a:gd name="connsiteY38" fmla="*/ 1806019 h 9200159"/>
                  <a:gd name="connsiteX39" fmla="*/ 2231702 w 5744280"/>
                  <a:gd name="connsiteY39" fmla="*/ 1854568 h 9200159"/>
                  <a:gd name="connsiteX40" fmla="*/ 2210347 w 5744280"/>
                  <a:gd name="connsiteY40" fmla="*/ 1903112 h 9200159"/>
                  <a:gd name="connsiteX41" fmla="*/ 2187724 w 5744280"/>
                  <a:gd name="connsiteY41" fmla="*/ 1951602 h 9200159"/>
                  <a:gd name="connsiteX42" fmla="*/ 2163983 w 5744280"/>
                  <a:gd name="connsiteY42" fmla="*/ 1999986 h 9200159"/>
                  <a:gd name="connsiteX43" fmla="*/ 2139272 w 5744280"/>
                  <a:gd name="connsiteY43" fmla="*/ 2048213 h 9200159"/>
                  <a:gd name="connsiteX44" fmla="*/ 2113742 w 5744280"/>
                  <a:gd name="connsiteY44" fmla="*/ 2096232 h 9200159"/>
                  <a:gd name="connsiteX45" fmla="*/ 2087541 w 5744280"/>
                  <a:gd name="connsiteY45" fmla="*/ 2143993 h 9200159"/>
                  <a:gd name="connsiteX46" fmla="*/ 2060818 w 5744280"/>
                  <a:gd name="connsiteY46" fmla="*/ 2191444 h 9200159"/>
                  <a:gd name="connsiteX47" fmla="*/ 2033723 w 5744280"/>
                  <a:gd name="connsiteY47" fmla="*/ 2238535 h 9200159"/>
                  <a:gd name="connsiteX48" fmla="*/ 2006405 w 5744280"/>
                  <a:gd name="connsiteY48" fmla="*/ 2285214 h 9200159"/>
                  <a:gd name="connsiteX49" fmla="*/ 1979012 w 5744280"/>
                  <a:gd name="connsiteY49" fmla="*/ 2331431 h 9200159"/>
                  <a:gd name="connsiteX50" fmla="*/ 1897881 w 5744280"/>
                  <a:gd name="connsiteY50" fmla="*/ 2466799 h 9200159"/>
                  <a:gd name="connsiteX51" fmla="*/ 1846157 w 5744280"/>
                  <a:gd name="connsiteY51" fmla="*/ 2553799 h 9200159"/>
                  <a:gd name="connsiteX52" fmla="*/ 1821452 w 5744280"/>
                  <a:gd name="connsiteY52" fmla="*/ 2596173 h 9200159"/>
                  <a:gd name="connsiteX53" fmla="*/ 1797717 w 5744280"/>
                  <a:gd name="connsiteY53" fmla="*/ 2637729 h 9200159"/>
                  <a:gd name="connsiteX54" fmla="*/ 1775100 w 5744280"/>
                  <a:gd name="connsiteY54" fmla="*/ 2678414 h 9200159"/>
                  <a:gd name="connsiteX55" fmla="*/ 1753753 w 5744280"/>
                  <a:gd name="connsiteY55" fmla="*/ 2718179 h 9200159"/>
                  <a:gd name="connsiteX56" fmla="*/ 1733822 w 5744280"/>
                  <a:gd name="connsiteY56" fmla="*/ 2756972 h 9200159"/>
                  <a:gd name="connsiteX57" fmla="*/ 1715459 w 5744280"/>
                  <a:gd name="connsiteY57" fmla="*/ 2794743 h 9200159"/>
                  <a:gd name="connsiteX58" fmla="*/ 1698811 w 5744280"/>
                  <a:gd name="connsiteY58" fmla="*/ 2831441 h 9200159"/>
                  <a:gd name="connsiteX59" fmla="*/ 1684028 w 5744280"/>
                  <a:gd name="connsiteY59" fmla="*/ 2867014 h 9200159"/>
                  <a:gd name="connsiteX60" fmla="*/ 1667662 w 5744280"/>
                  <a:gd name="connsiteY60" fmla="*/ 2908144 h 9200159"/>
                  <a:gd name="connsiteX61" fmla="*/ 1574980 w 5744280"/>
                  <a:gd name="connsiteY61" fmla="*/ 3137377 h 9200159"/>
                  <a:gd name="connsiteX62" fmla="*/ 1535447 w 5744280"/>
                  <a:gd name="connsiteY62" fmla="*/ 3237123 h 9200159"/>
                  <a:gd name="connsiteX63" fmla="*/ 1515711 w 5744280"/>
                  <a:gd name="connsiteY63" fmla="*/ 3288088 h 9200159"/>
                  <a:gd name="connsiteX64" fmla="*/ 1496182 w 5744280"/>
                  <a:gd name="connsiteY64" fmla="*/ 3339572 h 9200159"/>
                  <a:gd name="connsiteX65" fmla="*/ 1476999 w 5744280"/>
                  <a:gd name="connsiteY65" fmla="*/ 3391415 h 9200159"/>
                  <a:gd name="connsiteX66" fmla="*/ 1458302 w 5744280"/>
                  <a:gd name="connsiteY66" fmla="*/ 3443460 h 9200159"/>
                  <a:gd name="connsiteX67" fmla="*/ 1440231 w 5744280"/>
                  <a:gd name="connsiteY67" fmla="*/ 3495547 h 9200159"/>
                  <a:gd name="connsiteX68" fmla="*/ 1422925 w 5744280"/>
                  <a:gd name="connsiteY68" fmla="*/ 3547520 h 9200159"/>
                  <a:gd name="connsiteX69" fmla="*/ 1406524 w 5744280"/>
                  <a:gd name="connsiteY69" fmla="*/ 3599220 h 9200159"/>
                  <a:gd name="connsiteX70" fmla="*/ 1391167 w 5744280"/>
                  <a:gd name="connsiteY70" fmla="*/ 3650488 h 9200159"/>
                  <a:gd name="connsiteX71" fmla="*/ 1376994 w 5744280"/>
                  <a:gd name="connsiteY71" fmla="*/ 3701167 h 9200159"/>
                  <a:gd name="connsiteX72" fmla="*/ 1364144 w 5744280"/>
                  <a:gd name="connsiteY72" fmla="*/ 3751098 h 9200159"/>
                  <a:gd name="connsiteX73" fmla="*/ 1352757 w 5744280"/>
                  <a:gd name="connsiteY73" fmla="*/ 3800123 h 9200159"/>
                  <a:gd name="connsiteX74" fmla="*/ 1342973 w 5744280"/>
                  <a:gd name="connsiteY74" fmla="*/ 3848085 h 9200159"/>
                  <a:gd name="connsiteX75" fmla="*/ 1334931 w 5744280"/>
                  <a:gd name="connsiteY75" fmla="*/ 3894824 h 9200159"/>
                  <a:gd name="connsiteX76" fmla="*/ 1328771 w 5744280"/>
                  <a:gd name="connsiteY76" fmla="*/ 3940183 h 9200159"/>
                  <a:gd name="connsiteX77" fmla="*/ 1324632 w 5744280"/>
                  <a:gd name="connsiteY77" fmla="*/ 3984003 h 9200159"/>
                  <a:gd name="connsiteX78" fmla="*/ 1322654 w 5744280"/>
                  <a:gd name="connsiteY78" fmla="*/ 4026126 h 9200159"/>
                  <a:gd name="connsiteX79" fmla="*/ 1322977 w 5744280"/>
                  <a:gd name="connsiteY79" fmla="*/ 4066395 h 9200159"/>
                  <a:gd name="connsiteX80" fmla="*/ 1325740 w 5744280"/>
                  <a:gd name="connsiteY80" fmla="*/ 4104651 h 9200159"/>
                  <a:gd name="connsiteX81" fmla="*/ 1331082 w 5744280"/>
                  <a:gd name="connsiteY81" fmla="*/ 4140735 h 9200159"/>
                  <a:gd name="connsiteX82" fmla="*/ 1342093 w 5744280"/>
                  <a:gd name="connsiteY82" fmla="*/ 4199215 h 9200159"/>
                  <a:gd name="connsiteX83" fmla="*/ 1353550 w 5744280"/>
                  <a:gd name="connsiteY83" fmla="*/ 4263465 h 9200159"/>
                  <a:gd name="connsiteX84" fmla="*/ 1364814 w 5744280"/>
                  <a:gd name="connsiteY84" fmla="*/ 4333250 h 9200159"/>
                  <a:gd name="connsiteX85" fmla="*/ 1375247 w 5744280"/>
                  <a:gd name="connsiteY85" fmla="*/ 4408334 h 9200159"/>
                  <a:gd name="connsiteX86" fmla="*/ 1379954 w 5744280"/>
                  <a:gd name="connsiteY86" fmla="*/ 4447789 h 9200159"/>
                  <a:gd name="connsiteX87" fmla="*/ 1384213 w 5744280"/>
                  <a:gd name="connsiteY87" fmla="*/ 4488481 h 9200159"/>
                  <a:gd name="connsiteX88" fmla="*/ 1387947 w 5744280"/>
                  <a:gd name="connsiteY88" fmla="*/ 4530379 h 9200159"/>
                  <a:gd name="connsiteX89" fmla="*/ 1391074 w 5744280"/>
                  <a:gd name="connsiteY89" fmla="*/ 4573455 h 9200159"/>
                  <a:gd name="connsiteX90" fmla="*/ 1393515 w 5744280"/>
                  <a:gd name="connsiteY90" fmla="*/ 4617680 h 9200159"/>
                  <a:gd name="connsiteX91" fmla="*/ 1395191 w 5744280"/>
                  <a:gd name="connsiteY91" fmla="*/ 4663022 h 9200159"/>
                  <a:gd name="connsiteX92" fmla="*/ 1396021 w 5744280"/>
                  <a:gd name="connsiteY92" fmla="*/ 4709454 h 9200159"/>
                  <a:gd name="connsiteX93" fmla="*/ 1395927 w 5744280"/>
                  <a:gd name="connsiteY93" fmla="*/ 4756946 h 9200159"/>
                  <a:gd name="connsiteX94" fmla="*/ 1394828 w 5744280"/>
                  <a:gd name="connsiteY94" fmla="*/ 4805468 h 9200159"/>
                  <a:gd name="connsiteX95" fmla="*/ 1392645 w 5744280"/>
                  <a:gd name="connsiteY95" fmla="*/ 4854990 h 9200159"/>
                  <a:gd name="connsiteX96" fmla="*/ 1389297 w 5744280"/>
                  <a:gd name="connsiteY96" fmla="*/ 4905484 h 9200159"/>
                  <a:gd name="connsiteX97" fmla="*/ 1384706 w 5744280"/>
                  <a:gd name="connsiteY97" fmla="*/ 4956920 h 9200159"/>
                  <a:gd name="connsiteX98" fmla="*/ 1378791 w 5744280"/>
                  <a:gd name="connsiteY98" fmla="*/ 5009268 h 9200159"/>
                  <a:gd name="connsiteX99" fmla="*/ 1371473 w 5744280"/>
                  <a:gd name="connsiteY99" fmla="*/ 5062500 h 9200159"/>
                  <a:gd name="connsiteX100" fmla="*/ 1362672 w 5744280"/>
                  <a:gd name="connsiteY100" fmla="*/ 5116584 h 9200159"/>
                  <a:gd name="connsiteX101" fmla="*/ 1352309 w 5744280"/>
                  <a:gd name="connsiteY101" fmla="*/ 5171493 h 9200159"/>
                  <a:gd name="connsiteX102" fmla="*/ 1340303 w 5744280"/>
                  <a:gd name="connsiteY102" fmla="*/ 5227197 h 9200159"/>
                  <a:gd name="connsiteX103" fmla="*/ 1326575 w 5744280"/>
                  <a:gd name="connsiteY103" fmla="*/ 5283665 h 9200159"/>
                  <a:gd name="connsiteX104" fmla="*/ 1311045 w 5744280"/>
                  <a:gd name="connsiteY104" fmla="*/ 5340870 h 9200159"/>
                  <a:gd name="connsiteX105" fmla="*/ 1293634 w 5744280"/>
                  <a:gd name="connsiteY105" fmla="*/ 5398780 h 9200159"/>
                  <a:gd name="connsiteX106" fmla="*/ 1274262 w 5744280"/>
                  <a:gd name="connsiteY106" fmla="*/ 5457368 h 9200159"/>
                  <a:gd name="connsiteX107" fmla="*/ 1252848 w 5744280"/>
                  <a:gd name="connsiteY107" fmla="*/ 5516603 h 9200159"/>
                  <a:gd name="connsiteX108" fmla="*/ 1229314 w 5744280"/>
                  <a:gd name="connsiteY108" fmla="*/ 5576455 h 9200159"/>
                  <a:gd name="connsiteX109" fmla="*/ 1203580 w 5744280"/>
                  <a:gd name="connsiteY109" fmla="*/ 5636897 h 9200159"/>
                  <a:gd name="connsiteX110" fmla="*/ 1175566 w 5744280"/>
                  <a:gd name="connsiteY110" fmla="*/ 5697897 h 9200159"/>
                  <a:gd name="connsiteX111" fmla="*/ 1145192 w 5744280"/>
                  <a:gd name="connsiteY111" fmla="*/ 5759427 h 9200159"/>
                  <a:gd name="connsiteX112" fmla="*/ 1122267 w 5744280"/>
                  <a:gd name="connsiteY112" fmla="*/ 5803204 h 9200159"/>
                  <a:gd name="connsiteX113" fmla="*/ 1098201 w 5744280"/>
                  <a:gd name="connsiteY113" fmla="*/ 5847006 h 9200159"/>
                  <a:gd name="connsiteX114" fmla="*/ 1073064 w 5744280"/>
                  <a:gd name="connsiteY114" fmla="*/ 5890792 h 9200159"/>
                  <a:gd name="connsiteX115" fmla="*/ 1046926 w 5744280"/>
                  <a:gd name="connsiteY115" fmla="*/ 5934520 h 9200159"/>
                  <a:gd name="connsiteX116" fmla="*/ 1019856 w 5744280"/>
                  <a:gd name="connsiteY116" fmla="*/ 5978150 h 9200159"/>
                  <a:gd name="connsiteX117" fmla="*/ 991925 w 5744280"/>
                  <a:gd name="connsiteY117" fmla="*/ 6021642 h 9200159"/>
                  <a:gd name="connsiteX118" fmla="*/ 963202 w 5744280"/>
                  <a:gd name="connsiteY118" fmla="*/ 6064955 h 9200159"/>
                  <a:gd name="connsiteX119" fmla="*/ 933757 w 5744280"/>
                  <a:gd name="connsiteY119" fmla="*/ 6108049 h 9200159"/>
                  <a:gd name="connsiteX120" fmla="*/ 903660 w 5744280"/>
                  <a:gd name="connsiteY120" fmla="*/ 6150882 h 9200159"/>
                  <a:gd name="connsiteX121" fmla="*/ 872981 w 5744280"/>
                  <a:gd name="connsiteY121" fmla="*/ 6193414 h 9200159"/>
                  <a:gd name="connsiteX122" fmla="*/ 841788 w 5744280"/>
                  <a:gd name="connsiteY122" fmla="*/ 6235604 h 9200159"/>
                  <a:gd name="connsiteX123" fmla="*/ 810153 w 5744280"/>
                  <a:gd name="connsiteY123" fmla="*/ 6277412 h 9200159"/>
                  <a:gd name="connsiteX124" fmla="*/ 778145 w 5744280"/>
                  <a:gd name="connsiteY124" fmla="*/ 6318797 h 9200159"/>
                  <a:gd name="connsiteX125" fmla="*/ 745834 w 5744280"/>
                  <a:gd name="connsiteY125" fmla="*/ 6359719 h 9200159"/>
                  <a:gd name="connsiteX126" fmla="*/ 713289 w 5744280"/>
                  <a:gd name="connsiteY126" fmla="*/ 6400136 h 9200159"/>
                  <a:gd name="connsiteX127" fmla="*/ 680581 w 5744280"/>
                  <a:gd name="connsiteY127" fmla="*/ 6440009 h 9200159"/>
                  <a:gd name="connsiteX128" fmla="*/ 647779 w 5744280"/>
                  <a:gd name="connsiteY128" fmla="*/ 6479296 h 9200159"/>
                  <a:gd name="connsiteX129" fmla="*/ 614952 w 5744280"/>
                  <a:gd name="connsiteY129" fmla="*/ 6517957 h 9200159"/>
                  <a:gd name="connsiteX130" fmla="*/ 582172 w 5744280"/>
                  <a:gd name="connsiteY130" fmla="*/ 6555951 h 9200159"/>
                  <a:gd name="connsiteX131" fmla="*/ 549507 w 5744280"/>
                  <a:gd name="connsiteY131" fmla="*/ 6593237 h 9200159"/>
                  <a:gd name="connsiteX132" fmla="*/ 517027 w 5744280"/>
                  <a:gd name="connsiteY132" fmla="*/ 6629776 h 9200159"/>
                  <a:gd name="connsiteX133" fmla="*/ 484802 w 5744280"/>
                  <a:gd name="connsiteY133" fmla="*/ 6665525 h 9200159"/>
                  <a:gd name="connsiteX134" fmla="*/ 452902 w 5744280"/>
                  <a:gd name="connsiteY134" fmla="*/ 6700446 h 9200159"/>
                  <a:gd name="connsiteX135" fmla="*/ 297145 w 5744280"/>
                  <a:gd name="connsiteY135" fmla="*/ 6869199 h 9200159"/>
                  <a:gd name="connsiteX136" fmla="*/ 199158 w 5744280"/>
                  <a:gd name="connsiteY136" fmla="*/ 6971619 h 9200159"/>
                  <a:gd name="connsiteX137" fmla="*/ 117480 w 5744280"/>
                  <a:gd name="connsiteY137" fmla="*/ 7049261 h 9200159"/>
                  <a:gd name="connsiteX138" fmla="*/ 10650 w 5744280"/>
                  <a:gd name="connsiteY138" fmla="*/ 7143676 h 9200159"/>
                  <a:gd name="connsiteX139" fmla="*/ 0 w 5744280"/>
                  <a:gd name="connsiteY139" fmla="*/ 7241028 h 9200159"/>
                  <a:gd name="connsiteX140" fmla="*/ 12074 w 5744280"/>
                  <a:gd name="connsiteY140" fmla="*/ 7506740 h 9200159"/>
                  <a:gd name="connsiteX141" fmla="*/ 112915 w 5744280"/>
                  <a:gd name="connsiteY141" fmla="*/ 7901292 h 9200159"/>
                  <a:gd name="connsiteX142" fmla="*/ 368562 w 5744280"/>
                  <a:gd name="connsiteY142" fmla="*/ 8385164 h 9200159"/>
                  <a:gd name="connsiteX143" fmla="*/ 393006 w 5744280"/>
                  <a:gd name="connsiteY143" fmla="*/ 8420163 h 9200159"/>
                  <a:gd name="connsiteX144" fmla="*/ 418412 w 5744280"/>
                  <a:gd name="connsiteY144" fmla="*/ 8455449 h 9200159"/>
                  <a:gd name="connsiteX145" fmla="*/ 444814 w 5744280"/>
                  <a:gd name="connsiteY145" fmla="*/ 8491017 h 9200159"/>
                  <a:gd name="connsiteX146" fmla="*/ 472244 w 5744280"/>
                  <a:gd name="connsiteY146" fmla="*/ 8526858 h 9200159"/>
                  <a:gd name="connsiteX147" fmla="*/ 507060 w 5744280"/>
                  <a:gd name="connsiteY147" fmla="*/ 8570512 h 9200159"/>
                  <a:gd name="connsiteX148" fmla="*/ 542093 w 5744280"/>
                  <a:gd name="connsiteY148" fmla="*/ 8611914 h 9200159"/>
                  <a:gd name="connsiteX149" fmla="*/ 577316 w 5744280"/>
                  <a:gd name="connsiteY149" fmla="*/ 8651112 h 9200159"/>
                  <a:gd name="connsiteX150" fmla="*/ 612701 w 5744280"/>
                  <a:gd name="connsiteY150" fmla="*/ 8688154 h 9200159"/>
                  <a:gd name="connsiteX151" fmla="*/ 648223 w 5744280"/>
                  <a:gd name="connsiteY151" fmla="*/ 8723087 h 9200159"/>
                  <a:gd name="connsiteX152" fmla="*/ 683853 w 5744280"/>
                  <a:gd name="connsiteY152" fmla="*/ 8755958 h 9200159"/>
                  <a:gd name="connsiteX153" fmla="*/ 719564 w 5744280"/>
                  <a:gd name="connsiteY153" fmla="*/ 8786814 h 9200159"/>
                  <a:gd name="connsiteX154" fmla="*/ 756637 w 5744280"/>
                  <a:gd name="connsiteY154" fmla="*/ 8816678 h 9200159"/>
                  <a:gd name="connsiteX155" fmla="*/ 793748 w 5744280"/>
                  <a:gd name="connsiteY155" fmla="*/ 8844488 h 9200159"/>
                  <a:gd name="connsiteX156" fmla="*/ 830864 w 5744280"/>
                  <a:gd name="connsiteY156" fmla="*/ 8870332 h 9200159"/>
                  <a:gd name="connsiteX157" fmla="*/ 867951 w 5744280"/>
                  <a:gd name="connsiteY157" fmla="*/ 8894295 h 9200159"/>
                  <a:gd name="connsiteX158" fmla="*/ 1278834 w 5744280"/>
                  <a:gd name="connsiteY158" fmla="*/ 9133154 h 9200159"/>
                  <a:gd name="connsiteX159" fmla="*/ 1559644 w 5744280"/>
                  <a:gd name="connsiteY159" fmla="*/ 9200160 h 9200159"/>
                  <a:gd name="connsiteX160" fmla="*/ 1839844 w 5744280"/>
                  <a:gd name="connsiteY160" fmla="*/ 9083959 h 9200159"/>
                  <a:gd name="connsiteX161" fmla="*/ 2248898 w 5744280"/>
                  <a:gd name="connsiteY161" fmla="*/ 8773200 h 9200159"/>
                  <a:gd name="connsiteX162" fmla="*/ 2410269 w 5744280"/>
                  <a:gd name="connsiteY162" fmla="*/ 8526968 h 9200159"/>
                  <a:gd name="connsiteX163" fmla="*/ 2788715 w 5744280"/>
                  <a:gd name="connsiteY163" fmla="*/ 7971992 h 9200159"/>
                  <a:gd name="connsiteX164" fmla="*/ 3225735 w 5744280"/>
                  <a:gd name="connsiteY164" fmla="*/ 7383855 h 9200159"/>
                  <a:gd name="connsiteX165" fmla="*/ 3562828 w 5744280"/>
                  <a:gd name="connsiteY165" fmla="*/ 7038139 h 9200159"/>
                  <a:gd name="connsiteX166" fmla="*/ 3565672 w 5744280"/>
                  <a:gd name="connsiteY166" fmla="*/ 7036399 h 9200159"/>
                  <a:gd name="connsiteX167" fmla="*/ 3757794 w 5744280"/>
                  <a:gd name="connsiteY167" fmla="*/ 6935271 h 9200159"/>
                  <a:gd name="connsiteX168" fmla="*/ 3930856 w 5744280"/>
                  <a:gd name="connsiteY168" fmla="*/ 6822161 h 9200159"/>
                  <a:gd name="connsiteX169" fmla="*/ 4189731 w 5744280"/>
                  <a:gd name="connsiteY169" fmla="*/ 6622123 h 9200159"/>
                  <a:gd name="connsiteX170" fmla="*/ 4789889 w 5744280"/>
                  <a:gd name="connsiteY170" fmla="*/ 5827524 h 9200159"/>
                  <a:gd name="connsiteX171" fmla="*/ 4806066 w 5744280"/>
                  <a:gd name="connsiteY171" fmla="*/ 5821269 h 9200159"/>
                  <a:gd name="connsiteX172" fmla="*/ 4843684 w 5744280"/>
                  <a:gd name="connsiteY172" fmla="*/ 5801972 h 9200159"/>
                  <a:gd name="connsiteX173" fmla="*/ 4886378 w 5744280"/>
                  <a:gd name="connsiteY173" fmla="*/ 5768834 h 9200159"/>
                  <a:gd name="connsiteX174" fmla="*/ 4917778 w 5744280"/>
                  <a:gd name="connsiteY174" fmla="*/ 5721060 h 9200159"/>
                  <a:gd name="connsiteX175" fmla="*/ 4931135 w 5744280"/>
                  <a:gd name="connsiteY175" fmla="*/ 5692997 h 9200159"/>
                  <a:gd name="connsiteX176" fmla="*/ 4952125 w 5744280"/>
                  <a:gd name="connsiteY176" fmla="*/ 5658715 h 9200159"/>
                  <a:gd name="connsiteX177" fmla="*/ 4979443 w 5744280"/>
                  <a:gd name="connsiteY177" fmla="*/ 5619365 h 9200159"/>
                  <a:gd name="connsiteX178" fmla="*/ 5011784 w 5744280"/>
                  <a:gd name="connsiteY178" fmla="*/ 5576097 h 9200159"/>
                  <a:gd name="connsiteX179" fmla="*/ 5047842 w 5744280"/>
                  <a:gd name="connsiteY179" fmla="*/ 5530061 h 9200159"/>
                  <a:gd name="connsiteX180" fmla="*/ 5086312 w 5744280"/>
                  <a:gd name="connsiteY180" fmla="*/ 5482407 h 9200159"/>
                  <a:gd name="connsiteX181" fmla="*/ 5125890 w 5744280"/>
                  <a:gd name="connsiteY181" fmla="*/ 5434286 h 9200159"/>
                  <a:gd name="connsiteX182" fmla="*/ 5203147 w 5744280"/>
                  <a:gd name="connsiteY182" fmla="*/ 5341241 h 9200159"/>
                  <a:gd name="connsiteX183" fmla="*/ 5234948 w 5744280"/>
                  <a:gd name="connsiteY183" fmla="*/ 5301708 h 9200159"/>
                  <a:gd name="connsiteX184" fmla="*/ 5264230 w 5744280"/>
                  <a:gd name="connsiteY184" fmla="*/ 5262520 h 9200159"/>
                  <a:gd name="connsiteX185" fmla="*/ 5290643 w 5744280"/>
                  <a:gd name="connsiteY185" fmla="*/ 5223037 h 9200159"/>
                  <a:gd name="connsiteX186" fmla="*/ 5313841 w 5744280"/>
                  <a:gd name="connsiteY186" fmla="*/ 5182623 h 9200159"/>
                  <a:gd name="connsiteX187" fmla="*/ 5333476 w 5744280"/>
                  <a:gd name="connsiteY187" fmla="*/ 5140638 h 9200159"/>
                  <a:gd name="connsiteX188" fmla="*/ 5349198 w 5744280"/>
                  <a:gd name="connsiteY188" fmla="*/ 5096445 h 9200159"/>
                  <a:gd name="connsiteX189" fmla="*/ 5360661 w 5744280"/>
                  <a:gd name="connsiteY189" fmla="*/ 5049406 h 9200159"/>
                  <a:gd name="connsiteX190" fmla="*/ 5367517 w 5744280"/>
                  <a:gd name="connsiteY190" fmla="*/ 4998882 h 9200159"/>
                  <a:gd name="connsiteX191" fmla="*/ 5369416 w 5744280"/>
                  <a:gd name="connsiteY191" fmla="*/ 4944235 h 9200159"/>
                  <a:gd name="connsiteX192" fmla="*/ 5366012 w 5744280"/>
                  <a:gd name="connsiteY192" fmla="*/ 4884828 h 9200159"/>
                  <a:gd name="connsiteX193" fmla="*/ 5362319 w 5744280"/>
                  <a:gd name="connsiteY193" fmla="*/ 4832728 h 9200159"/>
                  <a:gd name="connsiteX194" fmla="*/ 5362562 w 5744280"/>
                  <a:gd name="connsiteY194" fmla="*/ 4788104 h 9200159"/>
                  <a:gd name="connsiteX195" fmla="*/ 5367054 w 5744280"/>
                  <a:gd name="connsiteY195" fmla="*/ 4749335 h 9200159"/>
                  <a:gd name="connsiteX196" fmla="*/ 5390035 w 5744280"/>
                  <a:gd name="connsiteY196" fmla="*/ 4682887 h 9200159"/>
                  <a:gd name="connsiteX197" fmla="*/ 5433768 w 5744280"/>
                  <a:gd name="connsiteY197" fmla="*/ 4620429 h 9200159"/>
                  <a:gd name="connsiteX198" fmla="*/ 5464199 w 5744280"/>
                  <a:gd name="connsiteY198" fmla="*/ 4586647 h 9200159"/>
                  <a:gd name="connsiteX199" fmla="*/ 5500757 w 5744280"/>
                  <a:gd name="connsiteY199" fmla="*/ 4549004 h 9200159"/>
                  <a:gd name="connsiteX200" fmla="*/ 5593507 w 5744280"/>
                  <a:gd name="connsiteY200" fmla="*/ 4455657 h 9200159"/>
                  <a:gd name="connsiteX201" fmla="*/ 5625841 w 5744280"/>
                  <a:gd name="connsiteY201" fmla="*/ 4419043 h 9200159"/>
                  <a:gd name="connsiteX202" fmla="*/ 5653995 w 5744280"/>
                  <a:gd name="connsiteY202" fmla="*/ 4379812 h 9200159"/>
                  <a:gd name="connsiteX203" fmla="*/ 5678090 w 5744280"/>
                  <a:gd name="connsiteY203" fmla="*/ 4338319 h 9200159"/>
                  <a:gd name="connsiteX204" fmla="*/ 5698250 w 5744280"/>
                  <a:gd name="connsiteY204" fmla="*/ 4294915 h 9200159"/>
                  <a:gd name="connsiteX205" fmla="*/ 5714595 w 5744280"/>
                  <a:gd name="connsiteY205" fmla="*/ 4249953 h 9200159"/>
                  <a:gd name="connsiteX206" fmla="*/ 5727249 w 5744280"/>
                  <a:gd name="connsiteY206" fmla="*/ 4203787 h 9200159"/>
                  <a:gd name="connsiteX207" fmla="*/ 5736333 w 5744280"/>
                  <a:gd name="connsiteY207" fmla="*/ 4156769 h 9200159"/>
                  <a:gd name="connsiteX208" fmla="*/ 5741969 w 5744280"/>
                  <a:gd name="connsiteY208" fmla="*/ 4109251 h 9200159"/>
                  <a:gd name="connsiteX209" fmla="*/ 5744279 w 5744280"/>
                  <a:gd name="connsiteY209" fmla="*/ 4061588 h 9200159"/>
                  <a:gd name="connsiteX210" fmla="*/ 5743385 w 5744280"/>
                  <a:gd name="connsiteY210" fmla="*/ 4014131 h 9200159"/>
                  <a:gd name="connsiteX211" fmla="*/ 5739410 w 5744280"/>
                  <a:gd name="connsiteY211" fmla="*/ 3967233 h 9200159"/>
                  <a:gd name="connsiteX212" fmla="*/ 5732475 w 5744280"/>
                  <a:gd name="connsiteY212" fmla="*/ 3921248 h 9200159"/>
                  <a:gd name="connsiteX213" fmla="*/ 5722703 w 5744280"/>
                  <a:gd name="connsiteY213" fmla="*/ 3876528 h 9200159"/>
                  <a:gd name="connsiteX214" fmla="*/ 5710215 w 5744280"/>
                  <a:gd name="connsiteY214" fmla="*/ 3833426 h 9200159"/>
                  <a:gd name="connsiteX215" fmla="*/ 5695134 w 5744280"/>
                  <a:gd name="connsiteY215" fmla="*/ 3792295 h 9200159"/>
                  <a:gd name="connsiteX216" fmla="*/ 5677582 w 5744280"/>
                  <a:gd name="connsiteY216" fmla="*/ 3753487 h 9200159"/>
                  <a:gd name="connsiteX217" fmla="*/ 5657680 w 5744280"/>
                  <a:gd name="connsiteY217" fmla="*/ 3717355 h 9200159"/>
                  <a:gd name="connsiteX218" fmla="*/ 5627306 w 5744280"/>
                  <a:gd name="connsiteY218" fmla="*/ 3666739 h 9200159"/>
                  <a:gd name="connsiteX219" fmla="*/ 5601302 w 5744280"/>
                  <a:gd name="connsiteY219" fmla="*/ 3621031 h 9200159"/>
                  <a:gd name="connsiteX220" fmla="*/ 5579857 w 5744280"/>
                  <a:gd name="connsiteY220" fmla="*/ 3578831 h 9200159"/>
                  <a:gd name="connsiteX221" fmla="*/ 5563162 w 5744280"/>
                  <a:gd name="connsiteY221" fmla="*/ 3538740 h 9200159"/>
                  <a:gd name="connsiteX222" fmla="*/ 5551406 w 5744280"/>
                  <a:gd name="connsiteY222" fmla="*/ 3499357 h 9200159"/>
                  <a:gd name="connsiteX223" fmla="*/ 5544778 w 5744280"/>
                  <a:gd name="connsiteY223" fmla="*/ 3459283 h 9200159"/>
                  <a:gd name="connsiteX224" fmla="*/ 5543469 w 5744280"/>
                  <a:gd name="connsiteY224" fmla="*/ 3417118 h 9200159"/>
                  <a:gd name="connsiteX225" fmla="*/ 5547668 w 5744280"/>
                  <a:gd name="connsiteY225" fmla="*/ 3371463 h 9200159"/>
                  <a:gd name="connsiteX226" fmla="*/ 5557564 w 5744280"/>
                  <a:gd name="connsiteY226" fmla="*/ 3320916 h 9200159"/>
                  <a:gd name="connsiteX227" fmla="*/ 5573348 w 5744280"/>
                  <a:gd name="connsiteY227" fmla="*/ 3264079 h 9200159"/>
                  <a:gd name="connsiteX228" fmla="*/ 5595209 w 5744280"/>
                  <a:gd name="connsiteY228" fmla="*/ 3199551 h 9200159"/>
                  <a:gd name="connsiteX229" fmla="*/ 5612090 w 5744280"/>
                  <a:gd name="connsiteY229" fmla="*/ 3145509 h 9200159"/>
                  <a:gd name="connsiteX230" fmla="*/ 5623777 w 5744280"/>
                  <a:gd name="connsiteY230" fmla="*/ 3091646 h 9200159"/>
                  <a:gd name="connsiteX231" fmla="*/ 5630591 w 5744280"/>
                  <a:gd name="connsiteY231" fmla="*/ 3038251 h 9200159"/>
                  <a:gd name="connsiteX232" fmla="*/ 5632856 w 5744280"/>
                  <a:gd name="connsiteY232" fmla="*/ 2985612 h 9200159"/>
                  <a:gd name="connsiteX233" fmla="*/ 5630892 w 5744280"/>
                  <a:gd name="connsiteY233" fmla="*/ 2934017 h 9200159"/>
                  <a:gd name="connsiteX234" fmla="*/ 5625023 w 5744280"/>
                  <a:gd name="connsiteY234" fmla="*/ 2883752 h 9200159"/>
                  <a:gd name="connsiteX235" fmla="*/ 5615570 w 5744280"/>
                  <a:gd name="connsiteY235" fmla="*/ 2835107 h 9200159"/>
                  <a:gd name="connsiteX236" fmla="*/ 5602855 w 5744280"/>
                  <a:gd name="connsiteY236" fmla="*/ 2788368 h 9200159"/>
                  <a:gd name="connsiteX237" fmla="*/ 5587202 w 5744280"/>
                  <a:gd name="connsiteY237" fmla="*/ 2743824 h 9200159"/>
                  <a:gd name="connsiteX238" fmla="*/ 5568931 w 5744280"/>
                  <a:gd name="connsiteY238" fmla="*/ 2701763 h 9200159"/>
                  <a:gd name="connsiteX239" fmla="*/ 5548365 w 5744280"/>
                  <a:gd name="connsiteY239" fmla="*/ 2662471 h 9200159"/>
                  <a:gd name="connsiteX240" fmla="*/ 5525827 w 5744280"/>
                  <a:gd name="connsiteY240" fmla="*/ 2626237 h 9200159"/>
                  <a:gd name="connsiteX241" fmla="*/ 5501638 w 5744280"/>
                  <a:gd name="connsiteY241" fmla="*/ 2593349 h 9200159"/>
                  <a:gd name="connsiteX242" fmla="*/ 5476121 w 5744280"/>
                  <a:gd name="connsiteY242" fmla="*/ 2564094 h 9200159"/>
                  <a:gd name="connsiteX243" fmla="*/ 5448675 w 5744280"/>
                  <a:gd name="connsiteY243" fmla="*/ 2533860 h 9200159"/>
                  <a:gd name="connsiteX244" fmla="*/ 5418823 w 5744280"/>
                  <a:gd name="connsiteY244" fmla="*/ 2498414 h 9200159"/>
                  <a:gd name="connsiteX245" fmla="*/ 5387071 w 5744280"/>
                  <a:gd name="connsiteY245" fmla="*/ 2458607 h 9200159"/>
                  <a:gd name="connsiteX246" fmla="*/ 5353923 w 5744280"/>
                  <a:gd name="connsiteY246" fmla="*/ 2415290 h 9200159"/>
                  <a:gd name="connsiteX247" fmla="*/ 5319887 w 5744280"/>
                  <a:gd name="connsiteY247" fmla="*/ 2369314 h 9200159"/>
                  <a:gd name="connsiteX248" fmla="*/ 5285467 w 5744280"/>
                  <a:gd name="connsiteY248" fmla="*/ 2321528 h 9200159"/>
                  <a:gd name="connsiteX249" fmla="*/ 5251169 w 5744280"/>
                  <a:gd name="connsiteY249" fmla="*/ 2272784 h 9200159"/>
                  <a:gd name="connsiteX250" fmla="*/ 5217499 w 5744280"/>
                  <a:gd name="connsiteY250" fmla="*/ 2223933 h 9200159"/>
                  <a:gd name="connsiteX251" fmla="*/ 5184962 w 5744280"/>
                  <a:gd name="connsiteY251" fmla="*/ 2175824 h 9200159"/>
                  <a:gd name="connsiteX252" fmla="*/ 5154065 w 5744280"/>
                  <a:gd name="connsiteY252" fmla="*/ 2129309 h 9200159"/>
                  <a:gd name="connsiteX253" fmla="*/ 5125313 w 5744280"/>
                  <a:gd name="connsiteY253" fmla="*/ 2085239 h 9200159"/>
                  <a:gd name="connsiteX254" fmla="*/ 5099211 w 5744280"/>
                  <a:gd name="connsiteY254" fmla="*/ 2044463 h 9200159"/>
                  <a:gd name="connsiteX255" fmla="*/ 5076266 w 5744280"/>
                  <a:gd name="connsiteY255" fmla="*/ 2007832 h 9200159"/>
                  <a:gd name="connsiteX256" fmla="*/ 5056983 w 5744280"/>
                  <a:gd name="connsiteY256" fmla="*/ 1976198 h 9200159"/>
                  <a:gd name="connsiteX257" fmla="*/ 5036934 w 5744280"/>
                  <a:gd name="connsiteY257" fmla="*/ 1945333 h 9200159"/>
                  <a:gd name="connsiteX258" fmla="*/ 5011161 w 5744280"/>
                  <a:gd name="connsiteY258" fmla="*/ 1910458 h 9200159"/>
                  <a:gd name="connsiteX259" fmla="*/ 4980084 w 5744280"/>
                  <a:gd name="connsiteY259" fmla="*/ 1872956 h 9200159"/>
                  <a:gd name="connsiteX260" fmla="*/ 4944126 w 5744280"/>
                  <a:gd name="connsiteY260" fmla="*/ 1834211 h 9200159"/>
                  <a:gd name="connsiteX261" fmla="*/ 4903708 w 5744280"/>
                  <a:gd name="connsiteY261" fmla="*/ 1795605 h 9200159"/>
                  <a:gd name="connsiteX262" fmla="*/ 4859252 w 5744280"/>
                  <a:gd name="connsiteY262" fmla="*/ 1758523 h 9200159"/>
                  <a:gd name="connsiteX263" fmla="*/ 4811182 w 5744280"/>
                  <a:gd name="connsiteY263" fmla="*/ 1724347 h 9200159"/>
                  <a:gd name="connsiteX264" fmla="*/ 4759917 w 5744280"/>
                  <a:gd name="connsiteY264" fmla="*/ 1694461 h 9200159"/>
                  <a:gd name="connsiteX265" fmla="*/ 4718007 w 5744280"/>
                  <a:gd name="connsiteY265" fmla="*/ 1676458 h 9200159"/>
                  <a:gd name="connsiteX266" fmla="*/ 4674209 w 5744280"/>
                  <a:gd name="connsiteY266" fmla="*/ 1664454 h 9200159"/>
                  <a:gd name="connsiteX267" fmla="*/ 4628575 w 5744280"/>
                  <a:gd name="connsiteY267" fmla="*/ 1657661 h 9200159"/>
                  <a:gd name="connsiteX268" fmla="*/ 4581158 w 5744280"/>
                  <a:gd name="connsiteY268" fmla="*/ 1655293 h 9200159"/>
                  <a:gd name="connsiteX269" fmla="*/ 4532009 w 5744280"/>
                  <a:gd name="connsiteY269" fmla="*/ 1656563 h 9200159"/>
                  <a:gd name="connsiteX270" fmla="*/ 4481182 w 5744280"/>
                  <a:gd name="connsiteY270" fmla="*/ 1660684 h 9200159"/>
                  <a:gd name="connsiteX271" fmla="*/ 4428728 w 5744280"/>
                  <a:gd name="connsiteY271" fmla="*/ 1666869 h 9200159"/>
                  <a:gd name="connsiteX272" fmla="*/ 4374700 w 5744280"/>
                  <a:gd name="connsiteY272" fmla="*/ 1674332 h 9200159"/>
                  <a:gd name="connsiteX273" fmla="*/ 4334645 w 5744280"/>
                  <a:gd name="connsiteY273" fmla="*/ 1680915 h 9200159"/>
                  <a:gd name="connsiteX274" fmla="*/ 4288744 w 5744280"/>
                  <a:gd name="connsiteY274" fmla="*/ 1690013 h 9200159"/>
                  <a:gd name="connsiteX275" fmla="*/ 4238460 w 5744280"/>
                  <a:gd name="connsiteY275" fmla="*/ 1701435 h 9200159"/>
                  <a:gd name="connsiteX276" fmla="*/ 4185251 w 5744280"/>
                  <a:gd name="connsiteY276" fmla="*/ 1714986 h 9200159"/>
                  <a:gd name="connsiteX277" fmla="*/ 4130578 w 5744280"/>
                  <a:gd name="connsiteY277" fmla="*/ 1730475 h 9200159"/>
                  <a:gd name="connsiteX278" fmla="*/ 4075903 w 5744280"/>
                  <a:gd name="connsiteY278" fmla="*/ 1747708 h 9200159"/>
                  <a:gd name="connsiteX279" fmla="*/ 4022684 w 5744280"/>
                  <a:gd name="connsiteY279" fmla="*/ 1766493 h 9200159"/>
                  <a:gd name="connsiteX280" fmla="*/ 3972384 w 5744280"/>
                  <a:gd name="connsiteY280" fmla="*/ 1786636 h 9200159"/>
                  <a:gd name="connsiteX281" fmla="*/ 3926461 w 5744280"/>
                  <a:gd name="connsiteY281" fmla="*/ 1807946 h 9200159"/>
                  <a:gd name="connsiteX282" fmla="*/ 3886377 w 5744280"/>
                  <a:gd name="connsiteY282" fmla="*/ 1830229 h 9200159"/>
                  <a:gd name="connsiteX283" fmla="*/ 3853592 w 5744280"/>
                  <a:gd name="connsiteY283" fmla="*/ 1853292 h 9200159"/>
                  <a:gd name="connsiteX284" fmla="*/ 3815761 w 5744280"/>
                  <a:gd name="connsiteY284" fmla="*/ 1900989 h 9200159"/>
                  <a:gd name="connsiteX285" fmla="*/ 3804270 w 5744280"/>
                  <a:gd name="connsiteY285" fmla="*/ 1949993 h 9200159"/>
                  <a:gd name="connsiteX286" fmla="*/ 3804148 w 5744280"/>
                  <a:gd name="connsiteY286" fmla="*/ 1993948 h 9200159"/>
                  <a:gd name="connsiteX287" fmla="*/ 3813468 w 5744280"/>
                  <a:gd name="connsiteY287" fmla="*/ 2035160 h 9200159"/>
                  <a:gd name="connsiteX288" fmla="*/ 3830303 w 5744280"/>
                  <a:gd name="connsiteY288" fmla="*/ 2075936 h 9200159"/>
                  <a:gd name="connsiteX289" fmla="*/ 3852724 w 5744280"/>
                  <a:gd name="connsiteY289" fmla="*/ 2118586 h 9200159"/>
                  <a:gd name="connsiteX290" fmla="*/ 3878804 w 5744280"/>
                  <a:gd name="connsiteY290" fmla="*/ 2165415 h 9200159"/>
                  <a:gd name="connsiteX291" fmla="*/ 3918442 w 5744280"/>
                  <a:gd name="connsiteY291" fmla="*/ 2200113 h 9200159"/>
                  <a:gd name="connsiteX292" fmla="*/ 3938163 w 5744280"/>
                  <a:gd name="connsiteY292" fmla="*/ 2191789 h 9200159"/>
                  <a:gd name="connsiteX293" fmla="*/ 3958479 w 5744280"/>
                  <a:gd name="connsiteY293" fmla="*/ 2170118 h 9200159"/>
                  <a:gd name="connsiteX294" fmla="*/ 3979883 w 5744280"/>
                  <a:gd name="connsiteY294" fmla="*/ 2137924 h 9200159"/>
                  <a:gd name="connsiteX295" fmla="*/ 4002871 w 5744280"/>
                  <a:gd name="connsiteY295" fmla="*/ 2098036 h 9200159"/>
                  <a:gd name="connsiteX296" fmla="*/ 4027937 w 5744280"/>
                  <a:gd name="connsiteY296" fmla="*/ 2053277 h 9200159"/>
                  <a:gd name="connsiteX297" fmla="*/ 4055575 w 5744280"/>
                  <a:gd name="connsiteY297" fmla="*/ 2006475 h 9200159"/>
                  <a:gd name="connsiteX298" fmla="*/ 4093990 w 5744280"/>
                  <a:gd name="connsiteY298" fmla="*/ 1951401 h 9200159"/>
                  <a:gd name="connsiteX299" fmla="*/ 4137034 w 5744280"/>
                  <a:gd name="connsiteY299" fmla="*/ 1899962 h 9200159"/>
                  <a:gd name="connsiteX300" fmla="*/ 4181121 w 5744280"/>
                  <a:gd name="connsiteY300" fmla="*/ 1854262 h 9200159"/>
                  <a:gd name="connsiteX301" fmla="*/ 4222664 w 5744280"/>
                  <a:gd name="connsiteY301" fmla="*/ 1816401 h 9200159"/>
                  <a:gd name="connsiteX302" fmla="*/ 4258076 w 5744280"/>
                  <a:gd name="connsiteY302" fmla="*/ 1788480 h 9200159"/>
                  <a:gd name="connsiteX303" fmla="*/ 4296164 w 5744280"/>
                  <a:gd name="connsiteY303" fmla="*/ 1770865 h 9200159"/>
                  <a:gd name="connsiteX304" fmla="*/ 4292382 w 5744280"/>
                  <a:gd name="connsiteY304" fmla="*/ 1782975 h 9200159"/>
                  <a:gd name="connsiteX305" fmla="*/ 4274750 w 5744280"/>
                  <a:gd name="connsiteY305" fmla="*/ 1806761 h 9200159"/>
                  <a:gd name="connsiteX306" fmla="*/ 4212279 w 5744280"/>
                  <a:gd name="connsiteY306" fmla="*/ 1882444 h 9200159"/>
                  <a:gd name="connsiteX307" fmla="*/ 4174609 w 5744280"/>
                  <a:gd name="connsiteY307" fmla="*/ 1930881 h 9200159"/>
                  <a:gd name="connsiteX308" fmla="*/ 4137431 w 5744280"/>
                  <a:gd name="connsiteY308" fmla="*/ 1984077 h 9200159"/>
                  <a:gd name="connsiteX309" fmla="*/ 4104330 w 5744280"/>
                  <a:gd name="connsiteY309" fmla="*/ 2040302 h 9200159"/>
                  <a:gd name="connsiteX310" fmla="*/ 4078892 w 5744280"/>
                  <a:gd name="connsiteY310" fmla="*/ 2097826 h 9200159"/>
                  <a:gd name="connsiteX311" fmla="*/ 4060911 w 5744280"/>
                  <a:gd name="connsiteY311" fmla="*/ 2164811 h 9200159"/>
                  <a:gd name="connsiteX312" fmla="*/ 4052903 w 5744280"/>
                  <a:gd name="connsiteY312" fmla="*/ 2229519 h 9200159"/>
                  <a:gd name="connsiteX313" fmla="*/ 4052298 w 5744280"/>
                  <a:gd name="connsiteY313" fmla="*/ 2289169 h 9200159"/>
                  <a:gd name="connsiteX314" fmla="*/ 4056526 w 5744280"/>
                  <a:gd name="connsiteY314" fmla="*/ 2340980 h 9200159"/>
                  <a:gd name="connsiteX315" fmla="*/ 4063018 w 5744280"/>
                  <a:gd name="connsiteY315" fmla="*/ 2382174 h 9200159"/>
                  <a:gd name="connsiteX316" fmla="*/ 4069205 w 5744280"/>
                  <a:gd name="connsiteY316" fmla="*/ 2409970 h 9200159"/>
                  <a:gd name="connsiteX317" fmla="*/ 4079166 w 5744280"/>
                  <a:gd name="connsiteY317" fmla="*/ 2446136 h 9200159"/>
                  <a:gd name="connsiteX318" fmla="*/ 4079258 w 5744280"/>
                  <a:gd name="connsiteY318" fmla="*/ 2467211 h 9200159"/>
                  <a:gd name="connsiteX319" fmla="*/ 4054798 w 5744280"/>
                  <a:gd name="connsiteY319" fmla="*/ 2502618 h 9200159"/>
                  <a:gd name="connsiteX320" fmla="*/ 3989193 w 5744280"/>
                  <a:gd name="connsiteY320" fmla="*/ 2535177 h 9200159"/>
                  <a:gd name="connsiteX321" fmla="*/ 3937853 w 5744280"/>
                  <a:gd name="connsiteY321" fmla="*/ 2552690 h 9200159"/>
                  <a:gd name="connsiteX322" fmla="*/ 3872498 w 5744280"/>
                  <a:gd name="connsiteY322" fmla="*/ 2572254 h 9200159"/>
                  <a:gd name="connsiteX323" fmla="*/ 3791884 w 5744280"/>
                  <a:gd name="connsiteY323" fmla="*/ 2594790 h 9200159"/>
                  <a:gd name="connsiteX324" fmla="*/ 3694768 w 5744280"/>
                  <a:gd name="connsiteY324" fmla="*/ 2621218 h 9200159"/>
                  <a:gd name="connsiteX325" fmla="*/ 3605614 w 5744280"/>
                  <a:gd name="connsiteY325" fmla="*/ 2643797 h 9200159"/>
                  <a:gd name="connsiteX326" fmla="*/ 3529672 w 5744280"/>
                  <a:gd name="connsiteY326" fmla="*/ 2659671 h 9200159"/>
                  <a:gd name="connsiteX327" fmla="*/ 3465890 w 5744280"/>
                  <a:gd name="connsiteY327" fmla="*/ 2669208 h 9200159"/>
                  <a:gd name="connsiteX328" fmla="*/ 3413218 w 5744280"/>
                  <a:gd name="connsiteY328" fmla="*/ 2672777 h 9200159"/>
                  <a:gd name="connsiteX329" fmla="*/ 3370605 w 5744280"/>
                  <a:gd name="connsiteY329" fmla="*/ 2670746 h 9200159"/>
                  <a:gd name="connsiteX330" fmla="*/ 3311356 w 5744280"/>
                  <a:gd name="connsiteY330" fmla="*/ 2651355 h 9200159"/>
                  <a:gd name="connsiteX331" fmla="*/ 3279739 w 5744280"/>
                  <a:gd name="connsiteY331" fmla="*/ 2613980 h 9200159"/>
                  <a:gd name="connsiteX332" fmla="*/ 3267349 w 5744280"/>
                  <a:gd name="connsiteY332" fmla="*/ 2561567 h 9200159"/>
                  <a:gd name="connsiteX333" fmla="*/ 3265513 w 5744280"/>
                  <a:gd name="connsiteY333" fmla="*/ 2506720 h 9200159"/>
                  <a:gd name="connsiteX334" fmla="*/ 3266088 w 5744280"/>
                  <a:gd name="connsiteY334" fmla="*/ 2469693 h 9200159"/>
                  <a:gd name="connsiteX335" fmla="*/ 3267673 w 5744280"/>
                  <a:gd name="connsiteY335" fmla="*/ 2427312 h 9200159"/>
                  <a:gd name="connsiteX336" fmla="*/ 3270278 w 5744280"/>
                  <a:gd name="connsiteY336" fmla="*/ 2380366 h 9200159"/>
                  <a:gd name="connsiteX337" fmla="*/ 3273914 w 5744280"/>
                  <a:gd name="connsiteY337" fmla="*/ 2329639 h 9200159"/>
                  <a:gd name="connsiteX338" fmla="*/ 3278592 w 5744280"/>
                  <a:gd name="connsiteY338" fmla="*/ 2275921 h 9200159"/>
                  <a:gd name="connsiteX339" fmla="*/ 3284323 w 5744280"/>
                  <a:gd name="connsiteY339" fmla="*/ 2219997 h 9200159"/>
                  <a:gd name="connsiteX340" fmla="*/ 3291117 w 5744280"/>
                  <a:gd name="connsiteY340" fmla="*/ 2162655 h 9200159"/>
                  <a:gd name="connsiteX341" fmla="*/ 3298984 w 5744280"/>
                  <a:gd name="connsiteY341" fmla="*/ 2104681 h 9200159"/>
                  <a:gd name="connsiteX342" fmla="*/ 3307937 w 5744280"/>
                  <a:gd name="connsiteY342" fmla="*/ 2046863 h 9200159"/>
                  <a:gd name="connsiteX343" fmla="*/ 3317984 w 5744280"/>
                  <a:gd name="connsiteY343" fmla="*/ 1989988 h 9200159"/>
                  <a:gd name="connsiteX344" fmla="*/ 3329138 w 5744280"/>
                  <a:gd name="connsiteY344" fmla="*/ 1934842 h 9200159"/>
                  <a:gd name="connsiteX345" fmla="*/ 3341409 w 5744280"/>
                  <a:gd name="connsiteY345" fmla="*/ 1882214 h 9200159"/>
                  <a:gd name="connsiteX346" fmla="*/ 3354807 w 5744280"/>
                  <a:gd name="connsiteY346" fmla="*/ 1832888 h 9200159"/>
                  <a:gd name="connsiteX347" fmla="*/ 3369343 w 5744280"/>
                  <a:gd name="connsiteY347" fmla="*/ 1787654 h 9200159"/>
                  <a:gd name="connsiteX348" fmla="*/ 3378110 w 5744280"/>
                  <a:gd name="connsiteY348" fmla="*/ 1761411 h 9200159"/>
                  <a:gd name="connsiteX349" fmla="*/ 3387103 w 5744280"/>
                  <a:gd name="connsiteY349" fmla="*/ 1731893 h 9200159"/>
                  <a:gd name="connsiteX350" fmla="*/ 3405480 w 5744280"/>
                  <a:gd name="connsiteY350" fmla="*/ 1663724 h 9200159"/>
                  <a:gd name="connsiteX351" fmla="*/ 3414721 w 5744280"/>
                  <a:gd name="connsiteY351" fmla="*/ 1625418 h 9200159"/>
                  <a:gd name="connsiteX352" fmla="*/ 3423902 w 5744280"/>
                  <a:gd name="connsiteY352" fmla="*/ 1584529 h 9200159"/>
                  <a:gd name="connsiteX353" fmla="*/ 3432949 w 5744280"/>
                  <a:gd name="connsiteY353" fmla="*/ 1541229 h 9200159"/>
                  <a:gd name="connsiteX354" fmla="*/ 3441792 w 5744280"/>
                  <a:gd name="connsiteY354" fmla="*/ 1495690 h 9200159"/>
                  <a:gd name="connsiteX355" fmla="*/ 3450358 w 5744280"/>
                  <a:gd name="connsiteY355" fmla="*/ 1448085 h 9200159"/>
                  <a:gd name="connsiteX356" fmla="*/ 3458576 w 5744280"/>
                  <a:gd name="connsiteY356" fmla="*/ 1398587 h 9200159"/>
                  <a:gd name="connsiteX357" fmla="*/ 3466374 w 5744280"/>
                  <a:gd name="connsiteY357" fmla="*/ 1347369 h 9200159"/>
                  <a:gd name="connsiteX358" fmla="*/ 3473681 w 5744280"/>
                  <a:gd name="connsiteY358" fmla="*/ 1294603 h 9200159"/>
                  <a:gd name="connsiteX359" fmla="*/ 3480423 w 5744280"/>
                  <a:gd name="connsiteY359" fmla="*/ 1240462 h 9200159"/>
                  <a:gd name="connsiteX360" fmla="*/ 3486531 w 5744280"/>
                  <a:gd name="connsiteY360" fmla="*/ 1185118 h 9200159"/>
                  <a:gd name="connsiteX361" fmla="*/ 3491931 w 5744280"/>
                  <a:gd name="connsiteY361" fmla="*/ 1128745 h 9200159"/>
                  <a:gd name="connsiteX362" fmla="*/ 3496552 w 5744280"/>
                  <a:gd name="connsiteY362" fmla="*/ 1071515 h 9200159"/>
                  <a:gd name="connsiteX363" fmla="*/ 3500322 w 5744280"/>
                  <a:gd name="connsiteY363" fmla="*/ 1013600 h 9200159"/>
                  <a:gd name="connsiteX364" fmla="*/ 3503170 w 5744280"/>
                  <a:gd name="connsiteY364" fmla="*/ 955173 h 9200159"/>
                  <a:gd name="connsiteX365" fmla="*/ 3505023 w 5744280"/>
                  <a:gd name="connsiteY365" fmla="*/ 896407 h 9200159"/>
                  <a:gd name="connsiteX366" fmla="*/ 3505810 w 5744280"/>
                  <a:gd name="connsiteY366" fmla="*/ 837475 h 9200159"/>
                  <a:gd name="connsiteX367" fmla="*/ 3505458 w 5744280"/>
                  <a:gd name="connsiteY367" fmla="*/ 778549 h 9200159"/>
                  <a:gd name="connsiteX368" fmla="*/ 3503897 w 5744280"/>
                  <a:gd name="connsiteY368" fmla="*/ 719802 h 9200159"/>
                  <a:gd name="connsiteX369" fmla="*/ 3501054 w 5744280"/>
                  <a:gd name="connsiteY369" fmla="*/ 661407 h 9200159"/>
                  <a:gd name="connsiteX370" fmla="*/ 3496858 w 5744280"/>
                  <a:gd name="connsiteY370" fmla="*/ 603536 h 9200159"/>
                  <a:gd name="connsiteX371" fmla="*/ 3491236 w 5744280"/>
                  <a:gd name="connsiteY371" fmla="*/ 546362 h 9200159"/>
                  <a:gd name="connsiteX372" fmla="*/ 3484117 w 5744280"/>
                  <a:gd name="connsiteY372" fmla="*/ 490057 h 9200159"/>
                  <a:gd name="connsiteX373" fmla="*/ 3475430 w 5744280"/>
                  <a:gd name="connsiteY373" fmla="*/ 434795 h 9200159"/>
                  <a:gd name="connsiteX374" fmla="*/ 3465101 w 5744280"/>
                  <a:gd name="connsiteY374" fmla="*/ 380748 h 9200159"/>
                  <a:gd name="connsiteX375" fmla="*/ 3448368 w 5744280"/>
                  <a:gd name="connsiteY375" fmla="*/ 313592 h 9200159"/>
                  <a:gd name="connsiteX376" fmla="*/ 3428123 w 5744280"/>
                  <a:gd name="connsiteY376" fmla="*/ 254182 h 9200159"/>
                  <a:gd name="connsiteX377" fmla="*/ 3404711 w 5744280"/>
                  <a:gd name="connsiteY377" fmla="*/ 202128 h 9200159"/>
                  <a:gd name="connsiteX378" fmla="*/ 3378479 w 5744280"/>
                  <a:gd name="connsiteY378" fmla="*/ 157037 h 9200159"/>
                  <a:gd name="connsiteX379" fmla="*/ 3349774 w 5744280"/>
                  <a:gd name="connsiteY379" fmla="*/ 118518 h 9200159"/>
                  <a:gd name="connsiteX380" fmla="*/ 3318941 w 5744280"/>
                  <a:gd name="connsiteY380" fmla="*/ 86179 h 9200159"/>
                  <a:gd name="connsiteX381" fmla="*/ 3286328 w 5744280"/>
                  <a:gd name="connsiteY381" fmla="*/ 59628 h 9200159"/>
                  <a:gd name="connsiteX382" fmla="*/ 3252280 w 5744280"/>
                  <a:gd name="connsiteY382" fmla="*/ 38475 h 9200159"/>
                  <a:gd name="connsiteX383" fmla="*/ 3217145 w 5744280"/>
                  <a:gd name="connsiteY383" fmla="*/ 22327 h 9200159"/>
                  <a:gd name="connsiteX384" fmla="*/ 3144997 w 5744280"/>
                  <a:gd name="connsiteY384" fmla="*/ 3482 h 9200159"/>
                  <a:gd name="connsiteX385" fmla="*/ 3108676 w 5744280"/>
                  <a:gd name="connsiteY385" fmla="*/ 1 h 9200159"/>
                  <a:gd name="connsiteX0" fmla="*/ 3108676 w 5744280"/>
                  <a:gd name="connsiteY0" fmla="*/ 1 h 9200159"/>
                  <a:gd name="connsiteX1" fmla="*/ 3037276 w 5744280"/>
                  <a:gd name="connsiteY1" fmla="*/ 2965 h 9200159"/>
                  <a:gd name="connsiteX2" fmla="*/ 2969838 w 5744280"/>
                  <a:gd name="connsiteY2" fmla="*/ 16553 h 9200159"/>
                  <a:gd name="connsiteX3" fmla="*/ 2909135 w 5744280"/>
                  <a:gd name="connsiteY3" fmla="*/ 37632 h 9200159"/>
                  <a:gd name="connsiteX4" fmla="*/ 2857937 w 5744280"/>
                  <a:gd name="connsiteY4" fmla="*/ 63069 h 9200159"/>
                  <a:gd name="connsiteX5" fmla="*/ 2822524 w 5744280"/>
                  <a:gd name="connsiteY5" fmla="*/ 88171 h 9200159"/>
                  <a:gd name="connsiteX6" fmla="*/ 2790883 w 5744280"/>
                  <a:gd name="connsiteY6" fmla="*/ 125125 h 9200159"/>
                  <a:gd name="connsiteX7" fmla="*/ 2755699 w 5744280"/>
                  <a:gd name="connsiteY7" fmla="*/ 178520 h 9200159"/>
                  <a:gd name="connsiteX8" fmla="*/ 2717762 w 5744280"/>
                  <a:gd name="connsiteY8" fmla="*/ 246483 h 9200159"/>
                  <a:gd name="connsiteX9" fmla="*/ 2698008 w 5744280"/>
                  <a:gd name="connsiteY9" fmla="*/ 285344 h 9200159"/>
                  <a:gd name="connsiteX10" fmla="*/ 2677861 w 5744280"/>
                  <a:gd name="connsiteY10" fmla="*/ 327146 h 9200159"/>
                  <a:gd name="connsiteX11" fmla="*/ 2657421 w 5744280"/>
                  <a:gd name="connsiteY11" fmla="*/ 371655 h 9200159"/>
                  <a:gd name="connsiteX12" fmla="*/ 2636787 w 5744280"/>
                  <a:gd name="connsiteY12" fmla="*/ 418638 h 9200159"/>
                  <a:gd name="connsiteX13" fmla="*/ 2616056 w 5744280"/>
                  <a:gd name="connsiteY13" fmla="*/ 467860 h 9200159"/>
                  <a:gd name="connsiteX14" fmla="*/ 2595328 w 5744280"/>
                  <a:gd name="connsiteY14" fmla="*/ 519089 h 9200159"/>
                  <a:gd name="connsiteX15" fmla="*/ 2574701 w 5744280"/>
                  <a:gd name="connsiteY15" fmla="*/ 572089 h 9200159"/>
                  <a:gd name="connsiteX16" fmla="*/ 2554274 w 5744280"/>
                  <a:gd name="connsiteY16" fmla="*/ 626628 h 9200159"/>
                  <a:gd name="connsiteX17" fmla="*/ 2534147 w 5744280"/>
                  <a:gd name="connsiteY17" fmla="*/ 682471 h 9200159"/>
                  <a:gd name="connsiteX18" fmla="*/ 2514416 w 5744280"/>
                  <a:gd name="connsiteY18" fmla="*/ 739386 h 9200159"/>
                  <a:gd name="connsiteX19" fmla="*/ 2495183 w 5744280"/>
                  <a:gd name="connsiteY19" fmla="*/ 797137 h 9200159"/>
                  <a:gd name="connsiteX20" fmla="*/ 2476544 w 5744280"/>
                  <a:gd name="connsiteY20" fmla="*/ 855491 h 9200159"/>
                  <a:gd name="connsiteX21" fmla="*/ 2458598 w 5744280"/>
                  <a:gd name="connsiteY21" fmla="*/ 914215 h 9200159"/>
                  <a:gd name="connsiteX22" fmla="*/ 2441445 w 5744280"/>
                  <a:gd name="connsiteY22" fmla="*/ 973075 h 9200159"/>
                  <a:gd name="connsiteX23" fmla="*/ 2425184 w 5744280"/>
                  <a:gd name="connsiteY23" fmla="*/ 1031836 h 9200159"/>
                  <a:gd name="connsiteX24" fmla="*/ 2409912 w 5744280"/>
                  <a:gd name="connsiteY24" fmla="*/ 1090266 h 9200159"/>
                  <a:gd name="connsiteX25" fmla="*/ 2395729 w 5744280"/>
                  <a:gd name="connsiteY25" fmla="*/ 1148130 h 9200159"/>
                  <a:gd name="connsiteX26" fmla="*/ 2382733 w 5744280"/>
                  <a:gd name="connsiteY26" fmla="*/ 1205195 h 9200159"/>
                  <a:gd name="connsiteX27" fmla="*/ 2371023 w 5744280"/>
                  <a:gd name="connsiteY27" fmla="*/ 1261226 h 9200159"/>
                  <a:gd name="connsiteX28" fmla="*/ 2360697 w 5744280"/>
                  <a:gd name="connsiteY28" fmla="*/ 1315991 h 9200159"/>
                  <a:gd name="connsiteX29" fmla="*/ 2351856 w 5744280"/>
                  <a:gd name="connsiteY29" fmla="*/ 1369254 h 9200159"/>
                  <a:gd name="connsiteX30" fmla="*/ 2344596 w 5744280"/>
                  <a:gd name="connsiteY30" fmla="*/ 1420784 h 9200159"/>
                  <a:gd name="connsiteX31" fmla="*/ 2339017 w 5744280"/>
                  <a:gd name="connsiteY31" fmla="*/ 1470344 h 9200159"/>
                  <a:gd name="connsiteX32" fmla="*/ 2333171 w 5744280"/>
                  <a:gd name="connsiteY32" fmla="*/ 1517495 h 9200159"/>
                  <a:gd name="connsiteX33" fmla="*/ 2324865 w 5744280"/>
                  <a:gd name="connsiteY33" fmla="*/ 1564999 h 9200159"/>
                  <a:gd name="connsiteX34" fmla="*/ 2314247 w 5744280"/>
                  <a:gd name="connsiteY34" fmla="*/ 1612803 h 9200159"/>
                  <a:gd name="connsiteX35" fmla="*/ 2301466 w 5744280"/>
                  <a:gd name="connsiteY35" fmla="*/ 1660859 h 9200159"/>
                  <a:gd name="connsiteX36" fmla="*/ 2286672 w 5744280"/>
                  <a:gd name="connsiteY36" fmla="*/ 1709114 h 9200159"/>
                  <a:gd name="connsiteX37" fmla="*/ 2270014 w 5744280"/>
                  <a:gd name="connsiteY37" fmla="*/ 1757518 h 9200159"/>
                  <a:gd name="connsiteX38" fmla="*/ 2251641 w 5744280"/>
                  <a:gd name="connsiteY38" fmla="*/ 1806019 h 9200159"/>
                  <a:gd name="connsiteX39" fmla="*/ 2231702 w 5744280"/>
                  <a:gd name="connsiteY39" fmla="*/ 1854568 h 9200159"/>
                  <a:gd name="connsiteX40" fmla="*/ 2210347 w 5744280"/>
                  <a:gd name="connsiteY40" fmla="*/ 1903112 h 9200159"/>
                  <a:gd name="connsiteX41" fmla="*/ 2187724 w 5744280"/>
                  <a:gd name="connsiteY41" fmla="*/ 1951602 h 9200159"/>
                  <a:gd name="connsiteX42" fmla="*/ 2163983 w 5744280"/>
                  <a:gd name="connsiteY42" fmla="*/ 1999986 h 9200159"/>
                  <a:gd name="connsiteX43" fmla="*/ 2139272 w 5744280"/>
                  <a:gd name="connsiteY43" fmla="*/ 2048213 h 9200159"/>
                  <a:gd name="connsiteX44" fmla="*/ 2113742 w 5744280"/>
                  <a:gd name="connsiteY44" fmla="*/ 2096232 h 9200159"/>
                  <a:gd name="connsiteX45" fmla="*/ 2087541 w 5744280"/>
                  <a:gd name="connsiteY45" fmla="*/ 2143993 h 9200159"/>
                  <a:gd name="connsiteX46" fmla="*/ 2060818 w 5744280"/>
                  <a:gd name="connsiteY46" fmla="*/ 2191444 h 9200159"/>
                  <a:gd name="connsiteX47" fmla="*/ 2033723 w 5744280"/>
                  <a:gd name="connsiteY47" fmla="*/ 2238535 h 9200159"/>
                  <a:gd name="connsiteX48" fmla="*/ 2006405 w 5744280"/>
                  <a:gd name="connsiteY48" fmla="*/ 2285214 h 9200159"/>
                  <a:gd name="connsiteX49" fmla="*/ 1979012 w 5744280"/>
                  <a:gd name="connsiteY49" fmla="*/ 2331431 h 9200159"/>
                  <a:gd name="connsiteX50" fmla="*/ 1897881 w 5744280"/>
                  <a:gd name="connsiteY50" fmla="*/ 2466799 h 9200159"/>
                  <a:gd name="connsiteX51" fmla="*/ 1846157 w 5744280"/>
                  <a:gd name="connsiteY51" fmla="*/ 2553799 h 9200159"/>
                  <a:gd name="connsiteX52" fmla="*/ 1821452 w 5744280"/>
                  <a:gd name="connsiteY52" fmla="*/ 2596173 h 9200159"/>
                  <a:gd name="connsiteX53" fmla="*/ 1797717 w 5744280"/>
                  <a:gd name="connsiteY53" fmla="*/ 2637729 h 9200159"/>
                  <a:gd name="connsiteX54" fmla="*/ 1775100 w 5744280"/>
                  <a:gd name="connsiteY54" fmla="*/ 2678414 h 9200159"/>
                  <a:gd name="connsiteX55" fmla="*/ 1753753 w 5744280"/>
                  <a:gd name="connsiteY55" fmla="*/ 2718179 h 9200159"/>
                  <a:gd name="connsiteX56" fmla="*/ 1733822 w 5744280"/>
                  <a:gd name="connsiteY56" fmla="*/ 2756972 h 9200159"/>
                  <a:gd name="connsiteX57" fmla="*/ 1715459 w 5744280"/>
                  <a:gd name="connsiteY57" fmla="*/ 2794743 h 9200159"/>
                  <a:gd name="connsiteX58" fmla="*/ 1698811 w 5744280"/>
                  <a:gd name="connsiteY58" fmla="*/ 2831441 h 9200159"/>
                  <a:gd name="connsiteX59" fmla="*/ 1684028 w 5744280"/>
                  <a:gd name="connsiteY59" fmla="*/ 2867014 h 9200159"/>
                  <a:gd name="connsiteX60" fmla="*/ 1667662 w 5744280"/>
                  <a:gd name="connsiteY60" fmla="*/ 2908144 h 9200159"/>
                  <a:gd name="connsiteX61" fmla="*/ 1574980 w 5744280"/>
                  <a:gd name="connsiteY61" fmla="*/ 3137377 h 9200159"/>
                  <a:gd name="connsiteX62" fmla="*/ 1535447 w 5744280"/>
                  <a:gd name="connsiteY62" fmla="*/ 3237123 h 9200159"/>
                  <a:gd name="connsiteX63" fmla="*/ 1515711 w 5744280"/>
                  <a:gd name="connsiteY63" fmla="*/ 3288088 h 9200159"/>
                  <a:gd name="connsiteX64" fmla="*/ 1496182 w 5744280"/>
                  <a:gd name="connsiteY64" fmla="*/ 3339572 h 9200159"/>
                  <a:gd name="connsiteX65" fmla="*/ 1476999 w 5744280"/>
                  <a:gd name="connsiteY65" fmla="*/ 3391415 h 9200159"/>
                  <a:gd name="connsiteX66" fmla="*/ 1458302 w 5744280"/>
                  <a:gd name="connsiteY66" fmla="*/ 3443460 h 9200159"/>
                  <a:gd name="connsiteX67" fmla="*/ 1440231 w 5744280"/>
                  <a:gd name="connsiteY67" fmla="*/ 3495547 h 9200159"/>
                  <a:gd name="connsiteX68" fmla="*/ 1422925 w 5744280"/>
                  <a:gd name="connsiteY68" fmla="*/ 3547520 h 9200159"/>
                  <a:gd name="connsiteX69" fmla="*/ 1406524 w 5744280"/>
                  <a:gd name="connsiteY69" fmla="*/ 3599220 h 9200159"/>
                  <a:gd name="connsiteX70" fmla="*/ 1391167 w 5744280"/>
                  <a:gd name="connsiteY70" fmla="*/ 3650488 h 9200159"/>
                  <a:gd name="connsiteX71" fmla="*/ 1376994 w 5744280"/>
                  <a:gd name="connsiteY71" fmla="*/ 3701167 h 9200159"/>
                  <a:gd name="connsiteX72" fmla="*/ 1364144 w 5744280"/>
                  <a:gd name="connsiteY72" fmla="*/ 3751098 h 9200159"/>
                  <a:gd name="connsiteX73" fmla="*/ 1352757 w 5744280"/>
                  <a:gd name="connsiteY73" fmla="*/ 3800123 h 9200159"/>
                  <a:gd name="connsiteX74" fmla="*/ 1342973 w 5744280"/>
                  <a:gd name="connsiteY74" fmla="*/ 3848085 h 9200159"/>
                  <a:gd name="connsiteX75" fmla="*/ 1334931 w 5744280"/>
                  <a:gd name="connsiteY75" fmla="*/ 3894824 h 9200159"/>
                  <a:gd name="connsiteX76" fmla="*/ 1328771 w 5744280"/>
                  <a:gd name="connsiteY76" fmla="*/ 3940183 h 9200159"/>
                  <a:gd name="connsiteX77" fmla="*/ 1324632 w 5744280"/>
                  <a:gd name="connsiteY77" fmla="*/ 3984003 h 9200159"/>
                  <a:gd name="connsiteX78" fmla="*/ 1322654 w 5744280"/>
                  <a:gd name="connsiteY78" fmla="*/ 4026126 h 9200159"/>
                  <a:gd name="connsiteX79" fmla="*/ 1322977 w 5744280"/>
                  <a:gd name="connsiteY79" fmla="*/ 4066395 h 9200159"/>
                  <a:gd name="connsiteX80" fmla="*/ 1325740 w 5744280"/>
                  <a:gd name="connsiteY80" fmla="*/ 4104651 h 9200159"/>
                  <a:gd name="connsiteX81" fmla="*/ 1331082 w 5744280"/>
                  <a:gd name="connsiteY81" fmla="*/ 4140735 h 9200159"/>
                  <a:gd name="connsiteX82" fmla="*/ 1342093 w 5744280"/>
                  <a:gd name="connsiteY82" fmla="*/ 4199215 h 9200159"/>
                  <a:gd name="connsiteX83" fmla="*/ 1353550 w 5744280"/>
                  <a:gd name="connsiteY83" fmla="*/ 4263465 h 9200159"/>
                  <a:gd name="connsiteX84" fmla="*/ 1364814 w 5744280"/>
                  <a:gd name="connsiteY84" fmla="*/ 4333250 h 9200159"/>
                  <a:gd name="connsiteX85" fmla="*/ 1375247 w 5744280"/>
                  <a:gd name="connsiteY85" fmla="*/ 4408334 h 9200159"/>
                  <a:gd name="connsiteX86" fmla="*/ 1379954 w 5744280"/>
                  <a:gd name="connsiteY86" fmla="*/ 4447789 h 9200159"/>
                  <a:gd name="connsiteX87" fmla="*/ 1384213 w 5744280"/>
                  <a:gd name="connsiteY87" fmla="*/ 4488481 h 9200159"/>
                  <a:gd name="connsiteX88" fmla="*/ 1387947 w 5744280"/>
                  <a:gd name="connsiteY88" fmla="*/ 4530379 h 9200159"/>
                  <a:gd name="connsiteX89" fmla="*/ 1391074 w 5744280"/>
                  <a:gd name="connsiteY89" fmla="*/ 4573455 h 9200159"/>
                  <a:gd name="connsiteX90" fmla="*/ 1393515 w 5744280"/>
                  <a:gd name="connsiteY90" fmla="*/ 4617680 h 9200159"/>
                  <a:gd name="connsiteX91" fmla="*/ 1395191 w 5744280"/>
                  <a:gd name="connsiteY91" fmla="*/ 4663022 h 9200159"/>
                  <a:gd name="connsiteX92" fmla="*/ 1396021 w 5744280"/>
                  <a:gd name="connsiteY92" fmla="*/ 4709454 h 9200159"/>
                  <a:gd name="connsiteX93" fmla="*/ 1395927 w 5744280"/>
                  <a:gd name="connsiteY93" fmla="*/ 4756946 h 9200159"/>
                  <a:gd name="connsiteX94" fmla="*/ 1394828 w 5744280"/>
                  <a:gd name="connsiteY94" fmla="*/ 4805468 h 9200159"/>
                  <a:gd name="connsiteX95" fmla="*/ 1392645 w 5744280"/>
                  <a:gd name="connsiteY95" fmla="*/ 4854990 h 9200159"/>
                  <a:gd name="connsiteX96" fmla="*/ 1389297 w 5744280"/>
                  <a:gd name="connsiteY96" fmla="*/ 4905484 h 9200159"/>
                  <a:gd name="connsiteX97" fmla="*/ 1384706 w 5744280"/>
                  <a:gd name="connsiteY97" fmla="*/ 4956920 h 9200159"/>
                  <a:gd name="connsiteX98" fmla="*/ 1378791 w 5744280"/>
                  <a:gd name="connsiteY98" fmla="*/ 5009268 h 9200159"/>
                  <a:gd name="connsiteX99" fmla="*/ 1371473 w 5744280"/>
                  <a:gd name="connsiteY99" fmla="*/ 5062500 h 9200159"/>
                  <a:gd name="connsiteX100" fmla="*/ 1362672 w 5744280"/>
                  <a:gd name="connsiteY100" fmla="*/ 5116584 h 9200159"/>
                  <a:gd name="connsiteX101" fmla="*/ 1352309 w 5744280"/>
                  <a:gd name="connsiteY101" fmla="*/ 5171493 h 9200159"/>
                  <a:gd name="connsiteX102" fmla="*/ 1340303 w 5744280"/>
                  <a:gd name="connsiteY102" fmla="*/ 5227197 h 9200159"/>
                  <a:gd name="connsiteX103" fmla="*/ 1326575 w 5744280"/>
                  <a:gd name="connsiteY103" fmla="*/ 5283665 h 9200159"/>
                  <a:gd name="connsiteX104" fmla="*/ 1311045 w 5744280"/>
                  <a:gd name="connsiteY104" fmla="*/ 5340870 h 9200159"/>
                  <a:gd name="connsiteX105" fmla="*/ 1293634 w 5744280"/>
                  <a:gd name="connsiteY105" fmla="*/ 5398780 h 9200159"/>
                  <a:gd name="connsiteX106" fmla="*/ 1274262 w 5744280"/>
                  <a:gd name="connsiteY106" fmla="*/ 5457368 h 9200159"/>
                  <a:gd name="connsiteX107" fmla="*/ 1252848 w 5744280"/>
                  <a:gd name="connsiteY107" fmla="*/ 5516603 h 9200159"/>
                  <a:gd name="connsiteX108" fmla="*/ 1229314 w 5744280"/>
                  <a:gd name="connsiteY108" fmla="*/ 5576455 h 9200159"/>
                  <a:gd name="connsiteX109" fmla="*/ 1203580 w 5744280"/>
                  <a:gd name="connsiteY109" fmla="*/ 5636897 h 9200159"/>
                  <a:gd name="connsiteX110" fmla="*/ 1175566 w 5744280"/>
                  <a:gd name="connsiteY110" fmla="*/ 5697897 h 9200159"/>
                  <a:gd name="connsiteX111" fmla="*/ 1145192 w 5744280"/>
                  <a:gd name="connsiteY111" fmla="*/ 5759427 h 9200159"/>
                  <a:gd name="connsiteX112" fmla="*/ 1122267 w 5744280"/>
                  <a:gd name="connsiteY112" fmla="*/ 5803204 h 9200159"/>
                  <a:gd name="connsiteX113" fmla="*/ 1098201 w 5744280"/>
                  <a:gd name="connsiteY113" fmla="*/ 5847006 h 9200159"/>
                  <a:gd name="connsiteX114" fmla="*/ 1073064 w 5744280"/>
                  <a:gd name="connsiteY114" fmla="*/ 5890792 h 9200159"/>
                  <a:gd name="connsiteX115" fmla="*/ 1046926 w 5744280"/>
                  <a:gd name="connsiteY115" fmla="*/ 5934520 h 9200159"/>
                  <a:gd name="connsiteX116" fmla="*/ 1019856 w 5744280"/>
                  <a:gd name="connsiteY116" fmla="*/ 5978150 h 9200159"/>
                  <a:gd name="connsiteX117" fmla="*/ 991925 w 5744280"/>
                  <a:gd name="connsiteY117" fmla="*/ 6021642 h 9200159"/>
                  <a:gd name="connsiteX118" fmla="*/ 963202 w 5744280"/>
                  <a:gd name="connsiteY118" fmla="*/ 6064955 h 9200159"/>
                  <a:gd name="connsiteX119" fmla="*/ 933757 w 5744280"/>
                  <a:gd name="connsiteY119" fmla="*/ 6108049 h 9200159"/>
                  <a:gd name="connsiteX120" fmla="*/ 903660 w 5744280"/>
                  <a:gd name="connsiteY120" fmla="*/ 6150882 h 9200159"/>
                  <a:gd name="connsiteX121" fmla="*/ 872981 w 5744280"/>
                  <a:gd name="connsiteY121" fmla="*/ 6193414 h 9200159"/>
                  <a:gd name="connsiteX122" fmla="*/ 841788 w 5744280"/>
                  <a:gd name="connsiteY122" fmla="*/ 6235604 h 9200159"/>
                  <a:gd name="connsiteX123" fmla="*/ 810153 w 5744280"/>
                  <a:gd name="connsiteY123" fmla="*/ 6277412 h 9200159"/>
                  <a:gd name="connsiteX124" fmla="*/ 778145 w 5744280"/>
                  <a:gd name="connsiteY124" fmla="*/ 6318797 h 9200159"/>
                  <a:gd name="connsiteX125" fmla="*/ 745834 w 5744280"/>
                  <a:gd name="connsiteY125" fmla="*/ 6359719 h 9200159"/>
                  <a:gd name="connsiteX126" fmla="*/ 713289 w 5744280"/>
                  <a:gd name="connsiteY126" fmla="*/ 6400136 h 9200159"/>
                  <a:gd name="connsiteX127" fmla="*/ 680581 w 5744280"/>
                  <a:gd name="connsiteY127" fmla="*/ 6440009 h 9200159"/>
                  <a:gd name="connsiteX128" fmla="*/ 647779 w 5744280"/>
                  <a:gd name="connsiteY128" fmla="*/ 6479296 h 9200159"/>
                  <a:gd name="connsiteX129" fmla="*/ 614952 w 5744280"/>
                  <a:gd name="connsiteY129" fmla="*/ 6517957 h 9200159"/>
                  <a:gd name="connsiteX130" fmla="*/ 582172 w 5744280"/>
                  <a:gd name="connsiteY130" fmla="*/ 6555951 h 9200159"/>
                  <a:gd name="connsiteX131" fmla="*/ 549507 w 5744280"/>
                  <a:gd name="connsiteY131" fmla="*/ 6593237 h 9200159"/>
                  <a:gd name="connsiteX132" fmla="*/ 517027 w 5744280"/>
                  <a:gd name="connsiteY132" fmla="*/ 6629776 h 9200159"/>
                  <a:gd name="connsiteX133" fmla="*/ 484802 w 5744280"/>
                  <a:gd name="connsiteY133" fmla="*/ 6665525 h 9200159"/>
                  <a:gd name="connsiteX134" fmla="*/ 297145 w 5744280"/>
                  <a:gd name="connsiteY134" fmla="*/ 6869199 h 9200159"/>
                  <a:gd name="connsiteX135" fmla="*/ 199158 w 5744280"/>
                  <a:gd name="connsiteY135" fmla="*/ 6971619 h 9200159"/>
                  <a:gd name="connsiteX136" fmla="*/ 117480 w 5744280"/>
                  <a:gd name="connsiteY136" fmla="*/ 7049261 h 9200159"/>
                  <a:gd name="connsiteX137" fmla="*/ 10650 w 5744280"/>
                  <a:gd name="connsiteY137" fmla="*/ 7143676 h 9200159"/>
                  <a:gd name="connsiteX138" fmla="*/ 0 w 5744280"/>
                  <a:gd name="connsiteY138" fmla="*/ 7241028 h 9200159"/>
                  <a:gd name="connsiteX139" fmla="*/ 12074 w 5744280"/>
                  <a:gd name="connsiteY139" fmla="*/ 7506740 h 9200159"/>
                  <a:gd name="connsiteX140" fmla="*/ 112915 w 5744280"/>
                  <a:gd name="connsiteY140" fmla="*/ 7901292 h 9200159"/>
                  <a:gd name="connsiteX141" fmla="*/ 368562 w 5744280"/>
                  <a:gd name="connsiteY141" fmla="*/ 8385164 h 9200159"/>
                  <a:gd name="connsiteX142" fmla="*/ 393006 w 5744280"/>
                  <a:gd name="connsiteY142" fmla="*/ 8420163 h 9200159"/>
                  <a:gd name="connsiteX143" fmla="*/ 418412 w 5744280"/>
                  <a:gd name="connsiteY143" fmla="*/ 8455449 h 9200159"/>
                  <a:gd name="connsiteX144" fmla="*/ 444814 w 5744280"/>
                  <a:gd name="connsiteY144" fmla="*/ 8491017 h 9200159"/>
                  <a:gd name="connsiteX145" fmla="*/ 472244 w 5744280"/>
                  <a:gd name="connsiteY145" fmla="*/ 8526858 h 9200159"/>
                  <a:gd name="connsiteX146" fmla="*/ 507060 w 5744280"/>
                  <a:gd name="connsiteY146" fmla="*/ 8570512 h 9200159"/>
                  <a:gd name="connsiteX147" fmla="*/ 542093 w 5744280"/>
                  <a:gd name="connsiteY147" fmla="*/ 8611914 h 9200159"/>
                  <a:gd name="connsiteX148" fmla="*/ 577316 w 5744280"/>
                  <a:gd name="connsiteY148" fmla="*/ 8651112 h 9200159"/>
                  <a:gd name="connsiteX149" fmla="*/ 612701 w 5744280"/>
                  <a:gd name="connsiteY149" fmla="*/ 8688154 h 9200159"/>
                  <a:gd name="connsiteX150" fmla="*/ 648223 w 5744280"/>
                  <a:gd name="connsiteY150" fmla="*/ 8723087 h 9200159"/>
                  <a:gd name="connsiteX151" fmla="*/ 683853 w 5744280"/>
                  <a:gd name="connsiteY151" fmla="*/ 8755958 h 9200159"/>
                  <a:gd name="connsiteX152" fmla="*/ 719564 w 5744280"/>
                  <a:gd name="connsiteY152" fmla="*/ 8786814 h 9200159"/>
                  <a:gd name="connsiteX153" fmla="*/ 756637 w 5744280"/>
                  <a:gd name="connsiteY153" fmla="*/ 8816678 h 9200159"/>
                  <a:gd name="connsiteX154" fmla="*/ 793748 w 5744280"/>
                  <a:gd name="connsiteY154" fmla="*/ 8844488 h 9200159"/>
                  <a:gd name="connsiteX155" fmla="*/ 830864 w 5744280"/>
                  <a:gd name="connsiteY155" fmla="*/ 8870332 h 9200159"/>
                  <a:gd name="connsiteX156" fmla="*/ 867951 w 5744280"/>
                  <a:gd name="connsiteY156" fmla="*/ 8894295 h 9200159"/>
                  <a:gd name="connsiteX157" fmla="*/ 1278834 w 5744280"/>
                  <a:gd name="connsiteY157" fmla="*/ 9133154 h 9200159"/>
                  <a:gd name="connsiteX158" fmla="*/ 1559644 w 5744280"/>
                  <a:gd name="connsiteY158" fmla="*/ 9200160 h 9200159"/>
                  <a:gd name="connsiteX159" fmla="*/ 1839844 w 5744280"/>
                  <a:gd name="connsiteY159" fmla="*/ 9083959 h 9200159"/>
                  <a:gd name="connsiteX160" fmla="*/ 2248898 w 5744280"/>
                  <a:gd name="connsiteY160" fmla="*/ 8773200 h 9200159"/>
                  <a:gd name="connsiteX161" fmla="*/ 2410269 w 5744280"/>
                  <a:gd name="connsiteY161" fmla="*/ 8526968 h 9200159"/>
                  <a:gd name="connsiteX162" fmla="*/ 2788715 w 5744280"/>
                  <a:gd name="connsiteY162" fmla="*/ 7971992 h 9200159"/>
                  <a:gd name="connsiteX163" fmla="*/ 3225735 w 5744280"/>
                  <a:gd name="connsiteY163" fmla="*/ 7383855 h 9200159"/>
                  <a:gd name="connsiteX164" fmla="*/ 3562828 w 5744280"/>
                  <a:gd name="connsiteY164" fmla="*/ 7038139 h 9200159"/>
                  <a:gd name="connsiteX165" fmla="*/ 3565672 w 5744280"/>
                  <a:gd name="connsiteY165" fmla="*/ 7036399 h 9200159"/>
                  <a:gd name="connsiteX166" fmla="*/ 3757794 w 5744280"/>
                  <a:gd name="connsiteY166" fmla="*/ 6935271 h 9200159"/>
                  <a:gd name="connsiteX167" fmla="*/ 3930856 w 5744280"/>
                  <a:gd name="connsiteY167" fmla="*/ 6822161 h 9200159"/>
                  <a:gd name="connsiteX168" fmla="*/ 4189731 w 5744280"/>
                  <a:gd name="connsiteY168" fmla="*/ 6622123 h 9200159"/>
                  <a:gd name="connsiteX169" fmla="*/ 4789889 w 5744280"/>
                  <a:gd name="connsiteY169" fmla="*/ 5827524 h 9200159"/>
                  <a:gd name="connsiteX170" fmla="*/ 4806066 w 5744280"/>
                  <a:gd name="connsiteY170" fmla="*/ 5821269 h 9200159"/>
                  <a:gd name="connsiteX171" fmla="*/ 4843684 w 5744280"/>
                  <a:gd name="connsiteY171" fmla="*/ 5801972 h 9200159"/>
                  <a:gd name="connsiteX172" fmla="*/ 4886378 w 5744280"/>
                  <a:gd name="connsiteY172" fmla="*/ 5768834 h 9200159"/>
                  <a:gd name="connsiteX173" fmla="*/ 4917778 w 5744280"/>
                  <a:gd name="connsiteY173" fmla="*/ 5721060 h 9200159"/>
                  <a:gd name="connsiteX174" fmla="*/ 4931135 w 5744280"/>
                  <a:gd name="connsiteY174" fmla="*/ 5692997 h 9200159"/>
                  <a:gd name="connsiteX175" fmla="*/ 4952125 w 5744280"/>
                  <a:gd name="connsiteY175" fmla="*/ 5658715 h 9200159"/>
                  <a:gd name="connsiteX176" fmla="*/ 4979443 w 5744280"/>
                  <a:gd name="connsiteY176" fmla="*/ 5619365 h 9200159"/>
                  <a:gd name="connsiteX177" fmla="*/ 5011784 w 5744280"/>
                  <a:gd name="connsiteY177" fmla="*/ 5576097 h 9200159"/>
                  <a:gd name="connsiteX178" fmla="*/ 5047842 w 5744280"/>
                  <a:gd name="connsiteY178" fmla="*/ 5530061 h 9200159"/>
                  <a:gd name="connsiteX179" fmla="*/ 5086312 w 5744280"/>
                  <a:gd name="connsiteY179" fmla="*/ 5482407 h 9200159"/>
                  <a:gd name="connsiteX180" fmla="*/ 5125890 w 5744280"/>
                  <a:gd name="connsiteY180" fmla="*/ 5434286 h 9200159"/>
                  <a:gd name="connsiteX181" fmla="*/ 5203147 w 5744280"/>
                  <a:gd name="connsiteY181" fmla="*/ 5341241 h 9200159"/>
                  <a:gd name="connsiteX182" fmla="*/ 5234948 w 5744280"/>
                  <a:gd name="connsiteY182" fmla="*/ 5301708 h 9200159"/>
                  <a:gd name="connsiteX183" fmla="*/ 5264230 w 5744280"/>
                  <a:gd name="connsiteY183" fmla="*/ 5262520 h 9200159"/>
                  <a:gd name="connsiteX184" fmla="*/ 5290643 w 5744280"/>
                  <a:gd name="connsiteY184" fmla="*/ 5223037 h 9200159"/>
                  <a:gd name="connsiteX185" fmla="*/ 5313841 w 5744280"/>
                  <a:gd name="connsiteY185" fmla="*/ 5182623 h 9200159"/>
                  <a:gd name="connsiteX186" fmla="*/ 5333476 w 5744280"/>
                  <a:gd name="connsiteY186" fmla="*/ 5140638 h 9200159"/>
                  <a:gd name="connsiteX187" fmla="*/ 5349198 w 5744280"/>
                  <a:gd name="connsiteY187" fmla="*/ 5096445 h 9200159"/>
                  <a:gd name="connsiteX188" fmla="*/ 5360661 w 5744280"/>
                  <a:gd name="connsiteY188" fmla="*/ 5049406 h 9200159"/>
                  <a:gd name="connsiteX189" fmla="*/ 5367517 w 5744280"/>
                  <a:gd name="connsiteY189" fmla="*/ 4998882 h 9200159"/>
                  <a:gd name="connsiteX190" fmla="*/ 5369416 w 5744280"/>
                  <a:gd name="connsiteY190" fmla="*/ 4944235 h 9200159"/>
                  <a:gd name="connsiteX191" fmla="*/ 5366012 w 5744280"/>
                  <a:gd name="connsiteY191" fmla="*/ 4884828 h 9200159"/>
                  <a:gd name="connsiteX192" fmla="*/ 5362319 w 5744280"/>
                  <a:gd name="connsiteY192" fmla="*/ 4832728 h 9200159"/>
                  <a:gd name="connsiteX193" fmla="*/ 5362562 w 5744280"/>
                  <a:gd name="connsiteY193" fmla="*/ 4788104 h 9200159"/>
                  <a:gd name="connsiteX194" fmla="*/ 5367054 w 5744280"/>
                  <a:gd name="connsiteY194" fmla="*/ 4749335 h 9200159"/>
                  <a:gd name="connsiteX195" fmla="*/ 5390035 w 5744280"/>
                  <a:gd name="connsiteY195" fmla="*/ 4682887 h 9200159"/>
                  <a:gd name="connsiteX196" fmla="*/ 5433768 w 5744280"/>
                  <a:gd name="connsiteY196" fmla="*/ 4620429 h 9200159"/>
                  <a:gd name="connsiteX197" fmla="*/ 5464199 w 5744280"/>
                  <a:gd name="connsiteY197" fmla="*/ 4586647 h 9200159"/>
                  <a:gd name="connsiteX198" fmla="*/ 5500757 w 5744280"/>
                  <a:gd name="connsiteY198" fmla="*/ 4549004 h 9200159"/>
                  <a:gd name="connsiteX199" fmla="*/ 5593507 w 5744280"/>
                  <a:gd name="connsiteY199" fmla="*/ 4455657 h 9200159"/>
                  <a:gd name="connsiteX200" fmla="*/ 5625841 w 5744280"/>
                  <a:gd name="connsiteY200" fmla="*/ 4419043 h 9200159"/>
                  <a:gd name="connsiteX201" fmla="*/ 5653995 w 5744280"/>
                  <a:gd name="connsiteY201" fmla="*/ 4379812 h 9200159"/>
                  <a:gd name="connsiteX202" fmla="*/ 5678090 w 5744280"/>
                  <a:gd name="connsiteY202" fmla="*/ 4338319 h 9200159"/>
                  <a:gd name="connsiteX203" fmla="*/ 5698250 w 5744280"/>
                  <a:gd name="connsiteY203" fmla="*/ 4294915 h 9200159"/>
                  <a:gd name="connsiteX204" fmla="*/ 5714595 w 5744280"/>
                  <a:gd name="connsiteY204" fmla="*/ 4249953 h 9200159"/>
                  <a:gd name="connsiteX205" fmla="*/ 5727249 w 5744280"/>
                  <a:gd name="connsiteY205" fmla="*/ 4203787 h 9200159"/>
                  <a:gd name="connsiteX206" fmla="*/ 5736333 w 5744280"/>
                  <a:gd name="connsiteY206" fmla="*/ 4156769 h 9200159"/>
                  <a:gd name="connsiteX207" fmla="*/ 5741969 w 5744280"/>
                  <a:gd name="connsiteY207" fmla="*/ 4109251 h 9200159"/>
                  <a:gd name="connsiteX208" fmla="*/ 5744279 w 5744280"/>
                  <a:gd name="connsiteY208" fmla="*/ 4061588 h 9200159"/>
                  <a:gd name="connsiteX209" fmla="*/ 5743385 w 5744280"/>
                  <a:gd name="connsiteY209" fmla="*/ 4014131 h 9200159"/>
                  <a:gd name="connsiteX210" fmla="*/ 5739410 w 5744280"/>
                  <a:gd name="connsiteY210" fmla="*/ 3967233 h 9200159"/>
                  <a:gd name="connsiteX211" fmla="*/ 5732475 w 5744280"/>
                  <a:gd name="connsiteY211" fmla="*/ 3921248 h 9200159"/>
                  <a:gd name="connsiteX212" fmla="*/ 5722703 w 5744280"/>
                  <a:gd name="connsiteY212" fmla="*/ 3876528 h 9200159"/>
                  <a:gd name="connsiteX213" fmla="*/ 5710215 w 5744280"/>
                  <a:gd name="connsiteY213" fmla="*/ 3833426 h 9200159"/>
                  <a:gd name="connsiteX214" fmla="*/ 5695134 w 5744280"/>
                  <a:gd name="connsiteY214" fmla="*/ 3792295 h 9200159"/>
                  <a:gd name="connsiteX215" fmla="*/ 5677582 w 5744280"/>
                  <a:gd name="connsiteY215" fmla="*/ 3753487 h 9200159"/>
                  <a:gd name="connsiteX216" fmla="*/ 5657680 w 5744280"/>
                  <a:gd name="connsiteY216" fmla="*/ 3717355 h 9200159"/>
                  <a:gd name="connsiteX217" fmla="*/ 5627306 w 5744280"/>
                  <a:gd name="connsiteY217" fmla="*/ 3666739 h 9200159"/>
                  <a:gd name="connsiteX218" fmla="*/ 5601302 w 5744280"/>
                  <a:gd name="connsiteY218" fmla="*/ 3621031 h 9200159"/>
                  <a:gd name="connsiteX219" fmla="*/ 5579857 w 5744280"/>
                  <a:gd name="connsiteY219" fmla="*/ 3578831 h 9200159"/>
                  <a:gd name="connsiteX220" fmla="*/ 5563162 w 5744280"/>
                  <a:gd name="connsiteY220" fmla="*/ 3538740 h 9200159"/>
                  <a:gd name="connsiteX221" fmla="*/ 5551406 w 5744280"/>
                  <a:gd name="connsiteY221" fmla="*/ 3499357 h 9200159"/>
                  <a:gd name="connsiteX222" fmla="*/ 5544778 w 5744280"/>
                  <a:gd name="connsiteY222" fmla="*/ 3459283 h 9200159"/>
                  <a:gd name="connsiteX223" fmla="*/ 5543469 w 5744280"/>
                  <a:gd name="connsiteY223" fmla="*/ 3417118 h 9200159"/>
                  <a:gd name="connsiteX224" fmla="*/ 5547668 w 5744280"/>
                  <a:gd name="connsiteY224" fmla="*/ 3371463 h 9200159"/>
                  <a:gd name="connsiteX225" fmla="*/ 5557564 w 5744280"/>
                  <a:gd name="connsiteY225" fmla="*/ 3320916 h 9200159"/>
                  <a:gd name="connsiteX226" fmla="*/ 5573348 w 5744280"/>
                  <a:gd name="connsiteY226" fmla="*/ 3264079 h 9200159"/>
                  <a:gd name="connsiteX227" fmla="*/ 5595209 w 5744280"/>
                  <a:gd name="connsiteY227" fmla="*/ 3199551 h 9200159"/>
                  <a:gd name="connsiteX228" fmla="*/ 5612090 w 5744280"/>
                  <a:gd name="connsiteY228" fmla="*/ 3145509 h 9200159"/>
                  <a:gd name="connsiteX229" fmla="*/ 5623777 w 5744280"/>
                  <a:gd name="connsiteY229" fmla="*/ 3091646 h 9200159"/>
                  <a:gd name="connsiteX230" fmla="*/ 5630591 w 5744280"/>
                  <a:gd name="connsiteY230" fmla="*/ 3038251 h 9200159"/>
                  <a:gd name="connsiteX231" fmla="*/ 5632856 w 5744280"/>
                  <a:gd name="connsiteY231" fmla="*/ 2985612 h 9200159"/>
                  <a:gd name="connsiteX232" fmla="*/ 5630892 w 5744280"/>
                  <a:gd name="connsiteY232" fmla="*/ 2934017 h 9200159"/>
                  <a:gd name="connsiteX233" fmla="*/ 5625023 w 5744280"/>
                  <a:gd name="connsiteY233" fmla="*/ 2883752 h 9200159"/>
                  <a:gd name="connsiteX234" fmla="*/ 5615570 w 5744280"/>
                  <a:gd name="connsiteY234" fmla="*/ 2835107 h 9200159"/>
                  <a:gd name="connsiteX235" fmla="*/ 5602855 w 5744280"/>
                  <a:gd name="connsiteY235" fmla="*/ 2788368 h 9200159"/>
                  <a:gd name="connsiteX236" fmla="*/ 5587202 w 5744280"/>
                  <a:gd name="connsiteY236" fmla="*/ 2743824 h 9200159"/>
                  <a:gd name="connsiteX237" fmla="*/ 5568931 w 5744280"/>
                  <a:gd name="connsiteY237" fmla="*/ 2701763 h 9200159"/>
                  <a:gd name="connsiteX238" fmla="*/ 5548365 w 5744280"/>
                  <a:gd name="connsiteY238" fmla="*/ 2662471 h 9200159"/>
                  <a:gd name="connsiteX239" fmla="*/ 5525827 w 5744280"/>
                  <a:gd name="connsiteY239" fmla="*/ 2626237 h 9200159"/>
                  <a:gd name="connsiteX240" fmla="*/ 5501638 w 5744280"/>
                  <a:gd name="connsiteY240" fmla="*/ 2593349 h 9200159"/>
                  <a:gd name="connsiteX241" fmla="*/ 5476121 w 5744280"/>
                  <a:gd name="connsiteY241" fmla="*/ 2564094 h 9200159"/>
                  <a:gd name="connsiteX242" fmla="*/ 5448675 w 5744280"/>
                  <a:gd name="connsiteY242" fmla="*/ 2533860 h 9200159"/>
                  <a:gd name="connsiteX243" fmla="*/ 5418823 w 5744280"/>
                  <a:gd name="connsiteY243" fmla="*/ 2498414 h 9200159"/>
                  <a:gd name="connsiteX244" fmla="*/ 5387071 w 5744280"/>
                  <a:gd name="connsiteY244" fmla="*/ 2458607 h 9200159"/>
                  <a:gd name="connsiteX245" fmla="*/ 5353923 w 5744280"/>
                  <a:gd name="connsiteY245" fmla="*/ 2415290 h 9200159"/>
                  <a:gd name="connsiteX246" fmla="*/ 5319887 w 5744280"/>
                  <a:gd name="connsiteY246" fmla="*/ 2369314 h 9200159"/>
                  <a:gd name="connsiteX247" fmla="*/ 5285467 w 5744280"/>
                  <a:gd name="connsiteY247" fmla="*/ 2321528 h 9200159"/>
                  <a:gd name="connsiteX248" fmla="*/ 5251169 w 5744280"/>
                  <a:gd name="connsiteY248" fmla="*/ 2272784 h 9200159"/>
                  <a:gd name="connsiteX249" fmla="*/ 5217499 w 5744280"/>
                  <a:gd name="connsiteY249" fmla="*/ 2223933 h 9200159"/>
                  <a:gd name="connsiteX250" fmla="*/ 5184962 w 5744280"/>
                  <a:gd name="connsiteY250" fmla="*/ 2175824 h 9200159"/>
                  <a:gd name="connsiteX251" fmla="*/ 5154065 w 5744280"/>
                  <a:gd name="connsiteY251" fmla="*/ 2129309 h 9200159"/>
                  <a:gd name="connsiteX252" fmla="*/ 5125313 w 5744280"/>
                  <a:gd name="connsiteY252" fmla="*/ 2085239 h 9200159"/>
                  <a:gd name="connsiteX253" fmla="*/ 5099211 w 5744280"/>
                  <a:gd name="connsiteY253" fmla="*/ 2044463 h 9200159"/>
                  <a:gd name="connsiteX254" fmla="*/ 5076266 w 5744280"/>
                  <a:gd name="connsiteY254" fmla="*/ 2007832 h 9200159"/>
                  <a:gd name="connsiteX255" fmla="*/ 5056983 w 5744280"/>
                  <a:gd name="connsiteY255" fmla="*/ 1976198 h 9200159"/>
                  <a:gd name="connsiteX256" fmla="*/ 5036934 w 5744280"/>
                  <a:gd name="connsiteY256" fmla="*/ 1945333 h 9200159"/>
                  <a:gd name="connsiteX257" fmla="*/ 5011161 w 5744280"/>
                  <a:gd name="connsiteY257" fmla="*/ 1910458 h 9200159"/>
                  <a:gd name="connsiteX258" fmla="*/ 4980084 w 5744280"/>
                  <a:gd name="connsiteY258" fmla="*/ 1872956 h 9200159"/>
                  <a:gd name="connsiteX259" fmla="*/ 4944126 w 5744280"/>
                  <a:gd name="connsiteY259" fmla="*/ 1834211 h 9200159"/>
                  <a:gd name="connsiteX260" fmla="*/ 4903708 w 5744280"/>
                  <a:gd name="connsiteY260" fmla="*/ 1795605 h 9200159"/>
                  <a:gd name="connsiteX261" fmla="*/ 4859252 w 5744280"/>
                  <a:gd name="connsiteY261" fmla="*/ 1758523 h 9200159"/>
                  <a:gd name="connsiteX262" fmla="*/ 4811182 w 5744280"/>
                  <a:gd name="connsiteY262" fmla="*/ 1724347 h 9200159"/>
                  <a:gd name="connsiteX263" fmla="*/ 4759917 w 5744280"/>
                  <a:gd name="connsiteY263" fmla="*/ 1694461 h 9200159"/>
                  <a:gd name="connsiteX264" fmla="*/ 4718007 w 5744280"/>
                  <a:gd name="connsiteY264" fmla="*/ 1676458 h 9200159"/>
                  <a:gd name="connsiteX265" fmla="*/ 4674209 w 5744280"/>
                  <a:gd name="connsiteY265" fmla="*/ 1664454 h 9200159"/>
                  <a:gd name="connsiteX266" fmla="*/ 4628575 w 5744280"/>
                  <a:gd name="connsiteY266" fmla="*/ 1657661 h 9200159"/>
                  <a:gd name="connsiteX267" fmla="*/ 4581158 w 5744280"/>
                  <a:gd name="connsiteY267" fmla="*/ 1655293 h 9200159"/>
                  <a:gd name="connsiteX268" fmla="*/ 4532009 w 5744280"/>
                  <a:gd name="connsiteY268" fmla="*/ 1656563 h 9200159"/>
                  <a:gd name="connsiteX269" fmla="*/ 4481182 w 5744280"/>
                  <a:gd name="connsiteY269" fmla="*/ 1660684 h 9200159"/>
                  <a:gd name="connsiteX270" fmla="*/ 4428728 w 5744280"/>
                  <a:gd name="connsiteY270" fmla="*/ 1666869 h 9200159"/>
                  <a:gd name="connsiteX271" fmla="*/ 4374700 w 5744280"/>
                  <a:gd name="connsiteY271" fmla="*/ 1674332 h 9200159"/>
                  <a:gd name="connsiteX272" fmla="*/ 4334645 w 5744280"/>
                  <a:gd name="connsiteY272" fmla="*/ 1680915 h 9200159"/>
                  <a:gd name="connsiteX273" fmla="*/ 4288744 w 5744280"/>
                  <a:gd name="connsiteY273" fmla="*/ 1690013 h 9200159"/>
                  <a:gd name="connsiteX274" fmla="*/ 4238460 w 5744280"/>
                  <a:gd name="connsiteY274" fmla="*/ 1701435 h 9200159"/>
                  <a:gd name="connsiteX275" fmla="*/ 4185251 w 5744280"/>
                  <a:gd name="connsiteY275" fmla="*/ 1714986 h 9200159"/>
                  <a:gd name="connsiteX276" fmla="*/ 4130578 w 5744280"/>
                  <a:gd name="connsiteY276" fmla="*/ 1730475 h 9200159"/>
                  <a:gd name="connsiteX277" fmla="*/ 4075903 w 5744280"/>
                  <a:gd name="connsiteY277" fmla="*/ 1747708 h 9200159"/>
                  <a:gd name="connsiteX278" fmla="*/ 4022684 w 5744280"/>
                  <a:gd name="connsiteY278" fmla="*/ 1766493 h 9200159"/>
                  <a:gd name="connsiteX279" fmla="*/ 3972384 w 5744280"/>
                  <a:gd name="connsiteY279" fmla="*/ 1786636 h 9200159"/>
                  <a:gd name="connsiteX280" fmla="*/ 3926461 w 5744280"/>
                  <a:gd name="connsiteY280" fmla="*/ 1807946 h 9200159"/>
                  <a:gd name="connsiteX281" fmla="*/ 3886377 w 5744280"/>
                  <a:gd name="connsiteY281" fmla="*/ 1830229 h 9200159"/>
                  <a:gd name="connsiteX282" fmla="*/ 3853592 w 5744280"/>
                  <a:gd name="connsiteY282" fmla="*/ 1853292 h 9200159"/>
                  <a:gd name="connsiteX283" fmla="*/ 3815761 w 5744280"/>
                  <a:gd name="connsiteY283" fmla="*/ 1900989 h 9200159"/>
                  <a:gd name="connsiteX284" fmla="*/ 3804270 w 5744280"/>
                  <a:gd name="connsiteY284" fmla="*/ 1949993 h 9200159"/>
                  <a:gd name="connsiteX285" fmla="*/ 3804148 w 5744280"/>
                  <a:gd name="connsiteY285" fmla="*/ 1993948 h 9200159"/>
                  <a:gd name="connsiteX286" fmla="*/ 3813468 w 5744280"/>
                  <a:gd name="connsiteY286" fmla="*/ 2035160 h 9200159"/>
                  <a:gd name="connsiteX287" fmla="*/ 3830303 w 5744280"/>
                  <a:gd name="connsiteY287" fmla="*/ 2075936 h 9200159"/>
                  <a:gd name="connsiteX288" fmla="*/ 3852724 w 5744280"/>
                  <a:gd name="connsiteY288" fmla="*/ 2118586 h 9200159"/>
                  <a:gd name="connsiteX289" fmla="*/ 3878804 w 5744280"/>
                  <a:gd name="connsiteY289" fmla="*/ 2165415 h 9200159"/>
                  <a:gd name="connsiteX290" fmla="*/ 3918442 w 5744280"/>
                  <a:gd name="connsiteY290" fmla="*/ 2200113 h 9200159"/>
                  <a:gd name="connsiteX291" fmla="*/ 3938163 w 5744280"/>
                  <a:gd name="connsiteY291" fmla="*/ 2191789 h 9200159"/>
                  <a:gd name="connsiteX292" fmla="*/ 3958479 w 5744280"/>
                  <a:gd name="connsiteY292" fmla="*/ 2170118 h 9200159"/>
                  <a:gd name="connsiteX293" fmla="*/ 3979883 w 5744280"/>
                  <a:gd name="connsiteY293" fmla="*/ 2137924 h 9200159"/>
                  <a:gd name="connsiteX294" fmla="*/ 4002871 w 5744280"/>
                  <a:gd name="connsiteY294" fmla="*/ 2098036 h 9200159"/>
                  <a:gd name="connsiteX295" fmla="*/ 4027937 w 5744280"/>
                  <a:gd name="connsiteY295" fmla="*/ 2053277 h 9200159"/>
                  <a:gd name="connsiteX296" fmla="*/ 4055575 w 5744280"/>
                  <a:gd name="connsiteY296" fmla="*/ 2006475 h 9200159"/>
                  <a:gd name="connsiteX297" fmla="*/ 4093990 w 5744280"/>
                  <a:gd name="connsiteY297" fmla="*/ 1951401 h 9200159"/>
                  <a:gd name="connsiteX298" fmla="*/ 4137034 w 5744280"/>
                  <a:gd name="connsiteY298" fmla="*/ 1899962 h 9200159"/>
                  <a:gd name="connsiteX299" fmla="*/ 4181121 w 5744280"/>
                  <a:gd name="connsiteY299" fmla="*/ 1854262 h 9200159"/>
                  <a:gd name="connsiteX300" fmla="*/ 4222664 w 5744280"/>
                  <a:gd name="connsiteY300" fmla="*/ 1816401 h 9200159"/>
                  <a:gd name="connsiteX301" fmla="*/ 4258076 w 5744280"/>
                  <a:gd name="connsiteY301" fmla="*/ 1788480 h 9200159"/>
                  <a:gd name="connsiteX302" fmla="*/ 4296164 w 5744280"/>
                  <a:gd name="connsiteY302" fmla="*/ 1770865 h 9200159"/>
                  <a:gd name="connsiteX303" fmla="*/ 4292382 w 5744280"/>
                  <a:gd name="connsiteY303" fmla="*/ 1782975 h 9200159"/>
                  <a:gd name="connsiteX304" fmla="*/ 4274750 w 5744280"/>
                  <a:gd name="connsiteY304" fmla="*/ 1806761 h 9200159"/>
                  <a:gd name="connsiteX305" fmla="*/ 4212279 w 5744280"/>
                  <a:gd name="connsiteY305" fmla="*/ 1882444 h 9200159"/>
                  <a:gd name="connsiteX306" fmla="*/ 4174609 w 5744280"/>
                  <a:gd name="connsiteY306" fmla="*/ 1930881 h 9200159"/>
                  <a:gd name="connsiteX307" fmla="*/ 4137431 w 5744280"/>
                  <a:gd name="connsiteY307" fmla="*/ 1984077 h 9200159"/>
                  <a:gd name="connsiteX308" fmla="*/ 4104330 w 5744280"/>
                  <a:gd name="connsiteY308" fmla="*/ 2040302 h 9200159"/>
                  <a:gd name="connsiteX309" fmla="*/ 4078892 w 5744280"/>
                  <a:gd name="connsiteY309" fmla="*/ 2097826 h 9200159"/>
                  <a:gd name="connsiteX310" fmla="*/ 4060911 w 5744280"/>
                  <a:gd name="connsiteY310" fmla="*/ 2164811 h 9200159"/>
                  <a:gd name="connsiteX311" fmla="*/ 4052903 w 5744280"/>
                  <a:gd name="connsiteY311" fmla="*/ 2229519 h 9200159"/>
                  <a:gd name="connsiteX312" fmla="*/ 4052298 w 5744280"/>
                  <a:gd name="connsiteY312" fmla="*/ 2289169 h 9200159"/>
                  <a:gd name="connsiteX313" fmla="*/ 4056526 w 5744280"/>
                  <a:gd name="connsiteY313" fmla="*/ 2340980 h 9200159"/>
                  <a:gd name="connsiteX314" fmla="*/ 4063018 w 5744280"/>
                  <a:gd name="connsiteY314" fmla="*/ 2382174 h 9200159"/>
                  <a:gd name="connsiteX315" fmla="*/ 4069205 w 5744280"/>
                  <a:gd name="connsiteY315" fmla="*/ 2409970 h 9200159"/>
                  <a:gd name="connsiteX316" fmla="*/ 4079166 w 5744280"/>
                  <a:gd name="connsiteY316" fmla="*/ 2446136 h 9200159"/>
                  <a:gd name="connsiteX317" fmla="*/ 4079258 w 5744280"/>
                  <a:gd name="connsiteY317" fmla="*/ 2467211 h 9200159"/>
                  <a:gd name="connsiteX318" fmla="*/ 4054798 w 5744280"/>
                  <a:gd name="connsiteY318" fmla="*/ 2502618 h 9200159"/>
                  <a:gd name="connsiteX319" fmla="*/ 3989193 w 5744280"/>
                  <a:gd name="connsiteY319" fmla="*/ 2535177 h 9200159"/>
                  <a:gd name="connsiteX320" fmla="*/ 3937853 w 5744280"/>
                  <a:gd name="connsiteY320" fmla="*/ 2552690 h 9200159"/>
                  <a:gd name="connsiteX321" fmla="*/ 3872498 w 5744280"/>
                  <a:gd name="connsiteY321" fmla="*/ 2572254 h 9200159"/>
                  <a:gd name="connsiteX322" fmla="*/ 3791884 w 5744280"/>
                  <a:gd name="connsiteY322" fmla="*/ 2594790 h 9200159"/>
                  <a:gd name="connsiteX323" fmla="*/ 3694768 w 5744280"/>
                  <a:gd name="connsiteY323" fmla="*/ 2621218 h 9200159"/>
                  <a:gd name="connsiteX324" fmla="*/ 3605614 w 5744280"/>
                  <a:gd name="connsiteY324" fmla="*/ 2643797 h 9200159"/>
                  <a:gd name="connsiteX325" fmla="*/ 3529672 w 5744280"/>
                  <a:gd name="connsiteY325" fmla="*/ 2659671 h 9200159"/>
                  <a:gd name="connsiteX326" fmla="*/ 3465890 w 5744280"/>
                  <a:gd name="connsiteY326" fmla="*/ 2669208 h 9200159"/>
                  <a:gd name="connsiteX327" fmla="*/ 3413218 w 5744280"/>
                  <a:gd name="connsiteY327" fmla="*/ 2672777 h 9200159"/>
                  <a:gd name="connsiteX328" fmla="*/ 3370605 w 5744280"/>
                  <a:gd name="connsiteY328" fmla="*/ 2670746 h 9200159"/>
                  <a:gd name="connsiteX329" fmla="*/ 3311356 w 5744280"/>
                  <a:gd name="connsiteY329" fmla="*/ 2651355 h 9200159"/>
                  <a:gd name="connsiteX330" fmla="*/ 3279739 w 5744280"/>
                  <a:gd name="connsiteY330" fmla="*/ 2613980 h 9200159"/>
                  <a:gd name="connsiteX331" fmla="*/ 3267349 w 5744280"/>
                  <a:gd name="connsiteY331" fmla="*/ 2561567 h 9200159"/>
                  <a:gd name="connsiteX332" fmla="*/ 3265513 w 5744280"/>
                  <a:gd name="connsiteY332" fmla="*/ 2506720 h 9200159"/>
                  <a:gd name="connsiteX333" fmla="*/ 3266088 w 5744280"/>
                  <a:gd name="connsiteY333" fmla="*/ 2469693 h 9200159"/>
                  <a:gd name="connsiteX334" fmla="*/ 3267673 w 5744280"/>
                  <a:gd name="connsiteY334" fmla="*/ 2427312 h 9200159"/>
                  <a:gd name="connsiteX335" fmla="*/ 3270278 w 5744280"/>
                  <a:gd name="connsiteY335" fmla="*/ 2380366 h 9200159"/>
                  <a:gd name="connsiteX336" fmla="*/ 3273914 w 5744280"/>
                  <a:gd name="connsiteY336" fmla="*/ 2329639 h 9200159"/>
                  <a:gd name="connsiteX337" fmla="*/ 3278592 w 5744280"/>
                  <a:gd name="connsiteY337" fmla="*/ 2275921 h 9200159"/>
                  <a:gd name="connsiteX338" fmla="*/ 3284323 w 5744280"/>
                  <a:gd name="connsiteY338" fmla="*/ 2219997 h 9200159"/>
                  <a:gd name="connsiteX339" fmla="*/ 3291117 w 5744280"/>
                  <a:gd name="connsiteY339" fmla="*/ 2162655 h 9200159"/>
                  <a:gd name="connsiteX340" fmla="*/ 3298984 w 5744280"/>
                  <a:gd name="connsiteY340" fmla="*/ 2104681 h 9200159"/>
                  <a:gd name="connsiteX341" fmla="*/ 3307937 w 5744280"/>
                  <a:gd name="connsiteY341" fmla="*/ 2046863 h 9200159"/>
                  <a:gd name="connsiteX342" fmla="*/ 3317984 w 5744280"/>
                  <a:gd name="connsiteY342" fmla="*/ 1989988 h 9200159"/>
                  <a:gd name="connsiteX343" fmla="*/ 3329138 w 5744280"/>
                  <a:gd name="connsiteY343" fmla="*/ 1934842 h 9200159"/>
                  <a:gd name="connsiteX344" fmla="*/ 3341409 w 5744280"/>
                  <a:gd name="connsiteY344" fmla="*/ 1882214 h 9200159"/>
                  <a:gd name="connsiteX345" fmla="*/ 3354807 w 5744280"/>
                  <a:gd name="connsiteY345" fmla="*/ 1832888 h 9200159"/>
                  <a:gd name="connsiteX346" fmla="*/ 3369343 w 5744280"/>
                  <a:gd name="connsiteY346" fmla="*/ 1787654 h 9200159"/>
                  <a:gd name="connsiteX347" fmla="*/ 3378110 w 5744280"/>
                  <a:gd name="connsiteY347" fmla="*/ 1761411 h 9200159"/>
                  <a:gd name="connsiteX348" fmla="*/ 3387103 w 5744280"/>
                  <a:gd name="connsiteY348" fmla="*/ 1731893 h 9200159"/>
                  <a:gd name="connsiteX349" fmla="*/ 3405480 w 5744280"/>
                  <a:gd name="connsiteY349" fmla="*/ 1663724 h 9200159"/>
                  <a:gd name="connsiteX350" fmla="*/ 3414721 w 5744280"/>
                  <a:gd name="connsiteY350" fmla="*/ 1625418 h 9200159"/>
                  <a:gd name="connsiteX351" fmla="*/ 3423902 w 5744280"/>
                  <a:gd name="connsiteY351" fmla="*/ 1584529 h 9200159"/>
                  <a:gd name="connsiteX352" fmla="*/ 3432949 w 5744280"/>
                  <a:gd name="connsiteY352" fmla="*/ 1541229 h 9200159"/>
                  <a:gd name="connsiteX353" fmla="*/ 3441792 w 5744280"/>
                  <a:gd name="connsiteY353" fmla="*/ 1495690 h 9200159"/>
                  <a:gd name="connsiteX354" fmla="*/ 3450358 w 5744280"/>
                  <a:gd name="connsiteY354" fmla="*/ 1448085 h 9200159"/>
                  <a:gd name="connsiteX355" fmla="*/ 3458576 w 5744280"/>
                  <a:gd name="connsiteY355" fmla="*/ 1398587 h 9200159"/>
                  <a:gd name="connsiteX356" fmla="*/ 3466374 w 5744280"/>
                  <a:gd name="connsiteY356" fmla="*/ 1347369 h 9200159"/>
                  <a:gd name="connsiteX357" fmla="*/ 3473681 w 5744280"/>
                  <a:gd name="connsiteY357" fmla="*/ 1294603 h 9200159"/>
                  <a:gd name="connsiteX358" fmla="*/ 3480423 w 5744280"/>
                  <a:gd name="connsiteY358" fmla="*/ 1240462 h 9200159"/>
                  <a:gd name="connsiteX359" fmla="*/ 3486531 w 5744280"/>
                  <a:gd name="connsiteY359" fmla="*/ 1185118 h 9200159"/>
                  <a:gd name="connsiteX360" fmla="*/ 3491931 w 5744280"/>
                  <a:gd name="connsiteY360" fmla="*/ 1128745 h 9200159"/>
                  <a:gd name="connsiteX361" fmla="*/ 3496552 w 5744280"/>
                  <a:gd name="connsiteY361" fmla="*/ 1071515 h 9200159"/>
                  <a:gd name="connsiteX362" fmla="*/ 3500322 w 5744280"/>
                  <a:gd name="connsiteY362" fmla="*/ 1013600 h 9200159"/>
                  <a:gd name="connsiteX363" fmla="*/ 3503170 w 5744280"/>
                  <a:gd name="connsiteY363" fmla="*/ 955173 h 9200159"/>
                  <a:gd name="connsiteX364" fmla="*/ 3505023 w 5744280"/>
                  <a:gd name="connsiteY364" fmla="*/ 896407 h 9200159"/>
                  <a:gd name="connsiteX365" fmla="*/ 3505810 w 5744280"/>
                  <a:gd name="connsiteY365" fmla="*/ 837475 h 9200159"/>
                  <a:gd name="connsiteX366" fmla="*/ 3505458 w 5744280"/>
                  <a:gd name="connsiteY366" fmla="*/ 778549 h 9200159"/>
                  <a:gd name="connsiteX367" fmla="*/ 3503897 w 5744280"/>
                  <a:gd name="connsiteY367" fmla="*/ 719802 h 9200159"/>
                  <a:gd name="connsiteX368" fmla="*/ 3501054 w 5744280"/>
                  <a:gd name="connsiteY368" fmla="*/ 661407 h 9200159"/>
                  <a:gd name="connsiteX369" fmla="*/ 3496858 w 5744280"/>
                  <a:gd name="connsiteY369" fmla="*/ 603536 h 9200159"/>
                  <a:gd name="connsiteX370" fmla="*/ 3491236 w 5744280"/>
                  <a:gd name="connsiteY370" fmla="*/ 546362 h 9200159"/>
                  <a:gd name="connsiteX371" fmla="*/ 3484117 w 5744280"/>
                  <a:gd name="connsiteY371" fmla="*/ 490057 h 9200159"/>
                  <a:gd name="connsiteX372" fmla="*/ 3475430 w 5744280"/>
                  <a:gd name="connsiteY372" fmla="*/ 434795 h 9200159"/>
                  <a:gd name="connsiteX373" fmla="*/ 3465101 w 5744280"/>
                  <a:gd name="connsiteY373" fmla="*/ 380748 h 9200159"/>
                  <a:gd name="connsiteX374" fmla="*/ 3448368 w 5744280"/>
                  <a:gd name="connsiteY374" fmla="*/ 313592 h 9200159"/>
                  <a:gd name="connsiteX375" fmla="*/ 3428123 w 5744280"/>
                  <a:gd name="connsiteY375" fmla="*/ 254182 h 9200159"/>
                  <a:gd name="connsiteX376" fmla="*/ 3404711 w 5744280"/>
                  <a:gd name="connsiteY376" fmla="*/ 202128 h 9200159"/>
                  <a:gd name="connsiteX377" fmla="*/ 3378479 w 5744280"/>
                  <a:gd name="connsiteY377" fmla="*/ 157037 h 9200159"/>
                  <a:gd name="connsiteX378" fmla="*/ 3349774 w 5744280"/>
                  <a:gd name="connsiteY378" fmla="*/ 118518 h 9200159"/>
                  <a:gd name="connsiteX379" fmla="*/ 3318941 w 5744280"/>
                  <a:gd name="connsiteY379" fmla="*/ 86179 h 9200159"/>
                  <a:gd name="connsiteX380" fmla="*/ 3286328 w 5744280"/>
                  <a:gd name="connsiteY380" fmla="*/ 59628 h 9200159"/>
                  <a:gd name="connsiteX381" fmla="*/ 3252280 w 5744280"/>
                  <a:gd name="connsiteY381" fmla="*/ 38475 h 9200159"/>
                  <a:gd name="connsiteX382" fmla="*/ 3217145 w 5744280"/>
                  <a:gd name="connsiteY382" fmla="*/ 22327 h 9200159"/>
                  <a:gd name="connsiteX383" fmla="*/ 3144997 w 5744280"/>
                  <a:gd name="connsiteY383" fmla="*/ 3482 h 9200159"/>
                  <a:gd name="connsiteX384" fmla="*/ 3108676 w 5744280"/>
                  <a:gd name="connsiteY384" fmla="*/ 1 h 9200159"/>
                  <a:gd name="connsiteX0" fmla="*/ 3108676 w 5744280"/>
                  <a:gd name="connsiteY0" fmla="*/ 1 h 9200159"/>
                  <a:gd name="connsiteX1" fmla="*/ 3037276 w 5744280"/>
                  <a:gd name="connsiteY1" fmla="*/ 2965 h 9200159"/>
                  <a:gd name="connsiteX2" fmla="*/ 2969838 w 5744280"/>
                  <a:gd name="connsiteY2" fmla="*/ 16553 h 9200159"/>
                  <a:gd name="connsiteX3" fmla="*/ 2909135 w 5744280"/>
                  <a:gd name="connsiteY3" fmla="*/ 37632 h 9200159"/>
                  <a:gd name="connsiteX4" fmla="*/ 2857937 w 5744280"/>
                  <a:gd name="connsiteY4" fmla="*/ 63069 h 9200159"/>
                  <a:gd name="connsiteX5" fmla="*/ 2822524 w 5744280"/>
                  <a:gd name="connsiteY5" fmla="*/ 88171 h 9200159"/>
                  <a:gd name="connsiteX6" fmla="*/ 2790883 w 5744280"/>
                  <a:gd name="connsiteY6" fmla="*/ 125125 h 9200159"/>
                  <a:gd name="connsiteX7" fmla="*/ 2755699 w 5744280"/>
                  <a:gd name="connsiteY7" fmla="*/ 178520 h 9200159"/>
                  <a:gd name="connsiteX8" fmla="*/ 2717762 w 5744280"/>
                  <a:gd name="connsiteY8" fmla="*/ 246483 h 9200159"/>
                  <a:gd name="connsiteX9" fmla="*/ 2698008 w 5744280"/>
                  <a:gd name="connsiteY9" fmla="*/ 285344 h 9200159"/>
                  <a:gd name="connsiteX10" fmla="*/ 2677861 w 5744280"/>
                  <a:gd name="connsiteY10" fmla="*/ 327146 h 9200159"/>
                  <a:gd name="connsiteX11" fmla="*/ 2657421 w 5744280"/>
                  <a:gd name="connsiteY11" fmla="*/ 371655 h 9200159"/>
                  <a:gd name="connsiteX12" fmla="*/ 2636787 w 5744280"/>
                  <a:gd name="connsiteY12" fmla="*/ 418638 h 9200159"/>
                  <a:gd name="connsiteX13" fmla="*/ 2616056 w 5744280"/>
                  <a:gd name="connsiteY13" fmla="*/ 467860 h 9200159"/>
                  <a:gd name="connsiteX14" fmla="*/ 2595328 w 5744280"/>
                  <a:gd name="connsiteY14" fmla="*/ 519089 h 9200159"/>
                  <a:gd name="connsiteX15" fmla="*/ 2574701 w 5744280"/>
                  <a:gd name="connsiteY15" fmla="*/ 572089 h 9200159"/>
                  <a:gd name="connsiteX16" fmla="*/ 2554274 w 5744280"/>
                  <a:gd name="connsiteY16" fmla="*/ 626628 h 9200159"/>
                  <a:gd name="connsiteX17" fmla="*/ 2534147 w 5744280"/>
                  <a:gd name="connsiteY17" fmla="*/ 682471 h 9200159"/>
                  <a:gd name="connsiteX18" fmla="*/ 2514416 w 5744280"/>
                  <a:gd name="connsiteY18" fmla="*/ 739386 h 9200159"/>
                  <a:gd name="connsiteX19" fmla="*/ 2495183 w 5744280"/>
                  <a:gd name="connsiteY19" fmla="*/ 797137 h 9200159"/>
                  <a:gd name="connsiteX20" fmla="*/ 2476544 w 5744280"/>
                  <a:gd name="connsiteY20" fmla="*/ 855491 h 9200159"/>
                  <a:gd name="connsiteX21" fmla="*/ 2458598 w 5744280"/>
                  <a:gd name="connsiteY21" fmla="*/ 914215 h 9200159"/>
                  <a:gd name="connsiteX22" fmla="*/ 2441445 w 5744280"/>
                  <a:gd name="connsiteY22" fmla="*/ 973075 h 9200159"/>
                  <a:gd name="connsiteX23" fmla="*/ 2425184 w 5744280"/>
                  <a:gd name="connsiteY23" fmla="*/ 1031836 h 9200159"/>
                  <a:gd name="connsiteX24" fmla="*/ 2409912 w 5744280"/>
                  <a:gd name="connsiteY24" fmla="*/ 1090266 h 9200159"/>
                  <a:gd name="connsiteX25" fmla="*/ 2395729 w 5744280"/>
                  <a:gd name="connsiteY25" fmla="*/ 1148130 h 9200159"/>
                  <a:gd name="connsiteX26" fmla="*/ 2382733 w 5744280"/>
                  <a:gd name="connsiteY26" fmla="*/ 1205195 h 9200159"/>
                  <a:gd name="connsiteX27" fmla="*/ 2371023 w 5744280"/>
                  <a:gd name="connsiteY27" fmla="*/ 1261226 h 9200159"/>
                  <a:gd name="connsiteX28" fmla="*/ 2360697 w 5744280"/>
                  <a:gd name="connsiteY28" fmla="*/ 1315991 h 9200159"/>
                  <a:gd name="connsiteX29" fmla="*/ 2351856 w 5744280"/>
                  <a:gd name="connsiteY29" fmla="*/ 1369254 h 9200159"/>
                  <a:gd name="connsiteX30" fmla="*/ 2344596 w 5744280"/>
                  <a:gd name="connsiteY30" fmla="*/ 1420784 h 9200159"/>
                  <a:gd name="connsiteX31" fmla="*/ 2339017 w 5744280"/>
                  <a:gd name="connsiteY31" fmla="*/ 1470344 h 9200159"/>
                  <a:gd name="connsiteX32" fmla="*/ 2333171 w 5744280"/>
                  <a:gd name="connsiteY32" fmla="*/ 1517495 h 9200159"/>
                  <a:gd name="connsiteX33" fmla="*/ 2324865 w 5744280"/>
                  <a:gd name="connsiteY33" fmla="*/ 1564999 h 9200159"/>
                  <a:gd name="connsiteX34" fmla="*/ 2314247 w 5744280"/>
                  <a:gd name="connsiteY34" fmla="*/ 1612803 h 9200159"/>
                  <a:gd name="connsiteX35" fmla="*/ 2301466 w 5744280"/>
                  <a:gd name="connsiteY35" fmla="*/ 1660859 h 9200159"/>
                  <a:gd name="connsiteX36" fmla="*/ 2286672 w 5744280"/>
                  <a:gd name="connsiteY36" fmla="*/ 1709114 h 9200159"/>
                  <a:gd name="connsiteX37" fmla="*/ 2270014 w 5744280"/>
                  <a:gd name="connsiteY37" fmla="*/ 1757518 h 9200159"/>
                  <a:gd name="connsiteX38" fmla="*/ 2251641 w 5744280"/>
                  <a:gd name="connsiteY38" fmla="*/ 1806019 h 9200159"/>
                  <a:gd name="connsiteX39" fmla="*/ 2231702 w 5744280"/>
                  <a:gd name="connsiteY39" fmla="*/ 1854568 h 9200159"/>
                  <a:gd name="connsiteX40" fmla="*/ 2210347 w 5744280"/>
                  <a:gd name="connsiteY40" fmla="*/ 1903112 h 9200159"/>
                  <a:gd name="connsiteX41" fmla="*/ 2187724 w 5744280"/>
                  <a:gd name="connsiteY41" fmla="*/ 1951602 h 9200159"/>
                  <a:gd name="connsiteX42" fmla="*/ 2163983 w 5744280"/>
                  <a:gd name="connsiteY42" fmla="*/ 1999986 h 9200159"/>
                  <a:gd name="connsiteX43" fmla="*/ 2139272 w 5744280"/>
                  <a:gd name="connsiteY43" fmla="*/ 2048213 h 9200159"/>
                  <a:gd name="connsiteX44" fmla="*/ 2113742 w 5744280"/>
                  <a:gd name="connsiteY44" fmla="*/ 2096232 h 9200159"/>
                  <a:gd name="connsiteX45" fmla="*/ 2087541 w 5744280"/>
                  <a:gd name="connsiteY45" fmla="*/ 2143993 h 9200159"/>
                  <a:gd name="connsiteX46" fmla="*/ 2060818 w 5744280"/>
                  <a:gd name="connsiteY46" fmla="*/ 2191444 h 9200159"/>
                  <a:gd name="connsiteX47" fmla="*/ 2033723 w 5744280"/>
                  <a:gd name="connsiteY47" fmla="*/ 2238535 h 9200159"/>
                  <a:gd name="connsiteX48" fmla="*/ 2006405 w 5744280"/>
                  <a:gd name="connsiteY48" fmla="*/ 2285214 h 9200159"/>
                  <a:gd name="connsiteX49" fmla="*/ 1979012 w 5744280"/>
                  <a:gd name="connsiteY49" fmla="*/ 2331431 h 9200159"/>
                  <a:gd name="connsiteX50" fmla="*/ 1897881 w 5744280"/>
                  <a:gd name="connsiteY50" fmla="*/ 2466799 h 9200159"/>
                  <a:gd name="connsiteX51" fmla="*/ 1846157 w 5744280"/>
                  <a:gd name="connsiteY51" fmla="*/ 2553799 h 9200159"/>
                  <a:gd name="connsiteX52" fmla="*/ 1821452 w 5744280"/>
                  <a:gd name="connsiteY52" fmla="*/ 2596173 h 9200159"/>
                  <a:gd name="connsiteX53" fmla="*/ 1797717 w 5744280"/>
                  <a:gd name="connsiteY53" fmla="*/ 2637729 h 9200159"/>
                  <a:gd name="connsiteX54" fmla="*/ 1775100 w 5744280"/>
                  <a:gd name="connsiteY54" fmla="*/ 2678414 h 9200159"/>
                  <a:gd name="connsiteX55" fmla="*/ 1753753 w 5744280"/>
                  <a:gd name="connsiteY55" fmla="*/ 2718179 h 9200159"/>
                  <a:gd name="connsiteX56" fmla="*/ 1733822 w 5744280"/>
                  <a:gd name="connsiteY56" fmla="*/ 2756972 h 9200159"/>
                  <a:gd name="connsiteX57" fmla="*/ 1715459 w 5744280"/>
                  <a:gd name="connsiteY57" fmla="*/ 2794743 h 9200159"/>
                  <a:gd name="connsiteX58" fmla="*/ 1698811 w 5744280"/>
                  <a:gd name="connsiteY58" fmla="*/ 2831441 h 9200159"/>
                  <a:gd name="connsiteX59" fmla="*/ 1684028 w 5744280"/>
                  <a:gd name="connsiteY59" fmla="*/ 2867014 h 9200159"/>
                  <a:gd name="connsiteX60" fmla="*/ 1667662 w 5744280"/>
                  <a:gd name="connsiteY60" fmla="*/ 2908144 h 9200159"/>
                  <a:gd name="connsiteX61" fmla="*/ 1574980 w 5744280"/>
                  <a:gd name="connsiteY61" fmla="*/ 3137377 h 9200159"/>
                  <a:gd name="connsiteX62" fmla="*/ 1535447 w 5744280"/>
                  <a:gd name="connsiteY62" fmla="*/ 3237123 h 9200159"/>
                  <a:gd name="connsiteX63" fmla="*/ 1515711 w 5744280"/>
                  <a:gd name="connsiteY63" fmla="*/ 3288088 h 9200159"/>
                  <a:gd name="connsiteX64" fmla="*/ 1496182 w 5744280"/>
                  <a:gd name="connsiteY64" fmla="*/ 3339572 h 9200159"/>
                  <a:gd name="connsiteX65" fmla="*/ 1476999 w 5744280"/>
                  <a:gd name="connsiteY65" fmla="*/ 3391415 h 9200159"/>
                  <a:gd name="connsiteX66" fmla="*/ 1458302 w 5744280"/>
                  <a:gd name="connsiteY66" fmla="*/ 3443460 h 9200159"/>
                  <a:gd name="connsiteX67" fmla="*/ 1440231 w 5744280"/>
                  <a:gd name="connsiteY67" fmla="*/ 3495547 h 9200159"/>
                  <a:gd name="connsiteX68" fmla="*/ 1422925 w 5744280"/>
                  <a:gd name="connsiteY68" fmla="*/ 3547520 h 9200159"/>
                  <a:gd name="connsiteX69" fmla="*/ 1406524 w 5744280"/>
                  <a:gd name="connsiteY69" fmla="*/ 3599220 h 9200159"/>
                  <a:gd name="connsiteX70" fmla="*/ 1391167 w 5744280"/>
                  <a:gd name="connsiteY70" fmla="*/ 3650488 h 9200159"/>
                  <a:gd name="connsiteX71" fmla="*/ 1376994 w 5744280"/>
                  <a:gd name="connsiteY71" fmla="*/ 3701167 h 9200159"/>
                  <a:gd name="connsiteX72" fmla="*/ 1364144 w 5744280"/>
                  <a:gd name="connsiteY72" fmla="*/ 3751098 h 9200159"/>
                  <a:gd name="connsiteX73" fmla="*/ 1352757 w 5744280"/>
                  <a:gd name="connsiteY73" fmla="*/ 3800123 h 9200159"/>
                  <a:gd name="connsiteX74" fmla="*/ 1342973 w 5744280"/>
                  <a:gd name="connsiteY74" fmla="*/ 3848085 h 9200159"/>
                  <a:gd name="connsiteX75" fmla="*/ 1334931 w 5744280"/>
                  <a:gd name="connsiteY75" fmla="*/ 3894824 h 9200159"/>
                  <a:gd name="connsiteX76" fmla="*/ 1328771 w 5744280"/>
                  <a:gd name="connsiteY76" fmla="*/ 3940183 h 9200159"/>
                  <a:gd name="connsiteX77" fmla="*/ 1324632 w 5744280"/>
                  <a:gd name="connsiteY77" fmla="*/ 3984003 h 9200159"/>
                  <a:gd name="connsiteX78" fmla="*/ 1322654 w 5744280"/>
                  <a:gd name="connsiteY78" fmla="*/ 4026126 h 9200159"/>
                  <a:gd name="connsiteX79" fmla="*/ 1322977 w 5744280"/>
                  <a:gd name="connsiteY79" fmla="*/ 4066395 h 9200159"/>
                  <a:gd name="connsiteX80" fmla="*/ 1325740 w 5744280"/>
                  <a:gd name="connsiteY80" fmla="*/ 4104651 h 9200159"/>
                  <a:gd name="connsiteX81" fmla="*/ 1331082 w 5744280"/>
                  <a:gd name="connsiteY81" fmla="*/ 4140735 h 9200159"/>
                  <a:gd name="connsiteX82" fmla="*/ 1342093 w 5744280"/>
                  <a:gd name="connsiteY82" fmla="*/ 4199215 h 9200159"/>
                  <a:gd name="connsiteX83" fmla="*/ 1353550 w 5744280"/>
                  <a:gd name="connsiteY83" fmla="*/ 4263465 h 9200159"/>
                  <a:gd name="connsiteX84" fmla="*/ 1364814 w 5744280"/>
                  <a:gd name="connsiteY84" fmla="*/ 4333250 h 9200159"/>
                  <a:gd name="connsiteX85" fmla="*/ 1375247 w 5744280"/>
                  <a:gd name="connsiteY85" fmla="*/ 4408334 h 9200159"/>
                  <a:gd name="connsiteX86" fmla="*/ 1379954 w 5744280"/>
                  <a:gd name="connsiteY86" fmla="*/ 4447789 h 9200159"/>
                  <a:gd name="connsiteX87" fmla="*/ 1384213 w 5744280"/>
                  <a:gd name="connsiteY87" fmla="*/ 4488481 h 9200159"/>
                  <a:gd name="connsiteX88" fmla="*/ 1387947 w 5744280"/>
                  <a:gd name="connsiteY88" fmla="*/ 4530379 h 9200159"/>
                  <a:gd name="connsiteX89" fmla="*/ 1391074 w 5744280"/>
                  <a:gd name="connsiteY89" fmla="*/ 4573455 h 9200159"/>
                  <a:gd name="connsiteX90" fmla="*/ 1393515 w 5744280"/>
                  <a:gd name="connsiteY90" fmla="*/ 4617680 h 9200159"/>
                  <a:gd name="connsiteX91" fmla="*/ 1395191 w 5744280"/>
                  <a:gd name="connsiteY91" fmla="*/ 4663022 h 9200159"/>
                  <a:gd name="connsiteX92" fmla="*/ 1396021 w 5744280"/>
                  <a:gd name="connsiteY92" fmla="*/ 4709454 h 9200159"/>
                  <a:gd name="connsiteX93" fmla="*/ 1395927 w 5744280"/>
                  <a:gd name="connsiteY93" fmla="*/ 4756946 h 9200159"/>
                  <a:gd name="connsiteX94" fmla="*/ 1394828 w 5744280"/>
                  <a:gd name="connsiteY94" fmla="*/ 4805468 h 9200159"/>
                  <a:gd name="connsiteX95" fmla="*/ 1392645 w 5744280"/>
                  <a:gd name="connsiteY95" fmla="*/ 4854990 h 9200159"/>
                  <a:gd name="connsiteX96" fmla="*/ 1389297 w 5744280"/>
                  <a:gd name="connsiteY96" fmla="*/ 4905484 h 9200159"/>
                  <a:gd name="connsiteX97" fmla="*/ 1384706 w 5744280"/>
                  <a:gd name="connsiteY97" fmla="*/ 4956920 h 9200159"/>
                  <a:gd name="connsiteX98" fmla="*/ 1378791 w 5744280"/>
                  <a:gd name="connsiteY98" fmla="*/ 5009268 h 9200159"/>
                  <a:gd name="connsiteX99" fmla="*/ 1371473 w 5744280"/>
                  <a:gd name="connsiteY99" fmla="*/ 5062500 h 9200159"/>
                  <a:gd name="connsiteX100" fmla="*/ 1362672 w 5744280"/>
                  <a:gd name="connsiteY100" fmla="*/ 5116584 h 9200159"/>
                  <a:gd name="connsiteX101" fmla="*/ 1352309 w 5744280"/>
                  <a:gd name="connsiteY101" fmla="*/ 5171493 h 9200159"/>
                  <a:gd name="connsiteX102" fmla="*/ 1340303 w 5744280"/>
                  <a:gd name="connsiteY102" fmla="*/ 5227197 h 9200159"/>
                  <a:gd name="connsiteX103" fmla="*/ 1326575 w 5744280"/>
                  <a:gd name="connsiteY103" fmla="*/ 5283665 h 9200159"/>
                  <a:gd name="connsiteX104" fmla="*/ 1311045 w 5744280"/>
                  <a:gd name="connsiteY104" fmla="*/ 5340870 h 9200159"/>
                  <a:gd name="connsiteX105" fmla="*/ 1293634 w 5744280"/>
                  <a:gd name="connsiteY105" fmla="*/ 5398780 h 9200159"/>
                  <a:gd name="connsiteX106" fmla="*/ 1274262 w 5744280"/>
                  <a:gd name="connsiteY106" fmla="*/ 5457368 h 9200159"/>
                  <a:gd name="connsiteX107" fmla="*/ 1252848 w 5744280"/>
                  <a:gd name="connsiteY107" fmla="*/ 5516603 h 9200159"/>
                  <a:gd name="connsiteX108" fmla="*/ 1229314 w 5744280"/>
                  <a:gd name="connsiteY108" fmla="*/ 5576455 h 9200159"/>
                  <a:gd name="connsiteX109" fmla="*/ 1203580 w 5744280"/>
                  <a:gd name="connsiteY109" fmla="*/ 5636897 h 9200159"/>
                  <a:gd name="connsiteX110" fmla="*/ 1175566 w 5744280"/>
                  <a:gd name="connsiteY110" fmla="*/ 5697897 h 9200159"/>
                  <a:gd name="connsiteX111" fmla="*/ 1145192 w 5744280"/>
                  <a:gd name="connsiteY111" fmla="*/ 5759427 h 9200159"/>
                  <a:gd name="connsiteX112" fmla="*/ 1122267 w 5744280"/>
                  <a:gd name="connsiteY112" fmla="*/ 5803204 h 9200159"/>
                  <a:gd name="connsiteX113" fmla="*/ 1098201 w 5744280"/>
                  <a:gd name="connsiteY113" fmla="*/ 5847006 h 9200159"/>
                  <a:gd name="connsiteX114" fmla="*/ 1073064 w 5744280"/>
                  <a:gd name="connsiteY114" fmla="*/ 5890792 h 9200159"/>
                  <a:gd name="connsiteX115" fmla="*/ 1046926 w 5744280"/>
                  <a:gd name="connsiteY115" fmla="*/ 5934520 h 9200159"/>
                  <a:gd name="connsiteX116" fmla="*/ 1019856 w 5744280"/>
                  <a:gd name="connsiteY116" fmla="*/ 5978150 h 9200159"/>
                  <a:gd name="connsiteX117" fmla="*/ 991925 w 5744280"/>
                  <a:gd name="connsiteY117" fmla="*/ 6021642 h 9200159"/>
                  <a:gd name="connsiteX118" fmla="*/ 963202 w 5744280"/>
                  <a:gd name="connsiteY118" fmla="*/ 6064955 h 9200159"/>
                  <a:gd name="connsiteX119" fmla="*/ 933757 w 5744280"/>
                  <a:gd name="connsiteY119" fmla="*/ 6108049 h 9200159"/>
                  <a:gd name="connsiteX120" fmla="*/ 903660 w 5744280"/>
                  <a:gd name="connsiteY120" fmla="*/ 6150882 h 9200159"/>
                  <a:gd name="connsiteX121" fmla="*/ 872981 w 5744280"/>
                  <a:gd name="connsiteY121" fmla="*/ 6193414 h 9200159"/>
                  <a:gd name="connsiteX122" fmla="*/ 841788 w 5744280"/>
                  <a:gd name="connsiteY122" fmla="*/ 6235604 h 9200159"/>
                  <a:gd name="connsiteX123" fmla="*/ 810153 w 5744280"/>
                  <a:gd name="connsiteY123" fmla="*/ 6277412 h 9200159"/>
                  <a:gd name="connsiteX124" fmla="*/ 778145 w 5744280"/>
                  <a:gd name="connsiteY124" fmla="*/ 6318797 h 9200159"/>
                  <a:gd name="connsiteX125" fmla="*/ 745834 w 5744280"/>
                  <a:gd name="connsiteY125" fmla="*/ 6359719 h 9200159"/>
                  <a:gd name="connsiteX126" fmla="*/ 713289 w 5744280"/>
                  <a:gd name="connsiteY126" fmla="*/ 6400136 h 9200159"/>
                  <a:gd name="connsiteX127" fmla="*/ 680581 w 5744280"/>
                  <a:gd name="connsiteY127" fmla="*/ 6440009 h 9200159"/>
                  <a:gd name="connsiteX128" fmla="*/ 647779 w 5744280"/>
                  <a:gd name="connsiteY128" fmla="*/ 6479296 h 9200159"/>
                  <a:gd name="connsiteX129" fmla="*/ 614952 w 5744280"/>
                  <a:gd name="connsiteY129" fmla="*/ 6517957 h 9200159"/>
                  <a:gd name="connsiteX130" fmla="*/ 582172 w 5744280"/>
                  <a:gd name="connsiteY130" fmla="*/ 6555951 h 9200159"/>
                  <a:gd name="connsiteX131" fmla="*/ 549507 w 5744280"/>
                  <a:gd name="connsiteY131" fmla="*/ 6593237 h 9200159"/>
                  <a:gd name="connsiteX132" fmla="*/ 517027 w 5744280"/>
                  <a:gd name="connsiteY132" fmla="*/ 6629776 h 9200159"/>
                  <a:gd name="connsiteX133" fmla="*/ 484802 w 5744280"/>
                  <a:gd name="connsiteY133" fmla="*/ 6665525 h 9200159"/>
                  <a:gd name="connsiteX134" fmla="*/ 199158 w 5744280"/>
                  <a:gd name="connsiteY134" fmla="*/ 6971619 h 9200159"/>
                  <a:gd name="connsiteX135" fmla="*/ 117480 w 5744280"/>
                  <a:gd name="connsiteY135" fmla="*/ 7049261 h 9200159"/>
                  <a:gd name="connsiteX136" fmla="*/ 10650 w 5744280"/>
                  <a:gd name="connsiteY136" fmla="*/ 7143676 h 9200159"/>
                  <a:gd name="connsiteX137" fmla="*/ 0 w 5744280"/>
                  <a:gd name="connsiteY137" fmla="*/ 7241028 h 9200159"/>
                  <a:gd name="connsiteX138" fmla="*/ 12074 w 5744280"/>
                  <a:gd name="connsiteY138" fmla="*/ 7506740 h 9200159"/>
                  <a:gd name="connsiteX139" fmla="*/ 112915 w 5744280"/>
                  <a:gd name="connsiteY139" fmla="*/ 7901292 h 9200159"/>
                  <a:gd name="connsiteX140" fmla="*/ 368562 w 5744280"/>
                  <a:gd name="connsiteY140" fmla="*/ 8385164 h 9200159"/>
                  <a:gd name="connsiteX141" fmla="*/ 393006 w 5744280"/>
                  <a:gd name="connsiteY141" fmla="*/ 8420163 h 9200159"/>
                  <a:gd name="connsiteX142" fmla="*/ 418412 w 5744280"/>
                  <a:gd name="connsiteY142" fmla="*/ 8455449 h 9200159"/>
                  <a:gd name="connsiteX143" fmla="*/ 444814 w 5744280"/>
                  <a:gd name="connsiteY143" fmla="*/ 8491017 h 9200159"/>
                  <a:gd name="connsiteX144" fmla="*/ 472244 w 5744280"/>
                  <a:gd name="connsiteY144" fmla="*/ 8526858 h 9200159"/>
                  <a:gd name="connsiteX145" fmla="*/ 507060 w 5744280"/>
                  <a:gd name="connsiteY145" fmla="*/ 8570512 h 9200159"/>
                  <a:gd name="connsiteX146" fmla="*/ 542093 w 5744280"/>
                  <a:gd name="connsiteY146" fmla="*/ 8611914 h 9200159"/>
                  <a:gd name="connsiteX147" fmla="*/ 577316 w 5744280"/>
                  <a:gd name="connsiteY147" fmla="*/ 8651112 h 9200159"/>
                  <a:gd name="connsiteX148" fmla="*/ 612701 w 5744280"/>
                  <a:gd name="connsiteY148" fmla="*/ 8688154 h 9200159"/>
                  <a:gd name="connsiteX149" fmla="*/ 648223 w 5744280"/>
                  <a:gd name="connsiteY149" fmla="*/ 8723087 h 9200159"/>
                  <a:gd name="connsiteX150" fmla="*/ 683853 w 5744280"/>
                  <a:gd name="connsiteY150" fmla="*/ 8755958 h 9200159"/>
                  <a:gd name="connsiteX151" fmla="*/ 719564 w 5744280"/>
                  <a:gd name="connsiteY151" fmla="*/ 8786814 h 9200159"/>
                  <a:gd name="connsiteX152" fmla="*/ 756637 w 5744280"/>
                  <a:gd name="connsiteY152" fmla="*/ 8816678 h 9200159"/>
                  <a:gd name="connsiteX153" fmla="*/ 793748 w 5744280"/>
                  <a:gd name="connsiteY153" fmla="*/ 8844488 h 9200159"/>
                  <a:gd name="connsiteX154" fmla="*/ 830864 w 5744280"/>
                  <a:gd name="connsiteY154" fmla="*/ 8870332 h 9200159"/>
                  <a:gd name="connsiteX155" fmla="*/ 867951 w 5744280"/>
                  <a:gd name="connsiteY155" fmla="*/ 8894295 h 9200159"/>
                  <a:gd name="connsiteX156" fmla="*/ 1278834 w 5744280"/>
                  <a:gd name="connsiteY156" fmla="*/ 9133154 h 9200159"/>
                  <a:gd name="connsiteX157" fmla="*/ 1559644 w 5744280"/>
                  <a:gd name="connsiteY157" fmla="*/ 9200160 h 9200159"/>
                  <a:gd name="connsiteX158" fmla="*/ 1839844 w 5744280"/>
                  <a:gd name="connsiteY158" fmla="*/ 9083959 h 9200159"/>
                  <a:gd name="connsiteX159" fmla="*/ 2248898 w 5744280"/>
                  <a:gd name="connsiteY159" fmla="*/ 8773200 h 9200159"/>
                  <a:gd name="connsiteX160" fmla="*/ 2410269 w 5744280"/>
                  <a:gd name="connsiteY160" fmla="*/ 8526968 h 9200159"/>
                  <a:gd name="connsiteX161" fmla="*/ 2788715 w 5744280"/>
                  <a:gd name="connsiteY161" fmla="*/ 7971992 h 9200159"/>
                  <a:gd name="connsiteX162" fmla="*/ 3225735 w 5744280"/>
                  <a:gd name="connsiteY162" fmla="*/ 7383855 h 9200159"/>
                  <a:gd name="connsiteX163" fmla="*/ 3562828 w 5744280"/>
                  <a:gd name="connsiteY163" fmla="*/ 7038139 h 9200159"/>
                  <a:gd name="connsiteX164" fmla="*/ 3565672 w 5744280"/>
                  <a:gd name="connsiteY164" fmla="*/ 7036399 h 9200159"/>
                  <a:gd name="connsiteX165" fmla="*/ 3757794 w 5744280"/>
                  <a:gd name="connsiteY165" fmla="*/ 6935271 h 9200159"/>
                  <a:gd name="connsiteX166" fmla="*/ 3930856 w 5744280"/>
                  <a:gd name="connsiteY166" fmla="*/ 6822161 h 9200159"/>
                  <a:gd name="connsiteX167" fmla="*/ 4189731 w 5744280"/>
                  <a:gd name="connsiteY167" fmla="*/ 6622123 h 9200159"/>
                  <a:gd name="connsiteX168" fmla="*/ 4789889 w 5744280"/>
                  <a:gd name="connsiteY168" fmla="*/ 5827524 h 9200159"/>
                  <a:gd name="connsiteX169" fmla="*/ 4806066 w 5744280"/>
                  <a:gd name="connsiteY169" fmla="*/ 5821269 h 9200159"/>
                  <a:gd name="connsiteX170" fmla="*/ 4843684 w 5744280"/>
                  <a:gd name="connsiteY170" fmla="*/ 5801972 h 9200159"/>
                  <a:gd name="connsiteX171" fmla="*/ 4886378 w 5744280"/>
                  <a:gd name="connsiteY171" fmla="*/ 5768834 h 9200159"/>
                  <a:gd name="connsiteX172" fmla="*/ 4917778 w 5744280"/>
                  <a:gd name="connsiteY172" fmla="*/ 5721060 h 9200159"/>
                  <a:gd name="connsiteX173" fmla="*/ 4931135 w 5744280"/>
                  <a:gd name="connsiteY173" fmla="*/ 5692997 h 9200159"/>
                  <a:gd name="connsiteX174" fmla="*/ 4952125 w 5744280"/>
                  <a:gd name="connsiteY174" fmla="*/ 5658715 h 9200159"/>
                  <a:gd name="connsiteX175" fmla="*/ 4979443 w 5744280"/>
                  <a:gd name="connsiteY175" fmla="*/ 5619365 h 9200159"/>
                  <a:gd name="connsiteX176" fmla="*/ 5011784 w 5744280"/>
                  <a:gd name="connsiteY176" fmla="*/ 5576097 h 9200159"/>
                  <a:gd name="connsiteX177" fmla="*/ 5047842 w 5744280"/>
                  <a:gd name="connsiteY177" fmla="*/ 5530061 h 9200159"/>
                  <a:gd name="connsiteX178" fmla="*/ 5086312 w 5744280"/>
                  <a:gd name="connsiteY178" fmla="*/ 5482407 h 9200159"/>
                  <a:gd name="connsiteX179" fmla="*/ 5125890 w 5744280"/>
                  <a:gd name="connsiteY179" fmla="*/ 5434286 h 9200159"/>
                  <a:gd name="connsiteX180" fmla="*/ 5203147 w 5744280"/>
                  <a:gd name="connsiteY180" fmla="*/ 5341241 h 9200159"/>
                  <a:gd name="connsiteX181" fmla="*/ 5234948 w 5744280"/>
                  <a:gd name="connsiteY181" fmla="*/ 5301708 h 9200159"/>
                  <a:gd name="connsiteX182" fmla="*/ 5264230 w 5744280"/>
                  <a:gd name="connsiteY182" fmla="*/ 5262520 h 9200159"/>
                  <a:gd name="connsiteX183" fmla="*/ 5290643 w 5744280"/>
                  <a:gd name="connsiteY183" fmla="*/ 5223037 h 9200159"/>
                  <a:gd name="connsiteX184" fmla="*/ 5313841 w 5744280"/>
                  <a:gd name="connsiteY184" fmla="*/ 5182623 h 9200159"/>
                  <a:gd name="connsiteX185" fmla="*/ 5333476 w 5744280"/>
                  <a:gd name="connsiteY185" fmla="*/ 5140638 h 9200159"/>
                  <a:gd name="connsiteX186" fmla="*/ 5349198 w 5744280"/>
                  <a:gd name="connsiteY186" fmla="*/ 5096445 h 9200159"/>
                  <a:gd name="connsiteX187" fmla="*/ 5360661 w 5744280"/>
                  <a:gd name="connsiteY187" fmla="*/ 5049406 h 9200159"/>
                  <a:gd name="connsiteX188" fmla="*/ 5367517 w 5744280"/>
                  <a:gd name="connsiteY188" fmla="*/ 4998882 h 9200159"/>
                  <a:gd name="connsiteX189" fmla="*/ 5369416 w 5744280"/>
                  <a:gd name="connsiteY189" fmla="*/ 4944235 h 9200159"/>
                  <a:gd name="connsiteX190" fmla="*/ 5366012 w 5744280"/>
                  <a:gd name="connsiteY190" fmla="*/ 4884828 h 9200159"/>
                  <a:gd name="connsiteX191" fmla="*/ 5362319 w 5744280"/>
                  <a:gd name="connsiteY191" fmla="*/ 4832728 h 9200159"/>
                  <a:gd name="connsiteX192" fmla="*/ 5362562 w 5744280"/>
                  <a:gd name="connsiteY192" fmla="*/ 4788104 h 9200159"/>
                  <a:gd name="connsiteX193" fmla="*/ 5367054 w 5744280"/>
                  <a:gd name="connsiteY193" fmla="*/ 4749335 h 9200159"/>
                  <a:gd name="connsiteX194" fmla="*/ 5390035 w 5744280"/>
                  <a:gd name="connsiteY194" fmla="*/ 4682887 h 9200159"/>
                  <a:gd name="connsiteX195" fmla="*/ 5433768 w 5744280"/>
                  <a:gd name="connsiteY195" fmla="*/ 4620429 h 9200159"/>
                  <a:gd name="connsiteX196" fmla="*/ 5464199 w 5744280"/>
                  <a:gd name="connsiteY196" fmla="*/ 4586647 h 9200159"/>
                  <a:gd name="connsiteX197" fmla="*/ 5500757 w 5744280"/>
                  <a:gd name="connsiteY197" fmla="*/ 4549004 h 9200159"/>
                  <a:gd name="connsiteX198" fmla="*/ 5593507 w 5744280"/>
                  <a:gd name="connsiteY198" fmla="*/ 4455657 h 9200159"/>
                  <a:gd name="connsiteX199" fmla="*/ 5625841 w 5744280"/>
                  <a:gd name="connsiteY199" fmla="*/ 4419043 h 9200159"/>
                  <a:gd name="connsiteX200" fmla="*/ 5653995 w 5744280"/>
                  <a:gd name="connsiteY200" fmla="*/ 4379812 h 9200159"/>
                  <a:gd name="connsiteX201" fmla="*/ 5678090 w 5744280"/>
                  <a:gd name="connsiteY201" fmla="*/ 4338319 h 9200159"/>
                  <a:gd name="connsiteX202" fmla="*/ 5698250 w 5744280"/>
                  <a:gd name="connsiteY202" fmla="*/ 4294915 h 9200159"/>
                  <a:gd name="connsiteX203" fmla="*/ 5714595 w 5744280"/>
                  <a:gd name="connsiteY203" fmla="*/ 4249953 h 9200159"/>
                  <a:gd name="connsiteX204" fmla="*/ 5727249 w 5744280"/>
                  <a:gd name="connsiteY204" fmla="*/ 4203787 h 9200159"/>
                  <a:gd name="connsiteX205" fmla="*/ 5736333 w 5744280"/>
                  <a:gd name="connsiteY205" fmla="*/ 4156769 h 9200159"/>
                  <a:gd name="connsiteX206" fmla="*/ 5741969 w 5744280"/>
                  <a:gd name="connsiteY206" fmla="*/ 4109251 h 9200159"/>
                  <a:gd name="connsiteX207" fmla="*/ 5744279 w 5744280"/>
                  <a:gd name="connsiteY207" fmla="*/ 4061588 h 9200159"/>
                  <a:gd name="connsiteX208" fmla="*/ 5743385 w 5744280"/>
                  <a:gd name="connsiteY208" fmla="*/ 4014131 h 9200159"/>
                  <a:gd name="connsiteX209" fmla="*/ 5739410 w 5744280"/>
                  <a:gd name="connsiteY209" fmla="*/ 3967233 h 9200159"/>
                  <a:gd name="connsiteX210" fmla="*/ 5732475 w 5744280"/>
                  <a:gd name="connsiteY210" fmla="*/ 3921248 h 9200159"/>
                  <a:gd name="connsiteX211" fmla="*/ 5722703 w 5744280"/>
                  <a:gd name="connsiteY211" fmla="*/ 3876528 h 9200159"/>
                  <a:gd name="connsiteX212" fmla="*/ 5710215 w 5744280"/>
                  <a:gd name="connsiteY212" fmla="*/ 3833426 h 9200159"/>
                  <a:gd name="connsiteX213" fmla="*/ 5695134 w 5744280"/>
                  <a:gd name="connsiteY213" fmla="*/ 3792295 h 9200159"/>
                  <a:gd name="connsiteX214" fmla="*/ 5677582 w 5744280"/>
                  <a:gd name="connsiteY214" fmla="*/ 3753487 h 9200159"/>
                  <a:gd name="connsiteX215" fmla="*/ 5657680 w 5744280"/>
                  <a:gd name="connsiteY215" fmla="*/ 3717355 h 9200159"/>
                  <a:gd name="connsiteX216" fmla="*/ 5627306 w 5744280"/>
                  <a:gd name="connsiteY216" fmla="*/ 3666739 h 9200159"/>
                  <a:gd name="connsiteX217" fmla="*/ 5601302 w 5744280"/>
                  <a:gd name="connsiteY217" fmla="*/ 3621031 h 9200159"/>
                  <a:gd name="connsiteX218" fmla="*/ 5579857 w 5744280"/>
                  <a:gd name="connsiteY218" fmla="*/ 3578831 h 9200159"/>
                  <a:gd name="connsiteX219" fmla="*/ 5563162 w 5744280"/>
                  <a:gd name="connsiteY219" fmla="*/ 3538740 h 9200159"/>
                  <a:gd name="connsiteX220" fmla="*/ 5551406 w 5744280"/>
                  <a:gd name="connsiteY220" fmla="*/ 3499357 h 9200159"/>
                  <a:gd name="connsiteX221" fmla="*/ 5544778 w 5744280"/>
                  <a:gd name="connsiteY221" fmla="*/ 3459283 h 9200159"/>
                  <a:gd name="connsiteX222" fmla="*/ 5543469 w 5744280"/>
                  <a:gd name="connsiteY222" fmla="*/ 3417118 h 9200159"/>
                  <a:gd name="connsiteX223" fmla="*/ 5547668 w 5744280"/>
                  <a:gd name="connsiteY223" fmla="*/ 3371463 h 9200159"/>
                  <a:gd name="connsiteX224" fmla="*/ 5557564 w 5744280"/>
                  <a:gd name="connsiteY224" fmla="*/ 3320916 h 9200159"/>
                  <a:gd name="connsiteX225" fmla="*/ 5573348 w 5744280"/>
                  <a:gd name="connsiteY225" fmla="*/ 3264079 h 9200159"/>
                  <a:gd name="connsiteX226" fmla="*/ 5595209 w 5744280"/>
                  <a:gd name="connsiteY226" fmla="*/ 3199551 h 9200159"/>
                  <a:gd name="connsiteX227" fmla="*/ 5612090 w 5744280"/>
                  <a:gd name="connsiteY227" fmla="*/ 3145509 h 9200159"/>
                  <a:gd name="connsiteX228" fmla="*/ 5623777 w 5744280"/>
                  <a:gd name="connsiteY228" fmla="*/ 3091646 h 9200159"/>
                  <a:gd name="connsiteX229" fmla="*/ 5630591 w 5744280"/>
                  <a:gd name="connsiteY229" fmla="*/ 3038251 h 9200159"/>
                  <a:gd name="connsiteX230" fmla="*/ 5632856 w 5744280"/>
                  <a:gd name="connsiteY230" fmla="*/ 2985612 h 9200159"/>
                  <a:gd name="connsiteX231" fmla="*/ 5630892 w 5744280"/>
                  <a:gd name="connsiteY231" fmla="*/ 2934017 h 9200159"/>
                  <a:gd name="connsiteX232" fmla="*/ 5625023 w 5744280"/>
                  <a:gd name="connsiteY232" fmla="*/ 2883752 h 9200159"/>
                  <a:gd name="connsiteX233" fmla="*/ 5615570 w 5744280"/>
                  <a:gd name="connsiteY233" fmla="*/ 2835107 h 9200159"/>
                  <a:gd name="connsiteX234" fmla="*/ 5602855 w 5744280"/>
                  <a:gd name="connsiteY234" fmla="*/ 2788368 h 9200159"/>
                  <a:gd name="connsiteX235" fmla="*/ 5587202 w 5744280"/>
                  <a:gd name="connsiteY235" fmla="*/ 2743824 h 9200159"/>
                  <a:gd name="connsiteX236" fmla="*/ 5568931 w 5744280"/>
                  <a:gd name="connsiteY236" fmla="*/ 2701763 h 9200159"/>
                  <a:gd name="connsiteX237" fmla="*/ 5548365 w 5744280"/>
                  <a:gd name="connsiteY237" fmla="*/ 2662471 h 9200159"/>
                  <a:gd name="connsiteX238" fmla="*/ 5525827 w 5744280"/>
                  <a:gd name="connsiteY238" fmla="*/ 2626237 h 9200159"/>
                  <a:gd name="connsiteX239" fmla="*/ 5501638 w 5744280"/>
                  <a:gd name="connsiteY239" fmla="*/ 2593349 h 9200159"/>
                  <a:gd name="connsiteX240" fmla="*/ 5476121 w 5744280"/>
                  <a:gd name="connsiteY240" fmla="*/ 2564094 h 9200159"/>
                  <a:gd name="connsiteX241" fmla="*/ 5448675 w 5744280"/>
                  <a:gd name="connsiteY241" fmla="*/ 2533860 h 9200159"/>
                  <a:gd name="connsiteX242" fmla="*/ 5418823 w 5744280"/>
                  <a:gd name="connsiteY242" fmla="*/ 2498414 h 9200159"/>
                  <a:gd name="connsiteX243" fmla="*/ 5387071 w 5744280"/>
                  <a:gd name="connsiteY243" fmla="*/ 2458607 h 9200159"/>
                  <a:gd name="connsiteX244" fmla="*/ 5353923 w 5744280"/>
                  <a:gd name="connsiteY244" fmla="*/ 2415290 h 9200159"/>
                  <a:gd name="connsiteX245" fmla="*/ 5319887 w 5744280"/>
                  <a:gd name="connsiteY245" fmla="*/ 2369314 h 9200159"/>
                  <a:gd name="connsiteX246" fmla="*/ 5285467 w 5744280"/>
                  <a:gd name="connsiteY246" fmla="*/ 2321528 h 9200159"/>
                  <a:gd name="connsiteX247" fmla="*/ 5251169 w 5744280"/>
                  <a:gd name="connsiteY247" fmla="*/ 2272784 h 9200159"/>
                  <a:gd name="connsiteX248" fmla="*/ 5217499 w 5744280"/>
                  <a:gd name="connsiteY248" fmla="*/ 2223933 h 9200159"/>
                  <a:gd name="connsiteX249" fmla="*/ 5184962 w 5744280"/>
                  <a:gd name="connsiteY249" fmla="*/ 2175824 h 9200159"/>
                  <a:gd name="connsiteX250" fmla="*/ 5154065 w 5744280"/>
                  <a:gd name="connsiteY250" fmla="*/ 2129309 h 9200159"/>
                  <a:gd name="connsiteX251" fmla="*/ 5125313 w 5744280"/>
                  <a:gd name="connsiteY251" fmla="*/ 2085239 h 9200159"/>
                  <a:gd name="connsiteX252" fmla="*/ 5099211 w 5744280"/>
                  <a:gd name="connsiteY252" fmla="*/ 2044463 h 9200159"/>
                  <a:gd name="connsiteX253" fmla="*/ 5076266 w 5744280"/>
                  <a:gd name="connsiteY253" fmla="*/ 2007832 h 9200159"/>
                  <a:gd name="connsiteX254" fmla="*/ 5056983 w 5744280"/>
                  <a:gd name="connsiteY254" fmla="*/ 1976198 h 9200159"/>
                  <a:gd name="connsiteX255" fmla="*/ 5036934 w 5744280"/>
                  <a:gd name="connsiteY255" fmla="*/ 1945333 h 9200159"/>
                  <a:gd name="connsiteX256" fmla="*/ 5011161 w 5744280"/>
                  <a:gd name="connsiteY256" fmla="*/ 1910458 h 9200159"/>
                  <a:gd name="connsiteX257" fmla="*/ 4980084 w 5744280"/>
                  <a:gd name="connsiteY257" fmla="*/ 1872956 h 9200159"/>
                  <a:gd name="connsiteX258" fmla="*/ 4944126 w 5744280"/>
                  <a:gd name="connsiteY258" fmla="*/ 1834211 h 9200159"/>
                  <a:gd name="connsiteX259" fmla="*/ 4903708 w 5744280"/>
                  <a:gd name="connsiteY259" fmla="*/ 1795605 h 9200159"/>
                  <a:gd name="connsiteX260" fmla="*/ 4859252 w 5744280"/>
                  <a:gd name="connsiteY260" fmla="*/ 1758523 h 9200159"/>
                  <a:gd name="connsiteX261" fmla="*/ 4811182 w 5744280"/>
                  <a:gd name="connsiteY261" fmla="*/ 1724347 h 9200159"/>
                  <a:gd name="connsiteX262" fmla="*/ 4759917 w 5744280"/>
                  <a:gd name="connsiteY262" fmla="*/ 1694461 h 9200159"/>
                  <a:gd name="connsiteX263" fmla="*/ 4718007 w 5744280"/>
                  <a:gd name="connsiteY263" fmla="*/ 1676458 h 9200159"/>
                  <a:gd name="connsiteX264" fmla="*/ 4674209 w 5744280"/>
                  <a:gd name="connsiteY264" fmla="*/ 1664454 h 9200159"/>
                  <a:gd name="connsiteX265" fmla="*/ 4628575 w 5744280"/>
                  <a:gd name="connsiteY265" fmla="*/ 1657661 h 9200159"/>
                  <a:gd name="connsiteX266" fmla="*/ 4581158 w 5744280"/>
                  <a:gd name="connsiteY266" fmla="*/ 1655293 h 9200159"/>
                  <a:gd name="connsiteX267" fmla="*/ 4532009 w 5744280"/>
                  <a:gd name="connsiteY267" fmla="*/ 1656563 h 9200159"/>
                  <a:gd name="connsiteX268" fmla="*/ 4481182 w 5744280"/>
                  <a:gd name="connsiteY268" fmla="*/ 1660684 h 9200159"/>
                  <a:gd name="connsiteX269" fmla="*/ 4428728 w 5744280"/>
                  <a:gd name="connsiteY269" fmla="*/ 1666869 h 9200159"/>
                  <a:gd name="connsiteX270" fmla="*/ 4374700 w 5744280"/>
                  <a:gd name="connsiteY270" fmla="*/ 1674332 h 9200159"/>
                  <a:gd name="connsiteX271" fmla="*/ 4334645 w 5744280"/>
                  <a:gd name="connsiteY271" fmla="*/ 1680915 h 9200159"/>
                  <a:gd name="connsiteX272" fmla="*/ 4288744 w 5744280"/>
                  <a:gd name="connsiteY272" fmla="*/ 1690013 h 9200159"/>
                  <a:gd name="connsiteX273" fmla="*/ 4238460 w 5744280"/>
                  <a:gd name="connsiteY273" fmla="*/ 1701435 h 9200159"/>
                  <a:gd name="connsiteX274" fmla="*/ 4185251 w 5744280"/>
                  <a:gd name="connsiteY274" fmla="*/ 1714986 h 9200159"/>
                  <a:gd name="connsiteX275" fmla="*/ 4130578 w 5744280"/>
                  <a:gd name="connsiteY275" fmla="*/ 1730475 h 9200159"/>
                  <a:gd name="connsiteX276" fmla="*/ 4075903 w 5744280"/>
                  <a:gd name="connsiteY276" fmla="*/ 1747708 h 9200159"/>
                  <a:gd name="connsiteX277" fmla="*/ 4022684 w 5744280"/>
                  <a:gd name="connsiteY277" fmla="*/ 1766493 h 9200159"/>
                  <a:gd name="connsiteX278" fmla="*/ 3972384 w 5744280"/>
                  <a:gd name="connsiteY278" fmla="*/ 1786636 h 9200159"/>
                  <a:gd name="connsiteX279" fmla="*/ 3926461 w 5744280"/>
                  <a:gd name="connsiteY279" fmla="*/ 1807946 h 9200159"/>
                  <a:gd name="connsiteX280" fmla="*/ 3886377 w 5744280"/>
                  <a:gd name="connsiteY280" fmla="*/ 1830229 h 9200159"/>
                  <a:gd name="connsiteX281" fmla="*/ 3853592 w 5744280"/>
                  <a:gd name="connsiteY281" fmla="*/ 1853292 h 9200159"/>
                  <a:gd name="connsiteX282" fmla="*/ 3815761 w 5744280"/>
                  <a:gd name="connsiteY282" fmla="*/ 1900989 h 9200159"/>
                  <a:gd name="connsiteX283" fmla="*/ 3804270 w 5744280"/>
                  <a:gd name="connsiteY283" fmla="*/ 1949993 h 9200159"/>
                  <a:gd name="connsiteX284" fmla="*/ 3804148 w 5744280"/>
                  <a:gd name="connsiteY284" fmla="*/ 1993948 h 9200159"/>
                  <a:gd name="connsiteX285" fmla="*/ 3813468 w 5744280"/>
                  <a:gd name="connsiteY285" fmla="*/ 2035160 h 9200159"/>
                  <a:gd name="connsiteX286" fmla="*/ 3830303 w 5744280"/>
                  <a:gd name="connsiteY286" fmla="*/ 2075936 h 9200159"/>
                  <a:gd name="connsiteX287" fmla="*/ 3852724 w 5744280"/>
                  <a:gd name="connsiteY287" fmla="*/ 2118586 h 9200159"/>
                  <a:gd name="connsiteX288" fmla="*/ 3878804 w 5744280"/>
                  <a:gd name="connsiteY288" fmla="*/ 2165415 h 9200159"/>
                  <a:gd name="connsiteX289" fmla="*/ 3918442 w 5744280"/>
                  <a:gd name="connsiteY289" fmla="*/ 2200113 h 9200159"/>
                  <a:gd name="connsiteX290" fmla="*/ 3938163 w 5744280"/>
                  <a:gd name="connsiteY290" fmla="*/ 2191789 h 9200159"/>
                  <a:gd name="connsiteX291" fmla="*/ 3958479 w 5744280"/>
                  <a:gd name="connsiteY291" fmla="*/ 2170118 h 9200159"/>
                  <a:gd name="connsiteX292" fmla="*/ 3979883 w 5744280"/>
                  <a:gd name="connsiteY292" fmla="*/ 2137924 h 9200159"/>
                  <a:gd name="connsiteX293" fmla="*/ 4002871 w 5744280"/>
                  <a:gd name="connsiteY293" fmla="*/ 2098036 h 9200159"/>
                  <a:gd name="connsiteX294" fmla="*/ 4027937 w 5744280"/>
                  <a:gd name="connsiteY294" fmla="*/ 2053277 h 9200159"/>
                  <a:gd name="connsiteX295" fmla="*/ 4055575 w 5744280"/>
                  <a:gd name="connsiteY295" fmla="*/ 2006475 h 9200159"/>
                  <a:gd name="connsiteX296" fmla="*/ 4093990 w 5744280"/>
                  <a:gd name="connsiteY296" fmla="*/ 1951401 h 9200159"/>
                  <a:gd name="connsiteX297" fmla="*/ 4137034 w 5744280"/>
                  <a:gd name="connsiteY297" fmla="*/ 1899962 h 9200159"/>
                  <a:gd name="connsiteX298" fmla="*/ 4181121 w 5744280"/>
                  <a:gd name="connsiteY298" fmla="*/ 1854262 h 9200159"/>
                  <a:gd name="connsiteX299" fmla="*/ 4222664 w 5744280"/>
                  <a:gd name="connsiteY299" fmla="*/ 1816401 h 9200159"/>
                  <a:gd name="connsiteX300" fmla="*/ 4258076 w 5744280"/>
                  <a:gd name="connsiteY300" fmla="*/ 1788480 h 9200159"/>
                  <a:gd name="connsiteX301" fmla="*/ 4296164 w 5744280"/>
                  <a:gd name="connsiteY301" fmla="*/ 1770865 h 9200159"/>
                  <a:gd name="connsiteX302" fmla="*/ 4292382 w 5744280"/>
                  <a:gd name="connsiteY302" fmla="*/ 1782975 h 9200159"/>
                  <a:gd name="connsiteX303" fmla="*/ 4274750 w 5744280"/>
                  <a:gd name="connsiteY303" fmla="*/ 1806761 h 9200159"/>
                  <a:gd name="connsiteX304" fmla="*/ 4212279 w 5744280"/>
                  <a:gd name="connsiteY304" fmla="*/ 1882444 h 9200159"/>
                  <a:gd name="connsiteX305" fmla="*/ 4174609 w 5744280"/>
                  <a:gd name="connsiteY305" fmla="*/ 1930881 h 9200159"/>
                  <a:gd name="connsiteX306" fmla="*/ 4137431 w 5744280"/>
                  <a:gd name="connsiteY306" fmla="*/ 1984077 h 9200159"/>
                  <a:gd name="connsiteX307" fmla="*/ 4104330 w 5744280"/>
                  <a:gd name="connsiteY307" fmla="*/ 2040302 h 9200159"/>
                  <a:gd name="connsiteX308" fmla="*/ 4078892 w 5744280"/>
                  <a:gd name="connsiteY308" fmla="*/ 2097826 h 9200159"/>
                  <a:gd name="connsiteX309" fmla="*/ 4060911 w 5744280"/>
                  <a:gd name="connsiteY309" fmla="*/ 2164811 h 9200159"/>
                  <a:gd name="connsiteX310" fmla="*/ 4052903 w 5744280"/>
                  <a:gd name="connsiteY310" fmla="*/ 2229519 h 9200159"/>
                  <a:gd name="connsiteX311" fmla="*/ 4052298 w 5744280"/>
                  <a:gd name="connsiteY311" fmla="*/ 2289169 h 9200159"/>
                  <a:gd name="connsiteX312" fmla="*/ 4056526 w 5744280"/>
                  <a:gd name="connsiteY312" fmla="*/ 2340980 h 9200159"/>
                  <a:gd name="connsiteX313" fmla="*/ 4063018 w 5744280"/>
                  <a:gd name="connsiteY313" fmla="*/ 2382174 h 9200159"/>
                  <a:gd name="connsiteX314" fmla="*/ 4069205 w 5744280"/>
                  <a:gd name="connsiteY314" fmla="*/ 2409970 h 9200159"/>
                  <a:gd name="connsiteX315" fmla="*/ 4079166 w 5744280"/>
                  <a:gd name="connsiteY315" fmla="*/ 2446136 h 9200159"/>
                  <a:gd name="connsiteX316" fmla="*/ 4079258 w 5744280"/>
                  <a:gd name="connsiteY316" fmla="*/ 2467211 h 9200159"/>
                  <a:gd name="connsiteX317" fmla="*/ 4054798 w 5744280"/>
                  <a:gd name="connsiteY317" fmla="*/ 2502618 h 9200159"/>
                  <a:gd name="connsiteX318" fmla="*/ 3989193 w 5744280"/>
                  <a:gd name="connsiteY318" fmla="*/ 2535177 h 9200159"/>
                  <a:gd name="connsiteX319" fmla="*/ 3937853 w 5744280"/>
                  <a:gd name="connsiteY319" fmla="*/ 2552690 h 9200159"/>
                  <a:gd name="connsiteX320" fmla="*/ 3872498 w 5744280"/>
                  <a:gd name="connsiteY320" fmla="*/ 2572254 h 9200159"/>
                  <a:gd name="connsiteX321" fmla="*/ 3791884 w 5744280"/>
                  <a:gd name="connsiteY321" fmla="*/ 2594790 h 9200159"/>
                  <a:gd name="connsiteX322" fmla="*/ 3694768 w 5744280"/>
                  <a:gd name="connsiteY322" fmla="*/ 2621218 h 9200159"/>
                  <a:gd name="connsiteX323" fmla="*/ 3605614 w 5744280"/>
                  <a:gd name="connsiteY323" fmla="*/ 2643797 h 9200159"/>
                  <a:gd name="connsiteX324" fmla="*/ 3529672 w 5744280"/>
                  <a:gd name="connsiteY324" fmla="*/ 2659671 h 9200159"/>
                  <a:gd name="connsiteX325" fmla="*/ 3465890 w 5744280"/>
                  <a:gd name="connsiteY325" fmla="*/ 2669208 h 9200159"/>
                  <a:gd name="connsiteX326" fmla="*/ 3413218 w 5744280"/>
                  <a:gd name="connsiteY326" fmla="*/ 2672777 h 9200159"/>
                  <a:gd name="connsiteX327" fmla="*/ 3370605 w 5744280"/>
                  <a:gd name="connsiteY327" fmla="*/ 2670746 h 9200159"/>
                  <a:gd name="connsiteX328" fmla="*/ 3311356 w 5744280"/>
                  <a:gd name="connsiteY328" fmla="*/ 2651355 h 9200159"/>
                  <a:gd name="connsiteX329" fmla="*/ 3279739 w 5744280"/>
                  <a:gd name="connsiteY329" fmla="*/ 2613980 h 9200159"/>
                  <a:gd name="connsiteX330" fmla="*/ 3267349 w 5744280"/>
                  <a:gd name="connsiteY330" fmla="*/ 2561567 h 9200159"/>
                  <a:gd name="connsiteX331" fmla="*/ 3265513 w 5744280"/>
                  <a:gd name="connsiteY331" fmla="*/ 2506720 h 9200159"/>
                  <a:gd name="connsiteX332" fmla="*/ 3266088 w 5744280"/>
                  <a:gd name="connsiteY332" fmla="*/ 2469693 h 9200159"/>
                  <a:gd name="connsiteX333" fmla="*/ 3267673 w 5744280"/>
                  <a:gd name="connsiteY333" fmla="*/ 2427312 h 9200159"/>
                  <a:gd name="connsiteX334" fmla="*/ 3270278 w 5744280"/>
                  <a:gd name="connsiteY334" fmla="*/ 2380366 h 9200159"/>
                  <a:gd name="connsiteX335" fmla="*/ 3273914 w 5744280"/>
                  <a:gd name="connsiteY335" fmla="*/ 2329639 h 9200159"/>
                  <a:gd name="connsiteX336" fmla="*/ 3278592 w 5744280"/>
                  <a:gd name="connsiteY336" fmla="*/ 2275921 h 9200159"/>
                  <a:gd name="connsiteX337" fmla="*/ 3284323 w 5744280"/>
                  <a:gd name="connsiteY337" fmla="*/ 2219997 h 9200159"/>
                  <a:gd name="connsiteX338" fmla="*/ 3291117 w 5744280"/>
                  <a:gd name="connsiteY338" fmla="*/ 2162655 h 9200159"/>
                  <a:gd name="connsiteX339" fmla="*/ 3298984 w 5744280"/>
                  <a:gd name="connsiteY339" fmla="*/ 2104681 h 9200159"/>
                  <a:gd name="connsiteX340" fmla="*/ 3307937 w 5744280"/>
                  <a:gd name="connsiteY340" fmla="*/ 2046863 h 9200159"/>
                  <a:gd name="connsiteX341" fmla="*/ 3317984 w 5744280"/>
                  <a:gd name="connsiteY341" fmla="*/ 1989988 h 9200159"/>
                  <a:gd name="connsiteX342" fmla="*/ 3329138 w 5744280"/>
                  <a:gd name="connsiteY342" fmla="*/ 1934842 h 9200159"/>
                  <a:gd name="connsiteX343" fmla="*/ 3341409 w 5744280"/>
                  <a:gd name="connsiteY343" fmla="*/ 1882214 h 9200159"/>
                  <a:gd name="connsiteX344" fmla="*/ 3354807 w 5744280"/>
                  <a:gd name="connsiteY344" fmla="*/ 1832888 h 9200159"/>
                  <a:gd name="connsiteX345" fmla="*/ 3369343 w 5744280"/>
                  <a:gd name="connsiteY345" fmla="*/ 1787654 h 9200159"/>
                  <a:gd name="connsiteX346" fmla="*/ 3378110 w 5744280"/>
                  <a:gd name="connsiteY346" fmla="*/ 1761411 h 9200159"/>
                  <a:gd name="connsiteX347" fmla="*/ 3387103 w 5744280"/>
                  <a:gd name="connsiteY347" fmla="*/ 1731893 h 9200159"/>
                  <a:gd name="connsiteX348" fmla="*/ 3405480 w 5744280"/>
                  <a:gd name="connsiteY348" fmla="*/ 1663724 h 9200159"/>
                  <a:gd name="connsiteX349" fmla="*/ 3414721 w 5744280"/>
                  <a:gd name="connsiteY349" fmla="*/ 1625418 h 9200159"/>
                  <a:gd name="connsiteX350" fmla="*/ 3423902 w 5744280"/>
                  <a:gd name="connsiteY350" fmla="*/ 1584529 h 9200159"/>
                  <a:gd name="connsiteX351" fmla="*/ 3432949 w 5744280"/>
                  <a:gd name="connsiteY351" fmla="*/ 1541229 h 9200159"/>
                  <a:gd name="connsiteX352" fmla="*/ 3441792 w 5744280"/>
                  <a:gd name="connsiteY352" fmla="*/ 1495690 h 9200159"/>
                  <a:gd name="connsiteX353" fmla="*/ 3450358 w 5744280"/>
                  <a:gd name="connsiteY353" fmla="*/ 1448085 h 9200159"/>
                  <a:gd name="connsiteX354" fmla="*/ 3458576 w 5744280"/>
                  <a:gd name="connsiteY354" fmla="*/ 1398587 h 9200159"/>
                  <a:gd name="connsiteX355" fmla="*/ 3466374 w 5744280"/>
                  <a:gd name="connsiteY355" fmla="*/ 1347369 h 9200159"/>
                  <a:gd name="connsiteX356" fmla="*/ 3473681 w 5744280"/>
                  <a:gd name="connsiteY356" fmla="*/ 1294603 h 9200159"/>
                  <a:gd name="connsiteX357" fmla="*/ 3480423 w 5744280"/>
                  <a:gd name="connsiteY357" fmla="*/ 1240462 h 9200159"/>
                  <a:gd name="connsiteX358" fmla="*/ 3486531 w 5744280"/>
                  <a:gd name="connsiteY358" fmla="*/ 1185118 h 9200159"/>
                  <a:gd name="connsiteX359" fmla="*/ 3491931 w 5744280"/>
                  <a:gd name="connsiteY359" fmla="*/ 1128745 h 9200159"/>
                  <a:gd name="connsiteX360" fmla="*/ 3496552 w 5744280"/>
                  <a:gd name="connsiteY360" fmla="*/ 1071515 h 9200159"/>
                  <a:gd name="connsiteX361" fmla="*/ 3500322 w 5744280"/>
                  <a:gd name="connsiteY361" fmla="*/ 1013600 h 9200159"/>
                  <a:gd name="connsiteX362" fmla="*/ 3503170 w 5744280"/>
                  <a:gd name="connsiteY362" fmla="*/ 955173 h 9200159"/>
                  <a:gd name="connsiteX363" fmla="*/ 3505023 w 5744280"/>
                  <a:gd name="connsiteY363" fmla="*/ 896407 h 9200159"/>
                  <a:gd name="connsiteX364" fmla="*/ 3505810 w 5744280"/>
                  <a:gd name="connsiteY364" fmla="*/ 837475 h 9200159"/>
                  <a:gd name="connsiteX365" fmla="*/ 3505458 w 5744280"/>
                  <a:gd name="connsiteY365" fmla="*/ 778549 h 9200159"/>
                  <a:gd name="connsiteX366" fmla="*/ 3503897 w 5744280"/>
                  <a:gd name="connsiteY366" fmla="*/ 719802 h 9200159"/>
                  <a:gd name="connsiteX367" fmla="*/ 3501054 w 5744280"/>
                  <a:gd name="connsiteY367" fmla="*/ 661407 h 9200159"/>
                  <a:gd name="connsiteX368" fmla="*/ 3496858 w 5744280"/>
                  <a:gd name="connsiteY368" fmla="*/ 603536 h 9200159"/>
                  <a:gd name="connsiteX369" fmla="*/ 3491236 w 5744280"/>
                  <a:gd name="connsiteY369" fmla="*/ 546362 h 9200159"/>
                  <a:gd name="connsiteX370" fmla="*/ 3484117 w 5744280"/>
                  <a:gd name="connsiteY370" fmla="*/ 490057 h 9200159"/>
                  <a:gd name="connsiteX371" fmla="*/ 3475430 w 5744280"/>
                  <a:gd name="connsiteY371" fmla="*/ 434795 h 9200159"/>
                  <a:gd name="connsiteX372" fmla="*/ 3465101 w 5744280"/>
                  <a:gd name="connsiteY372" fmla="*/ 380748 h 9200159"/>
                  <a:gd name="connsiteX373" fmla="*/ 3448368 w 5744280"/>
                  <a:gd name="connsiteY373" fmla="*/ 313592 h 9200159"/>
                  <a:gd name="connsiteX374" fmla="*/ 3428123 w 5744280"/>
                  <a:gd name="connsiteY374" fmla="*/ 254182 h 9200159"/>
                  <a:gd name="connsiteX375" fmla="*/ 3404711 w 5744280"/>
                  <a:gd name="connsiteY375" fmla="*/ 202128 h 9200159"/>
                  <a:gd name="connsiteX376" fmla="*/ 3378479 w 5744280"/>
                  <a:gd name="connsiteY376" fmla="*/ 157037 h 9200159"/>
                  <a:gd name="connsiteX377" fmla="*/ 3349774 w 5744280"/>
                  <a:gd name="connsiteY377" fmla="*/ 118518 h 9200159"/>
                  <a:gd name="connsiteX378" fmla="*/ 3318941 w 5744280"/>
                  <a:gd name="connsiteY378" fmla="*/ 86179 h 9200159"/>
                  <a:gd name="connsiteX379" fmla="*/ 3286328 w 5744280"/>
                  <a:gd name="connsiteY379" fmla="*/ 59628 h 9200159"/>
                  <a:gd name="connsiteX380" fmla="*/ 3252280 w 5744280"/>
                  <a:gd name="connsiteY380" fmla="*/ 38475 h 9200159"/>
                  <a:gd name="connsiteX381" fmla="*/ 3217145 w 5744280"/>
                  <a:gd name="connsiteY381" fmla="*/ 22327 h 9200159"/>
                  <a:gd name="connsiteX382" fmla="*/ 3144997 w 5744280"/>
                  <a:gd name="connsiteY382" fmla="*/ 3482 h 9200159"/>
                  <a:gd name="connsiteX383" fmla="*/ 3108676 w 5744280"/>
                  <a:gd name="connsiteY383" fmla="*/ 1 h 9200159"/>
                  <a:gd name="connsiteX0" fmla="*/ 3108676 w 5744280"/>
                  <a:gd name="connsiteY0" fmla="*/ 1 h 9200159"/>
                  <a:gd name="connsiteX1" fmla="*/ 3037276 w 5744280"/>
                  <a:gd name="connsiteY1" fmla="*/ 2965 h 9200159"/>
                  <a:gd name="connsiteX2" fmla="*/ 2969838 w 5744280"/>
                  <a:gd name="connsiteY2" fmla="*/ 16553 h 9200159"/>
                  <a:gd name="connsiteX3" fmla="*/ 2909135 w 5744280"/>
                  <a:gd name="connsiteY3" fmla="*/ 37632 h 9200159"/>
                  <a:gd name="connsiteX4" fmla="*/ 2857937 w 5744280"/>
                  <a:gd name="connsiteY4" fmla="*/ 63069 h 9200159"/>
                  <a:gd name="connsiteX5" fmla="*/ 2822524 w 5744280"/>
                  <a:gd name="connsiteY5" fmla="*/ 88171 h 9200159"/>
                  <a:gd name="connsiteX6" fmla="*/ 2790883 w 5744280"/>
                  <a:gd name="connsiteY6" fmla="*/ 125125 h 9200159"/>
                  <a:gd name="connsiteX7" fmla="*/ 2755699 w 5744280"/>
                  <a:gd name="connsiteY7" fmla="*/ 178520 h 9200159"/>
                  <a:gd name="connsiteX8" fmla="*/ 2717762 w 5744280"/>
                  <a:gd name="connsiteY8" fmla="*/ 246483 h 9200159"/>
                  <a:gd name="connsiteX9" fmla="*/ 2698008 w 5744280"/>
                  <a:gd name="connsiteY9" fmla="*/ 285344 h 9200159"/>
                  <a:gd name="connsiteX10" fmla="*/ 2677861 w 5744280"/>
                  <a:gd name="connsiteY10" fmla="*/ 327146 h 9200159"/>
                  <a:gd name="connsiteX11" fmla="*/ 2657421 w 5744280"/>
                  <a:gd name="connsiteY11" fmla="*/ 371655 h 9200159"/>
                  <a:gd name="connsiteX12" fmla="*/ 2636787 w 5744280"/>
                  <a:gd name="connsiteY12" fmla="*/ 418638 h 9200159"/>
                  <a:gd name="connsiteX13" fmla="*/ 2616056 w 5744280"/>
                  <a:gd name="connsiteY13" fmla="*/ 467860 h 9200159"/>
                  <a:gd name="connsiteX14" fmla="*/ 2595328 w 5744280"/>
                  <a:gd name="connsiteY14" fmla="*/ 519089 h 9200159"/>
                  <a:gd name="connsiteX15" fmla="*/ 2574701 w 5744280"/>
                  <a:gd name="connsiteY15" fmla="*/ 572089 h 9200159"/>
                  <a:gd name="connsiteX16" fmla="*/ 2554274 w 5744280"/>
                  <a:gd name="connsiteY16" fmla="*/ 626628 h 9200159"/>
                  <a:gd name="connsiteX17" fmla="*/ 2534147 w 5744280"/>
                  <a:gd name="connsiteY17" fmla="*/ 682471 h 9200159"/>
                  <a:gd name="connsiteX18" fmla="*/ 2514416 w 5744280"/>
                  <a:gd name="connsiteY18" fmla="*/ 739386 h 9200159"/>
                  <a:gd name="connsiteX19" fmla="*/ 2495183 w 5744280"/>
                  <a:gd name="connsiteY19" fmla="*/ 797137 h 9200159"/>
                  <a:gd name="connsiteX20" fmla="*/ 2476544 w 5744280"/>
                  <a:gd name="connsiteY20" fmla="*/ 855491 h 9200159"/>
                  <a:gd name="connsiteX21" fmla="*/ 2458598 w 5744280"/>
                  <a:gd name="connsiteY21" fmla="*/ 914215 h 9200159"/>
                  <a:gd name="connsiteX22" fmla="*/ 2441445 w 5744280"/>
                  <a:gd name="connsiteY22" fmla="*/ 973075 h 9200159"/>
                  <a:gd name="connsiteX23" fmla="*/ 2425184 w 5744280"/>
                  <a:gd name="connsiteY23" fmla="*/ 1031836 h 9200159"/>
                  <a:gd name="connsiteX24" fmla="*/ 2409912 w 5744280"/>
                  <a:gd name="connsiteY24" fmla="*/ 1090266 h 9200159"/>
                  <a:gd name="connsiteX25" fmla="*/ 2395729 w 5744280"/>
                  <a:gd name="connsiteY25" fmla="*/ 1148130 h 9200159"/>
                  <a:gd name="connsiteX26" fmla="*/ 2382733 w 5744280"/>
                  <a:gd name="connsiteY26" fmla="*/ 1205195 h 9200159"/>
                  <a:gd name="connsiteX27" fmla="*/ 2371023 w 5744280"/>
                  <a:gd name="connsiteY27" fmla="*/ 1261226 h 9200159"/>
                  <a:gd name="connsiteX28" fmla="*/ 2360697 w 5744280"/>
                  <a:gd name="connsiteY28" fmla="*/ 1315991 h 9200159"/>
                  <a:gd name="connsiteX29" fmla="*/ 2351856 w 5744280"/>
                  <a:gd name="connsiteY29" fmla="*/ 1369254 h 9200159"/>
                  <a:gd name="connsiteX30" fmla="*/ 2344596 w 5744280"/>
                  <a:gd name="connsiteY30" fmla="*/ 1420784 h 9200159"/>
                  <a:gd name="connsiteX31" fmla="*/ 2339017 w 5744280"/>
                  <a:gd name="connsiteY31" fmla="*/ 1470344 h 9200159"/>
                  <a:gd name="connsiteX32" fmla="*/ 2333171 w 5744280"/>
                  <a:gd name="connsiteY32" fmla="*/ 1517495 h 9200159"/>
                  <a:gd name="connsiteX33" fmla="*/ 2324865 w 5744280"/>
                  <a:gd name="connsiteY33" fmla="*/ 1564999 h 9200159"/>
                  <a:gd name="connsiteX34" fmla="*/ 2314247 w 5744280"/>
                  <a:gd name="connsiteY34" fmla="*/ 1612803 h 9200159"/>
                  <a:gd name="connsiteX35" fmla="*/ 2301466 w 5744280"/>
                  <a:gd name="connsiteY35" fmla="*/ 1660859 h 9200159"/>
                  <a:gd name="connsiteX36" fmla="*/ 2286672 w 5744280"/>
                  <a:gd name="connsiteY36" fmla="*/ 1709114 h 9200159"/>
                  <a:gd name="connsiteX37" fmla="*/ 2270014 w 5744280"/>
                  <a:gd name="connsiteY37" fmla="*/ 1757518 h 9200159"/>
                  <a:gd name="connsiteX38" fmla="*/ 2251641 w 5744280"/>
                  <a:gd name="connsiteY38" fmla="*/ 1806019 h 9200159"/>
                  <a:gd name="connsiteX39" fmla="*/ 2231702 w 5744280"/>
                  <a:gd name="connsiteY39" fmla="*/ 1854568 h 9200159"/>
                  <a:gd name="connsiteX40" fmla="*/ 2210347 w 5744280"/>
                  <a:gd name="connsiteY40" fmla="*/ 1903112 h 9200159"/>
                  <a:gd name="connsiteX41" fmla="*/ 2187724 w 5744280"/>
                  <a:gd name="connsiteY41" fmla="*/ 1951602 h 9200159"/>
                  <a:gd name="connsiteX42" fmla="*/ 2163983 w 5744280"/>
                  <a:gd name="connsiteY42" fmla="*/ 1999986 h 9200159"/>
                  <a:gd name="connsiteX43" fmla="*/ 2139272 w 5744280"/>
                  <a:gd name="connsiteY43" fmla="*/ 2048213 h 9200159"/>
                  <a:gd name="connsiteX44" fmla="*/ 2113742 w 5744280"/>
                  <a:gd name="connsiteY44" fmla="*/ 2096232 h 9200159"/>
                  <a:gd name="connsiteX45" fmla="*/ 2087541 w 5744280"/>
                  <a:gd name="connsiteY45" fmla="*/ 2143993 h 9200159"/>
                  <a:gd name="connsiteX46" fmla="*/ 2060818 w 5744280"/>
                  <a:gd name="connsiteY46" fmla="*/ 2191444 h 9200159"/>
                  <a:gd name="connsiteX47" fmla="*/ 2033723 w 5744280"/>
                  <a:gd name="connsiteY47" fmla="*/ 2238535 h 9200159"/>
                  <a:gd name="connsiteX48" fmla="*/ 2006405 w 5744280"/>
                  <a:gd name="connsiteY48" fmla="*/ 2285214 h 9200159"/>
                  <a:gd name="connsiteX49" fmla="*/ 1979012 w 5744280"/>
                  <a:gd name="connsiteY49" fmla="*/ 2331431 h 9200159"/>
                  <a:gd name="connsiteX50" fmla="*/ 1897881 w 5744280"/>
                  <a:gd name="connsiteY50" fmla="*/ 2466799 h 9200159"/>
                  <a:gd name="connsiteX51" fmla="*/ 1846157 w 5744280"/>
                  <a:gd name="connsiteY51" fmla="*/ 2553799 h 9200159"/>
                  <a:gd name="connsiteX52" fmla="*/ 1821452 w 5744280"/>
                  <a:gd name="connsiteY52" fmla="*/ 2596173 h 9200159"/>
                  <a:gd name="connsiteX53" fmla="*/ 1797717 w 5744280"/>
                  <a:gd name="connsiteY53" fmla="*/ 2637729 h 9200159"/>
                  <a:gd name="connsiteX54" fmla="*/ 1775100 w 5744280"/>
                  <a:gd name="connsiteY54" fmla="*/ 2678414 h 9200159"/>
                  <a:gd name="connsiteX55" fmla="*/ 1753753 w 5744280"/>
                  <a:gd name="connsiteY55" fmla="*/ 2718179 h 9200159"/>
                  <a:gd name="connsiteX56" fmla="*/ 1733822 w 5744280"/>
                  <a:gd name="connsiteY56" fmla="*/ 2756972 h 9200159"/>
                  <a:gd name="connsiteX57" fmla="*/ 1715459 w 5744280"/>
                  <a:gd name="connsiteY57" fmla="*/ 2794743 h 9200159"/>
                  <a:gd name="connsiteX58" fmla="*/ 1698811 w 5744280"/>
                  <a:gd name="connsiteY58" fmla="*/ 2831441 h 9200159"/>
                  <a:gd name="connsiteX59" fmla="*/ 1684028 w 5744280"/>
                  <a:gd name="connsiteY59" fmla="*/ 2867014 h 9200159"/>
                  <a:gd name="connsiteX60" fmla="*/ 1667662 w 5744280"/>
                  <a:gd name="connsiteY60" fmla="*/ 2908144 h 9200159"/>
                  <a:gd name="connsiteX61" fmla="*/ 1574980 w 5744280"/>
                  <a:gd name="connsiteY61" fmla="*/ 3137377 h 9200159"/>
                  <a:gd name="connsiteX62" fmla="*/ 1535447 w 5744280"/>
                  <a:gd name="connsiteY62" fmla="*/ 3237123 h 9200159"/>
                  <a:gd name="connsiteX63" fmla="*/ 1515711 w 5744280"/>
                  <a:gd name="connsiteY63" fmla="*/ 3288088 h 9200159"/>
                  <a:gd name="connsiteX64" fmla="*/ 1496182 w 5744280"/>
                  <a:gd name="connsiteY64" fmla="*/ 3339572 h 9200159"/>
                  <a:gd name="connsiteX65" fmla="*/ 1476999 w 5744280"/>
                  <a:gd name="connsiteY65" fmla="*/ 3391415 h 9200159"/>
                  <a:gd name="connsiteX66" fmla="*/ 1458302 w 5744280"/>
                  <a:gd name="connsiteY66" fmla="*/ 3443460 h 9200159"/>
                  <a:gd name="connsiteX67" fmla="*/ 1440231 w 5744280"/>
                  <a:gd name="connsiteY67" fmla="*/ 3495547 h 9200159"/>
                  <a:gd name="connsiteX68" fmla="*/ 1422925 w 5744280"/>
                  <a:gd name="connsiteY68" fmla="*/ 3547520 h 9200159"/>
                  <a:gd name="connsiteX69" fmla="*/ 1406524 w 5744280"/>
                  <a:gd name="connsiteY69" fmla="*/ 3599220 h 9200159"/>
                  <a:gd name="connsiteX70" fmla="*/ 1391167 w 5744280"/>
                  <a:gd name="connsiteY70" fmla="*/ 3650488 h 9200159"/>
                  <a:gd name="connsiteX71" fmla="*/ 1376994 w 5744280"/>
                  <a:gd name="connsiteY71" fmla="*/ 3701167 h 9200159"/>
                  <a:gd name="connsiteX72" fmla="*/ 1364144 w 5744280"/>
                  <a:gd name="connsiteY72" fmla="*/ 3751098 h 9200159"/>
                  <a:gd name="connsiteX73" fmla="*/ 1352757 w 5744280"/>
                  <a:gd name="connsiteY73" fmla="*/ 3800123 h 9200159"/>
                  <a:gd name="connsiteX74" fmla="*/ 1342973 w 5744280"/>
                  <a:gd name="connsiteY74" fmla="*/ 3848085 h 9200159"/>
                  <a:gd name="connsiteX75" fmla="*/ 1334931 w 5744280"/>
                  <a:gd name="connsiteY75" fmla="*/ 3894824 h 9200159"/>
                  <a:gd name="connsiteX76" fmla="*/ 1328771 w 5744280"/>
                  <a:gd name="connsiteY76" fmla="*/ 3940183 h 9200159"/>
                  <a:gd name="connsiteX77" fmla="*/ 1324632 w 5744280"/>
                  <a:gd name="connsiteY77" fmla="*/ 3984003 h 9200159"/>
                  <a:gd name="connsiteX78" fmla="*/ 1322654 w 5744280"/>
                  <a:gd name="connsiteY78" fmla="*/ 4026126 h 9200159"/>
                  <a:gd name="connsiteX79" fmla="*/ 1322977 w 5744280"/>
                  <a:gd name="connsiteY79" fmla="*/ 4066395 h 9200159"/>
                  <a:gd name="connsiteX80" fmla="*/ 1325740 w 5744280"/>
                  <a:gd name="connsiteY80" fmla="*/ 4104651 h 9200159"/>
                  <a:gd name="connsiteX81" fmla="*/ 1331082 w 5744280"/>
                  <a:gd name="connsiteY81" fmla="*/ 4140735 h 9200159"/>
                  <a:gd name="connsiteX82" fmla="*/ 1342093 w 5744280"/>
                  <a:gd name="connsiteY82" fmla="*/ 4199215 h 9200159"/>
                  <a:gd name="connsiteX83" fmla="*/ 1353550 w 5744280"/>
                  <a:gd name="connsiteY83" fmla="*/ 4263465 h 9200159"/>
                  <a:gd name="connsiteX84" fmla="*/ 1364814 w 5744280"/>
                  <a:gd name="connsiteY84" fmla="*/ 4333250 h 9200159"/>
                  <a:gd name="connsiteX85" fmla="*/ 1375247 w 5744280"/>
                  <a:gd name="connsiteY85" fmla="*/ 4408334 h 9200159"/>
                  <a:gd name="connsiteX86" fmla="*/ 1379954 w 5744280"/>
                  <a:gd name="connsiteY86" fmla="*/ 4447789 h 9200159"/>
                  <a:gd name="connsiteX87" fmla="*/ 1384213 w 5744280"/>
                  <a:gd name="connsiteY87" fmla="*/ 4488481 h 9200159"/>
                  <a:gd name="connsiteX88" fmla="*/ 1387947 w 5744280"/>
                  <a:gd name="connsiteY88" fmla="*/ 4530379 h 9200159"/>
                  <a:gd name="connsiteX89" fmla="*/ 1391074 w 5744280"/>
                  <a:gd name="connsiteY89" fmla="*/ 4573455 h 9200159"/>
                  <a:gd name="connsiteX90" fmla="*/ 1393515 w 5744280"/>
                  <a:gd name="connsiteY90" fmla="*/ 4617680 h 9200159"/>
                  <a:gd name="connsiteX91" fmla="*/ 1395191 w 5744280"/>
                  <a:gd name="connsiteY91" fmla="*/ 4663022 h 9200159"/>
                  <a:gd name="connsiteX92" fmla="*/ 1396021 w 5744280"/>
                  <a:gd name="connsiteY92" fmla="*/ 4709454 h 9200159"/>
                  <a:gd name="connsiteX93" fmla="*/ 1395927 w 5744280"/>
                  <a:gd name="connsiteY93" fmla="*/ 4756946 h 9200159"/>
                  <a:gd name="connsiteX94" fmla="*/ 1394828 w 5744280"/>
                  <a:gd name="connsiteY94" fmla="*/ 4805468 h 9200159"/>
                  <a:gd name="connsiteX95" fmla="*/ 1392645 w 5744280"/>
                  <a:gd name="connsiteY95" fmla="*/ 4854990 h 9200159"/>
                  <a:gd name="connsiteX96" fmla="*/ 1389297 w 5744280"/>
                  <a:gd name="connsiteY96" fmla="*/ 4905484 h 9200159"/>
                  <a:gd name="connsiteX97" fmla="*/ 1384706 w 5744280"/>
                  <a:gd name="connsiteY97" fmla="*/ 4956920 h 9200159"/>
                  <a:gd name="connsiteX98" fmla="*/ 1378791 w 5744280"/>
                  <a:gd name="connsiteY98" fmla="*/ 5009268 h 9200159"/>
                  <a:gd name="connsiteX99" fmla="*/ 1371473 w 5744280"/>
                  <a:gd name="connsiteY99" fmla="*/ 5062500 h 9200159"/>
                  <a:gd name="connsiteX100" fmla="*/ 1362672 w 5744280"/>
                  <a:gd name="connsiteY100" fmla="*/ 5116584 h 9200159"/>
                  <a:gd name="connsiteX101" fmla="*/ 1352309 w 5744280"/>
                  <a:gd name="connsiteY101" fmla="*/ 5171493 h 9200159"/>
                  <a:gd name="connsiteX102" fmla="*/ 1340303 w 5744280"/>
                  <a:gd name="connsiteY102" fmla="*/ 5227197 h 9200159"/>
                  <a:gd name="connsiteX103" fmla="*/ 1326575 w 5744280"/>
                  <a:gd name="connsiteY103" fmla="*/ 5283665 h 9200159"/>
                  <a:gd name="connsiteX104" fmla="*/ 1311045 w 5744280"/>
                  <a:gd name="connsiteY104" fmla="*/ 5340870 h 9200159"/>
                  <a:gd name="connsiteX105" fmla="*/ 1293634 w 5744280"/>
                  <a:gd name="connsiteY105" fmla="*/ 5398780 h 9200159"/>
                  <a:gd name="connsiteX106" fmla="*/ 1274262 w 5744280"/>
                  <a:gd name="connsiteY106" fmla="*/ 5457368 h 9200159"/>
                  <a:gd name="connsiteX107" fmla="*/ 1252848 w 5744280"/>
                  <a:gd name="connsiteY107" fmla="*/ 5516603 h 9200159"/>
                  <a:gd name="connsiteX108" fmla="*/ 1229314 w 5744280"/>
                  <a:gd name="connsiteY108" fmla="*/ 5576455 h 9200159"/>
                  <a:gd name="connsiteX109" fmla="*/ 1203580 w 5744280"/>
                  <a:gd name="connsiteY109" fmla="*/ 5636897 h 9200159"/>
                  <a:gd name="connsiteX110" fmla="*/ 1175566 w 5744280"/>
                  <a:gd name="connsiteY110" fmla="*/ 5697897 h 9200159"/>
                  <a:gd name="connsiteX111" fmla="*/ 1145192 w 5744280"/>
                  <a:gd name="connsiteY111" fmla="*/ 5759427 h 9200159"/>
                  <a:gd name="connsiteX112" fmla="*/ 1122267 w 5744280"/>
                  <a:gd name="connsiteY112" fmla="*/ 5803204 h 9200159"/>
                  <a:gd name="connsiteX113" fmla="*/ 1098201 w 5744280"/>
                  <a:gd name="connsiteY113" fmla="*/ 5847006 h 9200159"/>
                  <a:gd name="connsiteX114" fmla="*/ 1073064 w 5744280"/>
                  <a:gd name="connsiteY114" fmla="*/ 5890792 h 9200159"/>
                  <a:gd name="connsiteX115" fmla="*/ 1046926 w 5744280"/>
                  <a:gd name="connsiteY115" fmla="*/ 5934520 h 9200159"/>
                  <a:gd name="connsiteX116" fmla="*/ 1019856 w 5744280"/>
                  <a:gd name="connsiteY116" fmla="*/ 5978150 h 9200159"/>
                  <a:gd name="connsiteX117" fmla="*/ 991925 w 5744280"/>
                  <a:gd name="connsiteY117" fmla="*/ 6021642 h 9200159"/>
                  <a:gd name="connsiteX118" fmla="*/ 963202 w 5744280"/>
                  <a:gd name="connsiteY118" fmla="*/ 6064955 h 9200159"/>
                  <a:gd name="connsiteX119" fmla="*/ 933757 w 5744280"/>
                  <a:gd name="connsiteY119" fmla="*/ 6108049 h 9200159"/>
                  <a:gd name="connsiteX120" fmla="*/ 903660 w 5744280"/>
                  <a:gd name="connsiteY120" fmla="*/ 6150882 h 9200159"/>
                  <a:gd name="connsiteX121" fmla="*/ 872981 w 5744280"/>
                  <a:gd name="connsiteY121" fmla="*/ 6193414 h 9200159"/>
                  <a:gd name="connsiteX122" fmla="*/ 841788 w 5744280"/>
                  <a:gd name="connsiteY122" fmla="*/ 6235604 h 9200159"/>
                  <a:gd name="connsiteX123" fmla="*/ 810153 w 5744280"/>
                  <a:gd name="connsiteY123" fmla="*/ 6277412 h 9200159"/>
                  <a:gd name="connsiteX124" fmla="*/ 778145 w 5744280"/>
                  <a:gd name="connsiteY124" fmla="*/ 6318797 h 9200159"/>
                  <a:gd name="connsiteX125" fmla="*/ 745834 w 5744280"/>
                  <a:gd name="connsiteY125" fmla="*/ 6359719 h 9200159"/>
                  <a:gd name="connsiteX126" fmla="*/ 713289 w 5744280"/>
                  <a:gd name="connsiteY126" fmla="*/ 6400136 h 9200159"/>
                  <a:gd name="connsiteX127" fmla="*/ 680581 w 5744280"/>
                  <a:gd name="connsiteY127" fmla="*/ 6440009 h 9200159"/>
                  <a:gd name="connsiteX128" fmla="*/ 647779 w 5744280"/>
                  <a:gd name="connsiteY128" fmla="*/ 6479296 h 9200159"/>
                  <a:gd name="connsiteX129" fmla="*/ 614952 w 5744280"/>
                  <a:gd name="connsiteY129" fmla="*/ 6517957 h 9200159"/>
                  <a:gd name="connsiteX130" fmla="*/ 582172 w 5744280"/>
                  <a:gd name="connsiteY130" fmla="*/ 6555951 h 9200159"/>
                  <a:gd name="connsiteX131" fmla="*/ 549507 w 5744280"/>
                  <a:gd name="connsiteY131" fmla="*/ 6593237 h 9200159"/>
                  <a:gd name="connsiteX132" fmla="*/ 517027 w 5744280"/>
                  <a:gd name="connsiteY132" fmla="*/ 6629776 h 9200159"/>
                  <a:gd name="connsiteX133" fmla="*/ 484802 w 5744280"/>
                  <a:gd name="connsiteY133" fmla="*/ 6665525 h 9200159"/>
                  <a:gd name="connsiteX134" fmla="*/ 199158 w 5744280"/>
                  <a:gd name="connsiteY134" fmla="*/ 6971619 h 9200159"/>
                  <a:gd name="connsiteX135" fmla="*/ 10650 w 5744280"/>
                  <a:gd name="connsiteY135" fmla="*/ 7143676 h 9200159"/>
                  <a:gd name="connsiteX136" fmla="*/ 0 w 5744280"/>
                  <a:gd name="connsiteY136" fmla="*/ 7241028 h 9200159"/>
                  <a:gd name="connsiteX137" fmla="*/ 12074 w 5744280"/>
                  <a:gd name="connsiteY137" fmla="*/ 7506740 h 9200159"/>
                  <a:gd name="connsiteX138" fmla="*/ 112915 w 5744280"/>
                  <a:gd name="connsiteY138" fmla="*/ 7901292 h 9200159"/>
                  <a:gd name="connsiteX139" fmla="*/ 368562 w 5744280"/>
                  <a:gd name="connsiteY139" fmla="*/ 8385164 h 9200159"/>
                  <a:gd name="connsiteX140" fmla="*/ 393006 w 5744280"/>
                  <a:gd name="connsiteY140" fmla="*/ 8420163 h 9200159"/>
                  <a:gd name="connsiteX141" fmla="*/ 418412 w 5744280"/>
                  <a:gd name="connsiteY141" fmla="*/ 8455449 h 9200159"/>
                  <a:gd name="connsiteX142" fmla="*/ 444814 w 5744280"/>
                  <a:gd name="connsiteY142" fmla="*/ 8491017 h 9200159"/>
                  <a:gd name="connsiteX143" fmla="*/ 472244 w 5744280"/>
                  <a:gd name="connsiteY143" fmla="*/ 8526858 h 9200159"/>
                  <a:gd name="connsiteX144" fmla="*/ 507060 w 5744280"/>
                  <a:gd name="connsiteY144" fmla="*/ 8570512 h 9200159"/>
                  <a:gd name="connsiteX145" fmla="*/ 542093 w 5744280"/>
                  <a:gd name="connsiteY145" fmla="*/ 8611914 h 9200159"/>
                  <a:gd name="connsiteX146" fmla="*/ 577316 w 5744280"/>
                  <a:gd name="connsiteY146" fmla="*/ 8651112 h 9200159"/>
                  <a:gd name="connsiteX147" fmla="*/ 612701 w 5744280"/>
                  <a:gd name="connsiteY147" fmla="*/ 8688154 h 9200159"/>
                  <a:gd name="connsiteX148" fmla="*/ 648223 w 5744280"/>
                  <a:gd name="connsiteY148" fmla="*/ 8723087 h 9200159"/>
                  <a:gd name="connsiteX149" fmla="*/ 683853 w 5744280"/>
                  <a:gd name="connsiteY149" fmla="*/ 8755958 h 9200159"/>
                  <a:gd name="connsiteX150" fmla="*/ 719564 w 5744280"/>
                  <a:gd name="connsiteY150" fmla="*/ 8786814 h 9200159"/>
                  <a:gd name="connsiteX151" fmla="*/ 756637 w 5744280"/>
                  <a:gd name="connsiteY151" fmla="*/ 8816678 h 9200159"/>
                  <a:gd name="connsiteX152" fmla="*/ 793748 w 5744280"/>
                  <a:gd name="connsiteY152" fmla="*/ 8844488 h 9200159"/>
                  <a:gd name="connsiteX153" fmla="*/ 830864 w 5744280"/>
                  <a:gd name="connsiteY153" fmla="*/ 8870332 h 9200159"/>
                  <a:gd name="connsiteX154" fmla="*/ 867951 w 5744280"/>
                  <a:gd name="connsiteY154" fmla="*/ 8894295 h 9200159"/>
                  <a:gd name="connsiteX155" fmla="*/ 1278834 w 5744280"/>
                  <a:gd name="connsiteY155" fmla="*/ 9133154 h 9200159"/>
                  <a:gd name="connsiteX156" fmla="*/ 1559644 w 5744280"/>
                  <a:gd name="connsiteY156" fmla="*/ 9200160 h 9200159"/>
                  <a:gd name="connsiteX157" fmla="*/ 1839844 w 5744280"/>
                  <a:gd name="connsiteY157" fmla="*/ 9083959 h 9200159"/>
                  <a:gd name="connsiteX158" fmla="*/ 2248898 w 5744280"/>
                  <a:gd name="connsiteY158" fmla="*/ 8773200 h 9200159"/>
                  <a:gd name="connsiteX159" fmla="*/ 2410269 w 5744280"/>
                  <a:gd name="connsiteY159" fmla="*/ 8526968 h 9200159"/>
                  <a:gd name="connsiteX160" fmla="*/ 2788715 w 5744280"/>
                  <a:gd name="connsiteY160" fmla="*/ 7971992 h 9200159"/>
                  <a:gd name="connsiteX161" fmla="*/ 3225735 w 5744280"/>
                  <a:gd name="connsiteY161" fmla="*/ 7383855 h 9200159"/>
                  <a:gd name="connsiteX162" fmla="*/ 3562828 w 5744280"/>
                  <a:gd name="connsiteY162" fmla="*/ 7038139 h 9200159"/>
                  <a:gd name="connsiteX163" fmla="*/ 3565672 w 5744280"/>
                  <a:gd name="connsiteY163" fmla="*/ 7036399 h 9200159"/>
                  <a:gd name="connsiteX164" fmla="*/ 3757794 w 5744280"/>
                  <a:gd name="connsiteY164" fmla="*/ 6935271 h 9200159"/>
                  <a:gd name="connsiteX165" fmla="*/ 3930856 w 5744280"/>
                  <a:gd name="connsiteY165" fmla="*/ 6822161 h 9200159"/>
                  <a:gd name="connsiteX166" fmla="*/ 4189731 w 5744280"/>
                  <a:gd name="connsiteY166" fmla="*/ 6622123 h 9200159"/>
                  <a:gd name="connsiteX167" fmla="*/ 4789889 w 5744280"/>
                  <a:gd name="connsiteY167" fmla="*/ 5827524 h 9200159"/>
                  <a:gd name="connsiteX168" fmla="*/ 4806066 w 5744280"/>
                  <a:gd name="connsiteY168" fmla="*/ 5821269 h 9200159"/>
                  <a:gd name="connsiteX169" fmla="*/ 4843684 w 5744280"/>
                  <a:gd name="connsiteY169" fmla="*/ 5801972 h 9200159"/>
                  <a:gd name="connsiteX170" fmla="*/ 4886378 w 5744280"/>
                  <a:gd name="connsiteY170" fmla="*/ 5768834 h 9200159"/>
                  <a:gd name="connsiteX171" fmla="*/ 4917778 w 5744280"/>
                  <a:gd name="connsiteY171" fmla="*/ 5721060 h 9200159"/>
                  <a:gd name="connsiteX172" fmla="*/ 4931135 w 5744280"/>
                  <a:gd name="connsiteY172" fmla="*/ 5692997 h 9200159"/>
                  <a:gd name="connsiteX173" fmla="*/ 4952125 w 5744280"/>
                  <a:gd name="connsiteY173" fmla="*/ 5658715 h 9200159"/>
                  <a:gd name="connsiteX174" fmla="*/ 4979443 w 5744280"/>
                  <a:gd name="connsiteY174" fmla="*/ 5619365 h 9200159"/>
                  <a:gd name="connsiteX175" fmla="*/ 5011784 w 5744280"/>
                  <a:gd name="connsiteY175" fmla="*/ 5576097 h 9200159"/>
                  <a:gd name="connsiteX176" fmla="*/ 5047842 w 5744280"/>
                  <a:gd name="connsiteY176" fmla="*/ 5530061 h 9200159"/>
                  <a:gd name="connsiteX177" fmla="*/ 5086312 w 5744280"/>
                  <a:gd name="connsiteY177" fmla="*/ 5482407 h 9200159"/>
                  <a:gd name="connsiteX178" fmla="*/ 5125890 w 5744280"/>
                  <a:gd name="connsiteY178" fmla="*/ 5434286 h 9200159"/>
                  <a:gd name="connsiteX179" fmla="*/ 5203147 w 5744280"/>
                  <a:gd name="connsiteY179" fmla="*/ 5341241 h 9200159"/>
                  <a:gd name="connsiteX180" fmla="*/ 5234948 w 5744280"/>
                  <a:gd name="connsiteY180" fmla="*/ 5301708 h 9200159"/>
                  <a:gd name="connsiteX181" fmla="*/ 5264230 w 5744280"/>
                  <a:gd name="connsiteY181" fmla="*/ 5262520 h 9200159"/>
                  <a:gd name="connsiteX182" fmla="*/ 5290643 w 5744280"/>
                  <a:gd name="connsiteY182" fmla="*/ 5223037 h 9200159"/>
                  <a:gd name="connsiteX183" fmla="*/ 5313841 w 5744280"/>
                  <a:gd name="connsiteY183" fmla="*/ 5182623 h 9200159"/>
                  <a:gd name="connsiteX184" fmla="*/ 5333476 w 5744280"/>
                  <a:gd name="connsiteY184" fmla="*/ 5140638 h 9200159"/>
                  <a:gd name="connsiteX185" fmla="*/ 5349198 w 5744280"/>
                  <a:gd name="connsiteY185" fmla="*/ 5096445 h 9200159"/>
                  <a:gd name="connsiteX186" fmla="*/ 5360661 w 5744280"/>
                  <a:gd name="connsiteY186" fmla="*/ 5049406 h 9200159"/>
                  <a:gd name="connsiteX187" fmla="*/ 5367517 w 5744280"/>
                  <a:gd name="connsiteY187" fmla="*/ 4998882 h 9200159"/>
                  <a:gd name="connsiteX188" fmla="*/ 5369416 w 5744280"/>
                  <a:gd name="connsiteY188" fmla="*/ 4944235 h 9200159"/>
                  <a:gd name="connsiteX189" fmla="*/ 5366012 w 5744280"/>
                  <a:gd name="connsiteY189" fmla="*/ 4884828 h 9200159"/>
                  <a:gd name="connsiteX190" fmla="*/ 5362319 w 5744280"/>
                  <a:gd name="connsiteY190" fmla="*/ 4832728 h 9200159"/>
                  <a:gd name="connsiteX191" fmla="*/ 5362562 w 5744280"/>
                  <a:gd name="connsiteY191" fmla="*/ 4788104 h 9200159"/>
                  <a:gd name="connsiteX192" fmla="*/ 5367054 w 5744280"/>
                  <a:gd name="connsiteY192" fmla="*/ 4749335 h 9200159"/>
                  <a:gd name="connsiteX193" fmla="*/ 5390035 w 5744280"/>
                  <a:gd name="connsiteY193" fmla="*/ 4682887 h 9200159"/>
                  <a:gd name="connsiteX194" fmla="*/ 5433768 w 5744280"/>
                  <a:gd name="connsiteY194" fmla="*/ 4620429 h 9200159"/>
                  <a:gd name="connsiteX195" fmla="*/ 5464199 w 5744280"/>
                  <a:gd name="connsiteY195" fmla="*/ 4586647 h 9200159"/>
                  <a:gd name="connsiteX196" fmla="*/ 5500757 w 5744280"/>
                  <a:gd name="connsiteY196" fmla="*/ 4549004 h 9200159"/>
                  <a:gd name="connsiteX197" fmla="*/ 5593507 w 5744280"/>
                  <a:gd name="connsiteY197" fmla="*/ 4455657 h 9200159"/>
                  <a:gd name="connsiteX198" fmla="*/ 5625841 w 5744280"/>
                  <a:gd name="connsiteY198" fmla="*/ 4419043 h 9200159"/>
                  <a:gd name="connsiteX199" fmla="*/ 5653995 w 5744280"/>
                  <a:gd name="connsiteY199" fmla="*/ 4379812 h 9200159"/>
                  <a:gd name="connsiteX200" fmla="*/ 5678090 w 5744280"/>
                  <a:gd name="connsiteY200" fmla="*/ 4338319 h 9200159"/>
                  <a:gd name="connsiteX201" fmla="*/ 5698250 w 5744280"/>
                  <a:gd name="connsiteY201" fmla="*/ 4294915 h 9200159"/>
                  <a:gd name="connsiteX202" fmla="*/ 5714595 w 5744280"/>
                  <a:gd name="connsiteY202" fmla="*/ 4249953 h 9200159"/>
                  <a:gd name="connsiteX203" fmla="*/ 5727249 w 5744280"/>
                  <a:gd name="connsiteY203" fmla="*/ 4203787 h 9200159"/>
                  <a:gd name="connsiteX204" fmla="*/ 5736333 w 5744280"/>
                  <a:gd name="connsiteY204" fmla="*/ 4156769 h 9200159"/>
                  <a:gd name="connsiteX205" fmla="*/ 5741969 w 5744280"/>
                  <a:gd name="connsiteY205" fmla="*/ 4109251 h 9200159"/>
                  <a:gd name="connsiteX206" fmla="*/ 5744279 w 5744280"/>
                  <a:gd name="connsiteY206" fmla="*/ 4061588 h 9200159"/>
                  <a:gd name="connsiteX207" fmla="*/ 5743385 w 5744280"/>
                  <a:gd name="connsiteY207" fmla="*/ 4014131 h 9200159"/>
                  <a:gd name="connsiteX208" fmla="*/ 5739410 w 5744280"/>
                  <a:gd name="connsiteY208" fmla="*/ 3967233 h 9200159"/>
                  <a:gd name="connsiteX209" fmla="*/ 5732475 w 5744280"/>
                  <a:gd name="connsiteY209" fmla="*/ 3921248 h 9200159"/>
                  <a:gd name="connsiteX210" fmla="*/ 5722703 w 5744280"/>
                  <a:gd name="connsiteY210" fmla="*/ 3876528 h 9200159"/>
                  <a:gd name="connsiteX211" fmla="*/ 5710215 w 5744280"/>
                  <a:gd name="connsiteY211" fmla="*/ 3833426 h 9200159"/>
                  <a:gd name="connsiteX212" fmla="*/ 5695134 w 5744280"/>
                  <a:gd name="connsiteY212" fmla="*/ 3792295 h 9200159"/>
                  <a:gd name="connsiteX213" fmla="*/ 5677582 w 5744280"/>
                  <a:gd name="connsiteY213" fmla="*/ 3753487 h 9200159"/>
                  <a:gd name="connsiteX214" fmla="*/ 5657680 w 5744280"/>
                  <a:gd name="connsiteY214" fmla="*/ 3717355 h 9200159"/>
                  <a:gd name="connsiteX215" fmla="*/ 5627306 w 5744280"/>
                  <a:gd name="connsiteY215" fmla="*/ 3666739 h 9200159"/>
                  <a:gd name="connsiteX216" fmla="*/ 5601302 w 5744280"/>
                  <a:gd name="connsiteY216" fmla="*/ 3621031 h 9200159"/>
                  <a:gd name="connsiteX217" fmla="*/ 5579857 w 5744280"/>
                  <a:gd name="connsiteY217" fmla="*/ 3578831 h 9200159"/>
                  <a:gd name="connsiteX218" fmla="*/ 5563162 w 5744280"/>
                  <a:gd name="connsiteY218" fmla="*/ 3538740 h 9200159"/>
                  <a:gd name="connsiteX219" fmla="*/ 5551406 w 5744280"/>
                  <a:gd name="connsiteY219" fmla="*/ 3499357 h 9200159"/>
                  <a:gd name="connsiteX220" fmla="*/ 5544778 w 5744280"/>
                  <a:gd name="connsiteY220" fmla="*/ 3459283 h 9200159"/>
                  <a:gd name="connsiteX221" fmla="*/ 5543469 w 5744280"/>
                  <a:gd name="connsiteY221" fmla="*/ 3417118 h 9200159"/>
                  <a:gd name="connsiteX222" fmla="*/ 5547668 w 5744280"/>
                  <a:gd name="connsiteY222" fmla="*/ 3371463 h 9200159"/>
                  <a:gd name="connsiteX223" fmla="*/ 5557564 w 5744280"/>
                  <a:gd name="connsiteY223" fmla="*/ 3320916 h 9200159"/>
                  <a:gd name="connsiteX224" fmla="*/ 5573348 w 5744280"/>
                  <a:gd name="connsiteY224" fmla="*/ 3264079 h 9200159"/>
                  <a:gd name="connsiteX225" fmla="*/ 5595209 w 5744280"/>
                  <a:gd name="connsiteY225" fmla="*/ 3199551 h 9200159"/>
                  <a:gd name="connsiteX226" fmla="*/ 5612090 w 5744280"/>
                  <a:gd name="connsiteY226" fmla="*/ 3145509 h 9200159"/>
                  <a:gd name="connsiteX227" fmla="*/ 5623777 w 5744280"/>
                  <a:gd name="connsiteY227" fmla="*/ 3091646 h 9200159"/>
                  <a:gd name="connsiteX228" fmla="*/ 5630591 w 5744280"/>
                  <a:gd name="connsiteY228" fmla="*/ 3038251 h 9200159"/>
                  <a:gd name="connsiteX229" fmla="*/ 5632856 w 5744280"/>
                  <a:gd name="connsiteY229" fmla="*/ 2985612 h 9200159"/>
                  <a:gd name="connsiteX230" fmla="*/ 5630892 w 5744280"/>
                  <a:gd name="connsiteY230" fmla="*/ 2934017 h 9200159"/>
                  <a:gd name="connsiteX231" fmla="*/ 5625023 w 5744280"/>
                  <a:gd name="connsiteY231" fmla="*/ 2883752 h 9200159"/>
                  <a:gd name="connsiteX232" fmla="*/ 5615570 w 5744280"/>
                  <a:gd name="connsiteY232" fmla="*/ 2835107 h 9200159"/>
                  <a:gd name="connsiteX233" fmla="*/ 5602855 w 5744280"/>
                  <a:gd name="connsiteY233" fmla="*/ 2788368 h 9200159"/>
                  <a:gd name="connsiteX234" fmla="*/ 5587202 w 5744280"/>
                  <a:gd name="connsiteY234" fmla="*/ 2743824 h 9200159"/>
                  <a:gd name="connsiteX235" fmla="*/ 5568931 w 5744280"/>
                  <a:gd name="connsiteY235" fmla="*/ 2701763 h 9200159"/>
                  <a:gd name="connsiteX236" fmla="*/ 5548365 w 5744280"/>
                  <a:gd name="connsiteY236" fmla="*/ 2662471 h 9200159"/>
                  <a:gd name="connsiteX237" fmla="*/ 5525827 w 5744280"/>
                  <a:gd name="connsiteY237" fmla="*/ 2626237 h 9200159"/>
                  <a:gd name="connsiteX238" fmla="*/ 5501638 w 5744280"/>
                  <a:gd name="connsiteY238" fmla="*/ 2593349 h 9200159"/>
                  <a:gd name="connsiteX239" fmla="*/ 5476121 w 5744280"/>
                  <a:gd name="connsiteY239" fmla="*/ 2564094 h 9200159"/>
                  <a:gd name="connsiteX240" fmla="*/ 5448675 w 5744280"/>
                  <a:gd name="connsiteY240" fmla="*/ 2533860 h 9200159"/>
                  <a:gd name="connsiteX241" fmla="*/ 5418823 w 5744280"/>
                  <a:gd name="connsiteY241" fmla="*/ 2498414 h 9200159"/>
                  <a:gd name="connsiteX242" fmla="*/ 5387071 w 5744280"/>
                  <a:gd name="connsiteY242" fmla="*/ 2458607 h 9200159"/>
                  <a:gd name="connsiteX243" fmla="*/ 5353923 w 5744280"/>
                  <a:gd name="connsiteY243" fmla="*/ 2415290 h 9200159"/>
                  <a:gd name="connsiteX244" fmla="*/ 5319887 w 5744280"/>
                  <a:gd name="connsiteY244" fmla="*/ 2369314 h 9200159"/>
                  <a:gd name="connsiteX245" fmla="*/ 5285467 w 5744280"/>
                  <a:gd name="connsiteY245" fmla="*/ 2321528 h 9200159"/>
                  <a:gd name="connsiteX246" fmla="*/ 5251169 w 5744280"/>
                  <a:gd name="connsiteY246" fmla="*/ 2272784 h 9200159"/>
                  <a:gd name="connsiteX247" fmla="*/ 5217499 w 5744280"/>
                  <a:gd name="connsiteY247" fmla="*/ 2223933 h 9200159"/>
                  <a:gd name="connsiteX248" fmla="*/ 5184962 w 5744280"/>
                  <a:gd name="connsiteY248" fmla="*/ 2175824 h 9200159"/>
                  <a:gd name="connsiteX249" fmla="*/ 5154065 w 5744280"/>
                  <a:gd name="connsiteY249" fmla="*/ 2129309 h 9200159"/>
                  <a:gd name="connsiteX250" fmla="*/ 5125313 w 5744280"/>
                  <a:gd name="connsiteY250" fmla="*/ 2085239 h 9200159"/>
                  <a:gd name="connsiteX251" fmla="*/ 5099211 w 5744280"/>
                  <a:gd name="connsiteY251" fmla="*/ 2044463 h 9200159"/>
                  <a:gd name="connsiteX252" fmla="*/ 5076266 w 5744280"/>
                  <a:gd name="connsiteY252" fmla="*/ 2007832 h 9200159"/>
                  <a:gd name="connsiteX253" fmla="*/ 5056983 w 5744280"/>
                  <a:gd name="connsiteY253" fmla="*/ 1976198 h 9200159"/>
                  <a:gd name="connsiteX254" fmla="*/ 5036934 w 5744280"/>
                  <a:gd name="connsiteY254" fmla="*/ 1945333 h 9200159"/>
                  <a:gd name="connsiteX255" fmla="*/ 5011161 w 5744280"/>
                  <a:gd name="connsiteY255" fmla="*/ 1910458 h 9200159"/>
                  <a:gd name="connsiteX256" fmla="*/ 4980084 w 5744280"/>
                  <a:gd name="connsiteY256" fmla="*/ 1872956 h 9200159"/>
                  <a:gd name="connsiteX257" fmla="*/ 4944126 w 5744280"/>
                  <a:gd name="connsiteY257" fmla="*/ 1834211 h 9200159"/>
                  <a:gd name="connsiteX258" fmla="*/ 4903708 w 5744280"/>
                  <a:gd name="connsiteY258" fmla="*/ 1795605 h 9200159"/>
                  <a:gd name="connsiteX259" fmla="*/ 4859252 w 5744280"/>
                  <a:gd name="connsiteY259" fmla="*/ 1758523 h 9200159"/>
                  <a:gd name="connsiteX260" fmla="*/ 4811182 w 5744280"/>
                  <a:gd name="connsiteY260" fmla="*/ 1724347 h 9200159"/>
                  <a:gd name="connsiteX261" fmla="*/ 4759917 w 5744280"/>
                  <a:gd name="connsiteY261" fmla="*/ 1694461 h 9200159"/>
                  <a:gd name="connsiteX262" fmla="*/ 4718007 w 5744280"/>
                  <a:gd name="connsiteY262" fmla="*/ 1676458 h 9200159"/>
                  <a:gd name="connsiteX263" fmla="*/ 4674209 w 5744280"/>
                  <a:gd name="connsiteY263" fmla="*/ 1664454 h 9200159"/>
                  <a:gd name="connsiteX264" fmla="*/ 4628575 w 5744280"/>
                  <a:gd name="connsiteY264" fmla="*/ 1657661 h 9200159"/>
                  <a:gd name="connsiteX265" fmla="*/ 4581158 w 5744280"/>
                  <a:gd name="connsiteY265" fmla="*/ 1655293 h 9200159"/>
                  <a:gd name="connsiteX266" fmla="*/ 4532009 w 5744280"/>
                  <a:gd name="connsiteY266" fmla="*/ 1656563 h 9200159"/>
                  <a:gd name="connsiteX267" fmla="*/ 4481182 w 5744280"/>
                  <a:gd name="connsiteY267" fmla="*/ 1660684 h 9200159"/>
                  <a:gd name="connsiteX268" fmla="*/ 4428728 w 5744280"/>
                  <a:gd name="connsiteY268" fmla="*/ 1666869 h 9200159"/>
                  <a:gd name="connsiteX269" fmla="*/ 4374700 w 5744280"/>
                  <a:gd name="connsiteY269" fmla="*/ 1674332 h 9200159"/>
                  <a:gd name="connsiteX270" fmla="*/ 4334645 w 5744280"/>
                  <a:gd name="connsiteY270" fmla="*/ 1680915 h 9200159"/>
                  <a:gd name="connsiteX271" fmla="*/ 4288744 w 5744280"/>
                  <a:gd name="connsiteY271" fmla="*/ 1690013 h 9200159"/>
                  <a:gd name="connsiteX272" fmla="*/ 4238460 w 5744280"/>
                  <a:gd name="connsiteY272" fmla="*/ 1701435 h 9200159"/>
                  <a:gd name="connsiteX273" fmla="*/ 4185251 w 5744280"/>
                  <a:gd name="connsiteY273" fmla="*/ 1714986 h 9200159"/>
                  <a:gd name="connsiteX274" fmla="*/ 4130578 w 5744280"/>
                  <a:gd name="connsiteY274" fmla="*/ 1730475 h 9200159"/>
                  <a:gd name="connsiteX275" fmla="*/ 4075903 w 5744280"/>
                  <a:gd name="connsiteY275" fmla="*/ 1747708 h 9200159"/>
                  <a:gd name="connsiteX276" fmla="*/ 4022684 w 5744280"/>
                  <a:gd name="connsiteY276" fmla="*/ 1766493 h 9200159"/>
                  <a:gd name="connsiteX277" fmla="*/ 3972384 w 5744280"/>
                  <a:gd name="connsiteY277" fmla="*/ 1786636 h 9200159"/>
                  <a:gd name="connsiteX278" fmla="*/ 3926461 w 5744280"/>
                  <a:gd name="connsiteY278" fmla="*/ 1807946 h 9200159"/>
                  <a:gd name="connsiteX279" fmla="*/ 3886377 w 5744280"/>
                  <a:gd name="connsiteY279" fmla="*/ 1830229 h 9200159"/>
                  <a:gd name="connsiteX280" fmla="*/ 3853592 w 5744280"/>
                  <a:gd name="connsiteY280" fmla="*/ 1853292 h 9200159"/>
                  <a:gd name="connsiteX281" fmla="*/ 3815761 w 5744280"/>
                  <a:gd name="connsiteY281" fmla="*/ 1900989 h 9200159"/>
                  <a:gd name="connsiteX282" fmla="*/ 3804270 w 5744280"/>
                  <a:gd name="connsiteY282" fmla="*/ 1949993 h 9200159"/>
                  <a:gd name="connsiteX283" fmla="*/ 3804148 w 5744280"/>
                  <a:gd name="connsiteY283" fmla="*/ 1993948 h 9200159"/>
                  <a:gd name="connsiteX284" fmla="*/ 3813468 w 5744280"/>
                  <a:gd name="connsiteY284" fmla="*/ 2035160 h 9200159"/>
                  <a:gd name="connsiteX285" fmla="*/ 3830303 w 5744280"/>
                  <a:gd name="connsiteY285" fmla="*/ 2075936 h 9200159"/>
                  <a:gd name="connsiteX286" fmla="*/ 3852724 w 5744280"/>
                  <a:gd name="connsiteY286" fmla="*/ 2118586 h 9200159"/>
                  <a:gd name="connsiteX287" fmla="*/ 3878804 w 5744280"/>
                  <a:gd name="connsiteY287" fmla="*/ 2165415 h 9200159"/>
                  <a:gd name="connsiteX288" fmla="*/ 3918442 w 5744280"/>
                  <a:gd name="connsiteY288" fmla="*/ 2200113 h 9200159"/>
                  <a:gd name="connsiteX289" fmla="*/ 3938163 w 5744280"/>
                  <a:gd name="connsiteY289" fmla="*/ 2191789 h 9200159"/>
                  <a:gd name="connsiteX290" fmla="*/ 3958479 w 5744280"/>
                  <a:gd name="connsiteY290" fmla="*/ 2170118 h 9200159"/>
                  <a:gd name="connsiteX291" fmla="*/ 3979883 w 5744280"/>
                  <a:gd name="connsiteY291" fmla="*/ 2137924 h 9200159"/>
                  <a:gd name="connsiteX292" fmla="*/ 4002871 w 5744280"/>
                  <a:gd name="connsiteY292" fmla="*/ 2098036 h 9200159"/>
                  <a:gd name="connsiteX293" fmla="*/ 4027937 w 5744280"/>
                  <a:gd name="connsiteY293" fmla="*/ 2053277 h 9200159"/>
                  <a:gd name="connsiteX294" fmla="*/ 4055575 w 5744280"/>
                  <a:gd name="connsiteY294" fmla="*/ 2006475 h 9200159"/>
                  <a:gd name="connsiteX295" fmla="*/ 4093990 w 5744280"/>
                  <a:gd name="connsiteY295" fmla="*/ 1951401 h 9200159"/>
                  <a:gd name="connsiteX296" fmla="*/ 4137034 w 5744280"/>
                  <a:gd name="connsiteY296" fmla="*/ 1899962 h 9200159"/>
                  <a:gd name="connsiteX297" fmla="*/ 4181121 w 5744280"/>
                  <a:gd name="connsiteY297" fmla="*/ 1854262 h 9200159"/>
                  <a:gd name="connsiteX298" fmla="*/ 4222664 w 5744280"/>
                  <a:gd name="connsiteY298" fmla="*/ 1816401 h 9200159"/>
                  <a:gd name="connsiteX299" fmla="*/ 4258076 w 5744280"/>
                  <a:gd name="connsiteY299" fmla="*/ 1788480 h 9200159"/>
                  <a:gd name="connsiteX300" fmla="*/ 4296164 w 5744280"/>
                  <a:gd name="connsiteY300" fmla="*/ 1770865 h 9200159"/>
                  <a:gd name="connsiteX301" fmla="*/ 4292382 w 5744280"/>
                  <a:gd name="connsiteY301" fmla="*/ 1782975 h 9200159"/>
                  <a:gd name="connsiteX302" fmla="*/ 4274750 w 5744280"/>
                  <a:gd name="connsiteY302" fmla="*/ 1806761 h 9200159"/>
                  <a:gd name="connsiteX303" fmla="*/ 4212279 w 5744280"/>
                  <a:gd name="connsiteY303" fmla="*/ 1882444 h 9200159"/>
                  <a:gd name="connsiteX304" fmla="*/ 4174609 w 5744280"/>
                  <a:gd name="connsiteY304" fmla="*/ 1930881 h 9200159"/>
                  <a:gd name="connsiteX305" fmla="*/ 4137431 w 5744280"/>
                  <a:gd name="connsiteY305" fmla="*/ 1984077 h 9200159"/>
                  <a:gd name="connsiteX306" fmla="*/ 4104330 w 5744280"/>
                  <a:gd name="connsiteY306" fmla="*/ 2040302 h 9200159"/>
                  <a:gd name="connsiteX307" fmla="*/ 4078892 w 5744280"/>
                  <a:gd name="connsiteY307" fmla="*/ 2097826 h 9200159"/>
                  <a:gd name="connsiteX308" fmla="*/ 4060911 w 5744280"/>
                  <a:gd name="connsiteY308" fmla="*/ 2164811 h 9200159"/>
                  <a:gd name="connsiteX309" fmla="*/ 4052903 w 5744280"/>
                  <a:gd name="connsiteY309" fmla="*/ 2229519 h 9200159"/>
                  <a:gd name="connsiteX310" fmla="*/ 4052298 w 5744280"/>
                  <a:gd name="connsiteY310" fmla="*/ 2289169 h 9200159"/>
                  <a:gd name="connsiteX311" fmla="*/ 4056526 w 5744280"/>
                  <a:gd name="connsiteY311" fmla="*/ 2340980 h 9200159"/>
                  <a:gd name="connsiteX312" fmla="*/ 4063018 w 5744280"/>
                  <a:gd name="connsiteY312" fmla="*/ 2382174 h 9200159"/>
                  <a:gd name="connsiteX313" fmla="*/ 4069205 w 5744280"/>
                  <a:gd name="connsiteY313" fmla="*/ 2409970 h 9200159"/>
                  <a:gd name="connsiteX314" fmla="*/ 4079166 w 5744280"/>
                  <a:gd name="connsiteY314" fmla="*/ 2446136 h 9200159"/>
                  <a:gd name="connsiteX315" fmla="*/ 4079258 w 5744280"/>
                  <a:gd name="connsiteY315" fmla="*/ 2467211 h 9200159"/>
                  <a:gd name="connsiteX316" fmla="*/ 4054798 w 5744280"/>
                  <a:gd name="connsiteY316" fmla="*/ 2502618 h 9200159"/>
                  <a:gd name="connsiteX317" fmla="*/ 3989193 w 5744280"/>
                  <a:gd name="connsiteY317" fmla="*/ 2535177 h 9200159"/>
                  <a:gd name="connsiteX318" fmla="*/ 3937853 w 5744280"/>
                  <a:gd name="connsiteY318" fmla="*/ 2552690 h 9200159"/>
                  <a:gd name="connsiteX319" fmla="*/ 3872498 w 5744280"/>
                  <a:gd name="connsiteY319" fmla="*/ 2572254 h 9200159"/>
                  <a:gd name="connsiteX320" fmla="*/ 3791884 w 5744280"/>
                  <a:gd name="connsiteY320" fmla="*/ 2594790 h 9200159"/>
                  <a:gd name="connsiteX321" fmla="*/ 3694768 w 5744280"/>
                  <a:gd name="connsiteY321" fmla="*/ 2621218 h 9200159"/>
                  <a:gd name="connsiteX322" fmla="*/ 3605614 w 5744280"/>
                  <a:gd name="connsiteY322" fmla="*/ 2643797 h 9200159"/>
                  <a:gd name="connsiteX323" fmla="*/ 3529672 w 5744280"/>
                  <a:gd name="connsiteY323" fmla="*/ 2659671 h 9200159"/>
                  <a:gd name="connsiteX324" fmla="*/ 3465890 w 5744280"/>
                  <a:gd name="connsiteY324" fmla="*/ 2669208 h 9200159"/>
                  <a:gd name="connsiteX325" fmla="*/ 3413218 w 5744280"/>
                  <a:gd name="connsiteY325" fmla="*/ 2672777 h 9200159"/>
                  <a:gd name="connsiteX326" fmla="*/ 3370605 w 5744280"/>
                  <a:gd name="connsiteY326" fmla="*/ 2670746 h 9200159"/>
                  <a:gd name="connsiteX327" fmla="*/ 3311356 w 5744280"/>
                  <a:gd name="connsiteY327" fmla="*/ 2651355 h 9200159"/>
                  <a:gd name="connsiteX328" fmla="*/ 3279739 w 5744280"/>
                  <a:gd name="connsiteY328" fmla="*/ 2613980 h 9200159"/>
                  <a:gd name="connsiteX329" fmla="*/ 3267349 w 5744280"/>
                  <a:gd name="connsiteY329" fmla="*/ 2561567 h 9200159"/>
                  <a:gd name="connsiteX330" fmla="*/ 3265513 w 5744280"/>
                  <a:gd name="connsiteY330" fmla="*/ 2506720 h 9200159"/>
                  <a:gd name="connsiteX331" fmla="*/ 3266088 w 5744280"/>
                  <a:gd name="connsiteY331" fmla="*/ 2469693 h 9200159"/>
                  <a:gd name="connsiteX332" fmla="*/ 3267673 w 5744280"/>
                  <a:gd name="connsiteY332" fmla="*/ 2427312 h 9200159"/>
                  <a:gd name="connsiteX333" fmla="*/ 3270278 w 5744280"/>
                  <a:gd name="connsiteY333" fmla="*/ 2380366 h 9200159"/>
                  <a:gd name="connsiteX334" fmla="*/ 3273914 w 5744280"/>
                  <a:gd name="connsiteY334" fmla="*/ 2329639 h 9200159"/>
                  <a:gd name="connsiteX335" fmla="*/ 3278592 w 5744280"/>
                  <a:gd name="connsiteY335" fmla="*/ 2275921 h 9200159"/>
                  <a:gd name="connsiteX336" fmla="*/ 3284323 w 5744280"/>
                  <a:gd name="connsiteY336" fmla="*/ 2219997 h 9200159"/>
                  <a:gd name="connsiteX337" fmla="*/ 3291117 w 5744280"/>
                  <a:gd name="connsiteY337" fmla="*/ 2162655 h 9200159"/>
                  <a:gd name="connsiteX338" fmla="*/ 3298984 w 5744280"/>
                  <a:gd name="connsiteY338" fmla="*/ 2104681 h 9200159"/>
                  <a:gd name="connsiteX339" fmla="*/ 3307937 w 5744280"/>
                  <a:gd name="connsiteY339" fmla="*/ 2046863 h 9200159"/>
                  <a:gd name="connsiteX340" fmla="*/ 3317984 w 5744280"/>
                  <a:gd name="connsiteY340" fmla="*/ 1989988 h 9200159"/>
                  <a:gd name="connsiteX341" fmla="*/ 3329138 w 5744280"/>
                  <a:gd name="connsiteY341" fmla="*/ 1934842 h 9200159"/>
                  <a:gd name="connsiteX342" fmla="*/ 3341409 w 5744280"/>
                  <a:gd name="connsiteY342" fmla="*/ 1882214 h 9200159"/>
                  <a:gd name="connsiteX343" fmla="*/ 3354807 w 5744280"/>
                  <a:gd name="connsiteY343" fmla="*/ 1832888 h 9200159"/>
                  <a:gd name="connsiteX344" fmla="*/ 3369343 w 5744280"/>
                  <a:gd name="connsiteY344" fmla="*/ 1787654 h 9200159"/>
                  <a:gd name="connsiteX345" fmla="*/ 3378110 w 5744280"/>
                  <a:gd name="connsiteY345" fmla="*/ 1761411 h 9200159"/>
                  <a:gd name="connsiteX346" fmla="*/ 3387103 w 5744280"/>
                  <a:gd name="connsiteY346" fmla="*/ 1731893 h 9200159"/>
                  <a:gd name="connsiteX347" fmla="*/ 3405480 w 5744280"/>
                  <a:gd name="connsiteY347" fmla="*/ 1663724 h 9200159"/>
                  <a:gd name="connsiteX348" fmla="*/ 3414721 w 5744280"/>
                  <a:gd name="connsiteY348" fmla="*/ 1625418 h 9200159"/>
                  <a:gd name="connsiteX349" fmla="*/ 3423902 w 5744280"/>
                  <a:gd name="connsiteY349" fmla="*/ 1584529 h 9200159"/>
                  <a:gd name="connsiteX350" fmla="*/ 3432949 w 5744280"/>
                  <a:gd name="connsiteY350" fmla="*/ 1541229 h 9200159"/>
                  <a:gd name="connsiteX351" fmla="*/ 3441792 w 5744280"/>
                  <a:gd name="connsiteY351" fmla="*/ 1495690 h 9200159"/>
                  <a:gd name="connsiteX352" fmla="*/ 3450358 w 5744280"/>
                  <a:gd name="connsiteY352" fmla="*/ 1448085 h 9200159"/>
                  <a:gd name="connsiteX353" fmla="*/ 3458576 w 5744280"/>
                  <a:gd name="connsiteY353" fmla="*/ 1398587 h 9200159"/>
                  <a:gd name="connsiteX354" fmla="*/ 3466374 w 5744280"/>
                  <a:gd name="connsiteY354" fmla="*/ 1347369 h 9200159"/>
                  <a:gd name="connsiteX355" fmla="*/ 3473681 w 5744280"/>
                  <a:gd name="connsiteY355" fmla="*/ 1294603 h 9200159"/>
                  <a:gd name="connsiteX356" fmla="*/ 3480423 w 5744280"/>
                  <a:gd name="connsiteY356" fmla="*/ 1240462 h 9200159"/>
                  <a:gd name="connsiteX357" fmla="*/ 3486531 w 5744280"/>
                  <a:gd name="connsiteY357" fmla="*/ 1185118 h 9200159"/>
                  <a:gd name="connsiteX358" fmla="*/ 3491931 w 5744280"/>
                  <a:gd name="connsiteY358" fmla="*/ 1128745 h 9200159"/>
                  <a:gd name="connsiteX359" fmla="*/ 3496552 w 5744280"/>
                  <a:gd name="connsiteY359" fmla="*/ 1071515 h 9200159"/>
                  <a:gd name="connsiteX360" fmla="*/ 3500322 w 5744280"/>
                  <a:gd name="connsiteY360" fmla="*/ 1013600 h 9200159"/>
                  <a:gd name="connsiteX361" fmla="*/ 3503170 w 5744280"/>
                  <a:gd name="connsiteY361" fmla="*/ 955173 h 9200159"/>
                  <a:gd name="connsiteX362" fmla="*/ 3505023 w 5744280"/>
                  <a:gd name="connsiteY362" fmla="*/ 896407 h 9200159"/>
                  <a:gd name="connsiteX363" fmla="*/ 3505810 w 5744280"/>
                  <a:gd name="connsiteY363" fmla="*/ 837475 h 9200159"/>
                  <a:gd name="connsiteX364" fmla="*/ 3505458 w 5744280"/>
                  <a:gd name="connsiteY364" fmla="*/ 778549 h 9200159"/>
                  <a:gd name="connsiteX365" fmla="*/ 3503897 w 5744280"/>
                  <a:gd name="connsiteY365" fmla="*/ 719802 h 9200159"/>
                  <a:gd name="connsiteX366" fmla="*/ 3501054 w 5744280"/>
                  <a:gd name="connsiteY366" fmla="*/ 661407 h 9200159"/>
                  <a:gd name="connsiteX367" fmla="*/ 3496858 w 5744280"/>
                  <a:gd name="connsiteY367" fmla="*/ 603536 h 9200159"/>
                  <a:gd name="connsiteX368" fmla="*/ 3491236 w 5744280"/>
                  <a:gd name="connsiteY368" fmla="*/ 546362 h 9200159"/>
                  <a:gd name="connsiteX369" fmla="*/ 3484117 w 5744280"/>
                  <a:gd name="connsiteY369" fmla="*/ 490057 h 9200159"/>
                  <a:gd name="connsiteX370" fmla="*/ 3475430 w 5744280"/>
                  <a:gd name="connsiteY370" fmla="*/ 434795 h 9200159"/>
                  <a:gd name="connsiteX371" fmla="*/ 3465101 w 5744280"/>
                  <a:gd name="connsiteY371" fmla="*/ 380748 h 9200159"/>
                  <a:gd name="connsiteX372" fmla="*/ 3448368 w 5744280"/>
                  <a:gd name="connsiteY372" fmla="*/ 313592 h 9200159"/>
                  <a:gd name="connsiteX373" fmla="*/ 3428123 w 5744280"/>
                  <a:gd name="connsiteY373" fmla="*/ 254182 h 9200159"/>
                  <a:gd name="connsiteX374" fmla="*/ 3404711 w 5744280"/>
                  <a:gd name="connsiteY374" fmla="*/ 202128 h 9200159"/>
                  <a:gd name="connsiteX375" fmla="*/ 3378479 w 5744280"/>
                  <a:gd name="connsiteY375" fmla="*/ 157037 h 9200159"/>
                  <a:gd name="connsiteX376" fmla="*/ 3349774 w 5744280"/>
                  <a:gd name="connsiteY376" fmla="*/ 118518 h 9200159"/>
                  <a:gd name="connsiteX377" fmla="*/ 3318941 w 5744280"/>
                  <a:gd name="connsiteY377" fmla="*/ 86179 h 9200159"/>
                  <a:gd name="connsiteX378" fmla="*/ 3286328 w 5744280"/>
                  <a:gd name="connsiteY378" fmla="*/ 59628 h 9200159"/>
                  <a:gd name="connsiteX379" fmla="*/ 3252280 w 5744280"/>
                  <a:gd name="connsiteY379" fmla="*/ 38475 h 9200159"/>
                  <a:gd name="connsiteX380" fmla="*/ 3217145 w 5744280"/>
                  <a:gd name="connsiteY380" fmla="*/ 22327 h 9200159"/>
                  <a:gd name="connsiteX381" fmla="*/ 3144997 w 5744280"/>
                  <a:gd name="connsiteY381" fmla="*/ 3482 h 9200159"/>
                  <a:gd name="connsiteX382" fmla="*/ 3108676 w 5744280"/>
                  <a:gd name="connsiteY382" fmla="*/ 1 h 9200159"/>
                  <a:gd name="connsiteX0" fmla="*/ 3108676 w 5744280"/>
                  <a:gd name="connsiteY0" fmla="*/ 1 h 9200159"/>
                  <a:gd name="connsiteX1" fmla="*/ 3037276 w 5744280"/>
                  <a:gd name="connsiteY1" fmla="*/ 2965 h 9200159"/>
                  <a:gd name="connsiteX2" fmla="*/ 2969838 w 5744280"/>
                  <a:gd name="connsiteY2" fmla="*/ 16553 h 9200159"/>
                  <a:gd name="connsiteX3" fmla="*/ 2909135 w 5744280"/>
                  <a:gd name="connsiteY3" fmla="*/ 37632 h 9200159"/>
                  <a:gd name="connsiteX4" fmla="*/ 2857937 w 5744280"/>
                  <a:gd name="connsiteY4" fmla="*/ 63069 h 9200159"/>
                  <a:gd name="connsiteX5" fmla="*/ 2822524 w 5744280"/>
                  <a:gd name="connsiteY5" fmla="*/ 88171 h 9200159"/>
                  <a:gd name="connsiteX6" fmla="*/ 2790883 w 5744280"/>
                  <a:gd name="connsiteY6" fmla="*/ 125125 h 9200159"/>
                  <a:gd name="connsiteX7" fmla="*/ 2755699 w 5744280"/>
                  <a:gd name="connsiteY7" fmla="*/ 178520 h 9200159"/>
                  <a:gd name="connsiteX8" fmla="*/ 2717762 w 5744280"/>
                  <a:gd name="connsiteY8" fmla="*/ 246483 h 9200159"/>
                  <a:gd name="connsiteX9" fmla="*/ 2698008 w 5744280"/>
                  <a:gd name="connsiteY9" fmla="*/ 285344 h 9200159"/>
                  <a:gd name="connsiteX10" fmla="*/ 2677861 w 5744280"/>
                  <a:gd name="connsiteY10" fmla="*/ 327146 h 9200159"/>
                  <a:gd name="connsiteX11" fmla="*/ 2657421 w 5744280"/>
                  <a:gd name="connsiteY11" fmla="*/ 371655 h 9200159"/>
                  <a:gd name="connsiteX12" fmla="*/ 2636787 w 5744280"/>
                  <a:gd name="connsiteY12" fmla="*/ 418638 h 9200159"/>
                  <a:gd name="connsiteX13" fmla="*/ 2616056 w 5744280"/>
                  <a:gd name="connsiteY13" fmla="*/ 467860 h 9200159"/>
                  <a:gd name="connsiteX14" fmla="*/ 2595328 w 5744280"/>
                  <a:gd name="connsiteY14" fmla="*/ 519089 h 9200159"/>
                  <a:gd name="connsiteX15" fmla="*/ 2574701 w 5744280"/>
                  <a:gd name="connsiteY15" fmla="*/ 572089 h 9200159"/>
                  <a:gd name="connsiteX16" fmla="*/ 2554274 w 5744280"/>
                  <a:gd name="connsiteY16" fmla="*/ 626628 h 9200159"/>
                  <a:gd name="connsiteX17" fmla="*/ 2534147 w 5744280"/>
                  <a:gd name="connsiteY17" fmla="*/ 682471 h 9200159"/>
                  <a:gd name="connsiteX18" fmla="*/ 2514416 w 5744280"/>
                  <a:gd name="connsiteY18" fmla="*/ 739386 h 9200159"/>
                  <a:gd name="connsiteX19" fmla="*/ 2495183 w 5744280"/>
                  <a:gd name="connsiteY19" fmla="*/ 797137 h 9200159"/>
                  <a:gd name="connsiteX20" fmla="*/ 2476544 w 5744280"/>
                  <a:gd name="connsiteY20" fmla="*/ 855491 h 9200159"/>
                  <a:gd name="connsiteX21" fmla="*/ 2458598 w 5744280"/>
                  <a:gd name="connsiteY21" fmla="*/ 914215 h 9200159"/>
                  <a:gd name="connsiteX22" fmla="*/ 2441445 w 5744280"/>
                  <a:gd name="connsiteY22" fmla="*/ 973075 h 9200159"/>
                  <a:gd name="connsiteX23" fmla="*/ 2425184 w 5744280"/>
                  <a:gd name="connsiteY23" fmla="*/ 1031836 h 9200159"/>
                  <a:gd name="connsiteX24" fmla="*/ 2409912 w 5744280"/>
                  <a:gd name="connsiteY24" fmla="*/ 1090266 h 9200159"/>
                  <a:gd name="connsiteX25" fmla="*/ 2395729 w 5744280"/>
                  <a:gd name="connsiteY25" fmla="*/ 1148130 h 9200159"/>
                  <a:gd name="connsiteX26" fmla="*/ 2382733 w 5744280"/>
                  <a:gd name="connsiteY26" fmla="*/ 1205195 h 9200159"/>
                  <a:gd name="connsiteX27" fmla="*/ 2371023 w 5744280"/>
                  <a:gd name="connsiteY27" fmla="*/ 1261226 h 9200159"/>
                  <a:gd name="connsiteX28" fmla="*/ 2360697 w 5744280"/>
                  <a:gd name="connsiteY28" fmla="*/ 1315991 h 9200159"/>
                  <a:gd name="connsiteX29" fmla="*/ 2351856 w 5744280"/>
                  <a:gd name="connsiteY29" fmla="*/ 1369254 h 9200159"/>
                  <a:gd name="connsiteX30" fmla="*/ 2344596 w 5744280"/>
                  <a:gd name="connsiteY30" fmla="*/ 1420784 h 9200159"/>
                  <a:gd name="connsiteX31" fmla="*/ 2339017 w 5744280"/>
                  <a:gd name="connsiteY31" fmla="*/ 1470344 h 9200159"/>
                  <a:gd name="connsiteX32" fmla="*/ 2333171 w 5744280"/>
                  <a:gd name="connsiteY32" fmla="*/ 1517495 h 9200159"/>
                  <a:gd name="connsiteX33" fmla="*/ 2324865 w 5744280"/>
                  <a:gd name="connsiteY33" fmla="*/ 1564999 h 9200159"/>
                  <a:gd name="connsiteX34" fmla="*/ 2314247 w 5744280"/>
                  <a:gd name="connsiteY34" fmla="*/ 1612803 h 9200159"/>
                  <a:gd name="connsiteX35" fmla="*/ 2301466 w 5744280"/>
                  <a:gd name="connsiteY35" fmla="*/ 1660859 h 9200159"/>
                  <a:gd name="connsiteX36" fmla="*/ 2286672 w 5744280"/>
                  <a:gd name="connsiteY36" fmla="*/ 1709114 h 9200159"/>
                  <a:gd name="connsiteX37" fmla="*/ 2270014 w 5744280"/>
                  <a:gd name="connsiteY37" fmla="*/ 1757518 h 9200159"/>
                  <a:gd name="connsiteX38" fmla="*/ 2251641 w 5744280"/>
                  <a:gd name="connsiteY38" fmla="*/ 1806019 h 9200159"/>
                  <a:gd name="connsiteX39" fmla="*/ 2231702 w 5744280"/>
                  <a:gd name="connsiteY39" fmla="*/ 1854568 h 9200159"/>
                  <a:gd name="connsiteX40" fmla="*/ 2210347 w 5744280"/>
                  <a:gd name="connsiteY40" fmla="*/ 1903112 h 9200159"/>
                  <a:gd name="connsiteX41" fmla="*/ 2187724 w 5744280"/>
                  <a:gd name="connsiteY41" fmla="*/ 1951602 h 9200159"/>
                  <a:gd name="connsiteX42" fmla="*/ 2163983 w 5744280"/>
                  <a:gd name="connsiteY42" fmla="*/ 1999986 h 9200159"/>
                  <a:gd name="connsiteX43" fmla="*/ 2139272 w 5744280"/>
                  <a:gd name="connsiteY43" fmla="*/ 2048213 h 9200159"/>
                  <a:gd name="connsiteX44" fmla="*/ 2113742 w 5744280"/>
                  <a:gd name="connsiteY44" fmla="*/ 2096232 h 9200159"/>
                  <a:gd name="connsiteX45" fmla="*/ 2087541 w 5744280"/>
                  <a:gd name="connsiteY45" fmla="*/ 2143993 h 9200159"/>
                  <a:gd name="connsiteX46" fmla="*/ 2060818 w 5744280"/>
                  <a:gd name="connsiteY46" fmla="*/ 2191444 h 9200159"/>
                  <a:gd name="connsiteX47" fmla="*/ 2033723 w 5744280"/>
                  <a:gd name="connsiteY47" fmla="*/ 2238535 h 9200159"/>
                  <a:gd name="connsiteX48" fmla="*/ 2006405 w 5744280"/>
                  <a:gd name="connsiteY48" fmla="*/ 2285214 h 9200159"/>
                  <a:gd name="connsiteX49" fmla="*/ 1979012 w 5744280"/>
                  <a:gd name="connsiteY49" fmla="*/ 2331431 h 9200159"/>
                  <a:gd name="connsiteX50" fmla="*/ 1897881 w 5744280"/>
                  <a:gd name="connsiteY50" fmla="*/ 2466799 h 9200159"/>
                  <a:gd name="connsiteX51" fmla="*/ 1846157 w 5744280"/>
                  <a:gd name="connsiteY51" fmla="*/ 2553799 h 9200159"/>
                  <a:gd name="connsiteX52" fmla="*/ 1821452 w 5744280"/>
                  <a:gd name="connsiteY52" fmla="*/ 2596173 h 9200159"/>
                  <a:gd name="connsiteX53" fmla="*/ 1797717 w 5744280"/>
                  <a:gd name="connsiteY53" fmla="*/ 2637729 h 9200159"/>
                  <a:gd name="connsiteX54" fmla="*/ 1775100 w 5744280"/>
                  <a:gd name="connsiteY54" fmla="*/ 2678414 h 9200159"/>
                  <a:gd name="connsiteX55" fmla="*/ 1753753 w 5744280"/>
                  <a:gd name="connsiteY55" fmla="*/ 2718179 h 9200159"/>
                  <a:gd name="connsiteX56" fmla="*/ 1733822 w 5744280"/>
                  <a:gd name="connsiteY56" fmla="*/ 2756972 h 9200159"/>
                  <a:gd name="connsiteX57" fmla="*/ 1715459 w 5744280"/>
                  <a:gd name="connsiteY57" fmla="*/ 2794743 h 9200159"/>
                  <a:gd name="connsiteX58" fmla="*/ 1698811 w 5744280"/>
                  <a:gd name="connsiteY58" fmla="*/ 2831441 h 9200159"/>
                  <a:gd name="connsiteX59" fmla="*/ 1684028 w 5744280"/>
                  <a:gd name="connsiteY59" fmla="*/ 2867014 h 9200159"/>
                  <a:gd name="connsiteX60" fmla="*/ 1667662 w 5744280"/>
                  <a:gd name="connsiteY60" fmla="*/ 2908144 h 9200159"/>
                  <a:gd name="connsiteX61" fmla="*/ 1574980 w 5744280"/>
                  <a:gd name="connsiteY61" fmla="*/ 3137377 h 9200159"/>
                  <a:gd name="connsiteX62" fmla="*/ 1535447 w 5744280"/>
                  <a:gd name="connsiteY62" fmla="*/ 3237123 h 9200159"/>
                  <a:gd name="connsiteX63" fmla="*/ 1515711 w 5744280"/>
                  <a:gd name="connsiteY63" fmla="*/ 3288088 h 9200159"/>
                  <a:gd name="connsiteX64" fmla="*/ 1496182 w 5744280"/>
                  <a:gd name="connsiteY64" fmla="*/ 3339572 h 9200159"/>
                  <a:gd name="connsiteX65" fmla="*/ 1476999 w 5744280"/>
                  <a:gd name="connsiteY65" fmla="*/ 3391415 h 9200159"/>
                  <a:gd name="connsiteX66" fmla="*/ 1458302 w 5744280"/>
                  <a:gd name="connsiteY66" fmla="*/ 3443460 h 9200159"/>
                  <a:gd name="connsiteX67" fmla="*/ 1440231 w 5744280"/>
                  <a:gd name="connsiteY67" fmla="*/ 3495547 h 9200159"/>
                  <a:gd name="connsiteX68" fmla="*/ 1422925 w 5744280"/>
                  <a:gd name="connsiteY68" fmla="*/ 3547520 h 9200159"/>
                  <a:gd name="connsiteX69" fmla="*/ 1406524 w 5744280"/>
                  <a:gd name="connsiteY69" fmla="*/ 3599220 h 9200159"/>
                  <a:gd name="connsiteX70" fmla="*/ 1391167 w 5744280"/>
                  <a:gd name="connsiteY70" fmla="*/ 3650488 h 9200159"/>
                  <a:gd name="connsiteX71" fmla="*/ 1376994 w 5744280"/>
                  <a:gd name="connsiteY71" fmla="*/ 3701167 h 9200159"/>
                  <a:gd name="connsiteX72" fmla="*/ 1364144 w 5744280"/>
                  <a:gd name="connsiteY72" fmla="*/ 3751098 h 9200159"/>
                  <a:gd name="connsiteX73" fmla="*/ 1352757 w 5744280"/>
                  <a:gd name="connsiteY73" fmla="*/ 3800123 h 9200159"/>
                  <a:gd name="connsiteX74" fmla="*/ 1342973 w 5744280"/>
                  <a:gd name="connsiteY74" fmla="*/ 3848085 h 9200159"/>
                  <a:gd name="connsiteX75" fmla="*/ 1334931 w 5744280"/>
                  <a:gd name="connsiteY75" fmla="*/ 3894824 h 9200159"/>
                  <a:gd name="connsiteX76" fmla="*/ 1328771 w 5744280"/>
                  <a:gd name="connsiteY76" fmla="*/ 3940183 h 9200159"/>
                  <a:gd name="connsiteX77" fmla="*/ 1324632 w 5744280"/>
                  <a:gd name="connsiteY77" fmla="*/ 3984003 h 9200159"/>
                  <a:gd name="connsiteX78" fmla="*/ 1322654 w 5744280"/>
                  <a:gd name="connsiteY78" fmla="*/ 4026126 h 9200159"/>
                  <a:gd name="connsiteX79" fmla="*/ 1322977 w 5744280"/>
                  <a:gd name="connsiteY79" fmla="*/ 4066395 h 9200159"/>
                  <a:gd name="connsiteX80" fmla="*/ 1325740 w 5744280"/>
                  <a:gd name="connsiteY80" fmla="*/ 4104651 h 9200159"/>
                  <a:gd name="connsiteX81" fmla="*/ 1331082 w 5744280"/>
                  <a:gd name="connsiteY81" fmla="*/ 4140735 h 9200159"/>
                  <a:gd name="connsiteX82" fmla="*/ 1342093 w 5744280"/>
                  <a:gd name="connsiteY82" fmla="*/ 4199215 h 9200159"/>
                  <a:gd name="connsiteX83" fmla="*/ 1353550 w 5744280"/>
                  <a:gd name="connsiteY83" fmla="*/ 4263465 h 9200159"/>
                  <a:gd name="connsiteX84" fmla="*/ 1364814 w 5744280"/>
                  <a:gd name="connsiteY84" fmla="*/ 4333250 h 9200159"/>
                  <a:gd name="connsiteX85" fmla="*/ 1375247 w 5744280"/>
                  <a:gd name="connsiteY85" fmla="*/ 4408334 h 9200159"/>
                  <a:gd name="connsiteX86" fmla="*/ 1379954 w 5744280"/>
                  <a:gd name="connsiteY86" fmla="*/ 4447789 h 9200159"/>
                  <a:gd name="connsiteX87" fmla="*/ 1384213 w 5744280"/>
                  <a:gd name="connsiteY87" fmla="*/ 4488481 h 9200159"/>
                  <a:gd name="connsiteX88" fmla="*/ 1387947 w 5744280"/>
                  <a:gd name="connsiteY88" fmla="*/ 4530379 h 9200159"/>
                  <a:gd name="connsiteX89" fmla="*/ 1391074 w 5744280"/>
                  <a:gd name="connsiteY89" fmla="*/ 4573455 h 9200159"/>
                  <a:gd name="connsiteX90" fmla="*/ 1393515 w 5744280"/>
                  <a:gd name="connsiteY90" fmla="*/ 4617680 h 9200159"/>
                  <a:gd name="connsiteX91" fmla="*/ 1395191 w 5744280"/>
                  <a:gd name="connsiteY91" fmla="*/ 4663022 h 9200159"/>
                  <a:gd name="connsiteX92" fmla="*/ 1396021 w 5744280"/>
                  <a:gd name="connsiteY92" fmla="*/ 4709454 h 9200159"/>
                  <a:gd name="connsiteX93" fmla="*/ 1395927 w 5744280"/>
                  <a:gd name="connsiteY93" fmla="*/ 4756946 h 9200159"/>
                  <a:gd name="connsiteX94" fmla="*/ 1394828 w 5744280"/>
                  <a:gd name="connsiteY94" fmla="*/ 4805468 h 9200159"/>
                  <a:gd name="connsiteX95" fmla="*/ 1392645 w 5744280"/>
                  <a:gd name="connsiteY95" fmla="*/ 4854990 h 9200159"/>
                  <a:gd name="connsiteX96" fmla="*/ 1389297 w 5744280"/>
                  <a:gd name="connsiteY96" fmla="*/ 4905484 h 9200159"/>
                  <a:gd name="connsiteX97" fmla="*/ 1384706 w 5744280"/>
                  <a:gd name="connsiteY97" fmla="*/ 4956920 h 9200159"/>
                  <a:gd name="connsiteX98" fmla="*/ 1378791 w 5744280"/>
                  <a:gd name="connsiteY98" fmla="*/ 5009268 h 9200159"/>
                  <a:gd name="connsiteX99" fmla="*/ 1371473 w 5744280"/>
                  <a:gd name="connsiteY99" fmla="*/ 5062500 h 9200159"/>
                  <a:gd name="connsiteX100" fmla="*/ 1362672 w 5744280"/>
                  <a:gd name="connsiteY100" fmla="*/ 5116584 h 9200159"/>
                  <a:gd name="connsiteX101" fmla="*/ 1352309 w 5744280"/>
                  <a:gd name="connsiteY101" fmla="*/ 5171493 h 9200159"/>
                  <a:gd name="connsiteX102" fmla="*/ 1340303 w 5744280"/>
                  <a:gd name="connsiteY102" fmla="*/ 5227197 h 9200159"/>
                  <a:gd name="connsiteX103" fmla="*/ 1326575 w 5744280"/>
                  <a:gd name="connsiteY103" fmla="*/ 5283665 h 9200159"/>
                  <a:gd name="connsiteX104" fmla="*/ 1311045 w 5744280"/>
                  <a:gd name="connsiteY104" fmla="*/ 5340870 h 9200159"/>
                  <a:gd name="connsiteX105" fmla="*/ 1293634 w 5744280"/>
                  <a:gd name="connsiteY105" fmla="*/ 5398780 h 9200159"/>
                  <a:gd name="connsiteX106" fmla="*/ 1274262 w 5744280"/>
                  <a:gd name="connsiteY106" fmla="*/ 5457368 h 9200159"/>
                  <a:gd name="connsiteX107" fmla="*/ 1252848 w 5744280"/>
                  <a:gd name="connsiteY107" fmla="*/ 5516603 h 9200159"/>
                  <a:gd name="connsiteX108" fmla="*/ 1229314 w 5744280"/>
                  <a:gd name="connsiteY108" fmla="*/ 5576455 h 9200159"/>
                  <a:gd name="connsiteX109" fmla="*/ 1203580 w 5744280"/>
                  <a:gd name="connsiteY109" fmla="*/ 5636897 h 9200159"/>
                  <a:gd name="connsiteX110" fmla="*/ 1175566 w 5744280"/>
                  <a:gd name="connsiteY110" fmla="*/ 5697897 h 9200159"/>
                  <a:gd name="connsiteX111" fmla="*/ 1145192 w 5744280"/>
                  <a:gd name="connsiteY111" fmla="*/ 5759427 h 9200159"/>
                  <a:gd name="connsiteX112" fmla="*/ 1122267 w 5744280"/>
                  <a:gd name="connsiteY112" fmla="*/ 5803204 h 9200159"/>
                  <a:gd name="connsiteX113" fmla="*/ 1098201 w 5744280"/>
                  <a:gd name="connsiteY113" fmla="*/ 5847006 h 9200159"/>
                  <a:gd name="connsiteX114" fmla="*/ 1073064 w 5744280"/>
                  <a:gd name="connsiteY114" fmla="*/ 5890792 h 9200159"/>
                  <a:gd name="connsiteX115" fmla="*/ 1046926 w 5744280"/>
                  <a:gd name="connsiteY115" fmla="*/ 5934520 h 9200159"/>
                  <a:gd name="connsiteX116" fmla="*/ 1019856 w 5744280"/>
                  <a:gd name="connsiteY116" fmla="*/ 5978150 h 9200159"/>
                  <a:gd name="connsiteX117" fmla="*/ 991925 w 5744280"/>
                  <a:gd name="connsiteY117" fmla="*/ 6021642 h 9200159"/>
                  <a:gd name="connsiteX118" fmla="*/ 963202 w 5744280"/>
                  <a:gd name="connsiteY118" fmla="*/ 6064955 h 9200159"/>
                  <a:gd name="connsiteX119" fmla="*/ 933757 w 5744280"/>
                  <a:gd name="connsiteY119" fmla="*/ 6108049 h 9200159"/>
                  <a:gd name="connsiteX120" fmla="*/ 903660 w 5744280"/>
                  <a:gd name="connsiteY120" fmla="*/ 6150882 h 9200159"/>
                  <a:gd name="connsiteX121" fmla="*/ 872981 w 5744280"/>
                  <a:gd name="connsiteY121" fmla="*/ 6193414 h 9200159"/>
                  <a:gd name="connsiteX122" fmla="*/ 841788 w 5744280"/>
                  <a:gd name="connsiteY122" fmla="*/ 6235604 h 9200159"/>
                  <a:gd name="connsiteX123" fmla="*/ 810153 w 5744280"/>
                  <a:gd name="connsiteY123" fmla="*/ 6277412 h 9200159"/>
                  <a:gd name="connsiteX124" fmla="*/ 778145 w 5744280"/>
                  <a:gd name="connsiteY124" fmla="*/ 6318797 h 9200159"/>
                  <a:gd name="connsiteX125" fmla="*/ 745834 w 5744280"/>
                  <a:gd name="connsiteY125" fmla="*/ 6359719 h 9200159"/>
                  <a:gd name="connsiteX126" fmla="*/ 713289 w 5744280"/>
                  <a:gd name="connsiteY126" fmla="*/ 6400136 h 9200159"/>
                  <a:gd name="connsiteX127" fmla="*/ 680581 w 5744280"/>
                  <a:gd name="connsiteY127" fmla="*/ 6440009 h 9200159"/>
                  <a:gd name="connsiteX128" fmla="*/ 647779 w 5744280"/>
                  <a:gd name="connsiteY128" fmla="*/ 6479296 h 9200159"/>
                  <a:gd name="connsiteX129" fmla="*/ 614952 w 5744280"/>
                  <a:gd name="connsiteY129" fmla="*/ 6517957 h 9200159"/>
                  <a:gd name="connsiteX130" fmla="*/ 582172 w 5744280"/>
                  <a:gd name="connsiteY130" fmla="*/ 6555951 h 9200159"/>
                  <a:gd name="connsiteX131" fmla="*/ 549507 w 5744280"/>
                  <a:gd name="connsiteY131" fmla="*/ 6593237 h 9200159"/>
                  <a:gd name="connsiteX132" fmla="*/ 517027 w 5744280"/>
                  <a:gd name="connsiteY132" fmla="*/ 6629776 h 9200159"/>
                  <a:gd name="connsiteX133" fmla="*/ 484802 w 5744280"/>
                  <a:gd name="connsiteY133" fmla="*/ 6665525 h 9200159"/>
                  <a:gd name="connsiteX134" fmla="*/ 10650 w 5744280"/>
                  <a:gd name="connsiteY134" fmla="*/ 7143676 h 9200159"/>
                  <a:gd name="connsiteX135" fmla="*/ 0 w 5744280"/>
                  <a:gd name="connsiteY135" fmla="*/ 7241028 h 9200159"/>
                  <a:gd name="connsiteX136" fmla="*/ 12074 w 5744280"/>
                  <a:gd name="connsiteY136" fmla="*/ 7506740 h 9200159"/>
                  <a:gd name="connsiteX137" fmla="*/ 112915 w 5744280"/>
                  <a:gd name="connsiteY137" fmla="*/ 7901292 h 9200159"/>
                  <a:gd name="connsiteX138" fmla="*/ 368562 w 5744280"/>
                  <a:gd name="connsiteY138" fmla="*/ 8385164 h 9200159"/>
                  <a:gd name="connsiteX139" fmla="*/ 393006 w 5744280"/>
                  <a:gd name="connsiteY139" fmla="*/ 8420163 h 9200159"/>
                  <a:gd name="connsiteX140" fmla="*/ 418412 w 5744280"/>
                  <a:gd name="connsiteY140" fmla="*/ 8455449 h 9200159"/>
                  <a:gd name="connsiteX141" fmla="*/ 444814 w 5744280"/>
                  <a:gd name="connsiteY141" fmla="*/ 8491017 h 9200159"/>
                  <a:gd name="connsiteX142" fmla="*/ 472244 w 5744280"/>
                  <a:gd name="connsiteY142" fmla="*/ 8526858 h 9200159"/>
                  <a:gd name="connsiteX143" fmla="*/ 507060 w 5744280"/>
                  <a:gd name="connsiteY143" fmla="*/ 8570512 h 9200159"/>
                  <a:gd name="connsiteX144" fmla="*/ 542093 w 5744280"/>
                  <a:gd name="connsiteY144" fmla="*/ 8611914 h 9200159"/>
                  <a:gd name="connsiteX145" fmla="*/ 577316 w 5744280"/>
                  <a:gd name="connsiteY145" fmla="*/ 8651112 h 9200159"/>
                  <a:gd name="connsiteX146" fmla="*/ 612701 w 5744280"/>
                  <a:gd name="connsiteY146" fmla="*/ 8688154 h 9200159"/>
                  <a:gd name="connsiteX147" fmla="*/ 648223 w 5744280"/>
                  <a:gd name="connsiteY147" fmla="*/ 8723087 h 9200159"/>
                  <a:gd name="connsiteX148" fmla="*/ 683853 w 5744280"/>
                  <a:gd name="connsiteY148" fmla="*/ 8755958 h 9200159"/>
                  <a:gd name="connsiteX149" fmla="*/ 719564 w 5744280"/>
                  <a:gd name="connsiteY149" fmla="*/ 8786814 h 9200159"/>
                  <a:gd name="connsiteX150" fmla="*/ 756637 w 5744280"/>
                  <a:gd name="connsiteY150" fmla="*/ 8816678 h 9200159"/>
                  <a:gd name="connsiteX151" fmla="*/ 793748 w 5744280"/>
                  <a:gd name="connsiteY151" fmla="*/ 8844488 h 9200159"/>
                  <a:gd name="connsiteX152" fmla="*/ 830864 w 5744280"/>
                  <a:gd name="connsiteY152" fmla="*/ 8870332 h 9200159"/>
                  <a:gd name="connsiteX153" fmla="*/ 867951 w 5744280"/>
                  <a:gd name="connsiteY153" fmla="*/ 8894295 h 9200159"/>
                  <a:gd name="connsiteX154" fmla="*/ 1278834 w 5744280"/>
                  <a:gd name="connsiteY154" fmla="*/ 9133154 h 9200159"/>
                  <a:gd name="connsiteX155" fmla="*/ 1559644 w 5744280"/>
                  <a:gd name="connsiteY155" fmla="*/ 9200160 h 9200159"/>
                  <a:gd name="connsiteX156" fmla="*/ 1839844 w 5744280"/>
                  <a:gd name="connsiteY156" fmla="*/ 9083959 h 9200159"/>
                  <a:gd name="connsiteX157" fmla="*/ 2248898 w 5744280"/>
                  <a:gd name="connsiteY157" fmla="*/ 8773200 h 9200159"/>
                  <a:gd name="connsiteX158" fmla="*/ 2410269 w 5744280"/>
                  <a:gd name="connsiteY158" fmla="*/ 8526968 h 9200159"/>
                  <a:gd name="connsiteX159" fmla="*/ 2788715 w 5744280"/>
                  <a:gd name="connsiteY159" fmla="*/ 7971992 h 9200159"/>
                  <a:gd name="connsiteX160" fmla="*/ 3225735 w 5744280"/>
                  <a:gd name="connsiteY160" fmla="*/ 7383855 h 9200159"/>
                  <a:gd name="connsiteX161" fmla="*/ 3562828 w 5744280"/>
                  <a:gd name="connsiteY161" fmla="*/ 7038139 h 9200159"/>
                  <a:gd name="connsiteX162" fmla="*/ 3565672 w 5744280"/>
                  <a:gd name="connsiteY162" fmla="*/ 7036399 h 9200159"/>
                  <a:gd name="connsiteX163" fmla="*/ 3757794 w 5744280"/>
                  <a:gd name="connsiteY163" fmla="*/ 6935271 h 9200159"/>
                  <a:gd name="connsiteX164" fmla="*/ 3930856 w 5744280"/>
                  <a:gd name="connsiteY164" fmla="*/ 6822161 h 9200159"/>
                  <a:gd name="connsiteX165" fmla="*/ 4189731 w 5744280"/>
                  <a:gd name="connsiteY165" fmla="*/ 6622123 h 9200159"/>
                  <a:gd name="connsiteX166" fmla="*/ 4789889 w 5744280"/>
                  <a:gd name="connsiteY166" fmla="*/ 5827524 h 9200159"/>
                  <a:gd name="connsiteX167" fmla="*/ 4806066 w 5744280"/>
                  <a:gd name="connsiteY167" fmla="*/ 5821269 h 9200159"/>
                  <a:gd name="connsiteX168" fmla="*/ 4843684 w 5744280"/>
                  <a:gd name="connsiteY168" fmla="*/ 5801972 h 9200159"/>
                  <a:gd name="connsiteX169" fmla="*/ 4886378 w 5744280"/>
                  <a:gd name="connsiteY169" fmla="*/ 5768834 h 9200159"/>
                  <a:gd name="connsiteX170" fmla="*/ 4917778 w 5744280"/>
                  <a:gd name="connsiteY170" fmla="*/ 5721060 h 9200159"/>
                  <a:gd name="connsiteX171" fmla="*/ 4931135 w 5744280"/>
                  <a:gd name="connsiteY171" fmla="*/ 5692997 h 9200159"/>
                  <a:gd name="connsiteX172" fmla="*/ 4952125 w 5744280"/>
                  <a:gd name="connsiteY172" fmla="*/ 5658715 h 9200159"/>
                  <a:gd name="connsiteX173" fmla="*/ 4979443 w 5744280"/>
                  <a:gd name="connsiteY173" fmla="*/ 5619365 h 9200159"/>
                  <a:gd name="connsiteX174" fmla="*/ 5011784 w 5744280"/>
                  <a:gd name="connsiteY174" fmla="*/ 5576097 h 9200159"/>
                  <a:gd name="connsiteX175" fmla="*/ 5047842 w 5744280"/>
                  <a:gd name="connsiteY175" fmla="*/ 5530061 h 9200159"/>
                  <a:gd name="connsiteX176" fmla="*/ 5086312 w 5744280"/>
                  <a:gd name="connsiteY176" fmla="*/ 5482407 h 9200159"/>
                  <a:gd name="connsiteX177" fmla="*/ 5125890 w 5744280"/>
                  <a:gd name="connsiteY177" fmla="*/ 5434286 h 9200159"/>
                  <a:gd name="connsiteX178" fmla="*/ 5203147 w 5744280"/>
                  <a:gd name="connsiteY178" fmla="*/ 5341241 h 9200159"/>
                  <a:gd name="connsiteX179" fmla="*/ 5234948 w 5744280"/>
                  <a:gd name="connsiteY179" fmla="*/ 5301708 h 9200159"/>
                  <a:gd name="connsiteX180" fmla="*/ 5264230 w 5744280"/>
                  <a:gd name="connsiteY180" fmla="*/ 5262520 h 9200159"/>
                  <a:gd name="connsiteX181" fmla="*/ 5290643 w 5744280"/>
                  <a:gd name="connsiteY181" fmla="*/ 5223037 h 9200159"/>
                  <a:gd name="connsiteX182" fmla="*/ 5313841 w 5744280"/>
                  <a:gd name="connsiteY182" fmla="*/ 5182623 h 9200159"/>
                  <a:gd name="connsiteX183" fmla="*/ 5333476 w 5744280"/>
                  <a:gd name="connsiteY183" fmla="*/ 5140638 h 9200159"/>
                  <a:gd name="connsiteX184" fmla="*/ 5349198 w 5744280"/>
                  <a:gd name="connsiteY184" fmla="*/ 5096445 h 9200159"/>
                  <a:gd name="connsiteX185" fmla="*/ 5360661 w 5744280"/>
                  <a:gd name="connsiteY185" fmla="*/ 5049406 h 9200159"/>
                  <a:gd name="connsiteX186" fmla="*/ 5367517 w 5744280"/>
                  <a:gd name="connsiteY186" fmla="*/ 4998882 h 9200159"/>
                  <a:gd name="connsiteX187" fmla="*/ 5369416 w 5744280"/>
                  <a:gd name="connsiteY187" fmla="*/ 4944235 h 9200159"/>
                  <a:gd name="connsiteX188" fmla="*/ 5366012 w 5744280"/>
                  <a:gd name="connsiteY188" fmla="*/ 4884828 h 9200159"/>
                  <a:gd name="connsiteX189" fmla="*/ 5362319 w 5744280"/>
                  <a:gd name="connsiteY189" fmla="*/ 4832728 h 9200159"/>
                  <a:gd name="connsiteX190" fmla="*/ 5362562 w 5744280"/>
                  <a:gd name="connsiteY190" fmla="*/ 4788104 h 9200159"/>
                  <a:gd name="connsiteX191" fmla="*/ 5367054 w 5744280"/>
                  <a:gd name="connsiteY191" fmla="*/ 4749335 h 9200159"/>
                  <a:gd name="connsiteX192" fmla="*/ 5390035 w 5744280"/>
                  <a:gd name="connsiteY192" fmla="*/ 4682887 h 9200159"/>
                  <a:gd name="connsiteX193" fmla="*/ 5433768 w 5744280"/>
                  <a:gd name="connsiteY193" fmla="*/ 4620429 h 9200159"/>
                  <a:gd name="connsiteX194" fmla="*/ 5464199 w 5744280"/>
                  <a:gd name="connsiteY194" fmla="*/ 4586647 h 9200159"/>
                  <a:gd name="connsiteX195" fmla="*/ 5500757 w 5744280"/>
                  <a:gd name="connsiteY195" fmla="*/ 4549004 h 9200159"/>
                  <a:gd name="connsiteX196" fmla="*/ 5593507 w 5744280"/>
                  <a:gd name="connsiteY196" fmla="*/ 4455657 h 9200159"/>
                  <a:gd name="connsiteX197" fmla="*/ 5625841 w 5744280"/>
                  <a:gd name="connsiteY197" fmla="*/ 4419043 h 9200159"/>
                  <a:gd name="connsiteX198" fmla="*/ 5653995 w 5744280"/>
                  <a:gd name="connsiteY198" fmla="*/ 4379812 h 9200159"/>
                  <a:gd name="connsiteX199" fmla="*/ 5678090 w 5744280"/>
                  <a:gd name="connsiteY199" fmla="*/ 4338319 h 9200159"/>
                  <a:gd name="connsiteX200" fmla="*/ 5698250 w 5744280"/>
                  <a:gd name="connsiteY200" fmla="*/ 4294915 h 9200159"/>
                  <a:gd name="connsiteX201" fmla="*/ 5714595 w 5744280"/>
                  <a:gd name="connsiteY201" fmla="*/ 4249953 h 9200159"/>
                  <a:gd name="connsiteX202" fmla="*/ 5727249 w 5744280"/>
                  <a:gd name="connsiteY202" fmla="*/ 4203787 h 9200159"/>
                  <a:gd name="connsiteX203" fmla="*/ 5736333 w 5744280"/>
                  <a:gd name="connsiteY203" fmla="*/ 4156769 h 9200159"/>
                  <a:gd name="connsiteX204" fmla="*/ 5741969 w 5744280"/>
                  <a:gd name="connsiteY204" fmla="*/ 4109251 h 9200159"/>
                  <a:gd name="connsiteX205" fmla="*/ 5744279 w 5744280"/>
                  <a:gd name="connsiteY205" fmla="*/ 4061588 h 9200159"/>
                  <a:gd name="connsiteX206" fmla="*/ 5743385 w 5744280"/>
                  <a:gd name="connsiteY206" fmla="*/ 4014131 h 9200159"/>
                  <a:gd name="connsiteX207" fmla="*/ 5739410 w 5744280"/>
                  <a:gd name="connsiteY207" fmla="*/ 3967233 h 9200159"/>
                  <a:gd name="connsiteX208" fmla="*/ 5732475 w 5744280"/>
                  <a:gd name="connsiteY208" fmla="*/ 3921248 h 9200159"/>
                  <a:gd name="connsiteX209" fmla="*/ 5722703 w 5744280"/>
                  <a:gd name="connsiteY209" fmla="*/ 3876528 h 9200159"/>
                  <a:gd name="connsiteX210" fmla="*/ 5710215 w 5744280"/>
                  <a:gd name="connsiteY210" fmla="*/ 3833426 h 9200159"/>
                  <a:gd name="connsiteX211" fmla="*/ 5695134 w 5744280"/>
                  <a:gd name="connsiteY211" fmla="*/ 3792295 h 9200159"/>
                  <a:gd name="connsiteX212" fmla="*/ 5677582 w 5744280"/>
                  <a:gd name="connsiteY212" fmla="*/ 3753487 h 9200159"/>
                  <a:gd name="connsiteX213" fmla="*/ 5657680 w 5744280"/>
                  <a:gd name="connsiteY213" fmla="*/ 3717355 h 9200159"/>
                  <a:gd name="connsiteX214" fmla="*/ 5627306 w 5744280"/>
                  <a:gd name="connsiteY214" fmla="*/ 3666739 h 9200159"/>
                  <a:gd name="connsiteX215" fmla="*/ 5601302 w 5744280"/>
                  <a:gd name="connsiteY215" fmla="*/ 3621031 h 9200159"/>
                  <a:gd name="connsiteX216" fmla="*/ 5579857 w 5744280"/>
                  <a:gd name="connsiteY216" fmla="*/ 3578831 h 9200159"/>
                  <a:gd name="connsiteX217" fmla="*/ 5563162 w 5744280"/>
                  <a:gd name="connsiteY217" fmla="*/ 3538740 h 9200159"/>
                  <a:gd name="connsiteX218" fmla="*/ 5551406 w 5744280"/>
                  <a:gd name="connsiteY218" fmla="*/ 3499357 h 9200159"/>
                  <a:gd name="connsiteX219" fmla="*/ 5544778 w 5744280"/>
                  <a:gd name="connsiteY219" fmla="*/ 3459283 h 9200159"/>
                  <a:gd name="connsiteX220" fmla="*/ 5543469 w 5744280"/>
                  <a:gd name="connsiteY220" fmla="*/ 3417118 h 9200159"/>
                  <a:gd name="connsiteX221" fmla="*/ 5547668 w 5744280"/>
                  <a:gd name="connsiteY221" fmla="*/ 3371463 h 9200159"/>
                  <a:gd name="connsiteX222" fmla="*/ 5557564 w 5744280"/>
                  <a:gd name="connsiteY222" fmla="*/ 3320916 h 9200159"/>
                  <a:gd name="connsiteX223" fmla="*/ 5573348 w 5744280"/>
                  <a:gd name="connsiteY223" fmla="*/ 3264079 h 9200159"/>
                  <a:gd name="connsiteX224" fmla="*/ 5595209 w 5744280"/>
                  <a:gd name="connsiteY224" fmla="*/ 3199551 h 9200159"/>
                  <a:gd name="connsiteX225" fmla="*/ 5612090 w 5744280"/>
                  <a:gd name="connsiteY225" fmla="*/ 3145509 h 9200159"/>
                  <a:gd name="connsiteX226" fmla="*/ 5623777 w 5744280"/>
                  <a:gd name="connsiteY226" fmla="*/ 3091646 h 9200159"/>
                  <a:gd name="connsiteX227" fmla="*/ 5630591 w 5744280"/>
                  <a:gd name="connsiteY227" fmla="*/ 3038251 h 9200159"/>
                  <a:gd name="connsiteX228" fmla="*/ 5632856 w 5744280"/>
                  <a:gd name="connsiteY228" fmla="*/ 2985612 h 9200159"/>
                  <a:gd name="connsiteX229" fmla="*/ 5630892 w 5744280"/>
                  <a:gd name="connsiteY229" fmla="*/ 2934017 h 9200159"/>
                  <a:gd name="connsiteX230" fmla="*/ 5625023 w 5744280"/>
                  <a:gd name="connsiteY230" fmla="*/ 2883752 h 9200159"/>
                  <a:gd name="connsiteX231" fmla="*/ 5615570 w 5744280"/>
                  <a:gd name="connsiteY231" fmla="*/ 2835107 h 9200159"/>
                  <a:gd name="connsiteX232" fmla="*/ 5602855 w 5744280"/>
                  <a:gd name="connsiteY232" fmla="*/ 2788368 h 9200159"/>
                  <a:gd name="connsiteX233" fmla="*/ 5587202 w 5744280"/>
                  <a:gd name="connsiteY233" fmla="*/ 2743824 h 9200159"/>
                  <a:gd name="connsiteX234" fmla="*/ 5568931 w 5744280"/>
                  <a:gd name="connsiteY234" fmla="*/ 2701763 h 9200159"/>
                  <a:gd name="connsiteX235" fmla="*/ 5548365 w 5744280"/>
                  <a:gd name="connsiteY235" fmla="*/ 2662471 h 9200159"/>
                  <a:gd name="connsiteX236" fmla="*/ 5525827 w 5744280"/>
                  <a:gd name="connsiteY236" fmla="*/ 2626237 h 9200159"/>
                  <a:gd name="connsiteX237" fmla="*/ 5501638 w 5744280"/>
                  <a:gd name="connsiteY237" fmla="*/ 2593349 h 9200159"/>
                  <a:gd name="connsiteX238" fmla="*/ 5476121 w 5744280"/>
                  <a:gd name="connsiteY238" fmla="*/ 2564094 h 9200159"/>
                  <a:gd name="connsiteX239" fmla="*/ 5448675 w 5744280"/>
                  <a:gd name="connsiteY239" fmla="*/ 2533860 h 9200159"/>
                  <a:gd name="connsiteX240" fmla="*/ 5418823 w 5744280"/>
                  <a:gd name="connsiteY240" fmla="*/ 2498414 h 9200159"/>
                  <a:gd name="connsiteX241" fmla="*/ 5387071 w 5744280"/>
                  <a:gd name="connsiteY241" fmla="*/ 2458607 h 9200159"/>
                  <a:gd name="connsiteX242" fmla="*/ 5353923 w 5744280"/>
                  <a:gd name="connsiteY242" fmla="*/ 2415290 h 9200159"/>
                  <a:gd name="connsiteX243" fmla="*/ 5319887 w 5744280"/>
                  <a:gd name="connsiteY243" fmla="*/ 2369314 h 9200159"/>
                  <a:gd name="connsiteX244" fmla="*/ 5285467 w 5744280"/>
                  <a:gd name="connsiteY244" fmla="*/ 2321528 h 9200159"/>
                  <a:gd name="connsiteX245" fmla="*/ 5251169 w 5744280"/>
                  <a:gd name="connsiteY245" fmla="*/ 2272784 h 9200159"/>
                  <a:gd name="connsiteX246" fmla="*/ 5217499 w 5744280"/>
                  <a:gd name="connsiteY246" fmla="*/ 2223933 h 9200159"/>
                  <a:gd name="connsiteX247" fmla="*/ 5184962 w 5744280"/>
                  <a:gd name="connsiteY247" fmla="*/ 2175824 h 9200159"/>
                  <a:gd name="connsiteX248" fmla="*/ 5154065 w 5744280"/>
                  <a:gd name="connsiteY248" fmla="*/ 2129309 h 9200159"/>
                  <a:gd name="connsiteX249" fmla="*/ 5125313 w 5744280"/>
                  <a:gd name="connsiteY249" fmla="*/ 2085239 h 9200159"/>
                  <a:gd name="connsiteX250" fmla="*/ 5099211 w 5744280"/>
                  <a:gd name="connsiteY250" fmla="*/ 2044463 h 9200159"/>
                  <a:gd name="connsiteX251" fmla="*/ 5076266 w 5744280"/>
                  <a:gd name="connsiteY251" fmla="*/ 2007832 h 9200159"/>
                  <a:gd name="connsiteX252" fmla="*/ 5056983 w 5744280"/>
                  <a:gd name="connsiteY252" fmla="*/ 1976198 h 9200159"/>
                  <a:gd name="connsiteX253" fmla="*/ 5036934 w 5744280"/>
                  <a:gd name="connsiteY253" fmla="*/ 1945333 h 9200159"/>
                  <a:gd name="connsiteX254" fmla="*/ 5011161 w 5744280"/>
                  <a:gd name="connsiteY254" fmla="*/ 1910458 h 9200159"/>
                  <a:gd name="connsiteX255" fmla="*/ 4980084 w 5744280"/>
                  <a:gd name="connsiteY255" fmla="*/ 1872956 h 9200159"/>
                  <a:gd name="connsiteX256" fmla="*/ 4944126 w 5744280"/>
                  <a:gd name="connsiteY256" fmla="*/ 1834211 h 9200159"/>
                  <a:gd name="connsiteX257" fmla="*/ 4903708 w 5744280"/>
                  <a:gd name="connsiteY257" fmla="*/ 1795605 h 9200159"/>
                  <a:gd name="connsiteX258" fmla="*/ 4859252 w 5744280"/>
                  <a:gd name="connsiteY258" fmla="*/ 1758523 h 9200159"/>
                  <a:gd name="connsiteX259" fmla="*/ 4811182 w 5744280"/>
                  <a:gd name="connsiteY259" fmla="*/ 1724347 h 9200159"/>
                  <a:gd name="connsiteX260" fmla="*/ 4759917 w 5744280"/>
                  <a:gd name="connsiteY260" fmla="*/ 1694461 h 9200159"/>
                  <a:gd name="connsiteX261" fmla="*/ 4718007 w 5744280"/>
                  <a:gd name="connsiteY261" fmla="*/ 1676458 h 9200159"/>
                  <a:gd name="connsiteX262" fmla="*/ 4674209 w 5744280"/>
                  <a:gd name="connsiteY262" fmla="*/ 1664454 h 9200159"/>
                  <a:gd name="connsiteX263" fmla="*/ 4628575 w 5744280"/>
                  <a:gd name="connsiteY263" fmla="*/ 1657661 h 9200159"/>
                  <a:gd name="connsiteX264" fmla="*/ 4581158 w 5744280"/>
                  <a:gd name="connsiteY264" fmla="*/ 1655293 h 9200159"/>
                  <a:gd name="connsiteX265" fmla="*/ 4532009 w 5744280"/>
                  <a:gd name="connsiteY265" fmla="*/ 1656563 h 9200159"/>
                  <a:gd name="connsiteX266" fmla="*/ 4481182 w 5744280"/>
                  <a:gd name="connsiteY266" fmla="*/ 1660684 h 9200159"/>
                  <a:gd name="connsiteX267" fmla="*/ 4428728 w 5744280"/>
                  <a:gd name="connsiteY267" fmla="*/ 1666869 h 9200159"/>
                  <a:gd name="connsiteX268" fmla="*/ 4374700 w 5744280"/>
                  <a:gd name="connsiteY268" fmla="*/ 1674332 h 9200159"/>
                  <a:gd name="connsiteX269" fmla="*/ 4334645 w 5744280"/>
                  <a:gd name="connsiteY269" fmla="*/ 1680915 h 9200159"/>
                  <a:gd name="connsiteX270" fmla="*/ 4288744 w 5744280"/>
                  <a:gd name="connsiteY270" fmla="*/ 1690013 h 9200159"/>
                  <a:gd name="connsiteX271" fmla="*/ 4238460 w 5744280"/>
                  <a:gd name="connsiteY271" fmla="*/ 1701435 h 9200159"/>
                  <a:gd name="connsiteX272" fmla="*/ 4185251 w 5744280"/>
                  <a:gd name="connsiteY272" fmla="*/ 1714986 h 9200159"/>
                  <a:gd name="connsiteX273" fmla="*/ 4130578 w 5744280"/>
                  <a:gd name="connsiteY273" fmla="*/ 1730475 h 9200159"/>
                  <a:gd name="connsiteX274" fmla="*/ 4075903 w 5744280"/>
                  <a:gd name="connsiteY274" fmla="*/ 1747708 h 9200159"/>
                  <a:gd name="connsiteX275" fmla="*/ 4022684 w 5744280"/>
                  <a:gd name="connsiteY275" fmla="*/ 1766493 h 9200159"/>
                  <a:gd name="connsiteX276" fmla="*/ 3972384 w 5744280"/>
                  <a:gd name="connsiteY276" fmla="*/ 1786636 h 9200159"/>
                  <a:gd name="connsiteX277" fmla="*/ 3926461 w 5744280"/>
                  <a:gd name="connsiteY277" fmla="*/ 1807946 h 9200159"/>
                  <a:gd name="connsiteX278" fmla="*/ 3886377 w 5744280"/>
                  <a:gd name="connsiteY278" fmla="*/ 1830229 h 9200159"/>
                  <a:gd name="connsiteX279" fmla="*/ 3853592 w 5744280"/>
                  <a:gd name="connsiteY279" fmla="*/ 1853292 h 9200159"/>
                  <a:gd name="connsiteX280" fmla="*/ 3815761 w 5744280"/>
                  <a:gd name="connsiteY280" fmla="*/ 1900989 h 9200159"/>
                  <a:gd name="connsiteX281" fmla="*/ 3804270 w 5744280"/>
                  <a:gd name="connsiteY281" fmla="*/ 1949993 h 9200159"/>
                  <a:gd name="connsiteX282" fmla="*/ 3804148 w 5744280"/>
                  <a:gd name="connsiteY282" fmla="*/ 1993948 h 9200159"/>
                  <a:gd name="connsiteX283" fmla="*/ 3813468 w 5744280"/>
                  <a:gd name="connsiteY283" fmla="*/ 2035160 h 9200159"/>
                  <a:gd name="connsiteX284" fmla="*/ 3830303 w 5744280"/>
                  <a:gd name="connsiteY284" fmla="*/ 2075936 h 9200159"/>
                  <a:gd name="connsiteX285" fmla="*/ 3852724 w 5744280"/>
                  <a:gd name="connsiteY285" fmla="*/ 2118586 h 9200159"/>
                  <a:gd name="connsiteX286" fmla="*/ 3878804 w 5744280"/>
                  <a:gd name="connsiteY286" fmla="*/ 2165415 h 9200159"/>
                  <a:gd name="connsiteX287" fmla="*/ 3918442 w 5744280"/>
                  <a:gd name="connsiteY287" fmla="*/ 2200113 h 9200159"/>
                  <a:gd name="connsiteX288" fmla="*/ 3938163 w 5744280"/>
                  <a:gd name="connsiteY288" fmla="*/ 2191789 h 9200159"/>
                  <a:gd name="connsiteX289" fmla="*/ 3958479 w 5744280"/>
                  <a:gd name="connsiteY289" fmla="*/ 2170118 h 9200159"/>
                  <a:gd name="connsiteX290" fmla="*/ 3979883 w 5744280"/>
                  <a:gd name="connsiteY290" fmla="*/ 2137924 h 9200159"/>
                  <a:gd name="connsiteX291" fmla="*/ 4002871 w 5744280"/>
                  <a:gd name="connsiteY291" fmla="*/ 2098036 h 9200159"/>
                  <a:gd name="connsiteX292" fmla="*/ 4027937 w 5744280"/>
                  <a:gd name="connsiteY292" fmla="*/ 2053277 h 9200159"/>
                  <a:gd name="connsiteX293" fmla="*/ 4055575 w 5744280"/>
                  <a:gd name="connsiteY293" fmla="*/ 2006475 h 9200159"/>
                  <a:gd name="connsiteX294" fmla="*/ 4093990 w 5744280"/>
                  <a:gd name="connsiteY294" fmla="*/ 1951401 h 9200159"/>
                  <a:gd name="connsiteX295" fmla="*/ 4137034 w 5744280"/>
                  <a:gd name="connsiteY295" fmla="*/ 1899962 h 9200159"/>
                  <a:gd name="connsiteX296" fmla="*/ 4181121 w 5744280"/>
                  <a:gd name="connsiteY296" fmla="*/ 1854262 h 9200159"/>
                  <a:gd name="connsiteX297" fmla="*/ 4222664 w 5744280"/>
                  <a:gd name="connsiteY297" fmla="*/ 1816401 h 9200159"/>
                  <a:gd name="connsiteX298" fmla="*/ 4258076 w 5744280"/>
                  <a:gd name="connsiteY298" fmla="*/ 1788480 h 9200159"/>
                  <a:gd name="connsiteX299" fmla="*/ 4296164 w 5744280"/>
                  <a:gd name="connsiteY299" fmla="*/ 1770865 h 9200159"/>
                  <a:gd name="connsiteX300" fmla="*/ 4292382 w 5744280"/>
                  <a:gd name="connsiteY300" fmla="*/ 1782975 h 9200159"/>
                  <a:gd name="connsiteX301" fmla="*/ 4274750 w 5744280"/>
                  <a:gd name="connsiteY301" fmla="*/ 1806761 h 9200159"/>
                  <a:gd name="connsiteX302" fmla="*/ 4212279 w 5744280"/>
                  <a:gd name="connsiteY302" fmla="*/ 1882444 h 9200159"/>
                  <a:gd name="connsiteX303" fmla="*/ 4174609 w 5744280"/>
                  <a:gd name="connsiteY303" fmla="*/ 1930881 h 9200159"/>
                  <a:gd name="connsiteX304" fmla="*/ 4137431 w 5744280"/>
                  <a:gd name="connsiteY304" fmla="*/ 1984077 h 9200159"/>
                  <a:gd name="connsiteX305" fmla="*/ 4104330 w 5744280"/>
                  <a:gd name="connsiteY305" fmla="*/ 2040302 h 9200159"/>
                  <a:gd name="connsiteX306" fmla="*/ 4078892 w 5744280"/>
                  <a:gd name="connsiteY306" fmla="*/ 2097826 h 9200159"/>
                  <a:gd name="connsiteX307" fmla="*/ 4060911 w 5744280"/>
                  <a:gd name="connsiteY307" fmla="*/ 2164811 h 9200159"/>
                  <a:gd name="connsiteX308" fmla="*/ 4052903 w 5744280"/>
                  <a:gd name="connsiteY308" fmla="*/ 2229519 h 9200159"/>
                  <a:gd name="connsiteX309" fmla="*/ 4052298 w 5744280"/>
                  <a:gd name="connsiteY309" fmla="*/ 2289169 h 9200159"/>
                  <a:gd name="connsiteX310" fmla="*/ 4056526 w 5744280"/>
                  <a:gd name="connsiteY310" fmla="*/ 2340980 h 9200159"/>
                  <a:gd name="connsiteX311" fmla="*/ 4063018 w 5744280"/>
                  <a:gd name="connsiteY311" fmla="*/ 2382174 h 9200159"/>
                  <a:gd name="connsiteX312" fmla="*/ 4069205 w 5744280"/>
                  <a:gd name="connsiteY312" fmla="*/ 2409970 h 9200159"/>
                  <a:gd name="connsiteX313" fmla="*/ 4079166 w 5744280"/>
                  <a:gd name="connsiteY313" fmla="*/ 2446136 h 9200159"/>
                  <a:gd name="connsiteX314" fmla="*/ 4079258 w 5744280"/>
                  <a:gd name="connsiteY314" fmla="*/ 2467211 h 9200159"/>
                  <a:gd name="connsiteX315" fmla="*/ 4054798 w 5744280"/>
                  <a:gd name="connsiteY315" fmla="*/ 2502618 h 9200159"/>
                  <a:gd name="connsiteX316" fmla="*/ 3989193 w 5744280"/>
                  <a:gd name="connsiteY316" fmla="*/ 2535177 h 9200159"/>
                  <a:gd name="connsiteX317" fmla="*/ 3937853 w 5744280"/>
                  <a:gd name="connsiteY317" fmla="*/ 2552690 h 9200159"/>
                  <a:gd name="connsiteX318" fmla="*/ 3872498 w 5744280"/>
                  <a:gd name="connsiteY318" fmla="*/ 2572254 h 9200159"/>
                  <a:gd name="connsiteX319" fmla="*/ 3791884 w 5744280"/>
                  <a:gd name="connsiteY319" fmla="*/ 2594790 h 9200159"/>
                  <a:gd name="connsiteX320" fmla="*/ 3694768 w 5744280"/>
                  <a:gd name="connsiteY320" fmla="*/ 2621218 h 9200159"/>
                  <a:gd name="connsiteX321" fmla="*/ 3605614 w 5744280"/>
                  <a:gd name="connsiteY321" fmla="*/ 2643797 h 9200159"/>
                  <a:gd name="connsiteX322" fmla="*/ 3529672 w 5744280"/>
                  <a:gd name="connsiteY322" fmla="*/ 2659671 h 9200159"/>
                  <a:gd name="connsiteX323" fmla="*/ 3465890 w 5744280"/>
                  <a:gd name="connsiteY323" fmla="*/ 2669208 h 9200159"/>
                  <a:gd name="connsiteX324" fmla="*/ 3413218 w 5744280"/>
                  <a:gd name="connsiteY324" fmla="*/ 2672777 h 9200159"/>
                  <a:gd name="connsiteX325" fmla="*/ 3370605 w 5744280"/>
                  <a:gd name="connsiteY325" fmla="*/ 2670746 h 9200159"/>
                  <a:gd name="connsiteX326" fmla="*/ 3311356 w 5744280"/>
                  <a:gd name="connsiteY326" fmla="*/ 2651355 h 9200159"/>
                  <a:gd name="connsiteX327" fmla="*/ 3279739 w 5744280"/>
                  <a:gd name="connsiteY327" fmla="*/ 2613980 h 9200159"/>
                  <a:gd name="connsiteX328" fmla="*/ 3267349 w 5744280"/>
                  <a:gd name="connsiteY328" fmla="*/ 2561567 h 9200159"/>
                  <a:gd name="connsiteX329" fmla="*/ 3265513 w 5744280"/>
                  <a:gd name="connsiteY329" fmla="*/ 2506720 h 9200159"/>
                  <a:gd name="connsiteX330" fmla="*/ 3266088 w 5744280"/>
                  <a:gd name="connsiteY330" fmla="*/ 2469693 h 9200159"/>
                  <a:gd name="connsiteX331" fmla="*/ 3267673 w 5744280"/>
                  <a:gd name="connsiteY331" fmla="*/ 2427312 h 9200159"/>
                  <a:gd name="connsiteX332" fmla="*/ 3270278 w 5744280"/>
                  <a:gd name="connsiteY332" fmla="*/ 2380366 h 9200159"/>
                  <a:gd name="connsiteX333" fmla="*/ 3273914 w 5744280"/>
                  <a:gd name="connsiteY333" fmla="*/ 2329639 h 9200159"/>
                  <a:gd name="connsiteX334" fmla="*/ 3278592 w 5744280"/>
                  <a:gd name="connsiteY334" fmla="*/ 2275921 h 9200159"/>
                  <a:gd name="connsiteX335" fmla="*/ 3284323 w 5744280"/>
                  <a:gd name="connsiteY335" fmla="*/ 2219997 h 9200159"/>
                  <a:gd name="connsiteX336" fmla="*/ 3291117 w 5744280"/>
                  <a:gd name="connsiteY336" fmla="*/ 2162655 h 9200159"/>
                  <a:gd name="connsiteX337" fmla="*/ 3298984 w 5744280"/>
                  <a:gd name="connsiteY337" fmla="*/ 2104681 h 9200159"/>
                  <a:gd name="connsiteX338" fmla="*/ 3307937 w 5744280"/>
                  <a:gd name="connsiteY338" fmla="*/ 2046863 h 9200159"/>
                  <a:gd name="connsiteX339" fmla="*/ 3317984 w 5744280"/>
                  <a:gd name="connsiteY339" fmla="*/ 1989988 h 9200159"/>
                  <a:gd name="connsiteX340" fmla="*/ 3329138 w 5744280"/>
                  <a:gd name="connsiteY340" fmla="*/ 1934842 h 9200159"/>
                  <a:gd name="connsiteX341" fmla="*/ 3341409 w 5744280"/>
                  <a:gd name="connsiteY341" fmla="*/ 1882214 h 9200159"/>
                  <a:gd name="connsiteX342" fmla="*/ 3354807 w 5744280"/>
                  <a:gd name="connsiteY342" fmla="*/ 1832888 h 9200159"/>
                  <a:gd name="connsiteX343" fmla="*/ 3369343 w 5744280"/>
                  <a:gd name="connsiteY343" fmla="*/ 1787654 h 9200159"/>
                  <a:gd name="connsiteX344" fmla="*/ 3378110 w 5744280"/>
                  <a:gd name="connsiteY344" fmla="*/ 1761411 h 9200159"/>
                  <a:gd name="connsiteX345" fmla="*/ 3387103 w 5744280"/>
                  <a:gd name="connsiteY345" fmla="*/ 1731893 h 9200159"/>
                  <a:gd name="connsiteX346" fmla="*/ 3405480 w 5744280"/>
                  <a:gd name="connsiteY346" fmla="*/ 1663724 h 9200159"/>
                  <a:gd name="connsiteX347" fmla="*/ 3414721 w 5744280"/>
                  <a:gd name="connsiteY347" fmla="*/ 1625418 h 9200159"/>
                  <a:gd name="connsiteX348" fmla="*/ 3423902 w 5744280"/>
                  <a:gd name="connsiteY348" fmla="*/ 1584529 h 9200159"/>
                  <a:gd name="connsiteX349" fmla="*/ 3432949 w 5744280"/>
                  <a:gd name="connsiteY349" fmla="*/ 1541229 h 9200159"/>
                  <a:gd name="connsiteX350" fmla="*/ 3441792 w 5744280"/>
                  <a:gd name="connsiteY350" fmla="*/ 1495690 h 9200159"/>
                  <a:gd name="connsiteX351" fmla="*/ 3450358 w 5744280"/>
                  <a:gd name="connsiteY351" fmla="*/ 1448085 h 9200159"/>
                  <a:gd name="connsiteX352" fmla="*/ 3458576 w 5744280"/>
                  <a:gd name="connsiteY352" fmla="*/ 1398587 h 9200159"/>
                  <a:gd name="connsiteX353" fmla="*/ 3466374 w 5744280"/>
                  <a:gd name="connsiteY353" fmla="*/ 1347369 h 9200159"/>
                  <a:gd name="connsiteX354" fmla="*/ 3473681 w 5744280"/>
                  <a:gd name="connsiteY354" fmla="*/ 1294603 h 9200159"/>
                  <a:gd name="connsiteX355" fmla="*/ 3480423 w 5744280"/>
                  <a:gd name="connsiteY355" fmla="*/ 1240462 h 9200159"/>
                  <a:gd name="connsiteX356" fmla="*/ 3486531 w 5744280"/>
                  <a:gd name="connsiteY356" fmla="*/ 1185118 h 9200159"/>
                  <a:gd name="connsiteX357" fmla="*/ 3491931 w 5744280"/>
                  <a:gd name="connsiteY357" fmla="*/ 1128745 h 9200159"/>
                  <a:gd name="connsiteX358" fmla="*/ 3496552 w 5744280"/>
                  <a:gd name="connsiteY358" fmla="*/ 1071515 h 9200159"/>
                  <a:gd name="connsiteX359" fmla="*/ 3500322 w 5744280"/>
                  <a:gd name="connsiteY359" fmla="*/ 1013600 h 9200159"/>
                  <a:gd name="connsiteX360" fmla="*/ 3503170 w 5744280"/>
                  <a:gd name="connsiteY360" fmla="*/ 955173 h 9200159"/>
                  <a:gd name="connsiteX361" fmla="*/ 3505023 w 5744280"/>
                  <a:gd name="connsiteY361" fmla="*/ 896407 h 9200159"/>
                  <a:gd name="connsiteX362" fmla="*/ 3505810 w 5744280"/>
                  <a:gd name="connsiteY362" fmla="*/ 837475 h 9200159"/>
                  <a:gd name="connsiteX363" fmla="*/ 3505458 w 5744280"/>
                  <a:gd name="connsiteY363" fmla="*/ 778549 h 9200159"/>
                  <a:gd name="connsiteX364" fmla="*/ 3503897 w 5744280"/>
                  <a:gd name="connsiteY364" fmla="*/ 719802 h 9200159"/>
                  <a:gd name="connsiteX365" fmla="*/ 3501054 w 5744280"/>
                  <a:gd name="connsiteY365" fmla="*/ 661407 h 9200159"/>
                  <a:gd name="connsiteX366" fmla="*/ 3496858 w 5744280"/>
                  <a:gd name="connsiteY366" fmla="*/ 603536 h 9200159"/>
                  <a:gd name="connsiteX367" fmla="*/ 3491236 w 5744280"/>
                  <a:gd name="connsiteY367" fmla="*/ 546362 h 9200159"/>
                  <a:gd name="connsiteX368" fmla="*/ 3484117 w 5744280"/>
                  <a:gd name="connsiteY368" fmla="*/ 490057 h 9200159"/>
                  <a:gd name="connsiteX369" fmla="*/ 3475430 w 5744280"/>
                  <a:gd name="connsiteY369" fmla="*/ 434795 h 9200159"/>
                  <a:gd name="connsiteX370" fmla="*/ 3465101 w 5744280"/>
                  <a:gd name="connsiteY370" fmla="*/ 380748 h 9200159"/>
                  <a:gd name="connsiteX371" fmla="*/ 3448368 w 5744280"/>
                  <a:gd name="connsiteY371" fmla="*/ 313592 h 9200159"/>
                  <a:gd name="connsiteX372" fmla="*/ 3428123 w 5744280"/>
                  <a:gd name="connsiteY372" fmla="*/ 254182 h 9200159"/>
                  <a:gd name="connsiteX373" fmla="*/ 3404711 w 5744280"/>
                  <a:gd name="connsiteY373" fmla="*/ 202128 h 9200159"/>
                  <a:gd name="connsiteX374" fmla="*/ 3378479 w 5744280"/>
                  <a:gd name="connsiteY374" fmla="*/ 157037 h 9200159"/>
                  <a:gd name="connsiteX375" fmla="*/ 3349774 w 5744280"/>
                  <a:gd name="connsiteY375" fmla="*/ 118518 h 9200159"/>
                  <a:gd name="connsiteX376" fmla="*/ 3318941 w 5744280"/>
                  <a:gd name="connsiteY376" fmla="*/ 86179 h 9200159"/>
                  <a:gd name="connsiteX377" fmla="*/ 3286328 w 5744280"/>
                  <a:gd name="connsiteY377" fmla="*/ 59628 h 9200159"/>
                  <a:gd name="connsiteX378" fmla="*/ 3252280 w 5744280"/>
                  <a:gd name="connsiteY378" fmla="*/ 38475 h 9200159"/>
                  <a:gd name="connsiteX379" fmla="*/ 3217145 w 5744280"/>
                  <a:gd name="connsiteY379" fmla="*/ 22327 h 9200159"/>
                  <a:gd name="connsiteX380" fmla="*/ 3144997 w 5744280"/>
                  <a:gd name="connsiteY380" fmla="*/ 3482 h 9200159"/>
                  <a:gd name="connsiteX381" fmla="*/ 3108676 w 5744280"/>
                  <a:gd name="connsiteY381" fmla="*/ 1 h 9200159"/>
                  <a:gd name="connsiteX0" fmla="*/ 3108676 w 5744280"/>
                  <a:gd name="connsiteY0" fmla="*/ 1 h 9200159"/>
                  <a:gd name="connsiteX1" fmla="*/ 3037276 w 5744280"/>
                  <a:gd name="connsiteY1" fmla="*/ 2965 h 9200159"/>
                  <a:gd name="connsiteX2" fmla="*/ 2969838 w 5744280"/>
                  <a:gd name="connsiteY2" fmla="*/ 16553 h 9200159"/>
                  <a:gd name="connsiteX3" fmla="*/ 2909135 w 5744280"/>
                  <a:gd name="connsiteY3" fmla="*/ 37632 h 9200159"/>
                  <a:gd name="connsiteX4" fmla="*/ 2857937 w 5744280"/>
                  <a:gd name="connsiteY4" fmla="*/ 63069 h 9200159"/>
                  <a:gd name="connsiteX5" fmla="*/ 2822524 w 5744280"/>
                  <a:gd name="connsiteY5" fmla="*/ 88171 h 9200159"/>
                  <a:gd name="connsiteX6" fmla="*/ 2790883 w 5744280"/>
                  <a:gd name="connsiteY6" fmla="*/ 125125 h 9200159"/>
                  <a:gd name="connsiteX7" fmla="*/ 2755699 w 5744280"/>
                  <a:gd name="connsiteY7" fmla="*/ 178520 h 9200159"/>
                  <a:gd name="connsiteX8" fmla="*/ 2717762 w 5744280"/>
                  <a:gd name="connsiteY8" fmla="*/ 246483 h 9200159"/>
                  <a:gd name="connsiteX9" fmla="*/ 2698008 w 5744280"/>
                  <a:gd name="connsiteY9" fmla="*/ 285344 h 9200159"/>
                  <a:gd name="connsiteX10" fmla="*/ 2677861 w 5744280"/>
                  <a:gd name="connsiteY10" fmla="*/ 327146 h 9200159"/>
                  <a:gd name="connsiteX11" fmla="*/ 2657421 w 5744280"/>
                  <a:gd name="connsiteY11" fmla="*/ 371655 h 9200159"/>
                  <a:gd name="connsiteX12" fmla="*/ 2636787 w 5744280"/>
                  <a:gd name="connsiteY12" fmla="*/ 418638 h 9200159"/>
                  <a:gd name="connsiteX13" fmla="*/ 2616056 w 5744280"/>
                  <a:gd name="connsiteY13" fmla="*/ 467860 h 9200159"/>
                  <a:gd name="connsiteX14" fmla="*/ 2595328 w 5744280"/>
                  <a:gd name="connsiteY14" fmla="*/ 519089 h 9200159"/>
                  <a:gd name="connsiteX15" fmla="*/ 2574701 w 5744280"/>
                  <a:gd name="connsiteY15" fmla="*/ 572089 h 9200159"/>
                  <a:gd name="connsiteX16" fmla="*/ 2554274 w 5744280"/>
                  <a:gd name="connsiteY16" fmla="*/ 626628 h 9200159"/>
                  <a:gd name="connsiteX17" fmla="*/ 2534147 w 5744280"/>
                  <a:gd name="connsiteY17" fmla="*/ 682471 h 9200159"/>
                  <a:gd name="connsiteX18" fmla="*/ 2514416 w 5744280"/>
                  <a:gd name="connsiteY18" fmla="*/ 739386 h 9200159"/>
                  <a:gd name="connsiteX19" fmla="*/ 2495183 w 5744280"/>
                  <a:gd name="connsiteY19" fmla="*/ 797137 h 9200159"/>
                  <a:gd name="connsiteX20" fmla="*/ 2476544 w 5744280"/>
                  <a:gd name="connsiteY20" fmla="*/ 855491 h 9200159"/>
                  <a:gd name="connsiteX21" fmla="*/ 2458598 w 5744280"/>
                  <a:gd name="connsiteY21" fmla="*/ 914215 h 9200159"/>
                  <a:gd name="connsiteX22" fmla="*/ 2441445 w 5744280"/>
                  <a:gd name="connsiteY22" fmla="*/ 973075 h 9200159"/>
                  <a:gd name="connsiteX23" fmla="*/ 2425184 w 5744280"/>
                  <a:gd name="connsiteY23" fmla="*/ 1031836 h 9200159"/>
                  <a:gd name="connsiteX24" fmla="*/ 2409912 w 5744280"/>
                  <a:gd name="connsiteY24" fmla="*/ 1090266 h 9200159"/>
                  <a:gd name="connsiteX25" fmla="*/ 2395729 w 5744280"/>
                  <a:gd name="connsiteY25" fmla="*/ 1148130 h 9200159"/>
                  <a:gd name="connsiteX26" fmla="*/ 2382733 w 5744280"/>
                  <a:gd name="connsiteY26" fmla="*/ 1205195 h 9200159"/>
                  <a:gd name="connsiteX27" fmla="*/ 2371023 w 5744280"/>
                  <a:gd name="connsiteY27" fmla="*/ 1261226 h 9200159"/>
                  <a:gd name="connsiteX28" fmla="*/ 2360697 w 5744280"/>
                  <a:gd name="connsiteY28" fmla="*/ 1315991 h 9200159"/>
                  <a:gd name="connsiteX29" fmla="*/ 2351856 w 5744280"/>
                  <a:gd name="connsiteY29" fmla="*/ 1369254 h 9200159"/>
                  <a:gd name="connsiteX30" fmla="*/ 2344596 w 5744280"/>
                  <a:gd name="connsiteY30" fmla="*/ 1420784 h 9200159"/>
                  <a:gd name="connsiteX31" fmla="*/ 2339017 w 5744280"/>
                  <a:gd name="connsiteY31" fmla="*/ 1470344 h 9200159"/>
                  <a:gd name="connsiteX32" fmla="*/ 2333171 w 5744280"/>
                  <a:gd name="connsiteY32" fmla="*/ 1517495 h 9200159"/>
                  <a:gd name="connsiteX33" fmla="*/ 2324865 w 5744280"/>
                  <a:gd name="connsiteY33" fmla="*/ 1564999 h 9200159"/>
                  <a:gd name="connsiteX34" fmla="*/ 2314247 w 5744280"/>
                  <a:gd name="connsiteY34" fmla="*/ 1612803 h 9200159"/>
                  <a:gd name="connsiteX35" fmla="*/ 2301466 w 5744280"/>
                  <a:gd name="connsiteY35" fmla="*/ 1660859 h 9200159"/>
                  <a:gd name="connsiteX36" fmla="*/ 2286672 w 5744280"/>
                  <a:gd name="connsiteY36" fmla="*/ 1709114 h 9200159"/>
                  <a:gd name="connsiteX37" fmla="*/ 2270014 w 5744280"/>
                  <a:gd name="connsiteY37" fmla="*/ 1757518 h 9200159"/>
                  <a:gd name="connsiteX38" fmla="*/ 2251641 w 5744280"/>
                  <a:gd name="connsiteY38" fmla="*/ 1806019 h 9200159"/>
                  <a:gd name="connsiteX39" fmla="*/ 2231702 w 5744280"/>
                  <a:gd name="connsiteY39" fmla="*/ 1854568 h 9200159"/>
                  <a:gd name="connsiteX40" fmla="*/ 2210347 w 5744280"/>
                  <a:gd name="connsiteY40" fmla="*/ 1903112 h 9200159"/>
                  <a:gd name="connsiteX41" fmla="*/ 2187724 w 5744280"/>
                  <a:gd name="connsiteY41" fmla="*/ 1951602 h 9200159"/>
                  <a:gd name="connsiteX42" fmla="*/ 2163983 w 5744280"/>
                  <a:gd name="connsiteY42" fmla="*/ 1999986 h 9200159"/>
                  <a:gd name="connsiteX43" fmla="*/ 2139272 w 5744280"/>
                  <a:gd name="connsiteY43" fmla="*/ 2048213 h 9200159"/>
                  <a:gd name="connsiteX44" fmla="*/ 2113742 w 5744280"/>
                  <a:gd name="connsiteY44" fmla="*/ 2096232 h 9200159"/>
                  <a:gd name="connsiteX45" fmla="*/ 2087541 w 5744280"/>
                  <a:gd name="connsiteY45" fmla="*/ 2143993 h 9200159"/>
                  <a:gd name="connsiteX46" fmla="*/ 2060818 w 5744280"/>
                  <a:gd name="connsiteY46" fmla="*/ 2191444 h 9200159"/>
                  <a:gd name="connsiteX47" fmla="*/ 2033723 w 5744280"/>
                  <a:gd name="connsiteY47" fmla="*/ 2238535 h 9200159"/>
                  <a:gd name="connsiteX48" fmla="*/ 2006405 w 5744280"/>
                  <a:gd name="connsiteY48" fmla="*/ 2285214 h 9200159"/>
                  <a:gd name="connsiteX49" fmla="*/ 1979012 w 5744280"/>
                  <a:gd name="connsiteY49" fmla="*/ 2331431 h 9200159"/>
                  <a:gd name="connsiteX50" fmla="*/ 1897881 w 5744280"/>
                  <a:gd name="connsiteY50" fmla="*/ 2466799 h 9200159"/>
                  <a:gd name="connsiteX51" fmla="*/ 1846157 w 5744280"/>
                  <a:gd name="connsiteY51" fmla="*/ 2553799 h 9200159"/>
                  <a:gd name="connsiteX52" fmla="*/ 1821452 w 5744280"/>
                  <a:gd name="connsiteY52" fmla="*/ 2596173 h 9200159"/>
                  <a:gd name="connsiteX53" fmla="*/ 1797717 w 5744280"/>
                  <a:gd name="connsiteY53" fmla="*/ 2637729 h 9200159"/>
                  <a:gd name="connsiteX54" fmla="*/ 1775100 w 5744280"/>
                  <a:gd name="connsiteY54" fmla="*/ 2678414 h 9200159"/>
                  <a:gd name="connsiteX55" fmla="*/ 1753753 w 5744280"/>
                  <a:gd name="connsiteY55" fmla="*/ 2718179 h 9200159"/>
                  <a:gd name="connsiteX56" fmla="*/ 1733822 w 5744280"/>
                  <a:gd name="connsiteY56" fmla="*/ 2756972 h 9200159"/>
                  <a:gd name="connsiteX57" fmla="*/ 1715459 w 5744280"/>
                  <a:gd name="connsiteY57" fmla="*/ 2794743 h 9200159"/>
                  <a:gd name="connsiteX58" fmla="*/ 1698811 w 5744280"/>
                  <a:gd name="connsiteY58" fmla="*/ 2831441 h 9200159"/>
                  <a:gd name="connsiteX59" fmla="*/ 1684028 w 5744280"/>
                  <a:gd name="connsiteY59" fmla="*/ 2867014 h 9200159"/>
                  <a:gd name="connsiteX60" fmla="*/ 1667662 w 5744280"/>
                  <a:gd name="connsiteY60" fmla="*/ 2908144 h 9200159"/>
                  <a:gd name="connsiteX61" fmla="*/ 1574980 w 5744280"/>
                  <a:gd name="connsiteY61" fmla="*/ 3137377 h 9200159"/>
                  <a:gd name="connsiteX62" fmla="*/ 1535447 w 5744280"/>
                  <a:gd name="connsiteY62" fmla="*/ 3237123 h 9200159"/>
                  <a:gd name="connsiteX63" fmla="*/ 1515711 w 5744280"/>
                  <a:gd name="connsiteY63" fmla="*/ 3288088 h 9200159"/>
                  <a:gd name="connsiteX64" fmla="*/ 1496182 w 5744280"/>
                  <a:gd name="connsiteY64" fmla="*/ 3339572 h 9200159"/>
                  <a:gd name="connsiteX65" fmla="*/ 1476999 w 5744280"/>
                  <a:gd name="connsiteY65" fmla="*/ 3391415 h 9200159"/>
                  <a:gd name="connsiteX66" fmla="*/ 1458302 w 5744280"/>
                  <a:gd name="connsiteY66" fmla="*/ 3443460 h 9200159"/>
                  <a:gd name="connsiteX67" fmla="*/ 1440231 w 5744280"/>
                  <a:gd name="connsiteY67" fmla="*/ 3495547 h 9200159"/>
                  <a:gd name="connsiteX68" fmla="*/ 1422925 w 5744280"/>
                  <a:gd name="connsiteY68" fmla="*/ 3547520 h 9200159"/>
                  <a:gd name="connsiteX69" fmla="*/ 1406524 w 5744280"/>
                  <a:gd name="connsiteY69" fmla="*/ 3599220 h 9200159"/>
                  <a:gd name="connsiteX70" fmla="*/ 1391167 w 5744280"/>
                  <a:gd name="connsiteY70" fmla="*/ 3650488 h 9200159"/>
                  <a:gd name="connsiteX71" fmla="*/ 1376994 w 5744280"/>
                  <a:gd name="connsiteY71" fmla="*/ 3701167 h 9200159"/>
                  <a:gd name="connsiteX72" fmla="*/ 1364144 w 5744280"/>
                  <a:gd name="connsiteY72" fmla="*/ 3751098 h 9200159"/>
                  <a:gd name="connsiteX73" fmla="*/ 1352757 w 5744280"/>
                  <a:gd name="connsiteY73" fmla="*/ 3800123 h 9200159"/>
                  <a:gd name="connsiteX74" fmla="*/ 1342973 w 5744280"/>
                  <a:gd name="connsiteY74" fmla="*/ 3848085 h 9200159"/>
                  <a:gd name="connsiteX75" fmla="*/ 1334931 w 5744280"/>
                  <a:gd name="connsiteY75" fmla="*/ 3894824 h 9200159"/>
                  <a:gd name="connsiteX76" fmla="*/ 1328771 w 5744280"/>
                  <a:gd name="connsiteY76" fmla="*/ 3940183 h 9200159"/>
                  <a:gd name="connsiteX77" fmla="*/ 1324632 w 5744280"/>
                  <a:gd name="connsiteY77" fmla="*/ 3984003 h 9200159"/>
                  <a:gd name="connsiteX78" fmla="*/ 1322654 w 5744280"/>
                  <a:gd name="connsiteY78" fmla="*/ 4026126 h 9200159"/>
                  <a:gd name="connsiteX79" fmla="*/ 1322977 w 5744280"/>
                  <a:gd name="connsiteY79" fmla="*/ 4066395 h 9200159"/>
                  <a:gd name="connsiteX80" fmla="*/ 1325740 w 5744280"/>
                  <a:gd name="connsiteY80" fmla="*/ 4104651 h 9200159"/>
                  <a:gd name="connsiteX81" fmla="*/ 1331082 w 5744280"/>
                  <a:gd name="connsiteY81" fmla="*/ 4140735 h 9200159"/>
                  <a:gd name="connsiteX82" fmla="*/ 1342093 w 5744280"/>
                  <a:gd name="connsiteY82" fmla="*/ 4199215 h 9200159"/>
                  <a:gd name="connsiteX83" fmla="*/ 1353550 w 5744280"/>
                  <a:gd name="connsiteY83" fmla="*/ 4263465 h 9200159"/>
                  <a:gd name="connsiteX84" fmla="*/ 1364814 w 5744280"/>
                  <a:gd name="connsiteY84" fmla="*/ 4333250 h 9200159"/>
                  <a:gd name="connsiteX85" fmla="*/ 1375247 w 5744280"/>
                  <a:gd name="connsiteY85" fmla="*/ 4408334 h 9200159"/>
                  <a:gd name="connsiteX86" fmla="*/ 1379954 w 5744280"/>
                  <a:gd name="connsiteY86" fmla="*/ 4447789 h 9200159"/>
                  <a:gd name="connsiteX87" fmla="*/ 1384213 w 5744280"/>
                  <a:gd name="connsiteY87" fmla="*/ 4488481 h 9200159"/>
                  <a:gd name="connsiteX88" fmla="*/ 1387947 w 5744280"/>
                  <a:gd name="connsiteY88" fmla="*/ 4530379 h 9200159"/>
                  <a:gd name="connsiteX89" fmla="*/ 1391074 w 5744280"/>
                  <a:gd name="connsiteY89" fmla="*/ 4573455 h 9200159"/>
                  <a:gd name="connsiteX90" fmla="*/ 1393515 w 5744280"/>
                  <a:gd name="connsiteY90" fmla="*/ 4617680 h 9200159"/>
                  <a:gd name="connsiteX91" fmla="*/ 1395191 w 5744280"/>
                  <a:gd name="connsiteY91" fmla="*/ 4663022 h 9200159"/>
                  <a:gd name="connsiteX92" fmla="*/ 1396021 w 5744280"/>
                  <a:gd name="connsiteY92" fmla="*/ 4709454 h 9200159"/>
                  <a:gd name="connsiteX93" fmla="*/ 1395927 w 5744280"/>
                  <a:gd name="connsiteY93" fmla="*/ 4756946 h 9200159"/>
                  <a:gd name="connsiteX94" fmla="*/ 1394828 w 5744280"/>
                  <a:gd name="connsiteY94" fmla="*/ 4805468 h 9200159"/>
                  <a:gd name="connsiteX95" fmla="*/ 1392645 w 5744280"/>
                  <a:gd name="connsiteY95" fmla="*/ 4854990 h 9200159"/>
                  <a:gd name="connsiteX96" fmla="*/ 1389297 w 5744280"/>
                  <a:gd name="connsiteY96" fmla="*/ 4905484 h 9200159"/>
                  <a:gd name="connsiteX97" fmla="*/ 1384706 w 5744280"/>
                  <a:gd name="connsiteY97" fmla="*/ 4956920 h 9200159"/>
                  <a:gd name="connsiteX98" fmla="*/ 1378791 w 5744280"/>
                  <a:gd name="connsiteY98" fmla="*/ 5009268 h 9200159"/>
                  <a:gd name="connsiteX99" fmla="*/ 1371473 w 5744280"/>
                  <a:gd name="connsiteY99" fmla="*/ 5062500 h 9200159"/>
                  <a:gd name="connsiteX100" fmla="*/ 1362672 w 5744280"/>
                  <a:gd name="connsiteY100" fmla="*/ 5116584 h 9200159"/>
                  <a:gd name="connsiteX101" fmla="*/ 1352309 w 5744280"/>
                  <a:gd name="connsiteY101" fmla="*/ 5171493 h 9200159"/>
                  <a:gd name="connsiteX102" fmla="*/ 1340303 w 5744280"/>
                  <a:gd name="connsiteY102" fmla="*/ 5227197 h 9200159"/>
                  <a:gd name="connsiteX103" fmla="*/ 1326575 w 5744280"/>
                  <a:gd name="connsiteY103" fmla="*/ 5283665 h 9200159"/>
                  <a:gd name="connsiteX104" fmla="*/ 1311045 w 5744280"/>
                  <a:gd name="connsiteY104" fmla="*/ 5340870 h 9200159"/>
                  <a:gd name="connsiteX105" fmla="*/ 1293634 w 5744280"/>
                  <a:gd name="connsiteY105" fmla="*/ 5398780 h 9200159"/>
                  <a:gd name="connsiteX106" fmla="*/ 1274262 w 5744280"/>
                  <a:gd name="connsiteY106" fmla="*/ 5457368 h 9200159"/>
                  <a:gd name="connsiteX107" fmla="*/ 1252848 w 5744280"/>
                  <a:gd name="connsiteY107" fmla="*/ 5516603 h 9200159"/>
                  <a:gd name="connsiteX108" fmla="*/ 1229314 w 5744280"/>
                  <a:gd name="connsiteY108" fmla="*/ 5576455 h 9200159"/>
                  <a:gd name="connsiteX109" fmla="*/ 1203580 w 5744280"/>
                  <a:gd name="connsiteY109" fmla="*/ 5636897 h 9200159"/>
                  <a:gd name="connsiteX110" fmla="*/ 1175566 w 5744280"/>
                  <a:gd name="connsiteY110" fmla="*/ 5697897 h 9200159"/>
                  <a:gd name="connsiteX111" fmla="*/ 1145192 w 5744280"/>
                  <a:gd name="connsiteY111" fmla="*/ 5759427 h 9200159"/>
                  <a:gd name="connsiteX112" fmla="*/ 1122267 w 5744280"/>
                  <a:gd name="connsiteY112" fmla="*/ 5803204 h 9200159"/>
                  <a:gd name="connsiteX113" fmla="*/ 1098201 w 5744280"/>
                  <a:gd name="connsiteY113" fmla="*/ 5847006 h 9200159"/>
                  <a:gd name="connsiteX114" fmla="*/ 1073064 w 5744280"/>
                  <a:gd name="connsiteY114" fmla="*/ 5890792 h 9200159"/>
                  <a:gd name="connsiteX115" fmla="*/ 1046926 w 5744280"/>
                  <a:gd name="connsiteY115" fmla="*/ 5934520 h 9200159"/>
                  <a:gd name="connsiteX116" fmla="*/ 1019856 w 5744280"/>
                  <a:gd name="connsiteY116" fmla="*/ 5978150 h 9200159"/>
                  <a:gd name="connsiteX117" fmla="*/ 991925 w 5744280"/>
                  <a:gd name="connsiteY117" fmla="*/ 6021642 h 9200159"/>
                  <a:gd name="connsiteX118" fmla="*/ 963202 w 5744280"/>
                  <a:gd name="connsiteY118" fmla="*/ 6064955 h 9200159"/>
                  <a:gd name="connsiteX119" fmla="*/ 933757 w 5744280"/>
                  <a:gd name="connsiteY119" fmla="*/ 6108049 h 9200159"/>
                  <a:gd name="connsiteX120" fmla="*/ 903660 w 5744280"/>
                  <a:gd name="connsiteY120" fmla="*/ 6150882 h 9200159"/>
                  <a:gd name="connsiteX121" fmla="*/ 872981 w 5744280"/>
                  <a:gd name="connsiteY121" fmla="*/ 6193414 h 9200159"/>
                  <a:gd name="connsiteX122" fmla="*/ 841788 w 5744280"/>
                  <a:gd name="connsiteY122" fmla="*/ 6235604 h 9200159"/>
                  <a:gd name="connsiteX123" fmla="*/ 810153 w 5744280"/>
                  <a:gd name="connsiteY123" fmla="*/ 6277412 h 9200159"/>
                  <a:gd name="connsiteX124" fmla="*/ 778145 w 5744280"/>
                  <a:gd name="connsiteY124" fmla="*/ 6318797 h 9200159"/>
                  <a:gd name="connsiteX125" fmla="*/ 745834 w 5744280"/>
                  <a:gd name="connsiteY125" fmla="*/ 6359719 h 9200159"/>
                  <a:gd name="connsiteX126" fmla="*/ 713289 w 5744280"/>
                  <a:gd name="connsiteY126" fmla="*/ 6400136 h 9200159"/>
                  <a:gd name="connsiteX127" fmla="*/ 680581 w 5744280"/>
                  <a:gd name="connsiteY127" fmla="*/ 6440009 h 9200159"/>
                  <a:gd name="connsiteX128" fmla="*/ 647779 w 5744280"/>
                  <a:gd name="connsiteY128" fmla="*/ 6479296 h 9200159"/>
                  <a:gd name="connsiteX129" fmla="*/ 614952 w 5744280"/>
                  <a:gd name="connsiteY129" fmla="*/ 6517957 h 9200159"/>
                  <a:gd name="connsiteX130" fmla="*/ 582172 w 5744280"/>
                  <a:gd name="connsiteY130" fmla="*/ 6555951 h 9200159"/>
                  <a:gd name="connsiteX131" fmla="*/ 549507 w 5744280"/>
                  <a:gd name="connsiteY131" fmla="*/ 6593237 h 9200159"/>
                  <a:gd name="connsiteX132" fmla="*/ 517027 w 5744280"/>
                  <a:gd name="connsiteY132" fmla="*/ 6629776 h 9200159"/>
                  <a:gd name="connsiteX133" fmla="*/ 484802 w 5744280"/>
                  <a:gd name="connsiteY133" fmla="*/ 6665525 h 9200159"/>
                  <a:gd name="connsiteX134" fmla="*/ 0 w 5744280"/>
                  <a:gd name="connsiteY134" fmla="*/ 7241028 h 9200159"/>
                  <a:gd name="connsiteX135" fmla="*/ 12074 w 5744280"/>
                  <a:gd name="connsiteY135" fmla="*/ 7506740 h 9200159"/>
                  <a:gd name="connsiteX136" fmla="*/ 112915 w 5744280"/>
                  <a:gd name="connsiteY136" fmla="*/ 7901292 h 9200159"/>
                  <a:gd name="connsiteX137" fmla="*/ 368562 w 5744280"/>
                  <a:gd name="connsiteY137" fmla="*/ 8385164 h 9200159"/>
                  <a:gd name="connsiteX138" fmla="*/ 393006 w 5744280"/>
                  <a:gd name="connsiteY138" fmla="*/ 8420163 h 9200159"/>
                  <a:gd name="connsiteX139" fmla="*/ 418412 w 5744280"/>
                  <a:gd name="connsiteY139" fmla="*/ 8455449 h 9200159"/>
                  <a:gd name="connsiteX140" fmla="*/ 444814 w 5744280"/>
                  <a:gd name="connsiteY140" fmla="*/ 8491017 h 9200159"/>
                  <a:gd name="connsiteX141" fmla="*/ 472244 w 5744280"/>
                  <a:gd name="connsiteY141" fmla="*/ 8526858 h 9200159"/>
                  <a:gd name="connsiteX142" fmla="*/ 507060 w 5744280"/>
                  <a:gd name="connsiteY142" fmla="*/ 8570512 h 9200159"/>
                  <a:gd name="connsiteX143" fmla="*/ 542093 w 5744280"/>
                  <a:gd name="connsiteY143" fmla="*/ 8611914 h 9200159"/>
                  <a:gd name="connsiteX144" fmla="*/ 577316 w 5744280"/>
                  <a:gd name="connsiteY144" fmla="*/ 8651112 h 9200159"/>
                  <a:gd name="connsiteX145" fmla="*/ 612701 w 5744280"/>
                  <a:gd name="connsiteY145" fmla="*/ 8688154 h 9200159"/>
                  <a:gd name="connsiteX146" fmla="*/ 648223 w 5744280"/>
                  <a:gd name="connsiteY146" fmla="*/ 8723087 h 9200159"/>
                  <a:gd name="connsiteX147" fmla="*/ 683853 w 5744280"/>
                  <a:gd name="connsiteY147" fmla="*/ 8755958 h 9200159"/>
                  <a:gd name="connsiteX148" fmla="*/ 719564 w 5744280"/>
                  <a:gd name="connsiteY148" fmla="*/ 8786814 h 9200159"/>
                  <a:gd name="connsiteX149" fmla="*/ 756637 w 5744280"/>
                  <a:gd name="connsiteY149" fmla="*/ 8816678 h 9200159"/>
                  <a:gd name="connsiteX150" fmla="*/ 793748 w 5744280"/>
                  <a:gd name="connsiteY150" fmla="*/ 8844488 h 9200159"/>
                  <a:gd name="connsiteX151" fmla="*/ 830864 w 5744280"/>
                  <a:gd name="connsiteY151" fmla="*/ 8870332 h 9200159"/>
                  <a:gd name="connsiteX152" fmla="*/ 867951 w 5744280"/>
                  <a:gd name="connsiteY152" fmla="*/ 8894295 h 9200159"/>
                  <a:gd name="connsiteX153" fmla="*/ 1278834 w 5744280"/>
                  <a:gd name="connsiteY153" fmla="*/ 9133154 h 9200159"/>
                  <a:gd name="connsiteX154" fmla="*/ 1559644 w 5744280"/>
                  <a:gd name="connsiteY154" fmla="*/ 9200160 h 9200159"/>
                  <a:gd name="connsiteX155" fmla="*/ 1839844 w 5744280"/>
                  <a:gd name="connsiteY155" fmla="*/ 9083959 h 9200159"/>
                  <a:gd name="connsiteX156" fmla="*/ 2248898 w 5744280"/>
                  <a:gd name="connsiteY156" fmla="*/ 8773200 h 9200159"/>
                  <a:gd name="connsiteX157" fmla="*/ 2410269 w 5744280"/>
                  <a:gd name="connsiteY157" fmla="*/ 8526968 h 9200159"/>
                  <a:gd name="connsiteX158" fmla="*/ 2788715 w 5744280"/>
                  <a:gd name="connsiteY158" fmla="*/ 7971992 h 9200159"/>
                  <a:gd name="connsiteX159" fmla="*/ 3225735 w 5744280"/>
                  <a:gd name="connsiteY159" fmla="*/ 7383855 h 9200159"/>
                  <a:gd name="connsiteX160" fmla="*/ 3562828 w 5744280"/>
                  <a:gd name="connsiteY160" fmla="*/ 7038139 h 9200159"/>
                  <a:gd name="connsiteX161" fmla="*/ 3565672 w 5744280"/>
                  <a:gd name="connsiteY161" fmla="*/ 7036399 h 9200159"/>
                  <a:gd name="connsiteX162" fmla="*/ 3757794 w 5744280"/>
                  <a:gd name="connsiteY162" fmla="*/ 6935271 h 9200159"/>
                  <a:gd name="connsiteX163" fmla="*/ 3930856 w 5744280"/>
                  <a:gd name="connsiteY163" fmla="*/ 6822161 h 9200159"/>
                  <a:gd name="connsiteX164" fmla="*/ 4189731 w 5744280"/>
                  <a:gd name="connsiteY164" fmla="*/ 6622123 h 9200159"/>
                  <a:gd name="connsiteX165" fmla="*/ 4789889 w 5744280"/>
                  <a:gd name="connsiteY165" fmla="*/ 5827524 h 9200159"/>
                  <a:gd name="connsiteX166" fmla="*/ 4806066 w 5744280"/>
                  <a:gd name="connsiteY166" fmla="*/ 5821269 h 9200159"/>
                  <a:gd name="connsiteX167" fmla="*/ 4843684 w 5744280"/>
                  <a:gd name="connsiteY167" fmla="*/ 5801972 h 9200159"/>
                  <a:gd name="connsiteX168" fmla="*/ 4886378 w 5744280"/>
                  <a:gd name="connsiteY168" fmla="*/ 5768834 h 9200159"/>
                  <a:gd name="connsiteX169" fmla="*/ 4917778 w 5744280"/>
                  <a:gd name="connsiteY169" fmla="*/ 5721060 h 9200159"/>
                  <a:gd name="connsiteX170" fmla="*/ 4931135 w 5744280"/>
                  <a:gd name="connsiteY170" fmla="*/ 5692997 h 9200159"/>
                  <a:gd name="connsiteX171" fmla="*/ 4952125 w 5744280"/>
                  <a:gd name="connsiteY171" fmla="*/ 5658715 h 9200159"/>
                  <a:gd name="connsiteX172" fmla="*/ 4979443 w 5744280"/>
                  <a:gd name="connsiteY172" fmla="*/ 5619365 h 9200159"/>
                  <a:gd name="connsiteX173" fmla="*/ 5011784 w 5744280"/>
                  <a:gd name="connsiteY173" fmla="*/ 5576097 h 9200159"/>
                  <a:gd name="connsiteX174" fmla="*/ 5047842 w 5744280"/>
                  <a:gd name="connsiteY174" fmla="*/ 5530061 h 9200159"/>
                  <a:gd name="connsiteX175" fmla="*/ 5086312 w 5744280"/>
                  <a:gd name="connsiteY175" fmla="*/ 5482407 h 9200159"/>
                  <a:gd name="connsiteX176" fmla="*/ 5125890 w 5744280"/>
                  <a:gd name="connsiteY176" fmla="*/ 5434286 h 9200159"/>
                  <a:gd name="connsiteX177" fmla="*/ 5203147 w 5744280"/>
                  <a:gd name="connsiteY177" fmla="*/ 5341241 h 9200159"/>
                  <a:gd name="connsiteX178" fmla="*/ 5234948 w 5744280"/>
                  <a:gd name="connsiteY178" fmla="*/ 5301708 h 9200159"/>
                  <a:gd name="connsiteX179" fmla="*/ 5264230 w 5744280"/>
                  <a:gd name="connsiteY179" fmla="*/ 5262520 h 9200159"/>
                  <a:gd name="connsiteX180" fmla="*/ 5290643 w 5744280"/>
                  <a:gd name="connsiteY180" fmla="*/ 5223037 h 9200159"/>
                  <a:gd name="connsiteX181" fmla="*/ 5313841 w 5744280"/>
                  <a:gd name="connsiteY181" fmla="*/ 5182623 h 9200159"/>
                  <a:gd name="connsiteX182" fmla="*/ 5333476 w 5744280"/>
                  <a:gd name="connsiteY182" fmla="*/ 5140638 h 9200159"/>
                  <a:gd name="connsiteX183" fmla="*/ 5349198 w 5744280"/>
                  <a:gd name="connsiteY183" fmla="*/ 5096445 h 9200159"/>
                  <a:gd name="connsiteX184" fmla="*/ 5360661 w 5744280"/>
                  <a:gd name="connsiteY184" fmla="*/ 5049406 h 9200159"/>
                  <a:gd name="connsiteX185" fmla="*/ 5367517 w 5744280"/>
                  <a:gd name="connsiteY185" fmla="*/ 4998882 h 9200159"/>
                  <a:gd name="connsiteX186" fmla="*/ 5369416 w 5744280"/>
                  <a:gd name="connsiteY186" fmla="*/ 4944235 h 9200159"/>
                  <a:gd name="connsiteX187" fmla="*/ 5366012 w 5744280"/>
                  <a:gd name="connsiteY187" fmla="*/ 4884828 h 9200159"/>
                  <a:gd name="connsiteX188" fmla="*/ 5362319 w 5744280"/>
                  <a:gd name="connsiteY188" fmla="*/ 4832728 h 9200159"/>
                  <a:gd name="connsiteX189" fmla="*/ 5362562 w 5744280"/>
                  <a:gd name="connsiteY189" fmla="*/ 4788104 h 9200159"/>
                  <a:gd name="connsiteX190" fmla="*/ 5367054 w 5744280"/>
                  <a:gd name="connsiteY190" fmla="*/ 4749335 h 9200159"/>
                  <a:gd name="connsiteX191" fmla="*/ 5390035 w 5744280"/>
                  <a:gd name="connsiteY191" fmla="*/ 4682887 h 9200159"/>
                  <a:gd name="connsiteX192" fmla="*/ 5433768 w 5744280"/>
                  <a:gd name="connsiteY192" fmla="*/ 4620429 h 9200159"/>
                  <a:gd name="connsiteX193" fmla="*/ 5464199 w 5744280"/>
                  <a:gd name="connsiteY193" fmla="*/ 4586647 h 9200159"/>
                  <a:gd name="connsiteX194" fmla="*/ 5500757 w 5744280"/>
                  <a:gd name="connsiteY194" fmla="*/ 4549004 h 9200159"/>
                  <a:gd name="connsiteX195" fmla="*/ 5593507 w 5744280"/>
                  <a:gd name="connsiteY195" fmla="*/ 4455657 h 9200159"/>
                  <a:gd name="connsiteX196" fmla="*/ 5625841 w 5744280"/>
                  <a:gd name="connsiteY196" fmla="*/ 4419043 h 9200159"/>
                  <a:gd name="connsiteX197" fmla="*/ 5653995 w 5744280"/>
                  <a:gd name="connsiteY197" fmla="*/ 4379812 h 9200159"/>
                  <a:gd name="connsiteX198" fmla="*/ 5678090 w 5744280"/>
                  <a:gd name="connsiteY198" fmla="*/ 4338319 h 9200159"/>
                  <a:gd name="connsiteX199" fmla="*/ 5698250 w 5744280"/>
                  <a:gd name="connsiteY199" fmla="*/ 4294915 h 9200159"/>
                  <a:gd name="connsiteX200" fmla="*/ 5714595 w 5744280"/>
                  <a:gd name="connsiteY200" fmla="*/ 4249953 h 9200159"/>
                  <a:gd name="connsiteX201" fmla="*/ 5727249 w 5744280"/>
                  <a:gd name="connsiteY201" fmla="*/ 4203787 h 9200159"/>
                  <a:gd name="connsiteX202" fmla="*/ 5736333 w 5744280"/>
                  <a:gd name="connsiteY202" fmla="*/ 4156769 h 9200159"/>
                  <a:gd name="connsiteX203" fmla="*/ 5741969 w 5744280"/>
                  <a:gd name="connsiteY203" fmla="*/ 4109251 h 9200159"/>
                  <a:gd name="connsiteX204" fmla="*/ 5744279 w 5744280"/>
                  <a:gd name="connsiteY204" fmla="*/ 4061588 h 9200159"/>
                  <a:gd name="connsiteX205" fmla="*/ 5743385 w 5744280"/>
                  <a:gd name="connsiteY205" fmla="*/ 4014131 h 9200159"/>
                  <a:gd name="connsiteX206" fmla="*/ 5739410 w 5744280"/>
                  <a:gd name="connsiteY206" fmla="*/ 3967233 h 9200159"/>
                  <a:gd name="connsiteX207" fmla="*/ 5732475 w 5744280"/>
                  <a:gd name="connsiteY207" fmla="*/ 3921248 h 9200159"/>
                  <a:gd name="connsiteX208" fmla="*/ 5722703 w 5744280"/>
                  <a:gd name="connsiteY208" fmla="*/ 3876528 h 9200159"/>
                  <a:gd name="connsiteX209" fmla="*/ 5710215 w 5744280"/>
                  <a:gd name="connsiteY209" fmla="*/ 3833426 h 9200159"/>
                  <a:gd name="connsiteX210" fmla="*/ 5695134 w 5744280"/>
                  <a:gd name="connsiteY210" fmla="*/ 3792295 h 9200159"/>
                  <a:gd name="connsiteX211" fmla="*/ 5677582 w 5744280"/>
                  <a:gd name="connsiteY211" fmla="*/ 3753487 h 9200159"/>
                  <a:gd name="connsiteX212" fmla="*/ 5657680 w 5744280"/>
                  <a:gd name="connsiteY212" fmla="*/ 3717355 h 9200159"/>
                  <a:gd name="connsiteX213" fmla="*/ 5627306 w 5744280"/>
                  <a:gd name="connsiteY213" fmla="*/ 3666739 h 9200159"/>
                  <a:gd name="connsiteX214" fmla="*/ 5601302 w 5744280"/>
                  <a:gd name="connsiteY214" fmla="*/ 3621031 h 9200159"/>
                  <a:gd name="connsiteX215" fmla="*/ 5579857 w 5744280"/>
                  <a:gd name="connsiteY215" fmla="*/ 3578831 h 9200159"/>
                  <a:gd name="connsiteX216" fmla="*/ 5563162 w 5744280"/>
                  <a:gd name="connsiteY216" fmla="*/ 3538740 h 9200159"/>
                  <a:gd name="connsiteX217" fmla="*/ 5551406 w 5744280"/>
                  <a:gd name="connsiteY217" fmla="*/ 3499357 h 9200159"/>
                  <a:gd name="connsiteX218" fmla="*/ 5544778 w 5744280"/>
                  <a:gd name="connsiteY218" fmla="*/ 3459283 h 9200159"/>
                  <a:gd name="connsiteX219" fmla="*/ 5543469 w 5744280"/>
                  <a:gd name="connsiteY219" fmla="*/ 3417118 h 9200159"/>
                  <a:gd name="connsiteX220" fmla="*/ 5547668 w 5744280"/>
                  <a:gd name="connsiteY220" fmla="*/ 3371463 h 9200159"/>
                  <a:gd name="connsiteX221" fmla="*/ 5557564 w 5744280"/>
                  <a:gd name="connsiteY221" fmla="*/ 3320916 h 9200159"/>
                  <a:gd name="connsiteX222" fmla="*/ 5573348 w 5744280"/>
                  <a:gd name="connsiteY222" fmla="*/ 3264079 h 9200159"/>
                  <a:gd name="connsiteX223" fmla="*/ 5595209 w 5744280"/>
                  <a:gd name="connsiteY223" fmla="*/ 3199551 h 9200159"/>
                  <a:gd name="connsiteX224" fmla="*/ 5612090 w 5744280"/>
                  <a:gd name="connsiteY224" fmla="*/ 3145509 h 9200159"/>
                  <a:gd name="connsiteX225" fmla="*/ 5623777 w 5744280"/>
                  <a:gd name="connsiteY225" fmla="*/ 3091646 h 9200159"/>
                  <a:gd name="connsiteX226" fmla="*/ 5630591 w 5744280"/>
                  <a:gd name="connsiteY226" fmla="*/ 3038251 h 9200159"/>
                  <a:gd name="connsiteX227" fmla="*/ 5632856 w 5744280"/>
                  <a:gd name="connsiteY227" fmla="*/ 2985612 h 9200159"/>
                  <a:gd name="connsiteX228" fmla="*/ 5630892 w 5744280"/>
                  <a:gd name="connsiteY228" fmla="*/ 2934017 h 9200159"/>
                  <a:gd name="connsiteX229" fmla="*/ 5625023 w 5744280"/>
                  <a:gd name="connsiteY229" fmla="*/ 2883752 h 9200159"/>
                  <a:gd name="connsiteX230" fmla="*/ 5615570 w 5744280"/>
                  <a:gd name="connsiteY230" fmla="*/ 2835107 h 9200159"/>
                  <a:gd name="connsiteX231" fmla="*/ 5602855 w 5744280"/>
                  <a:gd name="connsiteY231" fmla="*/ 2788368 h 9200159"/>
                  <a:gd name="connsiteX232" fmla="*/ 5587202 w 5744280"/>
                  <a:gd name="connsiteY232" fmla="*/ 2743824 h 9200159"/>
                  <a:gd name="connsiteX233" fmla="*/ 5568931 w 5744280"/>
                  <a:gd name="connsiteY233" fmla="*/ 2701763 h 9200159"/>
                  <a:gd name="connsiteX234" fmla="*/ 5548365 w 5744280"/>
                  <a:gd name="connsiteY234" fmla="*/ 2662471 h 9200159"/>
                  <a:gd name="connsiteX235" fmla="*/ 5525827 w 5744280"/>
                  <a:gd name="connsiteY235" fmla="*/ 2626237 h 9200159"/>
                  <a:gd name="connsiteX236" fmla="*/ 5501638 w 5744280"/>
                  <a:gd name="connsiteY236" fmla="*/ 2593349 h 9200159"/>
                  <a:gd name="connsiteX237" fmla="*/ 5476121 w 5744280"/>
                  <a:gd name="connsiteY237" fmla="*/ 2564094 h 9200159"/>
                  <a:gd name="connsiteX238" fmla="*/ 5448675 w 5744280"/>
                  <a:gd name="connsiteY238" fmla="*/ 2533860 h 9200159"/>
                  <a:gd name="connsiteX239" fmla="*/ 5418823 w 5744280"/>
                  <a:gd name="connsiteY239" fmla="*/ 2498414 h 9200159"/>
                  <a:gd name="connsiteX240" fmla="*/ 5387071 w 5744280"/>
                  <a:gd name="connsiteY240" fmla="*/ 2458607 h 9200159"/>
                  <a:gd name="connsiteX241" fmla="*/ 5353923 w 5744280"/>
                  <a:gd name="connsiteY241" fmla="*/ 2415290 h 9200159"/>
                  <a:gd name="connsiteX242" fmla="*/ 5319887 w 5744280"/>
                  <a:gd name="connsiteY242" fmla="*/ 2369314 h 9200159"/>
                  <a:gd name="connsiteX243" fmla="*/ 5285467 w 5744280"/>
                  <a:gd name="connsiteY243" fmla="*/ 2321528 h 9200159"/>
                  <a:gd name="connsiteX244" fmla="*/ 5251169 w 5744280"/>
                  <a:gd name="connsiteY244" fmla="*/ 2272784 h 9200159"/>
                  <a:gd name="connsiteX245" fmla="*/ 5217499 w 5744280"/>
                  <a:gd name="connsiteY245" fmla="*/ 2223933 h 9200159"/>
                  <a:gd name="connsiteX246" fmla="*/ 5184962 w 5744280"/>
                  <a:gd name="connsiteY246" fmla="*/ 2175824 h 9200159"/>
                  <a:gd name="connsiteX247" fmla="*/ 5154065 w 5744280"/>
                  <a:gd name="connsiteY247" fmla="*/ 2129309 h 9200159"/>
                  <a:gd name="connsiteX248" fmla="*/ 5125313 w 5744280"/>
                  <a:gd name="connsiteY248" fmla="*/ 2085239 h 9200159"/>
                  <a:gd name="connsiteX249" fmla="*/ 5099211 w 5744280"/>
                  <a:gd name="connsiteY249" fmla="*/ 2044463 h 9200159"/>
                  <a:gd name="connsiteX250" fmla="*/ 5076266 w 5744280"/>
                  <a:gd name="connsiteY250" fmla="*/ 2007832 h 9200159"/>
                  <a:gd name="connsiteX251" fmla="*/ 5056983 w 5744280"/>
                  <a:gd name="connsiteY251" fmla="*/ 1976198 h 9200159"/>
                  <a:gd name="connsiteX252" fmla="*/ 5036934 w 5744280"/>
                  <a:gd name="connsiteY252" fmla="*/ 1945333 h 9200159"/>
                  <a:gd name="connsiteX253" fmla="*/ 5011161 w 5744280"/>
                  <a:gd name="connsiteY253" fmla="*/ 1910458 h 9200159"/>
                  <a:gd name="connsiteX254" fmla="*/ 4980084 w 5744280"/>
                  <a:gd name="connsiteY254" fmla="*/ 1872956 h 9200159"/>
                  <a:gd name="connsiteX255" fmla="*/ 4944126 w 5744280"/>
                  <a:gd name="connsiteY255" fmla="*/ 1834211 h 9200159"/>
                  <a:gd name="connsiteX256" fmla="*/ 4903708 w 5744280"/>
                  <a:gd name="connsiteY256" fmla="*/ 1795605 h 9200159"/>
                  <a:gd name="connsiteX257" fmla="*/ 4859252 w 5744280"/>
                  <a:gd name="connsiteY257" fmla="*/ 1758523 h 9200159"/>
                  <a:gd name="connsiteX258" fmla="*/ 4811182 w 5744280"/>
                  <a:gd name="connsiteY258" fmla="*/ 1724347 h 9200159"/>
                  <a:gd name="connsiteX259" fmla="*/ 4759917 w 5744280"/>
                  <a:gd name="connsiteY259" fmla="*/ 1694461 h 9200159"/>
                  <a:gd name="connsiteX260" fmla="*/ 4718007 w 5744280"/>
                  <a:gd name="connsiteY260" fmla="*/ 1676458 h 9200159"/>
                  <a:gd name="connsiteX261" fmla="*/ 4674209 w 5744280"/>
                  <a:gd name="connsiteY261" fmla="*/ 1664454 h 9200159"/>
                  <a:gd name="connsiteX262" fmla="*/ 4628575 w 5744280"/>
                  <a:gd name="connsiteY262" fmla="*/ 1657661 h 9200159"/>
                  <a:gd name="connsiteX263" fmla="*/ 4581158 w 5744280"/>
                  <a:gd name="connsiteY263" fmla="*/ 1655293 h 9200159"/>
                  <a:gd name="connsiteX264" fmla="*/ 4532009 w 5744280"/>
                  <a:gd name="connsiteY264" fmla="*/ 1656563 h 9200159"/>
                  <a:gd name="connsiteX265" fmla="*/ 4481182 w 5744280"/>
                  <a:gd name="connsiteY265" fmla="*/ 1660684 h 9200159"/>
                  <a:gd name="connsiteX266" fmla="*/ 4428728 w 5744280"/>
                  <a:gd name="connsiteY266" fmla="*/ 1666869 h 9200159"/>
                  <a:gd name="connsiteX267" fmla="*/ 4374700 w 5744280"/>
                  <a:gd name="connsiteY267" fmla="*/ 1674332 h 9200159"/>
                  <a:gd name="connsiteX268" fmla="*/ 4334645 w 5744280"/>
                  <a:gd name="connsiteY268" fmla="*/ 1680915 h 9200159"/>
                  <a:gd name="connsiteX269" fmla="*/ 4288744 w 5744280"/>
                  <a:gd name="connsiteY269" fmla="*/ 1690013 h 9200159"/>
                  <a:gd name="connsiteX270" fmla="*/ 4238460 w 5744280"/>
                  <a:gd name="connsiteY270" fmla="*/ 1701435 h 9200159"/>
                  <a:gd name="connsiteX271" fmla="*/ 4185251 w 5744280"/>
                  <a:gd name="connsiteY271" fmla="*/ 1714986 h 9200159"/>
                  <a:gd name="connsiteX272" fmla="*/ 4130578 w 5744280"/>
                  <a:gd name="connsiteY272" fmla="*/ 1730475 h 9200159"/>
                  <a:gd name="connsiteX273" fmla="*/ 4075903 w 5744280"/>
                  <a:gd name="connsiteY273" fmla="*/ 1747708 h 9200159"/>
                  <a:gd name="connsiteX274" fmla="*/ 4022684 w 5744280"/>
                  <a:gd name="connsiteY274" fmla="*/ 1766493 h 9200159"/>
                  <a:gd name="connsiteX275" fmla="*/ 3972384 w 5744280"/>
                  <a:gd name="connsiteY275" fmla="*/ 1786636 h 9200159"/>
                  <a:gd name="connsiteX276" fmla="*/ 3926461 w 5744280"/>
                  <a:gd name="connsiteY276" fmla="*/ 1807946 h 9200159"/>
                  <a:gd name="connsiteX277" fmla="*/ 3886377 w 5744280"/>
                  <a:gd name="connsiteY277" fmla="*/ 1830229 h 9200159"/>
                  <a:gd name="connsiteX278" fmla="*/ 3853592 w 5744280"/>
                  <a:gd name="connsiteY278" fmla="*/ 1853292 h 9200159"/>
                  <a:gd name="connsiteX279" fmla="*/ 3815761 w 5744280"/>
                  <a:gd name="connsiteY279" fmla="*/ 1900989 h 9200159"/>
                  <a:gd name="connsiteX280" fmla="*/ 3804270 w 5744280"/>
                  <a:gd name="connsiteY280" fmla="*/ 1949993 h 9200159"/>
                  <a:gd name="connsiteX281" fmla="*/ 3804148 w 5744280"/>
                  <a:gd name="connsiteY281" fmla="*/ 1993948 h 9200159"/>
                  <a:gd name="connsiteX282" fmla="*/ 3813468 w 5744280"/>
                  <a:gd name="connsiteY282" fmla="*/ 2035160 h 9200159"/>
                  <a:gd name="connsiteX283" fmla="*/ 3830303 w 5744280"/>
                  <a:gd name="connsiteY283" fmla="*/ 2075936 h 9200159"/>
                  <a:gd name="connsiteX284" fmla="*/ 3852724 w 5744280"/>
                  <a:gd name="connsiteY284" fmla="*/ 2118586 h 9200159"/>
                  <a:gd name="connsiteX285" fmla="*/ 3878804 w 5744280"/>
                  <a:gd name="connsiteY285" fmla="*/ 2165415 h 9200159"/>
                  <a:gd name="connsiteX286" fmla="*/ 3918442 w 5744280"/>
                  <a:gd name="connsiteY286" fmla="*/ 2200113 h 9200159"/>
                  <a:gd name="connsiteX287" fmla="*/ 3938163 w 5744280"/>
                  <a:gd name="connsiteY287" fmla="*/ 2191789 h 9200159"/>
                  <a:gd name="connsiteX288" fmla="*/ 3958479 w 5744280"/>
                  <a:gd name="connsiteY288" fmla="*/ 2170118 h 9200159"/>
                  <a:gd name="connsiteX289" fmla="*/ 3979883 w 5744280"/>
                  <a:gd name="connsiteY289" fmla="*/ 2137924 h 9200159"/>
                  <a:gd name="connsiteX290" fmla="*/ 4002871 w 5744280"/>
                  <a:gd name="connsiteY290" fmla="*/ 2098036 h 9200159"/>
                  <a:gd name="connsiteX291" fmla="*/ 4027937 w 5744280"/>
                  <a:gd name="connsiteY291" fmla="*/ 2053277 h 9200159"/>
                  <a:gd name="connsiteX292" fmla="*/ 4055575 w 5744280"/>
                  <a:gd name="connsiteY292" fmla="*/ 2006475 h 9200159"/>
                  <a:gd name="connsiteX293" fmla="*/ 4093990 w 5744280"/>
                  <a:gd name="connsiteY293" fmla="*/ 1951401 h 9200159"/>
                  <a:gd name="connsiteX294" fmla="*/ 4137034 w 5744280"/>
                  <a:gd name="connsiteY294" fmla="*/ 1899962 h 9200159"/>
                  <a:gd name="connsiteX295" fmla="*/ 4181121 w 5744280"/>
                  <a:gd name="connsiteY295" fmla="*/ 1854262 h 9200159"/>
                  <a:gd name="connsiteX296" fmla="*/ 4222664 w 5744280"/>
                  <a:gd name="connsiteY296" fmla="*/ 1816401 h 9200159"/>
                  <a:gd name="connsiteX297" fmla="*/ 4258076 w 5744280"/>
                  <a:gd name="connsiteY297" fmla="*/ 1788480 h 9200159"/>
                  <a:gd name="connsiteX298" fmla="*/ 4296164 w 5744280"/>
                  <a:gd name="connsiteY298" fmla="*/ 1770865 h 9200159"/>
                  <a:gd name="connsiteX299" fmla="*/ 4292382 w 5744280"/>
                  <a:gd name="connsiteY299" fmla="*/ 1782975 h 9200159"/>
                  <a:gd name="connsiteX300" fmla="*/ 4274750 w 5744280"/>
                  <a:gd name="connsiteY300" fmla="*/ 1806761 h 9200159"/>
                  <a:gd name="connsiteX301" fmla="*/ 4212279 w 5744280"/>
                  <a:gd name="connsiteY301" fmla="*/ 1882444 h 9200159"/>
                  <a:gd name="connsiteX302" fmla="*/ 4174609 w 5744280"/>
                  <a:gd name="connsiteY302" fmla="*/ 1930881 h 9200159"/>
                  <a:gd name="connsiteX303" fmla="*/ 4137431 w 5744280"/>
                  <a:gd name="connsiteY303" fmla="*/ 1984077 h 9200159"/>
                  <a:gd name="connsiteX304" fmla="*/ 4104330 w 5744280"/>
                  <a:gd name="connsiteY304" fmla="*/ 2040302 h 9200159"/>
                  <a:gd name="connsiteX305" fmla="*/ 4078892 w 5744280"/>
                  <a:gd name="connsiteY305" fmla="*/ 2097826 h 9200159"/>
                  <a:gd name="connsiteX306" fmla="*/ 4060911 w 5744280"/>
                  <a:gd name="connsiteY306" fmla="*/ 2164811 h 9200159"/>
                  <a:gd name="connsiteX307" fmla="*/ 4052903 w 5744280"/>
                  <a:gd name="connsiteY307" fmla="*/ 2229519 h 9200159"/>
                  <a:gd name="connsiteX308" fmla="*/ 4052298 w 5744280"/>
                  <a:gd name="connsiteY308" fmla="*/ 2289169 h 9200159"/>
                  <a:gd name="connsiteX309" fmla="*/ 4056526 w 5744280"/>
                  <a:gd name="connsiteY309" fmla="*/ 2340980 h 9200159"/>
                  <a:gd name="connsiteX310" fmla="*/ 4063018 w 5744280"/>
                  <a:gd name="connsiteY310" fmla="*/ 2382174 h 9200159"/>
                  <a:gd name="connsiteX311" fmla="*/ 4069205 w 5744280"/>
                  <a:gd name="connsiteY311" fmla="*/ 2409970 h 9200159"/>
                  <a:gd name="connsiteX312" fmla="*/ 4079166 w 5744280"/>
                  <a:gd name="connsiteY312" fmla="*/ 2446136 h 9200159"/>
                  <a:gd name="connsiteX313" fmla="*/ 4079258 w 5744280"/>
                  <a:gd name="connsiteY313" fmla="*/ 2467211 h 9200159"/>
                  <a:gd name="connsiteX314" fmla="*/ 4054798 w 5744280"/>
                  <a:gd name="connsiteY314" fmla="*/ 2502618 h 9200159"/>
                  <a:gd name="connsiteX315" fmla="*/ 3989193 w 5744280"/>
                  <a:gd name="connsiteY315" fmla="*/ 2535177 h 9200159"/>
                  <a:gd name="connsiteX316" fmla="*/ 3937853 w 5744280"/>
                  <a:gd name="connsiteY316" fmla="*/ 2552690 h 9200159"/>
                  <a:gd name="connsiteX317" fmla="*/ 3872498 w 5744280"/>
                  <a:gd name="connsiteY317" fmla="*/ 2572254 h 9200159"/>
                  <a:gd name="connsiteX318" fmla="*/ 3791884 w 5744280"/>
                  <a:gd name="connsiteY318" fmla="*/ 2594790 h 9200159"/>
                  <a:gd name="connsiteX319" fmla="*/ 3694768 w 5744280"/>
                  <a:gd name="connsiteY319" fmla="*/ 2621218 h 9200159"/>
                  <a:gd name="connsiteX320" fmla="*/ 3605614 w 5744280"/>
                  <a:gd name="connsiteY320" fmla="*/ 2643797 h 9200159"/>
                  <a:gd name="connsiteX321" fmla="*/ 3529672 w 5744280"/>
                  <a:gd name="connsiteY321" fmla="*/ 2659671 h 9200159"/>
                  <a:gd name="connsiteX322" fmla="*/ 3465890 w 5744280"/>
                  <a:gd name="connsiteY322" fmla="*/ 2669208 h 9200159"/>
                  <a:gd name="connsiteX323" fmla="*/ 3413218 w 5744280"/>
                  <a:gd name="connsiteY323" fmla="*/ 2672777 h 9200159"/>
                  <a:gd name="connsiteX324" fmla="*/ 3370605 w 5744280"/>
                  <a:gd name="connsiteY324" fmla="*/ 2670746 h 9200159"/>
                  <a:gd name="connsiteX325" fmla="*/ 3311356 w 5744280"/>
                  <a:gd name="connsiteY325" fmla="*/ 2651355 h 9200159"/>
                  <a:gd name="connsiteX326" fmla="*/ 3279739 w 5744280"/>
                  <a:gd name="connsiteY326" fmla="*/ 2613980 h 9200159"/>
                  <a:gd name="connsiteX327" fmla="*/ 3267349 w 5744280"/>
                  <a:gd name="connsiteY327" fmla="*/ 2561567 h 9200159"/>
                  <a:gd name="connsiteX328" fmla="*/ 3265513 w 5744280"/>
                  <a:gd name="connsiteY328" fmla="*/ 2506720 h 9200159"/>
                  <a:gd name="connsiteX329" fmla="*/ 3266088 w 5744280"/>
                  <a:gd name="connsiteY329" fmla="*/ 2469693 h 9200159"/>
                  <a:gd name="connsiteX330" fmla="*/ 3267673 w 5744280"/>
                  <a:gd name="connsiteY330" fmla="*/ 2427312 h 9200159"/>
                  <a:gd name="connsiteX331" fmla="*/ 3270278 w 5744280"/>
                  <a:gd name="connsiteY331" fmla="*/ 2380366 h 9200159"/>
                  <a:gd name="connsiteX332" fmla="*/ 3273914 w 5744280"/>
                  <a:gd name="connsiteY332" fmla="*/ 2329639 h 9200159"/>
                  <a:gd name="connsiteX333" fmla="*/ 3278592 w 5744280"/>
                  <a:gd name="connsiteY333" fmla="*/ 2275921 h 9200159"/>
                  <a:gd name="connsiteX334" fmla="*/ 3284323 w 5744280"/>
                  <a:gd name="connsiteY334" fmla="*/ 2219997 h 9200159"/>
                  <a:gd name="connsiteX335" fmla="*/ 3291117 w 5744280"/>
                  <a:gd name="connsiteY335" fmla="*/ 2162655 h 9200159"/>
                  <a:gd name="connsiteX336" fmla="*/ 3298984 w 5744280"/>
                  <a:gd name="connsiteY336" fmla="*/ 2104681 h 9200159"/>
                  <a:gd name="connsiteX337" fmla="*/ 3307937 w 5744280"/>
                  <a:gd name="connsiteY337" fmla="*/ 2046863 h 9200159"/>
                  <a:gd name="connsiteX338" fmla="*/ 3317984 w 5744280"/>
                  <a:gd name="connsiteY338" fmla="*/ 1989988 h 9200159"/>
                  <a:gd name="connsiteX339" fmla="*/ 3329138 w 5744280"/>
                  <a:gd name="connsiteY339" fmla="*/ 1934842 h 9200159"/>
                  <a:gd name="connsiteX340" fmla="*/ 3341409 w 5744280"/>
                  <a:gd name="connsiteY340" fmla="*/ 1882214 h 9200159"/>
                  <a:gd name="connsiteX341" fmla="*/ 3354807 w 5744280"/>
                  <a:gd name="connsiteY341" fmla="*/ 1832888 h 9200159"/>
                  <a:gd name="connsiteX342" fmla="*/ 3369343 w 5744280"/>
                  <a:gd name="connsiteY342" fmla="*/ 1787654 h 9200159"/>
                  <a:gd name="connsiteX343" fmla="*/ 3378110 w 5744280"/>
                  <a:gd name="connsiteY343" fmla="*/ 1761411 h 9200159"/>
                  <a:gd name="connsiteX344" fmla="*/ 3387103 w 5744280"/>
                  <a:gd name="connsiteY344" fmla="*/ 1731893 h 9200159"/>
                  <a:gd name="connsiteX345" fmla="*/ 3405480 w 5744280"/>
                  <a:gd name="connsiteY345" fmla="*/ 1663724 h 9200159"/>
                  <a:gd name="connsiteX346" fmla="*/ 3414721 w 5744280"/>
                  <a:gd name="connsiteY346" fmla="*/ 1625418 h 9200159"/>
                  <a:gd name="connsiteX347" fmla="*/ 3423902 w 5744280"/>
                  <a:gd name="connsiteY347" fmla="*/ 1584529 h 9200159"/>
                  <a:gd name="connsiteX348" fmla="*/ 3432949 w 5744280"/>
                  <a:gd name="connsiteY348" fmla="*/ 1541229 h 9200159"/>
                  <a:gd name="connsiteX349" fmla="*/ 3441792 w 5744280"/>
                  <a:gd name="connsiteY349" fmla="*/ 1495690 h 9200159"/>
                  <a:gd name="connsiteX350" fmla="*/ 3450358 w 5744280"/>
                  <a:gd name="connsiteY350" fmla="*/ 1448085 h 9200159"/>
                  <a:gd name="connsiteX351" fmla="*/ 3458576 w 5744280"/>
                  <a:gd name="connsiteY351" fmla="*/ 1398587 h 9200159"/>
                  <a:gd name="connsiteX352" fmla="*/ 3466374 w 5744280"/>
                  <a:gd name="connsiteY352" fmla="*/ 1347369 h 9200159"/>
                  <a:gd name="connsiteX353" fmla="*/ 3473681 w 5744280"/>
                  <a:gd name="connsiteY353" fmla="*/ 1294603 h 9200159"/>
                  <a:gd name="connsiteX354" fmla="*/ 3480423 w 5744280"/>
                  <a:gd name="connsiteY354" fmla="*/ 1240462 h 9200159"/>
                  <a:gd name="connsiteX355" fmla="*/ 3486531 w 5744280"/>
                  <a:gd name="connsiteY355" fmla="*/ 1185118 h 9200159"/>
                  <a:gd name="connsiteX356" fmla="*/ 3491931 w 5744280"/>
                  <a:gd name="connsiteY356" fmla="*/ 1128745 h 9200159"/>
                  <a:gd name="connsiteX357" fmla="*/ 3496552 w 5744280"/>
                  <a:gd name="connsiteY357" fmla="*/ 1071515 h 9200159"/>
                  <a:gd name="connsiteX358" fmla="*/ 3500322 w 5744280"/>
                  <a:gd name="connsiteY358" fmla="*/ 1013600 h 9200159"/>
                  <a:gd name="connsiteX359" fmla="*/ 3503170 w 5744280"/>
                  <a:gd name="connsiteY359" fmla="*/ 955173 h 9200159"/>
                  <a:gd name="connsiteX360" fmla="*/ 3505023 w 5744280"/>
                  <a:gd name="connsiteY360" fmla="*/ 896407 h 9200159"/>
                  <a:gd name="connsiteX361" fmla="*/ 3505810 w 5744280"/>
                  <a:gd name="connsiteY361" fmla="*/ 837475 h 9200159"/>
                  <a:gd name="connsiteX362" fmla="*/ 3505458 w 5744280"/>
                  <a:gd name="connsiteY362" fmla="*/ 778549 h 9200159"/>
                  <a:gd name="connsiteX363" fmla="*/ 3503897 w 5744280"/>
                  <a:gd name="connsiteY363" fmla="*/ 719802 h 9200159"/>
                  <a:gd name="connsiteX364" fmla="*/ 3501054 w 5744280"/>
                  <a:gd name="connsiteY364" fmla="*/ 661407 h 9200159"/>
                  <a:gd name="connsiteX365" fmla="*/ 3496858 w 5744280"/>
                  <a:gd name="connsiteY365" fmla="*/ 603536 h 9200159"/>
                  <a:gd name="connsiteX366" fmla="*/ 3491236 w 5744280"/>
                  <a:gd name="connsiteY366" fmla="*/ 546362 h 9200159"/>
                  <a:gd name="connsiteX367" fmla="*/ 3484117 w 5744280"/>
                  <a:gd name="connsiteY367" fmla="*/ 490057 h 9200159"/>
                  <a:gd name="connsiteX368" fmla="*/ 3475430 w 5744280"/>
                  <a:gd name="connsiteY368" fmla="*/ 434795 h 9200159"/>
                  <a:gd name="connsiteX369" fmla="*/ 3465101 w 5744280"/>
                  <a:gd name="connsiteY369" fmla="*/ 380748 h 9200159"/>
                  <a:gd name="connsiteX370" fmla="*/ 3448368 w 5744280"/>
                  <a:gd name="connsiteY370" fmla="*/ 313592 h 9200159"/>
                  <a:gd name="connsiteX371" fmla="*/ 3428123 w 5744280"/>
                  <a:gd name="connsiteY371" fmla="*/ 254182 h 9200159"/>
                  <a:gd name="connsiteX372" fmla="*/ 3404711 w 5744280"/>
                  <a:gd name="connsiteY372" fmla="*/ 202128 h 9200159"/>
                  <a:gd name="connsiteX373" fmla="*/ 3378479 w 5744280"/>
                  <a:gd name="connsiteY373" fmla="*/ 157037 h 9200159"/>
                  <a:gd name="connsiteX374" fmla="*/ 3349774 w 5744280"/>
                  <a:gd name="connsiteY374" fmla="*/ 118518 h 9200159"/>
                  <a:gd name="connsiteX375" fmla="*/ 3318941 w 5744280"/>
                  <a:gd name="connsiteY375" fmla="*/ 86179 h 9200159"/>
                  <a:gd name="connsiteX376" fmla="*/ 3286328 w 5744280"/>
                  <a:gd name="connsiteY376" fmla="*/ 59628 h 9200159"/>
                  <a:gd name="connsiteX377" fmla="*/ 3252280 w 5744280"/>
                  <a:gd name="connsiteY377" fmla="*/ 38475 h 9200159"/>
                  <a:gd name="connsiteX378" fmla="*/ 3217145 w 5744280"/>
                  <a:gd name="connsiteY378" fmla="*/ 22327 h 9200159"/>
                  <a:gd name="connsiteX379" fmla="*/ 3144997 w 5744280"/>
                  <a:gd name="connsiteY379" fmla="*/ 3482 h 9200159"/>
                  <a:gd name="connsiteX380" fmla="*/ 3108676 w 5744280"/>
                  <a:gd name="connsiteY380" fmla="*/ 1 h 9200159"/>
                  <a:gd name="connsiteX0" fmla="*/ 3096602 w 5732206"/>
                  <a:gd name="connsiteY0" fmla="*/ 1 h 9200159"/>
                  <a:gd name="connsiteX1" fmla="*/ 3025202 w 5732206"/>
                  <a:gd name="connsiteY1" fmla="*/ 2965 h 9200159"/>
                  <a:gd name="connsiteX2" fmla="*/ 2957764 w 5732206"/>
                  <a:gd name="connsiteY2" fmla="*/ 16553 h 9200159"/>
                  <a:gd name="connsiteX3" fmla="*/ 2897061 w 5732206"/>
                  <a:gd name="connsiteY3" fmla="*/ 37632 h 9200159"/>
                  <a:gd name="connsiteX4" fmla="*/ 2845863 w 5732206"/>
                  <a:gd name="connsiteY4" fmla="*/ 63069 h 9200159"/>
                  <a:gd name="connsiteX5" fmla="*/ 2810450 w 5732206"/>
                  <a:gd name="connsiteY5" fmla="*/ 88171 h 9200159"/>
                  <a:gd name="connsiteX6" fmla="*/ 2778809 w 5732206"/>
                  <a:gd name="connsiteY6" fmla="*/ 125125 h 9200159"/>
                  <a:gd name="connsiteX7" fmla="*/ 2743625 w 5732206"/>
                  <a:gd name="connsiteY7" fmla="*/ 178520 h 9200159"/>
                  <a:gd name="connsiteX8" fmla="*/ 2705688 w 5732206"/>
                  <a:gd name="connsiteY8" fmla="*/ 246483 h 9200159"/>
                  <a:gd name="connsiteX9" fmla="*/ 2685934 w 5732206"/>
                  <a:gd name="connsiteY9" fmla="*/ 285344 h 9200159"/>
                  <a:gd name="connsiteX10" fmla="*/ 2665787 w 5732206"/>
                  <a:gd name="connsiteY10" fmla="*/ 327146 h 9200159"/>
                  <a:gd name="connsiteX11" fmla="*/ 2645347 w 5732206"/>
                  <a:gd name="connsiteY11" fmla="*/ 371655 h 9200159"/>
                  <a:gd name="connsiteX12" fmla="*/ 2624713 w 5732206"/>
                  <a:gd name="connsiteY12" fmla="*/ 418638 h 9200159"/>
                  <a:gd name="connsiteX13" fmla="*/ 2603982 w 5732206"/>
                  <a:gd name="connsiteY13" fmla="*/ 467860 h 9200159"/>
                  <a:gd name="connsiteX14" fmla="*/ 2583254 w 5732206"/>
                  <a:gd name="connsiteY14" fmla="*/ 519089 h 9200159"/>
                  <a:gd name="connsiteX15" fmla="*/ 2562627 w 5732206"/>
                  <a:gd name="connsiteY15" fmla="*/ 572089 h 9200159"/>
                  <a:gd name="connsiteX16" fmla="*/ 2542200 w 5732206"/>
                  <a:gd name="connsiteY16" fmla="*/ 626628 h 9200159"/>
                  <a:gd name="connsiteX17" fmla="*/ 2522073 w 5732206"/>
                  <a:gd name="connsiteY17" fmla="*/ 682471 h 9200159"/>
                  <a:gd name="connsiteX18" fmla="*/ 2502342 w 5732206"/>
                  <a:gd name="connsiteY18" fmla="*/ 739386 h 9200159"/>
                  <a:gd name="connsiteX19" fmla="*/ 2483109 w 5732206"/>
                  <a:gd name="connsiteY19" fmla="*/ 797137 h 9200159"/>
                  <a:gd name="connsiteX20" fmla="*/ 2464470 w 5732206"/>
                  <a:gd name="connsiteY20" fmla="*/ 855491 h 9200159"/>
                  <a:gd name="connsiteX21" fmla="*/ 2446524 w 5732206"/>
                  <a:gd name="connsiteY21" fmla="*/ 914215 h 9200159"/>
                  <a:gd name="connsiteX22" fmla="*/ 2429371 w 5732206"/>
                  <a:gd name="connsiteY22" fmla="*/ 973075 h 9200159"/>
                  <a:gd name="connsiteX23" fmla="*/ 2413110 w 5732206"/>
                  <a:gd name="connsiteY23" fmla="*/ 1031836 h 9200159"/>
                  <a:gd name="connsiteX24" fmla="*/ 2397838 w 5732206"/>
                  <a:gd name="connsiteY24" fmla="*/ 1090266 h 9200159"/>
                  <a:gd name="connsiteX25" fmla="*/ 2383655 w 5732206"/>
                  <a:gd name="connsiteY25" fmla="*/ 1148130 h 9200159"/>
                  <a:gd name="connsiteX26" fmla="*/ 2370659 w 5732206"/>
                  <a:gd name="connsiteY26" fmla="*/ 1205195 h 9200159"/>
                  <a:gd name="connsiteX27" fmla="*/ 2358949 w 5732206"/>
                  <a:gd name="connsiteY27" fmla="*/ 1261226 h 9200159"/>
                  <a:gd name="connsiteX28" fmla="*/ 2348623 w 5732206"/>
                  <a:gd name="connsiteY28" fmla="*/ 1315991 h 9200159"/>
                  <a:gd name="connsiteX29" fmla="*/ 2339782 w 5732206"/>
                  <a:gd name="connsiteY29" fmla="*/ 1369254 h 9200159"/>
                  <a:gd name="connsiteX30" fmla="*/ 2332522 w 5732206"/>
                  <a:gd name="connsiteY30" fmla="*/ 1420784 h 9200159"/>
                  <a:gd name="connsiteX31" fmla="*/ 2326943 w 5732206"/>
                  <a:gd name="connsiteY31" fmla="*/ 1470344 h 9200159"/>
                  <a:gd name="connsiteX32" fmla="*/ 2321097 w 5732206"/>
                  <a:gd name="connsiteY32" fmla="*/ 1517495 h 9200159"/>
                  <a:gd name="connsiteX33" fmla="*/ 2312791 w 5732206"/>
                  <a:gd name="connsiteY33" fmla="*/ 1564999 h 9200159"/>
                  <a:gd name="connsiteX34" fmla="*/ 2302173 w 5732206"/>
                  <a:gd name="connsiteY34" fmla="*/ 1612803 h 9200159"/>
                  <a:gd name="connsiteX35" fmla="*/ 2289392 w 5732206"/>
                  <a:gd name="connsiteY35" fmla="*/ 1660859 h 9200159"/>
                  <a:gd name="connsiteX36" fmla="*/ 2274598 w 5732206"/>
                  <a:gd name="connsiteY36" fmla="*/ 1709114 h 9200159"/>
                  <a:gd name="connsiteX37" fmla="*/ 2257940 w 5732206"/>
                  <a:gd name="connsiteY37" fmla="*/ 1757518 h 9200159"/>
                  <a:gd name="connsiteX38" fmla="*/ 2239567 w 5732206"/>
                  <a:gd name="connsiteY38" fmla="*/ 1806019 h 9200159"/>
                  <a:gd name="connsiteX39" fmla="*/ 2219628 w 5732206"/>
                  <a:gd name="connsiteY39" fmla="*/ 1854568 h 9200159"/>
                  <a:gd name="connsiteX40" fmla="*/ 2198273 w 5732206"/>
                  <a:gd name="connsiteY40" fmla="*/ 1903112 h 9200159"/>
                  <a:gd name="connsiteX41" fmla="*/ 2175650 w 5732206"/>
                  <a:gd name="connsiteY41" fmla="*/ 1951602 h 9200159"/>
                  <a:gd name="connsiteX42" fmla="*/ 2151909 w 5732206"/>
                  <a:gd name="connsiteY42" fmla="*/ 1999986 h 9200159"/>
                  <a:gd name="connsiteX43" fmla="*/ 2127198 w 5732206"/>
                  <a:gd name="connsiteY43" fmla="*/ 2048213 h 9200159"/>
                  <a:gd name="connsiteX44" fmla="*/ 2101668 w 5732206"/>
                  <a:gd name="connsiteY44" fmla="*/ 2096232 h 9200159"/>
                  <a:gd name="connsiteX45" fmla="*/ 2075467 w 5732206"/>
                  <a:gd name="connsiteY45" fmla="*/ 2143993 h 9200159"/>
                  <a:gd name="connsiteX46" fmla="*/ 2048744 w 5732206"/>
                  <a:gd name="connsiteY46" fmla="*/ 2191444 h 9200159"/>
                  <a:gd name="connsiteX47" fmla="*/ 2021649 w 5732206"/>
                  <a:gd name="connsiteY47" fmla="*/ 2238535 h 9200159"/>
                  <a:gd name="connsiteX48" fmla="*/ 1994331 w 5732206"/>
                  <a:gd name="connsiteY48" fmla="*/ 2285214 h 9200159"/>
                  <a:gd name="connsiteX49" fmla="*/ 1966938 w 5732206"/>
                  <a:gd name="connsiteY49" fmla="*/ 2331431 h 9200159"/>
                  <a:gd name="connsiteX50" fmla="*/ 1885807 w 5732206"/>
                  <a:gd name="connsiteY50" fmla="*/ 2466799 h 9200159"/>
                  <a:gd name="connsiteX51" fmla="*/ 1834083 w 5732206"/>
                  <a:gd name="connsiteY51" fmla="*/ 2553799 h 9200159"/>
                  <a:gd name="connsiteX52" fmla="*/ 1809378 w 5732206"/>
                  <a:gd name="connsiteY52" fmla="*/ 2596173 h 9200159"/>
                  <a:gd name="connsiteX53" fmla="*/ 1785643 w 5732206"/>
                  <a:gd name="connsiteY53" fmla="*/ 2637729 h 9200159"/>
                  <a:gd name="connsiteX54" fmla="*/ 1763026 w 5732206"/>
                  <a:gd name="connsiteY54" fmla="*/ 2678414 h 9200159"/>
                  <a:gd name="connsiteX55" fmla="*/ 1741679 w 5732206"/>
                  <a:gd name="connsiteY55" fmla="*/ 2718179 h 9200159"/>
                  <a:gd name="connsiteX56" fmla="*/ 1721748 w 5732206"/>
                  <a:gd name="connsiteY56" fmla="*/ 2756972 h 9200159"/>
                  <a:gd name="connsiteX57" fmla="*/ 1703385 w 5732206"/>
                  <a:gd name="connsiteY57" fmla="*/ 2794743 h 9200159"/>
                  <a:gd name="connsiteX58" fmla="*/ 1686737 w 5732206"/>
                  <a:gd name="connsiteY58" fmla="*/ 2831441 h 9200159"/>
                  <a:gd name="connsiteX59" fmla="*/ 1671954 w 5732206"/>
                  <a:gd name="connsiteY59" fmla="*/ 2867014 h 9200159"/>
                  <a:gd name="connsiteX60" fmla="*/ 1655588 w 5732206"/>
                  <a:gd name="connsiteY60" fmla="*/ 2908144 h 9200159"/>
                  <a:gd name="connsiteX61" fmla="*/ 1562906 w 5732206"/>
                  <a:gd name="connsiteY61" fmla="*/ 3137377 h 9200159"/>
                  <a:gd name="connsiteX62" fmla="*/ 1523373 w 5732206"/>
                  <a:gd name="connsiteY62" fmla="*/ 3237123 h 9200159"/>
                  <a:gd name="connsiteX63" fmla="*/ 1503637 w 5732206"/>
                  <a:gd name="connsiteY63" fmla="*/ 3288088 h 9200159"/>
                  <a:gd name="connsiteX64" fmla="*/ 1484108 w 5732206"/>
                  <a:gd name="connsiteY64" fmla="*/ 3339572 h 9200159"/>
                  <a:gd name="connsiteX65" fmla="*/ 1464925 w 5732206"/>
                  <a:gd name="connsiteY65" fmla="*/ 3391415 h 9200159"/>
                  <a:gd name="connsiteX66" fmla="*/ 1446228 w 5732206"/>
                  <a:gd name="connsiteY66" fmla="*/ 3443460 h 9200159"/>
                  <a:gd name="connsiteX67" fmla="*/ 1428157 w 5732206"/>
                  <a:gd name="connsiteY67" fmla="*/ 3495547 h 9200159"/>
                  <a:gd name="connsiteX68" fmla="*/ 1410851 w 5732206"/>
                  <a:gd name="connsiteY68" fmla="*/ 3547520 h 9200159"/>
                  <a:gd name="connsiteX69" fmla="*/ 1394450 w 5732206"/>
                  <a:gd name="connsiteY69" fmla="*/ 3599220 h 9200159"/>
                  <a:gd name="connsiteX70" fmla="*/ 1379093 w 5732206"/>
                  <a:gd name="connsiteY70" fmla="*/ 3650488 h 9200159"/>
                  <a:gd name="connsiteX71" fmla="*/ 1364920 w 5732206"/>
                  <a:gd name="connsiteY71" fmla="*/ 3701167 h 9200159"/>
                  <a:gd name="connsiteX72" fmla="*/ 1352070 w 5732206"/>
                  <a:gd name="connsiteY72" fmla="*/ 3751098 h 9200159"/>
                  <a:gd name="connsiteX73" fmla="*/ 1340683 w 5732206"/>
                  <a:gd name="connsiteY73" fmla="*/ 3800123 h 9200159"/>
                  <a:gd name="connsiteX74" fmla="*/ 1330899 w 5732206"/>
                  <a:gd name="connsiteY74" fmla="*/ 3848085 h 9200159"/>
                  <a:gd name="connsiteX75" fmla="*/ 1322857 w 5732206"/>
                  <a:gd name="connsiteY75" fmla="*/ 3894824 h 9200159"/>
                  <a:gd name="connsiteX76" fmla="*/ 1316697 w 5732206"/>
                  <a:gd name="connsiteY76" fmla="*/ 3940183 h 9200159"/>
                  <a:gd name="connsiteX77" fmla="*/ 1312558 w 5732206"/>
                  <a:gd name="connsiteY77" fmla="*/ 3984003 h 9200159"/>
                  <a:gd name="connsiteX78" fmla="*/ 1310580 w 5732206"/>
                  <a:gd name="connsiteY78" fmla="*/ 4026126 h 9200159"/>
                  <a:gd name="connsiteX79" fmla="*/ 1310903 w 5732206"/>
                  <a:gd name="connsiteY79" fmla="*/ 4066395 h 9200159"/>
                  <a:gd name="connsiteX80" fmla="*/ 1313666 w 5732206"/>
                  <a:gd name="connsiteY80" fmla="*/ 4104651 h 9200159"/>
                  <a:gd name="connsiteX81" fmla="*/ 1319008 w 5732206"/>
                  <a:gd name="connsiteY81" fmla="*/ 4140735 h 9200159"/>
                  <a:gd name="connsiteX82" fmla="*/ 1330019 w 5732206"/>
                  <a:gd name="connsiteY82" fmla="*/ 4199215 h 9200159"/>
                  <a:gd name="connsiteX83" fmla="*/ 1341476 w 5732206"/>
                  <a:gd name="connsiteY83" fmla="*/ 4263465 h 9200159"/>
                  <a:gd name="connsiteX84" fmla="*/ 1352740 w 5732206"/>
                  <a:gd name="connsiteY84" fmla="*/ 4333250 h 9200159"/>
                  <a:gd name="connsiteX85" fmla="*/ 1363173 w 5732206"/>
                  <a:gd name="connsiteY85" fmla="*/ 4408334 h 9200159"/>
                  <a:gd name="connsiteX86" fmla="*/ 1367880 w 5732206"/>
                  <a:gd name="connsiteY86" fmla="*/ 4447789 h 9200159"/>
                  <a:gd name="connsiteX87" fmla="*/ 1372139 w 5732206"/>
                  <a:gd name="connsiteY87" fmla="*/ 4488481 h 9200159"/>
                  <a:gd name="connsiteX88" fmla="*/ 1375873 w 5732206"/>
                  <a:gd name="connsiteY88" fmla="*/ 4530379 h 9200159"/>
                  <a:gd name="connsiteX89" fmla="*/ 1379000 w 5732206"/>
                  <a:gd name="connsiteY89" fmla="*/ 4573455 h 9200159"/>
                  <a:gd name="connsiteX90" fmla="*/ 1381441 w 5732206"/>
                  <a:gd name="connsiteY90" fmla="*/ 4617680 h 9200159"/>
                  <a:gd name="connsiteX91" fmla="*/ 1383117 w 5732206"/>
                  <a:gd name="connsiteY91" fmla="*/ 4663022 h 9200159"/>
                  <a:gd name="connsiteX92" fmla="*/ 1383947 w 5732206"/>
                  <a:gd name="connsiteY92" fmla="*/ 4709454 h 9200159"/>
                  <a:gd name="connsiteX93" fmla="*/ 1383853 w 5732206"/>
                  <a:gd name="connsiteY93" fmla="*/ 4756946 h 9200159"/>
                  <a:gd name="connsiteX94" fmla="*/ 1382754 w 5732206"/>
                  <a:gd name="connsiteY94" fmla="*/ 4805468 h 9200159"/>
                  <a:gd name="connsiteX95" fmla="*/ 1380571 w 5732206"/>
                  <a:gd name="connsiteY95" fmla="*/ 4854990 h 9200159"/>
                  <a:gd name="connsiteX96" fmla="*/ 1377223 w 5732206"/>
                  <a:gd name="connsiteY96" fmla="*/ 4905484 h 9200159"/>
                  <a:gd name="connsiteX97" fmla="*/ 1372632 w 5732206"/>
                  <a:gd name="connsiteY97" fmla="*/ 4956920 h 9200159"/>
                  <a:gd name="connsiteX98" fmla="*/ 1366717 w 5732206"/>
                  <a:gd name="connsiteY98" fmla="*/ 5009268 h 9200159"/>
                  <a:gd name="connsiteX99" fmla="*/ 1359399 w 5732206"/>
                  <a:gd name="connsiteY99" fmla="*/ 5062500 h 9200159"/>
                  <a:gd name="connsiteX100" fmla="*/ 1350598 w 5732206"/>
                  <a:gd name="connsiteY100" fmla="*/ 5116584 h 9200159"/>
                  <a:gd name="connsiteX101" fmla="*/ 1340235 w 5732206"/>
                  <a:gd name="connsiteY101" fmla="*/ 5171493 h 9200159"/>
                  <a:gd name="connsiteX102" fmla="*/ 1328229 w 5732206"/>
                  <a:gd name="connsiteY102" fmla="*/ 5227197 h 9200159"/>
                  <a:gd name="connsiteX103" fmla="*/ 1314501 w 5732206"/>
                  <a:gd name="connsiteY103" fmla="*/ 5283665 h 9200159"/>
                  <a:gd name="connsiteX104" fmla="*/ 1298971 w 5732206"/>
                  <a:gd name="connsiteY104" fmla="*/ 5340870 h 9200159"/>
                  <a:gd name="connsiteX105" fmla="*/ 1281560 w 5732206"/>
                  <a:gd name="connsiteY105" fmla="*/ 5398780 h 9200159"/>
                  <a:gd name="connsiteX106" fmla="*/ 1262188 w 5732206"/>
                  <a:gd name="connsiteY106" fmla="*/ 5457368 h 9200159"/>
                  <a:gd name="connsiteX107" fmla="*/ 1240774 w 5732206"/>
                  <a:gd name="connsiteY107" fmla="*/ 5516603 h 9200159"/>
                  <a:gd name="connsiteX108" fmla="*/ 1217240 w 5732206"/>
                  <a:gd name="connsiteY108" fmla="*/ 5576455 h 9200159"/>
                  <a:gd name="connsiteX109" fmla="*/ 1191506 w 5732206"/>
                  <a:gd name="connsiteY109" fmla="*/ 5636897 h 9200159"/>
                  <a:gd name="connsiteX110" fmla="*/ 1163492 w 5732206"/>
                  <a:gd name="connsiteY110" fmla="*/ 5697897 h 9200159"/>
                  <a:gd name="connsiteX111" fmla="*/ 1133118 w 5732206"/>
                  <a:gd name="connsiteY111" fmla="*/ 5759427 h 9200159"/>
                  <a:gd name="connsiteX112" fmla="*/ 1110193 w 5732206"/>
                  <a:gd name="connsiteY112" fmla="*/ 5803204 h 9200159"/>
                  <a:gd name="connsiteX113" fmla="*/ 1086127 w 5732206"/>
                  <a:gd name="connsiteY113" fmla="*/ 5847006 h 9200159"/>
                  <a:gd name="connsiteX114" fmla="*/ 1060990 w 5732206"/>
                  <a:gd name="connsiteY114" fmla="*/ 5890792 h 9200159"/>
                  <a:gd name="connsiteX115" fmla="*/ 1034852 w 5732206"/>
                  <a:gd name="connsiteY115" fmla="*/ 5934520 h 9200159"/>
                  <a:gd name="connsiteX116" fmla="*/ 1007782 w 5732206"/>
                  <a:gd name="connsiteY116" fmla="*/ 5978150 h 9200159"/>
                  <a:gd name="connsiteX117" fmla="*/ 979851 w 5732206"/>
                  <a:gd name="connsiteY117" fmla="*/ 6021642 h 9200159"/>
                  <a:gd name="connsiteX118" fmla="*/ 951128 w 5732206"/>
                  <a:gd name="connsiteY118" fmla="*/ 6064955 h 9200159"/>
                  <a:gd name="connsiteX119" fmla="*/ 921683 w 5732206"/>
                  <a:gd name="connsiteY119" fmla="*/ 6108049 h 9200159"/>
                  <a:gd name="connsiteX120" fmla="*/ 891586 w 5732206"/>
                  <a:gd name="connsiteY120" fmla="*/ 6150882 h 9200159"/>
                  <a:gd name="connsiteX121" fmla="*/ 860907 w 5732206"/>
                  <a:gd name="connsiteY121" fmla="*/ 6193414 h 9200159"/>
                  <a:gd name="connsiteX122" fmla="*/ 829714 w 5732206"/>
                  <a:gd name="connsiteY122" fmla="*/ 6235604 h 9200159"/>
                  <a:gd name="connsiteX123" fmla="*/ 798079 w 5732206"/>
                  <a:gd name="connsiteY123" fmla="*/ 6277412 h 9200159"/>
                  <a:gd name="connsiteX124" fmla="*/ 766071 w 5732206"/>
                  <a:gd name="connsiteY124" fmla="*/ 6318797 h 9200159"/>
                  <a:gd name="connsiteX125" fmla="*/ 733760 w 5732206"/>
                  <a:gd name="connsiteY125" fmla="*/ 6359719 h 9200159"/>
                  <a:gd name="connsiteX126" fmla="*/ 701215 w 5732206"/>
                  <a:gd name="connsiteY126" fmla="*/ 6400136 h 9200159"/>
                  <a:gd name="connsiteX127" fmla="*/ 668507 w 5732206"/>
                  <a:gd name="connsiteY127" fmla="*/ 6440009 h 9200159"/>
                  <a:gd name="connsiteX128" fmla="*/ 635705 w 5732206"/>
                  <a:gd name="connsiteY128" fmla="*/ 6479296 h 9200159"/>
                  <a:gd name="connsiteX129" fmla="*/ 602878 w 5732206"/>
                  <a:gd name="connsiteY129" fmla="*/ 6517957 h 9200159"/>
                  <a:gd name="connsiteX130" fmla="*/ 570098 w 5732206"/>
                  <a:gd name="connsiteY130" fmla="*/ 6555951 h 9200159"/>
                  <a:gd name="connsiteX131" fmla="*/ 537433 w 5732206"/>
                  <a:gd name="connsiteY131" fmla="*/ 6593237 h 9200159"/>
                  <a:gd name="connsiteX132" fmla="*/ 504953 w 5732206"/>
                  <a:gd name="connsiteY132" fmla="*/ 6629776 h 9200159"/>
                  <a:gd name="connsiteX133" fmla="*/ 472728 w 5732206"/>
                  <a:gd name="connsiteY133" fmla="*/ 6665525 h 9200159"/>
                  <a:gd name="connsiteX134" fmla="*/ 0 w 5732206"/>
                  <a:gd name="connsiteY134" fmla="*/ 7506740 h 9200159"/>
                  <a:gd name="connsiteX135" fmla="*/ 100841 w 5732206"/>
                  <a:gd name="connsiteY135" fmla="*/ 7901292 h 9200159"/>
                  <a:gd name="connsiteX136" fmla="*/ 356488 w 5732206"/>
                  <a:gd name="connsiteY136" fmla="*/ 8385164 h 9200159"/>
                  <a:gd name="connsiteX137" fmla="*/ 380932 w 5732206"/>
                  <a:gd name="connsiteY137" fmla="*/ 8420163 h 9200159"/>
                  <a:gd name="connsiteX138" fmla="*/ 406338 w 5732206"/>
                  <a:gd name="connsiteY138" fmla="*/ 8455449 h 9200159"/>
                  <a:gd name="connsiteX139" fmla="*/ 432740 w 5732206"/>
                  <a:gd name="connsiteY139" fmla="*/ 8491017 h 9200159"/>
                  <a:gd name="connsiteX140" fmla="*/ 460170 w 5732206"/>
                  <a:gd name="connsiteY140" fmla="*/ 8526858 h 9200159"/>
                  <a:gd name="connsiteX141" fmla="*/ 494986 w 5732206"/>
                  <a:gd name="connsiteY141" fmla="*/ 8570512 h 9200159"/>
                  <a:gd name="connsiteX142" fmla="*/ 530019 w 5732206"/>
                  <a:gd name="connsiteY142" fmla="*/ 8611914 h 9200159"/>
                  <a:gd name="connsiteX143" fmla="*/ 565242 w 5732206"/>
                  <a:gd name="connsiteY143" fmla="*/ 8651112 h 9200159"/>
                  <a:gd name="connsiteX144" fmla="*/ 600627 w 5732206"/>
                  <a:gd name="connsiteY144" fmla="*/ 8688154 h 9200159"/>
                  <a:gd name="connsiteX145" fmla="*/ 636149 w 5732206"/>
                  <a:gd name="connsiteY145" fmla="*/ 8723087 h 9200159"/>
                  <a:gd name="connsiteX146" fmla="*/ 671779 w 5732206"/>
                  <a:gd name="connsiteY146" fmla="*/ 8755958 h 9200159"/>
                  <a:gd name="connsiteX147" fmla="*/ 707490 w 5732206"/>
                  <a:gd name="connsiteY147" fmla="*/ 8786814 h 9200159"/>
                  <a:gd name="connsiteX148" fmla="*/ 744563 w 5732206"/>
                  <a:gd name="connsiteY148" fmla="*/ 8816678 h 9200159"/>
                  <a:gd name="connsiteX149" fmla="*/ 781674 w 5732206"/>
                  <a:gd name="connsiteY149" fmla="*/ 8844488 h 9200159"/>
                  <a:gd name="connsiteX150" fmla="*/ 818790 w 5732206"/>
                  <a:gd name="connsiteY150" fmla="*/ 8870332 h 9200159"/>
                  <a:gd name="connsiteX151" fmla="*/ 855877 w 5732206"/>
                  <a:gd name="connsiteY151" fmla="*/ 8894295 h 9200159"/>
                  <a:gd name="connsiteX152" fmla="*/ 1266760 w 5732206"/>
                  <a:gd name="connsiteY152" fmla="*/ 9133154 h 9200159"/>
                  <a:gd name="connsiteX153" fmla="*/ 1547570 w 5732206"/>
                  <a:gd name="connsiteY153" fmla="*/ 9200160 h 9200159"/>
                  <a:gd name="connsiteX154" fmla="*/ 1827770 w 5732206"/>
                  <a:gd name="connsiteY154" fmla="*/ 9083959 h 9200159"/>
                  <a:gd name="connsiteX155" fmla="*/ 2236824 w 5732206"/>
                  <a:gd name="connsiteY155" fmla="*/ 8773200 h 9200159"/>
                  <a:gd name="connsiteX156" fmla="*/ 2398195 w 5732206"/>
                  <a:gd name="connsiteY156" fmla="*/ 8526968 h 9200159"/>
                  <a:gd name="connsiteX157" fmla="*/ 2776641 w 5732206"/>
                  <a:gd name="connsiteY157" fmla="*/ 7971992 h 9200159"/>
                  <a:gd name="connsiteX158" fmla="*/ 3213661 w 5732206"/>
                  <a:gd name="connsiteY158" fmla="*/ 7383855 h 9200159"/>
                  <a:gd name="connsiteX159" fmla="*/ 3550754 w 5732206"/>
                  <a:gd name="connsiteY159" fmla="*/ 7038139 h 9200159"/>
                  <a:gd name="connsiteX160" fmla="*/ 3553598 w 5732206"/>
                  <a:gd name="connsiteY160" fmla="*/ 7036399 h 9200159"/>
                  <a:gd name="connsiteX161" fmla="*/ 3745720 w 5732206"/>
                  <a:gd name="connsiteY161" fmla="*/ 6935271 h 9200159"/>
                  <a:gd name="connsiteX162" fmla="*/ 3918782 w 5732206"/>
                  <a:gd name="connsiteY162" fmla="*/ 6822161 h 9200159"/>
                  <a:gd name="connsiteX163" fmla="*/ 4177657 w 5732206"/>
                  <a:gd name="connsiteY163" fmla="*/ 6622123 h 9200159"/>
                  <a:gd name="connsiteX164" fmla="*/ 4777815 w 5732206"/>
                  <a:gd name="connsiteY164" fmla="*/ 5827524 h 9200159"/>
                  <a:gd name="connsiteX165" fmla="*/ 4793992 w 5732206"/>
                  <a:gd name="connsiteY165" fmla="*/ 5821269 h 9200159"/>
                  <a:gd name="connsiteX166" fmla="*/ 4831610 w 5732206"/>
                  <a:gd name="connsiteY166" fmla="*/ 5801972 h 9200159"/>
                  <a:gd name="connsiteX167" fmla="*/ 4874304 w 5732206"/>
                  <a:gd name="connsiteY167" fmla="*/ 5768834 h 9200159"/>
                  <a:gd name="connsiteX168" fmla="*/ 4905704 w 5732206"/>
                  <a:gd name="connsiteY168" fmla="*/ 5721060 h 9200159"/>
                  <a:gd name="connsiteX169" fmla="*/ 4919061 w 5732206"/>
                  <a:gd name="connsiteY169" fmla="*/ 5692997 h 9200159"/>
                  <a:gd name="connsiteX170" fmla="*/ 4940051 w 5732206"/>
                  <a:gd name="connsiteY170" fmla="*/ 5658715 h 9200159"/>
                  <a:gd name="connsiteX171" fmla="*/ 4967369 w 5732206"/>
                  <a:gd name="connsiteY171" fmla="*/ 5619365 h 9200159"/>
                  <a:gd name="connsiteX172" fmla="*/ 4999710 w 5732206"/>
                  <a:gd name="connsiteY172" fmla="*/ 5576097 h 9200159"/>
                  <a:gd name="connsiteX173" fmla="*/ 5035768 w 5732206"/>
                  <a:gd name="connsiteY173" fmla="*/ 5530061 h 9200159"/>
                  <a:gd name="connsiteX174" fmla="*/ 5074238 w 5732206"/>
                  <a:gd name="connsiteY174" fmla="*/ 5482407 h 9200159"/>
                  <a:gd name="connsiteX175" fmla="*/ 5113816 w 5732206"/>
                  <a:gd name="connsiteY175" fmla="*/ 5434286 h 9200159"/>
                  <a:gd name="connsiteX176" fmla="*/ 5191073 w 5732206"/>
                  <a:gd name="connsiteY176" fmla="*/ 5341241 h 9200159"/>
                  <a:gd name="connsiteX177" fmla="*/ 5222874 w 5732206"/>
                  <a:gd name="connsiteY177" fmla="*/ 5301708 h 9200159"/>
                  <a:gd name="connsiteX178" fmla="*/ 5252156 w 5732206"/>
                  <a:gd name="connsiteY178" fmla="*/ 5262520 h 9200159"/>
                  <a:gd name="connsiteX179" fmla="*/ 5278569 w 5732206"/>
                  <a:gd name="connsiteY179" fmla="*/ 5223037 h 9200159"/>
                  <a:gd name="connsiteX180" fmla="*/ 5301767 w 5732206"/>
                  <a:gd name="connsiteY180" fmla="*/ 5182623 h 9200159"/>
                  <a:gd name="connsiteX181" fmla="*/ 5321402 w 5732206"/>
                  <a:gd name="connsiteY181" fmla="*/ 5140638 h 9200159"/>
                  <a:gd name="connsiteX182" fmla="*/ 5337124 w 5732206"/>
                  <a:gd name="connsiteY182" fmla="*/ 5096445 h 9200159"/>
                  <a:gd name="connsiteX183" fmla="*/ 5348587 w 5732206"/>
                  <a:gd name="connsiteY183" fmla="*/ 5049406 h 9200159"/>
                  <a:gd name="connsiteX184" fmla="*/ 5355443 w 5732206"/>
                  <a:gd name="connsiteY184" fmla="*/ 4998882 h 9200159"/>
                  <a:gd name="connsiteX185" fmla="*/ 5357342 w 5732206"/>
                  <a:gd name="connsiteY185" fmla="*/ 4944235 h 9200159"/>
                  <a:gd name="connsiteX186" fmla="*/ 5353938 w 5732206"/>
                  <a:gd name="connsiteY186" fmla="*/ 4884828 h 9200159"/>
                  <a:gd name="connsiteX187" fmla="*/ 5350245 w 5732206"/>
                  <a:gd name="connsiteY187" fmla="*/ 4832728 h 9200159"/>
                  <a:gd name="connsiteX188" fmla="*/ 5350488 w 5732206"/>
                  <a:gd name="connsiteY188" fmla="*/ 4788104 h 9200159"/>
                  <a:gd name="connsiteX189" fmla="*/ 5354980 w 5732206"/>
                  <a:gd name="connsiteY189" fmla="*/ 4749335 h 9200159"/>
                  <a:gd name="connsiteX190" fmla="*/ 5377961 w 5732206"/>
                  <a:gd name="connsiteY190" fmla="*/ 4682887 h 9200159"/>
                  <a:gd name="connsiteX191" fmla="*/ 5421694 w 5732206"/>
                  <a:gd name="connsiteY191" fmla="*/ 4620429 h 9200159"/>
                  <a:gd name="connsiteX192" fmla="*/ 5452125 w 5732206"/>
                  <a:gd name="connsiteY192" fmla="*/ 4586647 h 9200159"/>
                  <a:gd name="connsiteX193" fmla="*/ 5488683 w 5732206"/>
                  <a:gd name="connsiteY193" fmla="*/ 4549004 h 9200159"/>
                  <a:gd name="connsiteX194" fmla="*/ 5581433 w 5732206"/>
                  <a:gd name="connsiteY194" fmla="*/ 4455657 h 9200159"/>
                  <a:gd name="connsiteX195" fmla="*/ 5613767 w 5732206"/>
                  <a:gd name="connsiteY195" fmla="*/ 4419043 h 9200159"/>
                  <a:gd name="connsiteX196" fmla="*/ 5641921 w 5732206"/>
                  <a:gd name="connsiteY196" fmla="*/ 4379812 h 9200159"/>
                  <a:gd name="connsiteX197" fmla="*/ 5666016 w 5732206"/>
                  <a:gd name="connsiteY197" fmla="*/ 4338319 h 9200159"/>
                  <a:gd name="connsiteX198" fmla="*/ 5686176 w 5732206"/>
                  <a:gd name="connsiteY198" fmla="*/ 4294915 h 9200159"/>
                  <a:gd name="connsiteX199" fmla="*/ 5702521 w 5732206"/>
                  <a:gd name="connsiteY199" fmla="*/ 4249953 h 9200159"/>
                  <a:gd name="connsiteX200" fmla="*/ 5715175 w 5732206"/>
                  <a:gd name="connsiteY200" fmla="*/ 4203787 h 9200159"/>
                  <a:gd name="connsiteX201" fmla="*/ 5724259 w 5732206"/>
                  <a:gd name="connsiteY201" fmla="*/ 4156769 h 9200159"/>
                  <a:gd name="connsiteX202" fmla="*/ 5729895 w 5732206"/>
                  <a:gd name="connsiteY202" fmla="*/ 4109251 h 9200159"/>
                  <a:gd name="connsiteX203" fmla="*/ 5732205 w 5732206"/>
                  <a:gd name="connsiteY203" fmla="*/ 4061588 h 9200159"/>
                  <a:gd name="connsiteX204" fmla="*/ 5731311 w 5732206"/>
                  <a:gd name="connsiteY204" fmla="*/ 4014131 h 9200159"/>
                  <a:gd name="connsiteX205" fmla="*/ 5727336 w 5732206"/>
                  <a:gd name="connsiteY205" fmla="*/ 3967233 h 9200159"/>
                  <a:gd name="connsiteX206" fmla="*/ 5720401 w 5732206"/>
                  <a:gd name="connsiteY206" fmla="*/ 3921248 h 9200159"/>
                  <a:gd name="connsiteX207" fmla="*/ 5710629 w 5732206"/>
                  <a:gd name="connsiteY207" fmla="*/ 3876528 h 9200159"/>
                  <a:gd name="connsiteX208" fmla="*/ 5698141 w 5732206"/>
                  <a:gd name="connsiteY208" fmla="*/ 3833426 h 9200159"/>
                  <a:gd name="connsiteX209" fmla="*/ 5683060 w 5732206"/>
                  <a:gd name="connsiteY209" fmla="*/ 3792295 h 9200159"/>
                  <a:gd name="connsiteX210" fmla="*/ 5665508 w 5732206"/>
                  <a:gd name="connsiteY210" fmla="*/ 3753487 h 9200159"/>
                  <a:gd name="connsiteX211" fmla="*/ 5645606 w 5732206"/>
                  <a:gd name="connsiteY211" fmla="*/ 3717355 h 9200159"/>
                  <a:gd name="connsiteX212" fmla="*/ 5615232 w 5732206"/>
                  <a:gd name="connsiteY212" fmla="*/ 3666739 h 9200159"/>
                  <a:gd name="connsiteX213" fmla="*/ 5589228 w 5732206"/>
                  <a:gd name="connsiteY213" fmla="*/ 3621031 h 9200159"/>
                  <a:gd name="connsiteX214" fmla="*/ 5567783 w 5732206"/>
                  <a:gd name="connsiteY214" fmla="*/ 3578831 h 9200159"/>
                  <a:gd name="connsiteX215" fmla="*/ 5551088 w 5732206"/>
                  <a:gd name="connsiteY215" fmla="*/ 3538740 h 9200159"/>
                  <a:gd name="connsiteX216" fmla="*/ 5539332 w 5732206"/>
                  <a:gd name="connsiteY216" fmla="*/ 3499357 h 9200159"/>
                  <a:gd name="connsiteX217" fmla="*/ 5532704 w 5732206"/>
                  <a:gd name="connsiteY217" fmla="*/ 3459283 h 9200159"/>
                  <a:gd name="connsiteX218" fmla="*/ 5531395 w 5732206"/>
                  <a:gd name="connsiteY218" fmla="*/ 3417118 h 9200159"/>
                  <a:gd name="connsiteX219" fmla="*/ 5535594 w 5732206"/>
                  <a:gd name="connsiteY219" fmla="*/ 3371463 h 9200159"/>
                  <a:gd name="connsiteX220" fmla="*/ 5545490 w 5732206"/>
                  <a:gd name="connsiteY220" fmla="*/ 3320916 h 9200159"/>
                  <a:gd name="connsiteX221" fmla="*/ 5561274 w 5732206"/>
                  <a:gd name="connsiteY221" fmla="*/ 3264079 h 9200159"/>
                  <a:gd name="connsiteX222" fmla="*/ 5583135 w 5732206"/>
                  <a:gd name="connsiteY222" fmla="*/ 3199551 h 9200159"/>
                  <a:gd name="connsiteX223" fmla="*/ 5600016 w 5732206"/>
                  <a:gd name="connsiteY223" fmla="*/ 3145509 h 9200159"/>
                  <a:gd name="connsiteX224" fmla="*/ 5611703 w 5732206"/>
                  <a:gd name="connsiteY224" fmla="*/ 3091646 h 9200159"/>
                  <a:gd name="connsiteX225" fmla="*/ 5618517 w 5732206"/>
                  <a:gd name="connsiteY225" fmla="*/ 3038251 h 9200159"/>
                  <a:gd name="connsiteX226" fmla="*/ 5620782 w 5732206"/>
                  <a:gd name="connsiteY226" fmla="*/ 2985612 h 9200159"/>
                  <a:gd name="connsiteX227" fmla="*/ 5618818 w 5732206"/>
                  <a:gd name="connsiteY227" fmla="*/ 2934017 h 9200159"/>
                  <a:gd name="connsiteX228" fmla="*/ 5612949 w 5732206"/>
                  <a:gd name="connsiteY228" fmla="*/ 2883752 h 9200159"/>
                  <a:gd name="connsiteX229" fmla="*/ 5603496 w 5732206"/>
                  <a:gd name="connsiteY229" fmla="*/ 2835107 h 9200159"/>
                  <a:gd name="connsiteX230" fmla="*/ 5590781 w 5732206"/>
                  <a:gd name="connsiteY230" fmla="*/ 2788368 h 9200159"/>
                  <a:gd name="connsiteX231" fmla="*/ 5575128 w 5732206"/>
                  <a:gd name="connsiteY231" fmla="*/ 2743824 h 9200159"/>
                  <a:gd name="connsiteX232" fmla="*/ 5556857 w 5732206"/>
                  <a:gd name="connsiteY232" fmla="*/ 2701763 h 9200159"/>
                  <a:gd name="connsiteX233" fmla="*/ 5536291 w 5732206"/>
                  <a:gd name="connsiteY233" fmla="*/ 2662471 h 9200159"/>
                  <a:gd name="connsiteX234" fmla="*/ 5513753 w 5732206"/>
                  <a:gd name="connsiteY234" fmla="*/ 2626237 h 9200159"/>
                  <a:gd name="connsiteX235" fmla="*/ 5489564 w 5732206"/>
                  <a:gd name="connsiteY235" fmla="*/ 2593349 h 9200159"/>
                  <a:gd name="connsiteX236" fmla="*/ 5464047 w 5732206"/>
                  <a:gd name="connsiteY236" fmla="*/ 2564094 h 9200159"/>
                  <a:gd name="connsiteX237" fmla="*/ 5436601 w 5732206"/>
                  <a:gd name="connsiteY237" fmla="*/ 2533860 h 9200159"/>
                  <a:gd name="connsiteX238" fmla="*/ 5406749 w 5732206"/>
                  <a:gd name="connsiteY238" fmla="*/ 2498414 h 9200159"/>
                  <a:gd name="connsiteX239" fmla="*/ 5374997 w 5732206"/>
                  <a:gd name="connsiteY239" fmla="*/ 2458607 h 9200159"/>
                  <a:gd name="connsiteX240" fmla="*/ 5341849 w 5732206"/>
                  <a:gd name="connsiteY240" fmla="*/ 2415290 h 9200159"/>
                  <a:gd name="connsiteX241" fmla="*/ 5307813 w 5732206"/>
                  <a:gd name="connsiteY241" fmla="*/ 2369314 h 9200159"/>
                  <a:gd name="connsiteX242" fmla="*/ 5273393 w 5732206"/>
                  <a:gd name="connsiteY242" fmla="*/ 2321528 h 9200159"/>
                  <a:gd name="connsiteX243" fmla="*/ 5239095 w 5732206"/>
                  <a:gd name="connsiteY243" fmla="*/ 2272784 h 9200159"/>
                  <a:gd name="connsiteX244" fmla="*/ 5205425 w 5732206"/>
                  <a:gd name="connsiteY244" fmla="*/ 2223933 h 9200159"/>
                  <a:gd name="connsiteX245" fmla="*/ 5172888 w 5732206"/>
                  <a:gd name="connsiteY245" fmla="*/ 2175824 h 9200159"/>
                  <a:gd name="connsiteX246" fmla="*/ 5141991 w 5732206"/>
                  <a:gd name="connsiteY246" fmla="*/ 2129309 h 9200159"/>
                  <a:gd name="connsiteX247" fmla="*/ 5113239 w 5732206"/>
                  <a:gd name="connsiteY247" fmla="*/ 2085239 h 9200159"/>
                  <a:gd name="connsiteX248" fmla="*/ 5087137 w 5732206"/>
                  <a:gd name="connsiteY248" fmla="*/ 2044463 h 9200159"/>
                  <a:gd name="connsiteX249" fmla="*/ 5064192 w 5732206"/>
                  <a:gd name="connsiteY249" fmla="*/ 2007832 h 9200159"/>
                  <a:gd name="connsiteX250" fmla="*/ 5044909 w 5732206"/>
                  <a:gd name="connsiteY250" fmla="*/ 1976198 h 9200159"/>
                  <a:gd name="connsiteX251" fmla="*/ 5024860 w 5732206"/>
                  <a:gd name="connsiteY251" fmla="*/ 1945333 h 9200159"/>
                  <a:gd name="connsiteX252" fmla="*/ 4999087 w 5732206"/>
                  <a:gd name="connsiteY252" fmla="*/ 1910458 h 9200159"/>
                  <a:gd name="connsiteX253" fmla="*/ 4968010 w 5732206"/>
                  <a:gd name="connsiteY253" fmla="*/ 1872956 h 9200159"/>
                  <a:gd name="connsiteX254" fmla="*/ 4932052 w 5732206"/>
                  <a:gd name="connsiteY254" fmla="*/ 1834211 h 9200159"/>
                  <a:gd name="connsiteX255" fmla="*/ 4891634 w 5732206"/>
                  <a:gd name="connsiteY255" fmla="*/ 1795605 h 9200159"/>
                  <a:gd name="connsiteX256" fmla="*/ 4847178 w 5732206"/>
                  <a:gd name="connsiteY256" fmla="*/ 1758523 h 9200159"/>
                  <a:gd name="connsiteX257" fmla="*/ 4799108 w 5732206"/>
                  <a:gd name="connsiteY257" fmla="*/ 1724347 h 9200159"/>
                  <a:gd name="connsiteX258" fmla="*/ 4747843 w 5732206"/>
                  <a:gd name="connsiteY258" fmla="*/ 1694461 h 9200159"/>
                  <a:gd name="connsiteX259" fmla="*/ 4705933 w 5732206"/>
                  <a:gd name="connsiteY259" fmla="*/ 1676458 h 9200159"/>
                  <a:gd name="connsiteX260" fmla="*/ 4662135 w 5732206"/>
                  <a:gd name="connsiteY260" fmla="*/ 1664454 h 9200159"/>
                  <a:gd name="connsiteX261" fmla="*/ 4616501 w 5732206"/>
                  <a:gd name="connsiteY261" fmla="*/ 1657661 h 9200159"/>
                  <a:gd name="connsiteX262" fmla="*/ 4569084 w 5732206"/>
                  <a:gd name="connsiteY262" fmla="*/ 1655293 h 9200159"/>
                  <a:gd name="connsiteX263" fmla="*/ 4519935 w 5732206"/>
                  <a:gd name="connsiteY263" fmla="*/ 1656563 h 9200159"/>
                  <a:gd name="connsiteX264" fmla="*/ 4469108 w 5732206"/>
                  <a:gd name="connsiteY264" fmla="*/ 1660684 h 9200159"/>
                  <a:gd name="connsiteX265" fmla="*/ 4416654 w 5732206"/>
                  <a:gd name="connsiteY265" fmla="*/ 1666869 h 9200159"/>
                  <a:gd name="connsiteX266" fmla="*/ 4362626 w 5732206"/>
                  <a:gd name="connsiteY266" fmla="*/ 1674332 h 9200159"/>
                  <a:gd name="connsiteX267" fmla="*/ 4322571 w 5732206"/>
                  <a:gd name="connsiteY267" fmla="*/ 1680915 h 9200159"/>
                  <a:gd name="connsiteX268" fmla="*/ 4276670 w 5732206"/>
                  <a:gd name="connsiteY268" fmla="*/ 1690013 h 9200159"/>
                  <a:gd name="connsiteX269" fmla="*/ 4226386 w 5732206"/>
                  <a:gd name="connsiteY269" fmla="*/ 1701435 h 9200159"/>
                  <a:gd name="connsiteX270" fmla="*/ 4173177 w 5732206"/>
                  <a:gd name="connsiteY270" fmla="*/ 1714986 h 9200159"/>
                  <a:gd name="connsiteX271" fmla="*/ 4118504 w 5732206"/>
                  <a:gd name="connsiteY271" fmla="*/ 1730475 h 9200159"/>
                  <a:gd name="connsiteX272" fmla="*/ 4063829 w 5732206"/>
                  <a:gd name="connsiteY272" fmla="*/ 1747708 h 9200159"/>
                  <a:gd name="connsiteX273" fmla="*/ 4010610 w 5732206"/>
                  <a:gd name="connsiteY273" fmla="*/ 1766493 h 9200159"/>
                  <a:gd name="connsiteX274" fmla="*/ 3960310 w 5732206"/>
                  <a:gd name="connsiteY274" fmla="*/ 1786636 h 9200159"/>
                  <a:gd name="connsiteX275" fmla="*/ 3914387 w 5732206"/>
                  <a:gd name="connsiteY275" fmla="*/ 1807946 h 9200159"/>
                  <a:gd name="connsiteX276" fmla="*/ 3874303 w 5732206"/>
                  <a:gd name="connsiteY276" fmla="*/ 1830229 h 9200159"/>
                  <a:gd name="connsiteX277" fmla="*/ 3841518 w 5732206"/>
                  <a:gd name="connsiteY277" fmla="*/ 1853292 h 9200159"/>
                  <a:gd name="connsiteX278" fmla="*/ 3803687 w 5732206"/>
                  <a:gd name="connsiteY278" fmla="*/ 1900989 h 9200159"/>
                  <a:gd name="connsiteX279" fmla="*/ 3792196 w 5732206"/>
                  <a:gd name="connsiteY279" fmla="*/ 1949993 h 9200159"/>
                  <a:gd name="connsiteX280" fmla="*/ 3792074 w 5732206"/>
                  <a:gd name="connsiteY280" fmla="*/ 1993948 h 9200159"/>
                  <a:gd name="connsiteX281" fmla="*/ 3801394 w 5732206"/>
                  <a:gd name="connsiteY281" fmla="*/ 2035160 h 9200159"/>
                  <a:gd name="connsiteX282" fmla="*/ 3818229 w 5732206"/>
                  <a:gd name="connsiteY282" fmla="*/ 2075936 h 9200159"/>
                  <a:gd name="connsiteX283" fmla="*/ 3840650 w 5732206"/>
                  <a:gd name="connsiteY283" fmla="*/ 2118586 h 9200159"/>
                  <a:gd name="connsiteX284" fmla="*/ 3866730 w 5732206"/>
                  <a:gd name="connsiteY284" fmla="*/ 2165415 h 9200159"/>
                  <a:gd name="connsiteX285" fmla="*/ 3906368 w 5732206"/>
                  <a:gd name="connsiteY285" fmla="*/ 2200113 h 9200159"/>
                  <a:gd name="connsiteX286" fmla="*/ 3926089 w 5732206"/>
                  <a:gd name="connsiteY286" fmla="*/ 2191789 h 9200159"/>
                  <a:gd name="connsiteX287" fmla="*/ 3946405 w 5732206"/>
                  <a:gd name="connsiteY287" fmla="*/ 2170118 h 9200159"/>
                  <a:gd name="connsiteX288" fmla="*/ 3967809 w 5732206"/>
                  <a:gd name="connsiteY288" fmla="*/ 2137924 h 9200159"/>
                  <a:gd name="connsiteX289" fmla="*/ 3990797 w 5732206"/>
                  <a:gd name="connsiteY289" fmla="*/ 2098036 h 9200159"/>
                  <a:gd name="connsiteX290" fmla="*/ 4015863 w 5732206"/>
                  <a:gd name="connsiteY290" fmla="*/ 2053277 h 9200159"/>
                  <a:gd name="connsiteX291" fmla="*/ 4043501 w 5732206"/>
                  <a:gd name="connsiteY291" fmla="*/ 2006475 h 9200159"/>
                  <a:gd name="connsiteX292" fmla="*/ 4081916 w 5732206"/>
                  <a:gd name="connsiteY292" fmla="*/ 1951401 h 9200159"/>
                  <a:gd name="connsiteX293" fmla="*/ 4124960 w 5732206"/>
                  <a:gd name="connsiteY293" fmla="*/ 1899962 h 9200159"/>
                  <a:gd name="connsiteX294" fmla="*/ 4169047 w 5732206"/>
                  <a:gd name="connsiteY294" fmla="*/ 1854262 h 9200159"/>
                  <a:gd name="connsiteX295" fmla="*/ 4210590 w 5732206"/>
                  <a:gd name="connsiteY295" fmla="*/ 1816401 h 9200159"/>
                  <a:gd name="connsiteX296" fmla="*/ 4246002 w 5732206"/>
                  <a:gd name="connsiteY296" fmla="*/ 1788480 h 9200159"/>
                  <a:gd name="connsiteX297" fmla="*/ 4284090 w 5732206"/>
                  <a:gd name="connsiteY297" fmla="*/ 1770865 h 9200159"/>
                  <a:gd name="connsiteX298" fmla="*/ 4280308 w 5732206"/>
                  <a:gd name="connsiteY298" fmla="*/ 1782975 h 9200159"/>
                  <a:gd name="connsiteX299" fmla="*/ 4262676 w 5732206"/>
                  <a:gd name="connsiteY299" fmla="*/ 1806761 h 9200159"/>
                  <a:gd name="connsiteX300" fmla="*/ 4200205 w 5732206"/>
                  <a:gd name="connsiteY300" fmla="*/ 1882444 h 9200159"/>
                  <a:gd name="connsiteX301" fmla="*/ 4162535 w 5732206"/>
                  <a:gd name="connsiteY301" fmla="*/ 1930881 h 9200159"/>
                  <a:gd name="connsiteX302" fmla="*/ 4125357 w 5732206"/>
                  <a:gd name="connsiteY302" fmla="*/ 1984077 h 9200159"/>
                  <a:gd name="connsiteX303" fmla="*/ 4092256 w 5732206"/>
                  <a:gd name="connsiteY303" fmla="*/ 2040302 h 9200159"/>
                  <a:gd name="connsiteX304" fmla="*/ 4066818 w 5732206"/>
                  <a:gd name="connsiteY304" fmla="*/ 2097826 h 9200159"/>
                  <a:gd name="connsiteX305" fmla="*/ 4048837 w 5732206"/>
                  <a:gd name="connsiteY305" fmla="*/ 2164811 h 9200159"/>
                  <a:gd name="connsiteX306" fmla="*/ 4040829 w 5732206"/>
                  <a:gd name="connsiteY306" fmla="*/ 2229519 h 9200159"/>
                  <a:gd name="connsiteX307" fmla="*/ 4040224 w 5732206"/>
                  <a:gd name="connsiteY307" fmla="*/ 2289169 h 9200159"/>
                  <a:gd name="connsiteX308" fmla="*/ 4044452 w 5732206"/>
                  <a:gd name="connsiteY308" fmla="*/ 2340980 h 9200159"/>
                  <a:gd name="connsiteX309" fmla="*/ 4050944 w 5732206"/>
                  <a:gd name="connsiteY309" fmla="*/ 2382174 h 9200159"/>
                  <a:gd name="connsiteX310" fmla="*/ 4057131 w 5732206"/>
                  <a:gd name="connsiteY310" fmla="*/ 2409970 h 9200159"/>
                  <a:gd name="connsiteX311" fmla="*/ 4067092 w 5732206"/>
                  <a:gd name="connsiteY311" fmla="*/ 2446136 h 9200159"/>
                  <a:gd name="connsiteX312" fmla="*/ 4067184 w 5732206"/>
                  <a:gd name="connsiteY312" fmla="*/ 2467211 h 9200159"/>
                  <a:gd name="connsiteX313" fmla="*/ 4042724 w 5732206"/>
                  <a:gd name="connsiteY313" fmla="*/ 2502618 h 9200159"/>
                  <a:gd name="connsiteX314" fmla="*/ 3977119 w 5732206"/>
                  <a:gd name="connsiteY314" fmla="*/ 2535177 h 9200159"/>
                  <a:gd name="connsiteX315" fmla="*/ 3925779 w 5732206"/>
                  <a:gd name="connsiteY315" fmla="*/ 2552690 h 9200159"/>
                  <a:gd name="connsiteX316" fmla="*/ 3860424 w 5732206"/>
                  <a:gd name="connsiteY316" fmla="*/ 2572254 h 9200159"/>
                  <a:gd name="connsiteX317" fmla="*/ 3779810 w 5732206"/>
                  <a:gd name="connsiteY317" fmla="*/ 2594790 h 9200159"/>
                  <a:gd name="connsiteX318" fmla="*/ 3682694 w 5732206"/>
                  <a:gd name="connsiteY318" fmla="*/ 2621218 h 9200159"/>
                  <a:gd name="connsiteX319" fmla="*/ 3593540 w 5732206"/>
                  <a:gd name="connsiteY319" fmla="*/ 2643797 h 9200159"/>
                  <a:gd name="connsiteX320" fmla="*/ 3517598 w 5732206"/>
                  <a:gd name="connsiteY320" fmla="*/ 2659671 h 9200159"/>
                  <a:gd name="connsiteX321" fmla="*/ 3453816 w 5732206"/>
                  <a:gd name="connsiteY321" fmla="*/ 2669208 h 9200159"/>
                  <a:gd name="connsiteX322" fmla="*/ 3401144 w 5732206"/>
                  <a:gd name="connsiteY322" fmla="*/ 2672777 h 9200159"/>
                  <a:gd name="connsiteX323" fmla="*/ 3358531 w 5732206"/>
                  <a:gd name="connsiteY323" fmla="*/ 2670746 h 9200159"/>
                  <a:gd name="connsiteX324" fmla="*/ 3299282 w 5732206"/>
                  <a:gd name="connsiteY324" fmla="*/ 2651355 h 9200159"/>
                  <a:gd name="connsiteX325" fmla="*/ 3267665 w 5732206"/>
                  <a:gd name="connsiteY325" fmla="*/ 2613980 h 9200159"/>
                  <a:gd name="connsiteX326" fmla="*/ 3255275 w 5732206"/>
                  <a:gd name="connsiteY326" fmla="*/ 2561567 h 9200159"/>
                  <a:gd name="connsiteX327" fmla="*/ 3253439 w 5732206"/>
                  <a:gd name="connsiteY327" fmla="*/ 2506720 h 9200159"/>
                  <a:gd name="connsiteX328" fmla="*/ 3254014 w 5732206"/>
                  <a:gd name="connsiteY328" fmla="*/ 2469693 h 9200159"/>
                  <a:gd name="connsiteX329" fmla="*/ 3255599 w 5732206"/>
                  <a:gd name="connsiteY329" fmla="*/ 2427312 h 9200159"/>
                  <a:gd name="connsiteX330" fmla="*/ 3258204 w 5732206"/>
                  <a:gd name="connsiteY330" fmla="*/ 2380366 h 9200159"/>
                  <a:gd name="connsiteX331" fmla="*/ 3261840 w 5732206"/>
                  <a:gd name="connsiteY331" fmla="*/ 2329639 h 9200159"/>
                  <a:gd name="connsiteX332" fmla="*/ 3266518 w 5732206"/>
                  <a:gd name="connsiteY332" fmla="*/ 2275921 h 9200159"/>
                  <a:gd name="connsiteX333" fmla="*/ 3272249 w 5732206"/>
                  <a:gd name="connsiteY333" fmla="*/ 2219997 h 9200159"/>
                  <a:gd name="connsiteX334" fmla="*/ 3279043 w 5732206"/>
                  <a:gd name="connsiteY334" fmla="*/ 2162655 h 9200159"/>
                  <a:gd name="connsiteX335" fmla="*/ 3286910 w 5732206"/>
                  <a:gd name="connsiteY335" fmla="*/ 2104681 h 9200159"/>
                  <a:gd name="connsiteX336" fmla="*/ 3295863 w 5732206"/>
                  <a:gd name="connsiteY336" fmla="*/ 2046863 h 9200159"/>
                  <a:gd name="connsiteX337" fmla="*/ 3305910 w 5732206"/>
                  <a:gd name="connsiteY337" fmla="*/ 1989988 h 9200159"/>
                  <a:gd name="connsiteX338" fmla="*/ 3317064 w 5732206"/>
                  <a:gd name="connsiteY338" fmla="*/ 1934842 h 9200159"/>
                  <a:gd name="connsiteX339" fmla="*/ 3329335 w 5732206"/>
                  <a:gd name="connsiteY339" fmla="*/ 1882214 h 9200159"/>
                  <a:gd name="connsiteX340" fmla="*/ 3342733 w 5732206"/>
                  <a:gd name="connsiteY340" fmla="*/ 1832888 h 9200159"/>
                  <a:gd name="connsiteX341" fmla="*/ 3357269 w 5732206"/>
                  <a:gd name="connsiteY341" fmla="*/ 1787654 h 9200159"/>
                  <a:gd name="connsiteX342" fmla="*/ 3366036 w 5732206"/>
                  <a:gd name="connsiteY342" fmla="*/ 1761411 h 9200159"/>
                  <a:gd name="connsiteX343" fmla="*/ 3375029 w 5732206"/>
                  <a:gd name="connsiteY343" fmla="*/ 1731893 h 9200159"/>
                  <a:gd name="connsiteX344" fmla="*/ 3393406 w 5732206"/>
                  <a:gd name="connsiteY344" fmla="*/ 1663724 h 9200159"/>
                  <a:gd name="connsiteX345" fmla="*/ 3402647 w 5732206"/>
                  <a:gd name="connsiteY345" fmla="*/ 1625418 h 9200159"/>
                  <a:gd name="connsiteX346" fmla="*/ 3411828 w 5732206"/>
                  <a:gd name="connsiteY346" fmla="*/ 1584529 h 9200159"/>
                  <a:gd name="connsiteX347" fmla="*/ 3420875 w 5732206"/>
                  <a:gd name="connsiteY347" fmla="*/ 1541229 h 9200159"/>
                  <a:gd name="connsiteX348" fmla="*/ 3429718 w 5732206"/>
                  <a:gd name="connsiteY348" fmla="*/ 1495690 h 9200159"/>
                  <a:gd name="connsiteX349" fmla="*/ 3438284 w 5732206"/>
                  <a:gd name="connsiteY349" fmla="*/ 1448085 h 9200159"/>
                  <a:gd name="connsiteX350" fmla="*/ 3446502 w 5732206"/>
                  <a:gd name="connsiteY350" fmla="*/ 1398587 h 9200159"/>
                  <a:gd name="connsiteX351" fmla="*/ 3454300 w 5732206"/>
                  <a:gd name="connsiteY351" fmla="*/ 1347369 h 9200159"/>
                  <a:gd name="connsiteX352" fmla="*/ 3461607 w 5732206"/>
                  <a:gd name="connsiteY352" fmla="*/ 1294603 h 9200159"/>
                  <a:gd name="connsiteX353" fmla="*/ 3468349 w 5732206"/>
                  <a:gd name="connsiteY353" fmla="*/ 1240462 h 9200159"/>
                  <a:gd name="connsiteX354" fmla="*/ 3474457 w 5732206"/>
                  <a:gd name="connsiteY354" fmla="*/ 1185118 h 9200159"/>
                  <a:gd name="connsiteX355" fmla="*/ 3479857 w 5732206"/>
                  <a:gd name="connsiteY355" fmla="*/ 1128745 h 9200159"/>
                  <a:gd name="connsiteX356" fmla="*/ 3484478 w 5732206"/>
                  <a:gd name="connsiteY356" fmla="*/ 1071515 h 9200159"/>
                  <a:gd name="connsiteX357" fmla="*/ 3488248 w 5732206"/>
                  <a:gd name="connsiteY357" fmla="*/ 1013600 h 9200159"/>
                  <a:gd name="connsiteX358" fmla="*/ 3491096 w 5732206"/>
                  <a:gd name="connsiteY358" fmla="*/ 955173 h 9200159"/>
                  <a:gd name="connsiteX359" fmla="*/ 3492949 w 5732206"/>
                  <a:gd name="connsiteY359" fmla="*/ 896407 h 9200159"/>
                  <a:gd name="connsiteX360" fmla="*/ 3493736 w 5732206"/>
                  <a:gd name="connsiteY360" fmla="*/ 837475 h 9200159"/>
                  <a:gd name="connsiteX361" fmla="*/ 3493384 w 5732206"/>
                  <a:gd name="connsiteY361" fmla="*/ 778549 h 9200159"/>
                  <a:gd name="connsiteX362" fmla="*/ 3491823 w 5732206"/>
                  <a:gd name="connsiteY362" fmla="*/ 719802 h 9200159"/>
                  <a:gd name="connsiteX363" fmla="*/ 3488980 w 5732206"/>
                  <a:gd name="connsiteY363" fmla="*/ 661407 h 9200159"/>
                  <a:gd name="connsiteX364" fmla="*/ 3484784 w 5732206"/>
                  <a:gd name="connsiteY364" fmla="*/ 603536 h 9200159"/>
                  <a:gd name="connsiteX365" fmla="*/ 3479162 w 5732206"/>
                  <a:gd name="connsiteY365" fmla="*/ 546362 h 9200159"/>
                  <a:gd name="connsiteX366" fmla="*/ 3472043 w 5732206"/>
                  <a:gd name="connsiteY366" fmla="*/ 490057 h 9200159"/>
                  <a:gd name="connsiteX367" fmla="*/ 3463356 w 5732206"/>
                  <a:gd name="connsiteY367" fmla="*/ 434795 h 9200159"/>
                  <a:gd name="connsiteX368" fmla="*/ 3453027 w 5732206"/>
                  <a:gd name="connsiteY368" fmla="*/ 380748 h 9200159"/>
                  <a:gd name="connsiteX369" fmla="*/ 3436294 w 5732206"/>
                  <a:gd name="connsiteY369" fmla="*/ 313592 h 9200159"/>
                  <a:gd name="connsiteX370" fmla="*/ 3416049 w 5732206"/>
                  <a:gd name="connsiteY370" fmla="*/ 254182 h 9200159"/>
                  <a:gd name="connsiteX371" fmla="*/ 3392637 w 5732206"/>
                  <a:gd name="connsiteY371" fmla="*/ 202128 h 9200159"/>
                  <a:gd name="connsiteX372" fmla="*/ 3366405 w 5732206"/>
                  <a:gd name="connsiteY372" fmla="*/ 157037 h 9200159"/>
                  <a:gd name="connsiteX373" fmla="*/ 3337700 w 5732206"/>
                  <a:gd name="connsiteY373" fmla="*/ 118518 h 9200159"/>
                  <a:gd name="connsiteX374" fmla="*/ 3306867 w 5732206"/>
                  <a:gd name="connsiteY374" fmla="*/ 86179 h 9200159"/>
                  <a:gd name="connsiteX375" fmla="*/ 3274254 w 5732206"/>
                  <a:gd name="connsiteY375" fmla="*/ 59628 h 9200159"/>
                  <a:gd name="connsiteX376" fmla="*/ 3240206 w 5732206"/>
                  <a:gd name="connsiteY376" fmla="*/ 38475 h 9200159"/>
                  <a:gd name="connsiteX377" fmla="*/ 3205071 w 5732206"/>
                  <a:gd name="connsiteY377" fmla="*/ 22327 h 9200159"/>
                  <a:gd name="connsiteX378" fmla="*/ 3132923 w 5732206"/>
                  <a:gd name="connsiteY378" fmla="*/ 3482 h 9200159"/>
                  <a:gd name="connsiteX379" fmla="*/ 3096602 w 5732206"/>
                  <a:gd name="connsiteY379" fmla="*/ 1 h 9200159"/>
                  <a:gd name="connsiteX0" fmla="*/ 2995761 w 5631365"/>
                  <a:gd name="connsiteY0" fmla="*/ 1 h 9200159"/>
                  <a:gd name="connsiteX1" fmla="*/ 2924361 w 5631365"/>
                  <a:gd name="connsiteY1" fmla="*/ 2965 h 9200159"/>
                  <a:gd name="connsiteX2" fmla="*/ 2856923 w 5631365"/>
                  <a:gd name="connsiteY2" fmla="*/ 16553 h 9200159"/>
                  <a:gd name="connsiteX3" fmla="*/ 2796220 w 5631365"/>
                  <a:gd name="connsiteY3" fmla="*/ 37632 h 9200159"/>
                  <a:gd name="connsiteX4" fmla="*/ 2745022 w 5631365"/>
                  <a:gd name="connsiteY4" fmla="*/ 63069 h 9200159"/>
                  <a:gd name="connsiteX5" fmla="*/ 2709609 w 5631365"/>
                  <a:gd name="connsiteY5" fmla="*/ 88171 h 9200159"/>
                  <a:gd name="connsiteX6" fmla="*/ 2677968 w 5631365"/>
                  <a:gd name="connsiteY6" fmla="*/ 125125 h 9200159"/>
                  <a:gd name="connsiteX7" fmla="*/ 2642784 w 5631365"/>
                  <a:gd name="connsiteY7" fmla="*/ 178520 h 9200159"/>
                  <a:gd name="connsiteX8" fmla="*/ 2604847 w 5631365"/>
                  <a:gd name="connsiteY8" fmla="*/ 246483 h 9200159"/>
                  <a:gd name="connsiteX9" fmla="*/ 2585093 w 5631365"/>
                  <a:gd name="connsiteY9" fmla="*/ 285344 h 9200159"/>
                  <a:gd name="connsiteX10" fmla="*/ 2564946 w 5631365"/>
                  <a:gd name="connsiteY10" fmla="*/ 327146 h 9200159"/>
                  <a:gd name="connsiteX11" fmla="*/ 2544506 w 5631365"/>
                  <a:gd name="connsiteY11" fmla="*/ 371655 h 9200159"/>
                  <a:gd name="connsiteX12" fmla="*/ 2523872 w 5631365"/>
                  <a:gd name="connsiteY12" fmla="*/ 418638 h 9200159"/>
                  <a:gd name="connsiteX13" fmla="*/ 2503141 w 5631365"/>
                  <a:gd name="connsiteY13" fmla="*/ 467860 h 9200159"/>
                  <a:gd name="connsiteX14" fmla="*/ 2482413 w 5631365"/>
                  <a:gd name="connsiteY14" fmla="*/ 519089 h 9200159"/>
                  <a:gd name="connsiteX15" fmla="*/ 2461786 w 5631365"/>
                  <a:gd name="connsiteY15" fmla="*/ 572089 h 9200159"/>
                  <a:gd name="connsiteX16" fmla="*/ 2441359 w 5631365"/>
                  <a:gd name="connsiteY16" fmla="*/ 626628 h 9200159"/>
                  <a:gd name="connsiteX17" fmla="*/ 2421232 w 5631365"/>
                  <a:gd name="connsiteY17" fmla="*/ 682471 h 9200159"/>
                  <a:gd name="connsiteX18" fmla="*/ 2401501 w 5631365"/>
                  <a:gd name="connsiteY18" fmla="*/ 739386 h 9200159"/>
                  <a:gd name="connsiteX19" fmla="*/ 2382268 w 5631365"/>
                  <a:gd name="connsiteY19" fmla="*/ 797137 h 9200159"/>
                  <a:gd name="connsiteX20" fmla="*/ 2363629 w 5631365"/>
                  <a:gd name="connsiteY20" fmla="*/ 855491 h 9200159"/>
                  <a:gd name="connsiteX21" fmla="*/ 2345683 w 5631365"/>
                  <a:gd name="connsiteY21" fmla="*/ 914215 h 9200159"/>
                  <a:gd name="connsiteX22" fmla="*/ 2328530 w 5631365"/>
                  <a:gd name="connsiteY22" fmla="*/ 973075 h 9200159"/>
                  <a:gd name="connsiteX23" fmla="*/ 2312269 w 5631365"/>
                  <a:gd name="connsiteY23" fmla="*/ 1031836 h 9200159"/>
                  <a:gd name="connsiteX24" fmla="*/ 2296997 w 5631365"/>
                  <a:gd name="connsiteY24" fmla="*/ 1090266 h 9200159"/>
                  <a:gd name="connsiteX25" fmla="*/ 2282814 w 5631365"/>
                  <a:gd name="connsiteY25" fmla="*/ 1148130 h 9200159"/>
                  <a:gd name="connsiteX26" fmla="*/ 2269818 w 5631365"/>
                  <a:gd name="connsiteY26" fmla="*/ 1205195 h 9200159"/>
                  <a:gd name="connsiteX27" fmla="*/ 2258108 w 5631365"/>
                  <a:gd name="connsiteY27" fmla="*/ 1261226 h 9200159"/>
                  <a:gd name="connsiteX28" fmla="*/ 2247782 w 5631365"/>
                  <a:gd name="connsiteY28" fmla="*/ 1315991 h 9200159"/>
                  <a:gd name="connsiteX29" fmla="*/ 2238941 w 5631365"/>
                  <a:gd name="connsiteY29" fmla="*/ 1369254 h 9200159"/>
                  <a:gd name="connsiteX30" fmla="*/ 2231681 w 5631365"/>
                  <a:gd name="connsiteY30" fmla="*/ 1420784 h 9200159"/>
                  <a:gd name="connsiteX31" fmla="*/ 2226102 w 5631365"/>
                  <a:gd name="connsiteY31" fmla="*/ 1470344 h 9200159"/>
                  <a:gd name="connsiteX32" fmla="*/ 2220256 w 5631365"/>
                  <a:gd name="connsiteY32" fmla="*/ 1517495 h 9200159"/>
                  <a:gd name="connsiteX33" fmla="*/ 2211950 w 5631365"/>
                  <a:gd name="connsiteY33" fmla="*/ 1564999 h 9200159"/>
                  <a:gd name="connsiteX34" fmla="*/ 2201332 w 5631365"/>
                  <a:gd name="connsiteY34" fmla="*/ 1612803 h 9200159"/>
                  <a:gd name="connsiteX35" fmla="*/ 2188551 w 5631365"/>
                  <a:gd name="connsiteY35" fmla="*/ 1660859 h 9200159"/>
                  <a:gd name="connsiteX36" fmla="*/ 2173757 w 5631365"/>
                  <a:gd name="connsiteY36" fmla="*/ 1709114 h 9200159"/>
                  <a:gd name="connsiteX37" fmla="*/ 2157099 w 5631365"/>
                  <a:gd name="connsiteY37" fmla="*/ 1757518 h 9200159"/>
                  <a:gd name="connsiteX38" fmla="*/ 2138726 w 5631365"/>
                  <a:gd name="connsiteY38" fmla="*/ 1806019 h 9200159"/>
                  <a:gd name="connsiteX39" fmla="*/ 2118787 w 5631365"/>
                  <a:gd name="connsiteY39" fmla="*/ 1854568 h 9200159"/>
                  <a:gd name="connsiteX40" fmla="*/ 2097432 w 5631365"/>
                  <a:gd name="connsiteY40" fmla="*/ 1903112 h 9200159"/>
                  <a:gd name="connsiteX41" fmla="*/ 2074809 w 5631365"/>
                  <a:gd name="connsiteY41" fmla="*/ 1951602 h 9200159"/>
                  <a:gd name="connsiteX42" fmla="*/ 2051068 w 5631365"/>
                  <a:gd name="connsiteY42" fmla="*/ 1999986 h 9200159"/>
                  <a:gd name="connsiteX43" fmla="*/ 2026357 w 5631365"/>
                  <a:gd name="connsiteY43" fmla="*/ 2048213 h 9200159"/>
                  <a:gd name="connsiteX44" fmla="*/ 2000827 w 5631365"/>
                  <a:gd name="connsiteY44" fmla="*/ 2096232 h 9200159"/>
                  <a:gd name="connsiteX45" fmla="*/ 1974626 w 5631365"/>
                  <a:gd name="connsiteY45" fmla="*/ 2143993 h 9200159"/>
                  <a:gd name="connsiteX46" fmla="*/ 1947903 w 5631365"/>
                  <a:gd name="connsiteY46" fmla="*/ 2191444 h 9200159"/>
                  <a:gd name="connsiteX47" fmla="*/ 1920808 w 5631365"/>
                  <a:gd name="connsiteY47" fmla="*/ 2238535 h 9200159"/>
                  <a:gd name="connsiteX48" fmla="*/ 1893490 w 5631365"/>
                  <a:gd name="connsiteY48" fmla="*/ 2285214 h 9200159"/>
                  <a:gd name="connsiteX49" fmla="*/ 1866097 w 5631365"/>
                  <a:gd name="connsiteY49" fmla="*/ 2331431 h 9200159"/>
                  <a:gd name="connsiteX50" fmla="*/ 1784966 w 5631365"/>
                  <a:gd name="connsiteY50" fmla="*/ 2466799 h 9200159"/>
                  <a:gd name="connsiteX51" fmla="*/ 1733242 w 5631365"/>
                  <a:gd name="connsiteY51" fmla="*/ 2553799 h 9200159"/>
                  <a:gd name="connsiteX52" fmla="*/ 1708537 w 5631365"/>
                  <a:gd name="connsiteY52" fmla="*/ 2596173 h 9200159"/>
                  <a:gd name="connsiteX53" fmla="*/ 1684802 w 5631365"/>
                  <a:gd name="connsiteY53" fmla="*/ 2637729 h 9200159"/>
                  <a:gd name="connsiteX54" fmla="*/ 1662185 w 5631365"/>
                  <a:gd name="connsiteY54" fmla="*/ 2678414 h 9200159"/>
                  <a:gd name="connsiteX55" fmla="*/ 1640838 w 5631365"/>
                  <a:gd name="connsiteY55" fmla="*/ 2718179 h 9200159"/>
                  <a:gd name="connsiteX56" fmla="*/ 1620907 w 5631365"/>
                  <a:gd name="connsiteY56" fmla="*/ 2756972 h 9200159"/>
                  <a:gd name="connsiteX57" fmla="*/ 1602544 w 5631365"/>
                  <a:gd name="connsiteY57" fmla="*/ 2794743 h 9200159"/>
                  <a:gd name="connsiteX58" fmla="*/ 1585896 w 5631365"/>
                  <a:gd name="connsiteY58" fmla="*/ 2831441 h 9200159"/>
                  <a:gd name="connsiteX59" fmla="*/ 1571113 w 5631365"/>
                  <a:gd name="connsiteY59" fmla="*/ 2867014 h 9200159"/>
                  <a:gd name="connsiteX60" fmla="*/ 1554747 w 5631365"/>
                  <a:gd name="connsiteY60" fmla="*/ 2908144 h 9200159"/>
                  <a:gd name="connsiteX61" fmla="*/ 1462065 w 5631365"/>
                  <a:gd name="connsiteY61" fmla="*/ 3137377 h 9200159"/>
                  <a:gd name="connsiteX62" fmla="*/ 1422532 w 5631365"/>
                  <a:gd name="connsiteY62" fmla="*/ 3237123 h 9200159"/>
                  <a:gd name="connsiteX63" fmla="*/ 1402796 w 5631365"/>
                  <a:gd name="connsiteY63" fmla="*/ 3288088 h 9200159"/>
                  <a:gd name="connsiteX64" fmla="*/ 1383267 w 5631365"/>
                  <a:gd name="connsiteY64" fmla="*/ 3339572 h 9200159"/>
                  <a:gd name="connsiteX65" fmla="*/ 1364084 w 5631365"/>
                  <a:gd name="connsiteY65" fmla="*/ 3391415 h 9200159"/>
                  <a:gd name="connsiteX66" fmla="*/ 1345387 w 5631365"/>
                  <a:gd name="connsiteY66" fmla="*/ 3443460 h 9200159"/>
                  <a:gd name="connsiteX67" fmla="*/ 1327316 w 5631365"/>
                  <a:gd name="connsiteY67" fmla="*/ 3495547 h 9200159"/>
                  <a:gd name="connsiteX68" fmla="*/ 1310010 w 5631365"/>
                  <a:gd name="connsiteY68" fmla="*/ 3547520 h 9200159"/>
                  <a:gd name="connsiteX69" fmla="*/ 1293609 w 5631365"/>
                  <a:gd name="connsiteY69" fmla="*/ 3599220 h 9200159"/>
                  <a:gd name="connsiteX70" fmla="*/ 1278252 w 5631365"/>
                  <a:gd name="connsiteY70" fmla="*/ 3650488 h 9200159"/>
                  <a:gd name="connsiteX71" fmla="*/ 1264079 w 5631365"/>
                  <a:gd name="connsiteY71" fmla="*/ 3701167 h 9200159"/>
                  <a:gd name="connsiteX72" fmla="*/ 1251229 w 5631365"/>
                  <a:gd name="connsiteY72" fmla="*/ 3751098 h 9200159"/>
                  <a:gd name="connsiteX73" fmla="*/ 1239842 w 5631365"/>
                  <a:gd name="connsiteY73" fmla="*/ 3800123 h 9200159"/>
                  <a:gd name="connsiteX74" fmla="*/ 1230058 w 5631365"/>
                  <a:gd name="connsiteY74" fmla="*/ 3848085 h 9200159"/>
                  <a:gd name="connsiteX75" fmla="*/ 1222016 w 5631365"/>
                  <a:gd name="connsiteY75" fmla="*/ 3894824 h 9200159"/>
                  <a:gd name="connsiteX76" fmla="*/ 1215856 w 5631365"/>
                  <a:gd name="connsiteY76" fmla="*/ 3940183 h 9200159"/>
                  <a:gd name="connsiteX77" fmla="*/ 1211717 w 5631365"/>
                  <a:gd name="connsiteY77" fmla="*/ 3984003 h 9200159"/>
                  <a:gd name="connsiteX78" fmla="*/ 1209739 w 5631365"/>
                  <a:gd name="connsiteY78" fmla="*/ 4026126 h 9200159"/>
                  <a:gd name="connsiteX79" fmla="*/ 1210062 w 5631365"/>
                  <a:gd name="connsiteY79" fmla="*/ 4066395 h 9200159"/>
                  <a:gd name="connsiteX80" fmla="*/ 1212825 w 5631365"/>
                  <a:gd name="connsiteY80" fmla="*/ 4104651 h 9200159"/>
                  <a:gd name="connsiteX81" fmla="*/ 1218167 w 5631365"/>
                  <a:gd name="connsiteY81" fmla="*/ 4140735 h 9200159"/>
                  <a:gd name="connsiteX82" fmla="*/ 1229178 w 5631365"/>
                  <a:gd name="connsiteY82" fmla="*/ 4199215 h 9200159"/>
                  <a:gd name="connsiteX83" fmla="*/ 1240635 w 5631365"/>
                  <a:gd name="connsiteY83" fmla="*/ 4263465 h 9200159"/>
                  <a:gd name="connsiteX84" fmla="*/ 1251899 w 5631365"/>
                  <a:gd name="connsiteY84" fmla="*/ 4333250 h 9200159"/>
                  <a:gd name="connsiteX85" fmla="*/ 1262332 w 5631365"/>
                  <a:gd name="connsiteY85" fmla="*/ 4408334 h 9200159"/>
                  <a:gd name="connsiteX86" fmla="*/ 1267039 w 5631365"/>
                  <a:gd name="connsiteY86" fmla="*/ 4447789 h 9200159"/>
                  <a:gd name="connsiteX87" fmla="*/ 1271298 w 5631365"/>
                  <a:gd name="connsiteY87" fmla="*/ 4488481 h 9200159"/>
                  <a:gd name="connsiteX88" fmla="*/ 1275032 w 5631365"/>
                  <a:gd name="connsiteY88" fmla="*/ 4530379 h 9200159"/>
                  <a:gd name="connsiteX89" fmla="*/ 1278159 w 5631365"/>
                  <a:gd name="connsiteY89" fmla="*/ 4573455 h 9200159"/>
                  <a:gd name="connsiteX90" fmla="*/ 1280600 w 5631365"/>
                  <a:gd name="connsiteY90" fmla="*/ 4617680 h 9200159"/>
                  <a:gd name="connsiteX91" fmla="*/ 1282276 w 5631365"/>
                  <a:gd name="connsiteY91" fmla="*/ 4663022 h 9200159"/>
                  <a:gd name="connsiteX92" fmla="*/ 1283106 w 5631365"/>
                  <a:gd name="connsiteY92" fmla="*/ 4709454 h 9200159"/>
                  <a:gd name="connsiteX93" fmla="*/ 1283012 w 5631365"/>
                  <a:gd name="connsiteY93" fmla="*/ 4756946 h 9200159"/>
                  <a:gd name="connsiteX94" fmla="*/ 1281913 w 5631365"/>
                  <a:gd name="connsiteY94" fmla="*/ 4805468 h 9200159"/>
                  <a:gd name="connsiteX95" fmla="*/ 1279730 w 5631365"/>
                  <a:gd name="connsiteY95" fmla="*/ 4854990 h 9200159"/>
                  <a:gd name="connsiteX96" fmla="*/ 1276382 w 5631365"/>
                  <a:gd name="connsiteY96" fmla="*/ 4905484 h 9200159"/>
                  <a:gd name="connsiteX97" fmla="*/ 1271791 w 5631365"/>
                  <a:gd name="connsiteY97" fmla="*/ 4956920 h 9200159"/>
                  <a:gd name="connsiteX98" fmla="*/ 1265876 w 5631365"/>
                  <a:gd name="connsiteY98" fmla="*/ 5009268 h 9200159"/>
                  <a:gd name="connsiteX99" fmla="*/ 1258558 w 5631365"/>
                  <a:gd name="connsiteY99" fmla="*/ 5062500 h 9200159"/>
                  <a:gd name="connsiteX100" fmla="*/ 1249757 w 5631365"/>
                  <a:gd name="connsiteY100" fmla="*/ 5116584 h 9200159"/>
                  <a:gd name="connsiteX101" fmla="*/ 1239394 w 5631365"/>
                  <a:gd name="connsiteY101" fmla="*/ 5171493 h 9200159"/>
                  <a:gd name="connsiteX102" fmla="*/ 1227388 w 5631365"/>
                  <a:gd name="connsiteY102" fmla="*/ 5227197 h 9200159"/>
                  <a:gd name="connsiteX103" fmla="*/ 1213660 w 5631365"/>
                  <a:gd name="connsiteY103" fmla="*/ 5283665 h 9200159"/>
                  <a:gd name="connsiteX104" fmla="*/ 1198130 w 5631365"/>
                  <a:gd name="connsiteY104" fmla="*/ 5340870 h 9200159"/>
                  <a:gd name="connsiteX105" fmla="*/ 1180719 w 5631365"/>
                  <a:gd name="connsiteY105" fmla="*/ 5398780 h 9200159"/>
                  <a:gd name="connsiteX106" fmla="*/ 1161347 w 5631365"/>
                  <a:gd name="connsiteY106" fmla="*/ 5457368 h 9200159"/>
                  <a:gd name="connsiteX107" fmla="*/ 1139933 w 5631365"/>
                  <a:gd name="connsiteY107" fmla="*/ 5516603 h 9200159"/>
                  <a:gd name="connsiteX108" fmla="*/ 1116399 w 5631365"/>
                  <a:gd name="connsiteY108" fmla="*/ 5576455 h 9200159"/>
                  <a:gd name="connsiteX109" fmla="*/ 1090665 w 5631365"/>
                  <a:gd name="connsiteY109" fmla="*/ 5636897 h 9200159"/>
                  <a:gd name="connsiteX110" fmla="*/ 1062651 w 5631365"/>
                  <a:gd name="connsiteY110" fmla="*/ 5697897 h 9200159"/>
                  <a:gd name="connsiteX111" fmla="*/ 1032277 w 5631365"/>
                  <a:gd name="connsiteY111" fmla="*/ 5759427 h 9200159"/>
                  <a:gd name="connsiteX112" fmla="*/ 1009352 w 5631365"/>
                  <a:gd name="connsiteY112" fmla="*/ 5803204 h 9200159"/>
                  <a:gd name="connsiteX113" fmla="*/ 985286 w 5631365"/>
                  <a:gd name="connsiteY113" fmla="*/ 5847006 h 9200159"/>
                  <a:gd name="connsiteX114" fmla="*/ 960149 w 5631365"/>
                  <a:gd name="connsiteY114" fmla="*/ 5890792 h 9200159"/>
                  <a:gd name="connsiteX115" fmla="*/ 934011 w 5631365"/>
                  <a:gd name="connsiteY115" fmla="*/ 5934520 h 9200159"/>
                  <a:gd name="connsiteX116" fmla="*/ 906941 w 5631365"/>
                  <a:gd name="connsiteY116" fmla="*/ 5978150 h 9200159"/>
                  <a:gd name="connsiteX117" fmla="*/ 879010 w 5631365"/>
                  <a:gd name="connsiteY117" fmla="*/ 6021642 h 9200159"/>
                  <a:gd name="connsiteX118" fmla="*/ 850287 w 5631365"/>
                  <a:gd name="connsiteY118" fmla="*/ 6064955 h 9200159"/>
                  <a:gd name="connsiteX119" fmla="*/ 820842 w 5631365"/>
                  <a:gd name="connsiteY119" fmla="*/ 6108049 h 9200159"/>
                  <a:gd name="connsiteX120" fmla="*/ 790745 w 5631365"/>
                  <a:gd name="connsiteY120" fmla="*/ 6150882 h 9200159"/>
                  <a:gd name="connsiteX121" fmla="*/ 760066 w 5631365"/>
                  <a:gd name="connsiteY121" fmla="*/ 6193414 h 9200159"/>
                  <a:gd name="connsiteX122" fmla="*/ 728873 w 5631365"/>
                  <a:gd name="connsiteY122" fmla="*/ 6235604 h 9200159"/>
                  <a:gd name="connsiteX123" fmla="*/ 697238 w 5631365"/>
                  <a:gd name="connsiteY123" fmla="*/ 6277412 h 9200159"/>
                  <a:gd name="connsiteX124" fmla="*/ 665230 w 5631365"/>
                  <a:gd name="connsiteY124" fmla="*/ 6318797 h 9200159"/>
                  <a:gd name="connsiteX125" fmla="*/ 632919 w 5631365"/>
                  <a:gd name="connsiteY125" fmla="*/ 6359719 h 9200159"/>
                  <a:gd name="connsiteX126" fmla="*/ 600374 w 5631365"/>
                  <a:gd name="connsiteY126" fmla="*/ 6400136 h 9200159"/>
                  <a:gd name="connsiteX127" fmla="*/ 567666 w 5631365"/>
                  <a:gd name="connsiteY127" fmla="*/ 6440009 h 9200159"/>
                  <a:gd name="connsiteX128" fmla="*/ 534864 w 5631365"/>
                  <a:gd name="connsiteY128" fmla="*/ 6479296 h 9200159"/>
                  <a:gd name="connsiteX129" fmla="*/ 502037 w 5631365"/>
                  <a:gd name="connsiteY129" fmla="*/ 6517957 h 9200159"/>
                  <a:gd name="connsiteX130" fmla="*/ 469257 w 5631365"/>
                  <a:gd name="connsiteY130" fmla="*/ 6555951 h 9200159"/>
                  <a:gd name="connsiteX131" fmla="*/ 436592 w 5631365"/>
                  <a:gd name="connsiteY131" fmla="*/ 6593237 h 9200159"/>
                  <a:gd name="connsiteX132" fmla="*/ 404112 w 5631365"/>
                  <a:gd name="connsiteY132" fmla="*/ 6629776 h 9200159"/>
                  <a:gd name="connsiteX133" fmla="*/ 371887 w 5631365"/>
                  <a:gd name="connsiteY133" fmla="*/ 6665525 h 9200159"/>
                  <a:gd name="connsiteX134" fmla="*/ 0 w 5631365"/>
                  <a:gd name="connsiteY134" fmla="*/ 7901292 h 9200159"/>
                  <a:gd name="connsiteX135" fmla="*/ 255647 w 5631365"/>
                  <a:gd name="connsiteY135" fmla="*/ 8385164 h 9200159"/>
                  <a:gd name="connsiteX136" fmla="*/ 280091 w 5631365"/>
                  <a:gd name="connsiteY136" fmla="*/ 8420163 h 9200159"/>
                  <a:gd name="connsiteX137" fmla="*/ 305497 w 5631365"/>
                  <a:gd name="connsiteY137" fmla="*/ 8455449 h 9200159"/>
                  <a:gd name="connsiteX138" fmla="*/ 331899 w 5631365"/>
                  <a:gd name="connsiteY138" fmla="*/ 8491017 h 9200159"/>
                  <a:gd name="connsiteX139" fmla="*/ 359329 w 5631365"/>
                  <a:gd name="connsiteY139" fmla="*/ 8526858 h 9200159"/>
                  <a:gd name="connsiteX140" fmla="*/ 394145 w 5631365"/>
                  <a:gd name="connsiteY140" fmla="*/ 8570512 h 9200159"/>
                  <a:gd name="connsiteX141" fmla="*/ 429178 w 5631365"/>
                  <a:gd name="connsiteY141" fmla="*/ 8611914 h 9200159"/>
                  <a:gd name="connsiteX142" fmla="*/ 464401 w 5631365"/>
                  <a:gd name="connsiteY142" fmla="*/ 8651112 h 9200159"/>
                  <a:gd name="connsiteX143" fmla="*/ 499786 w 5631365"/>
                  <a:gd name="connsiteY143" fmla="*/ 8688154 h 9200159"/>
                  <a:gd name="connsiteX144" fmla="*/ 535308 w 5631365"/>
                  <a:gd name="connsiteY144" fmla="*/ 8723087 h 9200159"/>
                  <a:gd name="connsiteX145" fmla="*/ 570938 w 5631365"/>
                  <a:gd name="connsiteY145" fmla="*/ 8755958 h 9200159"/>
                  <a:gd name="connsiteX146" fmla="*/ 606649 w 5631365"/>
                  <a:gd name="connsiteY146" fmla="*/ 8786814 h 9200159"/>
                  <a:gd name="connsiteX147" fmla="*/ 643722 w 5631365"/>
                  <a:gd name="connsiteY147" fmla="*/ 8816678 h 9200159"/>
                  <a:gd name="connsiteX148" fmla="*/ 680833 w 5631365"/>
                  <a:gd name="connsiteY148" fmla="*/ 8844488 h 9200159"/>
                  <a:gd name="connsiteX149" fmla="*/ 717949 w 5631365"/>
                  <a:gd name="connsiteY149" fmla="*/ 8870332 h 9200159"/>
                  <a:gd name="connsiteX150" fmla="*/ 755036 w 5631365"/>
                  <a:gd name="connsiteY150" fmla="*/ 8894295 h 9200159"/>
                  <a:gd name="connsiteX151" fmla="*/ 1165919 w 5631365"/>
                  <a:gd name="connsiteY151" fmla="*/ 9133154 h 9200159"/>
                  <a:gd name="connsiteX152" fmla="*/ 1446729 w 5631365"/>
                  <a:gd name="connsiteY152" fmla="*/ 9200160 h 9200159"/>
                  <a:gd name="connsiteX153" fmla="*/ 1726929 w 5631365"/>
                  <a:gd name="connsiteY153" fmla="*/ 9083959 h 9200159"/>
                  <a:gd name="connsiteX154" fmla="*/ 2135983 w 5631365"/>
                  <a:gd name="connsiteY154" fmla="*/ 8773200 h 9200159"/>
                  <a:gd name="connsiteX155" fmla="*/ 2297354 w 5631365"/>
                  <a:gd name="connsiteY155" fmla="*/ 8526968 h 9200159"/>
                  <a:gd name="connsiteX156" fmla="*/ 2675800 w 5631365"/>
                  <a:gd name="connsiteY156" fmla="*/ 7971992 h 9200159"/>
                  <a:gd name="connsiteX157" fmla="*/ 3112820 w 5631365"/>
                  <a:gd name="connsiteY157" fmla="*/ 7383855 h 9200159"/>
                  <a:gd name="connsiteX158" fmla="*/ 3449913 w 5631365"/>
                  <a:gd name="connsiteY158" fmla="*/ 7038139 h 9200159"/>
                  <a:gd name="connsiteX159" fmla="*/ 3452757 w 5631365"/>
                  <a:gd name="connsiteY159" fmla="*/ 7036399 h 9200159"/>
                  <a:gd name="connsiteX160" fmla="*/ 3644879 w 5631365"/>
                  <a:gd name="connsiteY160" fmla="*/ 6935271 h 9200159"/>
                  <a:gd name="connsiteX161" fmla="*/ 3817941 w 5631365"/>
                  <a:gd name="connsiteY161" fmla="*/ 6822161 h 9200159"/>
                  <a:gd name="connsiteX162" fmla="*/ 4076816 w 5631365"/>
                  <a:gd name="connsiteY162" fmla="*/ 6622123 h 9200159"/>
                  <a:gd name="connsiteX163" fmla="*/ 4676974 w 5631365"/>
                  <a:gd name="connsiteY163" fmla="*/ 5827524 h 9200159"/>
                  <a:gd name="connsiteX164" fmla="*/ 4693151 w 5631365"/>
                  <a:gd name="connsiteY164" fmla="*/ 5821269 h 9200159"/>
                  <a:gd name="connsiteX165" fmla="*/ 4730769 w 5631365"/>
                  <a:gd name="connsiteY165" fmla="*/ 5801972 h 9200159"/>
                  <a:gd name="connsiteX166" fmla="*/ 4773463 w 5631365"/>
                  <a:gd name="connsiteY166" fmla="*/ 5768834 h 9200159"/>
                  <a:gd name="connsiteX167" fmla="*/ 4804863 w 5631365"/>
                  <a:gd name="connsiteY167" fmla="*/ 5721060 h 9200159"/>
                  <a:gd name="connsiteX168" fmla="*/ 4818220 w 5631365"/>
                  <a:gd name="connsiteY168" fmla="*/ 5692997 h 9200159"/>
                  <a:gd name="connsiteX169" fmla="*/ 4839210 w 5631365"/>
                  <a:gd name="connsiteY169" fmla="*/ 5658715 h 9200159"/>
                  <a:gd name="connsiteX170" fmla="*/ 4866528 w 5631365"/>
                  <a:gd name="connsiteY170" fmla="*/ 5619365 h 9200159"/>
                  <a:gd name="connsiteX171" fmla="*/ 4898869 w 5631365"/>
                  <a:gd name="connsiteY171" fmla="*/ 5576097 h 9200159"/>
                  <a:gd name="connsiteX172" fmla="*/ 4934927 w 5631365"/>
                  <a:gd name="connsiteY172" fmla="*/ 5530061 h 9200159"/>
                  <a:gd name="connsiteX173" fmla="*/ 4973397 w 5631365"/>
                  <a:gd name="connsiteY173" fmla="*/ 5482407 h 9200159"/>
                  <a:gd name="connsiteX174" fmla="*/ 5012975 w 5631365"/>
                  <a:gd name="connsiteY174" fmla="*/ 5434286 h 9200159"/>
                  <a:gd name="connsiteX175" fmla="*/ 5090232 w 5631365"/>
                  <a:gd name="connsiteY175" fmla="*/ 5341241 h 9200159"/>
                  <a:gd name="connsiteX176" fmla="*/ 5122033 w 5631365"/>
                  <a:gd name="connsiteY176" fmla="*/ 5301708 h 9200159"/>
                  <a:gd name="connsiteX177" fmla="*/ 5151315 w 5631365"/>
                  <a:gd name="connsiteY177" fmla="*/ 5262520 h 9200159"/>
                  <a:gd name="connsiteX178" fmla="*/ 5177728 w 5631365"/>
                  <a:gd name="connsiteY178" fmla="*/ 5223037 h 9200159"/>
                  <a:gd name="connsiteX179" fmla="*/ 5200926 w 5631365"/>
                  <a:gd name="connsiteY179" fmla="*/ 5182623 h 9200159"/>
                  <a:gd name="connsiteX180" fmla="*/ 5220561 w 5631365"/>
                  <a:gd name="connsiteY180" fmla="*/ 5140638 h 9200159"/>
                  <a:gd name="connsiteX181" fmla="*/ 5236283 w 5631365"/>
                  <a:gd name="connsiteY181" fmla="*/ 5096445 h 9200159"/>
                  <a:gd name="connsiteX182" fmla="*/ 5247746 w 5631365"/>
                  <a:gd name="connsiteY182" fmla="*/ 5049406 h 9200159"/>
                  <a:gd name="connsiteX183" fmla="*/ 5254602 w 5631365"/>
                  <a:gd name="connsiteY183" fmla="*/ 4998882 h 9200159"/>
                  <a:gd name="connsiteX184" fmla="*/ 5256501 w 5631365"/>
                  <a:gd name="connsiteY184" fmla="*/ 4944235 h 9200159"/>
                  <a:gd name="connsiteX185" fmla="*/ 5253097 w 5631365"/>
                  <a:gd name="connsiteY185" fmla="*/ 4884828 h 9200159"/>
                  <a:gd name="connsiteX186" fmla="*/ 5249404 w 5631365"/>
                  <a:gd name="connsiteY186" fmla="*/ 4832728 h 9200159"/>
                  <a:gd name="connsiteX187" fmla="*/ 5249647 w 5631365"/>
                  <a:gd name="connsiteY187" fmla="*/ 4788104 h 9200159"/>
                  <a:gd name="connsiteX188" fmla="*/ 5254139 w 5631365"/>
                  <a:gd name="connsiteY188" fmla="*/ 4749335 h 9200159"/>
                  <a:gd name="connsiteX189" fmla="*/ 5277120 w 5631365"/>
                  <a:gd name="connsiteY189" fmla="*/ 4682887 h 9200159"/>
                  <a:gd name="connsiteX190" fmla="*/ 5320853 w 5631365"/>
                  <a:gd name="connsiteY190" fmla="*/ 4620429 h 9200159"/>
                  <a:gd name="connsiteX191" fmla="*/ 5351284 w 5631365"/>
                  <a:gd name="connsiteY191" fmla="*/ 4586647 h 9200159"/>
                  <a:gd name="connsiteX192" fmla="*/ 5387842 w 5631365"/>
                  <a:gd name="connsiteY192" fmla="*/ 4549004 h 9200159"/>
                  <a:gd name="connsiteX193" fmla="*/ 5480592 w 5631365"/>
                  <a:gd name="connsiteY193" fmla="*/ 4455657 h 9200159"/>
                  <a:gd name="connsiteX194" fmla="*/ 5512926 w 5631365"/>
                  <a:gd name="connsiteY194" fmla="*/ 4419043 h 9200159"/>
                  <a:gd name="connsiteX195" fmla="*/ 5541080 w 5631365"/>
                  <a:gd name="connsiteY195" fmla="*/ 4379812 h 9200159"/>
                  <a:gd name="connsiteX196" fmla="*/ 5565175 w 5631365"/>
                  <a:gd name="connsiteY196" fmla="*/ 4338319 h 9200159"/>
                  <a:gd name="connsiteX197" fmla="*/ 5585335 w 5631365"/>
                  <a:gd name="connsiteY197" fmla="*/ 4294915 h 9200159"/>
                  <a:gd name="connsiteX198" fmla="*/ 5601680 w 5631365"/>
                  <a:gd name="connsiteY198" fmla="*/ 4249953 h 9200159"/>
                  <a:gd name="connsiteX199" fmla="*/ 5614334 w 5631365"/>
                  <a:gd name="connsiteY199" fmla="*/ 4203787 h 9200159"/>
                  <a:gd name="connsiteX200" fmla="*/ 5623418 w 5631365"/>
                  <a:gd name="connsiteY200" fmla="*/ 4156769 h 9200159"/>
                  <a:gd name="connsiteX201" fmla="*/ 5629054 w 5631365"/>
                  <a:gd name="connsiteY201" fmla="*/ 4109251 h 9200159"/>
                  <a:gd name="connsiteX202" fmla="*/ 5631364 w 5631365"/>
                  <a:gd name="connsiteY202" fmla="*/ 4061588 h 9200159"/>
                  <a:gd name="connsiteX203" fmla="*/ 5630470 w 5631365"/>
                  <a:gd name="connsiteY203" fmla="*/ 4014131 h 9200159"/>
                  <a:gd name="connsiteX204" fmla="*/ 5626495 w 5631365"/>
                  <a:gd name="connsiteY204" fmla="*/ 3967233 h 9200159"/>
                  <a:gd name="connsiteX205" fmla="*/ 5619560 w 5631365"/>
                  <a:gd name="connsiteY205" fmla="*/ 3921248 h 9200159"/>
                  <a:gd name="connsiteX206" fmla="*/ 5609788 w 5631365"/>
                  <a:gd name="connsiteY206" fmla="*/ 3876528 h 9200159"/>
                  <a:gd name="connsiteX207" fmla="*/ 5597300 w 5631365"/>
                  <a:gd name="connsiteY207" fmla="*/ 3833426 h 9200159"/>
                  <a:gd name="connsiteX208" fmla="*/ 5582219 w 5631365"/>
                  <a:gd name="connsiteY208" fmla="*/ 3792295 h 9200159"/>
                  <a:gd name="connsiteX209" fmla="*/ 5564667 w 5631365"/>
                  <a:gd name="connsiteY209" fmla="*/ 3753487 h 9200159"/>
                  <a:gd name="connsiteX210" fmla="*/ 5544765 w 5631365"/>
                  <a:gd name="connsiteY210" fmla="*/ 3717355 h 9200159"/>
                  <a:gd name="connsiteX211" fmla="*/ 5514391 w 5631365"/>
                  <a:gd name="connsiteY211" fmla="*/ 3666739 h 9200159"/>
                  <a:gd name="connsiteX212" fmla="*/ 5488387 w 5631365"/>
                  <a:gd name="connsiteY212" fmla="*/ 3621031 h 9200159"/>
                  <a:gd name="connsiteX213" fmla="*/ 5466942 w 5631365"/>
                  <a:gd name="connsiteY213" fmla="*/ 3578831 h 9200159"/>
                  <a:gd name="connsiteX214" fmla="*/ 5450247 w 5631365"/>
                  <a:gd name="connsiteY214" fmla="*/ 3538740 h 9200159"/>
                  <a:gd name="connsiteX215" fmla="*/ 5438491 w 5631365"/>
                  <a:gd name="connsiteY215" fmla="*/ 3499357 h 9200159"/>
                  <a:gd name="connsiteX216" fmla="*/ 5431863 w 5631365"/>
                  <a:gd name="connsiteY216" fmla="*/ 3459283 h 9200159"/>
                  <a:gd name="connsiteX217" fmla="*/ 5430554 w 5631365"/>
                  <a:gd name="connsiteY217" fmla="*/ 3417118 h 9200159"/>
                  <a:gd name="connsiteX218" fmla="*/ 5434753 w 5631365"/>
                  <a:gd name="connsiteY218" fmla="*/ 3371463 h 9200159"/>
                  <a:gd name="connsiteX219" fmla="*/ 5444649 w 5631365"/>
                  <a:gd name="connsiteY219" fmla="*/ 3320916 h 9200159"/>
                  <a:gd name="connsiteX220" fmla="*/ 5460433 w 5631365"/>
                  <a:gd name="connsiteY220" fmla="*/ 3264079 h 9200159"/>
                  <a:gd name="connsiteX221" fmla="*/ 5482294 w 5631365"/>
                  <a:gd name="connsiteY221" fmla="*/ 3199551 h 9200159"/>
                  <a:gd name="connsiteX222" fmla="*/ 5499175 w 5631365"/>
                  <a:gd name="connsiteY222" fmla="*/ 3145509 h 9200159"/>
                  <a:gd name="connsiteX223" fmla="*/ 5510862 w 5631365"/>
                  <a:gd name="connsiteY223" fmla="*/ 3091646 h 9200159"/>
                  <a:gd name="connsiteX224" fmla="*/ 5517676 w 5631365"/>
                  <a:gd name="connsiteY224" fmla="*/ 3038251 h 9200159"/>
                  <a:gd name="connsiteX225" fmla="*/ 5519941 w 5631365"/>
                  <a:gd name="connsiteY225" fmla="*/ 2985612 h 9200159"/>
                  <a:gd name="connsiteX226" fmla="*/ 5517977 w 5631365"/>
                  <a:gd name="connsiteY226" fmla="*/ 2934017 h 9200159"/>
                  <a:gd name="connsiteX227" fmla="*/ 5512108 w 5631365"/>
                  <a:gd name="connsiteY227" fmla="*/ 2883752 h 9200159"/>
                  <a:gd name="connsiteX228" fmla="*/ 5502655 w 5631365"/>
                  <a:gd name="connsiteY228" fmla="*/ 2835107 h 9200159"/>
                  <a:gd name="connsiteX229" fmla="*/ 5489940 w 5631365"/>
                  <a:gd name="connsiteY229" fmla="*/ 2788368 h 9200159"/>
                  <a:gd name="connsiteX230" fmla="*/ 5474287 w 5631365"/>
                  <a:gd name="connsiteY230" fmla="*/ 2743824 h 9200159"/>
                  <a:gd name="connsiteX231" fmla="*/ 5456016 w 5631365"/>
                  <a:gd name="connsiteY231" fmla="*/ 2701763 h 9200159"/>
                  <a:gd name="connsiteX232" fmla="*/ 5435450 w 5631365"/>
                  <a:gd name="connsiteY232" fmla="*/ 2662471 h 9200159"/>
                  <a:gd name="connsiteX233" fmla="*/ 5412912 w 5631365"/>
                  <a:gd name="connsiteY233" fmla="*/ 2626237 h 9200159"/>
                  <a:gd name="connsiteX234" fmla="*/ 5388723 w 5631365"/>
                  <a:gd name="connsiteY234" fmla="*/ 2593349 h 9200159"/>
                  <a:gd name="connsiteX235" fmla="*/ 5363206 w 5631365"/>
                  <a:gd name="connsiteY235" fmla="*/ 2564094 h 9200159"/>
                  <a:gd name="connsiteX236" fmla="*/ 5335760 w 5631365"/>
                  <a:gd name="connsiteY236" fmla="*/ 2533860 h 9200159"/>
                  <a:gd name="connsiteX237" fmla="*/ 5305908 w 5631365"/>
                  <a:gd name="connsiteY237" fmla="*/ 2498414 h 9200159"/>
                  <a:gd name="connsiteX238" fmla="*/ 5274156 w 5631365"/>
                  <a:gd name="connsiteY238" fmla="*/ 2458607 h 9200159"/>
                  <a:gd name="connsiteX239" fmla="*/ 5241008 w 5631365"/>
                  <a:gd name="connsiteY239" fmla="*/ 2415290 h 9200159"/>
                  <a:gd name="connsiteX240" fmla="*/ 5206972 w 5631365"/>
                  <a:gd name="connsiteY240" fmla="*/ 2369314 h 9200159"/>
                  <a:gd name="connsiteX241" fmla="*/ 5172552 w 5631365"/>
                  <a:gd name="connsiteY241" fmla="*/ 2321528 h 9200159"/>
                  <a:gd name="connsiteX242" fmla="*/ 5138254 w 5631365"/>
                  <a:gd name="connsiteY242" fmla="*/ 2272784 h 9200159"/>
                  <a:gd name="connsiteX243" fmla="*/ 5104584 w 5631365"/>
                  <a:gd name="connsiteY243" fmla="*/ 2223933 h 9200159"/>
                  <a:gd name="connsiteX244" fmla="*/ 5072047 w 5631365"/>
                  <a:gd name="connsiteY244" fmla="*/ 2175824 h 9200159"/>
                  <a:gd name="connsiteX245" fmla="*/ 5041150 w 5631365"/>
                  <a:gd name="connsiteY245" fmla="*/ 2129309 h 9200159"/>
                  <a:gd name="connsiteX246" fmla="*/ 5012398 w 5631365"/>
                  <a:gd name="connsiteY246" fmla="*/ 2085239 h 9200159"/>
                  <a:gd name="connsiteX247" fmla="*/ 4986296 w 5631365"/>
                  <a:gd name="connsiteY247" fmla="*/ 2044463 h 9200159"/>
                  <a:gd name="connsiteX248" fmla="*/ 4963351 w 5631365"/>
                  <a:gd name="connsiteY248" fmla="*/ 2007832 h 9200159"/>
                  <a:gd name="connsiteX249" fmla="*/ 4944068 w 5631365"/>
                  <a:gd name="connsiteY249" fmla="*/ 1976198 h 9200159"/>
                  <a:gd name="connsiteX250" fmla="*/ 4924019 w 5631365"/>
                  <a:gd name="connsiteY250" fmla="*/ 1945333 h 9200159"/>
                  <a:gd name="connsiteX251" fmla="*/ 4898246 w 5631365"/>
                  <a:gd name="connsiteY251" fmla="*/ 1910458 h 9200159"/>
                  <a:gd name="connsiteX252" fmla="*/ 4867169 w 5631365"/>
                  <a:gd name="connsiteY252" fmla="*/ 1872956 h 9200159"/>
                  <a:gd name="connsiteX253" fmla="*/ 4831211 w 5631365"/>
                  <a:gd name="connsiteY253" fmla="*/ 1834211 h 9200159"/>
                  <a:gd name="connsiteX254" fmla="*/ 4790793 w 5631365"/>
                  <a:gd name="connsiteY254" fmla="*/ 1795605 h 9200159"/>
                  <a:gd name="connsiteX255" fmla="*/ 4746337 w 5631365"/>
                  <a:gd name="connsiteY255" fmla="*/ 1758523 h 9200159"/>
                  <a:gd name="connsiteX256" fmla="*/ 4698267 w 5631365"/>
                  <a:gd name="connsiteY256" fmla="*/ 1724347 h 9200159"/>
                  <a:gd name="connsiteX257" fmla="*/ 4647002 w 5631365"/>
                  <a:gd name="connsiteY257" fmla="*/ 1694461 h 9200159"/>
                  <a:gd name="connsiteX258" fmla="*/ 4605092 w 5631365"/>
                  <a:gd name="connsiteY258" fmla="*/ 1676458 h 9200159"/>
                  <a:gd name="connsiteX259" fmla="*/ 4561294 w 5631365"/>
                  <a:gd name="connsiteY259" fmla="*/ 1664454 h 9200159"/>
                  <a:gd name="connsiteX260" fmla="*/ 4515660 w 5631365"/>
                  <a:gd name="connsiteY260" fmla="*/ 1657661 h 9200159"/>
                  <a:gd name="connsiteX261" fmla="*/ 4468243 w 5631365"/>
                  <a:gd name="connsiteY261" fmla="*/ 1655293 h 9200159"/>
                  <a:gd name="connsiteX262" fmla="*/ 4419094 w 5631365"/>
                  <a:gd name="connsiteY262" fmla="*/ 1656563 h 9200159"/>
                  <a:gd name="connsiteX263" fmla="*/ 4368267 w 5631365"/>
                  <a:gd name="connsiteY263" fmla="*/ 1660684 h 9200159"/>
                  <a:gd name="connsiteX264" fmla="*/ 4315813 w 5631365"/>
                  <a:gd name="connsiteY264" fmla="*/ 1666869 h 9200159"/>
                  <a:gd name="connsiteX265" fmla="*/ 4261785 w 5631365"/>
                  <a:gd name="connsiteY265" fmla="*/ 1674332 h 9200159"/>
                  <a:gd name="connsiteX266" fmla="*/ 4221730 w 5631365"/>
                  <a:gd name="connsiteY266" fmla="*/ 1680915 h 9200159"/>
                  <a:gd name="connsiteX267" fmla="*/ 4175829 w 5631365"/>
                  <a:gd name="connsiteY267" fmla="*/ 1690013 h 9200159"/>
                  <a:gd name="connsiteX268" fmla="*/ 4125545 w 5631365"/>
                  <a:gd name="connsiteY268" fmla="*/ 1701435 h 9200159"/>
                  <a:gd name="connsiteX269" fmla="*/ 4072336 w 5631365"/>
                  <a:gd name="connsiteY269" fmla="*/ 1714986 h 9200159"/>
                  <a:gd name="connsiteX270" fmla="*/ 4017663 w 5631365"/>
                  <a:gd name="connsiteY270" fmla="*/ 1730475 h 9200159"/>
                  <a:gd name="connsiteX271" fmla="*/ 3962988 w 5631365"/>
                  <a:gd name="connsiteY271" fmla="*/ 1747708 h 9200159"/>
                  <a:gd name="connsiteX272" fmla="*/ 3909769 w 5631365"/>
                  <a:gd name="connsiteY272" fmla="*/ 1766493 h 9200159"/>
                  <a:gd name="connsiteX273" fmla="*/ 3859469 w 5631365"/>
                  <a:gd name="connsiteY273" fmla="*/ 1786636 h 9200159"/>
                  <a:gd name="connsiteX274" fmla="*/ 3813546 w 5631365"/>
                  <a:gd name="connsiteY274" fmla="*/ 1807946 h 9200159"/>
                  <a:gd name="connsiteX275" fmla="*/ 3773462 w 5631365"/>
                  <a:gd name="connsiteY275" fmla="*/ 1830229 h 9200159"/>
                  <a:gd name="connsiteX276" fmla="*/ 3740677 w 5631365"/>
                  <a:gd name="connsiteY276" fmla="*/ 1853292 h 9200159"/>
                  <a:gd name="connsiteX277" fmla="*/ 3702846 w 5631365"/>
                  <a:gd name="connsiteY277" fmla="*/ 1900989 h 9200159"/>
                  <a:gd name="connsiteX278" fmla="*/ 3691355 w 5631365"/>
                  <a:gd name="connsiteY278" fmla="*/ 1949993 h 9200159"/>
                  <a:gd name="connsiteX279" fmla="*/ 3691233 w 5631365"/>
                  <a:gd name="connsiteY279" fmla="*/ 1993948 h 9200159"/>
                  <a:gd name="connsiteX280" fmla="*/ 3700553 w 5631365"/>
                  <a:gd name="connsiteY280" fmla="*/ 2035160 h 9200159"/>
                  <a:gd name="connsiteX281" fmla="*/ 3717388 w 5631365"/>
                  <a:gd name="connsiteY281" fmla="*/ 2075936 h 9200159"/>
                  <a:gd name="connsiteX282" fmla="*/ 3739809 w 5631365"/>
                  <a:gd name="connsiteY282" fmla="*/ 2118586 h 9200159"/>
                  <a:gd name="connsiteX283" fmla="*/ 3765889 w 5631365"/>
                  <a:gd name="connsiteY283" fmla="*/ 2165415 h 9200159"/>
                  <a:gd name="connsiteX284" fmla="*/ 3805527 w 5631365"/>
                  <a:gd name="connsiteY284" fmla="*/ 2200113 h 9200159"/>
                  <a:gd name="connsiteX285" fmla="*/ 3825248 w 5631365"/>
                  <a:gd name="connsiteY285" fmla="*/ 2191789 h 9200159"/>
                  <a:gd name="connsiteX286" fmla="*/ 3845564 w 5631365"/>
                  <a:gd name="connsiteY286" fmla="*/ 2170118 h 9200159"/>
                  <a:gd name="connsiteX287" fmla="*/ 3866968 w 5631365"/>
                  <a:gd name="connsiteY287" fmla="*/ 2137924 h 9200159"/>
                  <a:gd name="connsiteX288" fmla="*/ 3889956 w 5631365"/>
                  <a:gd name="connsiteY288" fmla="*/ 2098036 h 9200159"/>
                  <a:gd name="connsiteX289" fmla="*/ 3915022 w 5631365"/>
                  <a:gd name="connsiteY289" fmla="*/ 2053277 h 9200159"/>
                  <a:gd name="connsiteX290" fmla="*/ 3942660 w 5631365"/>
                  <a:gd name="connsiteY290" fmla="*/ 2006475 h 9200159"/>
                  <a:gd name="connsiteX291" fmla="*/ 3981075 w 5631365"/>
                  <a:gd name="connsiteY291" fmla="*/ 1951401 h 9200159"/>
                  <a:gd name="connsiteX292" fmla="*/ 4024119 w 5631365"/>
                  <a:gd name="connsiteY292" fmla="*/ 1899962 h 9200159"/>
                  <a:gd name="connsiteX293" fmla="*/ 4068206 w 5631365"/>
                  <a:gd name="connsiteY293" fmla="*/ 1854262 h 9200159"/>
                  <a:gd name="connsiteX294" fmla="*/ 4109749 w 5631365"/>
                  <a:gd name="connsiteY294" fmla="*/ 1816401 h 9200159"/>
                  <a:gd name="connsiteX295" fmla="*/ 4145161 w 5631365"/>
                  <a:gd name="connsiteY295" fmla="*/ 1788480 h 9200159"/>
                  <a:gd name="connsiteX296" fmla="*/ 4183249 w 5631365"/>
                  <a:gd name="connsiteY296" fmla="*/ 1770865 h 9200159"/>
                  <a:gd name="connsiteX297" fmla="*/ 4179467 w 5631365"/>
                  <a:gd name="connsiteY297" fmla="*/ 1782975 h 9200159"/>
                  <a:gd name="connsiteX298" fmla="*/ 4161835 w 5631365"/>
                  <a:gd name="connsiteY298" fmla="*/ 1806761 h 9200159"/>
                  <a:gd name="connsiteX299" fmla="*/ 4099364 w 5631365"/>
                  <a:gd name="connsiteY299" fmla="*/ 1882444 h 9200159"/>
                  <a:gd name="connsiteX300" fmla="*/ 4061694 w 5631365"/>
                  <a:gd name="connsiteY300" fmla="*/ 1930881 h 9200159"/>
                  <a:gd name="connsiteX301" fmla="*/ 4024516 w 5631365"/>
                  <a:gd name="connsiteY301" fmla="*/ 1984077 h 9200159"/>
                  <a:gd name="connsiteX302" fmla="*/ 3991415 w 5631365"/>
                  <a:gd name="connsiteY302" fmla="*/ 2040302 h 9200159"/>
                  <a:gd name="connsiteX303" fmla="*/ 3965977 w 5631365"/>
                  <a:gd name="connsiteY303" fmla="*/ 2097826 h 9200159"/>
                  <a:gd name="connsiteX304" fmla="*/ 3947996 w 5631365"/>
                  <a:gd name="connsiteY304" fmla="*/ 2164811 h 9200159"/>
                  <a:gd name="connsiteX305" fmla="*/ 3939988 w 5631365"/>
                  <a:gd name="connsiteY305" fmla="*/ 2229519 h 9200159"/>
                  <a:gd name="connsiteX306" fmla="*/ 3939383 w 5631365"/>
                  <a:gd name="connsiteY306" fmla="*/ 2289169 h 9200159"/>
                  <a:gd name="connsiteX307" fmla="*/ 3943611 w 5631365"/>
                  <a:gd name="connsiteY307" fmla="*/ 2340980 h 9200159"/>
                  <a:gd name="connsiteX308" fmla="*/ 3950103 w 5631365"/>
                  <a:gd name="connsiteY308" fmla="*/ 2382174 h 9200159"/>
                  <a:gd name="connsiteX309" fmla="*/ 3956290 w 5631365"/>
                  <a:gd name="connsiteY309" fmla="*/ 2409970 h 9200159"/>
                  <a:gd name="connsiteX310" fmla="*/ 3966251 w 5631365"/>
                  <a:gd name="connsiteY310" fmla="*/ 2446136 h 9200159"/>
                  <a:gd name="connsiteX311" fmla="*/ 3966343 w 5631365"/>
                  <a:gd name="connsiteY311" fmla="*/ 2467211 h 9200159"/>
                  <a:gd name="connsiteX312" fmla="*/ 3941883 w 5631365"/>
                  <a:gd name="connsiteY312" fmla="*/ 2502618 h 9200159"/>
                  <a:gd name="connsiteX313" fmla="*/ 3876278 w 5631365"/>
                  <a:gd name="connsiteY313" fmla="*/ 2535177 h 9200159"/>
                  <a:gd name="connsiteX314" fmla="*/ 3824938 w 5631365"/>
                  <a:gd name="connsiteY314" fmla="*/ 2552690 h 9200159"/>
                  <a:gd name="connsiteX315" fmla="*/ 3759583 w 5631365"/>
                  <a:gd name="connsiteY315" fmla="*/ 2572254 h 9200159"/>
                  <a:gd name="connsiteX316" fmla="*/ 3678969 w 5631365"/>
                  <a:gd name="connsiteY316" fmla="*/ 2594790 h 9200159"/>
                  <a:gd name="connsiteX317" fmla="*/ 3581853 w 5631365"/>
                  <a:gd name="connsiteY317" fmla="*/ 2621218 h 9200159"/>
                  <a:gd name="connsiteX318" fmla="*/ 3492699 w 5631365"/>
                  <a:gd name="connsiteY318" fmla="*/ 2643797 h 9200159"/>
                  <a:gd name="connsiteX319" fmla="*/ 3416757 w 5631365"/>
                  <a:gd name="connsiteY319" fmla="*/ 2659671 h 9200159"/>
                  <a:gd name="connsiteX320" fmla="*/ 3352975 w 5631365"/>
                  <a:gd name="connsiteY320" fmla="*/ 2669208 h 9200159"/>
                  <a:gd name="connsiteX321" fmla="*/ 3300303 w 5631365"/>
                  <a:gd name="connsiteY321" fmla="*/ 2672777 h 9200159"/>
                  <a:gd name="connsiteX322" fmla="*/ 3257690 w 5631365"/>
                  <a:gd name="connsiteY322" fmla="*/ 2670746 h 9200159"/>
                  <a:gd name="connsiteX323" fmla="*/ 3198441 w 5631365"/>
                  <a:gd name="connsiteY323" fmla="*/ 2651355 h 9200159"/>
                  <a:gd name="connsiteX324" fmla="*/ 3166824 w 5631365"/>
                  <a:gd name="connsiteY324" fmla="*/ 2613980 h 9200159"/>
                  <a:gd name="connsiteX325" fmla="*/ 3154434 w 5631365"/>
                  <a:gd name="connsiteY325" fmla="*/ 2561567 h 9200159"/>
                  <a:gd name="connsiteX326" fmla="*/ 3152598 w 5631365"/>
                  <a:gd name="connsiteY326" fmla="*/ 2506720 h 9200159"/>
                  <a:gd name="connsiteX327" fmla="*/ 3153173 w 5631365"/>
                  <a:gd name="connsiteY327" fmla="*/ 2469693 h 9200159"/>
                  <a:gd name="connsiteX328" fmla="*/ 3154758 w 5631365"/>
                  <a:gd name="connsiteY328" fmla="*/ 2427312 h 9200159"/>
                  <a:gd name="connsiteX329" fmla="*/ 3157363 w 5631365"/>
                  <a:gd name="connsiteY329" fmla="*/ 2380366 h 9200159"/>
                  <a:gd name="connsiteX330" fmla="*/ 3160999 w 5631365"/>
                  <a:gd name="connsiteY330" fmla="*/ 2329639 h 9200159"/>
                  <a:gd name="connsiteX331" fmla="*/ 3165677 w 5631365"/>
                  <a:gd name="connsiteY331" fmla="*/ 2275921 h 9200159"/>
                  <a:gd name="connsiteX332" fmla="*/ 3171408 w 5631365"/>
                  <a:gd name="connsiteY332" fmla="*/ 2219997 h 9200159"/>
                  <a:gd name="connsiteX333" fmla="*/ 3178202 w 5631365"/>
                  <a:gd name="connsiteY333" fmla="*/ 2162655 h 9200159"/>
                  <a:gd name="connsiteX334" fmla="*/ 3186069 w 5631365"/>
                  <a:gd name="connsiteY334" fmla="*/ 2104681 h 9200159"/>
                  <a:gd name="connsiteX335" fmla="*/ 3195022 w 5631365"/>
                  <a:gd name="connsiteY335" fmla="*/ 2046863 h 9200159"/>
                  <a:gd name="connsiteX336" fmla="*/ 3205069 w 5631365"/>
                  <a:gd name="connsiteY336" fmla="*/ 1989988 h 9200159"/>
                  <a:gd name="connsiteX337" fmla="*/ 3216223 w 5631365"/>
                  <a:gd name="connsiteY337" fmla="*/ 1934842 h 9200159"/>
                  <a:gd name="connsiteX338" fmla="*/ 3228494 w 5631365"/>
                  <a:gd name="connsiteY338" fmla="*/ 1882214 h 9200159"/>
                  <a:gd name="connsiteX339" fmla="*/ 3241892 w 5631365"/>
                  <a:gd name="connsiteY339" fmla="*/ 1832888 h 9200159"/>
                  <a:gd name="connsiteX340" fmla="*/ 3256428 w 5631365"/>
                  <a:gd name="connsiteY340" fmla="*/ 1787654 h 9200159"/>
                  <a:gd name="connsiteX341" fmla="*/ 3265195 w 5631365"/>
                  <a:gd name="connsiteY341" fmla="*/ 1761411 h 9200159"/>
                  <a:gd name="connsiteX342" fmla="*/ 3274188 w 5631365"/>
                  <a:gd name="connsiteY342" fmla="*/ 1731893 h 9200159"/>
                  <a:gd name="connsiteX343" fmla="*/ 3292565 w 5631365"/>
                  <a:gd name="connsiteY343" fmla="*/ 1663724 h 9200159"/>
                  <a:gd name="connsiteX344" fmla="*/ 3301806 w 5631365"/>
                  <a:gd name="connsiteY344" fmla="*/ 1625418 h 9200159"/>
                  <a:gd name="connsiteX345" fmla="*/ 3310987 w 5631365"/>
                  <a:gd name="connsiteY345" fmla="*/ 1584529 h 9200159"/>
                  <a:gd name="connsiteX346" fmla="*/ 3320034 w 5631365"/>
                  <a:gd name="connsiteY346" fmla="*/ 1541229 h 9200159"/>
                  <a:gd name="connsiteX347" fmla="*/ 3328877 w 5631365"/>
                  <a:gd name="connsiteY347" fmla="*/ 1495690 h 9200159"/>
                  <a:gd name="connsiteX348" fmla="*/ 3337443 w 5631365"/>
                  <a:gd name="connsiteY348" fmla="*/ 1448085 h 9200159"/>
                  <a:gd name="connsiteX349" fmla="*/ 3345661 w 5631365"/>
                  <a:gd name="connsiteY349" fmla="*/ 1398587 h 9200159"/>
                  <a:gd name="connsiteX350" fmla="*/ 3353459 w 5631365"/>
                  <a:gd name="connsiteY350" fmla="*/ 1347369 h 9200159"/>
                  <a:gd name="connsiteX351" fmla="*/ 3360766 w 5631365"/>
                  <a:gd name="connsiteY351" fmla="*/ 1294603 h 9200159"/>
                  <a:gd name="connsiteX352" fmla="*/ 3367508 w 5631365"/>
                  <a:gd name="connsiteY352" fmla="*/ 1240462 h 9200159"/>
                  <a:gd name="connsiteX353" fmla="*/ 3373616 w 5631365"/>
                  <a:gd name="connsiteY353" fmla="*/ 1185118 h 9200159"/>
                  <a:gd name="connsiteX354" fmla="*/ 3379016 w 5631365"/>
                  <a:gd name="connsiteY354" fmla="*/ 1128745 h 9200159"/>
                  <a:gd name="connsiteX355" fmla="*/ 3383637 w 5631365"/>
                  <a:gd name="connsiteY355" fmla="*/ 1071515 h 9200159"/>
                  <a:gd name="connsiteX356" fmla="*/ 3387407 w 5631365"/>
                  <a:gd name="connsiteY356" fmla="*/ 1013600 h 9200159"/>
                  <a:gd name="connsiteX357" fmla="*/ 3390255 w 5631365"/>
                  <a:gd name="connsiteY357" fmla="*/ 955173 h 9200159"/>
                  <a:gd name="connsiteX358" fmla="*/ 3392108 w 5631365"/>
                  <a:gd name="connsiteY358" fmla="*/ 896407 h 9200159"/>
                  <a:gd name="connsiteX359" fmla="*/ 3392895 w 5631365"/>
                  <a:gd name="connsiteY359" fmla="*/ 837475 h 9200159"/>
                  <a:gd name="connsiteX360" fmla="*/ 3392543 w 5631365"/>
                  <a:gd name="connsiteY360" fmla="*/ 778549 h 9200159"/>
                  <a:gd name="connsiteX361" fmla="*/ 3390982 w 5631365"/>
                  <a:gd name="connsiteY361" fmla="*/ 719802 h 9200159"/>
                  <a:gd name="connsiteX362" fmla="*/ 3388139 w 5631365"/>
                  <a:gd name="connsiteY362" fmla="*/ 661407 h 9200159"/>
                  <a:gd name="connsiteX363" fmla="*/ 3383943 w 5631365"/>
                  <a:gd name="connsiteY363" fmla="*/ 603536 h 9200159"/>
                  <a:gd name="connsiteX364" fmla="*/ 3378321 w 5631365"/>
                  <a:gd name="connsiteY364" fmla="*/ 546362 h 9200159"/>
                  <a:gd name="connsiteX365" fmla="*/ 3371202 w 5631365"/>
                  <a:gd name="connsiteY365" fmla="*/ 490057 h 9200159"/>
                  <a:gd name="connsiteX366" fmla="*/ 3362515 w 5631365"/>
                  <a:gd name="connsiteY366" fmla="*/ 434795 h 9200159"/>
                  <a:gd name="connsiteX367" fmla="*/ 3352186 w 5631365"/>
                  <a:gd name="connsiteY367" fmla="*/ 380748 h 9200159"/>
                  <a:gd name="connsiteX368" fmla="*/ 3335453 w 5631365"/>
                  <a:gd name="connsiteY368" fmla="*/ 313592 h 9200159"/>
                  <a:gd name="connsiteX369" fmla="*/ 3315208 w 5631365"/>
                  <a:gd name="connsiteY369" fmla="*/ 254182 h 9200159"/>
                  <a:gd name="connsiteX370" fmla="*/ 3291796 w 5631365"/>
                  <a:gd name="connsiteY370" fmla="*/ 202128 h 9200159"/>
                  <a:gd name="connsiteX371" fmla="*/ 3265564 w 5631365"/>
                  <a:gd name="connsiteY371" fmla="*/ 157037 h 9200159"/>
                  <a:gd name="connsiteX372" fmla="*/ 3236859 w 5631365"/>
                  <a:gd name="connsiteY372" fmla="*/ 118518 h 9200159"/>
                  <a:gd name="connsiteX373" fmla="*/ 3206026 w 5631365"/>
                  <a:gd name="connsiteY373" fmla="*/ 86179 h 9200159"/>
                  <a:gd name="connsiteX374" fmla="*/ 3173413 w 5631365"/>
                  <a:gd name="connsiteY374" fmla="*/ 59628 h 9200159"/>
                  <a:gd name="connsiteX375" fmla="*/ 3139365 w 5631365"/>
                  <a:gd name="connsiteY375" fmla="*/ 38475 h 9200159"/>
                  <a:gd name="connsiteX376" fmla="*/ 3104230 w 5631365"/>
                  <a:gd name="connsiteY376" fmla="*/ 22327 h 9200159"/>
                  <a:gd name="connsiteX377" fmla="*/ 3032082 w 5631365"/>
                  <a:gd name="connsiteY377" fmla="*/ 3482 h 9200159"/>
                  <a:gd name="connsiteX378" fmla="*/ 2995761 w 5631365"/>
                  <a:gd name="connsiteY378" fmla="*/ 1 h 9200159"/>
                  <a:gd name="connsiteX0" fmla="*/ 2740113 w 5375717"/>
                  <a:gd name="connsiteY0" fmla="*/ 1 h 9200159"/>
                  <a:gd name="connsiteX1" fmla="*/ 2668713 w 5375717"/>
                  <a:gd name="connsiteY1" fmla="*/ 2965 h 9200159"/>
                  <a:gd name="connsiteX2" fmla="*/ 2601275 w 5375717"/>
                  <a:gd name="connsiteY2" fmla="*/ 16553 h 9200159"/>
                  <a:gd name="connsiteX3" fmla="*/ 2540572 w 5375717"/>
                  <a:gd name="connsiteY3" fmla="*/ 37632 h 9200159"/>
                  <a:gd name="connsiteX4" fmla="*/ 2489374 w 5375717"/>
                  <a:gd name="connsiteY4" fmla="*/ 63069 h 9200159"/>
                  <a:gd name="connsiteX5" fmla="*/ 2453961 w 5375717"/>
                  <a:gd name="connsiteY5" fmla="*/ 88171 h 9200159"/>
                  <a:gd name="connsiteX6" fmla="*/ 2422320 w 5375717"/>
                  <a:gd name="connsiteY6" fmla="*/ 125125 h 9200159"/>
                  <a:gd name="connsiteX7" fmla="*/ 2387136 w 5375717"/>
                  <a:gd name="connsiteY7" fmla="*/ 178520 h 9200159"/>
                  <a:gd name="connsiteX8" fmla="*/ 2349199 w 5375717"/>
                  <a:gd name="connsiteY8" fmla="*/ 246483 h 9200159"/>
                  <a:gd name="connsiteX9" fmla="*/ 2329445 w 5375717"/>
                  <a:gd name="connsiteY9" fmla="*/ 285344 h 9200159"/>
                  <a:gd name="connsiteX10" fmla="*/ 2309298 w 5375717"/>
                  <a:gd name="connsiteY10" fmla="*/ 327146 h 9200159"/>
                  <a:gd name="connsiteX11" fmla="*/ 2288858 w 5375717"/>
                  <a:gd name="connsiteY11" fmla="*/ 371655 h 9200159"/>
                  <a:gd name="connsiteX12" fmla="*/ 2268224 w 5375717"/>
                  <a:gd name="connsiteY12" fmla="*/ 418638 h 9200159"/>
                  <a:gd name="connsiteX13" fmla="*/ 2247493 w 5375717"/>
                  <a:gd name="connsiteY13" fmla="*/ 467860 h 9200159"/>
                  <a:gd name="connsiteX14" fmla="*/ 2226765 w 5375717"/>
                  <a:gd name="connsiteY14" fmla="*/ 519089 h 9200159"/>
                  <a:gd name="connsiteX15" fmla="*/ 2206138 w 5375717"/>
                  <a:gd name="connsiteY15" fmla="*/ 572089 h 9200159"/>
                  <a:gd name="connsiteX16" fmla="*/ 2185711 w 5375717"/>
                  <a:gd name="connsiteY16" fmla="*/ 626628 h 9200159"/>
                  <a:gd name="connsiteX17" fmla="*/ 2165584 w 5375717"/>
                  <a:gd name="connsiteY17" fmla="*/ 682471 h 9200159"/>
                  <a:gd name="connsiteX18" fmla="*/ 2145853 w 5375717"/>
                  <a:gd name="connsiteY18" fmla="*/ 739386 h 9200159"/>
                  <a:gd name="connsiteX19" fmla="*/ 2126620 w 5375717"/>
                  <a:gd name="connsiteY19" fmla="*/ 797137 h 9200159"/>
                  <a:gd name="connsiteX20" fmla="*/ 2107981 w 5375717"/>
                  <a:gd name="connsiteY20" fmla="*/ 855491 h 9200159"/>
                  <a:gd name="connsiteX21" fmla="*/ 2090035 w 5375717"/>
                  <a:gd name="connsiteY21" fmla="*/ 914215 h 9200159"/>
                  <a:gd name="connsiteX22" fmla="*/ 2072882 w 5375717"/>
                  <a:gd name="connsiteY22" fmla="*/ 973075 h 9200159"/>
                  <a:gd name="connsiteX23" fmla="*/ 2056621 w 5375717"/>
                  <a:gd name="connsiteY23" fmla="*/ 1031836 h 9200159"/>
                  <a:gd name="connsiteX24" fmla="*/ 2041349 w 5375717"/>
                  <a:gd name="connsiteY24" fmla="*/ 1090266 h 9200159"/>
                  <a:gd name="connsiteX25" fmla="*/ 2027166 w 5375717"/>
                  <a:gd name="connsiteY25" fmla="*/ 1148130 h 9200159"/>
                  <a:gd name="connsiteX26" fmla="*/ 2014170 w 5375717"/>
                  <a:gd name="connsiteY26" fmla="*/ 1205195 h 9200159"/>
                  <a:gd name="connsiteX27" fmla="*/ 2002460 w 5375717"/>
                  <a:gd name="connsiteY27" fmla="*/ 1261226 h 9200159"/>
                  <a:gd name="connsiteX28" fmla="*/ 1992134 w 5375717"/>
                  <a:gd name="connsiteY28" fmla="*/ 1315991 h 9200159"/>
                  <a:gd name="connsiteX29" fmla="*/ 1983293 w 5375717"/>
                  <a:gd name="connsiteY29" fmla="*/ 1369254 h 9200159"/>
                  <a:gd name="connsiteX30" fmla="*/ 1976033 w 5375717"/>
                  <a:gd name="connsiteY30" fmla="*/ 1420784 h 9200159"/>
                  <a:gd name="connsiteX31" fmla="*/ 1970454 w 5375717"/>
                  <a:gd name="connsiteY31" fmla="*/ 1470344 h 9200159"/>
                  <a:gd name="connsiteX32" fmla="*/ 1964608 w 5375717"/>
                  <a:gd name="connsiteY32" fmla="*/ 1517495 h 9200159"/>
                  <a:gd name="connsiteX33" fmla="*/ 1956302 w 5375717"/>
                  <a:gd name="connsiteY33" fmla="*/ 1564999 h 9200159"/>
                  <a:gd name="connsiteX34" fmla="*/ 1945684 w 5375717"/>
                  <a:gd name="connsiteY34" fmla="*/ 1612803 h 9200159"/>
                  <a:gd name="connsiteX35" fmla="*/ 1932903 w 5375717"/>
                  <a:gd name="connsiteY35" fmla="*/ 1660859 h 9200159"/>
                  <a:gd name="connsiteX36" fmla="*/ 1918109 w 5375717"/>
                  <a:gd name="connsiteY36" fmla="*/ 1709114 h 9200159"/>
                  <a:gd name="connsiteX37" fmla="*/ 1901451 w 5375717"/>
                  <a:gd name="connsiteY37" fmla="*/ 1757518 h 9200159"/>
                  <a:gd name="connsiteX38" fmla="*/ 1883078 w 5375717"/>
                  <a:gd name="connsiteY38" fmla="*/ 1806019 h 9200159"/>
                  <a:gd name="connsiteX39" fmla="*/ 1863139 w 5375717"/>
                  <a:gd name="connsiteY39" fmla="*/ 1854568 h 9200159"/>
                  <a:gd name="connsiteX40" fmla="*/ 1841784 w 5375717"/>
                  <a:gd name="connsiteY40" fmla="*/ 1903112 h 9200159"/>
                  <a:gd name="connsiteX41" fmla="*/ 1819161 w 5375717"/>
                  <a:gd name="connsiteY41" fmla="*/ 1951602 h 9200159"/>
                  <a:gd name="connsiteX42" fmla="*/ 1795420 w 5375717"/>
                  <a:gd name="connsiteY42" fmla="*/ 1999986 h 9200159"/>
                  <a:gd name="connsiteX43" fmla="*/ 1770709 w 5375717"/>
                  <a:gd name="connsiteY43" fmla="*/ 2048213 h 9200159"/>
                  <a:gd name="connsiteX44" fmla="*/ 1745179 w 5375717"/>
                  <a:gd name="connsiteY44" fmla="*/ 2096232 h 9200159"/>
                  <a:gd name="connsiteX45" fmla="*/ 1718978 w 5375717"/>
                  <a:gd name="connsiteY45" fmla="*/ 2143993 h 9200159"/>
                  <a:gd name="connsiteX46" fmla="*/ 1692255 w 5375717"/>
                  <a:gd name="connsiteY46" fmla="*/ 2191444 h 9200159"/>
                  <a:gd name="connsiteX47" fmla="*/ 1665160 w 5375717"/>
                  <a:gd name="connsiteY47" fmla="*/ 2238535 h 9200159"/>
                  <a:gd name="connsiteX48" fmla="*/ 1637842 w 5375717"/>
                  <a:gd name="connsiteY48" fmla="*/ 2285214 h 9200159"/>
                  <a:gd name="connsiteX49" fmla="*/ 1610449 w 5375717"/>
                  <a:gd name="connsiteY49" fmla="*/ 2331431 h 9200159"/>
                  <a:gd name="connsiteX50" fmla="*/ 1529318 w 5375717"/>
                  <a:gd name="connsiteY50" fmla="*/ 2466799 h 9200159"/>
                  <a:gd name="connsiteX51" fmla="*/ 1477594 w 5375717"/>
                  <a:gd name="connsiteY51" fmla="*/ 2553799 h 9200159"/>
                  <a:gd name="connsiteX52" fmla="*/ 1452889 w 5375717"/>
                  <a:gd name="connsiteY52" fmla="*/ 2596173 h 9200159"/>
                  <a:gd name="connsiteX53" fmla="*/ 1429154 w 5375717"/>
                  <a:gd name="connsiteY53" fmla="*/ 2637729 h 9200159"/>
                  <a:gd name="connsiteX54" fmla="*/ 1406537 w 5375717"/>
                  <a:gd name="connsiteY54" fmla="*/ 2678414 h 9200159"/>
                  <a:gd name="connsiteX55" fmla="*/ 1385190 w 5375717"/>
                  <a:gd name="connsiteY55" fmla="*/ 2718179 h 9200159"/>
                  <a:gd name="connsiteX56" fmla="*/ 1365259 w 5375717"/>
                  <a:gd name="connsiteY56" fmla="*/ 2756972 h 9200159"/>
                  <a:gd name="connsiteX57" fmla="*/ 1346896 w 5375717"/>
                  <a:gd name="connsiteY57" fmla="*/ 2794743 h 9200159"/>
                  <a:gd name="connsiteX58" fmla="*/ 1330248 w 5375717"/>
                  <a:gd name="connsiteY58" fmla="*/ 2831441 h 9200159"/>
                  <a:gd name="connsiteX59" fmla="*/ 1315465 w 5375717"/>
                  <a:gd name="connsiteY59" fmla="*/ 2867014 h 9200159"/>
                  <a:gd name="connsiteX60" fmla="*/ 1299099 w 5375717"/>
                  <a:gd name="connsiteY60" fmla="*/ 2908144 h 9200159"/>
                  <a:gd name="connsiteX61" fmla="*/ 1206417 w 5375717"/>
                  <a:gd name="connsiteY61" fmla="*/ 3137377 h 9200159"/>
                  <a:gd name="connsiteX62" fmla="*/ 1166884 w 5375717"/>
                  <a:gd name="connsiteY62" fmla="*/ 3237123 h 9200159"/>
                  <a:gd name="connsiteX63" fmla="*/ 1147148 w 5375717"/>
                  <a:gd name="connsiteY63" fmla="*/ 3288088 h 9200159"/>
                  <a:gd name="connsiteX64" fmla="*/ 1127619 w 5375717"/>
                  <a:gd name="connsiteY64" fmla="*/ 3339572 h 9200159"/>
                  <a:gd name="connsiteX65" fmla="*/ 1108436 w 5375717"/>
                  <a:gd name="connsiteY65" fmla="*/ 3391415 h 9200159"/>
                  <a:gd name="connsiteX66" fmla="*/ 1089739 w 5375717"/>
                  <a:gd name="connsiteY66" fmla="*/ 3443460 h 9200159"/>
                  <a:gd name="connsiteX67" fmla="*/ 1071668 w 5375717"/>
                  <a:gd name="connsiteY67" fmla="*/ 3495547 h 9200159"/>
                  <a:gd name="connsiteX68" fmla="*/ 1054362 w 5375717"/>
                  <a:gd name="connsiteY68" fmla="*/ 3547520 h 9200159"/>
                  <a:gd name="connsiteX69" fmla="*/ 1037961 w 5375717"/>
                  <a:gd name="connsiteY69" fmla="*/ 3599220 h 9200159"/>
                  <a:gd name="connsiteX70" fmla="*/ 1022604 w 5375717"/>
                  <a:gd name="connsiteY70" fmla="*/ 3650488 h 9200159"/>
                  <a:gd name="connsiteX71" fmla="*/ 1008431 w 5375717"/>
                  <a:gd name="connsiteY71" fmla="*/ 3701167 h 9200159"/>
                  <a:gd name="connsiteX72" fmla="*/ 995581 w 5375717"/>
                  <a:gd name="connsiteY72" fmla="*/ 3751098 h 9200159"/>
                  <a:gd name="connsiteX73" fmla="*/ 984194 w 5375717"/>
                  <a:gd name="connsiteY73" fmla="*/ 3800123 h 9200159"/>
                  <a:gd name="connsiteX74" fmla="*/ 974410 w 5375717"/>
                  <a:gd name="connsiteY74" fmla="*/ 3848085 h 9200159"/>
                  <a:gd name="connsiteX75" fmla="*/ 966368 w 5375717"/>
                  <a:gd name="connsiteY75" fmla="*/ 3894824 h 9200159"/>
                  <a:gd name="connsiteX76" fmla="*/ 960208 w 5375717"/>
                  <a:gd name="connsiteY76" fmla="*/ 3940183 h 9200159"/>
                  <a:gd name="connsiteX77" fmla="*/ 956069 w 5375717"/>
                  <a:gd name="connsiteY77" fmla="*/ 3984003 h 9200159"/>
                  <a:gd name="connsiteX78" fmla="*/ 954091 w 5375717"/>
                  <a:gd name="connsiteY78" fmla="*/ 4026126 h 9200159"/>
                  <a:gd name="connsiteX79" fmla="*/ 954414 w 5375717"/>
                  <a:gd name="connsiteY79" fmla="*/ 4066395 h 9200159"/>
                  <a:gd name="connsiteX80" fmla="*/ 957177 w 5375717"/>
                  <a:gd name="connsiteY80" fmla="*/ 4104651 h 9200159"/>
                  <a:gd name="connsiteX81" fmla="*/ 962519 w 5375717"/>
                  <a:gd name="connsiteY81" fmla="*/ 4140735 h 9200159"/>
                  <a:gd name="connsiteX82" fmla="*/ 973530 w 5375717"/>
                  <a:gd name="connsiteY82" fmla="*/ 4199215 h 9200159"/>
                  <a:gd name="connsiteX83" fmla="*/ 984987 w 5375717"/>
                  <a:gd name="connsiteY83" fmla="*/ 4263465 h 9200159"/>
                  <a:gd name="connsiteX84" fmla="*/ 996251 w 5375717"/>
                  <a:gd name="connsiteY84" fmla="*/ 4333250 h 9200159"/>
                  <a:gd name="connsiteX85" fmla="*/ 1006684 w 5375717"/>
                  <a:gd name="connsiteY85" fmla="*/ 4408334 h 9200159"/>
                  <a:gd name="connsiteX86" fmla="*/ 1011391 w 5375717"/>
                  <a:gd name="connsiteY86" fmla="*/ 4447789 h 9200159"/>
                  <a:gd name="connsiteX87" fmla="*/ 1015650 w 5375717"/>
                  <a:gd name="connsiteY87" fmla="*/ 4488481 h 9200159"/>
                  <a:gd name="connsiteX88" fmla="*/ 1019384 w 5375717"/>
                  <a:gd name="connsiteY88" fmla="*/ 4530379 h 9200159"/>
                  <a:gd name="connsiteX89" fmla="*/ 1022511 w 5375717"/>
                  <a:gd name="connsiteY89" fmla="*/ 4573455 h 9200159"/>
                  <a:gd name="connsiteX90" fmla="*/ 1024952 w 5375717"/>
                  <a:gd name="connsiteY90" fmla="*/ 4617680 h 9200159"/>
                  <a:gd name="connsiteX91" fmla="*/ 1026628 w 5375717"/>
                  <a:gd name="connsiteY91" fmla="*/ 4663022 h 9200159"/>
                  <a:gd name="connsiteX92" fmla="*/ 1027458 w 5375717"/>
                  <a:gd name="connsiteY92" fmla="*/ 4709454 h 9200159"/>
                  <a:gd name="connsiteX93" fmla="*/ 1027364 w 5375717"/>
                  <a:gd name="connsiteY93" fmla="*/ 4756946 h 9200159"/>
                  <a:gd name="connsiteX94" fmla="*/ 1026265 w 5375717"/>
                  <a:gd name="connsiteY94" fmla="*/ 4805468 h 9200159"/>
                  <a:gd name="connsiteX95" fmla="*/ 1024082 w 5375717"/>
                  <a:gd name="connsiteY95" fmla="*/ 4854990 h 9200159"/>
                  <a:gd name="connsiteX96" fmla="*/ 1020734 w 5375717"/>
                  <a:gd name="connsiteY96" fmla="*/ 4905484 h 9200159"/>
                  <a:gd name="connsiteX97" fmla="*/ 1016143 w 5375717"/>
                  <a:gd name="connsiteY97" fmla="*/ 4956920 h 9200159"/>
                  <a:gd name="connsiteX98" fmla="*/ 1010228 w 5375717"/>
                  <a:gd name="connsiteY98" fmla="*/ 5009268 h 9200159"/>
                  <a:gd name="connsiteX99" fmla="*/ 1002910 w 5375717"/>
                  <a:gd name="connsiteY99" fmla="*/ 5062500 h 9200159"/>
                  <a:gd name="connsiteX100" fmla="*/ 994109 w 5375717"/>
                  <a:gd name="connsiteY100" fmla="*/ 5116584 h 9200159"/>
                  <a:gd name="connsiteX101" fmla="*/ 983746 w 5375717"/>
                  <a:gd name="connsiteY101" fmla="*/ 5171493 h 9200159"/>
                  <a:gd name="connsiteX102" fmla="*/ 971740 w 5375717"/>
                  <a:gd name="connsiteY102" fmla="*/ 5227197 h 9200159"/>
                  <a:gd name="connsiteX103" fmla="*/ 958012 w 5375717"/>
                  <a:gd name="connsiteY103" fmla="*/ 5283665 h 9200159"/>
                  <a:gd name="connsiteX104" fmla="*/ 942482 w 5375717"/>
                  <a:gd name="connsiteY104" fmla="*/ 5340870 h 9200159"/>
                  <a:gd name="connsiteX105" fmla="*/ 925071 w 5375717"/>
                  <a:gd name="connsiteY105" fmla="*/ 5398780 h 9200159"/>
                  <a:gd name="connsiteX106" fmla="*/ 905699 w 5375717"/>
                  <a:gd name="connsiteY106" fmla="*/ 5457368 h 9200159"/>
                  <a:gd name="connsiteX107" fmla="*/ 884285 w 5375717"/>
                  <a:gd name="connsiteY107" fmla="*/ 5516603 h 9200159"/>
                  <a:gd name="connsiteX108" fmla="*/ 860751 w 5375717"/>
                  <a:gd name="connsiteY108" fmla="*/ 5576455 h 9200159"/>
                  <a:gd name="connsiteX109" fmla="*/ 835017 w 5375717"/>
                  <a:gd name="connsiteY109" fmla="*/ 5636897 h 9200159"/>
                  <a:gd name="connsiteX110" fmla="*/ 807003 w 5375717"/>
                  <a:gd name="connsiteY110" fmla="*/ 5697897 h 9200159"/>
                  <a:gd name="connsiteX111" fmla="*/ 776629 w 5375717"/>
                  <a:gd name="connsiteY111" fmla="*/ 5759427 h 9200159"/>
                  <a:gd name="connsiteX112" fmla="*/ 753704 w 5375717"/>
                  <a:gd name="connsiteY112" fmla="*/ 5803204 h 9200159"/>
                  <a:gd name="connsiteX113" fmla="*/ 729638 w 5375717"/>
                  <a:gd name="connsiteY113" fmla="*/ 5847006 h 9200159"/>
                  <a:gd name="connsiteX114" fmla="*/ 704501 w 5375717"/>
                  <a:gd name="connsiteY114" fmla="*/ 5890792 h 9200159"/>
                  <a:gd name="connsiteX115" fmla="*/ 678363 w 5375717"/>
                  <a:gd name="connsiteY115" fmla="*/ 5934520 h 9200159"/>
                  <a:gd name="connsiteX116" fmla="*/ 651293 w 5375717"/>
                  <a:gd name="connsiteY116" fmla="*/ 5978150 h 9200159"/>
                  <a:gd name="connsiteX117" fmla="*/ 623362 w 5375717"/>
                  <a:gd name="connsiteY117" fmla="*/ 6021642 h 9200159"/>
                  <a:gd name="connsiteX118" fmla="*/ 594639 w 5375717"/>
                  <a:gd name="connsiteY118" fmla="*/ 6064955 h 9200159"/>
                  <a:gd name="connsiteX119" fmla="*/ 565194 w 5375717"/>
                  <a:gd name="connsiteY119" fmla="*/ 6108049 h 9200159"/>
                  <a:gd name="connsiteX120" fmla="*/ 535097 w 5375717"/>
                  <a:gd name="connsiteY120" fmla="*/ 6150882 h 9200159"/>
                  <a:gd name="connsiteX121" fmla="*/ 504418 w 5375717"/>
                  <a:gd name="connsiteY121" fmla="*/ 6193414 h 9200159"/>
                  <a:gd name="connsiteX122" fmla="*/ 473225 w 5375717"/>
                  <a:gd name="connsiteY122" fmla="*/ 6235604 h 9200159"/>
                  <a:gd name="connsiteX123" fmla="*/ 441590 w 5375717"/>
                  <a:gd name="connsiteY123" fmla="*/ 6277412 h 9200159"/>
                  <a:gd name="connsiteX124" fmla="*/ 409582 w 5375717"/>
                  <a:gd name="connsiteY124" fmla="*/ 6318797 h 9200159"/>
                  <a:gd name="connsiteX125" fmla="*/ 377271 w 5375717"/>
                  <a:gd name="connsiteY125" fmla="*/ 6359719 h 9200159"/>
                  <a:gd name="connsiteX126" fmla="*/ 344726 w 5375717"/>
                  <a:gd name="connsiteY126" fmla="*/ 6400136 h 9200159"/>
                  <a:gd name="connsiteX127" fmla="*/ 312018 w 5375717"/>
                  <a:gd name="connsiteY127" fmla="*/ 6440009 h 9200159"/>
                  <a:gd name="connsiteX128" fmla="*/ 279216 w 5375717"/>
                  <a:gd name="connsiteY128" fmla="*/ 6479296 h 9200159"/>
                  <a:gd name="connsiteX129" fmla="*/ 246389 w 5375717"/>
                  <a:gd name="connsiteY129" fmla="*/ 6517957 h 9200159"/>
                  <a:gd name="connsiteX130" fmla="*/ 213609 w 5375717"/>
                  <a:gd name="connsiteY130" fmla="*/ 6555951 h 9200159"/>
                  <a:gd name="connsiteX131" fmla="*/ 180944 w 5375717"/>
                  <a:gd name="connsiteY131" fmla="*/ 6593237 h 9200159"/>
                  <a:gd name="connsiteX132" fmla="*/ 148464 w 5375717"/>
                  <a:gd name="connsiteY132" fmla="*/ 6629776 h 9200159"/>
                  <a:gd name="connsiteX133" fmla="*/ 116239 w 5375717"/>
                  <a:gd name="connsiteY133" fmla="*/ 6665525 h 9200159"/>
                  <a:gd name="connsiteX134" fmla="*/ -1 w 5375717"/>
                  <a:gd name="connsiteY134" fmla="*/ 8385164 h 9200159"/>
                  <a:gd name="connsiteX135" fmla="*/ 24443 w 5375717"/>
                  <a:gd name="connsiteY135" fmla="*/ 8420163 h 9200159"/>
                  <a:gd name="connsiteX136" fmla="*/ 49849 w 5375717"/>
                  <a:gd name="connsiteY136" fmla="*/ 8455449 h 9200159"/>
                  <a:gd name="connsiteX137" fmla="*/ 76251 w 5375717"/>
                  <a:gd name="connsiteY137" fmla="*/ 8491017 h 9200159"/>
                  <a:gd name="connsiteX138" fmla="*/ 103681 w 5375717"/>
                  <a:gd name="connsiteY138" fmla="*/ 8526858 h 9200159"/>
                  <a:gd name="connsiteX139" fmla="*/ 138497 w 5375717"/>
                  <a:gd name="connsiteY139" fmla="*/ 8570512 h 9200159"/>
                  <a:gd name="connsiteX140" fmla="*/ 173530 w 5375717"/>
                  <a:gd name="connsiteY140" fmla="*/ 8611914 h 9200159"/>
                  <a:gd name="connsiteX141" fmla="*/ 208753 w 5375717"/>
                  <a:gd name="connsiteY141" fmla="*/ 8651112 h 9200159"/>
                  <a:gd name="connsiteX142" fmla="*/ 244138 w 5375717"/>
                  <a:gd name="connsiteY142" fmla="*/ 8688154 h 9200159"/>
                  <a:gd name="connsiteX143" fmla="*/ 279660 w 5375717"/>
                  <a:gd name="connsiteY143" fmla="*/ 8723087 h 9200159"/>
                  <a:gd name="connsiteX144" fmla="*/ 315290 w 5375717"/>
                  <a:gd name="connsiteY144" fmla="*/ 8755958 h 9200159"/>
                  <a:gd name="connsiteX145" fmla="*/ 351001 w 5375717"/>
                  <a:gd name="connsiteY145" fmla="*/ 8786814 h 9200159"/>
                  <a:gd name="connsiteX146" fmla="*/ 388074 w 5375717"/>
                  <a:gd name="connsiteY146" fmla="*/ 8816678 h 9200159"/>
                  <a:gd name="connsiteX147" fmla="*/ 425185 w 5375717"/>
                  <a:gd name="connsiteY147" fmla="*/ 8844488 h 9200159"/>
                  <a:gd name="connsiteX148" fmla="*/ 462301 w 5375717"/>
                  <a:gd name="connsiteY148" fmla="*/ 8870332 h 9200159"/>
                  <a:gd name="connsiteX149" fmla="*/ 499388 w 5375717"/>
                  <a:gd name="connsiteY149" fmla="*/ 8894295 h 9200159"/>
                  <a:gd name="connsiteX150" fmla="*/ 910271 w 5375717"/>
                  <a:gd name="connsiteY150" fmla="*/ 9133154 h 9200159"/>
                  <a:gd name="connsiteX151" fmla="*/ 1191081 w 5375717"/>
                  <a:gd name="connsiteY151" fmla="*/ 9200160 h 9200159"/>
                  <a:gd name="connsiteX152" fmla="*/ 1471281 w 5375717"/>
                  <a:gd name="connsiteY152" fmla="*/ 9083959 h 9200159"/>
                  <a:gd name="connsiteX153" fmla="*/ 1880335 w 5375717"/>
                  <a:gd name="connsiteY153" fmla="*/ 8773200 h 9200159"/>
                  <a:gd name="connsiteX154" fmla="*/ 2041706 w 5375717"/>
                  <a:gd name="connsiteY154" fmla="*/ 8526968 h 9200159"/>
                  <a:gd name="connsiteX155" fmla="*/ 2420152 w 5375717"/>
                  <a:gd name="connsiteY155" fmla="*/ 7971992 h 9200159"/>
                  <a:gd name="connsiteX156" fmla="*/ 2857172 w 5375717"/>
                  <a:gd name="connsiteY156" fmla="*/ 7383855 h 9200159"/>
                  <a:gd name="connsiteX157" fmla="*/ 3194265 w 5375717"/>
                  <a:gd name="connsiteY157" fmla="*/ 7038139 h 9200159"/>
                  <a:gd name="connsiteX158" fmla="*/ 3197109 w 5375717"/>
                  <a:gd name="connsiteY158" fmla="*/ 7036399 h 9200159"/>
                  <a:gd name="connsiteX159" fmla="*/ 3389231 w 5375717"/>
                  <a:gd name="connsiteY159" fmla="*/ 6935271 h 9200159"/>
                  <a:gd name="connsiteX160" fmla="*/ 3562293 w 5375717"/>
                  <a:gd name="connsiteY160" fmla="*/ 6822161 h 9200159"/>
                  <a:gd name="connsiteX161" fmla="*/ 3821168 w 5375717"/>
                  <a:gd name="connsiteY161" fmla="*/ 6622123 h 9200159"/>
                  <a:gd name="connsiteX162" fmla="*/ 4421326 w 5375717"/>
                  <a:gd name="connsiteY162" fmla="*/ 5827524 h 9200159"/>
                  <a:gd name="connsiteX163" fmla="*/ 4437503 w 5375717"/>
                  <a:gd name="connsiteY163" fmla="*/ 5821269 h 9200159"/>
                  <a:gd name="connsiteX164" fmla="*/ 4475121 w 5375717"/>
                  <a:gd name="connsiteY164" fmla="*/ 5801972 h 9200159"/>
                  <a:gd name="connsiteX165" fmla="*/ 4517815 w 5375717"/>
                  <a:gd name="connsiteY165" fmla="*/ 5768834 h 9200159"/>
                  <a:gd name="connsiteX166" fmla="*/ 4549215 w 5375717"/>
                  <a:gd name="connsiteY166" fmla="*/ 5721060 h 9200159"/>
                  <a:gd name="connsiteX167" fmla="*/ 4562572 w 5375717"/>
                  <a:gd name="connsiteY167" fmla="*/ 5692997 h 9200159"/>
                  <a:gd name="connsiteX168" fmla="*/ 4583562 w 5375717"/>
                  <a:gd name="connsiteY168" fmla="*/ 5658715 h 9200159"/>
                  <a:gd name="connsiteX169" fmla="*/ 4610880 w 5375717"/>
                  <a:gd name="connsiteY169" fmla="*/ 5619365 h 9200159"/>
                  <a:gd name="connsiteX170" fmla="*/ 4643221 w 5375717"/>
                  <a:gd name="connsiteY170" fmla="*/ 5576097 h 9200159"/>
                  <a:gd name="connsiteX171" fmla="*/ 4679279 w 5375717"/>
                  <a:gd name="connsiteY171" fmla="*/ 5530061 h 9200159"/>
                  <a:gd name="connsiteX172" fmla="*/ 4717749 w 5375717"/>
                  <a:gd name="connsiteY172" fmla="*/ 5482407 h 9200159"/>
                  <a:gd name="connsiteX173" fmla="*/ 4757327 w 5375717"/>
                  <a:gd name="connsiteY173" fmla="*/ 5434286 h 9200159"/>
                  <a:gd name="connsiteX174" fmla="*/ 4834584 w 5375717"/>
                  <a:gd name="connsiteY174" fmla="*/ 5341241 h 9200159"/>
                  <a:gd name="connsiteX175" fmla="*/ 4866385 w 5375717"/>
                  <a:gd name="connsiteY175" fmla="*/ 5301708 h 9200159"/>
                  <a:gd name="connsiteX176" fmla="*/ 4895667 w 5375717"/>
                  <a:gd name="connsiteY176" fmla="*/ 5262520 h 9200159"/>
                  <a:gd name="connsiteX177" fmla="*/ 4922080 w 5375717"/>
                  <a:gd name="connsiteY177" fmla="*/ 5223037 h 9200159"/>
                  <a:gd name="connsiteX178" fmla="*/ 4945278 w 5375717"/>
                  <a:gd name="connsiteY178" fmla="*/ 5182623 h 9200159"/>
                  <a:gd name="connsiteX179" fmla="*/ 4964913 w 5375717"/>
                  <a:gd name="connsiteY179" fmla="*/ 5140638 h 9200159"/>
                  <a:gd name="connsiteX180" fmla="*/ 4980635 w 5375717"/>
                  <a:gd name="connsiteY180" fmla="*/ 5096445 h 9200159"/>
                  <a:gd name="connsiteX181" fmla="*/ 4992098 w 5375717"/>
                  <a:gd name="connsiteY181" fmla="*/ 5049406 h 9200159"/>
                  <a:gd name="connsiteX182" fmla="*/ 4998954 w 5375717"/>
                  <a:gd name="connsiteY182" fmla="*/ 4998882 h 9200159"/>
                  <a:gd name="connsiteX183" fmla="*/ 5000853 w 5375717"/>
                  <a:gd name="connsiteY183" fmla="*/ 4944235 h 9200159"/>
                  <a:gd name="connsiteX184" fmla="*/ 4997449 w 5375717"/>
                  <a:gd name="connsiteY184" fmla="*/ 4884828 h 9200159"/>
                  <a:gd name="connsiteX185" fmla="*/ 4993756 w 5375717"/>
                  <a:gd name="connsiteY185" fmla="*/ 4832728 h 9200159"/>
                  <a:gd name="connsiteX186" fmla="*/ 4993999 w 5375717"/>
                  <a:gd name="connsiteY186" fmla="*/ 4788104 h 9200159"/>
                  <a:gd name="connsiteX187" fmla="*/ 4998491 w 5375717"/>
                  <a:gd name="connsiteY187" fmla="*/ 4749335 h 9200159"/>
                  <a:gd name="connsiteX188" fmla="*/ 5021472 w 5375717"/>
                  <a:gd name="connsiteY188" fmla="*/ 4682887 h 9200159"/>
                  <a:gd name="connsiteX189" fmla="*/ 5065205 w 5375717"/>
                  <a:gd name="connsiteY189" fmla="*/ 4620429 h 9200159"/>
                  <a:gd name="connsiteX190" fmla="*/ 5095636 w 5375717"/>
                  <a:gd name="connsiteY190" fmla="*/ 4586647 h 9200159"/>
                  <a:gd name="connsiteX191" fmla="*/ 5132194 w 5375717"/>
                  <a:gd name="connsiteY191" fmla="*/ 4549004 h 9200159"/>
                  <a:gd name="connsiteX192" fmla="*/ 5224944 w 5375717"/>
                  <a:gd name="connsiteY192" fmla="*/ 4455657 h 9200159"/>
                  <a:gd name="connsiteX193" fmla="*/ 5257278 w 5375717"/>
                  <a:gd name="connsiteY193" fmla="*/ 4419043 h 9200159"/>
                  <a:gd name="connsiteX194" fmla="*/ 5285432 w 5375717"/>
                  <a:gd name="connsiteY194" fmla="*/ 4379812 h 9200159"/>
                  <a:gd name="connsiteX195" fmla="*/ 5309527 w 5375717"/>
                  <a:gd name="connsiteY195" fmla="*/ 4338319 h 9200159"/>
                  <a:gd name="connsiteX196" fmla="*/ 5329687 w 5375717"/>
                  <a:gd name="connsiteY196" fmla="*/ 4294915 h 9200159"/>
                  <a:gd name="connsiteX197" fmla="*/ 5346032 w 5375717"/>
                  <a:gd name="connsiteY197" fmla="*/ 4249953 h 9200159"/>
                  <a:gd name="connsiteX198" fmla="*/ 5358686 w 5375717"/>
                  <a:gd name="connsiteY198" fmla="*/ 4203787 h 9200159"/>
                  <a:gd name="connsiteX199" fmla="*/ 5367770 w 5375717"/>
                  <a:gd name="connsiteY199" fmla="*/ 4156769 h 9200159"/>
                  <a:gd name="connsiteX200" fmla="*/ 5373406 w 5375717"/>
                  <a:gd name="connsiteY200" fmla="*/ 4109251 h 9200159"/>
                  <a:gd name="connsiteX201" fmla="*/ 5375716 w 5375717"/>
                  <a:gd name="connsiteY201" fmla="*/ 4061588 h 9200159"/>
                  <a:gd name="connsiteX202" fmla="*/ 5374822 w 5375717"/>
                  <a:gd name="connsiteY202" fmla="*/ 4014131 h 9200159"/>
                  <a:gd name="connsiteX203" fmla="*/ 5370847 w 5375717"/>
                  <a:gd name="connsiteY203" fmla="*/ 3967233 h 9200159"/>
                  <a:gd name="connsiteX204" fmla="*/ 5363912 w 5375717"/>
                  <a:gd name="connsiteY204" fmla="*/ 3921248 h 9200159"/>
                  <a:gd name="connsiteX205" fmla="*/ 5354140 w 5375717"/>
                  <a:gd name="connsiteY205" fmla="*/ 3876528 h 9200159"/>
                  <a:gd name="connsiteX206" fmla="*/ 5341652 w 5375717"/>
                  <a:gd name="connsiteY206" fmla="*/ 3833426 h 9200159"/>
                  <a:gd name="connsiteX207" fmla="*/ 5326571 w 5375717"/>
                  <a:gd name="connsiteY207" fmla="*/ 3792295 h 9200159"/>
                  <a:gd name="connsiteX208" fmla="*/ 5309019 w 5375717"/>
                  <a:gd name="connsiteY208" fmla="*/ 3753487 h 9200159"/>
                  <a:gd name="connsiteX209" fmla="*/ 5289117 w 5375717"/>
                  <a:gd name="connsiteY209" fmla="*/ 3717355 h 9200159"/>
                  <a:gd name="connsiteX210" fmla="*/ 5258743 w 5375717"/>
                  <a:gd name="connsiteY210" fmla="*/ 3666739 h 9200159"/>
                  <a:gd name="connsiteX211" fmla="*/ 5232739 w 5375717"/>
                  <a:gd name="connsiteY211" fmla="*/ 3621031 h 9200159"/>
                  <a:gd name="connsiteX212" fmla="*/ 5211294 w 5375717"/>
                  <a:gd name="connsiteY212" fmla="*/ 3578831 h 9200159"/>
                  <a:gd name="connsiteX213" fmla="*/ 5194599 w 5375717"/>
                  <a:gd name="connsiteY213" fmla="*/ 3538740 h 9200159"/>
                  <a:gd name="connsiteX214" fmla="*/ 5182843 w 5375717"/>
                  <a:gd name="connsiteY214" fmla="*/ 3499357 h 9200159"/>
                  <a:gd name="connsiteX215" fmla="*/ 5176215 w 5375717"/>
                  <a:gd name="connsiteY215" fmla="*/ 3459283 h 9200159"/>
                  <a:gd name="connsiteX216" fmla="*/ 5174906 w 5375717"/>
                  <a:gd name="connsiteY216" fmla="*/ 3417118 h 9200159"/>
                  <a:gd name="connsiteX217" fmla="*/ 5179105 w 5375717"/>
                  <a:gd name="connsiteY217" fmla="*/ 3371463 h 9200159"/>
                  <a:gd name="connsiteX218" fmla="*/ 5189001 w 5375717"/>
                  <a:gd name="connsiteY218" fmla="*/ 3320916 h 9200159"/>
                  <a:gd name="connsiteX219" fmla="*/ 5204785 w 5375717"/>
                  <a:gd name="connsiteY219" fmla="*/ 3264079 h 9200159"/>
                  <a:gd name="connsiteX220" fmla="*/ 5226646 w 5375717"/>
                  <a:gd name="connsiteY220" fmla="*/ 3199551 h 9200159"/>
                  <a:gd name="connsiteX221" fmla="*/ 5243527 w 5375717"/>
                  <a:gd name="connsiteY221" fmla="*/ 3145509 h 9200159"/>
                  <a:gd name="connsiteX222" fmla="*/ 5255214 w 5375717"/>
                  <a:gd name="connsiteY222" fmla="*/ 3091646 h 9200159"/>
                  <a:gd name="connsiteX223" fmla="*/ 5262028 w 5375717"/>
                  <a:gd name="connsiteY223" fmla="*/ 3038251 h 9200159"/>
                  <a:gd name="connsiteX224" fmla="*/ 5264293 w 5375717"/>
                  <a:gd name="connsiteY224" fmla="*/ 2985612 h 9200159"/>
                  <a:gd name="connsiteX225" fmla="*/ 5262329 w 5375717"/>
                  <a:gd name="connsiteY225" fmla="*/ 2934017 h 9200159"/>
                  <a:gd name="connsiteX226" fmla="*/ 5256460 w 5375717"/>
                  <a:gd name="connsiteY226" fmla="*/ 2883752 h 9200159"/>
                  <a:gd name="connsiteX227" fmla="*/ 5247007 w 5375717"/>
                  <a:gd name="connsiteY227" fmla="*/ 2835107 h 9200159"/>
                  <a:gd name="connsiteX228" fmla="*/ 5234292 w 5375717"/>
                  <a:gd name="connsiteY228" fmla="*/ 2788368 h 9200159"/>
                  <a:gd name="connsiteX229" fmla="*/ 5218639 w 5375717"/>
                  <a:gd name="connsiteY229" fmla="*/ 2743824 h 9200159"/>
                  <a:gd name="connsiteX230" fmla="*/ 5200368 w 5375717"/>
                  <a:gd name="connsiteY230" fmla="*/ 2701763 h 9200159"/>
                  <a:gd name="connsiteX231" fmla="*/ 5179802 w 5375717"/>
                  <a:gd name="connsiteY231" fmla="*/ 2662471 h 9200159"/>
                  <a:gd name="connsiteX232" fmla="*/ 5157264 w 5375717"/>
                  <a:gd name="connsiteY232" fmla="*/ 2626237 h 9200159"/>
                  <a:gd name="connsiteX233" fmla="*/ 5133075 w 5375717"/>
                  <a:gd name="connsiteY233" fmla="*/ 2593349 h 9200159"/>
                  <a:gd name="connsiteX234" fmla="*/ 5107558 w 5375717"/>
                  <a:gd name="connsiteY234" fmla="*/ 2564094 h 9200159"/>
                  <a:gd name="connsiteX235" fmla="*/ 5080112 w 5375717"/>
                  <a:gd name="connsiteY235" fmla="*/ 2533860 h 9200159"/>
                  <a:gd name="connsiteX236" fmla="*/ 5050260 w 5375717"/>
                  <a:gd name="connsiteY236" fmla="*/ 2498414 h 9200159"/>
                  <a:gd name="connsiteX237" fmla="*/ 5018508 w 5375717"/>
                  <a:gd name="connsiteY237" fmla="*/ 2458607 h 9200159"/>
                  <a:gd name="connsiteX238" fmla="*/ 4985360 w 5375717"/>
                  <a:gd name="connsiteY238" fmla="*/ 2415290 h 9200159"/>
                  <a:gd name="connsiteX239" fmla="*/ 4951324 w 5375717"/>
                  <a:gd name="connsiteY239" fmla="*/ 2369314 h 9200159"/>
                  <a:gd name="connsiteX240" fmla="*/ 4916904 w 5375717"/>
                  <a:gd name="connsiteY240" fmla="*/ 2321528 h 9200159"/>
                  <a:gd name="connsiteX241" fmla="*/ 4882606 w 5375717"/>
                  <a:gd name="connsiteY241" fmla="*/ 2272784 h 9200159"/>
                  <a:gd name="connsiteX242" fmla="*/ 4848936 w 5375717"/>
                  <a:gd name="connsiteY242" fmla="*/ 2223933 h 9200159"/>
                  <a:gd name="connsiteX243" fmla="*/ 4816399 w 5375717"/>
                  <a:gd name="connsiteY243" fmla="*/ 2175824 h 9200159"/>
                  <a:gd name="connsiteX244" fmla="*/ 4785502 w 5375717"/>
                  <a:gd name="connsiteY244" fmla="*/ 2129309 h 9200159"/>
                  <a:gd name="connsiteX245" fmla="*/ 4756750 w 5375717"/>
                  <a:gd name="connsiteY245" fmla="*/ 2085239 h 9200159"/>
                  <a:gd name="connsiteX246" fmla="*/ 4730648 w 5375717"/>
                  <a:gd name="connsiteY246" fmla="*/ 2044463 h 9200159"/>
                  <a:gd name="connsiteX247" fmla="*/ 4707703 w 5375717"/>
                  <a:gd name="connsiteY247" fmla="*/ 2007832 h 9200159"/>
                  <a:gd name="connsiteX248" fmla="*/ 4688420 w 5375717"/>
                  <a:gd name="connsiteY248" fmla="*/ 1976198 h 9200159"/>
                  <a:gd name="connsiteX249" fmla="*/ 4668371 w 5375717"/>
                  <a:gd name="connsiteY249" fmla="*/ 1945333 h 9200159"/>
                  <a:gd name="connsiteX250" fmla="*/ 4642598 w 5375717"/>
                  <a:gd name="connsiteY250" fmla="*/ 1910458 h 9200159"/>
                  <a:gd name="connsiteX251" fmla="*/ 4611521 w 5375717"/>
                  <a:gd name="connsiteY251" fmla="*/ 1872956 h 9200159"/>
                  <a:gd name="connsiteX252" fmla="*/ 4575563 w 5375717"/>
                  <a:gd name="connsiteY252" fmla="*/ 1834211 h 9200159"/>
                  <a:gd name="connsiteX253" fmla="*/ 4535145 w 5375717"/>
                  <a:gd name="connsiteY253" fmla="*/ 1795605 h 9200159"/>
                  <a:gd name="connsiteX254" fmla="*/ 4490689 w 5375717"/>
                  <a:gd name="connsiteY254" fmla="*/ 1758523 h 9200159"/>
                  <a:gd name="connsiteX255" fmla="*/ 4442619 w 5375717"/>
                  <a:gd name="connsiteY255" fmla="*/ 1724347 h 9200159"/>
                  <a:gd name="connsiteX256" fmla="*/ 4391354 w 5375717"/>
                  <a:gd name="connsiteY256" fmla="*/ 1694461 h 9200159"/>
                  <a:gd name="connsiteX257" fmla="*/ 4349444 w 5375717"/>
                  <a:gd name="connsiteY257" fmla="*/ 1676458 h 9200159"/>
                  <a:gd name="connsiteX258" fmla="*/ 4305646 w 5375717"/>
                  <a:gd name="connsiteY258" fmla="*/ 1664454 h 9200159"/>
                  <a:gd name="connsiteX259" fmla="*/ 4260012 w 5375717"/>
                  <a:gd name="connsiteY259" fmla="*/ 1657661 h 9200159"/>
                  <a:gd name="connsiteX260" fmla="*/ 4212595 w 5375717"/>
                  <a:gd name="connsiteY260" fmla="*/ 1655293 h 9200159"/>
                  <a:gd name="connsiteX261" fmla="*/ 4163446 w 5375717"/>
                  <a:gd name="connsiteY261" fmla="*/ 1656563 h 9200159"/>
                  <a:gd name="connsiteX262" fmla="*/ 4112619 w 5375717"/>
                  <a:gd name="connsiteY262" fmla="*/ 1660684 h 9200159"/>
                  <a:gd name="connsiteX263" fmla="*/ 4060165 w 5375717"/>
                  <a:gd name="connsiteY263" fmla="*/ 1666869 h 9200159"/>
                  <a:gd name="connsiteX264" fmla="*/ 4006137 w 5375717"/>
                  <a:gd name="connsiteY264" fmla="*/ 1674332 h 9200159"/>
                  <a:gd name="connsiteX265" fmla="*/ 3966082 w 5375717"/>
                  <a:gd name="connsiteY265" fmla="*/ 1680915 h 9200159"/>
                  <a:gd name="connsiteX266" fmla="*/ 3920181 w 5375717"/>
                  <a:gd name="connsiteY266" fmla="*/ 1690013 h 9200159"/>
                  <a:gd name="connsiteX267" fmla="*/ 3869897 w 5375717"/>
                  <a:gd name="connsiteY267" fmla="*/ 1701435 h 9200159"/>
                  <a:gd name="connsiteX268" fmla="*/ 3816688 w 5375717"/>
                  <a:gd name="connsiteY268" fmla="*/ 1714986 h 9200159"/>
                  <a:gd name="connsiteX269" fmla="*/ 3762015 w 5375717"/>
                  <a:gd name="connsiteY269" fmla="*/ 1730475 h 9200159"/>
                  <a:gd name="connsiteX270" fmla="*/ 3707340 w 5375717"/>
                  <a:gd name="connsiteY270" fmla="*/ 1747708 h 9200159"/>
                  <a:gd name="connsiteX271" fmla="*/ 3654121 w 5375717"/>
                  <a:gd name="connsiteY271" fmla="*/ 1766493 h 9200159"/>
                  <a:gd name="connsiteX272" fmla="*/ 3603821 w 5375717"/>
                  <a:gd name="connsiteY272" fmla="*/ 1786636 h 9200159"/>
                  <a:gd name="connsiteX273" fmla="*/ 3557898 w 5375717"/>
                  <a:gd name="connsiteY273" fmla="*/ 1807946 h 9200159"/>
                  <a:gd name="connsiteX274" fmla="*/ 3517814 w 5375717"/>
                  <a:gd name="connsiteY274" fmla="*/ 1830229 h 9200159"/>
                  <a:gd name="connsiteX275" fmla="*/ 3485029 w 5375717"/>
                  <a:gd name="connsiteY275" fmla="*/ 1853292 h 9200159"/>
                  <a:gd name="connsiteX276" fmla="*/ 3447198 w 5375717"/>
                  <a:gd name="connsiteY276" fmla="*/ 1900989 h 9200159"/>
                  <a:gd name="connsiteX277" fmla="*/ 3435707 w 5375717"/>
                  <a:gd name="connsiteY277" fmla="*/ 1949993 h 9200159"/>
                  <a:gd name="connsiteX278" fmla="*/ 3435585 w 5375717"/>
                  <a:gd name="connsiteY278" fmla="*/ 1993948 h 9200159"/>
                  <a:gd name="connsiteX279" fmla="*/ 3444905 w 5375717"/>
                  <a:gd name="connsiteY279" fmla="*/ 2035160 h 9200159"/>
                  <a:gd name="connsiteX280" fmla="*/ 3461740 w 5375717"/>
                  <a:gd name="connsiteY280" fmla="*/ 2075936 h 9200159"/>
                  <a:gd name="connsiteX281" fmla="*/ 3484161 w 5375717"/>
                  <a:gd name="connsiteY281" fmla="*/ 2118586 h 9200159"/>
                  <a:gd name="connsiteX282" fmla="*/ 3510241 w 5375717"/>
                  <a:gd name="connsiteY282" fmla="*/ 2165415 h 9200159"/>
                  <a:gd name="connsiteX283" fmla="*/ 3549879 w 5375717"/>
                  <a:gd name="connsiteY283" fmla="*/ 2200113 h 9200159"/>
                  <a:gd name="connsiteX284" fmla="*/ 3569600 w 5375717"/>
                  <a:gd name="connsiteY284" fmla="*/ 2191789 h 9200159"/>
                  <a:gd name="connsiteX285" fmla="*/ 3589916 w 5375717"/>
                  <a:gd name="connsiteY285" fmla="*/ 2170118 h 9200159"/>
                  <a:gd name="connsiteX286" fmla="*/ 3611320 w 5375717"/>
                  <a:gd name="connsiteY286" fmla="*/ 2137924 h 9200159"/>
                  <a:gd name="connsiteX287" fmla="*/ 3634308 w 5375717"/>
                  <a:gd name="connsiteY287" fmla="*/ 2098036 h 9200159"/>
                  <a:gd name="connsiteX288" fmla="*/ 3659374 w 5375717"/>
                  <a:gd name="connsiteY288" fmla="*/ 2053277 h 9200159"/>
                  <a:gd name="connsiteX289" fmla="*/ 3687012 w 5375717"/>
                  <a:gd name="connsiteY289" fmla="*/ 2006475 h 9200159"/>
                  <a:gd name="connsiteX290" fmla="*/ 3725427 w 5375717"/>
                  <a:gd name="connsiteY290" fmla="*/ 1951401 h 9200159"/>
                  <a:gd name="connsiteX291" fmla="*/ 3768471 w 5375717"/>
                  <a:gd name="connsiteY291" fmla="*/ 1899962 h 9200159"/>
                  <a:gd name="connsiteX292" fmla="*/ 3812558 w 5375717"/>
                  <a:gd name="connsiteY292" fmla="*/ 1854262 h 9200159"/>
                  <a:gd name="connsiteX293" fmla="*/ 3854101 w 5375717"/>
                  <a:gd name="connsiteY293" fmla="*/ 1816401 h 9200159"/>
                  <a:gd name="connsiteX294" fmla="*/ 3889513 w 5375717"/>
                  <a:gd name="connsiteY294" fmla="*/ 1788480 h 9200159"/>
                  <a:gd name="connsiteX295" fmla="*/ 3927601 w 5375717"/>
                  <a:gd name="connsiteY295" fmla="*/ 1770865 h 9200159"/>
                  <a:gd name="connsiteX296" fmla="*/ 3923819 w 5375717"/>
                  <a:gd name="connsiteY296" fmla="*/ 1782975 h 9200159"/>
                  <a:gd name="connsiteX297" fmla="*/ 3906187 w 5375717"/>
                  <a:gd name="connsiteY297" fmla="*/ 1806761 h 9200159"/>
                  <a:gd name="connsiteX298" fmla="*/ 3843716 w 5375717"/>
                  <a:gd name="connsiteY298" fmla="*/ 1882444 h 9200159"/>
                  <a:gd name="connsiteX299" fmla="*/ 3806046 w 5375717"/>
                  <a:gd name="connsiteY299" fmla="*/ 1930881 h 9200159"/>
                  <a:gd name="connsiteX300" fmla="*/ 3768868 w 5375717"/>
                  <a:gd name="connsiteY300" fmla="*/ 1984077 h 9200159"/>
                  <a:gd name="connsiteX301" fmla="*/ 3735767 w 5375717"/>
                  <a:gd name="connsiteY301" fmla="*/ 2040302 h 9200159"/>
                  <a:gd name="connsiteX302" fmla="*/ 3710329 w 5375717"/>
                  <a:gd name="connsiteY302" fmla="*/ 2097826 h 9200159"/>
                  <a:gd name="connsiteX303" fmla="*/ 3692348 w 5375717"/>
                  <a:gd name="connsiteY303" fmla="*/ 2164811 h 9200159"/>
                  <a:gd name="connsiteX304" fmla="*/ 3684340 w 5375717"/>
                  <a:gd name="connsiteY304" fmla="*/ 2229519 h 9200159"/>
                  <a:gd name="connsiteX305" fmla="*/ 3683735 w 5375717"/>
                  <a:gd name="connsiteY305" fmla="*/ 2289169 h 9200159"/>
                  <a:gd name="connsiteX306" fmla="*/ 3687963 w 5375717"/>
                  <a:gd name="connsiteY306" fmla="*/ 2340980 h 9200159"/>
                  <a:gd name="connsiteX307" fmla="*/ 3694455 w 5375717"/>
                  <a:gd name="connsiteY307" fmla="*/ 2382174 h 9200159"/>
                  <a:gd name="connsiteX308" fmla="*/ 3700642 w 5375717"/>
                  <a:gd name="connsiteY308" fmla="*/ 2409970 h 9200159"/>
                  <a:gd name="connsiteX309" fmla="*/ 3710603 w 5375717"/>
                  <a:gd name="connsiteY309" fmla="*/ 2446136 h 9200159"/>
                  <a:gd name="connsiteX310" fmla="*/ 3710695 w 5375717"/>
                  <a:gd name="connsiteY310" fmla="*/ 2467211 h 9200159"/>
                  <a:gd name="connsiteX311" fmla="*/ 3686235 w 5375717"/>
                  <a:gd name="connsiteY311" fmla="*/ 2502618 h 9200159"/>
                  <a:gd name="connsiteX312" fmla="*/ 3620630 w 5375717"/>
                  <a:gd name="connsiteY312" fmla="*/ 2535177 h 9200159"/>
                  <a:gd name="connsiteX313" fmla="*/ 3569290 w 5375717"/>
                  <a:gd name="connsiteY313" fmla="*/ 2552690 h 9200159"/>
                  <a:gd name="connsiteX314" fmla="*/ 3503935 w 5375717"/>
                  <a:gd name="connsiteY314" fmla="*/ 2572254 h 9200159"/>
                  <a:gd name="connsiteX315" fmla="*/ 3423321 w 5375717"/>
                  <a:gd name="connsiteY315" fmla="*/ 2594790 h 9200159"/>
                  <a:gd name="connsiteX316" fmla="*/ 3326205 w 5375717"/>
                  <a:gd name="connsiteY316" fmla="*/ 2621218 h 9200159"/>
                  <a:gd name="connsiteX317" fmla="*/ 3237051 w 5375717"/>
                  <a:gd name="connsiteY317" fmla="*/ 2643797 h 9200159"/>
                  <a:gd name="connsiteX318" fmla="*/ 3161109 w 5375717"/>
                  <a:gd name="connsiteY318" fmla="*/ 2659671 h 9200159"/>
                  <a:gd name="connsiteX319" fmla="*/ 3097327 w 5375717"/>
                  <a:gd name="connsiteY319" fmla="*/ 2669208 h 9200159"/>
                  <a:gd name="connsiteX320" fmla="*/ 3044655 w 5375717"/>
                  <a:gd name="connsiteY320" fmla="*/ 2672777 h 9200159"/>
                  <a:gd name="connsiteX321" fmla="*/ 3002042 w 5375717"/>
                  <a:gd name="connsiteY321" fmla="*/ 2670746 h 9200159"/>
                  <a:gd name="connsiteX322" fmla="*/ 2942793 w 5375717"/>
                  <a:gd name="connsiteY322" fmla="*/ 2651355 h 9200159"/>
                  <a:gd name="connsiteX323" fmla="*/ 2911176 w 5375717"/>
                  <a:gd name="connsiteY323" fmla="*/ 2613980 h 9200159"/>
                  <a:gd name="connsiteX324" fmla="*/ 2898786 w 5375717"/>
                  <a:gd name="connsiteY324" fmla="*/ 2561567 h 9200159"/>
                  <a:gd name="connsiteX325" fmla="*/ 2896950 w 5375717"/>
                  <a:gd name="connsiteY325" fmla="*/ 2506720 h 9200159"/>
                  <a:gd name="connsiteX326" fmla="*/ 2897525 w 5375717"/>
                  <a:gd name="connsiteY326" fmla="*/ 2469693 h 9200159"/>
                  <a:gd name="connsiteX327" fmla="*/ 2899110 w 5375717"/>
                  <a:gd name="connsiteY327" fmla="*/ 2427312 h 9200159"/>
                  <a:gd name="connsiteX328" fmla="*/ 2901715 w 5375717"/>
                  <a:gd name="connsiteY328" fmla="*/ 2380366 h 9200159"/>
                  <a:gd name="connsiteX329" fmla="*/ 2905351 w 5375717"/>
                  <a:gd name="connsiteY329" fmla="*/ 2329639 h 9200159"/>
                  <a:gd name="connsiteX330" fmla="*/ 2910029 w 5375717"/>
                  <a:gd name="connsiteY330" fmla="*/ 2275921 h 9200159"/>
                  <a:gd name="connsiteX331" fmla="*/ 2915760 w 5375717"/>
                  <a:gd name="connsiteY331" fmla="*/ 2219997 h 9200159"/>
                  <a:gd name="connsiteX332" fmla="*/ 2922554 w 5375717"/>
                  <a:gd name="connsiteY332" fmla="*/ 2162655 h 9200159"/>
                  <a:gd name="connsiteX333" fmla="*/ 2930421 w 5375717"/>
                  <a:gd name="connsiteY333" fmla="*/ 2104681 h 9200159"/>
                  <a:gd name="connsiteX334" fmla="*/ 2939374 w 5375717"/>
                  <a:gd name="connsiteY334" fmla="*/ 2046863 h 9200159"/>
                  <a:gd name="connsiteX335" fmla="*/ 2949421 w 5375717"/>
                  <a:gd name="connsiteY335" fmla="*/ 1989988 h 9200159"/>
                  <a:gd name="connsiteX336" fmla="*/ 2960575 w 5375717"/>
                  <a:gd name="connsiteY336" fmla="*/ 1934842 h 9200159"/>
                  <a:gd name="connsiteX337" fmla="*/ 2972846 w 5375717"/>
                  <a:gd name="connsiteY337" fmla="*/ 1882214 h 9200159"/>
                  <a:gd name="connsiteX338" fmla="*/ 2986244 w 5375717"/>
                  <a:gd name="connsiteY338" fmla="*/ 1832888 h 9200159"/>
                  <a:gd name="connsiteX339" fmla="*/ 3000780 w 5375717"/>
                  <a:gd name="connsiteY339" fmla="*/ 1787654 h 9200159"/>
                  <a:gd name="connsiteX340" fmla="*/ 3009547 w 5375717"/>
                  <a:gd name="connsiteY340" fmla="*/ 1761411 h 9200159"/>
                  <a:gd name="connsiteX341" fmla="*/ 3018540 w 5375717"/>
                  <a:gd name="connsiteY341" fmla="*/ 1731893 h 9200159"/>
                  <a:gd name="connsiteX342" fmla="*/ 3036917 w 5375717"/>
                  <a:gd name="connsiteY342" fmla="*/ 1663724 h 9200159"/>
                  <a:gd name="connsiteX343" fmla="*/ 3046158 w 5375717"/>
                  <a:gd name="connsiteY343" fmla="*/ 1625418 h 9200159"/>
                  <a:gd name="connsiteX344" fmla="*/ 3055339 w 5375717"/>
                  <a:gd name="connsiteY344" fmla="*/ 1584529 h 9200159"/>
                  <a:gd name="connsiteX345" fmla="*/ 3064386 w 5375717"/>
                  <a:gd name="connsiteY345" fmla="*/ 1541229 h 9200159"/>
                  <a:gd name="connsiteX346" fmla="*/ 3073229 w 5375717"/>
                  <a:gd name="connsiteY346" fmla="*/ 1495690 h 9200159"/>
                  <a:gd name="connsiteX347" fmla="*/ 3081795 w 5375717"/>
                  <a:gd name="connsiteY347" fmla="*/ 1448085 h 9200159"/>
                  <a:gd name="connsiteX348" fmla="*/ 3090013 w 5375717"/>
                  <a:gd name="connsiteY348" fmla="*/ 1398587 h 9200159"/>
                  <a:gd name="connsiteX349" fmla="*/ 3097811 w 5375717"/>
                  <a:gd name="connsiteY349" fmla="*/ 1347369 h 9200159"/>
                  <a:gd name="connsiteX350" fmla="*/ 3105118 w 5375717"/>
                  <a:gd name="connsiteY350" fmla="*/ 1294603 h 9200159"/>
                  <a:gd name="connsiteX351" fmla="*/ 3111860 w 5375717"/>
                  <a:gd name="connsiteY351" fmla="*/ 1240462 h 9200159"/>
                  <a:gd name="connsiteX352" fmla="*/ 3117968 w 5375717"/>
                  <a:gd name="connsiteY352" fmla="*/ 1185118 h 9200159"/>
                  <a:gd name="connsiteX353" fmla="*/ 3123368 w 5375717"/>
                  <a:gd name="connsiteY353" fmla="*/ 1128745 h 9200159"/>
                  <a:gd name="connsiteX354" fmla="*/ 3127989 w 5375717"/>
                  <a:gd name="connsiteY354" fmla="*/ 1071515 h 9200159"/>
                  <a:gd name="connsiteX355" fmla="*/ 3131759 w 5375717"/>
                  <a:gd name="connsiteY355" fmla="*/ 1013600 h 9200159"/>
                  <a:gd name="connsiteX356" fmla="*/ 3134607 w 5375717"/>
                  <a:gd name="connsiteY356" fmla="*/ 955173 h 9200159"/>
                  <a:gd name="connsiteX357" fmla="*/ 3136460 w 5375717"/>
                  <a:gd name="connsiteY357" fmla="*/ 896407 h 9200159"/>
                  <a:gd name="connsiteX358" fmla="*/ 3137247 w 5375717"/>
                  <a:gd name="connsiteY358" fmla="*/ 837475 h 9200159"/>
                  <a:gd name="connsiteX359" fmla="*/ 3136895 w 5375717"/>
                  <a:gd name="connsiteY359" fmla="*/ 778549 h 9200159"/>
                  <a:gd name="connsiteX360" fmla="*/ 3135334 w 5375717"/>
                  <a:gd name="connsiteY360" fmla="*/ 719802 h 9200159"/>
                  <a:gd name="connsiteX361" fmla="*/ 3132491 w 5375717"/>
                  <a:gd name="connsiteY361" fmla="*/ 661407 h 9200159"/>
                  <a:gd name="connsiteX362" fmla="*/ 3128295 w 5375717"/>
                  <a:gd name="connsiteY362" fmla="*/ 603536 h 9200159"/>
                  <a:gd name="connsiteX363" fmla="*/ 3122673 w 5375717"/>
                  <a:gd name="connsiteY363" fmla="*/ 546362 h 9200159"/>
                  <a:gd name="connsiteX364" fmla="*/ 3115554 w 5375717"/>
                  <a:gd name="connsiteY364" fmla="*/ 490057 h 9200159"/>
                  <a:gd name="connsiteX365" fmla="*/ 3106867 w 5375717"/>
                  <a:gd name="connsiteY365" fmla="*/ 434795 h 9200159"/>
                  <a:gd name="connsiteX366" fmla="*/ 3096538 w 5375717"/>
                  <a:gd name="connsiteY366" fmla="*/ 380748 h 9200159"/>
                  <a:gd name="connsiteX367" fmla="*/ 3079805 w 5375717"/>
                  <a:gd name="connsiteY367" fmla="*/ 313592 h 9200159"/>
                  <a:gd name="connsiteX368" fmla="*/ 3059560 w 5375717"/>
                  <a:gd name="connsiteY368" fmla="*/ 254182 h 9200159"/>
                  <a:gd name="connsiteX369" fmla="*/ 3036148 w 5375717"/>
                  <a:gd name="connsiteY369" fmla="*/ 202128 h 9200159"/>
                  <a:gd name="connsiteX370" fmla="*/ 3009916 w 5375717"/>
                  <a:gd name="connsiteY370" fmla="*/ 157037 h 9200159"/>
                  <a:gd name="connsiteX371" fmla="*/ 2981211 w 5375717"/>
                  <a:gd name="connsiteY371" fmla="*/ 118518 h 9200159"/>
                  <a:gd name="connsiteX372" fmla="*/ 2950378 w 5375717"/>
                  <a:gd name="connsiteY372" fmla="*/ 86179 h 9200159"/>
                  <a:gd name="connsiteX373" fmla="*/ 2917765 w 5375717"/>
                  <a:gd name="connsiteY373" fmla="*/ 59628 h 9200159"/>
                  <a:gd name="connsiteX374" fmla="*/ 2883717 w 5375717"/>
                  <a:gd name="connsiteY374" fmla="*/ 38475 h 9200159"/>
                  <a:gd name="connsiteX375" fmla="*/ 2848582 w 5375717"/>
                  <a:gd name="connsiteY375" fmla="*/ 22327 h 9200159"/>
                  <a:gd name="connsiteX376" fmla="*/ 2776434 w 5375717"/>
                  <a:gd name="connsiteY376" fmla="*/ 3482 h 9200159"/>
                  <a:gd name="connsiteX377" fmla="*/ 2740113 w 5375717"/>
                  <a:gd name="connsiteY377" fmla="*/ 1 h 9200159"/>
                  <a:gd name="connsiteX0" fmla="*/ 2740113 w 5375717"/>
                  <a:gd name="connsiteY0" fmla="*/ 1 h 9200159"/>
                  <a:gd name="connsiteX1" fmla="*/ 2668713 w 5375717"/>
                  <a:gd name="connsiteY1" fmla="*/ 2965 h 9200159"/>
                  <a:gd name="connsiteX2" fmla="*/ 2601275 w 5375717"/>
                  <a:gd name="connsiteY2" fmla="*/ 16553 h 9200159"/>
                  <a:gd name="connsiteX3" fmla="*/ 2540572 w 5375717"/>
                  <a:gd name="connsiteY3" fmla="*/ 37632 h 9200159"/>
                  <a:gd name="connsiteX4" fmla="*/ 2489374 w 5375717"/>
                  <a:gd name="connsiteY4" fmla="*/ 63069 h 9200159"/>
                  <a:gd name="connsiteX5" fmla="*/ 2453961 w 5375717"/>
                  <a:gd name="connsiteY5" fmla="*/ 88171 h 9200159"/>
                  <a:gd name="connsiteX6" fmla="*/ 2422320 w 5375717"/>
                  <a:gd name="connsiteY6" fmla="*/ 125125 h 9200159"/>
                  <a:gd name="connsiteX7" fmla="*/ 2387136 w 5375717"/>
                  <a:gd name="connsiteY7" fmla="*/ 178520 h 9200159"/>
                  <a:gd name="connsiteX8" fmla="*/ 2349199 w 5375717"/>
                  <a:gd name="connsiteY8" fmla="*/ 246483 h 9200159"/>
                  <a:gd name="connsiteX9" fmla="*/ 2329445 w 5375717"/>
                  <a:gd name="connsiteY9" fmla="*/ 285344 h 9200159"/>
                  <a:gd name="connsiteX10" fmla="*/ 2309298 w 5375717"/>
                  <a:gd name="connsiteY10" fmla="*/ 327146 h 9200159"/>
                  <a:gd name="connsiteX11" fmla="*/ 2288858 w 5375717"/>
                  <a:gd name="connsiteY11" fmla="*/ 371655 h 9200159"/>
                  <a:gd name="connsiteX12" fmla="*/ 2268224 w 5375717"/>
                  <a:gd name="connsiteY12" fmla="*/ 418638 h 9200159"/>
                  <a:gd name="connsiteX13" fmla="*/ 2247493 w 5375717"/>
                  <a:gd name="connsiteY13" fmla="*/ 467860 h 9200159"/>
                  <a:gd name="connsiteX14" fmla="*/ 2226765 w 5375717"/>
                  <a:gd name="connsiteY14" fmla="*/ 519089 h 9200159"/>
                  <a:gd name="connsiteX15" fmla="*/ 2206138 w 5375717"/>
                  <a:gd name="connsiteY15" fmla="*/ 572089 h 9200159"/>
                  <a:gd name="connsiteX16" fmla="*/ 2185711 w 5375717"/>
                  <a:gd name="connsiteY16" fmla="*/ 626628 h 9200159"/>
                  <a:gd name="connsiteX17" fmla="*/ 2165584 w 5375717"/>
                  <a:gd name="connsiteY17" fmla="*/ 682471 h 9200159"/>
                  <a:gd name="connsiteX18" fmla="*/ 2145853 w 5375717"/>
                  <a:gd name="connsiteY18" fmla="*/ 739386 h 9200159"/>
                  <a:gd name="connsiteX19" fmla="*/ 2126620 w 5375717"/>
                  <a:gd name="connsiteY19" fmla="*/ 797137 h 9200159"/>
                  <a:gd name="connsiteX20" fmla="*/ 2107981 w 5375717"/>
                  <a:gd name="connsiteY20" fmla="*/ 855491 h 9200159"/>
                  <a:gd name="connsiteX21" fmla="*/ 2090035 w 5375717"/>
                  <a:gd name="connsiteY21" fmla="*/ 914215 h 9200159"/>
                  <a:gd name="connsiteX22" fmla="*/ 2072882 w 5375717"/>
                  <a:gd name="connsiteY22" fmla="*/ 973075 h 9200159"/>
                  <a:gd name="connsiteX23" fmla="*/ 2056621 w 5375717"/>
                  <a:gd name="connsiteY23" fmla="*/ 1031836 h 9200159"/>
                  <a:gd name="connsiteX24" fmla="*/ 2041349 w 5375717"/>
                  <a:gd name="connsiteY24" fmla="*/ 1090266 h 9200159"/>
                  <a:gd name="connsiteX25" fmla="*/ 2027166 w 5375717"/>
                  <a:gd name="connsiteY25" fmla="*/ 1148130 h 9200159"/>
                  <a:gd name="connsiteX26" fmla="*/ 2014170 w 5375717"/>
                  <a:gd name="connsiteY26" fmla="*/ 1205195 h 9200159"/>
                  <a:gd name="connsiteX27" fmla="*/ 2002460 w 5375717"/>
                  <a:gd name="connsiteY27" fmla="*/ 1261226 h 9200159"/>
                  <a:gd name="connsiteX28" fmla="*/ 1992134 w 5375717"/>
                  <a:gd name="connsiteY28" fmla="*/ 1315991 h 9200159"/>
                  <a:gd name="connsiteX29" fmla="*/ 1983293 w 5375717"/>
                  <a:gd name="connsiteY29" fmla="*/ 1369254 h 9200159"/>
                  <a:gd name="connsiteX30" fmla="*/ 1976033 w 5375717"/>
                  <a:gd name="connsiteY30" fmla="*/ 1420784 h 9200159"/>
                  <a:gd name="connsiteX31" fmla="*/ 1970454 w 5375717"/>
                  <a:gd name="connsiteY31" fmla="*/ 1470344 h 9200159"/>
                  <a:gd name="connsiteX32" fmla="*/ 1964608 w 5375717"/>
                  <a:gd name="connsiteY32" fmla="*/ 1517495 h 9200159"/>
                  <a:gd name="connsiteX33" fmla="*/ 1956302 w 5375717"/>
                  <a:gd name="connsiteY33" fmla="*/ 1564999 h 9200159"/>
                  <a:gd name="connsiteX34" fmla="*/ 1945684 w 5375717"/>
                  <a:gd name="connsiteY34" fmla="*/ 1612803 h 9200159"/>
                  <a:gd name="connsiteX35" fmla="*/ 1932903 w 5375717"/>
                  <a:gd name="connsiteY35" fmla="*/ 1660859 h 9200159"/>
                  <a:gd name="connsiteX36" fmla="*/ 1918109 w 5375717"/>
                  <a:gd name="connsiteY36" fmla="*/ 1709114 h 9200159"/>
                  <a:gd name="connsiteX37" fmla="*/ 1901451 w 5375717"/>
                  <a:gd name="connsiteY37" fmla="*/ 1757518 h 9200159"/>
                  <a:gd name="connsiteX38" fmla="*/ 1883078 w 5375717"/>
                  <a:gd name="connsiteY38" fmla="*/ 1806019 h 9200159"/>
                  <a:gd name="connsiteX39" fmla="*/ 1863139 w 5375717"/>
                  <a:gd name="connsiteY39" fmla="*/ 1854568 h 9200159"/>
                  <a:gd name="connsiteX40" fmla="*/ 1841784 w 5375717"/>
                  <a:gd name="connsiteY40" fmla="*/ 1903112 h 9200159"/>
                  <a:gd name="connsiteX41" fmla="*/ 1819161 w 5375717"/>
                  <a:gd name="connsiteY41" fmla="*/ 1951602 h 9200159"/>
                  <a:gd name="connsiteX42" fmla="*/ 1795420 w 5375717"/>
                  <a:gd name="connsiteY42" fmla="*/ 1999986 h 9200159"/>
                  <a:gd name="connsiteX43" fmla="*/ 1770709 w 5375717"/>
                  <a:gd name="connsiteY43" fmla="*/ 2048213 h 9200159"/>
                  <a:gd name="connsiteX44" fmla="*/ 1745179 w 5375717"/>
                  <a:gd name="connsiteY44" fmla="*/ 2096232 h 9200159"/>
                  <a:gd name="connsiteX45" fmla="*/ 1718978 w 5375717"/>
                  <a:gd name="connsiteY45" fmla="*/ 2143993 h 9200159"/>
                  <a:gd name="connsiteX46" fmla="*/ 1692255 w 5375717"/>
                  <a:gd name="connsiteY46" fmla="*/ 2191444 h 9200159"/>
                  <a:gd name="connsiteX47" fmla="*/ 1665160 w 5375717"/>
                  <a:gd name="connsiteY47" fmla="*/ 2238535 h 9200159"/>
                  <a:gd name="connsiteX48" fmla="*/ 1637842 w 5375717"/>
                  <a:gd name="connsiteY48" fmla="*/ 2285214 h 9200159"/>
                  <a:gd name="connsiteX49" fmla="*/ 1610449 w 5375717"/>
                  <a:gd name="connsiteY49" fmla="*/ 2331431 h 9200159"/>
                  <a:gd name="connsiteX50" fmla="*/ 1529318 w 5375717"/>
                  <a:gd name="connsiteY50" fmla="*/ 2466799 h 9200159"/>
                  <a:gd name="connsiteX51" fmla="*/ 1477594 w 5375717"/>
                  <a:gd name="connsiteY51" fmla="*/ 2553799 h 9200159"/>
                  <a:gd name="connsiteX52" fmla="*/ 1452889 w 5375717"/>
                  <a:gd name="connsiteY52" fmla="*/ 2596173 h 9200159"/>
                  <a:gd name="connsiteX53" fmla="*/ 1429154 w 5375717"/>
                  <a:gd name="connsiteY53" fmla="*/ 2637729 h 9200159"/>
                  <a:gd name="connsiteX54" fmla="*/ 1406537 w 5375717"/>
                  <a:gd name="connsiteY54" fmla="*/ 2678414 h 9200159"/>
                  <a:gd name="connsiteX55" fmla="*/ 1385190 w 5375717"/>
                  <a:gd name="connsiteY55" fmla="*/ 2718179 h 9200159"/>
                  <a:gd name="connsiteX56" fmla="*/ 1365259 w 5375717"/>
                  <a:gd name="connsiteY56" fmla="*/ 2756972 h 9200159"/>
                  <a:gd name="connsiteX57" fmla="*/ 1346896 w 5375717"/>
                  <a:gd name="connsiteY57" fmla="*/ 2794743 h 9200159"/>
                  <a:gd name="connsiteX58" fmla="*/ 1330248 w 5375717"/>
                  <a:gd name="connsiteY58" fmla="*/ 2831441 h 9200159"/>
                  <a:gd name="connsiteX59" fmla="*/ 1315465 w 5375717"/>
                  <a:gd name="connsiteY59" fmla="*/ 2867014 h 9200159"/>
                  <a:gd name="connsiteX60" fmla="*/ 1299099 w 5375717"/>
                  <a:gd name="connsiteY60" fmla="*/ 2908144 h 9200159"/>
                  <a:gd name="connsiteX61" fmla="*/ 1206417 w 5375717"/>
                  <a:gd name="connsiteY61" fmla="*/ 3137377 h 9200159"/>
                  <a:gd name="connsiteX62" fmla="*/ 1166884 w 5375717"/>
                  <a:gd name="connsiteY62" fmla="*/ 3237123 h 9200159"/>
                  <a:gd name="connsiteX63" fmla="*/ 1147148 w 5375717"/>
                  <a:gd name="connsiteY63" fmla="*/ 3288088 h 9200159"/>
                  <a:gd name="connsiteX64" fmla="*/ 1127619 w 5375717"/>
                  <a:gd name="connsiteY64" fmla="*/ 3339572 h 9200159"/>
                  <a:gd name="connsiteX65" fmla="*/ 1108436 w 5375717"/>
                  <a:gd name="connsiteY65" fmla="*/ 3391415 h 9200159"/>
                  <a:gd name="connsiteX66" fmla="*/ 1089739 w 5375717"/>
                  <a:gd name="connsiteY66" fmla="*/ 3443460 h 9200159"/>
                  <a:gd name="connsiteX67" fmla="*/ 1071668 w 5375717"/>
                  <a:gd name="connsiteY67" fmla="*/ 3495547 h 9200159"/>
                  <a:gd name="connsiteX68" fmla="*/ 1054362 w 5375717"/>
                  <a:gd name="connsiteY68" fmla="*/ 3547520 h 9200159"/>
                  <a:gd name="connsiteX69" fmla="*/ 1037961 w 5375717"/>
                  <a:gd name="connsiteY69" fmla="*/ 3599220 h 9200159"/>
                  <a:gd name="connsiteX70" fmla="*/ 1022604 w 5375717"/>
                  <a:gd name="connsiteY70" fmla="*/ 3650488 h 9200159"/>
                  <a:gd name="connsiteX71" fmla="*/ 1008431 w 5375717"/>
                  <a:gd name="connsiteY71" fmla="*/ 3701167 h 9200159"/>
                  <a:gd name="connsiteX72" fmla="*/ 995581 w 5375717"/>
                  <a:gd name="connsiteY72" fmla="*/ 3751098 h 9200159"/>
                  <a:gd name="connsiteX73" fmla="*/ 984194 w 5375717"/>
                  <a:gd name="connsiteY73" fmla="*/ 3800123 h 9200159"/>
                  <a:gd name="connsiteX74" fmla="*/ 974410 w 5375717"/>
                  <a:gd name="connsiteY74" fmla="*/ 3848085 h 9200159"/>
                  <a:gd name="connsiteX75" fmla="*/ 966368 w 5375717"/>
                  <a:gd name="connsiteY75" fmla="*/ 3894824 h 9200159"/>
                  <a:gd name="connsiteX76" fmla="*/ 960208 w 5375717"/>
                  <a:gd name="connsiteY76" fmla="*/ 3940183 h 9200159"/>
                  <a:gd name="connsiteX77" fmla="*/ 956069 w 5375717"/>
                  <a:gd name="connsiteY77" fmla="*/ 3984003 h 9200159"/>
                  <a:gd name="connsiteX78" fmla="*/ 954091 w 5375717"/>
                  <a:gd name="connsiteY78" fmla="*/ 4026126 h 9200159"/>
                  <a:gd name="connsiteX79" fmla="*/ 954414 w 5375717"/>
                  <a:gd name="connsiteY79" fmla="*/ 4066395 h 9200159"/>
                  <a:gd name="connsiteX80" fmla="*/ 957177 w 5375717"/>
                  <a:gd name="connsiteY80" fmla="*/ 4104651 h 9200159"/>
                  <a:gd name="connsiteX81" fmla="*/ 962519 w 5375717"/>
                  <a:gd name="connsiteY81" fmla="*/ 4140735 h 9200159"/>
                  <a:gd name="connsiteX82" fmla="*/ 973530 w 5375717"/>
                  <a:gd name="connsiteY82" fmla="*/ 4199215 h 9200159"/>
                  <a:gd name="connsiteX83" fmla="*/ 984987 w 5375717"/>
                  <a:gd name="connsiteY83" fmla="*/ 4263465 h 9200159"/>
                  <a:gd name="connsiteX84" fmla="*/ 996251 w 5375717"/>
                  <a:gd name="connsiteY84" fmla="*/ 4333250 h 9200159"/>
                  <a:gd name="connsiteX85" fmla="*/ 1006684 w 5375717"/>
                  <a:gd name="connsiteY85" fmla="*/ 4408334 h 9200159"/>
                  <a:gd name="connsiteX86" fmla="*/ 1011391 w 5375717"/>
                  <a:gd name="connsiteY86" fmla="*/ 4447789 h 9200159"/>
                  <a:gd name="connsiteX87" fmla="*/ 1015650 w 5375717"/>
                  <a:gd name="connsiteY87" fmla="*/ 4488481 h 9200159"/>
                  <a:gd name="connsiteX88" fmla="*/ 1019384 w 5375717"/>
                  <a:gd name="connsiteY88" fmla="*/ 4530379 h 9200159"/>
                  <a:gd name="connsiteX89" fmla="*/ 1022511 w 5375717"/>
                  <a:gd name="connsiteY89" fmla="*/ 4573455 h 9200159"/>
                  <a:gd name="connsiteX90" fmla="*/ 1024952 w 5375717"/>
                  <a:gd name="connsiteY90" fmla="*/ 4617680 h 9200159"/>
                  <a:gd name="connsiteX91" fmla="*/ 1026628 w 5375717"/>
                  <a:gd name="connsiteY91" fmla="*/ 4663022 h 9200159"/>
                  <a:gd name="connsiteX92" fmla="*/ 1027458 w 5375717"/>
                  <a:gd name="connsiteY92" fmla="*/ 4709454 h 9200159"/>
                  <a:gd name="connsiteX93" fmla="*/ 1027364 w 5375717"/>
                  <a:gd name="connsiteY93" fmla="*/ 4756946 h 9200159"/>
                  <a:gd name="connsiteX94" fmla="*/ 1026265 w 5375717"/>
                  <a:gd name="connsiteY94" fmla="*/ 4805468 h 9200159"/>
                  <a:gd name="connsiteX95" fmla="*/ 1024082 w 5375717"/>
                  <a:gd name="connsiteY95" fmla="*/ 4854990 h 9200159"/>
                  <a:gd name="connsiteX96" fmla="*/ 1020734 w 5375717"/>
                  <a:gd name="connsiteY96" fmla="*/ 4905484 h 9200159"/>
                  <a:gd name="connsiteX97" fmla="*/ 1016143 w 5375717"/>
                  <a:gd name="connsiteY97" fmla="*/ 4956920 h 9200159"/>
                  <a:gd name="connsiteX98" fmla="*/ 1010228 w 5375717"/>
                  <a:gd name="connsiteY98" fmla="*/ 5009268 h 9200159"/>
                  <a:gd name="connsiteX99" fmla="*/ 1002910 w 5375717"/>
                  <a:gd name="connsiteY99" fmla="*/ 5062500 h 9200159"/>
                  <a:gd name="connsiteX100" fmla="*/ 994109 w 5375717"/>
                  <a:gd name="connsiteY100" fmla="*/ 5116584 h 9200159"/>
                  <a:gd name="connsiteX101" fmla="*/ 983746 w 5375717"/>
                  <a:gd name="connsiteY101" fmla="*/ 5171493 h 9200159"/>
                  <a:gd name="connsiteX102" fmla="*/ 971740 w 5375717"/>
                  <a:gd name="connsiteY102" fmla="*/ 5227197 h 9200159"/>
                  <a:gd name="connsiteX103" fmla="*/ 958012 w 5375717"/>
                  <a:gd name="connsiteY103" fmla="*/ 5283665 h 9200159"/>
                  <a:gd name="connsiteX104" fmla="*/ 942482 w 5375717"/>
                  <a:gd name="connsiteY104" fmla="*/ 5340870 h 9200159"/>
                  <a:gd name="connsiteX105" fmla="*/ 925071 w 5375717"/>
                  <a:gd name="connsiteY105" fmla="*/ 5398780 h 9200159"/>
                  <a:gd name="connsiteX106" fmla="*/ 905699 w 5375717"/>
                  <a:gd name="connsiteY106" fmla="*/ 5457368 h 9200159"/>
                  <a:gd name="connsiteX107" fmla="*/ 884285 w 5375717"/>
                  <a:gd name="connsiteY107" fmla="*/ 5516603 h 9200159"/>
                  <a:gd name="connsiteX108" fmla="*/ 860751 w 5375717"/>
                  <a:gd name="connsiteY108" fmla="*/ 5576455 h 9200159"/>
                  <a:gd name="connsiteX109" fmla="*/ 835017 w 5375717"/>
                  <a:gd name="connsiteY109" fmla="*/ 5636897 h 9200159"/>
                  <a:gd name="connsiteX110" fmla="*/ 807003 w 5375717"/>
                  <a:gd name="connsiteY110" fmla="*/ 5697897 h 9200159"/>
                  <a:gd name="connsiteX111" fmla="*/ 776629 w 5375717"/>
                  <a:gd name="connsiteY111" fmla="*/ 5759427 h 9200159"/>
                  <a:gd name="connsiteX112" fmla="*/ 753704 w 5375717"/>
                  <a:gd name="connsiteY112" fmla="*/ 5803204 h 9200159"/>
                  <a:gd name="connsiteX113" fmla="*/ 729638 w 5375717"/>
                  <a:gd name="connsiteY113" fmla="*/ 5847006 h 9200159"/>
                  <a:gd name="connsiteX114" fmla="*/ 704501 w 5375717"/>
                  <a:gd name="connsiteY114" fmla="*/ 5890792 h 9200159"/>
                  <a:gd name="connsiteX115" fmla="*/ 678363 w 5375717"/>
                  <a:gd name="connsiteY115" fmla="*/ 5934520 h 9200159"/>
                  <a:gd name="connsiteX116" fmla="*/ 651293 w 5375717"/>
                  <a:gd name="connsiteY116" fmla="*/ 5978150 h 9200159"/>
                  <a:gd name="connsiteX117" fmla="*/ 623362 w 5375717"/>
                  <a:gd name="connsiteY117" fmla="*/ 6021642 h 9200159"/>
                  <a:gd name="connsiteX118" fmla="*/ 594639 w 5375717"/>
                  <a:gd name="connsiteY118" fmla="*/ 6064955 h 9200159"/>
                  <a:gd name="connsiteX119" fmla="*/ 565194 w 5375717"/>
                  <a:gd name="connsiteY119" fmla="*/ 6108049 h 9200159"/>
                  <a:gd name="connsiteX120" fmla="*/ 535097 w 5375717"/>
                  <a:gd name="connsiteY120" fmla="*/ 6150882 h 9200159"/>
                  <a:gd name="connsiteX121" fmla="*/ 504418 w 5375717"/>
                  <a:gd name="connsiteY121" fmla="*/ 6193414 h 9200159"/>
                  <a:gd name="connsiteX122" fmla="*/ 473225 w 5375717"/>
                  <a:gd name="connsiteY122" fmla="*/ 6235604 h 9200159"/>
                  <a:gd name="connsiteX123" fmla="*/ 441590 w 5375717"/>
                  <a:gd name="connsiteY123" fmla="*/ 6277412 h 9200159"/>
                  <a:gd name="connsiteX124" fmla="*/ 409582 w 5375717"/>
                  <a:gd name="connsiteY124" fmla="*/ 6318797 h 9200159"/>
                  <a:gd name="connsiteX125" fmla="*/ 377271 w 5375717"/>
                  <a:gd name="connsiteY125" fmla="*/ 6359719 h 9200159"/>
                  <a:gd name="connsiteX126" fmla="*/ 344726 w 5375717"/>
                  <a:gd name="connsiteY126" fmla="*/ 6400136 h 9200159"/>
                  <a:gd name="connsiteX127" fmla="*/ 312018 w 5375717"/>
                  <a:gd name="connsiteY127" fmla="*/ 6440009 h 9200159"/>
                  <a:gd name="connsiteX128" fmla="*/ 279216 w 5375717"/>
                  <a:gd name="connsiteY128" fmla="*/ 6479296 h 9200159"/>
                  <a:gd name="connsiteX129" fmla="*/ 246389 w 5375717"/>
                  <a:gd name="connsiteY129" fmla="*/ 6517957 h 9200159"/>
                  <a:gd name="connsiteX130" fmla="*/ 213609 w 5375717"/>
                  <a:gd name="connsiteY130" fmla="*/ 6555951 h 9200159"/>
                  <a:gd name="connsiteX131" fmla="*/ 180944 w 5375717"/>
                  <a:gd name="connsiteY131" fmla="*/ 6593237 h 9200159"/>
                  <a:gd name="connsiteX132" fmla="*/ 148464 w 5375717"/>
                  <a:gd name="connsiteY132" fmla="*/ 6629776 h 9200159"/>
                  <a:gd name="connsiteX133" fmla="*/ 116239 w 5375717"/>
                  <a:gd name="connsiteY133" fmla="*/ 6665525 h 9200159"/>
                  <a:gd name="connsiteX134" fmla="*/ -1 w 5375717"/>
                  <a:gd name="connsiteY134" fmla="*/ 8385164 h 9200159"/>
                  <a:gd name="connsiteX135" fmla="*/ 24443 w 5375717"/>
                  <a:gd name="connsiteY135" fmla="*/ 8420163 h 9200159"/>
                  <a:gd name="connsiteX136" fmla="*/ 76251 w 5375717"/>
                  <a:gd name="connsiteY136" fmla="*/ 8491017 h 9200159"/>
                  <a:gd name="connsiteX137" fmla="*/ 103681 w 5375717"/>
                  <a:gd name="connsiteY137" fmla="*/ 8526858 h 9200159"/>
                  <a:gd name="connsiteX138" fmla="*/ 138497 w 5375717"/>
                  <a:gd name="connsiteY138" fmla="*/ 8570512 h 9200159"/>
                  <a:gd name="connsiteX139" fmla="*/ 173530 w 5375717"/>
                  <a:gd name="connsiteY139" fmla="*/ 8611914 h 9200159"/>
                  <a:gd name="connsiteX140" fmla="*/ 208753 w 5375717"/>
                  <a:gd name="connsiteY140" fmla="*/ 8651112 h 9200159"/>
                  <a:gd name="connsiteX141" fmla="*/ 244138 w 5375717"/>
                  <a:gd name="connsiteY141" fmla="*/ 8688154 h 9200159"/>
                  <a:gd name="connsiteX142" fmla="*/ 279660 w 5375717"/>
                  <a:gd name="connsiteY142" fmla="*/ 8723087 h 9200159"/>
                  <a:gd name="connsiteX143" fmla="*/ 315290 w 5375717"/>
                  <a:gd name="connsiteY143" fmla="*/ 8755958 h 9200159"/>
                  <a:gd name="connsiteX144" fmla="*/ 351001 w 5375717"/>
                  <a:gd name="connsiteY144" fmla="*/ 8786814 h 9200159"/>
                  <a:gd name="connsiteX145" fmla="*/ 388074 w 5375717"/>
                  <a:gd name="connsiteY145" fmla="*/ 8816678 h 9200159"/>
                  <a:gd name="connsiteX146" fmla="*/ 425185 w 5375717"/>
                  <a:gd name="connsiteY146" fmla="*/ 8844488 h 9200159"/>
                  <a:gd name="connsiteX147" fmla="*/ 462301 w 5375717"/>
                  <a:gd name="connsiteY147" fmla="*/ 8870332 h 9200159"/>
                  <a:gd name="connsiteX148" fmla="*/ 499388 w 5375717"/>
                  <a:gd name="connsiteY148" fmla="*/ 8894295 h 9200159"/>
                  <a:gd name="connsiteX149" fmla="*/ 910271 w 5375717"/>
                  <a:gd name="connsiteY149" fmla="*/ 9133154 h 9200159"/>
                  <a:gd name="connsiteX150" fmla="*/ 1191081 w 5375717"/>
                  <a:gd name="connsiteY150" fmla="*/ 9200160 h 9200159"/>
                  <a:gd name="connsiteX151" fmla="*/ 1471281 w 5375717"/>
                  <a:gd name="connsiteY151" fmla="*/ 9083959 h 9200159"/>
                  <a:gd name="connsiteX152" fmla="*/ 1880335 w 5375717"/>
                  <a:gd name="connsiteY152" fmla="*/ 8773200 h 9200159"/>
                  <a:gd name="connsiteX153" fmla="*/ 2041706 w 5375717"/>
                  <a:gd name="connsiteY153" fmla="*/ 8526968 h 9200159"/>
                  <a:gd name="connsiteX154" fmla="*/ 2420152 w 5375717"/>
                  <a:gd name="connsiteY154" fmla="*/ 7971992 h 9200159"/>
                  <a:gd name="connsiteX155" fmla="*/ 2857172 w 5375717"/>
                  <a:gd name="connsiteY155" fmla="*/ 7383855 h 9200159"/>
                  <a:gd name="connsiteX156" fmla="*/ 3194265 w 5375717"/>
                  <a:gd name="connsiteY156" fmla="*/ 7038139 h 9200159"/>
                  <a:gd name="connsiteX157" fmla="*/ 3197109 w 5375717"/>
                  <a:gd name="connsiteY157" fmla="*/ 7036399 h 9200159"/>
                  <a:gd name="connsiteX158" fmla="*/ 3389231 w 5375717"/>
                  <a:gd name="connsiteY158" fmla="*/ 6935271 h 9200159"/>
                  <a:gd name="connsiteX159" fmla="*/ 3562293 w 5375717"/>
                  <a:gd name="connsiteY159" fmla="*/ 6822161 h 9200159"/>
                  <a:gd name="connsiteX160" fmla="*/ 3821168 w 5375717"/>
                  <a:gd name="connsiteY160" fmla="*/ 6622123 h 9200159"/>
                  <a:gd name="connsiteX161" fmla="*/ 4421326 w 5375717"/>
                  <a:gd name="connsiteY161" fmla="*/ 5827524 h 9200159"/>
                  <a:gd name="connsiteX162" fmla="*/ 4437503 w 5375717"/>
                  <a:gd name="connsiteY162" fmla="*/ 5821269 h 9200159"/>
                  <a:gd name="connsiteX163" fmla="*/ 4475121 w 5375717"/>
                  <a:gd name="connsiteY163" fmla="*/ 5801972 h 9200159"/>
                  <a:gd name="connsiteX164" fmla="*/ 4517815 w 5375717"/>
                  <a:gd name="connsiteY164" fmla="*/ 5768834 h 9200159"/>
                  <a:gd name="connsiteX165" fmla="*/ 4549215 w 5375717"/>
                  <a:gd name="connsiteY165" fmla="*/ 5721060 h 9200159"/>
                  <a:gd name="connsiteX166" fmla="*/ 4562572 w 5375717"/>
                  <a:gd name="connsiteY166" fmla="*/ 5692997 h 9200159"/>
                  <a:gd name="connsiteX167" fmla="*/ 4583562 w 5375717"/>
                  <a:gd name="connsiteY167" fmla="*/ 5658715 h 9200159"/>
                  <a:gd name="connsiteX168" fmla="*/ 4610880 w 5375717"/>
                  <a:gd name="connsiteY168" fmla="*/ 5619365 h 9200159"/>
                  <a:gd name="connsiteX169" fmla="*/ 4643221 w 5375717"/>
                  <a:gd name="connsiteY169" fmla="*/ 5576097 h 9200159"/>
                  <a:gd name="connsiteX170" fmla="*/ 4679279 w 5375717"/>
                  <a:gd name="connsiteY170" fmla="*/ 5530061 h 9200159"/>
                  <a:gd name="connsiteX171" fmla="*/ 4717749 w 5375717"/>
                  <a:gd name="connsiteY171" fmla="*/ 5482407 h 9200159"/>
                  <a:gd name="connsiteX172" fmla="*/ 4757327 w 5375717"/>
                  <a:gd name="connsiteY172" fmla="*/ 5434286 h 9200159"/>
                  <a:gd name="connsiteX173" fmla="*/ 4834584 w 5375717"/>
                  <a:gd name="connsiteY173" fmla="*/ 5341241 h 9200159"/>
                  <a:gd name="connsiteX174" fmla="*/ 4866385 w 5375717"/>
                  <a:gd name="connsiteY174" fmla="*/ 5301708 h 9200159"/>
                  <a:gd name="connsiteX175" fmla="*/ 4895667 w 5375717"/>
                  <a:gd name="connsiteY175" fmla="*/ 5262520 h 9200159"/>
                  <a:gd name="connsiteX176" fmla="*/ 4922080 w 5375717"/>
                  <a:gd name="connsiteY176" fmla="*/ 5223037 h 9200159"/>
                  <a:gd name="connsiteX177" fmla="*/ 4945278 w 5375717"/>
                  <a:gd name="connsiteY177" fmla="*/ 5182623 h 9200159"/>
                  <a:gd name="connsiteX178" fmla="*/ 4964913 w 5375717"/>
                  <a:gd name="connsiteY178" fmla="*/ 5140638 h 9200159"/>
                  <a:gd name="connsiteX179" fmla="*/ 4980635 w 5375717"/>
                  <a:gd name="connsiteY179" fmla="*/ 5096445 h 9200159"/>
                  <a:gd name="connsiteX180" fmla="*/ 4992098 w 5375717"/>
                  <a:gd name="connsiteY180" fmla="*/ 5049406 h 9200159"/>
                  <a:gd name="connsiteX181" fmla="*/ 4998954 w 5375717"/>
                  <a:gd name="connsiteY181" fmla="*/ 4998882 h 9200159"/>
                  <a:gd name="connsiteX182" fmla="*/ 5000853 w 5375717"/>
                  <a:gd name="connsiteY182" fmla="*/ 4944235 h 9200159"/>
                  <a:gd name="connsiteX183" fmla="*/ 4997449 w 5375717"/>
                  <a:gd name="connsiteY183" fmla="*/ 4884828 h 9200159"/>
                  <a:gd name="connsiteX184" fmla="*/ 4993756 w 5375717"/>
                  <a:gd name="connsiteY184" fmla="*/ 4832728 h 9200159"/>
                  <a:gd name="connsiteX185" fmla="*/ 4993999 w 5375717"/>
                  <a:gd name="connsiteY185" fmla="*/ 4788104 h 9200159"/>
                  <a:gd name="connsiteX186" fmla="*/ 4998491 w 5375717"/>
                  <a:gd name="connsiteY186" fmla="*/ 4749335 h 9200159"/>
                  <a:gd name="connsiteX187" fmla="*/ 5021472 w 5375717"/>
                  <a:gd name="connsiteY187" fmla="*/ 4682887 h 9200159"/>
                  <a:gd name="connsiteX188" fmla="*/ 5065205 w 5375717"/>
                  <a:gd name="connsiteY188" fmla="*/ 4620429 h 9200159"/>
                  <a:gd name="connsiteX189" fmla="*/ 5095636 w 5375717"/>
                  <a:gd name="connsiteY189" fmla="*/ 4586647 h 9200159"/>
                  <a:gd name="connsiteX190" fmla="*/ 5132194 w 5375717"/>
                  <a:gd name="connsiteY190" fmla="*/ 4549004 h 9200159"/>
                  <a:gd name="connsiteX191" fmla="*/ 5224944 w 5375717"/>
                  <a:gd name="connsiteY191" fmla="*/ 4455657 h 9200159"/>
                  <a:gd name="connsiteX192" fmla="*/ 5257278 w 5375717"/>
                  <a:gd name="connsiteY192" fmla="*/ 4419043 h 9200159"/>
                  <a:gd name="connsiteX193" fmla="*/ 5285432 w 5375717"/>
                  <a:gd name="connsiteY193" fmla="*/ 4379812 h 9200159"/>
                  <a:gd name="connsiteX194" fmla="*/ 5309527 w 5375717"/>
                  <a:gd name="connsiteY194" fmla="*/ 4338319 h 9200159"/>
                  <a:gd name="connsiteX195" fmla="*/ 5329687 w 5375717"/>
                  <a:gd name="connsiteY195" fmla="*/ 4294915 h 9200159"/>
                  <a:gd name="connsiteX196" fmla="*/ 5346032 w 5375717"/>
                  <a:gd name="connsiteY196" fmla="*/ 4249953 h 9200159"/>
                  <a:gd name="connsiteX197" fmla="*/ 5358686 w 5375717"/>
                  <a:gd name="connsiteY197" fmla="*/ 4203787 h 9200159"/>
                  <a:gd name="connsiteX198" fmla="*/ 5367770 w 5375717"/>
                  <a:gd name="connsiteY198" fmla="*/ 4156769 h 9200159"/>
                  <a:gd name="connsiteX199" fmla="*/ 5373406 w 5375717"/>
                  <a:gd name="connsiteY199" fmla="*/ 4109251 h 9200159"/>
                  <a:gd name="connsiteX200" fmla="*/ 5375716 w 5375717"/>
                  <a:gd name="connsiteY200" fmla="*/ 4061588 h 9200159"/>
                  <a:gd name="connsiteX201" fmla="*/ 5374822 w 5375717"/>
                  <a:gd name="connsiteY201" fmla="*/ 4014131 h 9200159"/>
                  <a:gd name="connsiteX202" fmla="*/ 5370847 w 5375717"/>
                  <a:gd name="connsiteY202" fmla="*/ 3967233 h 9200159"/>
                  <a:gd name="connsiteX203" fmla="*/ 5363912 w 5375717"/>
                  <a:gd name="connsiteY203" fmla="*/ 3921248 h 9200159"/>
                  <a:gd name="connsiteX204" fmla="*/ 5354140 w 5375717"/>
                  <a:gd name="connsiteY204" fmla="*/ 3876528 h 9200159"/>
                  <a:gd name="connsiteX205" fmla="*/ 5341652 w 5375717"/>
                  <a:gd name="connsiteY205" fmla="*/ 3833426 h 9200159"/>
                  <a:gd name="connsiteX206" fmla="*/ 5326571 w 5375717"/>
                  <a:gd name="connsiteY206" fmla="*/ 3792295 h 9200159"/>
                  <a:gd name="connsiteX207" fmla="*/ 5309019 w 5375717"/>
                  <a:gd name="connsiteY207" fmla="*/ 3753487 h 9200159"/>
                  <a:gd name="connsiteX208" fmla="*/ 5289117 w 5375717"/>
                  <a:gd name="connsiteY208" fmla="*/ 3717355 h 9200159"/>
                  <a:gd name="connsiteX209" fmla="*/ 5258743 w 5375717"/>
                  <a:gd name="connsiteY209" fmla="*/ 3666739 h 9200159"/>
                  <a:gd name="connsiteX210" fmla="*/ 5232739 w 5375717"/>
                  <a:gd name="connsiteY210" fmla="*/ 3621031 h 9200159"/>
                  <a:gd name="connsiteX211" fmla="*/ 5211294 w 5375717"/>
                  <a:gd name="connsiteY211" fmla="*/ 3578831 h 9200159"/>
                  <a:gd name="connsiteX212" fmla="*/ 5194599 w 5375717"/>
                  <a:gd name="connsiteY212" fmla="*/ 3538740 h 9200159"/>
                  <a:gd name="connsiteX213" fmla="*/ 5182843 w 5375717"/>
                  <a:gd name="connsiteY213" fmla="*/ 3499357 h 9200159"/>
                  <a:gd name="connsiteX214" fmla="*/ 5176215 w 5375717"/>
                  <a:gd name="connsiteY214" fmla="*/ 3459283 h 9200159"/>
                  <a:gd name="connsiteX215" fmla="*/ 5174906 w 5375717"/>
                  <a:gd name="connsiteY215" fmla="*/ 3417118 h 9200159"/>
                  <a:gd name="connsiteX216" fmla="*/ 5179105 w 5375717"/>
                  <a:gd name="connsiteY216" fmla="*/ 3371463 h 9200159"/>
                  <a:gd name="connsiteX217" fmla="*/ 5189001 w 5375717"/>
                  <a:gd name="connsiteY217" fmla="*/ 3320916 h 9200159"/>
                  <a:gd name="connsiteX218" fmla="*/ 5204785 w 5375717"/>
                  <a:gd name="connsiteY218" fmla="*/ 3264079 h 9200159"/>
                  <a:gd name="connsiteX219" fmla="*/ 5226646 w 5375717"/>
                  <a:gd name="connsiteY219" fmla="*/ 3199551 h 9200159"/>
                  <a:gd name="connsiteX220" fmla="*/ 5243527 w 5375717"/>
                  <a:gd name="connsiteY220" fmla="*/ 3145509 h 9200159"/>
                  <a:gd name="connsiteX221" fmla="*/ 5255214 w 5375717"/>
                  <a:gd name="connsiteY221" fmla="*/ 3091646 h 9200159"/>
                  <a:gd name="connsiteX222" fmla="*/ 5262028 w 5375717"/>
                  <a:gd name="connsiteY222" fmla="*/ 3038251 h 9200159"/>
                  <a:gd name="connsiteX223" fmla="*/ 5264293 w 5375717"/>
                  <a:gd name="connsiteY223" fmla="*/ 2985612 h 9200159"/>
                  <a:gd name="connsiteX224" fmla="*/ 5262329 w 5375717"/>
                  <a:gd name="connsiteY224" fmla="*/ 2934017 h 9200159"/>
                  <a:gd name="connsiteX225" fmla="*/ 5256460 w 5375717"/>
                  <a:gd name="connsiteY225" fmla="*/ 2883752 h 9200159"/>
                  <a:gd name="connsiteX226" fmla="*/ 5247007 w 5375717"/>
                  <a:gd name="connsiteY226" fmla="*/ 2835107 h 9200159"/>
                  <a:gd name="connsiteX227" fmla="*/ 5234292 w 5375717"/>
                  <a:gd name="connsiteY227" fmla="*/ 2788368 h 9200159"/>
                  <a:gd name="connsiteX228" fmla="*/ 5218639 w 5375717"/>
                  <a:gd name="connsiteY228" fmla="*/ 2743824 h 9200159"/>
                  <a:gd name="connsiteX229" fmla="*/ 5200368 w 5375717"/>
                  <a:gd name="connsiteY229" fmla="*/ 2701763 h 9200159"/>
                  <a:gd name="connsiteX230" fmla="*/ 5179802 w 5375717"/>
                  <a:gd name="connsiteY230" fmla="*/ 2662471 h 9200159"/>
                  <a:gd name="connsiteX231" fmla="*/ 5157264 w 5375717"/>
                  <a:gd name="connsiteY231" fmla="*/ 2626237 h 9200159"/>
                  <a:gd name="connsiteX232" fmla="*/ 5133075 w 5375717"/>
                  <a:gd name="connsiteY232" fmla="*/ 2593349 h 9200159"/>
                  <a:gd name="connsiteX233" fmla="*/ 5107558 w 5375717"/>
                  <a:gd name="connsiteY233" fmla="*/ 2564094 h 9200159"/>
                  <a:gd name="connsiteX234" fmla="*/ 5080112 w 5375717"/>
                  <a:gd name="connsiteY234" fmla="*/ 2533860 h 9200159"/>
                  <a:gd name="connsiteX235" fmla="*/ 5050260 w 5375717"/>
                  <a:gd name="connsiteY235" fmla="*/ 2498414 h 9200159"/>
                  <a:gd name="connsiteX236" fmla="*/ 5018508 w 5375717"/>
                  <a:gd name="connsiteY236" fmla="*/ 2458607 h 9200159"/>
                  <a:gd name="connsiteX237" fmla="*/ 4985360 w 5375717"/>
                  <a:gd name="connsiteY237" fmla="*/ 2415290 h 9200159"/>
                  <a:gd name="connsiteX238" fmla="*/ 4951324 w 5375717"/>
                  <a:gd name="connsiteY238" fmla="*/ 2369314 h 9200159"/>
                  <a:gd name="connsiteX239" fmla="*/ 4916904 w 5375717"/>
                  <a:gd name="connsiteY239" fmla="*/ 2321528 h 9200159"/>
                  <a:gd name="connsiteX240" fmla="*/ 4882606 w 5375717"/>
                  <a:gd name="connsiteY240" fmla="*/ 2272784 h 9200159"/>
                  <a:gd name="connsiteX241" fmla="*/ 4848936 w 5375717"/>
                  <a:gd name="connsiteY241" fmla="*/ 2223933 h 9200159"/>
                  <a:gd name="connsiteX242" fmla="*/ 4816399 w 5375717"/>
                  <a:gd name="connsiteY242" fmla="*/ 2175824 h 9200159"/>
                  <a:gd name="connsiteX243" fmla="*/ 4785502 w 5375717"/>
                  <a:gd name="connsiteY243" fmla="*/ 2129309 h 9200159"/>
                  <a:gd name="connsiteX244" fmla="*/ 4756750 w 5375717"/>
                  <a:gd name="connsiteY244" fmla="*/ 2085239 h 9200159"/>
                  <a:gd name="connsiteX245" fmla="*/ 4730648 w 5375717"/>
                  <a:gd name="connsiteY245" fmla="*/ 2044463 h 9200159"/>
                  <a:gd name="connsiteX246" fmla="*/ 4707703 w 5375717"/>
                  <a:gd name="connsiteY246" fmla="*/ 2007832 h 9200159"/>
                  <a:gd name="connsiteX247" fmla="*/ 4688420 w 5375717"/>
                  <a:gd name="connsiteY247" fmla="*/ 1976198 h 9200159"/>
                  <a:gd name="connsiteX248" fmla="*/ 4668371 w 5375717"/>
                  <a:gd name="connsiteY248" fmla="*/ 1945333 h 9200159"/>
                  <a:gd name="connsiteX249" fmla="*/ 4642598 w 5375717"/>
                  <a:gd name="connsiteY249" fmla="*/ 1910458 h 9200159"/>
                  <a:gd name="connsiteX250" fmla="*/ 4611521 w 5375717"/>
                  <a:gd name="connsiteY250" fmla="*/ 1872956 h 9200159"/>
                  <a:gd name="connsiteX251" fmla="*/ 4575563 w 5375717"/>
                  <a:gd name="connsiteY251" fmla="*/ 1834211 h 9200159"/>
                  <a:gd name="connsiteX252" fmla="*/ 4535145 w 5375717"/>
                  <a:gd name="connsiteY252" fmla="*/ 1795605 h 9200159"/>
                  <a:gd name="connsiteX253" fmla="*/ 4490689 w 5375717"/>
                  <a:gd name="connsiteY253" fmla="*/ 1758523 h 9200159"/>
                  <a:gd name="connsiteX254" fmla="*/ 4442619 w 5375717"/>
                  <a:gd name="connsiteY254" fmla="*/ 1724347 h 9200159"/>
                  <a:gd name="connsiteX255" fmla="*/ 4391354 w 5375717"/>
                  <a:gd name="connsiteY255" fmla="*/ 1694461 h 9200159"/>
                  <a:gd name="connsiteX256" fmla="*/ 4349444 w 5375717"/>
                  <a:gd name="connsiteY256" fmla="*/ 1676458 h 9200159"/>
                  <a:gd name="connsiteX257" fmla="*/ 4305646 w 5375717"/>
                  <a:gd name="connsiteY257" fmla="*/ 1664454 h 9200159"/>
                  <a:gd name="connsiteX258" fmla="*/ 4260012 w 5375717"/>
                  <a:gd name="connsiteY258" fmla="*/ 1657661 h 9200159"/>
                  <a:gd name="connsiteX259" fmla="*/ 4212595 w 5375717"/>
                  <a:gd name="connsiteY259" fmla="*/ 1655293 h 9200159"/>
                  <a:gd name="connsiteX260" fmla="*/ 4163446 w 5375717"/>
                  <a:gd name="connsiteY260" fmla="*/ 1656563 h 9200159"/>
                  <a:gd name="connsiteX261" fmla="*/ 4112619 w 5375717"/>
                  <a:gd name="connsiteY261" fmla="*/ 1660684 h 9200159"/>
                  <a:gd name="connsiteX262" fmla="*/ 4060165 w 5375717"/>
                  <a:gd name="connsiteY262" fmla="*/ 1666869 h 9200159"/>
                  <a:gd name="connsiteX263" fmla="*/ 4006137 w 5375717"/>
                  <a:gd name="connsiteY263" fmla="*/ 1674332 h 9200159"/>
                  <a:gd name="connsiteX264" fmla="*/ 3966082 w 5375717"/>
                  <a:gd name="connsiteY264" fmla="*/ 1680915 h 9200159"/>
                  <a:gd name="connsiteX265" fmla="*/ 3920181 w 5375717"/>
                  <a:gd name="connsiteY265" fmla="*/ 1690013 h 9200159"/>
                  <a:gd name="connsiteX266" fmla="*/ 3869897 w 5375717"/>
                  <a:gd name="connsiteY266" fmla="*/ 1701435 h 9200159"/>
                  <a:gd name="connsiteX267" fmla="*/ 3816688 w 5375717"/>
                  <a:gd name="connsiteY267" fmla="*/ 1714986 h 9200159"/>
                  <a:gd name="connsiteX268" fmla="*/ 3762015 w 5375717"/>
                  <a:gd name="connsiteY268" fmla="*/ 1730475 h 9200159"/>
                  <a:gd name="connsiteX269" fmla="*/ 3707340 w 5375717"/>
                  <a:gd name="connsiteY269" fmla="*/ 1747708 h 9200159"/>
                  <a:gd name="connsiteX270" fmla="*/ 3654121 w 5375717"/>
                  <a:gd name="connsiteY270" fmla="*/ 1766493 h 9200159"/>
                  <a:gd name="connsiteX271" fmla="*/ 3603821 w 5375717"/>
                  <a:gd name="connsiteY271" fmla="*/ 1786636 h 9200159"/>
                  <a:gd name="connsiteX272" fmla="*/ 3557898 w 5375717"/>
                  <a:gd name="connsiteY272" fmla="*/ 1807946 h 9200159"/>
                  <a:gd name="connsiteX273" fmla="*/ 3517814 w 5375717"/>
                  <a:gd name="connsiteY273" fmla="*/ 1830229 h 9200159"/>
                  <a:gd name="connsiteX274" fmla="*/ 3485029 w 5375717"/>
                  <a:gd name="connsiteY274" fmla="*/ 1853292 h 9200159"/>
                  <a:gd name="connsiteX275" fmla="*/ 3447198 w 5375717"/>
                  <a:gd name="connsiteY275" fmla="*/ 1900989 h 9200159"/>
                  <a:gd name="connsiteX276" fmla="*/ 3435707 w 5375717"/>
                  <a:gd name="connsiteY276" fmla="*/ 1949993 h 9200159"/>
                  <a:gd name="connsiteX277" fmla="*/ 3435585 w 5375717"/>
                  <a:gd name="connsiteY277" fmla="*/ 1993948 h 9200159"/>
                  <a:gd name="connsiteX278" fmla="*/ 3444905 w 5375717"/>
                  <a:gd name="connsiteY278" fmla="*/ 2035160 h 9200159"/>
                  <a:gd name="connsiteX279" fmla="*/ 3461740 w 5375717"/>
                  <a:gd name="connsiteY279" fmla="*/ 2075936 h 9200159"/>
                  <a:gd name="connsiteX280" fmla="*/ 3484161 w 5375717"/>
                  <a:gd name="connsiteY280" fmla="*/ 2118586 h 9200159"/>
                  <a:gd name="connsiteX281" fmla="*/ 3510241 w 5375717"/>
                  <a:gd name="connsiteY281" fmla="*/ 2165415 h 9200159"/>
                  <a:gd name="connsiteX282" fmla="*/ 3549879 w 5375717"/>
                  <a:gd name="connsiteY282" fmla="*/ 2200113 h 9200159"/>
                  <a:gd name="connsiteX283" fmla="*/ 3569600 w 5375717"/>
                  <a:gd name="connsiteY283" fmla="*/ 2191789 h 9200159"/>
                  <a:gd name="connsiteX284" fmla="*/ 3589916 w 5375717"/>
                  <a:gd name="connsiteY284" fmla="*/ 2170118 h 9200159"/>
                  <a:gd name="connsiteX285" fmla="*/ 3611320 w 5375717"/>
                  <a:gd name="connsiteY285" fmla="*/ 2137924 h 9200159"/>
                  <a:gd name="connsiteX286" fmla="*/ 3634308 w 5375717"/>
                  <a:gd name="connsiteY286" fmla="*/ 2098036 h 9200159"/>
                  <a:gd name="connsiteX287" fmla="*/ 3659374 w 5375717"/>
                  <a:gd name="connsiteY287" fmla="*/ 2053277 h 9200159"/>
                  <a:gd name="connsiteX288" fmla="*/ 3687012 w 5375717"/>
                  <a:gd name="connsiteY288" fmla="*/ 2006475 h 9200159"/>
                  <a:gd name="connsiteX289" fmla="*/ 3725427 w 5375717"/>
                  <a:gd name="connsiteY289" fmla="*/ 1951401 h 9200159"/>
                  <a:gd name="connsiteX290" fmla="*/ 3768471 w 5375717"/>
                  <a:gd name="connsiteY290" fmla="*/ 1899962 h 9200159"/>
                  <a:gd name="connsiteX291" fmla="*/ 3812558 w 5375717"/>
                  <a:gd name="connsiteY291" fmla="*/ 1854262 h 9200159"/>
                  <a:gd name="connsiteX292" fmla="*/ 3854101 w 5375717"/>
                  <a:gd name="connsiteY292" fmla="*/ 1816401 h 9200159"/>
                  <a:gd name="connsiteX293" fmla="*/ 3889513 w 5375717"/>
                  <a:gd name="connsiteY293" fmla="*/ 1788480 h 9200159"/>
                  <a:gd name="connsiteX294" fmla="*/ 3927601 w 5375717"/>
                  <a:gd name="connsiteY294" fmla="*/ 1770865 h 9200159"/>
                  <a:gd name="connsiteX295" fmla="*/ 3923819 w 5375717"/>
                  <a:gd name="connsiteY295" fmla="*/ 1782975 h 9200159"/>
                  <a:gd name="connsiteX296" fmla="*/ 3906187 w 5375717"/>
                  <a:gd name="connsiteY296" fmla="*/ 1806761 h 9200159"/>
                  <a:gd name="connsiteX297" fmla="*/ 3843716 w 5375717"/>
                  <a:gd name="connsiteY297" fmla="*/ 1882444 h 9200159"/>
                  <a:gd name="connsiteX298" fmla="*/ 3806046 w 5375717"/>
                  <a:gd name="connsiteY298" fmla="*/ 1930881 h 9200159"/>
                  <a:gd name="connsiteX299" fmla="*/ 3768868 w 5375717"/>
                  <a:gd name="connsiteY299" fmla="*/ 1984077 h 9200159"/>
                  <a:gd name="connsiteX300" fmla="*/ 3735767 w 5375717"/>
                  <a:gd name="connsiteY300" fmla="*/ 2040302 h 9200159"/>
                  <a:gd name="connsiteX301" fmla="*/ 3710329 w 5375717"/>
                  <a:gd name="connsiteY301" fmla="*/ 2097826 h 9200159"/>
                  <a:gd name="connsiteX302" fmla="*/ 3692348 w 5375717"/>
                  <a:gd name="connsiteY302" fmla="*/ 2164811 h 9200159"/>
                  <a:gd name="connsiteX303" fmla="*/ 3684340 w 5375717"/>
                  <a:gd name="connsiteY303" fmla="*/ 2229519 h 9200159"/>
                  <a:gd name="connsiteX304" fmla="*/ 3683735 w 5375717"/>
                  <a:gd name="connsiteY304" fmla="*/ 2289169 h 9200159"/>
                  <a:gd name="connsiteX305" fmla="*/ 3687963 w 5375717"/>
                  <a:gd name="connsiteY305" fmla="*/ 2340980 h 9200159"/>
                  <a:gd name="connsiteX306" fmla="*/ 3694455 w 5375717"/>
                  <a:gd name="connsiteY306" fmla="*/ 2382174 h 9200159"/>
                  <a:gd name="connsiteX307" fmla="*/ 3700642 w 5375717"/>
                  <a:gd name="connsiteY307" fmla="*/ 2409970 h 9200159"/>
                  <a:gd name="connsiteX308" fmla="*/ 3710603 w 5375717"/>
                  <a:gd name="connsiteY308" fmla="*/ 2446136 h 9200159"/>
                  <a:gd name="connsiteX309" fmla="*/ 3710695 w 5375717"/>
                  <a:gd name="connsiteY309" fmla="*/ 2467211 h 9200159"/>
                  <a:gd name="connsiteX310" fmla="*/ 3686235 w 5375717"/>
                  <a:gd name="connsiteY310" fmla="*/ 2502618 h 9200159"/>
                  <a:gd name="connsiteX311" fmla="*/ 3620630 w 5375717"/>
                  <a:gd name="connsiteY311" fmla="*/ 2535177 h 9200159"/>
                  <a:gd name="connsiteX312" fmla="*/ 3569290 w 5375717"/>
                  <a:gd name="connsiteY312" fmla="*/ 2552690 h 9200159"/>
                  <a:gd name="connsiteX313" fmla="*/ 3503935 w 5375717"/>
                  <a:gd name="connsiteY313" fmla="*/ 2572254 h 9200159"/>
                  <a:gd name="connsiteX314" fmla="*/ 3423321 w 5375717"/>
                  <a:gd name="connsiteY314" fmla="*/ 2594790 h 9200159"/>
                  <a:gd name="connsiteX315" fmla="*/ 3326205 w 5375717"/>
                  <a:gd name="connsiteY315" fmla="*/ 2621218 h 9200159"/>
                  <a:gd name="connsiteX316" fmla="*/ 3237051 w 5375717"/>
                  <a:gd name="connsiteY316" fmla="*/ 2643797 h 9200159"/>
                  <a:gd name="connsiteX317" fmla="*/ 3161109 w 5375717"/>
                  <a:gd name="connsiteY317" fmla="*/ 2659671 h 9200159"/>
                  <a:gd name="connsiteX318" fmla="*/ 3097327 w 5375717"/>
                  <a:gd name="connsiteY318" fmla="*/ 2669208 h 9200159"/>
                  <a:gd name="connsiteX319" fmla="*/ 3044655 w 5375717"/>
                  <a:gd name="connsiteY319" fmla="*/ 2672777 h 9200159"/>
                  <a:gd name="connsiteX320" fmla="*/ 3002042 w 5375717"/>
                  <a:gd name="connsiteY320" fmla="*/ 2670746 h 9200159"/>
                  <a:gd name="connsiteX321" fmla="*/ 2942793 w 5375717"/>
                  <a:gd name="connsiteY321" fmla="*/ 2651355 h 9200159"/>
                  <a:gd name="connsiteX322" fmla="*/ 2911176 w 5375717"/>
                  <a:gd name="connsiteY322" fmla="*/ 2613980 h 9200159"/>
                  <a:gd name="connsiteX323" fmla="*/ 2898786 w 5375717"/>
                  <a:gd name="connsiteY323" fmla="*/ 2561567 h 9200159"/>
                  <a:gd name="connsiteX324" fmla="*/ 2896950 w 5375717"/>
                  <a:gd name="connsiteY324" fmla="*/ 2506720 h 9200159"/>
                  <a:gd name="connsiteX325" fmla="*/ 2897525 w 5375717"/>
                  <a:gd name="connsiteY325" fmla="*/ 2469693 h 9200159"/>
                  <a:gd name="connsiteX326" fmla="*/ 2899110 w 5375717"/>
                  <a:gd name="connsiteY326" fmla="*/ 2427312 h 9200159"/>
                  <a:gd name="connsiteX327" fmla="*/ 2901715 w 5375717"/>
                  <a:gd name="connsiteY327" fmla="*/ 2380366 h 9200159"/>
                  <a:gd name="connsiteX328" fmla="*/ 2905351 w 5375717"/>
                  <a:gd name="connsiteY328" fmla="*/ 2329639 h 9200159"/>
                  <a:gd name="connsiteX329" fmla="*/ 2910029 w 5375717"/>
                  <a:gd name="connsiteY329" fmla="*/ 2275921 h 9200159"/>
                  <a:gd name="connsiteX330" fmla="*/ 2915760 w 5375717"/>
                  <a:gd name="connsiteY330" fmla="*/ 2219997 h 9200159"/>
                  <a:gd name="connsiteX331" fmla="*/ 2922554 w 5375717"/>
                  <a:gd name="connsiteY331" fmla="*/ 2162655 h 9200159"/>
                  <a:gd name="connsiteX332" fmla="*/ 2930421 w 5375717"/>
                  <a:gd name="connsiteY332" fmla="*/ 2104681 h 9200159"/>
                  <a:gd name="connsiteX333" fmla="*/ 2939374 w 5375717"/>
                  <a:gd name="connsiteY333" fmla="*/ 2046863 h 9200159"/>
                  <a:gd name="connsiteX334" fmla="*/ 2949421 w 5375717"/>
                  <a:gd name="connsiteY334" fmla="*/ 1989988 h 9200159"/>
                  <a:gd name="connsiteX335" fmla="*/ 2960575 w 5375717"/>
                  <a:gd name="connsiteY335" fmla="*/ 1934842 h 9200159"/>
                  <a:gd name="connsiteX336" fmla="*/ 2972846 w 5375717"/>
                  <a:gd name="connsiteY336" fmla="*/ 1882214 h 9200159"/>
                  <a:gd name="connsiteX337" fmla="*/ 2986244 w 5375717"/>
                  <a:gd name="connsiteY337" fmla="*/ 1832888 h 9200159"/>
                  <a:gd name="connsiteX338" fmla="*/ 3000780 w 5375717"/>
                  <a:gd name="connsiteY338" fmla="*/ 1787654 h 9200159"/>
                  <a:gd name="connsiteX339" fmla="*/ 3009547 w 5375717"/>
                  <a:gd name="connsiteY339" fmla="*/ 1761411 h 9200159"/>
                  <a:gd name="connsiteX340" fmla="*/ 3018540 w 5375717"/>
                  <a:gd name="connsiteY340" fmla="*/ 1731893 h 9200159"/>
                  <a:gd name="connsiteX341" fmla="*/ 3036917 w 5375717"/>
                  <a:gd name="connsiteY341" fmla="*/ 1663724 h 9200159"/>
                  <a:gd name="connsiteX342" fmla="*/ 3046158 w 5375717"/>
                  <a:gd name="connsiteY342" fmla="*/ 1625418 h 9200159"/>
                  <a:gd name="connsiteX343" fmla="*/ 3055339 w 5375717"/>
                  <a:gd name="connsiteY343" fmla="*/ 1584529 h 9200159"/>
                  <a:gd name="connsiteX344" fmla="*/ 3064386 w 5375717"/>
                  <a:gd name="connsiteY344" fmla="*/ 1541229 h 9200159"/>
                  <a:gd name="connsiteX345" fmla="*/ 3073229 w 5375717"/>
                  <a:gd name="connsiteY345" fmla="*/ 1495690 h 9200159"/>
                  <a:gd name="connsiteX346" fmla="*/ 3081795 w 5375717"/>
                  <a:gd name="connsiteY346" fmla="*/ 1448085 h 9200159"/>
                  <a:gd name="connsiteX347" fmla="*/ 3090013 w 5375717"/>
                  <a:gd name="connsiteY347" fmla="*/ 1398587 h 9200159"/>
                  <a:gd name="connsiteX348" fmla="*/ 3097811 w 5375717"/>
                  <a:gd name="connsiteY348" fmla="*/ 1347369 h 9200159"/>
                  <a:gd name="connsiteX349" fmla="*/ 3105118 w 5375717"/>
                  <a:gd name="connsiteY349" fmla="*/ 1294603 h 9200159"/>
                  <a:gd name="connsiteX350" fmla="*/ 3111860 w 5375717"/>
                  <a:gd name="connsiteY350" fmla="*/ 1240462 h 9200159"/>
                  <a:gd name="connsiteX351" fmla="*/ 3117968 w 5375717"/>
                  <a:gd name="connsiteY351" fmla="*/ 1185118 h 9200159"/>
                  <a:gd name="connsiteX352" fmla="*/ 3123368 w 5375717"/>
                  <a:gd name="connsiteY352" fmla="*/ 1128745 h 9200159"/>
                  <a:gd name="connsiteX353" fmla="*/ 3127989 w 5375717"/>
                  <a:gd name="connsiteY353" fmla="*/ 1071515 h 9200159"/>
                  <a:gd name="connsiteX354" fmla="*/ 3131759 w 5375717"/>
                  <a:gd name="connsiteY354" fmla="*/ 1013600 h 9200159"/>
                  <a:gd name="connsiteX355" fmla="*/ 3134607 w 5375717"/>
                  <a:gd name="connsiteY355" fmla="*/ 955173 h 9200159"/>
                  <a:gd name="connsiteX356" fmla="*/ 3136460 w 5375717"/>
                  <a:gd name="connsiteY356" fmla="*/ 896407 h 9200159"/>
                  <a:gd name="connsiteX357" fmla="*/ 3137247 w 5375717"/>
                  <a:gd name="connsiteY357" fmla="*/ 837475 h 9200159"/>
                  <a:gd name="connsiteX358" fmla="*/ 3136895 w 5375717"/>
                  <a:gd name="connsiteY358" fmla="*/ 778549 h 9200159"/>
                  <a:gd name="connsiteX359" fmla="*/ 3135334 w 5375717"/>
                  <a:gd name="connsiteY359" fmla="*/ 719802 h 9200159"/>
                  <a:gd name="connsiteX360" fmla="*/ 3132491 w 5375717"/>
                  <a:gd name="connsiteY360" fmla="*/ 661407 h 9200159"/>
                  <a:gd name="connsiteX361" fmla="*/ 3128295 w 5375717"/>
                  <a:gd name="connsiteY361" fmla="*/ 603536 h 9200159"/>
                  <a:gd name="connsiteX362" fmla="*/ 3122673 w 5375717"/>
                  <a:gd name="connsiteY362" fmla="*/ 546362 h 9200159"/>
                  <a:gd name="connsiteX363" fmla="*/ 3115554 w 5375717"/>
                  <a:gd name="connsiteY363" fmla="*/ 490057 h 9200159"/>
                  <a:gd name="connsiteX364" fmla="*/ 3106867 w 5375717"/>
                  <a:gd name="connsiteY364" fmla="*/ 434795 h 9200159"/>
                  <a:gd name="connsiteX365" fmla="*/ 3096538 w 5375717"/>
                  <a:gd name="connsiteY365" fmla="*/ 380748 h 9200159"/>
                  <a:gd name="connsiteX366" fmla="*/ 3079805 w 5375717"/>
                  <a:gd name="connsiteY366" fmla="*/ 313592 h 9200159"/>
                  <a:gd name="connsiteX367" fmla="*/ 3059560 w 5375717"/>
                  <a:gd name="connsiteY367" fmla="*/ 254182 h 9200159"/>
                  <a:gd name="connsiteX368" fmla="*/ 3036148 w 5375717"/>
                  <a:gd name="connsiteY368" fmla="*/ 202128 h 9200159"/>
                  <a:gd name="connsiteX369" fmla="*/ 3009916 w 5375717"/>
                  <a:gd name="connsiteY369" fmla="*/ 157037 h 9200159"/>
                  <a:gd name="connsiteX370" fmla="*/ 2981211 w 5375717"/>
                  <a:gd name="connsiteY370" fmla="*/ 118518 h 9200159"/>
                  <a:gd name="connsiteX371" fmla="*/ 2950378 w 5375717"/>
                  <a:gd name="connsiteY371" fmla="*/ 86179 h 9200159"/>
                  <a:gd name="connsiteX372" fmla="*/ 2917765 w 5375717"/>
                  <a:gd name="connsiteY372" fmla="*/ 59628 h 9200159"/>
                  <a:gd name="connsiteX373" fmla="*/ 2883717 w 5375717"/>
                  <a:gd name="connsiteY373" fmla="*/ 38475 h 9200159"/>
                  <a:gd name="connsiteX374" fmla="*/ 2848582 w 5375717"/>
                  <a:gd name="connsiteY374" fmla="*/ 22327 h 9200159"/>
                  <a:gd name="connsiteX375" fmla="*/ 2776434 w 5375717"/>
                  <a:gd name="connsiteY375" fmla="*/ 3482 h 9200159"/>
                  <a:gd name="connsiteX376" fmla="*/ 2740113 w 5375717"/>
                  <a:gd name="connsiteY376" fmla="*/ 1 h 9200159"/>
                  <a:gd name="connsiteX0" fmla="*/ 2740113 w 5375717"/>
                  <a:gd name="connsiteY0" fmla="*/ 1 h 9200159"/>
                  <a:gd name="connsiteX1" fmla="*/ 2668713 w 5375717"/>
                  <a:gd name="connsiteY1" fmla="*/ 2965 h 9200159"/>
                  <a:gd name="connsiteX2" fmla="*/ 2601275 w 5375717"/>
                  <a:gd name="connsiteY2" fmla="*/ 16553 h 9200159"/>
                  <a:gd name="connsiteX3" fmla="*/ 2540572 w 5375717"/>
                  <a:gd name="connsiteY3" fmla="*/ 37632 h 9200159"/>
                  <a:gd name="connsiteX4" fmla="*/ 2489374 w 5375717"/>
                  <a:gd name="connsiteY4" fmla="*/ 63069 h 9200159"/>
                  <a:gd name="connsiteX5" fmla="*/ 2453961 w 5375717"/>
                  <a:gd name="connsiteY5" fmla="*/ 88171 h 9200159"/>
                  <a:gd name="connsiteX6" fmla="*/ 2422320 w 5375717"/>
                  <a:gd name="connsiteY6" fmla="*/ 125125 h 9200159"/>
                  <a:gd name="connsiteX7" fmla="*/ 2387136 w 5375717"/>
                  <a:gd name="connsiteY7" fmla="*/ 178520 h 9200159"/>
                  <a:gd name="connsiteX8" fmla="*/ 2349199 w 5375717"/>
                  <a:gd name="connsiteY8" fmla="*/ 246483 h 9200159"/>
                  <a:gd name="connsiteX9" fmla="*/ 2329445 w 5375717"/>
                  <a:gd name="connsiteY9" fmla="*/ 285344 h 9200159"/>
                  <a:gd name="connsiteX10" fmla="*/ 2309298 w 5375717"/>
                  <a:gd name="connsiteY10" fmla="*/ 327146 h 9200159"/>
                  <a:gd name="connsiteX11" fmla="*/ 2288858 w 5375717"/>
                  <a:gd name="connsiteY11" fmla="*/ 371655 h 9200159"/>
                  <a:gd name="connsiteX12" fmla="*/ 2268224 w 5375717"/>
                  <a:gd name="connsiteY12" fmla="*/ 418638 h 9200159"/>
                  <a:gd name="connsiteX13" fmla="*/ 2247493 w 5375717"/>
                  <a:gd name="connsiteY13" fmla="*/ 467860 h 9200159"/>
                  <a:gd name="connsiteX14" fmla="*/ 2226765 w 5375717"/>
                  <a:gd name="connsiteY14" fmla="*/ 519089 h 9200159"/>
                  <a:gd name="connsiteX15" fmla="*/ 2206138 w 5375717"/>
                  <a:gd name="connsiteY15" fmla="*/ 572089 h 9200159"/>
                  <a:gd name="connsiteX16" fmla="*/ 2185711 w 5375717"/>
                  <a:gd name="connsiteY16" fmla="*/ 626628 h 9200159"/>
                  <a:gd name="connsiteX17" fmla="*/ 2165584 w 5375717"/>
                  <a:gd name="connsiteY17" fmla="*/ 682471 h 9200159"/>
                  <a:gd name="connsiteX18" fmla="*/ 2145853 w 5375717"/>
                  <a:gd name="connsiteY18" fmla="*/ 739386 h 9200159"/>
                  <a:gd name="connsiteX19" fmla="*/ 2126620 w 5375717"/>
                  <a:gd name="connsiteY19" fmla="*/ 797137 h 9200159"/>
                  <a:gd name="connsiteX20" fmla="*/ 2107981 w 5375717"/>
                  <a:gd name="connsiteY20" fmla="*/ 855491 h 9200159"/>
                  <a:gd name="connsiteX21" fmla="*/ 2090035 w 5375717"/>
                  <a:gd name="connsiteY21" fmla="*/ 914215 h 9200159"/>
                  <a:gd name="connsiteX22" fmla="*/ 2072882 w 5375717"/>
                  <a:gd name="connsiteY22" fmla="*/ 973075 h 9200159"/>
                  <a:gd name="connsiteX23" fmla="*/ 2056621 w 5375717"/>
                  <a:gd name="connsiteY23" fmla="*/ 1031836 h 9200159"/>
                  <a:gd name="connsiteX24" fmla="*/ 2041349 w 5375717"/>
                  <a:gd name="connsiteY24" fmla="*/ 1090266 h 9200159"/>
                  <a:gd name="connsiteX25" fmla="*/ 2027166 w 5375717"/>
                  <a:gd name="connsiteY25" fmla="*/ 1148130 h 9200159"/>
                  <a:gd name="connsiteX26" fmla="*/ 2014170 w 5375717"/>
                  <a:gd name="connsiteY26" fmla="*/ 1205195 h 9200159"/>
                  <a:gd name="connsiteX27" fmla="*/ 2002460 w 5375717"/>
                  <a:gd name="connsiteY27" fmla="*/ 1261226 h 9200159"/>
                  <a:gd name="connsiteX28" fmla="*/ 1992134 w 5375717"/>
                  <a:gd name="connsiteY28" fmla="*/ 1315991 h 9200159"/>
                  <a:gd name="connsiteX29" fmla="*/ 1983293 w 5375717"/>
                  <a:gd name="connsiteY29" fmla="*/ 1369254 h 9200159"/>
                  <a:gd name="connsiteX30" fmla="*/ 1976033 w 5375717"/>
                  <a:gd name="connsiteY30" fmla="*/ 1420784 h 9200159"/>
                  <a:gd name="connsiteX31" fmla="*/ 1970454 w 5375717"/>
                  <a:gd name="connsiteY31" fmla="*/ 1470344 h 9200159"/>
                  <a:gd name="connsiteX32" fmla="*/ 1964608 w 5375717"/>
                  <a:gd name="connsiteY32" fmla="*/ 1517495 h 9200159"/>
                  <a:gd name="connsiteX33" fmla="*/ 1956302 w 5375717"/>
                  <a:gd name="connsiteY33" fmla="*/ 1564999 h 9200159"/>
                  <a:gd name="connsiteX34" fmla="*/ 1945684 w 5375717"/>
                  <a:gd name="connsiteY34" fmla="*/ 1612803 h 9200159"/>
                  <a:gd name="connsiteX35" fmla="*/ 1932903 w 5375717"/>
                  <a:gd name="connsiteY35" fmla="*/ 1660859 h 9200159"/>
                  <a:gd name="connsiteX36" fmla="*/ 1918109 w 5375717"/>
                  <a:gd name="connsiteY36" fmla="*/ 1709114 h 9200159"/>
                  <a:gd name="connsiteX37" fmla="*/ 1901451 w 5375717"/>
                  <a:gd name="connsiteY37" fmla="*/ 1757518 h 9200159"/>
                  <a:gd name="connsiteX38" fmla="*/ 1883078 w 5375717"/>
                  <a:gd name="connsiteY38" fmla="*/ 1806019 h 9200159"/>
                  <a:gd name="connsiteX39" fmla="*/ 1863139 w 5375717"/>
                  <a:gd name="connsiteY39" fmla="*/ 1854568 h 9200159"/>
                  <a:gd name="connsiteX40" fmla="*/ 1841784 w 5375717"/>
                  <a:gd name="connsiteY40" fmla="*/ 1903112 h 9200159"/>
                  <a:gd name="connsiteX41" fmla="*/ 1819161 w 5375717"/>
                  <a:gd name="connsiteY41" fmla="*/ 1951602 h 9200159"/>
                  <a:gd name="connsiteX42" fmla="*/ 1795420 w 5375717"/>
                  <a:gd name="connsiteY42" fmla="*/ 1999986 h 9200159"/>
                  <a:gd name="connsiteX43" fmla="*/ 1770709 w 5375717"/>
                  <a:gd name="connsiteY43" fmla="*/ 2048213 h 9200159"/>
                  <a:gd name="connsiteX44" fmla="*/ 1745179 w 5375717"/>
                  <a:gd name="connsiteY44" fmla="*/ 2096232 h 9200159"/>
                  <a:gd name="connsiteX45" fmla="*/ 1718978 w 5375717"/>
                  <a:gd name="connsiteY45" fmla="*/ 2143993 h 9200159"/>
                  <a:gd name="connsiteX46" fmla="*/ 1692255 w 5375717"/>
                  <a:gd name="connsiteY46" fmla="*/ 2191444 h 9200159"/>
                  <a:gd name="connsiteX47" fmla="*/ 1665160 w 5375717"/>
                  <a:gd name="connsiteY47" fmla="*/ 2238535 h 9200159"/>
                  <a:gd name="connsiteX48" fmla="*/ 1637842 w 5375717"/>
                  <a:gd name="connsiteY48" fmla="*/ 2285214 h 9200159"/>
                  <a:gd name="connsiteX49" fmla="*/ 1610449 w 5375717"/>
                  <a:gd name="connsiteY49" fmla="*/ 2331431 h 9200159"/>
                  <a:gd name="connsiteX50" fmla="*/ 1529318 w 5375717"/>
                  <a:gd name="connsiteY50" fmla="*/ 2466799 h 9200159"/>
                  <a:gd name="connsiteX51" fmla="*/ 1477594 w 5375717"/>
                  <a:gd name="connsiteY51" fmla="*/ 2553799 h 9200159"/>
                  <a:gd name="connsiteX52" fmla="*/ 1452889 w 5375717"/>
                  <a:gd name="connsiteY52" fmla="*/ 2596173 h 9200159"/>
                  <a:gd name="connsiteX53" fmla="*/ 1429154 w 5375717"/>
                  <a:gd name="connsiteY53" fmla="*/ 2637729 h 9200159"/>
                  <a:gd name="connsiteX54" fmla="*/ 1406537 w 5375717"/>
                  <a:gd name="connsiteY54" fmla="*/ 2678414 h 9200159"/>
                  <a:gd name="connsiteX55" fmla="*/ 1385190 w 5375717"/>
                  <a:gd name="connsiteY55" fmla="*/ 2718179 h 9200159"/>
                  <a:gd name="connsiteX56" fmla="*/ 1365259 w 5375717"/>
                  <a:gd name="connsiteY56" fmla="*/ 2756972 h 9200159"/>
                  <a:gd name="connsiteX57" fmla="*/ 1346896 w 5375717"/>
                  <a:gd name="connsiteY57" fmla="*/ 2794743 h 9200159"/>
                  <a:gd name="connsiteX58" fmla="*/ 1330248 w 5375717"/>
                  <a:gd name="connsiteY58" fmla="*/ 2831441 h 9200159"/>
                  <a:gd name="connsiteX59" fmla="*/ 1315465 w 5375717"/>
                  <a:gd name="connsiteY59" fmla="*/ 2867014 h 9200159"/>
                  <a:gd name="connsiteX60" fmla="*/ 1299099 w 5375717"/>
                  <a:gd name="connsiteY60" fmla="*/ 2908144 h 9200159"/>
                  <a:gd name="connsiteX61" fmla="*/ 1206417 w 5375717"/>
                  <a:gd name="connsiteY61" fmla="*/ 3137377 h 9200159"/>
                  <a:gd name="connsiteX62" fmla="*/ 1166884 w 5375717"/>
                  <a:gd name="connsiteY62" fmla="*/ 3237123 h 9200159"/>
                  <a:gd name="connsiteX63" fmla="*/ 1147148 w 5375717"/>
                  <a:gd name="connsiteY63" fmla="*/ 3288088 h 9200159"/>
                  <a:gd name="connsiteX64" fmla="*/ 1127619 w 5375717"/>
                  <a:gd name="connsiteY64" fmla="*/ 3339572 h 9200159"/>
                  <a:gd name="connsiteX65" fmla="*/ 1108436 w 5375717"/>
                  <a:gd name="connsiteY65" fmla="*/ 3391415 h 9200159"/>
                  <a:gd name="connsiteX66" fmla="*/ 1089739 w 5375717"/>
                  <a:gd name="connsiteY66" fmla="*/ 3443460 h 9200159"/>
                  <a:gd name="connsiteX67" fmla="*/ 1071668 w 5375717"/>
                  <a:gd name="connsiteY67" fmla="*/ 3495547 h 9200159"/>
                  <a:gd name="connsiteX68" fmla="*/ 1054362 w 5375717"/>
                  <a:gd name="connsiteY68" fmla="*/ 3547520 h 9200159"/>
                  <a:gd name="connsiteX69" fmla="*/ 1037961 w 5375717"/>
                  <a:gd name="connsiteY69" fmla="*/ 3599220 h 9200159"/>
                  <a:gd name="connsiteX70" fmla="*/ 1022604 w 5375717"/>
                  <a:gd name="connsiteY70" fmla="*/ 3650488 h 9200159"/>
                  <a:gd name="connsiteX71" fmla="*/ 1008431 w 5375717"/>
                  <a:gd name="connsiteY71" fmla="*/ 3701167 h 9200159"/>
                  <a:gd name="connsiteX72" fmla="*/ 995581 w 5375717"/>
                  <a:gd name="connsiteY72" fmla="*/ 3751098 h 9200159"/>
                  <a:gd name="connsiteX73" fmla="*/ 984194 w 5375717"/>
                  <a:gd name="connsiteY73" fmla="*/ 3800123 h 9200159"/>
                  <a:gd name="connsiteX74" fmla="*/ 974410 w 5375717"/>
                  <a:gd name="connsiteY74" fmla="*/ 3848085 h 9200159"/>
                  <a:gd name="connsiteX75" fmla="*/ 966368 w 5375717"/>
                  <a:gd name="connsiteY75" fmla="*/ 3894824 h 9200159"/>
                  <a:gd name="connsiteX76" fmla="*/ 960208 w 5375717"/>
                  <a:gd name="connsiteY76" fmla="*/ 3940183 h 9200159"/>
                  <a:gd name="connsiteX77" fmla="*/ 956069 w 5375717"/>
                  <a:gd name="connsiteY77" fmla="*/ 3984003 h 9200159"/>
                  <a:gd name="connsiteX78" fmla="*/ 954091 w 5375717"/>
                  <a:gd name="connsiteY78" fmla="*/ 4026126 h 9200159"/>
                  <a:gd name="connsiteX79" fmla="*/ 954414 w 5375717"/>
                  <a:gd name="connsiteY79" fmla="*/ 4066395 h 9200159"/>
                  <a:gd name="connsiteX80" fmla="*/ 957177 w 5375717"/>
                  <a:gd name="connsiteY80" fmla="*/ 4104651 h 9200159"/>
                  <a:gd name="connsiteX81" fmla="*/ 962519 w 5375717"/>
                  <a:gd name="connsiteY81" fmla="*/ 4140735 h 9200159"/>
                  <a:gd name="connsiteX82" fmla="*/ 973530 w 5375717"/>
                  <a:gd name="connsiteY82" fmla="*/ 4199215 h 9200159"/>
                  <a:gd name="connsiteX83" fmla="*/ 984987 w 5375717"/>
                  <a:gd name="connsiteY83" fmla="*/ 4263465 h 9200159"/>
                  <a:gd name="connsiteX84" fmla="*/ 996251 w 5375717"/>
                  <a:gd name="connsiteY84" fmla="*/ 4333250 h 9200159"/>
                  <a:gd name="connsiteX85" fmla="*/ 1006684 w 5375717"/>
                  <a:gd name="connsiteY85" fmla="*/ 4408334 h 9200159"/>
                  <a:gd name="connsiteX86" fmla="*/ 1011391 w 5375717"/>
                  <a:gd name="connsiteY86" fmla="*/ 4447789 h 9200159"/>
                  <a:gd name="connsiteX87" fmla="*/ 1015650 w 5375717"/>
                  <a:gd name="connsiteY87" fmla="*/ 4488481 h 9200159"/>
                  <a:gd name="connsiteX88" fmla="*/ 1019384 w 5375717"/>
                  <a:gd name="connsiteY88" fmla="*/ 4530379 h 9200159"/>
                  <a:gd name="connsiteX89" fmla="*/ 1022511 w 5375717"/>
                  <a:gd name="connsiteY89" fmla="*/ 4573455 h 9200159"/>
                  <a:gd name="connsiteX90" fmla="*/ 1024952 w 5375717"/>
                  <a:gd name="connsiteY90" fmla="*/ 4617680 h 9200159"/>
                  <a:gd name="connsiteX91" fmla="*/ 1026628 w 5375717"/>
                  <a:gd name="connsiteY91" fmla="*/ 4663022 h 9200159"/>
                  <a:gd name="connsiteX92" fmla="*/ 1027458 w 5375717"/>
                  <a:gd name="connsiteY92" fmla="*/ 4709454 h 9200159"/>
                  <a:gd name="connsiteX93" fmla="*/ 1027364 w 5375717"/>
                  <a:gd name="connsiteY93" fmla="*/ 4756946 h 9200159"/>
                  <a:gd name="connsiteX94" fmla="*/ 1026265 w 5375717"/>
                  <a:gd name="connsiteY94" fmla="*/ 4805468 h 9200159"/>
                  <a:gd name="connsiteX95" fmla="*/ 1024082 w 5375717"/>
                  <a:gd name="connsiteY95" fmla="*/ 4854990 h 9200159"/>
                  <a:gd name="connsiteX96" fmla="*/ 1020734 w 5375717"/>
                  <a:gd name="connsiteY96" fmla="*/ 4905484 h 9200159"/>
                  <a:gd name="connsiteX97" fmla="*/ 1016143 w 5375717"/>
                  <a:gd name="connsiteY97" fmla="*/ 4956920 h 9200159"/>
                  <a:gd name="connsiteX98" fmla="*/ 1010228 w 5375717"/>
                  <a:gd name="connsiteY98" fmla="*/ 5009268 h 9200159"/>
                  <a:gd name="connsiteX99" fmla="*/ 1002910 w 5375717"/>
                  <a:gd name="connsiteY99" fmla="*/ 5062500 h 9200159"/>
                  <a:gd name="connsiteX100" fmla="*/ 994109 w 5375717"/>
                  <a:gd name="connsiteY100" fmla="*/ 5116584 h 9200159"/>
                  <a:gd name="connsiteX101" fmla="*/ 983746 w 5375717"/>
                  <a:gd name="connsiteY101" fmla="*/ 5171493 h 9200159"/>
                  <a:gd name="connsiteX102" fmla="*/ 971740 w 5375717"/>
                  <a:gd name="connsiteY102" fmla="*/ 5227197 h 9200159"/>
                  <a:gd name="connsiteX103" fmla="*/ 958012 w 5375717"/>
                  <a:gd name="connsiteY103" fmla="*/ 5283665 h 9200159"/>
                  <a:gd name="connsiteX104" fmla="*/ 942482 w 5375717"/>
                  <a:gd name="connsiteY104" fmla="*/ 5340870 h 9200159"/>
                  <a:gd name="connsiteX105" fmla="*/ 925071 w 5375717"/>
                  <a:gd name="connsiteY105" fmla="*/ 5398780 h 9200159"/>
                  <a:gd name="connsiteX106" fmla="*/ 905699 w 5375717"/>
                  <a:gd name="connsiteY106" fmla="*/ 5457368 h 9200159"/>
                  <a:gd name="connsiteX107" fmla="*/ 884285 w 5375717"/>
                  <a:gd name="connsiteY107" fmla="*/ 5516603 h 9200159"/>
                  <a:gd name="connsiteX108" fmla="*/ 860751 w 5375717"/>
                  <a:gd name="connsiteY108" fmla="*/ 5576455 h 9200159"/>
                  <a:gd name="connsiteX109" fmla="*/ 835017 w 5375717"/>
                  <a:gd name="connsiteY109" fmla="*/ 5636897 h 9200159"/>
                  <a:gd name="connsiteX110" fmla="*/ 807003 w 5375717"/>
                  <a:gd name="connsiteY110" fmla="*/ 5697897 h 9200159"/>
                  <a:gd name="connsiteX111" fmla="*/ 776629 w 5375717"/>
                  <a:gd name="connsiteY111" fmla="*/ 5759427 h 9200159"/>
                  <a:gd name="connsiteX112" fmla="*/ 753704 w 5375717"/>
                  <a:gd name="connsiteY112" fmla="*/ 5803204 h 9200159"/>
                  <a:gd name="connsiteX113" fmla="*/ 729638 w 5375717"/>
                  <a:gd name="connsiteY113" fmla="*/ 5847006 h 9200159"/>
                  <a:gd name="connsiteX114" fmla="*/ 704501 w 5375717"/>
                  <a:gd name="connsiteY114" fmla="*/ 5890792 h 9200159"/>
                  <a:gd name="connsiteX115" fmla="*/ 678363 w 5375717"/>
                  <a:gd name="connsiteY115" fmla="*/ 5934520 h 9200159"/>
                  <a:gd name="connsiteX116" fmla="*/ 651293 w 5375717"/>
                  <a:gd name="connsiteY116" fmla="*/ 5978150 h 9200159"/>
                  <a:gd name="connsiteX117" fmla="*/ 623362 w 5375717"/>
                  <a:gd name="connsiteY117" fmla="*/ 6021642 h 9200159"/>
                  <a:gd name="connsiteX118" fmla="*/ 594639 w 5375717"/>
                  <a:gd name="connsiteY118" fmla="*/ 6064955 h 9200159"/>
                  <a:gd name="connsiteX119" fmla="*/ 565194 w 5375717"/>
                  <a:gd name="connsiteY119" fmla="*/ 6108049 h 9200159"/>
                  <a:gd name="connsiteX120" fmla="*/ 535097 w 5375717"/>
                  <a:gd name="connsiteY120" fmla="*/ 6150882 h 9200159"/>
                  <a:gd name="connsiteX121" fmla="*/ 504418 w 5375717"/>
                  <a:gd name="connsiteY121" fmla="*/ 6193414 h 9200159"/>
                  <a:gd name="connsiteX122" fmla="*/ 473225 w 5375717"/>
                  <a:gd name="connsiteY122" fmla="*/ 6235604 h 9200159"/>
                  <a:gd name="connsiteX123" fmla="*/ 441590 w 5375717"/>
                  <a:gd name="connsiteY123" fmla="*/ 6277412 h 9200159"/>
                  <a:gd name="connsiteX124" fmla="*/ 409582 w 5375717"/>
                  <a:gd name="connsiteY124" fmla="*/ 6318797 h 9200159"/>
                  <a:gd name="connsiteX125" fmla="*/ 377271 w 5375717"/>
                  <a:gd name="connsiteY125" fmla="*/ 6359719 h 9200159"/>
                  <a:gd name="connsiteX126" fmla="*/ 344726 w 5375717"/>
                  <a:gd name="connsiteY126" fmla="*/ 6400136 h 9200159"/>
                  <a:gd name="connsiteX127" fmla="*/ 312018 w 5375717"/>
                  <a:gd name="connsiteY127" fmla="*/ 6440009 h 9200159"/>
                  <a:gd name="connsiteX128" fmla="*/ 279216 w 5375717"/>
                  <a:gd name="connsiteY128" fmla="*/ 6479296 h 9200159"/>
                  <a:gd name="connsiteX129" fmla="*/ 246389 w 5375717"/>
                  <a:gd name="connsiteY129" fmla="*/ 6517957 h 9200159"/>
                  <a:gd name="connsiteX130" fmla="*/ 213609 w 5375717"/>
                  <a:gd name="connsiteY130" fmla="*/ 6555951 h 9200159"/>
                  <a:gd name="connsiteX131" fmla="*/ 180944 w 5375717"/>
                  <a:gd name="connsiteY131" fmla="*/ 6593237 h 9200159"/>
                  <a:gd name="connsiteX132" fmla="*/ 148464 w 5375717"/>
                  <a:gd name="connsiteY132" fmla="*/ 6629776 h 9200159"/>
                  <a:gd name="connsiteX133" fmla="*/ 116239 w 5375717"/>
                  <a:gd name="connsiteY133" fmla="*/ 6665525 h 9200159"/>
                  <a:gd name="connsiteX134" fmla="*/ -1 w 5375717"/>
                  <a:gd name="connsiteY134" fmla="*/ 8385164 h 9200159"/>
                  <a:gd name="connsiteX135" fmla="*/ 24443 w 5375717"/>
                  <a:gd name="connsiteY135" fmla="*/ 8420163 h 9200159"/>
                  <a:gd name="connsiteX136" fmla="*/ 76251 w 5375717"/>
                  <a:gd name="connsiteY136" fmla="*/ 8491017 h 9200159"/>
                  <a:gd name="connsiteX137" fmla="*/ 103681 w 5375717"/>
                  <a:gd name="connsiteY137" fmla="*/ 8526858 h 9200159"/>
                  <a:gd name="connsiteX138" fmla="*/ 138497 w 5375717"/>
                  <a:gd name="connsiteY138" fmla="*/ 8570512 h 9200159"/>
                  <a:gd name="connsiteX139" fmla="*/ 173530 w 5375717"/>
                  <a:gd name="connsiteY139" fmla="*/ 8611914 h 9200159"/>
                  <a:gd name="connsiteX140" fmla="*/ 208753 w 5375717"/>
                  <a:gd name="connsiteY140" fmla="*/ 8651112 h 9200159"/>
                  <a:gd name="connsiteX141" fmla="*/ 244138 w 5375717"/>
                  <a:gd name="connsiteY141" fmla="*/ 8688154 h 9200159"/>
                  <a:gd name="connsiteX142" fmla="*/ 315290 w 5375717"/>
                  <a:gd name="connsiteY142" fmla="*/ 8755958 h 9200159"/>
                  <a:gd name="connsiteX143" fmla="*/ 351001 w 5375717"/>
                  <a:gd name="connsiteY143" fmla="*/ 8786814 h 9200159"/>
                  <a:gd name="connsiteX144" fmla="*/ 388074 w 5375717"/>
                  <a:gd name="connsiteY144" fmla="*/ 8816678 h 9200159"/>
                  <a:gd name="connsiteX145" fmla="*/ 425185 w 5375717"/>
                  <a:gd name="connsiteY145" fmla="*/ 8844488 h 9200159"/>
                  <a:gd name="connsiteX146" fmla="*/ 462301 w 5375717"/>
                  <a:gd name="connsiteY146" fmla="*/ 8870332 h 9200159"/>
                  <a:gd name="connsiteX147" fmla="*/ 499388 w 5375717"/>
                  <a:gd name="connsiteY147" fmla="*/ 8894295 h 9200159"/>
                  <a:gd name="connsiteX148" fmla="*/ 910271 w 5375717"/>
                  <a:gd name="connsiteY148" fmla="*/ 9133154 h 9200159"/>
                  <a:gd name="connsiteX149" fmla="*/ 1191081 w 5375717"/>
                  <a:gd name="connsiteY149" fmla="*/ 9200160 h 9200159"/>
                  <a:gd name="connsiteX150" fmla="*/ 1471281 w 5375717"/>
                  <a:gd name="connsiteY150" fmla="*/ 9083959 h 9200159"/>
                  <a:gd name="connsiteX151" fmla="*/ 1880335 w 5375717"/>
                  <a:gd name="connsiteY151" fmla="*/ 8773200 h 9200159"/>
                  <a:gd name="connsiteX152" fmla="*/ 2041706 w 5375717"/>
                  <a:gd name="connsiteY152" fmla="*/ 8526968 h 9200159"/>
                  <a:gd name="connsiteX153" fmla="*/ 2420152 w 5375717"/>
                  <a:gd name="connsiteY153" fmla="*/ 7971992 h 9200159"/>
                  <a:gd name="connsiteX154" fmla="*/ 2857172 w 5375717"/>
                  <a:gd name="connsiteY154" fmla="*/ 7383855 h 9200159"/>
                  <a:gd name="connsiteX155" fmla="*/ 3194265 w 5375717"/>
                  <a:gd name="connsiteY155" fmla="*/ 7038139 h 9200159"/>
                  <a:gd name="connsiteX156" fmla="*/ 3197109 w 5375717"/>
                  <a:gd name="connsiteY156" fmla="*/ 7036399 h 9200159"/>
                  <a:gd name="connsiteX157" fmla="*/ 3389231 w 5375717"/>
                  <a:gd name="connsiteY157" fmla="*/ 6935271 h 9200159"/>
                  <a:gd name="connsiteX158" fmla="*/ 3562293 w 5375717"/>
                  <a:gd name="connsiteY158" fmla="*/ 6822161 h 9200159"/>
                  <a:gd name="connsiteX159" fmla="*/ 3821168 w 5375717"/>
                  <a:gd name="connsiteY159" fmla="*/ 6622123 h 9200159"/>
                  <a:gd name="connsiteX160" fmla="*/ 4421326 w 5375717"/>
                  <a:gd name="connsiteY160" fmla="*/ 5827524 h 9200159"/>
                  <a:gd name="connsiteX161" fmla="*/ 4437503 w 5375717"/>
                  <a:gd name="connsiteY161" fmla="*/ 5821269 h 9200159"/>
                  <a:gd name="connsiteX162" fmla="*/ 4475121 w 5375717"/>
                  <a:gd name="connsiteY162" fmla="*/ 5801972 h 9200159"/>
                  <a:gd name="connsiteX163" fmla="*/ 4517815 w 5375717"/>
                  <a:gd name="connsiteY163" fmla="*/ 5768834 h 9200159"/>
                  <a:gd name="connsiteX164" fmla="*/ 4549215 w 5375717"/>
                  <a:gd name="connsiteY164" fmla="*/ 5721060 h 9200159"/>
                  <a:gd name="connsiteX165" fmla="*/ 4562572 w 5375717"/>
                  <a:gd name="connsiteY165" fmla="*/ 5692997 h 9200159"/>
                  <a:gd name="connsiteX166" fmla="*/ 4583562 w 5375717"/>
                  <a:gd name="connsiteY166" fmla="*/ 5658715 h 9200159"/>
                  <a:gd name="connsiteX167" fmla="*/ 4610880 w 5375717"/>
                  <a:gd name="connsiteY167" fmla="*/ 5619365 h 9200159"/>
                  <a:gd name="connsiteX168" fmla="*/ 4643221 w 5375717"/>
                  <a:gd name="connsiteY168" fmla="*/ 5576097 h 9200159"/>
                  <a:gd name="connsiteX169" fmla="*/ 4679279 w 5375717"/>
                  <a:gd name="connsiteY169" fmla="*/ 5530061 h 9200159"/>
                  <a:gd name="connsiteX170" fmla="*/ 4717749 w 5375717"/>
                  <a:gd name="connsiteY170" fmla="*/ 5482407 h 9200159"/>
                  <a:gd name="connsiteX171" fmla="*/ 4757327 w 5375717"/>
                  <a:gd name="connsiteY171" fmla="*/ 5434286 h 9200159"/>
                  <a:gd name="connsiteX172" fmla="*/ 4834584 w 5375717"/>
                  <a:gd name="connsiteY172" fmla="*/ 5341241 h 9200159"/>
                  <a:gd name="connsiteX173" fmla="*/ 4866385 w 5375717"/>
                  <a:gd name="connsiteY173" fmla="*/ 5301708 h 9200159"/>
                  <a:gd name="connsiteX174" fmla="*/ 4895667 w 5375717"/>
                  <a:gd name="connsiteY174" fmla="*/ 5262520 h 9200159"/>
                  <a:gd name="connsiteX175" fmla="*/ 4922080 w 5375717"/>
                  <a:gd name="connsiteY175" fmla="*/ 5223037 h 9200159"/>
                  <a:gd name="connsiteX176" fmla="*/ 4945278 w 5375717"/>
                  <a:gd name="connsiteY176" fmla="*/ 5182623 h 9200159"/>
                  <a:gd name="connsiteX177" fmla="*/ 4964913 w 5375717"/>
                  <a:gd name="connsiteY177" fmla="*/ 5140638 h 9200159"/>
                  <a:gd name="connsiteX178" fmla="*/ 4980635 w 5375717"/>
                  <a:gd name="connsiteY178" fmla="*/ 5096445 h 9200159"/>
                  <a:gd name="connsiteX179" fmla="*/ 4992098 w 5375717"/>
                  <a:gd name="connsiteY179" fmla="*/ 5049406 h 9200159"/>
                  <a:gd name="connsiteX180" fmla="*/ 4998954 w 5375717"/>
                  <a:gd name="connsiteY180" fmla="*/ 4998882 h 9200159"/>
                  <a:gd name="connsiteX181" fmla="*/ 5000853 w 5375717"/>
                  <a:gd name="connsiteY181" fmla="*/ 4944235 h 9200159"/>
                  <a:gd name="connsiteX182" fmla="*/ 4997449 w 5375717"/>
                  <a:gd name="connsiteY182" fmla="*/ 4884828 h 9200159"/>
                  <a:gd name="connsiteX183" fmla="*/ 4993756 w 5375717"/>
                  <a:gd name="connsiteY183" fmla="*/ 4832728 h 9200159"/>
                  <a:gd name="connsiteX184" fmla="*/ 4993999 w 5375717"/>
                  <a:gd name="connsiteY184" fmla="*/ 4788104 h 9200159"/>
                  <a:gd name="connsiteX185" fmla="*/ 4998491 w 5375717"/>
                  <a:gd name="connsiteY185" fmla="*/ 4749335 h 9200159"/>
                  <a:gd name="connsiteX186" fmla="*/ 5021472 w 5375717"/>
                  <a:gd name="connsiteY186" fmla="*/ 4682887 h 9200159"/>
                  <a:gd name="connsiteX187" fmla="*/ 5065205 w 5375717"/>
                  <a:gd name="connsiteY187" fmla="*/ 4620429 h 9200159"/>
                  <a:gd name="connsiteX188" fmla="*/ 5095636 w 5375717"/>
                  <a:gd name="connsiteY188" fmla="*/ 4586647 h 9200159"/>
                  <a:gd name="connsiteX189" fmla="*/ 5132194 w 5375717"/>
                  <a:gd name="connsiteY189" fmla="*/ 4549004 h 9200159"/>
                  <a:gd name="connsiteX190" fmla="*/ 5224944 w 5375717"/>
                  <a:gd name="connsiteY190" fmla="*/ 4455657 h 9200159"/>
                  <a:gd name="connsiteX191" fmla="*/ 5257278 w 5375717"/>
                  <a:gd name="connsiteY191" fmla="*/ 4419043 h 9200159"/>
                  <a:gd name="connsiteX192" fmla="*/ 5285432 w 5375717"/>
                  <a:gd name="connsiteY192" fmla="*/ 4379812 h 9200159"/>
                  <a:gd name="connsiteX193" fmla="*/ 5309527 w 5375717"/>
                  <a:gd name="connsiteY193" fmla="*/ 4338319 h 9200159"/>
                  <a:gd name="connsiteX194" fmla="*/ 5329687 w 5375717"/>
                  <a:gd name="connsiteY194" fmla="*/ 4294915 h 9200159"/>
                  <a:gd name="connsiteX195" fmla="*/ 5346032 w 5375717"/>
                  <a:gd name="connsiteY195" fmla="*/ 4249953 h 9200159"/>
                  <a:gd name="connsiteX196" fmla="*/ 5358686 w 5375717"/>
                  <a:gd name="connsiteY196" fmla="*/ 4203787 h 9200159"/>
                  <a:gd name="connsiteX197" fmla="*/ 5367770 w 5375717"/>
                  <a:gd name="connsiteY197" fmla="*/ 4156769 h 9200159"/>
                  <a:gd name="connsiteX198" fmla="*/ 5373406 w 5375717"/>
                  <a:gd name="connsiteY198" fmla="*/ 4109251 h 9200159"/>
                  <a:gd name="connsiteX199" fmla="*/ 5375716 w 5375717"/>
                  <a:gd name="connsiteY199" fmla="*/ 4061588 h 9200159"/>
                  <a:gd name="connsiteX200" fmla="*/ 5374822 w 5375717"/>
                  <a:gd name="connsiteY200" fmla="*/ 4014131 h 9200159"/>
                  <a:gd name="connsiteX201" fmla="*/ 5370847 w 5375717"/>
                  <a:gd name="connsiteY201" fmla="*/ 3967233 h 9200159"/>
                  <a:gd name="connsiteX202" fmla="*/ 5363912 w 5375717"/>
                  <a:gd name="connsiteY202" fmla="*/ 3921248 h 9200159"/>
                  <a:gd name="connsiteX203" fmla="*/ 5354140 w 5375717"/>
                  <a:gd name="connsiteY203" fmla="*/ 3876528 h 9200159"/>
                  <a:gd name="connsiteX204" fmla="*/ 5341652 w 5375717"/>
                  <a:gd name="connsiteY204" fmla="*/ 3833426 h 9200159"/>
                  <a:gd name="connsiteX205" fmla="*/ 5326571 w 5375717"/>
                  <a:gd name="connsiteY205" fmla="*/ 3792295 h 9200159"/>
                  <a:gd name="connsiteX206" fmla="*/ 5309019 w 5375717"/>
                  <a:gd name="connsiteY206" fmla="*/ 3753487 h 9200159"/>
                  <a:gd name="connsiteX207" fmla="*/ 5289117 w 5375717"/>
                  <a:gd name="connsiteY207" fmla="*/ 3717355 h 9200159"/>
                  <a:gd name="connsiteX208" fmla="*/ 5258743 w 5375717"/>
                  <a:gd name="connsiteY208" fmla="*/ 3666739 h 9200159"/>
                  <a:gd name="connsiteX209" fmla="*/ 5232739 w 5375717"/>
                  <a:gd name="connsiteY209" fmla="*/ 3621031 h 9200159"/>
                  <a:gd name="connsiteX210" fmla="*/ 5211294 w 5375717"/>
                  <a:gd name="connsiteY210" fmla="*/ 3578831 h 9200159"/>
                  <a:gd name="connsiteX211" fmla="*/ 5194599 w 5375717"/>
                  <a:gd name="connsiteY211" fmla="*/ 3538740 h 9200159"/>
                  <a:gd name="connsiteX212" fmla="*/ 5182843 w 5375717"/>
                  <a:gd name="connsiteY212" fmla="*/ 3499357 h 9200159"/>
                  <a:gd name="connsiteX213" fmla="*/ 5176215 w 5375717"/>
                  <a:gd name="connsiteY213" fmla="*/ 3459283 h 9200159"/>
                  <a:gd name="connsiteX214" fmla="*/ 5174906 w 5375717"/>
                  <a:gd name="connsiteY214" fmla="*/ 3417118 h 9200159"/>
                  <a:gd name="connsiteX215" fmla="*/ 5179105 w 5375717"/>
                  <a:gd name="connsiteY215" fmla="*/ 3371463 h 9200159"/>
                  <a:gd name="connsiteX216" fmla="*/ 5189001 w 5375717"/>
                  <a:gd name="connsiteY216" fmla="*/ 3320916 h 9200159"/>
                  <a:gd name="connsiteX217" fmla="*/ 5204785 w 5375717"/>
                  <a:gd name="connsiteY217" fmla="*/ 3264079 h 9200159"/>
                  <a:gd name="connsiteX218" fmla="*/ 5226646 w 5375717"/>
                  <a:gd name="connsiteY218" fmla="*/ 3199551 h 9200159"/>
                  <a:gd name="connsiteX219" fmla="*/ 5243527 w 5375717"/>
                  <a:gd name="connsiteY219" fmla="*/ 3145509 h 9200159"/>
                  <a:gd name="connsiteX220" fmla="*/ 5255214 w 5375717"/>
                  <a:gd name="connsiteY220" fmla="*/ 3091646 h 9200159"/>
                  <a:gd name="connsiteX221" fmla="*/ 5262028 w 5375717"/>
                  <a:gd name="connsiteY221" fmla="*/ 3038251 h 9200159"/>
                  <a:gd name="connsiteX222" fmla="*/ 5264293 w 5375717"/>
                  <a:gd name="connsiteY222" fmla="*/ 2985612 h 9200159"/>
                  <a:gd name="connsiteX223" fmla="*/ 5262329 w 5375717"/>
                  <a:gd name="connsiteY223" fmla="*/ 2934017 h 9200159"/>
                  <a:gd name="connsiteX224" fmla="*/ 5256460 w 5375717"/>
                  <a:gd name="connsiteY224" fmla="*/ 2883752 h 9200159"/>
                  <a:gd name="connsiteX225" fmla="*/ 5247007 w 5375717"/>
                  <a:gd name="connsiteY225" fmla="*/ 2835107 h 9200159"/>
                  <a:gd name="connsiteX226" fmla="*/ 5234292 w 5375717"/>
                  <a:gd name="connsiteY226" fmla="*/ 2788368 h 9200159"/>
                  <a:gd name="connsiteX227" fmla="*/ 5218639 w 5375717"/>
                  <a:gd name="connsiteY227" fmla="*/ 2743824 h 9200159"/>
                  <a:gd name="connsiteX228" fmla="*/ 5200368 w 5375717"/>
                  <a:gd name="connsiteY228" fmla="*/ 2701763 h 9200159"/>
                  <a:gd name="connsiteX229" fmla="*/ 5179802 w 5375717"/>
                  <a:gd name="connsiteY229" fmla="*/ 2662471 h 9200159"/>
                  <a:gd name="connsiteX230" fmla="*/ 5157264 w 5375717"/>
                  <a:gd name="connsiteY230" fmla="*/ 2626237 h 9200159"/>
                  <a:gd name="connsiteX231" fmla="*/ 5133075 w 5375717"/>
                  <a:gd name="connsiteY231" fmla="*/ 2593349 h 9200159"/>
                  <a:gd name="connsiteX232" fmla="*/ 5107558 w 5375717"/>
                  <a:gd name="connsiteY232" fmla="*/ 2564094 h 9200159"/>
                  <a:gd name="connsiteX233" fmla="*/ 5080112 w 5375717"/>
                  <a:gd name="connsiteY233" fmla="*/ 2533860 h 9200159"/>
                  <a:gd name="connsiteX234" fmla="*/ 5050260 w 5375717"/>
                  <a:gd name="connsiteY234" fmla="*/ 2498414 h 9200159"/>
                  <a:gd name="connsiteX235" fmla="*/ 5018508 w 5375717"/>
                  <a:gd name="connsiteY235" fmla="*/ 2458607 h 9200159"/>
                  <a:gd name="connsiteX236" fmla="*/ 4985360 w 5375717"/>
                  <a:gd name="connsiteY236" fmla="*/ 2415290 h 9200159"/>
                  <a:gd name="connsiteX237" fmla="*/ 4951324 w 5375717"/>
                  <a:gd name="connsiteY237" fmla="*/ 2369314 h 9200159"/>
                  <a:gd name="connsiteX238" fmla="*/ 4916904 w 5375717"/>
                  <a:gd name="connsiteY238" fmla="*/ 2321528 h 9200159"/>
                  <a:gd name="connsiteX239" fmla="*/ 4882606 w 5375717"/>
                  <a:gd name="connsiteY239" fmla="*/ 2272784 h 9200159"/>
                  <a:gd name="connsiteX240" fmla="*/ 4848936 w 5375717"/>
                  <a:gd name="connsiteY240" fmla="*/ 2223933 h 9200159"/>
                  <a:gd name="connsiteX241" fmla="*/ 4816399 w 5375717"/>
                  <a:gd name="connsiteY241" fmla="*/ 2175824 h 9200159"/>
                  <a:gd name="connsiteX242" fmla="*/ 4785502 w 5375717"/>
                  <a:gd name="connsiteY242" fmla="*/ 2129309 h 9200159"/>
                  <a:gd name="connsiteX243" fmla="*/ 4756750 w 5375717"/>
                  <a:gd name="connsiteY243" fmla="*/ 2085239 h 9200159"/>
                  <a:gd name="connsiteX244" fmla="*/ 4730648 w 5375717"/>
                  <a:gd name="connsiteY244" fmla="*/ 2044463 h 9200159"/>
                  <a:gd name="connsiteX245" fmla="*/ 4707703 w 5375717"/>
                  <a:gd name="connsiteY245" fmla="*/ 2007832 h 9200159"/>
                  <a:gd name="connsiteX246" fmla="*/ 4688420 w 5375717"/>
                  <a:gd name="connsiteY246" fmla="*/ 1976198 h 9200159"/>
                  <a:gd name="connsiteX247" fmla="*/ 4668371 w 5375717"/>
                  <a:gd name="connsiteY247" fmla="*/ 1945333 h 9200159"/>
                  <a:gd name="connsiteX248" fmla="*/ 4642598 w 5375717"/>
                  <a:gd name="connsiteY248" fmla="*/ 1910458 h 9200159"/>
                  <a:gd name="connsiteX249" fmla="*/ 4611521 w 5375717"/>
                  <a:gd name="connsiteY249" fmla="*/ 1872956 h 9200159"/>
                  <a:gd name="connsiteX250" fmla="*/ 4575563 w 5375717"/>
                  <a:gd name="connsiteY250" fmla="*/ 1834211 h 9200159"/>
                  <a:gd name="connsiteX251" fmla="*/ 4535145 w 5375717"/>
                  <a:gd name="connsiteY251" fmla="*/ 1795605 h 9200159"/>
                  <a:gd name="connsiteX252" fmla="*/ 4490689 w 5375717"/>
                  <a:gd name="connsiteY252" fmla="*/ 1758523 h 9200159"/>
                  <a:gd name="connsiteX253" fmla="*/ 4442619 w 5375717"/>
                  <a:gd name="connsiteY253" fmla="*/ 1724347 h 9200159"/>
                  <a:gd name="connsiteX254" fmla="*/ 4391354 w 5375717"/>
                  <a:gd name="connsiteY254" fmla="*/ 1694461 h 9200159"/>
                  <a:gd name="connsiteX255" fmla="*/ 4349444 w 5375717"/>
                  <a:gd name="connsiteY255" fmla="*/ 1676458 h 9200159"/>
                  <a:gd name="connsiteX256" fmla="*/ 4305646 w 5375717"/>
                  <a:gd name="connsiteY256" fmla="*/ 1664454 h 9200159"/>
                  <a:gd name="connsiteX257" fmla="*/ 4260012 w 5375717"/>
                  <a:gd name="connsiteY257" fmla="*/ 1657661 h 9200159"/>
                  <a:gd name="connsiteX258" fmla="*/ 4212595 w 5375717"/>
                  <a:gd name="connsiteY258" fmla="*/ 1655293 h 9200159"/>
                  <a:gd name="connsiteX259" fmla="*/ 4163446 w 5375717"/>
                  <a:gd name="connsiteY259" fmla="*/ 1656563 h 9200159"/>
                  <a:gd name="connsiteX260" fmla="*/ 4112619 w 5375717"/>
                  <a:gd name="connsiteY260" fmla="*/ 1660684 h 9200159"/>
                  <a:gd name="connsiteX261" fmla="*/ 4060165 w 5375717"/>
                  <a:gd name="connsiteY261" fmla="*/ 1666869 h 9200159"/>
                  <a:gd name="connsiteX262" fmla="*/ 4006137 w 5375717"/>
                  <a:gd name="connsiteY262" fmla="*/ 1674332 h 9200159"/>
                  <a:gd name="connsiteX263" fmla="*/ 3966082 w 5375717"/>
                  <a:gd name="connsiteY263" fmla="*/ 1680915 h 9200159"/>
                  <a:gd name="connsiteX264" fmla="*/ 3920181 w 5375717"/>
                  <a:gd name="connsiteY264" fmla="*/ 1690013 h 9200159"/>
                  <a:gd name="connsiteX265" fmla="*/ 3869897 w 5375717"/>
                  <a:gd name="connsiteY265" fmla="*/ 1701435 h 9200159"/>
                  <a:gd name="connsiteX266" fmla="*/ 3816688 w 5375717"/>
                  <a:gd name="connsiteY266" fmla="*/ 1714986 h 9200159"/>
                  <a:gd name="connsiteX267" fmla="*/ 3762015 w 5375717"/>
                  <a:gd name="connsiteY267" fmla="*/ 1730475 h 9200159"/>
                  <a:gd name="connsiteX268" fmla="*/ 3707340 w 5375717"/>
                  <a:gd name="connsiteY268" fmla="*/ 1747708 h 9200159"/>
                  <a:gd name="connsiteX269" fmla="*/ 3654121 w 5375717"/>
                  <a:gd name="connsiteY269" fmla="*/ 1766493 h 9200159"/>
                  <a:gd name="connsiteX270" fmla="*/ 3603821 w 5375717"/>
                  <a:gd name="connsiteY270" fmla="*/ 1786636 h 9200159"/>
                  <a:gd name="connsiteX271" fmla="*/ 3557898 w 5375717"/>
                  <a:gd name="connsiteY271" fmla="*/ 1807946 h 9200159"/>
                  <a:gd name="connsiteX272" fmla="*/ 3517814 w 5375717"/>
                  <a:gd name="connsiteY272" fmla="*/ 1830229 h 9200159"/>
                  <a:gd name="connsiteX273" fmla="*/ 3485029 w 5375717"/>
                  <a:gd name="connsiteY273" fmla="*/ 1853292 h 9200159"/>
                  <a:gd name="connsiteX274" fmla="*/ 3447198 w 5375717"/>
                  <a:gd name="connsiteY274" fmla="*/ 1900989 h 9200159"/>
                  <a:gd name="connsiteX275" fmla="*/ 3435707 w 5375717"/>
                  <a:gd name="connsiteY275" fmla="*/ 1949993 h 9200159"/>
                  <a:gd name="connsiteX276" fmla="*/ 3435585 w 5375717"/>
                  <a:gd name="connsiteY276" fmla="*/ 1993948 h 9200159"/>
                  <a:gd name="connsiteX277" fmla="*/ 3444905 w 5375717"/>
                  <a:gd name="connsiteY277" fmla="*/ 2035160 h 9200159"/>
                  <a:gd name="connsiteX278" fmla="*/ 3461740 w 5375717"/>
                  <a:gd name="connsiteY278" fmla="*/ 2075936 h 9200159"/>
                  <a:gd name="connsiteX279" fmla="*/ 3484161 w 5375717"/>
                  <a:gd name="connsiteY279" fmla="*/ 2118586 h 9200159"/>
                  <a:gd name="connsiteX280" fmla="*/ 3510241 w 5375717"/>
                  <a:gd name="connsiteY280" fmla="*/ 2165415 h 9200159"/>
                  <a:gd name="connsiteX281" fmla="*/ 3549879 w 5375717"/>
                  <a:gd name="connsiteY281" fmla="*/ 2200113 h 9200159"/>
                  <a:gd name="connsiteX282" fmla="*/ 3569600 w 5375717"/>
                  <a:gd name="connsiteY282" fmla="*/ 2191789 h 9200159"/>
                  <a:gd name="connsiteX283" fmla="*/ 3589916 w 5375717"/>
                  <a:gd name="connsiteY283" fmla="*/ 2170118 h 9200159"/>
                  <a:gd name="connsiteX284" fmla="*/ 3611320 w 5375717"/>
                  <a:gd name="connsiteY284" fmla="*/ 2137924 h 9200159"/>
                  <a:gd name="connsiteX285" fmla="*/ 3634308 w 5375717"/>
                  <a:gd name="connsiteY285" fmla="*/ 2098036 h 9200159"/>
                  <a:gd name="connsiteX286" fmla="*/ 3659374 w 5375717"/>
                  <a:gd name="connsiteY286" fmla="*/ 2053277 h 9200159"/>
                  <a:gd name="connsiteX287" fmla="*/ 3687012 w 5375717"/>
                  <a:gd name="connsiteY287" fmla="*/ 2006475 h 9200159"/>
                  <a:gd name="connsiteX288" fmla="*/ 3725427 w 5375717"/>
                  <a:gd name="connsiteY288" fmla="*/ 1951401 h 9200159"/>
                  <a:gd name="connsiteX289" fmla="*/ 3768471 w 5375717"/>
                  <a:gd name="connsiteY289" fmla="*/ 1899962 h 9200159"/>
                  <a:gd name="connsiteX290" fmla="*/ 3812558 w 5375717"/>
                  <a:gd name="connsiteY290" fmla="*/ 1854262 h 9200159"/>
                  <a:gd name="connsiteX291" fmla="*/ 3854101 w 5375717"/>
                  <a:gd name="connsiteY291" fmla="*/ 1816401 h 9200159"/>
                  <a:gd name="connsiteX292" fmla="*/ 3889513 w 5375717"/>
                  <a:gd name="connsiteY292" fmla="*/ 1788480 h 9200159"/>
                  <a:gd name="connsiteX293" fmla="*/ 3927601 w 5375717"/>
                  <a:gd name="connsiteY293" fmla="*/ 1770865 h 9200159"/>
                  <a:gd name="connsiteX294" fmla="*/ 3923819 w 5375717"/>
                  <a:gd name="connsiteY294" fmla="*/ 1782975 h 9200159"/>
                  <a:gd name="connsiteX295" fmla="*/ 3906187 w 5375717"/>
                  <a:gd name="connsiteY295" fmla="*/ 1806761 h 9200159"/>
                  <a:gd name="connsiteX296" fmla="*/ 3843716 w 5375717"/>
                  <a:gd name="connsiteY296" fmla="*/ 1882444 h 9200159"/>
                  <a:gd name="connsiteX297" fmla="*/ 3806046 w 5375717"/>
                  <a:gd name="connsiteY297" fmla="*/ 1930881 h 9200159"/>
                  <a:gd name="connsiteX298" fmla="*/ 3768868 w 5375717"/>
                  <a:gd name="connsiteY298" fmla="*/ 1984077 h 9200159"/>
                  <a:gd name="connsiteX299" fmla="*/ 3735767 w 5375717"/>
                  <a:gd name="connsiteY299" fmla="*/ 2040302 h 9200159"/>
                  <a:gd name="connsiteX300" fmla="*/ 3710329 w 5375717"/>
                  <a:gd name="connsiteY300" fmla="*/ 2097826 h 9200159"/>
                  <a:gd name="connsiteX301" fmla="*/ 3692348 w 5375717"/>
                  <a:gd name="connsiteY301" fmla="*/ 2164811 h 9200159"/>
                  <a:gd name="connsiteX302" fmla="*/ 3684340 w 5375717"/>
                  <a:gd name="connsiteY302" fmla="*/ 2229519 h 9200159"/>
                  <a:gd name="connsiteX303" fmla="*/ 3683735 w 5375717"/>
                  <a:gd name="connsiteY303" fmla="*/ 2289169 h 9200159"/>
                  <a:gd name="connsiteX304" fmla="*/ 3687963 w 5375717"/>
                  <a:gd name="connsiteY304" fmla="*/ 2340980 h 9200159"/>
                  <a:gd name="connsiteX305" fmla="*/ 3694455 w 5375717"/>
                  <a:gd name="connsiteY305" fmla="*/ 2382174 h 9200159"/>
                  <a:gd name="connsiteX306" fmla="*/ 3700642 w 5375717"/>
                  <a:gd name="connsiteY306" fmla="*/ 2409970 h 9200159"/>
                  <a:gd name="connsiteX307" fmla="*/ 3710603 w 5375717"/>
                  <a:gd name="connsiteY307" fmla="*/ 2446136 h 9200159"/>
                  <a:gd name="connsiteX308" fmla="*/ 3710695 w 5375717"/>
                  <a:gd name="connsiteY308" fmla="*/ 2467211 h 9200159"/>
                  <a:gd name="connsiteX309" fmla="*/ 3686235 w 5375717"/>
                  <a:gd name="connsiteY309" fmla="*/ 2502618 h 9200159"/>
                  <a:gd name="connsiteX310" fmla="*/ 3620630 w 5375717"/>
                  <a:gd name="connsiteY310" fmla="*/ 2535177 h 9200159"/>
                  <a:gd name="connsiteX311" fmla="*/ 3569290 w 5375717"/>
                  <a:gd name="connsiteY311" fmla="*/ 2552690 h 9200159"/>
                  <a:gd name="connsiteX312" fmla="*/ 3503935 w 5375717"/>
                  <a:gd name="connsiteY312" fmla="*/ 2572254 h 9200159"/>
                  <a:gd name="connsiteX313" fmla="*/ 3423321 w 5375717"/>
                  <a:gd name="connsiteY313" fmla="*/ 2594790 h 9200159"/>
                  <a:gd name="connsiteX314" fmla="*/ 3326205 w 5375717"/>
                  <a:gd name="connsiteY314" fmla="*/ 2621218 h 9200159"/>
                  <a:gd name="connsiteX315" fmla="*/ 3237051 w 5375717"/>
                  <a:gd name="connsiteY315" fmla="*/ 2643797 h 9200159"/>
                  <a:gd name="connsiteX316" fmla="*/ 3161109 w 5375717"/>
                  <a:gd name="connsiteY316" fmla="*/ 2659671 h 9200159"/>
                  <a:gd name="connsiteX317" fmla="*/ 3097327 w 5375717"/>
                  <a:gd name="connsiteY317" fmla="*/ 2669208 h 9200159"/>
                  <a:gd name="connsiteX318" fmla="*/ 3044655 w 5375717"/>
                  <a:gd name="connsiteY318" fmla="*/ 2672777 h 9200159"/>
                  <a:gd name="connsiteX319" fmla="*/ 3002042 w 5375717"/>
                  <a:gd name="connsiteY319" fmla="*/ 2670746 h 9200159"/>
                  <a:gd name="connsiteX320" fmla="*/ 2942793 w 5375717"/>
                  <a:gd name="connsiteY320" fmla="*/ 2651355 h 9200159"/>
                  <a:gd name="connsiteX321" fmla="*/ 2911176 w 5375717"/>
                  <a:gd name="connsiteY321" fmla="*/ 2613980 h 9200159"/>
                  <a:gd name="connsiteX322" fmla="*/ 2898786 w 5375717"/>
                  <a:gd name="connsiteY322" fmla="*/ 2561567 h 9200159"/>
                  <a:gd name="connsiteX323" fmla="*/ 2896950 w 5375717"/>
                  <a:gd name="connsiteY323" fmla="*/ 2506720 h 9200159"/>
                  <a:gd name="connsiteX324" fmla="*/ 2897525 w 5375717"/>
                  <a:gd name="connsiteY324" fmla="*/ 2469693 h 9200159"/>
                  <a:gd name="connsiteX325" fmla="*/ 2899110 w 5375717"/>
                  <a:gd name="connsiteY325" fmla="*/ 2427312 h 9200159"/>
                  <a:gd name="connsiteX326" fmla="*/ 2901715 w 5375717"/>
                  <a:gd name="connsiteY326" fmla="*/ 2380366 h 9200159"/>
                  <a:gd name="connsiteX327" fmla="*/ 2905351 w 5375717"/>
                  <a:gd name="connsiteY327" fmla="*/ 2329639 h 9200159"/>
                  <a:gd name="connsiteX328" fmla="*/ 2910029 w 5375717"/>
                  <a:gd name="connsiteY328" fmla="*/ 2275921 h 9200159"/>
                  <a:gd name="connsiteX329" fmla="*/ 2915760 w 5375717"/>
                  <a:gd name="connsiteY329" fmla="*/ 2219997 h 9200159"/>
                  <a:gd name="connsiteX330" fmla="*/ 2922554 w 5375717"/>
                  <a:gd name="connsiteY330" fmla="*/ 2162655 h 9200159"/>
                  <a:gd name="connsiteX331" fmla="*/ 2930421 w 5375717"/>
                  <a:gd name="connsiteY331" fmla="*/ 2104681 h 9200159"/>
                  <a:gd name="connsiteX332" fmla="*/ 2939374 w 5375717"/>
                  <a:gd name="connsiteY332" fmla="*/ 2046863 h 9200159"/>
                  <a:gd name="connsiteX333" fmla="*/ 2949421 w 5375717"/>
                  <a:gd name="connsiteY333" fmla="*/ 1989988 h 9200159"/>
                  <a:gd name="connsiteX334" fmla="*/ 2960575 w 5375717"/>
                  <a:gd name="connsiteY334" fmla="*/ 1934842 h 9200159"/>
                  <a:gd name="connsiteX335" fmla="*/ 2972846 w 5375717"/>
                  <a:gd name="connsiteY335" fmla="*/ 1882214 h 9200159"/>
                  <a:gd name="connsiteX336" fmla="*/ 2986244 w 5375717"/>
                  <a:gd name="connsiteY336" fmla="*/ 1832888 h 9200159"/>
                  <a:gd name="connsiteX337" fmla="*/ 3000780 w 5375717"/>
                  <a:gd name="connsiteY337" fmla="*/ 1787654 h 9200159"/>
                  <a:gd name="connsiteX338" fmla="*/ 3009547 w 5375717"/>
                  <a:gd name="connsiteY338" fmla="*/ 1761411 h 9200159"/>
                  <a:gd name="connsiteX339" fmla="*/ 3018540 w 5375717"/>
                  <a:gd name="connsiteY339" fmla="*/ 1731893 h 9200159"/>
                  <a:gd name="connsiteX340" fmla="*/ 3036917 w 5375717"/>
                  <a:gd name="connsiteY340" fmla="*/ 1663724 h 9200159"/>
                  <a:gd name="connsiteX341" fmla="*/ 3046158 w 5375717"/>
                  <a:gd name="connsiteY341" fmla="*/ 1625418 h 9200159"/>
                  <a:gd name="connsiteX342" fmla="*/ 3055339 w 5375717"/>
                  <a:gd name="connsiteY342" fmla="*/ 1584529 h 9200159"/>
                  <a:gd name="connsiteX343" fmla="*/ 3064386 w 5375717"/>
                  <a:gd name="connsiteY343" fmla="*/ 1541229 h 9200159"/>
                  <a:gd name="connsiteX344" fmla="*/ 3073229 w 5375717"/>
                  <a:gd name="connsiteY344" fmla="*/ 1495690 h 9200159"/>
                  <a:gd name="connsiteX345" fmla="*/ 3081795 w 5375717"/>
                  <a:gd name="connsiteY345" fmla="*/ 1448085 h 9200159"/>
                  <a:gd name="connsiteX346" fmla="*/ 3090013 w 5375717"/>
                  <a:gd name="connsiteY346" fmla="*/ 1398587 h 9200159"/>
                  <a:gd name="connsiteX347" fmla="*/ 3097811 w 5375717"/>
                  <a:gd name="connsiteY347" fmla="*/ 1347369 h 9200159"/>
                  <a:gd name="connsiteX348" fmla="*/ 3105118 w 5375717"/>
                  <a:gd name="connsiteY348" fmla="*/ 1294603 h 9200159"/>
                  <a:gd name="connsiteX349" fmla="*/ 3111860 w 5375717"/>
                  <a:gd name="connsiteY349" fmla="*/ 1240462 h 9200159"/>
                  <a:gd name="connsiteX350" fmla="*/ 3117968 w 5375717"/>
                  <a:gd name="connsiteY350" fmla="*/ 1185118 h 9200159"/>
                  <a:gd name="connsiteX351" fmla="*/ 3123368 w 5375717"/>
                  <a:gd name="connsiteY351" fmla="*/ 1128745 h 9200159"/>
                  <a:gd name="connsiteX352" fmla="*/ 3127989 w 5375717"/>
                  <a:gd name="connsiteY352" fmla="*/ 1071515 h 9200159"/>
                  <a:gd name="connsiteX353" fmla="*/ 3131759 w 5375717"/>
                  <a:gd name="connsiteY353" fmla="*/ 1013600 h 9200159"/>
                  <a:gd name="connsiteX354" fmla="*/ 3134607 w 5375717"/>
                  <a:gd name="connsiteY354" fmla="*/ 955173 h 9200159"/>
                  <a:gd name="connsiteX355" fmla="*/ 3136460 w 5375717"/>
                  <a:gd name="connsiteY355" fmla="*/ 896407 h 9200159"/>
                  <a:gd name="connsiteX356" fmla="*/ 3137247 w 5375717"/>
                  <a:gd name="connsiteY356" fmla="*/ 837475 h 9200159"/>
                  <a:gd name="connsiteX357" fmla="*/ 3136895 w 5375717"/>
                  <a:gd name="connsiteY357" fmla="*/ 778549 h 9200159"/>
                  <a:gd name="connsiteX358" fmla="*/ 3135334 w 5375717"/>
                  <a:gd name="connsiteY358" fmla="*/ 719802 h 9200159"/>
                  <a:gd name="connsiteX359" fmla="*/ 3132491 w 5375717"/>
                  <a:gd name="connsiteY359" fmla="*/ 661407 h 9200159"/>
                  <a:gd name="connsiteX360" fmla="*/ 3128295 w 5375717"/>
                  <a:gd name="connsiteY360" fmla="*/ 603536 h 9200159"/>
                  <a:gd name="connsiteX361" fmla="*/ 3122673 w 5375717"/>
                  <a:gd name="connsiteY361" fmla="*/ 546362 h 9200159"/>
                  <a:gd name="connsiteX362" fmla="*/ 3115554 w 5375717"/>
                  <a:gd name="connsiteY362" fmla="*/ 490057 h 9200159"/>
                  <a:gd name="connsiteX363" fmla="*/ 3106867 w 5375717"/>
                  <a:gd name="connsiteY363" fmla="*/ 434795 h 9200159"/>
                  <a:gd name="connsiteX364" fmla="*/ 3096538 w 5375717"/>
                  <a:gd name="connsiteY364" fmla="*/ 380748 h 9200159"/>
                  <a:gd name="connsiteX365" fmla="*/ 3079805 w 5375717"/>
                  <a:gd name="connsiteY365" fmla="*/ 313592 h 9200159"/>
                  <a:gd name="connsiteX366" fmla="*/ 3059560 w 5375717"/>
                  <a:gd name="connsiteY366" fmla="*/ 254182 h 9200159"/>
                  <a:gd name="connsiteX367" fmla="*/ 3036148 w 5375717"/>
                  <a:gd name="connsiteY367" fmla="*/ 202128 h 9200159"/>
                  <a:gd name="connsiteX368" fmla="*/ 3009916 w 5375717"/>
                  <a:gd name="connsiteY368" fmla="*/ 157037 h 9200159"/>
                  <a:gd name="connsiteX369" fmla="*/ 2981211 w 5375717"/>
                  <a:gd name="connsiteY369" fmla="*/ 118518 h 9200159"/>
                  <a:gd name="connsiteX370" fmla="*/ 2950378 w 5375717"/>
                  <a:gd name="connsiteY370" fmla="*/ 86179 h 9200159"/>
                  <a:gd name="connsiteX371" fmla="*/ 2917765 w 5375717"/>
                  <a:gd name="connsiteY371" fmla="*/ 59628 h 9200159"/>
                  <a:gd name="connsiteX372" fmla="*/ 2883717 w 5375717"/>
                  <a:gd name="connsiteY372" fmla="*/ 38475 h 9200159"/>
                  <a:gd name="connsiteX373" fmla="*/ 2848582 w 5375717"/>
                  <a:gd name="connsiteY373" fmla="*/ 22327 h 9200159"/>
                  <a:gd name="connsiteX374" fmla="*/ 2776434 w 5375717"/>
                  <a:gd name="connsiteY374" fmla="*/ 3482 h 9200159"/>
                  <a:gd name="connsiteX375" fmla="*/ 2740113 w 5375717"/>
                  <a:gd name="connsiteY375" fmla="*/ 1 h 9200159"/>
                  <a:gd name="connsiteX0" fmla="*/ 2740113 w 5375717"/>
                  <a:gd name="connsiteY0" fmla="*/ 1 h 9200159"/>
                  <a:gd name="connsiteX1" fmla="*/ 2668713 w 5375717"/>
                  <a:gd name="connsiteY1" fmla="*/ 2965 h 9200159"/>
                  <a:gd name="connsiteX2" fmla="*/ 2601275 w 5375717"/>
                  <a:gd name="connsiteY2" fmla="*/ 16553 h 9200159"/>
                  <a:gd name="connsiteX3" fmla="*/ 2540572 w 5375717"/>
                  <a:gd name="connsiteY3" fmla="*/ 37632 h 9200159"/>
                  <a:gd name="connsiteX4" fmla="*/ 2489374 w 5375717"/>
                  <a:gd name="connsiteY4" fmla="*/ 63069 h 9200159"/>
                  <a:gd name="connsiteX5" fmla="*/ 2453961 w 5375717"/>
                  <a:gd name="connsiteY5" fmla="*/ 88171 h 9200159"/>
                  <a:gd name="connsiteX6" fmla="*/ 2422320 w 5375717"/>
                  <a:gd name="connsiteY6" fmla="*/ 125125 h 9200159"/>
                  <a:gd name="connsiteX7" fmla="*/ 2387136 w 5375717"/>
                  <a:gd name="connsiteY7" fmla="*/ 178520 h 9200159"/>
                  <a:gd name="connsiteX8" fmla="*/ 2349199 w 5375717"/>
                  <a:gd name="connsiteY8" fmla="*/ 246483 h 9200159"/>
                  <a:gd name="connsiteX9" fmla="*/ 2329445 w 5375717"/>
                  <a:gd name="connsiteY9" fmla="*/ 285344 h 9200159"/>
                  <a:gd name="connsiteX10" fmla="*/ 2309298 w 5375717"/>
                  <a:gd name="connsiteY10" fmla="*/ 327146 h 9200159"/>
                  <a:gd name="connsiteX11" fmla="*/ 2288858 w 5375717"/>
                  <a:gd name="connsiteY11" fmla="*/ 371655 h 9200159"/>
                  <a:gd name="connsiteX12" fmla="*/ 2268224 w 5375717"/>
                  <a:gd name="connsiteY12" fmla="*/ 418638 h 9200159"/>
                  <a:gd name="connsiteX13" fmla="*/ 2247493 w 5375717"/>
                  <a:gd name="connsiteY13" fmla="*/ 467860 h 9200159"/>
                  <a:gd name="connsiteX14" fmla="*/ 2226765 w 5375717"/>
                  <a:gd name="connsiteY14" fmla="*/ 519089 h 9200159"/>
                  <a:gd name="connsiteX15" fmla="*/ 2206138 w 5375717"/>
                  <a:gd name="connsiteY15" fmla="*/ 572089 h 9200159"/>
                  <a:gd name="connsiteX16" fmla="*/ 2185711 w 5375717"/>
                  <a:gd name="connsiteY16" fmla="*/ 626628 h 9200159"/>
                  <a:gd name="connsiteX17" fmla="*/ 2165584 w 5375717"/>
                  <a:gd name="connsiteY17" fmla="*/ 682471 h 9200159"/>
                  <a:gd name="connsiteX18" fmla="*/ 2145853 w 5375717"/>
                  <a:gd name="connsiteY18" fmla="*/ 739386 h 9200159"/>
                  <a:gd name="connsiteX19" fmla="*/ 2126620 w 5375717"/>
                  <a:gd name="connsiteY19" fmla="*/ 797137 h 9200159"/>
                  <a:gd name="connsiteX20" fmla="*/ 2107981 w 5375717"/>
                  <a:gd name="connsiteY20" fmla="*/ 855491 h 9200159"/>
                  <a:gd name="connsiteX21" fmla="*/ 2090035 w 5375717"/>
                  <a:gd name="connsiteY21" fmla="*/ 914215 h 9200159"/>
                  <a:gd name="connsiteX22" fmla="*/ 2072882 w 5375717"/>
                  <a:gd name="connsiteY22" fmla="*/ 973075 h 9200159"/>
                  <a:gd name="connsiteX23" fmla="*/ 2056621 w 5375717"/>
                  <a:gd name="connsiteY23" fmla="*/ 1031836 h 9200159"/>
                  <a:gd name="connsiteX24" fmla="*/ 2041349 w 5375717"/>
                  <a:gd name="connsiteY24" fmla="*/ 1090266 h 9200159"/>
                  <a:gd name="connsiteX25" fmla="*/ 2027166 w 5375717"/>
                  <a:gd name="connsiteY25" fmla="*/ 1148130 h 9200159"/>
                  <a:gd name="connsiteX26" fmla="*/ 2014170 w 5375717"/>
                  <a:gd name="connsiteY26" fmla="*/ 1205195 h 9200159"/>
                  <a:gd name="connsiteX27" fmla="*/ 2002460 w 5375717"/>
                  <a:gd name="connsiteY27" fmla="*/ 1261226 h 9200159"/>
                  <a:gd name="connsiteX28" fmla="*/ 1992134 w 5375717"/>
                  <a:gd name="connsiteY28" fmla="*/ 1315991 h 9200159"/>
                  <a:gd name="connsiteX29" fmla="*/ 1983293 w 5375717"/>
                  <a:gd name="connsiteY29" fmla="*/ 1369254 h 9200159"/>
                  <a:gd name="connsiteX30" fmla="*/ 1976033 w 5375717"/>
                  <a:gd name="connsiteY30" fmla="*/ 1420784 h 9200159"/>
                  <a:gd name="connsiteX31" fmla="*/ 1970454 w 5375717"/>
                  <a:gd name="connsiteY31" fmla="*/ 1470344 h 9200159"/>
                  <a:gd name="connsiteX32" fmla="*/ 1964608 w 5375717"/>
                  <a:gd name="connsiteY32" fmla="*/ 1517495 h 9200159"/>
                  <a:gd name="connsiteX33" fmla="*/ 1956302 w 5375717"/>
                  <a:gd name="connsiteY33" fmla="*/ 1564999 h 9200159"/>
                  <a:gd name="connsiteX34" fmla="*/ 1945684 w 5375717"/>
                  <a:gd name="connsiteY34" fmla="*/ 1612803 h 9200159"/>
                  <a:gd name="connsiteX35" fmla="*/ 1932903 w 5375717"/>
                  <a:gd name="connsiteY35" fmla="*/ 1660859 h 9200159"/>
                  <a:gd name="connsiteX36" fmla="*/ 1918109 w 5375717"/>
                  <a:gd name="connsiteY36" fmla="*/ 1709114 h 9200159"/>
                  <a:gd name="connsiteX37" fmla="*/ 1901451 w 5375717"/>
                  <a:gd name="connsiteY37" fmla="*/ 1757518 h 9200159"/>
                  <a:gd name="connsiteX38" fmla="*/ 1883078 w 5375717"/>
                  <a:gd name="connsiteY38" fmla="*/ 1806019 h 9200159"/>
                  <a:gd name="connsiteX39" fmla="*/ 1863139 w 5375717"/>
                  <a:gd name="connsiteY39" fmla="*/ 1854568 h 9200159"/>
                  <a:gd name="connsiteX40" fmla="*/ 1841784 w 5375717"/>
                  <a:gd name="connsiteY40" fmla="*/ 1903112 h 9200159"/>
                  <a:gd name="connsiteX41" fmla="*/ 1819161 w 5375717"/>
                  <a:gd name="connsiteY41" fmla="*/ 1951602 h 9200159"/>
                  <a:gd name="connsiteX42" fmla="*/ 1795420 w 5375717"/>
                  <a:gd name="connsiteY42" fmla="*/ 1999986 h 9200159"/>
                  <a:gd name="connsiteX43" fmla="*/ 1770709 w 5375717"/>
                  <a:gd name="connsiteY43" fmla="*/ 2048213 h 9200159"/>
                  <a:gd name="connsiteX44" fmla="*/ 1745179 w 5375717"/>
                  <a:gd name="connsiteY44" fmla="*/ 2096232 h 9200159"/>
                  <a:gd name="connsiteX45" fmla="*/ 1718978 w 5375717"/>
                  <a:gd name="connsiteY45" fmla="*/ 2143993 h 9200159"/>
                  <a:gd name="connsiteX46" fmla="*/ 1692255 w 5375717"/>
                  <a:gd name="connsiteY46" fmla="*/ 2191444 h 9200159"/>
                  <a:gd name="connsiteX47" fmla="*/ 1665160 w 5375717"/>
                  <a:gd name="connsiteY47" fmla="*/ 2238535 h 9200159"/>
                  <a:gd name="connsiteX48" fmla="*/ 1637842 w 5375717"/>
                  <a:gd name="connsiteY48" fmla="*/ 2285214 h 9200159"/>
                  <a:gd name="connsiteX49" fmla="*/ 1610449 w 5375717"/>
                  <a:gd name="connsiteY49" fmla="*/ 2331431 h 9200159"/>
                  <a:gd name="connsiteX50" fmla="*/ 1529318 w 5375717"/>
                  <a:gd name="connsiteY50" fmla="*/ 2466799 h 9200159"/>
                  <a:gd name="connsiteX51" fmla="*/ 1477594 w 5375717"/>
                  <a:gd name="connsiteY51" fmla="*/ 2553799 h 9200159"/>
                  <a:gd name="connsiteX52" fmla="*/ 1452889 w 5375717"/>
                  <a:gd name="connsiteY52" fmla="*/ 2596173 h 9200159"/>
                  <a:gd name="connsiteX53" fmla="*/ 1429154 w 5375717"/>
                  <a:gd name="connsiteY53" fmla="*/ 2637729 h 9200159"/>
                  <a:gd name="connsiteX54" fmla="*/ 1406537 w 5375717"/>
                  <a:gd name="connsiteY54" fmla="*/ 2678414 h 9200159"/>
                  <a:gd name="connsiteX55" fmla="*/ 1385190 w 5375717"/>
                  <a:gd name="connsiteY55" fmla="*/ 2718179 h 9200159"/>
                  <a:gd name="connsiteX56" fmla="*/ 1365259 w 5375717"/>
                  <a:gd name="connsiteY56" fmla="*/ 2756972 h 9200159"/>
                  <a:gd name="connsiteX57" fmla="*/ 1346896 w 5375717"/>
                  <a:gd name="connsiteY57" fmla="*/ 2794743 h 9200159"/>
                  <a:gd name="connsiteX58" fmla="*/ 1330248 w 5375717"/>
                  <a:gd name="connsiteY58" fmla="*/ 2831441 h 9200159"/>
                  <a:gd name="connsiteX59" fmla="*/ 1315465 w 5375717"/>
                  <a:gd name="connsiteY59" fmla="*/ 2867014 h 9200159"/>
                  <a:gd name="connsiteX60" fmla="*/ 1299099 w 5375717"/>
                  <a:gd name="connsiteY60" fmla="*/ 2908144 h 9200159"/>
                  <a:gd name="connsiteX61" fmla="*/ 1206417 w 5375717"/>
                  <a:gd name="connsiteY61" fmla="*/ 3137377 h 9200159"/>
                  <a:gd name="connsiteX62" fmla="*/ 1166884 w 5375717"/>
                  <a:gd name="connsiteY62" fmla="*/ 3237123 h 9200159"/>
                  <a:gd name="connsiteX63" fmla="*/ 1147148 w 5375717"/>
                  <a:gd name="connsiteY63" fmla="*/ 3288088 h 9200159"/>
                  <a:gd name="connsiteX64" fmla="*/ 1127619 w 5375717"/>
                  <a:gd name="connsiteY64" fmla="*/ 3339572 h 9200159"/>
                  <a:gd name="connsiteX65" fmla="*/ 1108436 w 5375717"/>
                  <a:gd name="connsiteY65" fmla="*/ 3391415 h 9200159"/>
                  <a:gd name="connsiteX66" fmla="*/ 1089739 w 5375717"/>
                  <a:gd name="connsiteY66" fmla="*/ 3443460 h 9200159"/>
                  <a:gd name="connsiteX67" fmla="*/ 1071668 w 5375717"/>
                  <a:gd name="connsiteY67" fmla="*/ 3495547 h 9200159"/>
                  <a:gd name="connsiteX68" fmla="*/ 1054362 w 5375717"/>
                  <a:gd name="connsiteY68" fmla="*/ 3547520 h 9200159"/>
                  <a:gd name="connsiteX69" fmla="*/ 1037961 w 5375717"/>
                  <a:gd name="connsiteY69" fmla="*/ 3599220 h 9200159"/>
                  <a:gd name="connsiteX70" fmla="*/ 1022604 w 5375717"/>
                  <a:gd name="connsiteY70" fmla="*/ 3650488 h 9200159"/>
                  <a:gd name="connsiteX71" fmla="*/ 1008431 w 5375717"/>
                  <a:gd name="connsiteY71" fmla="*/ 3701167 h 9200159"/>
                  <a:gd name="connsiteX72" fmla="*/ 995581 w 5375717"/>
                  <a:gd name="connsiteY72" fmla="*/ 3751098 h 9200159"/>
                  <a:gd name="connsiteX73" fmla="*/ 984194 w 5375717"/>
                  <a:gd name="connsiteY73" fmla="*/ 3800123 h 9200159"/>
                  <a:gd name="connsiteX74" fmla="*/ 974410 w 5375717"/>
                  <a:gd name="connsiteY74" fmla="*/ 3848085 h 9200159"/>
                  <a:gd name="connsiteX75" fmla="*/ 966368 w 5375717"/>
                  <a:gd name="connsiteY75" fmla="*/ 3894824 h 9200159"/>
                  <a:gd name="connsiteX76" fmla="*/ 960208 w 5375717"/>
                  <a:gd name="connsiteY76" fmla="*/ 3940183 h 9200159"/>
                  <a:gd name="connsiteX77" fmla="*/ 956069 w 5375717"/>
                  <a:gd name="connsiteY77" fmla="*/ 3984003 h 9200159"/>
                  <a:gd name="connsiteX78" fmla="*/ 954091 w 5375717"/>
                  <a:gd name="connsiteY78" fmla="*/ 4026126 h 9200159"/>
                  <a:gd name="connsiteX79" fmla="*/ 954414 w 5375717"/>
                  <a:gd name="connsiteY79" fmla="*/ 4066395 h 9200159"/>
                  <a:gd name="connsiteX80" fmla="*/ 957177 w 5375717"/>
                  <a:gd name="connsiteY80" fmla="*/ 4104651 h 9200159"/>
                  <a:gd name="connsiteX81" fmla="*/ 962519 w 5375717"/>
                  <a:gd name="connsiteY81" fmla="*/ 4140735 h 9200159"/>
                  <a:gd name="connsiteX82" fmla="*/ 973530 w 5375717"/>
                  <a:gd name="connsiteY82" fmla="*/ 4199215 h 9200159"/>
                  <a:gd name="connsiteX83" fmla="*/ 984987 w 5375717"/>
                  <a:gd name="connsiteY83" fmla="*/ 4263465 h 9200159"/>
                  <a:gd name="connsiteX84" fmla="*/ 996251 w 5375717"/>
                  <a:gd name="connsiteY84" fmla="*/ 4333250 h 9200159"/>
                  <a:gd name="connsiteX85" fmla="*/ 1006684 w 5375717"/>
                  <a:gd name="connsiteY85" fmla="*/ 4408334 h 9200159"/>
                  <a:gd name="connsiteX86" fmla="*/ 1011391 w 5375717"/>
                  <a:gd name="connsiteY86" fmla="*/ 4447789 h 9200159"/>
                  <a:gd name="connsiteX87" fmla="*/ 1015650 w 5375717"/>
                  <a:gd name="connsiteY87" fmla="*/ 4488481 h 9200159"/>
                  <a:gd name="connsiteX88" fmla="*/ 1019384 w 5375717"/>
                  <a:gd name="connsiteY88" fmla="*/ 4530379 h 9200159"/>
                  <a:gd name="connsiteX89" fmla="*/ 1022511 w 5375717"/>
                  <a:gd name="connsiteY89" fmla="*/ 4573455 h 9200159"/>
                  <a:gd name="connsiteX90" fmla="*/ 1024952 w 5375717"/>
                  <a:gd name="connsiteY90" fmla="*/ 4617680 h 9200159"/>
                  <a:gd name="connsiteX91" fmla="*/ 1026628 w 5375717"/>
                  <a:gd name="connsiteY91" fmla="*/ 4663022 h 9200159"/>
                  <a:gd name="connsiteX92" fmla="*/ 1027458 w 5375717"/>
                  <a:gd name="connsiteY92" fmla="*/ 4709454 h 9200159"/>
                  <a:gd name="connsiteX93" fmla="*/ 1027364 w 5375717"/>
                  <a:gd name="connsiteY93" fmla="*/ 4756946 h 9200159"/>
                  <a:gd name="connsiteX94" fmla="*/ 1026265 w 5375717"/>
                  <a:gd name="connsiteY94" fmla="*/ 4805468 h 9200159"/>
                  <a:gd name="connsiteX95" fmla="*/ 1024082 w 5375717"/>
                  <a:gd name="connsiteY95" fmla="*/ 4854990 h 9200159"/>
                  <a:gd name="connsiteX96" fmla="*/ 1020734 w 5375717"/>
                  <a:gd name="connsiteY96" fmla="*/ 4905484 h 9200159"/>
                  <a:gd name="connsiteX97" fmla="*/ 1016143 w 5375717"/>
                  <a:gd name="connsiteY97" fmla="*/ 4956920 h 9200159"/>
                  <a:gd name="connsiteX98" fmla="*/ 1010228 w 5375717"/>
                  <a:gd name="connsiteY98" fmla="*/ 5009268 h 9200159"/>
                  <a:gd name="connsiteX99" fmla="*/ 1002910 w 5375717"/>
                  <a:gd name="connsiteY99" fmla="*/ 5062500 h 9200159"/>
                  <a:gd name="connsiteX100" fmla="*/ 994109 w 5375717"/>
                  <a:gd name="connsiteY100" fmla="*/ 5116584 h 9200159"/>
                  <a:gd name="connsiteX101" fmla="*/ 983746 w 5375717"/>
                  <a:gd name="connsiteY101" fmla="*/ 5171493 h 9200159"/>
                  <a:gd name="connsiteX102" fmla="*/ 971740 w 5375717"/>
                  <a:gd name="connsiteY102" fmla="*/ 5227197 h 9200159"/>
                  <a:gd name="connsiteX103" fmla="*/ 958012 w 5375717"/>
                  <a:gd name="connsiteY103" fmla="*/ 5283665 h 9200159"/>
                  <a:gd name="connsiteX104" fmla="*/ 942482 w 5375717"/>
                  <a:gd name="connsiteY104" fmla="*/ 5340870 h 9200159"/>
                  <a:gd name="connsiteX105" fmla="*/ 925071 w 5375717"/>
                  <a:gd name="connsiteY105" fmla="*/ 5398780 h 9200159"/>
                  <a:gd name="connsiteX106" fmla="*/ 905699 w 5375717"/>
                  <a:gd name="connsiteY106" fmla="*/ 5457368 h 9200159"/>
                  <a:gd name="connsiteX107" fmla="*/ 884285 w 5375717"/>
                  <a:gd name="connsiteY107" fmla="*/ 5516603 h 9200159"/>
                  <a:gd name="connsiteX108" fmla="*/ 860751 w 5375717"/>
                  <a:gd name="connsiteY108" fmla="*/ 5576455 h 9200159"/>
                  <a:gd name="connsiteX109" fmla="*/ 835017 w 5375717"/>
                  <a:gd name="connsiteY109" fmla="*/ 5636897 h 9200159"/>
                  <a:gd name="connsiteX110" fmla="*/ 807003 w 5375717"/>
                  <a:gd name="connsiteY110" fmla="*/ 5697897 h 9200159"/>
                  <a:gd name="connsiteX111" fmla="*/ 776629 w 5375717"/>
                  <a:gd name="connsiteY111" fmla="*/ 5759427 h 9200159"/>
                  <a:gd name="connsiteX112" fmla="*/ 753704 w 5375717"/>
                  <a:gd name="connsiteY112" fmla="*/ 5803204 h 9200159"/>
                  <a:gd name="connsiteX113" fmla="*/ 729638 w 5375717"/>
                  <a:gd name="connsiteY113" fmla="*/ 5847006 h 9200159"/>
                  <a:gd name="connsiteX114" fmla="*/ 704501 w 5375717"/>
                  <a:gd name="connsiteY114" fmla="*/ 5890792 h 9200159"/>
                  <a:gd name="connsiteX115" fmla="*/ 678363 w 5375717"/>
                  <a:gd name="connsiteY115" fmla="*/ 5934520 h 9200159"/>
                  <a:gd name="connsiteX116" fmla="*/ 651293 w 5375717"/>
                  <a:gd name="connsiteY116" fmla="*/ 5978150 h 9200159"/>
                  <a:gd name="connsiteX117" fmla="*/ 623362 w 5375717"/>
                  <a:gd name="connsiteY117" fmla="*/ 6021642 h 9200159"/>
                  <a:gd name="connsiteX118" fmla="*/ 594639 w 5375717"/>
                  <a:gd name="connsiteY118" fmla="*/ 6064955 h 9200159"/>
                  <a:gd name="connsiteX119" fmla="*/ 565194 w 5375717"/>
                  <a:gd name="connsiteY119" fmla="*/ 6108049 h 9200159"/>
                  <a:gd name="connsiteX120" fmla="*/ 535097 w 5375717"/>
                  <a:gd name="connsiteY120" fmla="*/ 6150882 h 9200159"/>
                  <a:gd name="connsiteX121" fmla="*/ 504418 w 5375717"/>
                  <a:gd name="connsiteY121" fmla="*/ 6193414 h 9200159"/>
                  <a:gd name="connsiteX122" fmla="*/ 473225 w 5375717"/>
                  <a:gd name="connsiteY122" fmla="*/ 6235604 h 9200159"/>
                  <a:gd name="connsiteX123" fmla="*/ 441590 w 5375717"/>
                  <a:gd name="connsiteY123" fmla="*/ 6277412 h 9200159"/>
                  <a:gd name="connsiteX124" fmla="*/ 409582 w 5375717"/>
                  <a:gd name="connsiteY124" fmla="*/ 6318797 h 9200159"/>
                  <a:gd name="connsiteX125" fmla="*/ 377271 w 5375717"/>
                  <a:gd name="connsiteY125" fmla="*/ 6359719 h 9200159"/>
                  <a:gd name="connsiteX126" fmla="*/ 344726 w 5375717"/>
                  <a:gd name="connsiteY126" fmla="*/ 6400136 h 9200159"/>
                  <a:gd name="connsiteX127" fmla="*/ 312018 w 5375717"/>
                  <a:gd name="connsiteY127" fmla="*/ 6440009 h 9200159"/>
                  <a:gd name="connsiteX128" fmla="*/ 279216 w 5375717"/>
                  <a:gd name="connsiteY128" fmla="*/ 6479296 h 9200159"/>
                  <a:gd name="connsiteX129" fmla="*/ 246389 w 5375717"/>
                  <a:gd name="connsiteY129" fmla="*/ 6517957 h 9200159"/>
                  <a:gd name="connsiteX130" fmla="*/ 213609 w 5375717"/>
                  <a:gd name="connsiteY130" fmla="*/ 6555951 h 9200159"/>
                  <a:gd name="connsiteX131" fmla="*/ 180944 w 5375717"/>
                  <a:gd name="connsiteY131" fmla="*/ 6593237 h 9200159"/>
                  <a:gd name="connsiteX132" fmla="*/ 148464 w 5375717"/>
                  <a:gd name="connsiteY132" fmla="*/ 6629776 h 9200159"/>
                  <a:gd name="connsiteX133" fmla="*/ 116239 w 5375717"/>
                  <a:gd name="connsiteY133" fmla="*/ 6665525 h 9200159"/>
                  <a:gd name="connsiteX134" fmla="*/ -1 w 5375717"/>
                  <a:gd name="connsiteY134" fmla="*/ 8385164 h 9200159"/>
                  <a:gd name="connsiteX135" fmla="*/ 24443 w 5375717"/>
                  <a:gd name="connsiteY135" fmla="*/ 8420163 h 9200159"/>
                  <a:gd name="connsiteX136" fmla="*/ 76251 w 5375717"/>
                  <a:gd name="connsiteY136" fmla="*/ 8491017 h 9200159"/>
                  <a:gd name="connsiteX137" fmla="*/ 103681 w 5375717"/>
                  <a:gd name="connsiteY137" fmla="*/ 8526858 h 9200159"/>
                  <a:gd name="connsiteX138" fmla="*/ 138497 w 5375717"/>
                  <a:gd name="connsiteY138" fmla="*/ 8570512 h 9200159"/>
                  <a:gd name="connsiteX139" fmla="*/ 173530 w 5375717"/>
                  <a:gd name="connsiteY139" fmla="*/ 8611914 h 9200159"/>
                  <a:gd name="connsiteX140" fmla="*/ 208753 w 5375717"/>
                  <a:gd name="connsiteY140" fmla="*/ 8651112 h 9200159"/>
                  <a:gd name="connsiteX141" fmla="*/ 315290 w 5375717"/>
                  <a:gd name="connsiteY141" fmla="*/ 8755958 h 9200159"/>
                  <a:gd name="connsiteX142" fmla="*/ 351001 w 5375717"/>
                  <a:gd name="connsiteY142" fmla="*/ 8786814 h 9200159"/>
                  <a:gd name="connsiteX143" fmla="*/ 388074 w 5375717"/>
                  <a:gd name="connsiteY143" fmla="*/ 8816678 h 9200159"/>
                  <a:gd name="connsiteX144" fmla="*/ 425185 w 5375717"/>
                  <a:gd name="connsiteY144" fmla="*/ 8844488 h 9200159"/>
                  <a:gd name="connsiteX145" fmla="*/ 462301 w 5375717"/>
                  <a:gd name="connsiteY145" fmla="*/ 8870332 h 9200159"/>
                  <a:gd name="connsiteX146" fmla="*/ 499388 w 5375717"/>
                  <a:gd name="connsiteY146" fmla="*/ 8894295 h 9200159"/>
                  <a:gd name="connsiteX147" fmla="*/ 910271 w 5375717"/>
                  <a:gd name="connsiteY147" fmla="*/ 9133154 h 9200159"/>
                  <a:gd name="connsiteX148" fmla="*/ 1191081 w 5375717"/>
                  <a:gd name="connsiteY148" fmla="*/ 9200160 h 9200159"/>
                  <a:gd name="connsiteX149" fmla="*/ 1471281 w 5375717"/>
                  <a:gd name="connsiteY149" fmla="*/ 9083959 h 9200159"/>
                  <a:gd name="connsiteX150" fmla="*/ 1880335 w 5375717"/>
                  <a:gd name="connsiteY150" fmla="*/ 8773200 h 9200159"/>
                  <a:gd name="connsiteX151" fmla="*/ 2041706 w 5375717"/>
                  <a:gd name="connsiteY151" fmla="*/ 8526968 h 9200159"/>
                  <a:gd name="connsiteX152" fmla="*/ 2420152 w 5375717"/>
                  <a:gd name="connsiteY152" fmla="*/ 7971992 h 9200159"/>
                  <a:gd name="connsiteX153" fmla="*/ 2857172 w 5375717"/>
                  <a:gd name="connsiteY153" fmla="*/ 7383855 h 9200159"/>
                  <a:gd name="connsiteX154" fmla="*/ 3194265 w 5375717"/>
                  <a:gd name="connsiteY154" fmla="*/ 7038139 h 9200159"/>
                  <a:gd name="connsiteX155" fmla="*/ 3197109 w 5375717"/>
                  <a:gd name="connsiteY155" fmla="*/ 7036399 h 9200159"/>
                  <a:gd name="connsiteX156" fmla="*/ 3389231 w 5375717"/>
                  <a:gd name="connsiteY156" fmla="*/ 6935271 h 9200159"/>
                  <a:gd name="connsiteX157" fmla="*/ 3562293 w 5375717"/>
                  <a:gd name="connsiteY157" fmla="*/ 6822161 h 9200159"/>
                  <a:gd name="connsiteX158" fmla="*/ 3821168 w 5375717"/>
                  <a:gd name="connsiteY158" fmla="*/ 6622123 h 9200159"/>
                  <a:gd name="connsiteX159" fmla="*/ 4421326 w 5375717"/>
                  <a:gd name="connsiteY159" fmla="*/ 5827524 h 9200159"/>
                  <a:gd name="connsiteX160" fmla="*/ 4437503 w 5375717"/>
                  <a:gd name="connsiteY160" fmla="*/ 5821269 h 9200159"/>
                  <a:gd name="connsiteX161" fmla="*/ 4475121 w 5375717"/>
                  <a:gd name="connsiteY161" fmla="*/ 5801972 h 9200159"/>
                  <a:gd name="connsiteX162" fmla="*/ 4517815 w 5375717"/>
                  <a:gd name="connsiteY162" fmla="*/ 5768834 h 9200159"/>
                  <a:gd name="connsiteX163" fmla="*/ 4549215 w 5375717"/>
                  <a:gd name="connsiteY163" fmla="*/ 5721060 h 9200159"/>
                  <a:gd name="connsiteX164" fmla="*/ 4562572 w 5375717"/>
                  <a:gd name="connsiteY164" fmla="*/ 5692997 h 9200159"/>
                  <a:gd name="connsiteX165" fmla="*/ 4583562 w 5375717"/>
                  <a:gd name="connsiteY165" fmla="*/ 5658715 h 9200159"/>
                  <a:gd name="connsiteX166" fmla="*/ 4610880 w 5375717"/>
                  <a:gd name="connsiteY166" fmla="*/ 5619365 h 9200159"/>
                  <a:gd name="connsiteX167" fmla="*/ 4643221 w 5375717"/>
                  <a:gd name="connsiteY167" fmla="*/ 5576097 h 9200159"/>
                  <a:gd name="connsiteX168" fmla="*/ 4679279 w 5375717"/>
                  <a:gd name="connsiteY168" fmla="*/ 5530061 h 9200159"/>
                  <a:gd name="connsiteX169" fmla="*/ 4717749 w 5375717"/>
                  <a:gd name="connsiteY169" fmla="*/ 5482407 h 9200159"/>
                  <a:gd name="connsiteX170" fmla="*/ 4757327 w 5375717"/>
                  <a:gd name="connsiteY170" fmla="*/ 5434286 h 9200159"/>
                  <a:gd name="connsiteX171" fmla="*/ 4834584 w 5375717"/>
                  <a:gd name="connsiteY171" fmla="*/ 5341241 h 9200159"/>
                  <a:gd name="connsiteX172" fmla="*/ 4866385 w 5375717"/>
                  <a:gd name="connsiteY172" fmla="*/ 5301708 h 9200159"/>
                  <a:gd name="connsiteX173" fmla="*/ 4895667 w 5375717"/>
                  <a:gd name="connsiteY173" fmla="*/ 5262520 h 9200159"/>
                  <a:gd name="connsiteX174" fmla="*/ 4922080 w 5375717"/>
                  <a:gd name="connsiteY174" fmla="*/ 5223037 h 9200159"/>
                  <a:gd name="connsiteX175" fmla="*/ 4945278 w 5375717"/>
                  <a:gd name="connsiteY175" fmla="*/ 5182623 h 9200159"/>
                  <a:gd name="connsiteX176" fmla="*/ 4964913 w 5375717"/>
                  <a:gd name="connsiteY176" fmla="*/ 5140638 h 9200159"/>
                  <a:gd name="connsiteX177" fmla="*/ 4980635 w 5375717"/>
                  <a:gd name="connsiteY177" fmla="*/ 5096445 h 9200159"/>
                  <a:gd name="connsiteX178" fmla="*/ 4992098 w 5375717"/>
                  <a:gd name="connsiteY178" fmla="*/ 5049406 h 9200159"/>
                  <a:gd name="connsiteX179" fmla="*/ 4998954 w 5375717"/>
                  <a:gd name="connsiteY179" fmla="*/ 4998882 h 9200159"/>
                  <a:gd name="connsiteX180" fmla="*/ 5000853 w 5375717"/>
                  <a:gd name="connsiteY180" fmla="*/ 4944235 h 9200159"/>
                  <a:gd name="connsiteX181" fmla="*/ 4997449 w 5375717"/>
                  <a:gd name="connsiteY181" fmla="*/ 4884828 h 9200159"/>
                  <a:gd name="connsiteX182" fmla="*/ 4993756 w 5375717"/>
                  <a:gd name="connsiteY182" fmla="*/ 4832728 h 9200159"/>
                  <a:gd name="connsiteX183" fmla="*/ 4993999 w 5375717"/>
                  <a:gd name="connsiteY183" fmla="*/ 4788104 h 9200159"/>
                  <a:gd name="connsiteX184" fmla="*/ 4998491 w 5375717"/>
                  <a:gd name="connsiteY184" fmla="*/ 4749335 h 9200159"/>
                  <a:gd name="connsiteX185" fmla="*/ 5021472 w 5375717"/>
                  <a:gd name="connsiteY185" fmla="*/ 4682887 h 9200159"/>
                  <a:gd name="connsiteX186" fmla="*/ 5065205 w 5375717"/>
                  <a:gd name="connsiteY186" fmla="*/ 4620429 h 9200159"/>
                  <a:gd name="connsiteX187" fmla="*/ 5095636 w 5375717"/>
                  <a:gd name="connsiteY187" fmla="*/ 4586647 h 9200159"/>
                  <a:gd name="connsiteX188" fmla="*/ 5132194 w 5375717"/>
                  <a:gd name="connsiteY188" fmla="*/ 4549004 h 9200159"/>
                  <a:gd name="connsiteX189" fmla="*/ 5224944 w 5375717"/>
                  <a:gd name="connsiteY189" fmla="*/ 4455657 h 9200159"/>
                  <a:gd name="connsiteX190" fmla="*/ 5257278 w 5375717"/>
                  <a:gd name="connsiteY190" fmla="*/ 4419043 h 9200159"/>
                  <a:gd name="connsiteX191" fmla="*/ 5285432 w 5375717"/>
                  <a:gd name="connsiteY191" fmla="*/ 4379812 h 9200159"/>
                  <a:gd name="connsiteX192" fmla="*/ 5309527 w 5375717"/>
                  <a:gd name="connsiteY192" fmla="*/ 4338319 h 9200159"/>
                  <a:gd name="connsiteX193" fmla="*/ 5329687 w 5375717"/>
                  <a:gd name="connsiteY193" fmla="*/ 4294915 h 9200159"/>
                  <a:gd name="connsiteX194" fmla="*/ 5346032 w 5375717"/>
                  <a:gd name="connsiteY194" fmla="*/ 4249953 h 9200159"/>
                  <a:gd name="connsiteX195" fmla="*/ 5358686 w 5375717"/>
                  <a:gd name="connsiteY195" fmla="*/ 4203787 h 9200159"/>
                  <a:gd name="connsiteX196" fmla="*/ 5367770 w 5375717"/>
                  <a:gd name="connsiteY196" fmla="*/ 4156769 h 9200159"/>
                  <a:gd name="connsiteX197" fmla="*/ 5373406 w 5375717"/>
                  <a:gd name="connsiteY197" fmla="*/ 4109251 h 9200159"/>
                  <a:gd name="connsiteX198" fmla="*/ 5375716 w 5375717"/>
                  <a:gd name="connsiteY198" fmla="*/ 4061588 h 9200159"/>
                  <a:gd name="connsiteX199" fmla="*/ 5374822 w 5375717"/>
                  <a:gd name="connsiteY199" fmla="*/ 4014131 h 9200159"/>
                  <a:gd name="connsiteX200" fmla="*/ 5370847 w 5375717"/>
                  <a:gd name="connsiteY200" fmla="*/ 3967233 h 9200159"/>
                  <a:gd name="connsiteX201" fmla="*/ 5363912 w 5375717"/>
                  <a:gd name="connsiteY201" fmla="*/ 3921248 h 9200159"/>
                  <a:gd name="connsiteX202" fmla="*/ 5354140 w 5375717"/>
                  <a:gd name="connsiteY202" fmla="*/ 3876528 h 9200159"/>
                  <a:gd name="connsiteX203" fmla="*/ 5341652 w 5375717"/>
                  <a:gd name="connsiteY203" fmla="*/ 3833426 h 9200159"/>
                  <a:gd name="connsiteX204" fmla="*/ 5326571 w 5375717"/>
                  <a:gd name="connsiteY204" fmla="*/ 3792295 h 9200159"/>
                  <a:gd name="connsiteX205" fmla="*/ 5309019 w 5375717"/>
                  <a:gd name="connsiteY205" fmla="*/ 3753487 h 9200159"/>
                  <a:gd name="connsiteX206" fmla="*/ 5289117 w 5375717"/>
                  <a:gd name="connsiteY206" fmla="*/ 3717355 h 9200159"/>
                  <a:gd name="connsiteX207" fmla="*/ 5258743 w 5375717"/>
                  <a:gd name="connsiteY207" fmla="*/ 3666739 h 9200159"/>
                  <a:gd name="connsiteX208" fmla="*/ 5232739 w 5375717"/>
                  <a:gd name="connsiteY208" fmla="*/ 3621031 h 9200159"/>
                  <a:gd name="connsiteX209" fmla="*/ 5211294 w 5375717"/>
                  <a:gd name="connsiteY209" fmla="*/ 3578831 h 9200159"/>
                  <a:gd name="connsiteX210" fmla="*/ 5194599 w 5375717"/>
                  <a:gd name="connsiteY210" fmla="*/ 3538740 h 9200159"/>
                  <a:gd name="connsiteX211" fmla="*/ 5182843 w 5375717"/>
                  <a:gd name="connsiteY211" fmla="*/ 3499357 h 9200159"/>
                  <a:gd name="connsiteX212" fmla="*/ 5176215 w 5375717"/>
                  <a:gd name="connsiteY212" fmla="*/ 3459283 h 9200159"/>
                  <a:gd name="connsiteX213" fmla="*/ 5174906 w 5375717"/>
                  <a:gd name="connsiteY213" fmla="*/ 3417118 h 9200159"/>
                  <a:gd name="connsiteX214" fmla="*/ 5179105 w 5375717"/>
                  <a:gd name="connsiteY214" fmla="*/ 3371463 h 9200159"/>
                  <a:gd name="connsiteX215" fmla="*/ 5189001 w 5375717"/>
                  <a:gd name="connsiteY215" fmla="*/ 3320916 h 9200159"/>
                  <a:gd name="connsiteX216" fmla="*/ 5204785 w 5375717"/>
                  <a:gd name="connsiteY216" fmla="*/ 3264079 h 9200159"/>
                  <a:gd name="connsiteX217" fmla="*/ 5226646 w 5375717"/>
                  <a:gd name="connsiteY217" fmla="*/ 3199551 h 9200159"/>
                  <a:gd name="connsiteX218" fmla="*/ 5243527 w 5375717"/>
                  <a:gd name="connsiteY218" fmla="*/ 3145509 h 9200159"/>
                  <a:gd name="connsiteX219" fmla="*/ 5255214 w 5375717"/>
                  <a:gd name="connsiteY219" fmla="*/ 3091646 h 9200159"/>
                  <a:gd name="connsiteX220" fmla="*/ 5262028 w 5375717"/>
                  <a:gd name="connsiteY220" fmla="*/ 3038251 h 9200159"/>
                  <a:gd name="connsiteX221" fmla="*/ 5264293 w 5375717"/>
                  <a:gd name="connsiteY221" fmla="*/ 2985612 h 9200159"/>
                  <a:gd name="connsiteX222" fmla="*/ 5262329 w 5375717"/>
                  <a:gd name="connsiteY222" fmla="*/ 2934017 h 9200159"/>
                  <a:gd name="connsiteX223" fmla="*/ 5256460 w 5375717"/>
                  <a:gd name="connsiteY223" fmla="*/ 2883752 h 9200159"/>
                  <a:gd name="connsiteX224" fmla="*/ 5247007 w 5375717"/>
                  <a:gd name="connsiteY224" fmla="*/ 2835107 h 9200159"/>
                  <a:gd name="connsiteX225" fmla="*/ 5234292 w 5375717"/>
                  <a:gd name="connsiteY225" fmla="*/ 2788368 h 9200159"/>
                  <a:gd name="connsiteX226" fmla="*/ 5218639 w 5375717"/>
                  <a:gd name="connsiteY226" fmla="*/ 2743824 h 9200159"/>
                  <a:gd name="connsiteX227" fmla="*/ 5200368 w 5375717"/>
                  <a:gd name="connsiteY227" fmla="*/ 2701763 h 9200159"/>
                  <a:gd name="connsiteX228" fmla="*/ 5179802 w 5375717"/>
                  <a:gd name="connsiteY228" fmla="*/ 2662471 h 9200159"/>
                  <a:gd name="connsiteX229" fmla="*/ 5157264 w 5375717"/>
                  <a:gd name="connsiteY229" fmla="*/ 2626237 h 9200159"/>
                  <a:gd name="connsiteX230" fmla="*/ 5133075 w 5375717"/>
                  <a:gd name="connsiteY230" fmla="*/ 2593349 h 9200159"/>
                  <a:gd name="connsiteX231" fmla="*/ 5107558 w 5375717"/>
                  <a:gd name="connsiteY231" fmla="*/ 2564094 h 9200159"/>
                  <a:gd name="connsiteX232" fmla="*/ 5080112 w 5375717"/>
                  <a:gd name="connsiteY232" fmla="*/ 2533860 h 9200159"/>
                  <a:gd name="connsiteX233" fmla="*/ 5050260 w 5375717"/>
                  <a:gd name="connsiteY233" fmla="*/ 2498414 h 9200159"/>
                  <a:gd name="connsiteX234" fmla="*/ 5018508 w 5375717"/>
                  <a:gd name="connsiteY234" fmla="*/ 2458607 h 9200159"/>
                  <a:gd name="connsiteX235" fmla="*/ 4985360 w 5375717"/>
                  <a:gd name="connsiteY235" fmla="*/ 2415290 h 9200159"/>
                  <a:gd name="connsiteX236" fmla="*/ 4951324 w 5375717"/>
                  <a:gd name="connsiteY236" fmla="*/ 2369314 h 9200159"/>
                  <a:gd name="connsiteX237" fmla="*/ 4916904 w 5375717"/>
                  <a:gd name="connsiteY237" fmla="*/ 2321528 h 9200159"/>
                  <a:gd name="connsiteX238" fmla="*/ 4882606 w 5375717"/>
                  <a:gd name="connsiteY238" fmla="*/ 2272784 h 9200159"/>
                  <a:gd name="connsiteX239" fmla="*/ 4848936 w 5375717"/>
                  <a:gd name="connsiteY239" fmla="*/ 2223933 h 9200159"/>
                  <a:gd name="connsiteX240" fmla="*/ 4816399 w 5375717"/>
                  <a:gd name="connsiteY240" fmla="*/ 2175824 h 9200159"/>
                  <a:gd name="connsiteX241" fmla="*/ 4785502 w 5375717"/>
                  <a:gd name="connsiteY241" fmla="*/ 2129309 h 9200159"/>
                  <a:gd name="connsiteX242" fmla="*/ 4756750 w 5375717"/>
                  <a:gd name="connsiteY242" fmla="*/ 2085239 h 9200159"/>
                  <a:gd name="connsiteX243" fmla="*/ 4730648 w 5375717"/>
                  <a:gd name="connsiteY243" fmla="*/ 2044463 h 9200159"/>
                  <a:gd name="connsiteX244" fmla="*/ 4707703 w 5375717"/>
                  <a:gd name="connsiteY244" fmla="*/ 2007832 h 9200159"/>
                  <a:gd name="connsiteX245" fmla="*/ 4688420 w 5375717"/>
                  <a:gd name="connsiteY245" fmla="*/ 1976198 h 9200159"/>
                  <a:gd name="connsiteX246" fmla="*/ 4668371 w 5375717"/>
                  <a:gd name="connsiteY246" fmla="*/ 1945333 h 9200159"/>
                  <a:gd name="connsiteX247" fmla="*/ 4642598 w 5375717"/>
                  <a:gd name="connsiteY247" fmla="*/ 1910458 h 9200159"/>
                  <a:gd name="connsiteX248" fmla="*/ 4611521 w 5375717"/>
                  <a:gd name="connsiteY248" fmla="*/ 1872956 h 9200159"/>
                  <a:gd name="connsiteX249" fmla="*/ 4575563 w 5375717"/>
                  <a:gd name="connsiteY249" fmla="*/ 1834211 h 9200159"/>
                  <a:gd name="connsiteX250" fmla="*/ 4535145 w 5375717"/>
                  <a:gd name="connsiteY250" fmla="*/ 1795605 h 9200159"/>
                  <a:gd name="connsiteX251" fmla="*/ 4490689 w 5375717"/>
                  <a:gd name="connsiteY251" fmla="*/ 1758523 h 9200159"/>
                  <a:gd name="connsiteX252" fmla="*/ 4442619 w 5375717"/>
                  <a:gd name="connsiteY252" fmla="*/ 1724347 h 9200159"/>
                  <a:gd name="connsiteX253" fmla="*/ 4391354 w 5375717"/>
                  <a:gd name="connsiteY253" fmla="*/ 1694461 h 9200159"/>
                  <a:gd name="connsiteX254" fmla="*/ 4349444 w 5375717"/>
                  <a:gd name="connsiteY254" fmla="*/ 1676458 h 9200159"/>
                  <a:gd name="connsiteX255" fmla="*/ 4305646 w 5375717"/>
                  <a:gd name="connsiteY255" fmla="*/ 1664454 h 9200159"/>
                  <a:gd name="connsiteX256" fmla="*/ 4260012 w 5375717"/>
                  <a:gd name="connsiteY256" fmla="*/ 1657661 h 9200159"/>
                  <a:gd name="connsiteX257" fmla="*/ 4212595 w 5375717"/>
                  <a:gd name="connsiteY257" fmla="*/ 1655293 h 9200159"/>
                  <a:gd name="connsiteX258" fmla="*/ 4163446 w 5375717"/>
                  <a:gd name="connsiteY258" fmla="*/ 1656563 h 9200159"/>
                  <a:gd name="connsiteX259" fmla="*/ 4112619 w 5375717"/>
                  <a:gd name="connsiteY259" fmla="*/ 1660684 h 9200159"/>
                  <a:gd name="connsiteX260" fmla="*/ 4060165 w 5375717"/>
                  <a:gd name="connsiteY260" fmla="*/ 1666869 h 9200159"/>
                  <a:gd name="connsiteX261" fmla="*/ 4006137 w 5375717"/>
                  <a:gd name="connsiteY261" fmla="*/ 1674332 h 9200159"/>
                  <a:gd name="connsiteX262" fmla="*/ 3966082 w 5375717"/>
                  <a:gd name="connsiteY262" fmla="*/ 1680915 h 9200159"/>
                  <a:gd name="connsiteX263" fmla="*/ 3920181 w 5375717"/>
                  <a:gd name="connsiteY263" fmla="*/ 1690013 h 9200159"/>
                  <a:gd name="connsiteX264" fmla="*/ 3869897 w 5375717"/>
                  <a:gd name="connsiteY264" fmla="*/ 1701435 h 9200159"/>
                  <a:gd name="connsiteX265" fmla="*/ 3816688 w 5375717"/>
                  <a:gd name="connsiteY265" fmla="*/ 1714986 h 9200159"/>
                  <a:gd name="connsiteX266" fmla="*/ 3762015 w 5375717"/>
                  <a:gd name="connsiteY266" fmla="*/ 1730475 h 9200159"/>
                  <a:gd name="connsiteX267" fmla="*/ 3707340 w 5375717"/>
                  <a:gd name="connsiteY267" fmla="*/ 1747708 h 9200159"/>
                  <a:gd name="connsiteX268" fmla="*/ 3654121 w 5375717"/>
                  <a:gd name="connsiteY268" fmla="*/ 1766493 h 9200159"/>
                  <a:gd name="connsiteX269" fmla="*/ 3603821 w 5375717"/>
                  <a:gd name="connsiteY269" fmla="*/ 1786636 h 9200159"/>
                  <a:gd name="connsiteX270" fmla="*/ 3557898 w 5375717"/>
                  <a:gd name="connsiteY270" fmla="*/ 1807946 h 9200159"/>
                  <a:gd name="connsiteX271" fmla="*/ 3517814 w 5375717"/>
                  <a:gd name="connsiteY271" fmla="*/ 1830229 h 9200159"/>
                  <a:gd name="connsiteX272" fmla="*/ 3485029 w 5375717"/>
                  <a:gd name="connsiteY272" fmla="*/ 1853292 h 9200159"/>
                  <a:gd name="connsiteX273" fmla="*/ 3447198 w 5375717"/>
                  <a:gd name="connsiteY273" fmla="*/ 1900989 h 9200159"/>
                  <a:gd name="connsiteX274" fmla="*/ 3435707 w 5375717"/>
                  <a:gd name="connsiteY274" fmla="*/ 1949993 h 9200159"/>
                  <a:gd name="connsiteX275" fmla="*/ 3435585 w 5375717"/>
                  <a:gd name="connsiteY275" fmla="*/ 1993948 h 9200159"/>
                  <a:gd name="connsiteX276" fmla="*/ 3444905 w 5375717"/>
                  <a:gd name="connsiteY276" fmla="*/ 2035160 h 9200159"/>
                  <a:gd name="connsiteX277" fmla="*/ 3461740 w 5375717"/>
                  <a:gd name="connsiteY277" fmla="*/ 2075936 h 9200159"/>
                  <a:gd name="connsiteX278" fmla="*/ 3484161 w 5375717"/>
                  <a:gd name="connsiteY278" fmla="*/ 2118586 h 9200159"/>
                  <a:gd name="connsiteX279" fmla="*/ 3510241 w 5375717"/>
                  <a:gd name="connsiteY279" fmla="*/ 2165415 h 9200159"/>
                  <a:gd name="connsiteX280" fmla="*/ 3549879 w 5375717"/>
                  <a:gd name="connsiteY280" fmla="*/ 2200113 h 9200159"/>
                  <a:gd name="connsiteX281" fmla="*/ 3569600 w 5375717"/>
                  <a:gd name="connsiteY281" fmla="*/ 2191789 h 9200159"/>
                  <a:gd name="connsiteX282" fmla="*/ 3589916 w 5375717"/>
                  <a:gd name="connsiteY282" fmla="*/ 2170118 h 9200159"/>
                  <a:gd name="connsiteX283" fmla="*/ 3611320 w 5375717"/>
                  <a:gd name="connsiteY283" fmla="*/ 2137924 h 9200159"/>
                  <a:gd name="connsiteX284" fmla="*/ 3634308 w 5375717"/>
                  <a:gd name="connsiteY284" fmla="*/ 2098036 h 9200159"/>
                  <a:gd name="connsiteX285" fmla="*/ 3659374 w 5375717"/>
                  <a:gd name="connsiteY285" fmla="*/ 2053277 h 9200159"/>
                  <a:gd name="connsiteX286" fmla="*/ 3687012 w 5375717"/>
                  <a:gd name="connsiteY286" fmla="*/ 2006475 h 9200159"/>
                  <a:gd name="connsiteX287" fmla="*/ 3725427 w 5375717"/>
                  <a:gd name="connsiteY287" fmla="*/ 1951401 h 9200159"/>
                  <a:gd name="connsiteX288" fmla="*/ 3768471 w 5375717"/>
                  <a:gd name="connsiteY288" fmla="*/ 1899962 h 9200159"/>
                  <a:gd name="connsiteX289" fmla="*/ 3812558 w 5375717"/>
                  <a:gd name="connsiteY289" fmla="*/ 1854262 h 9200159"/>
                  <a:gd name="connsiteX290" fmla="*/ 3854101 w 5375717"/>
                  <a:gd name="connsiteY290" fmla="*/ 1816401 h 9200159"/>
                  <a:gd name="connsiteX291" fmla="*/ 3889513 w 5375717"/>
                  <a:gd name="connsiteY291" fmla="*/ 1788480 h 9200159"/>
                  <a:gd name="connsiteX292" fmla="*/ 3927601 w 5375717"/>
                  <a:gd name="connsiteY292" fmla="*/ 1770865 h 9200159"/>
                  <a:gd name="connsiteX293" fmla="*/ 3923819 w 5375717"/>
                  <a:gd name="connsiteY293" fmla="*/ 1782975 h 9200159"/>
                  <a:gd name="connsiteX294" fmla="*/ 3906187 w 5375717"/>
                  <a:gd name="connsiteY294" fmla="*/ 1806761 h 9200159"/>
                  <a:gd name="connsiteX295" fmla="*/ 3843716 w 5375717"/>
                  <a:gd name="connsiteY295" fmla="*/ 1882444 h 9200159"/>
                  <a:gd name="connsiteX296" fmla="*/ 3806046 w 5375717"/>
                  <a:gd name="connsiteY296" fmla="*/ 1930881 h 9200159"/>
                  <a:gd name="connsiteX297" fmla="*/ 3768868 w 5375717"/>
                  <a:gd name="connsiteY297" fmla="*/ 1984077 h 9200159"/>
                  <a:gd name="connsiteX298" fmla="*/ 3735767 w 5375717"/>
                  <a:gd name="connsiteY298" fmla="*/ 2040302 h 9200159"/>
                  <a:gd name="connsiteX299" fmla="*/ 3710329 w 5375717"/>
                  <a:gd name="connsiteY299" fmla="*/ 2097826 h 9200159"/>
                  <a:gd name="connsiteX300" fmla="*/ 3692348 w 5375717"/>
                  <a:gd name="connsiteY300" fmla="*/ 2164811 h 9200159"/>
                  <a:gd name="connsiteX301" fmla="*/ 3684340 w 5375717"/>
                  <a:gd name="connsiteY301" fmla="*/ 2229519 h 9200159"/>
                  <a:gd name="connsiteX302" fmla="*/ 3683735 w 5375717"/>
                  <a:gd name="connsiteY302" fmla="*/ 2289169 h 9200159"/>
                  <a:gd name="connsiteX303" fmla="*/ 3687963 w 5375717"/>
                  <a:gd name="connsiteY303" fmla="*/ 2340980 h 9200159"/>
                  <a:gd name="connsiteX304" fmla="*/ 3694455 w 5375717"/>
                  <a:gd name="connsiteY304" fmla="*/ 2382174 h 9200159"/>
                  <a:gd name="connsiteX305" fmla="*/ 3700642 w 5375717"/>
                  <a:gd name="connsiteY305" fmla="*/ 2409970 h 9200159"/>
                  <a:gd name="connsiteX306" fmla="*/ 3710603 w 5375717"/>
                  <a:gd name="connsiteY306" fmla="*/ 2446136 h 9200159"/>
                  <a:gd name="connsiteX307" fmla="*/ 3710695 w 5375717"/>
                  <a:gd name="connsiteY307" fmla="*/ 2467211 h 9200159"/>
                  <a:gd name="connsiteX308" fmla="*/ 3686235 w 5375717"/>
                  <a:gd name="connsiteY308" fmla="*/ 2502618 h 9200159"/>
                  <a:gd name="connsiteX309" fmla="*/ 3620630 w 5375717"/>
                  <a:gd name="connsiteY309" fmla="*/ 2535177 h 9200159"/>
                  <a:gd name="connsiteX310" fmla="*/ 3569290 w 5375717"/>
                  <a:gd name="connsiteY310" fmla="*/ 2552690 h 9200159"/>
                  <a:gd name="connsiteX311" fmla="*/ 3503935 w 5375717"/>
                  <a:gd name="connsiteY311" fmla="*/ 2572254 h 9200159"/>
                  <a:gd name="connsiteX312" fmla="*/ 3423321 w 5375717"/>
                  <a:gd name="connsiteY312" fmla="*/ 2594790 h 9200159"/>
                  <a:gd name="connsiteX313" fmla="*/ 3326205 w 5375717"/>
                  <a:gd name="connsiteY313" fmla="*/ 2621218 h 9200159"/>
                  <a:gd name="connsiteX314" fmla="*/ 3237051 w 5375717"/>
                  <a:gd name="connsiteY314" fmla="*/ 2643797 h 9200159"/>
                  <a:gd name="connsiteX315" fmla="*/ 3161109 w 5375717"/>
                  <a:gd name="connsiteY315" fmla="*/ 2659671 h 9200159"/>
                  <a:gd name="connsiteX316" fmla="*/ 3097327 w 5375717"/>
                  <a:gd name="connsiteY316" fmla="*/ 2669208 h 9200159"/>
                  <a:gd name="connsiteX317" fmla="*/ 3044655 w 5375717"/>
                  <a:gd name="connsiteY317" fmla="*/ 2672777 h 9200159"/>
                  <a:gd name="connsiteX318" fmla="*/ 3002042 w 5375717"/>
                  <a:gd name="connsiteY318" fmla="*/ 2670746 h 9200159"/>
                  <a:gd name="connsiteX319" fmla="*/ 2942793 w 5375717"/>
                  <a:gd name="connsiteY319" fmla="*/ 2651355 h 9200159"/>
                  <a:gd name="connsiteX320" fmla="*/ 2911176 w 5375717"/>
                  <a:gd name="connsiteY320" fmla="*/ 2613980 h 9200159"/>
                  <a:gd name="connsiteX321" fmla="*/ 2898786 w 5375717"/>
                  <a:gd name="connsiteY321" fmla="*/ 2561567 h 9200159"/>
                  <a:gd name="connsiteX322" fmla="*/ 2896950 w 5375717"/>
                  <a:gd name="connsiteY322" fmla="*/ 2506720 h 9200159"/>
                  <a:gd name="connsiteX323" fmla="*/ 2897525 w 5375717"/>
                  <a:gd name="connsiteY323" fmla="*/ 2469693 h 9200159"/>
                  <a:gd name="connsiteX324" fmla="*/ 2899110 w 5375717"/>
                  <a:gd name="connsiteY324" fmla="*/ 2427312 h 9200159"/>
                  <a:gd name="connsiteX325" fmla="*/ 2901715 w 5375717"/>
                  <a:gd name="connsiteY325" fmla="*/ 2380366 h 9200159"/>
                  <a:gd name="connsiteX326" fmla="*/ 2905351 w 5375717"/>
                  <a:gd name="connsiteY326" fmla="*/ 2329639 h 9200159"/>
                  <a:gd name="connsiteX327" fmla="*/ 2910029 w 5375717"/>
                  <a:gd name="connsiteY327" fmla="*/ 2275921 h 9200159"/>
                  <a:gd name="connsiteX328" fmla="*/ 2915760 w 5375717"/>
                  <a:gd name="connsiteY328" fmla="*/ 2219997 h 9200159"/>
                  <a:gd name="connsiteX329" fmla="*/ 2922554 w 5375717"/>
                  <a:gd name="connsiteY329" fmla="*/ 2162655 h 9200159"/>
                  <a:gd name="connsiteX330" fmla="*/ 2930421 w 5375717"/>
                  <a:gd name="connsiteY330" fmla="*/ 2104681 h 9200159"/>
                  <a:gd name="connsiteX331" fmla="*/ 2939374 w 5375717"/>
                  <a:gd name="connsiteY331" fmla="*/ 2046863 h 9200159"/>
                  <a:gd name="connsiteX332" fmla="*/ 2949421 w 5375717"/>
                  <a:gd name="connsiteY332" fmla="*/ 1989988 h 9200159"/>
                  <a:gd name="connsiteX333" fmla="*/ 2960575 w 5375717"/>
                  <a:gd name="connsiteY333" fmla="*/ 1934842 h 9200159"/>
                  <a:gd name="connsiteX334" fmla="*/ 2972846 w 5375717"/>
                  <a:gd name="connsiteY334" fmla="*/ 1882214 h 9200159"/>
                  <a:gd name="connsiteX335" fmla="*/ 2986244 w 5375717"/>
                  <a:gd name="connsiteY335" fmla="*/ 1832888 h 9200159"/>
                  <a:gd name="connsiteX336" fmla="*/ 3000780 w 5375717"/>
                  <a:gd name="connsiteY336" fmla="*/ 1787654 h 9200159"/>
                  <a:gd name="connsiteX337" fmla="*/ 3009547 w 5375717"/>
                  <a:gd name="connsiteY337" fmla="*/ 1761411 h 9200159"/>
                  <a:gd name="connsiteX338" fmla="*/ 3018540 w 5375717"/>
                  <a:gd name="connsiteY338" fmla="*/ 1731893 h 9200159"/>
                  <a:gd name="connsiteX339" fmla="*/ 3036917 w 5375717"/>
                  <a:gd name="connsiteY339" fmla="*/ 1663724 h 9200159"/>
                  <a:gd name="connsiteX340" fmla="*/ 3046158 w 5375717"/>
                  <a:gd name="connsiteY340" fmla="*/ 1625418 h 9200159"/>
                  <a:gd name="connsiteX341" fmla="*/ 3055339 w 5375717"/>
                  <a:gd name="connsiteY341" fmla="*/ 1584529 h 9200159"/>
                  <a:gd name="connsiteX342" fmla="*/ 3064386 w 5375717"/>
                  <a:gd name="connsiteY342" fmla="*/ 1541229 h 9200159"/>
                  <a:gd name="connsiteX343" fmla="*/ 3073229 w 5375717"/>
                  <a:gd name="connsiteY343" fmla="*/ 1495690 h 9200159"/>
                  <a:gd name="connsiteX344" fmla="*/ 3081795 w 5375717"/>
                  <a:gd name="connsiteY344" fmla="*/ 1448085 h 9200159"/>
                  <a:gd name="connsiteX345" fmla="*/ 3090013 w 5375717"/>
                  <a:gd name="connsiteY345" fmla="*/ 1398587 h 9200159"/>
                  <a:gd name="connsiteX346" fmla="*/ 3097811 w 5375717"/>
                  <a:gd name="connsiteY346" fmla="*/ 1347369 h 9200159"/>
                  <a:gd name="connsiteX347" fmla="*/ 3105118 w 5375717"/>
                  <a:gd name="connsiteY347" fmla="*/ 1294603 h 9200159"/>
                  <a:gd name="connsiteX348" fmla="*/ 3111860 w 5375717"/>
                  <a:gd name="connsiteY348" fmla="*/ 1240462 h 9200159"/>
                  <a:gd name="connsiteX349" fmla="*/ 3117968 w 5375717"/>
                  <a:gd name="connsiteY349" fmla="*/ 1185118 h 9200159"/>
                  <a:gd name="connsiteX350" fmla="*/ 3123368 w 5375717"/>
                  <a:gd name="connsiteY350" fmla="*/ 1128745 h 9200159"/>
                  <a:gd name="connsiteX351" fmla="*/ 3127989 w 5375717"/>
                  <a:gd name="connsiteY351" fmla="*/ 1071515 h 9200159"/>
                  <a:gd name="connsiteX352" fmla="*/ 3131759 w 5375717"/>
                  <a:gd name="connsiteY352" fmla="*/ 1013600 h 9200159"/>
                  <a:gd name="connsiteX353" fmla="*/ 3134607 w 5375717"/>
                  <a:gd name="connsiteY353" fmla="*/ 955173 h 9200159"/>
                  <a:gd name="connsiteX354" fmla="*/ 3136460 w 5375717"/>
                  <a:gd name="connsiteY354" fmla="*/ 896407 h 9200159"/>
                  <a:gd name="connsiteX355" fmla="*/ 3137247 w 5375717"/>
                  <a:gd name="connsiteY355" fmla="*/ 837475 h 9200159"/>
                  <a:gd name="connsiteX356" fmla="*/ 3136895 w 5375717"/>
                  <a:gd name="connsiteY356" fmla="*/ 778549 h 9200159"/>
                  <a:gd name="connsiteX357" fmla="*/ 3135334 w 5375717"/>
                  <a:gd name="connsiteY357" fmla="*/ 719802 h 9200159"/>
                  <a:gd name="connsiteX358" fmla="*/ 3132491 w 5375717"/>
                  <a:gd name="connsiteY358" fmla="*/ 661407 h 9200159"/>
                  <a:gd name="connsiteX359" fmla="*/ 3128295 w 5375717"/>
                  <a:gd name="connsiteY359" fmla="*/ 603536 h 9200159"/>
                  <a:gd name="connsiteX360" fmla="*/ 3122673 w 5375717"/>
                  <a:gd name="connsiteY360" fmla="*/ 546362 h 9200159"/>
                  <a:gd name="connsiteX361" fmla="*/ 3115554 w 5375717"/>
                  <a:gd name="connsiteY361" fmla="*/ 490057 h 9200159"/>
                  <a:gd name="connsiteX362" fmla="*/ 3106867 w 5375717"/>
                  <a:gd name="connsiteY362" fmla="*/ 434795 h 9200159"/>
                  <a:gd name="connsiteX363" fmla="*/ 3096538 w 5375717"/>
                  <a:gd name="connsiteY363" fmla="*/ 380748 h 9200159"/>
                  <a:gd name="connsiteX364" fmla="*/ 3079805 w 5375717"/>
                  <a:gd name="connsiteY364" fmla="*/ 313592 h 9200159"/>
                  <a:gd name="connsiteX365" fmla="*/ 3059560 w 5375717"/>
                  <a:gd name="connsiteY365" fmla="*/ 254182 h 9200159"/>
                  <a:gd name="connsiteX366" fmla="*/ 3036148 w 5375717"/>
                  <a:gd name="connsiteY366" fmla="*/ 202128 h 9200159"/>
                  <a:gd name="connsiteX367" fmla="*/ 3009916 w 5375717"/>
                  <a:gd name="connsiteY367" fmla="*/ 157037 h 9200159"/>
                  <a:gd name="connsiteX368" fmla="*/ 2981211 w 5375717"/>
                  <a:gd name="connsiteY368" fmla="*/ 118518 h 9200159"/>
                  <a:gd name="connsiteX369" fmla="*/ 2950378 w 5375717"/>
                  <a:gd name="connsiteY369" fmla="*/ 86179 h 9200159"/>
                  <a:gd name="connsiteX370" fmla="*/ 2917765 w 5375717"/>
                  <a:gd name="connsiteY370" fmla="*/ 59628 h 9200159"/>
                  <a:gd name="connsiteX371" fmla="*/ 2883717 w 5375717"/>
                  <a:gd name="connsiteY371" fmla="*/ 38475 h 9200159"/>
                  <a:gd name="connsiteX372" fmla="*/ 2848582 w 5375717"/>
                  <a:gd name="connsiteY372" fmla="*/ 22327 h 9200159"/>
                  <a:gd name="connsiteX373" fmla="*/ 2776434 w 5375717"/>
                  <a:gd name="connsiteY373" fmla="*/ 3482 h 9200159"/>
                  <a:gd name="connsiteX374" fmla="*/ 2740113 w 5375717"/>
                  <a:gd name="connsiteY374" fmla="*/ 1 h 9200159"/>
                  <a:gd name="connsiteX0" fmla="*/ 2740113 w 5375717"/>
                  <a:gd name="connsiteY0" fmla="*/ 1 h 9200159"/>
                  <a:gd name="connsiteX1" fmla="*/ 2668713 w 5375717"/>
                  <a:gd name="connsiteY1" fmla="*/ 2965 h 9200159"/>
                  <a:gd name="connsiteX2" fmla="*/ 2601275 w 5375717"/>
                  <a:gd name="connsiteY2" fmla="*/ 16553 h 9200159"/>
                  <a:gd name="connsiteX3" fmla="*/ 2540572 w 5375717"/>
                  <a:gd name="connsiteY3" fmla="*/ 37632 h 9200159"/>
                  <a:gd name="connsiteX4" fmla="*/ 2489374 w 5375717"/>
                  <a:gd name="connsiteY4" fmla="*/ 63069 h 9200159"/>
                  <a:gd name="connsiteX5" fmla="*/ 2453961 w 5375717"/>
                  <a:gd name="connsiteY5" fmla="*/ 88171 h 9200159"/>
                  <a:gd name="connsiteX6" fmla="*/ 2422320 w 5375717"/>
                  <a:gd name="connsiteY6" fmla="*/ 125125 h 9200159"/>
                  <a:gd name="connsiteX7" fmla="*/ 2387136 w 5375717"/>
                  <a:gd name="connsiteY7" fmla="*/ 178520 h 9200159"/>
                  <a:gd name="connsiteX8" fmla="*/ 2349199 w 5375717"/>
                  <a:gd name="connsiteY8" fmla="*/ 246483 h 9200159"/>
                  <a:gd name="connsiteX9" fmla="*/ 2329445 w 5375717"/>
                  <a:gd name="connsiteY9" fmla="*/ 285344 h 9200159"/>
                  <a:gd name="connsiteX10" fmla="*/ 2309298 w 5375717"/>
                  <a:gd name="connsiteY10" fmla="*/ 327146 h 9200159"/>
                  <a:gd name="connsiteX11" fmla="*/ 2288858 w 5375717"/>
                  <a:gd name="connsiteY11" fmla="*/ 371655 h 9200159"/>
                  <a:gd name="connsiteX12" fmla="*/ 2268224 w 5375717"/>
                  <a:gd name="connsiteY12" fmla="*/ 418638 h 9200159"/>
                  <a:gd name="connsiteX13" fmla="*/ 2247493 w 5375717"/>
                  <a:gd name="connsiteY13" fmla="*/ 467860 h 9200159"/>
                  <a:gd name="connsiteX14" fmla="*/ 2226765 w 5375717"/>
                  <a:gd name="connsiteY14" fmla="*/ 519089 h 9200159"/>
                  <a:gd name="connsiteX15" fmla="*/ 2206138 w 5375717"/>
                  <a:gd name="connsiteY15" fmla="*/ 572089 h 9200159"/>
                  <a:gd name="connsiteX16" fmla="*/ 2185711 w 5375717"/>
                  <a:gd name="connsiteY16" fmla="*/ 626628 h 9200159"/>
                  <a:gd name="connsiteX17" fmla="*/ 2165584 w 5375717"/>
                  <a:gd name="connsiteY17" fmla="*/ 682471 h 9200159"/>
                  <a:gd name="connsiteX18" fmla="*/ 2145853 w 5375717"/>
                  <a:gd name="connsiteY18" fmla="*/ 739386 h 9200159"/>
                  <a:gd name="connsiteX19" fmla="*/ 2126620 w 5375717"/>
                  <a:gd name="connsiteY19" fmla="*/ 797137 h 9200159"/>
                  <a:gd name="connsiteX20" fmla="*/ 2107981 w 5375717"/>
                  <a:gd name="connsiteY20" fmla="*/ 855491 h 9200159"/>
                  <a:gd name="connsiteX21" fmla="*/ 2090035 w 5375717"/>
                  <a:gd name="connsiteY21" fmla="*/ 914215 h 9200159"/>
                  <a:gd name="connsiteX22" fmla="*/ 2072882 w 5375717"/>
                  <a:gd name="connsiteY22" fmla="*/ 973075 h 9200159"/>
                  <a:gd name="connsiteX23" fmla="*/ 2056621 w 5375717"/>
                  <a:gd name="connsiteY23" fmla="*/ 1031836 h 9200159"/>
                  <a:gd name="connsiteX24" fmla="*/ 2041349 w 5375717"/>
                  <a:gd name="connsiteY24" fmla="*/ 1090266 h 9200159"/>
                  <a:gd name="connsiteX25" fmla="*/ 2027166 w 5375717"/>
                  <a:gd name="connsiteY25" fmla="*/ 1148130 h 9200159"/>
                  <a:gd name="connsiteX26" fmla="*/ 2014170 w 5375717"/>
                  <a:gd name="connsiteY26" fmla="*/ 1205195 h 9200159"/>
                  <a:gd name="connsiteX27" fmla="*/ 2002460 w 5375717"/>
                  <a:gd name="connsiteY27" fmla="*/ 1261226 h 9200159"/>
                  <a:gd name="connsiteX28" fmla="*/ 1992134 w 5375717"/>
                  <a:gd name="connsiteY28" fmla="*/ 1315991 h 9200159"/>
                  <a:gd name="connsiteX29" fmla="*/ 1983293 w 5375717"/>
                  <a:gd name="connsiteY29" fmla="*/ 1369254 h 9200159"/>
                  <a:gd name="connsiteX30" fmla="*/ 1976033 w 5375717"/>
                  <a:gd name="connsiteY30" fmla="*/ 1420784 h 9200159"/>
                  <a:gd name="connsiteX31" fmla="*/ 1970454 w 5375717"/>
                  <a:gd name="connsiteY31" fmla="*/ 1470344 h 9200159"/>
                  <a:gd name="connsiteX32" fmla="*/ 1964608 w 5375717"/>
                  <a:gd name="connsiteY32" fmla="*/ 1517495 h 9200159"/>
                  <a:gd name="connsiteX33" fmla="*/ 1956302 w 5375717"/>
                  <a:gd name="connsiteY33" fmla="*/ 1564999 h 9200159"/>
                  <a:gd name="connsiteX34" fmla="*/ 1945684 w 5375717"/>
                  <a:gd name="connsiteY34" fmla="*/ 1612803 h 9200159"/>
                  <a:gd name="connsiteX35" fmla="*/ 1932903 w 5375717"/>
                  <a:gd name="connsiteY35" fmla="*/ 1660859 h 9200159"/>
                  <a:gd name="connsiteX36" fmla="*/ 1918109 w 5375717"/>
                  <a:gd name="connsiteY36" fmla="*/ 1709114 h 9200159"/>
                  <a:gd name="connsiteX37" fmla="*/ 1901451 w 5375717"/>
                  <a:gd name="connsiteY37" fmla="*/ 1757518 h 9200159"/>
                  <a:gd name="connsiteX38" fmla="*/ 1883078 w 5375717"/>
                  <a:gd name="connsiteY38" fmla="*/ 1806019 h 9200159"/>
                  <a:gd name="connsiteX39" fmla="*/ 1863139 w 5375717"/>
                  <a:gd name="connsiteY39" fmla="*/ 1854568 h 9200159"/>
                  <a:gd name="connsiteX40" fmla="*/ 1841784 w 5375717"/>
                  <a:gd name="connsiteY40" fmla="*/ 1903112 h 9200159"/>
                  <a:gd name="connsiteX41" fmla="*/ 1819161 w 5375717"/>
                  <a:gd name="connsiteY41" fmla="*/ 1951602 h 9200159"/>
                  <a:gd name="connsiteX42" fmla="*/ 1795420 w 5375717"/>
                  <a:gd name="connsiteY42" fmla="*/ 1999986 h 9200159"/>
                  <a:gd name="connsiteX43" fmla="*/ 1770709 w 5375717"/>
                  <a:gd name="connsiteY43" fmla="*/ 2048213 h 9200159"/>
                  <a:gd name="connsiteX44" fmla="*/ 1745179 w 5375717"/>
                  <a:gd name="connsiteY44" fmla="*/ 2096232 h 9200159"/>
                  <a:gd name="connsiteX45" fmla="*/ 1718978 w 5375717"/>
                  <a:gd name="connsiteY45" fmla="*/ 2143993 h 9200159"/>
                  <a:gd name="connsiteX46" fmla="*/ 1692255 w 5375717"/>
                  <a:gd name="connsiteY46" fmla="*/ 2191444 h 9200159"/>
                  <a:gd name="connsiteX47" fmla="*/ 1665160 w 5375717"/>
                  <a:gd name="connsiteY47" fmla="*/ 2238535 h 9200159"/>
                  <a:gd name="connsiteX48" fmla="*/ 1637842 w 5375717"/>
                  <a:gd name="connsiteY48" fmla="*/ 2285214 h 9200159"/>
                  <a:gd name="connsiteX49" fmla="*/ 1610449 w 5375717"/>
                  <a:gd name="connsiteY49" fmla="*/ 2331431 h 9200159"/>
                  <a:gd name="connsiteX50" fmla="*/ 1529318 w 5375717"/>
                  <a:gd name="connsiteY50" fmla="*/ 2466799 h 9200159"/>
                  <a:gd name="connsiteX51" fmla="*/ 1477594 w 5375717"/>
                  <a:gd name="connsiteY51" fmla="*/ 2553799 h 9200159"/>
                  <a:gd name="connsiteX52" fmla="*/ 1452889 w 5375717"/>
                  <a:gd name="connsiteY52" fmla="*/ 2596173 h 9200159"/>
                  <a:gd name="connsiteX53" fmla="*/ 1429154 w 5375717"/>
                  <a:gd name="connsiteY53" fmla="*/ 2637729 h 9200159"/>
                  <a:gd name="connsiteX54" fmla="*/ 1406537 w 5375717"/>
                  <a:gd name="connsiteY54" fmla="*/ 2678414 h 9200159"/>
                  <a:gd name="connsiteX55" fmla="*/ 1385190 w 5375717"/>
                  <a:gd name="connsiteY55" fmla="*/ 2718179 h 9200159"/>
                  <a:gd name="connsiteX56" fmla="*/ 1365259 w 5375717"/>
                  <a:gd name="connsiteY56" fmla="*/ 2756972 h 9200159"/>
                  <a:gd name="connsiteX57" fmla="*/ 1346896 w 5375717"/>
                  <a:gd name="connsiteY57" fmla="*/ 2794743 h 9200159"/>
                  <a:gd name="connsiteX58" fmla="*/ 1330248 w 5375717"/>
                  <a:gd name="connsiteY58" fmla="*/ 2831441 h 9200159"/>
                  <a:gd name="connsiteX59" fmla="*/ 1315465 w 5375717"/>
                  <a:gd name="connsiteY59" fmla="*/ 2867014 h 9200159"/>
                  <a:gd name="connsiteX60" fmla="*/ 1299099 w 5375717"/>
                  <a:gd name="connsiteY60" fmla="*/ 2908144 h 9200159"/>
                  <a:gd name="connsiteX61" fmla="*/ 1206417 w 5375717"/>
                  <a:gd name="connsiteY61" fmla="*/ 3137377 h 9200159"/>
                  <a:gd name="connsiteX62" fmla="*/ 1166884 w 5375717"/>
                  <a:gd name="connsiteY62" fmla="*/ 3237123 h 9200159"/>
                  <a:gd name="connsiteX63" fmla="*/ 1147148 w 5375717"/>
                  <a:gd name="connsiteY63" fmla="*/ 3288088 h 9200159"/>
                  <a:gd name="connsiteX64" fmla="*/ 1127619 w 5375717"/>
                  <a:gd name="connsiteY64" fmla="*/ 3339572 h 9200159"/>
                  <a:gd name="connsiteX65" fmla="*/ 1108436 w 5375717"/>
                  <a:gd name="connsiteY65" fmla="*/ 3391415 h 9200159"/>
                  <a:gd name="connsiteX66" fmla="*/ 1089739 w 5375717"/>
                  <a:gd name="connsiteY66" fmla="*/ 3443460 h 9200159"/>
                  <a:gd name="connsiteX67" fmla="*/ 1071668 w 5375717"/>
                  <a:gd name="connsiteY67" fmla="*/ 3495547 h 9200159"/>
                  <a:gd name="connsiteX68" fmla="*/ 1054362 w 5375717"/>
                  <a:gd name="connsiteY68" fmla="*/ 3547520 h 9200159"/>
                  <a:gd name="connsiteX69" fmla="*/ 1037961 w 5375717"/>
                  <a:gd name="connsiteY69" fmla="*/ 3599220 h 9200159"/>
                  <a:gd name="connsiteX70" fmla="*/ 1022604 w 5375717"/>
                  <a:gd name="connsiteY70" fmla="*/ 3650488 h 9200159"/>
                  <a:gd name="connsiteX71" fmla="*/ 1008431 w 5375717"/>
                  <a:gd name="connsiteY71" fmla="*/ 3701167 h 9200159"/>
                  <a:gd name="connsiteX72" fmla="*/ 995581 w 5375717"/>
                  <a:gd name="connsiteY72" fmla="*/ 3751098 h 9200159"/>
                  <a:gd name="connsiteX73" fmla="*/ 984194 w 5375717"/>
                  <a:gd name="connsiteY73" fmla="*/ 3800123 h 9200159"/>
                  <a:gd name="connsiteX74" fmla="*/ 974410 w 5375717"/>
                  <a:gd name="connsiteY74" fmla="*/ 3848085 h 9200159"/>
                  <a:gd name="connsiteX75" fmla="*/ 966368 w 5375717"/>
                  <a:gd name="connsiteY75" fmla="*/ 3894824 h 9200159"/>
                  <a:gd name="connsiteX76" fmla="*/ 960208 w 5375717"/>
                  <a:gd name="connsiteY76" fmla="*/ 3940183 h 9200159"/>
                  <a:gd name="connsiteX77" fmla="*/ 956069 w 5375717"/>
                  <a:gd name="connsiteY77" fmla="*/ 3984003 h 9200159"/>
                  <a:gd name="connsiteX78" fmla="*/ 954091 w 5375717"/>
                  <a:gd name="connsiteY78" fmla="*/ 4026126 h 9200159"/>
                  <a:gd name="connsiteX79" fmla="*/ 954414 w 5375717"/>
                  <a:gd name="connsiteY79" fmla="*/ 4066395 h 9200159"/>
                  <a:gd name="connsiteX80" fmla="*/ 957177 w 5375717"/>
                  <a:gd name="connsiteY80" fmla="*/ 4104651 h 9200159"/>
                  <a:gd name="connsiteX81" fmla="*/ 962519 w 5375717"/>
                  <a:gd name="connsiteY81" fmla="*/ 4140735 h 9200159"/>
                  <a:gd name="connsiteX82" fmla="*/ 973530 w 5375717"/>
                  <a:gd name="connsiteY82" fmla="*/ 4199215 h 9200159"/>
                  <a:gd name="connsiteX83" fmla="*/ 984987 w 5375717"/>
                  <a:gd name="connsiteY83" fmla="*/ 4263465 h 9200159"/>
                  <a:gd name="connsiteX84" fmla="*/ 996251 w 5375717"/>
                  <a:gd name="connsiteY84" fmla="*/ 4333250 h 9200159"/>
                  <a:gd name="connsiteX85" fmla="*/ 1006684 w 5375717"/>
                  <a:gd name="connsiteY85" fmla="*/ 4408334 h 9200159"/>
                  <a:gd name="connsiteX86" fmla="*/ 1011391 w 5375717"/>
                  <a:gd name="connsiteY86" fmla="*/ 4447789 h 9200159"/>
                  <a:gd name="connsiteX87" fmla="*/ 1015650 w 5375717"/>
                  <a:gd name="connsiteY87" fmla="*/ 4488481 h 9200159"/>
                  <a:gd name="connsiteX88" fmla="*/ 1019384 w 5375717"/>
                  <a:gd name="connsiteY88" fmla="*/ 4530379 h 9200159"/>
                  <a:gd name="connsiteX89" fmla="*/ 1022511 w 5375717"/>
                  <a:gd name="connsiteY89" fmla="*/ 4573455 h 9200159"/>
                  <a:gd name="connsiteX90" fmla="*/ 1024952 w 5375717"/>
                  <a:gd name="connsiteY90" fmla="*/ 4617680 h 9200159"/>
                  <a:gd name="connsiteX91" fmla="*/ 1026628 w 5375717"/>
                  <a:gd name="connsiteY91" fmla="*/ 4663022 h 9200159"/>
                  <a:gd name="connsiteX92" fmla="*/ 1027458 w 5375717"/>
                  <a:gd name="connsiteY92" fmla="*/ 4709454 h 9200159"/>
                  <a:gd name="connsiteX93" fmla="*/ 1027364 w 5375717"/>
                  <a:gd name="connsiteY93" fmla="*/ 4756946 h 9200159"/>
                  <a:gd name="connsiteX94" fmla="*/ 1026265 w 5375717"/>
                  <a:gd name="connsiteY94" fmla="*/ 4805468 h 9200159"/>
                  <a:gd name="connsiteX95" fmla="*/ 1024082 w 5375717"/>
                  <a:gd name="connsiteY95" fmla="*/ 4854990 h 9200159"/>
                  <a:gd name="connsiteX96" fmla="*/ 1020734 w 5375717"/>
                  <a:gd name="connsiteY96" fmla="*/ 4905484 h 9200159"/>
                  <a:gd name="connsiteX97" fmla="*/ 1016143 w 5375717"/>
                  <a:gd name="connsiteY97" fmla="*/ 4956920 h 9200159"/>
                  <a:gd name="connsiteX98" fmla="*/ 1010228 w 5375717"/>
                  <a:gd name="connsiteY98" fmla="*/ 5009268 h 9200159"/>
                  <a:gd name="connsiteX99" fmla="*/ 1002910 w 5375717"/>
                  <a:gd name="connsiteY99" fmla="*/ 5062500 h 9200159"/>
                  <a:gd name="connsiteX100" fmla="*/ 994109 w 5375717"/>
                  <a:gd name="connsiteY100" fmla="*/ 5116584 h 9200159"/>
                  <a:gd name="connsiteX101" fmla="*/ 983746 w 5375717"/>
                  <a:gd name="connsiteY101" fmla="*/ 5171493 h 9200159"/>
                  <a:gd name="connsiteX102" fmla="*/ 971740 w 5375717"/>
                  <a:gd name="connsiteY102" fmla="*/ 5227197 h 9200159"/>
                  <a:gd name="connsiteX103" fmla="*/ 958012 w 5375717"/>
                  <a:gd name="connsiteY103" fmla="*/ 5283665 h 9200159"/>
                  <a:gd name="connsiteX104" fmla="*/ 942482 w 5375717"/>
                  <a:gd name="connsiteY104" fmla="*/ 5340870 h 9200159"/>
                  <a:gd name="connsiteX105" fmla="*/ 925071 w 5375717"/>
                  <a:gd name="connsiteY105" fmla="*/ 5398780 h 9200159"/>
                  <a:gd name="connsiteX106" fmla="*/ 905699 w 5375717"/>
                  <a:gd name="connsiteY106" fmla="*/ 5457368 h 9200159"/>
                  <a:gd name="connsiteX107" fmla="*/ 884285 w 5375717"/>
                  <a:gd name="connsiteY107" fmla="*/ 5516603 h 9200159"/>
                  <a:gd name="connsiteX108" fmla="*/ 860751 w 5375717"/>
                  <a:gd name="connsiteY108" fmla="*/ 5576455 h 9200159"/>
                  <a:gd name="connsiteX109" fmla="*/ 835017 w 5375717"/>
                  <a:gd name="connsiteY109" fmla="*/ 5636897 h 9200159"/>
                  <a:gd name="connsiteX110" fmla="*/ 807003 w 5375717"/>
                  <a:gd name="connsiteY110" fmla="*/ 5697897 h 9200159"/>
                  <a:gd name="connsiteX111" fmla="*/ 776629 w 5375717"/>
                  <a:gd name="connsiteY111" fmla="*/ 5759427 h 9200159"/>
                  <a:gd name="connsiteX112" fmla="*/ 753704 w 5375717"/>
                  <a:gd name="connsiteY112" fmla="*/ 5803204 h 9200159"/>
                  <a:gd name="connsiteX113" fmla="*/ 729638 w 5375717"/>
                  <a:gd name="connsiteY113" fmla="*/ 5847006 h 9200159"/>
                  <a:gd name="connsiteX114" fmla="*/ 704501 w 5375717"/>
                  <a:gd name="connsiteY114" fmla="*/ 5890792 h 9200159"/>
                  <a:gd name="connsiteX115" fmla="*/ 678363 w 5375717"/>
                  <a:gd name="connsiteY115" fmla="*/ 5934520 h 9200159"/>
                  <a:gd name="connsiteX116" fmla="*/ 651293 w 5375717"/>
                  <a:gd name="connsiteY116" fmla="*/ 5978150 h 9200159"/>
                  <a:gd name="connsiteX117" fmla="*/ 623362 w 5375717"/>
                  <a:gd name="connsiteY117" fmla="*/ 6021642 h 9200159"/>
                  <a:gd name="connsiteX118" fmla="*/ 594639 w 5375717"/>
                  <a:gd name="connsiteY118" fmla="*/ 6064955 h 9200159"/>
                  <a:gd name="connsiteX119" fmla="*/ 565194 w 5375717"/>
                  <a:gd name="connsiteY119" fmla="*/ 6108049 h 9200159"/>
                  <a:gd name="connsiteX120" fmla="*/ 535097 w 5375717"/>
                  <a:gd name="connsiteY120" fmla="*/ 6150882 h 9200159"/>
                  <a:gd name="connsiteX121" fmla="*/ 504418 w 5375717"/>
                  <a:gd name="connsiteY121" fmla="*/ 6193414 h 9200159"/>
                  <a:gd name="connsiteX122" fmla="*/ 473225 w 5375717"/>
                  <a:gd name="connsiteY122" fmla="*/ 6235604 h 9200159"/>
                  <a:gd name="connsiteX123" fmla="*/ 441590 w 5375717"/>
                  <a:gd name="connsiteY123" fmla="*/ 6277412 h 9200159"/>
                  <a:gd name="connsiteX124" fmla="*/ 409582 w 5375717"/>
                  <a:gd name="connsiteY124" fmla="*/ 6318797 h 9200159"/>
                  <a:gd name="connsiteX125" fmla="*/ 377271 w 5375717"/>
                  <a:gd name="connsiteY125" fmla="*/ 6359719 h 9200159"/>
                  <a:gd name="connsiteX126" fmla="*/ 344726 w 5375717"/>
                  <a:gd name="connsiteY126" fmla="*/ 6400136 h 9200159"/>
                  <a:gd name="connsiteX127" fmla="*/ 312018 w 5375717"/>
                  <a:gd name="connsiteY127" fmla="*/ 6440009 h 9200159"/>
                  <a:gd name="connsiteX128" fmla="*/ 279216 w 5375717"/>
                  <a:gd name="connsiteY128" fmla="*/ 6479296 h 9200159"/>
                  <a:gd name="connsiteX129" fmla="*/ 246389 w 5375717"/>
                  <a:gd name="connsiteY129" fmla="*/ 6517957 h 9200159"/>
                  <a:gd name="connsiteX130" fmla="*/ 213609 w 5375717"/>
                  <a:gd name="connsiteY130" fmla="*/ 6555951 h 9200159"/>
                  <a:gd name="connsiteX131" fmla="*/ 180944 w 5375717"/>
                  <a:gd name="connsiteY131" fmla="*/ 6593237 h 9200159"/>
                  <a:gd name="connsiteX132" fmla="*/ 148464 w 5375717"/>
                  <a:gd name="connsiteY132" fmla="*/ 6629776 h 9200159"/>
                  <a:gd name="connsiteX133" fmla="*/ 116239 w 5375717"/>
                  <a:gd name="connsiteY133" fmla="*/ 6665525 h 9200159"/>
                  <a:gd name="connsiteX134" fmla="*/ -1 w 5375717"/>
                  <a:gd name="connsiteY134" fmla="*/ 8385164 h 9200159"/>
                  <a:gd name="connsiteX135" fmla="*/ 24443 w 5375717"/>
                  <a:gd name="connsiteY135" fmla="*/ 8420163 h 9200159"/>
                  <a:gd name="connsiteX136" fmla="*/ 76251 w 5375717"/>
                  <a:gd name="connsiteY136" fmla="*/ 8491017 h 9200159"/>
                  <a:gd name="connsiteX137" fmla="*/ 103681 w 5375717"/>
                  <a:gd name="connsiteY137" fmla="*/ 8526858 h 9200159"/>
                  <a:gd name="connsiteX138" fmla="*/ 138497 w 5375717"/>
                  <a:gd name="connsiteY138" fmla="*/ 8570512 h 9200159"/>
                  <a:gd name="connsiteX139" fmla="*/ 173530 w 5375717"/>
                  <a:gd name="connsiteY139" fmla="*/ 8611914 h 9200159"/>
                  <a:gd name="connsiteX140" fmla="*/ 315290 w 5375717"/>
                  <a:gd name="connsiteY140" fmla="*/ 8755958 h 9200159"/>
                  <a:gd name="connsiteX141" fmla="*/ 351001 w 5375717"/>
                  <a:gd name="connsiteY141" fmla="*/ 8786814 h 9200159"/>
                  <a:gd name="connsiteX142" fmla="*/ 388074 w 5375717"/>
                  <a:gd name="connsiteY142" fmla="*/ 8816678 h 9200159"/>
                  <a:gd name="connsiteX143" fmla="*/ 425185 w 5375717"/>
                  <a:gd name="connsiteY143" fmla="*/ 8844488 h 9200159"/>
                  <a:gd name="connsiteX144" fmla="*/ 462301 w 5375717"/>
                  <a:gd name="connsiteY144" fmla="*/ 8870332 h 9200159"/>
                  <a:gd name="connsiteX145" fmla="*/ 499388 w 5375717"/>
                  <a:gd name="connsiteY145" fmla="*/ 8894295 h 9200159"/>
                  <a:gd name="connsiteX146" fmla="*/ 910271 w 5375717"/>
                  <a:gd name="connsiteY146" fmla="*/ 9133154 h 9200159"/>
                  <a:gd name="connsiteX147" fmla="*/ 1191081 w 5375717"/>
                  <a:gd name="connsiteY147" fmla="*/ 9200160 h 9200159"/>
                  <a:gd name="connsiteX148" fmla="*/ 1471281 w 5375717"/>
                  <a:gd name="connsiteY148" fmla="*/ 9083959 h 9200159"/>
                  <a:gd name="connsiteX149" fmla="*/ 1880335 w 5375717"/>
                  <a:gd name="connsiteY149" fmla="*/ 8773200 h 9200159"/>
                  <a:gd name="connsiteX150" fmla="*/ 2041706 w 5375717"/>
                  <a:gd name="connsiteY150" fmla="*/ 8526968 h 9200159"/>
                  <a:gd name="connsiteX151" fmla="*/ 2420152 w 5375717"/>
                  <a:gd name="connsiteY151" fmla="*/ 7971992 h 9200159"/>
                  <a:gd name="connsiteX152" fmla="*/ 2857172 w 5375717"/>
                  <a:gd name="connsiteY152" fmla="*/ 7383855 h 9200159"/>
                  <a:gd name="connsiteX153" fmla="*/ 3194265 w 5375717"/>
                  <a:gd name="connsiteY153" fmla="*/ 7038139 h 9200159"/>
                  <a:gd name="connsiteX154" fmla="*/ 3197109 w 5375717"/>
                  <a:gd name="connsiteY154" fmla="*/ 7036399 h 9200159"/>
                  <a:gd name="connsiteX155" fmla="*/ 3389231 w 5375717"/>
                  <a:gd name="connsiteY155" fmla="*/ 6935271 h 9200159"/>
                  <a:gd name="connsiteX156" fmla="*/ 3562293 w 5375717"/>
                  <a:gd name="connsiteY156" fmla="*/ 6822161 h 9200159"/>
                  <a:gd name="connsiteX157" fmla="*/ 3821168 w 5375717"/>
                  <a:gd name="connsiteY157" fmla="*/ 6622123 h 9200159"/>
                  <a:gd name="connsiteX158" fmla="*/ 4421326 w 5375717"/>
                  <a:gd name="connsiteY158" fmla="*/ 5827524 h 9200159"/>
                  <a:gd name="connsiteX159" fmla="*/ 4437503 w 5375717"/>
                  <a:gd name="connsiteY159" fmla="*/ 5821269 h 9200159"/>
                  <a:gd name="connsiteX160" fmla="*/ 4475121 w 5375717"/>
                  <a:gd name="connsiteY160" fmla="*/ 5801972 h 9200159"/>
                  <a:gd name="connsiteX161" fmla="*/ 4517815 w 5375717"/>
                  <a:gd name="connsiteY161" fmla="*/ 5768834 h 9200159"/>
                  <a:gd name="connsiteX162" fmla="*/ 4549215 w 5375717"/>
                  <a:gd name="connsiteY162" fmla="*/ 5721060 h 9200159"/>
                  <a:gd name="connsiteX163" fmla="*/ 4562572 w 5375717"/>
                  <a:gd name="connsiteY163" fmla="*/ 5692997 h 9200159"/>
                  <a:gd name="connsiteX164" fmla="*/ 4583562 w 5375717"/>
                  <a:gd name="connsiteY164" fmla="*/ 5658715 h 9200159"/>
                  <a:gd name="connsiteX165" fmla="*/ 4610880 w 5375717"/>
                  <a:gd name="connsiteY165" fmla="*/ 5619365 h 9200159"/>
                  <a:gd name="connsiteX166" fmla="*/ 4643221 w 5375717"/>
                  <a:gd name="connsiteY166" fmla="*/ 5576097 h 9200159"/>
                  <a:gd name="connsiteX167" fmla="*/ 4679279 w 5375717"/>
                  <a:gd name="connsiteY167" fmla="*/ 5530061 h 9200159"/>
                  <a:gd name="connsiteX168" fmla="*/ 4717749 w 5375717"/>
                  <a:gd name="connsiteY168" fmla="*/ 5482407 h 9200159"/>
                  <a:gd name="connsiteX169" fmla="*/ 4757327 w 5375717"/>
                  <a:gd name="connsiteY169" fmla="*/ 5434286 h 9200159"/>
                  <a:gd name="connsiteX170" fmla="*/ 4834584 w 5375717"/>
                  <a:gd name="connsiteY170" fmla="*/ 5341241 h 9200159"/>
                  <a:gd name="connsiteX171" fmla="*/ 4866385 w 5375717"/>
                  <a:gd name="connsiteY171" fmla="*/ 5301708 h 9200159"/>
                  <a:gd name="connsiteX172" fmla="*/ 4895667 w 5375717"/>
                  <a:gd name="connsiteY172" fmla="*/ 5262520 h 9200159"/>
                  <a:gd name="connsiteX173" fmla="*/ 4922080 w 5375717"/>
                  <a:gd name="connsiteY173" fmla="*/ 5223037 h 9200159"/>
                  <a:gd name="connsiteX174" fmla="*/ 4945278 w 5375717"/>
                  <a:gd name="connsiteY174" fmla="*/ 5182623 h 9200159"/>
                  <a:gd name="connsiteX175" fmla="*/ 4964913 w 5375717"/>
                  <a:gd name="connsiteY175" fmla="*/ 5140638 h 9200159"/>
                  <a:gd name="connsiteX176" fmla="*/ 4980635 w 5375717"/>
                  <a:gd name="connsiteY176" fmla="*/ 5096445 h 9200159"/>
                  <a:gd name="connsiteX177" fmla="*/ 4992098 w 5375717"/>
                  <a:gd name="connsiteY177" fmla="*/ 5049406 h 9200159"/>
                  <a:gd name="connsiteX178" fmla="*/ 4998954 w 5375717"/>
                  <a:gd name="connsiteY178" fmla="*/ 4998882 h 9200159"/>
                  <a:gd name="connsiteX179" fmla="*/ 5000853 w 5375717"/>
                  <a:gd name="connsiteY179" fmla="*/ 4944235 h 9200159"/>
                  <a:gd name="connsiteX180" fmla="*/ 4997449 w 5375717"/>
                  <a:gd name="connsiteY180" fmla="*/ 4884828 h 9200159"/>
                  <a:gd name="connsiteX181" fmla="*/ 4993756 w 5375717"/>
                  <a:gd name="connsiteY181" fmla="*/ 4832728 h 9200159"/>
                  <a:gd name="connsiteX182" fmla="*/ 4993999 w 5375717"/>
                  <a:gd name="connsiteY182" fmla="*/ 4788104 h 9200159"/>
                  <a:gd name="connsiteX183" fmla="*/ 4998491 w 5375717"/>
                  <a:gd name="connsiteY183" fmla="*/ 4749335 h 9200159"/>
                  <a:gd name="connsiteX184" fmla="*/ 5021472 w 5375717"/>
                  <a:gd name="connsiteY184" fmla="*/ 4682887 h 9200159"/>
                  <a:gd name="connsiteX185" fmla="*/ 5065205 w 5375717"/>
                  <a:gd name="connsiteY185" fmla="*/ 4620429 h 9200159"/>
                  <a:gd name="connsiteX186" fmla="*/ 5095636 w 5375717"/>
                  <a:gd name="connsiteY186" fmla="*/ 4586647 h 9200159"/>
                  <a:gd name="connsiteX187" fmla="*/ 5132194 w 5375717"/>
                  <a:gd name="connsiteY187" fmla="*/ 4549004 h 9200159"/>
                  <a:gd name="connsiteX188" fmla="*/ 5224944 w 5375717"/>
                  <a:gd name="connsiteY188" fmla="*/ 4455657 h 9200159"/>
                  <a:gd name="connsiteX189" fmla="*/ 5257278 w 5375717"/>
                  <a:gd name="connsiteY189" fmla="*/ 4419043 h 9200159"/>
                  <a:gd name="connsiteX190" fmla="*/ 5285432 w 5375717"/>
                  <a:gd name="connsiteY190" fmla="*/ 4379812 h 9200159"/>
                  <a:gd name="connsiteX191" fmla="*/ 5309527 w 5375717"/>
                  <a:gd name="connsiteY191" fmla="*/ 4338319 h 9200159"/>
                  <a:gd name="connsiteX192" fmla="*/ 5329687 w 5375717"/>
                  <a:gd name="connsiteY192" fmla="*/ 4294915 h 9200159"/>
                  <a:gd name="connsiteX193" fmla="*/ 5346032 w 5375717"/>
                  <a:gd name="connsiteY193" fmla="*/ 4249953 h 9200159"/>
                  <a:gd name="connsiteX194" fmla="*/ 5358686 w 5375717"/>
                  <a:gd name="connsiteY194" fmla="*/ 4203787 h 9200159"/>
                  <a:gd name="connsiteX195" fmla="*/ 5367770 w 5375717"/>
                  <a:gd name="connsiteY195" fmla="*/ 4156769 h 9200159"/>
                  <a:gd name="connsiteX196" fmla="*/ 5373406 w 5375717"/>
                  <a:gd name="connsiteY196" fmla="*/ 4109251 h 9200159"/>
                  <a:gd name="connsiteX197" fmla="*/ 5375716 w 5375717"/>
                  <a:gd name="connsiteY197" fmla="*/ 4061588 h 9200159"/>
                  <a:gd name="connsiteX198" fmla="*/ 5374822 w 5375717"/>
                  <a:gd name="connsiteY198" fmla="*/ 4014131 h 9200159"/>
                  <a:gd name="connsiteX199" fmla="*/ 5370847 w 5375717"/>
                  <a:gd name="connsiteY199" fmla="*/ 3967233 h 9200159"/>
                  <a:gd name="connsiteX200" fmla="*/ 5363912 w 5375717"/>
                  <a:gd name="connsiteY200" fmla="*/ 3921248 h 9200159"/>
                  <a:gd name="connsiteX201" fmla="*/ 5354140 w 5375717"/>
                  <a:gd name="connsiteY201" fmla="*/ 3876528 h 9200159"/>
                  <a:gd name="connsiteX202" fmla="*/ 5341652 w 5375717"/>
                  <a:gd name="connsiteY202" fmla="*/ 3833426 h 9200159"/>
                  <a:gd name="connsiteX203" fmla="*/ 5326571 w 5375717"/>
                  <a:gd name="connsiteY203" fmla="*/ 3792295 h 9200159"/>
                  <a:gd name="connsiteX204" fmla="*/ 5309019 w 5375717"/>
                  <a:gd name="connsiteY204" fmla="*/ 3753487 h 9200159"/>
                  <a:gd name="connsiteX205" fmla="*/ 5289117 w 5375717"/>
                  <a:gd name="connsiteY205" fmla="*/ 3717355 h 9200159"/>
                  <a:gd name="connsiteX206" fmla="*/ 5258743 w 5375717"/>
                  <a:gd name="connsiteY206" fmla="*/ 3666739 h 9200159"/>
                  <a:gd name="connsiteX207" fmla="*/ 5232739 w 5375717"/>
                  <a:gd name="connsiteY207" fmla="*/ 3621031 h 9200159"/>
                  <a:gd name="connsiteX208" fmla="*/ 5211294 w 5375717"/>
                  <a:gd name="connsiteY208" fmla="*/ 3578831 h 9200159"/>
                  <a:gd name="connsiteX209" fmla="*/ 5194599 w 5375717"/>
                  <a:gd name="connsiteY209" fmla="*/ 3538740 h 9200159"/>
                  <a:gd name="connsiteX210" fmla="*/ 5182843 w 5375717"/>
                  <a:gd name="connsiteY210" fmla="*/ 3499357 h 9200159"/>
                  <a:gd name="connsiteX211" fmla="*/ 5176215 w 5375717"/>
                  <a:gd name="connsiteY211" fmla="*/ 3459283 h 9200159"/>
                  <a:gd name="connsiteX212" fmla="*/ 5174906 w 5375717"/>
                  <a:gd name="connsiteY212" fmla="*/ 3417118 h 9200159"/>
                  <a:gd name="connsiteX213" fmla="*/ 5179105 w 5375717"/>
                  <a:gd name="connsiteY213" fmla="*/ 3371463 h 9200159"/>
                  <a:gd name="connsiteX214" fmla="*/ 5189001 w 5375717"/>
                  <a:gd name="connsiteY214" fmla="*/ 3320916 h 9200159"/>
                  <a:gd name="connsiteX215" fmla="*/ 5204785 w 5375717"/>
                  <a:gd name="connsiteY215" fmla="*/ 3264079 h 9200159"/>
                  <a:gd name="connsiteX216" fmla="*/ 5226646 w 5375717"/>
                  <a:gd name="connsiteY216" fmla="*/ 3199551 h 9200159"/>
                  <a:gd name="connsiteX217" fmla="*/ 5243527 w 5375717"/>
                  <a:gd name="connsiteY217" fmla="*/ 3145509 h 9200159"/>
                  <a:gd name="connsiteX218" fmla="*/ 5255214 w 5375717"/>
                  <a:gd name="connsiteY218" fmla="*/ 3091646 h 9200159"/>
                  <a:gd name="connsiteX219" fmla="*/ 5262028 w 5375717"/>
                  <a:gd name="connsiteY219" fmla="*/ 3038251 h 9200159"/>
                  <a:gd name="connsiteX220" fmla="*/ 5264293 w 5375717"/>
                  <a:gd name="connsiteY220" fmla="*/ 2985612 h 9200159"/>
                  <a:gd name="connsiteX221" fmla="*/ 5262329 w 5375717"/>
                  <a:gd name="connsiteY221" fmla="*/ 2934017 h 9200159"/>
                  <a:gd name="connsiteX222" fmla="*/ 5256460 w 5375717"/>
                  <a:gd name="connsiteY222" fmla="*/ 2883752 h 9200159"/>
                  <a:gd name="connsiteX223" fmla="*/ 5247007 w 5375717"/>
                  <a:gd name="connsiteY223" fmla="*/ 2835107 h 9200159"/>
                  <a:gd name="connsiteX224" fmla="*/ 5234292 w 5375717"/>
                  <a:gd name="connsiteY224" fmla="*/ 2788368 h 9200159"/>
                  <a:gd name="connsiteX225" fmla="*/ 5218639 w 5375717"/>
                  <a:gd name="connsiteY225" fmla="*/ 2743824 h 9200159"/>
                  <a:gd name="connsiteX226" fmla="*/ 5200368 w 5375717"/>
                  <a:gd name="connsiteY226" fmla="*/ 2701763 h 9200159"/>
                  <a:gd name="connsiteX227" fmla="*/ 5179802 w 5375717"/>
                  <a:gd name="connsiteY227" fmla="*/ 2662471 h 9200159"/>
                  <a:gd name="connsiteX228" fmla="*/ 5157264 w 5375717"/>
                  <a:gd name="connsiteY228" fmla="*/ 2626237 h 9200159"/>
                  <a:gd name="connsiteX229" fmla="*/ 5133075 w 5375717"/>
                  <a:gd name="connsiteY229" fmla="*/ 2593349 h 9200159"/>
                  <a:gd name="connsiteX230" fmla="*/ 5107558 w 5375717"/>
                  <a:gd name="connsiteY230" fmla="*/ 2564094 h 9200159"/>
                  <a:gd name="connsiteX231" fmla="*/ 5080112 w 5375717"/>
                  <a:gd name="connsiteY231" fmla="*/ 2533860 h 9200159"/>
                  <a:gd name="connsiteX232" fmla="*/ 5050260 w 5375717"/>
                  <a:gd name="connsiteY232" fmla="*/ 2498414 h 9200159"/>
                  <a:gd name="connsiteX233" fmla="*/ 5018508 w 5375717"/>
                  <a:gd name="connsiteY233" fmla="*/ 2458607 h 9200159"/>
                  <a:gd name="connsiteX234" fmla="*/ 4985360 w 5375717"/>
                  <a:gd name="connsiteY234" fmla="*/ 2415290 h 9200159"/>
                  <a:gd name="connsiteX235" fmla="*/ 4951324 w 5375717"/>
                  <a:gd name="connsiteY235" fmla="*/ 2369314 h 9200159"/>
                  <a:gd name="connsiteX236" fmla="*/ 4916904 w 5375717"/>
                  <a:gd name="connsiteY236" fmla="*/ 2321528 h 9200159"/>
                  <a:gd name="connsiteX237" fmla="*/ 4882606 w 5375717"/>
                  <a:gd name="connsiteY237" fmla="*/ 2272784 h 9200159"/>
                  <a:gd name="connsiteX238" fmla="*/ 4848936 w 5375717"/>
                  <a:gd name="connsiteY238" fmla="*/ 2223933 h 9200159"/>
                  <a:gd name="connsiteX239" fmla="*/ 4816399 w 5375717"/>
                  <a:gd name="connsiteY239" fmla="*/ 2175824 h 9200159"/>
                  <a:gd name="connsiteX240" fmla="*/ 4785502 w 5375717"/>
                  <a:gd name="connsiteY240" fmla="*/ 2129309 h 9200159"/>
                  <a:gd name="connsiteX241" fmla="*/ 4756750 w 5375717"/>
                  <a:gd name="connsiteY241" fmla="*/ 2085239 h 9200159"/>
                  <a:gd name="connsiteX242" fmla="*/ 4730648 w 5375717"/>
                  <a:gd name="connsiteY242" fmla="*/ 2044463 h 9200159"/>
                  <a:gd name="connsiteX243" fmla="*/ 4707703 w 5375717"/>
                  <a:gd name="connsiteY243" fmla="*/ 2007832 h 9200159"/>
                  <a:gd name="connsiteX244" fmla="*/ 4688420 w 5375717"/>
                  <a:gd name="connsiteY244" fmla="*/ 1976198 h 9200159"/>
                  <a:gd name="connsiteX245" fmla="*/ 4668371 w 5375717"/>
                  <a:gd name="connsiteY245" fmla="*/ 1945333 h 9200159"/>
                  <a:gd name="connsiteX246" fmla="*/ 4642598 w 5375717"/>
                  <a:gd name="connsiteY246" fmla="*/ 1910458 h 9200159"/>
                  <a:gd name="connsiteX247" fmla="*/ 4611521 w 5375717"/>
                  <a:gd name="connsiteY247" fmla="*/ 1872956 h 9200159"/>
                  <a:gd name="connsiteX248" fmla="*/ 4575563 w 5375717"/>
                  <a:gd name="connsiteY248" fmla="*/ 1834211 h 9200159"/>
                  <a:gd name="connsiteX249" fmla="*/ 4535145 w 5375717"/>
                  <a:gd name="connsiteY249" fmla="*/ 1795605 h 9200159"/>
                  <a:gd name="connsiteX250" fmla="*/ 4490689 w 5375717"/>
                  <a:gd name="connsiteY250" fmla="*/ 1758523 h 9200159"/>
                  <a:gd name="connsiteX251" fmla="*/ 4442619 w 5375717"/>
                  <a:gd name="connsiteY251" fmla="*/ 1724347 h 9200159"/>
                  <a:gd name="connsiteX252" fmla="*/ 4391354 w 5375717"/>
                  <a:gd name="connsiteY252" fmla="*/ 1694461 h 9200159"/>
                  <a:gd name="connsiteX253" fmla="*/ 4349444 w 5375717"/>
                  <a:gd name="connsiteY253" fmla="*/ 1676458 h 9200159"/>
                  <a:gd name="connsiteX254" fmla="*/ 4305646 w 5375717"/>
                  <a:gd name="connsiteY254" fmla="*/ 1664454 h 9200159"/>
                  <a:gd name="connsiteX255" fmla="*/ 4260012 w 5375717"/>
                  <a:gd name="connsiteY255" fmla="*/ 1657661 h 9200159"/>
                  <a:gd name="connsiteX256" fmla="*/ 4212595 w 5375717"/>
                  <a:gd name="connsiteY256" fmla="*/ 1655293 h 9200159"/>
                  <a:gd name="connsiteX257" fmla="*/ 4163446 w 5375717"/>
                  <a:gd name="connsiteY257" fmla="*/ 1656563 h 9200159"/>
                  <a:gd name="connsiteX258" fmla="*/ 4112619 w 5375717"/>
                  <a:gd name="connsiteY258" fmla="*/ 1660684 h 9200159"/>
                  <a:gd name="connsiteX259" fmla="*/ 4060165 w 5375717"/>
                  <a:gd name="connsiteY259" fmla="*/ 1666869 h 9200159"/>
                  <a:gd name="connsiteX260" fmla="*/ 4006137 w 5375717"/>
                  <a:gd name="connsiteY260" fmla="*/ 1674332 h 9200159"/>
                  <a:gd name="connsiteX261" fmla="*/ 3966082 w 5375717"/>
                  <a:gd name="connsiteY261" fmla="*/ 1680915 h 9200159"/>
                  <a:gd name="connsiteX262" fmla="*/ 3920181 w 5375717"/>
                  <a:gd name="connsiteY262" fmla="*/ 1690013 h 9200159"/>
                  <a:gd name="connsiteX263" fmla="*/ 3869897 w 5375717"/>
                  <a:gd name="connsiteY263" fmla="*/ 1701435 h 9200159"/>
                  <a:gd name="connsiteX264" fmla="*/ 3816688 w 5375717"/>
                  <a:gd name="connsiteY264" fmla="*/ 1714986 h 9200159"/>
                  <a:gd name="connsiteX265" fmla="*/ 3762015 w 5375717"/>
                  <a:gd name="connsiteY265" fmla="*/ 1730475 h 9200159"/>
                  <a:gd name="connsiteX266" fmla="*/ 3707340 w 5375717"/>
                  <a:gd name="connsiteY266" fmla="*/ 1747708 h 9200159"/>
                  <a:gd name="connsiteX267" fmla="*/ 3654121 w 5375717"/>
                  <a:gd name="connsiteY267" fmla="*/ 1766493 h 9200159"/>
                  <a:gd name="connsiteX268" fmla="*/ 3603821 w 5375717"/>
                  <a:gd name="connsiteY268" fmla="*/ 1786636 h 9200159"/>
                  <a:gd name="connsiteX269" fmla="*/ 3557898 w 5375717"/>
                  <a:gd name="connsiteY269" fmla="*/ 1807946 h 9200159"/>
                  <a:gd name="connsiteX270" fmla="*/ 3517814 w 5375717"/>
                  <a:gd name="connsiteY270" fmla="*/ 1830229 h 9200159"/>
                  <a:gd name="connsiteX271" fmla="*/ 3485029 w 5375717"/>
                  <a:gd name="connsiteY271" fmla="*/ 1853292 h 9200159"/>
                  <a:gd name="connsiteX272" fmla="*/ 3447198 w 5375717"/>
                  <a:gd name="connsiteY272" fmla="*/ 1900989 h 9200159"/>
                  <a:gd name="connsiteX273" fmla="*/ 3435707 w 5375717"/>
                  <a:gd name="connsiteY273" fmla="*/ 1949993 h 9200159"/>
                  <a:gd name="connsiteX274" fmla="*/ 3435585 w 5375717"/>
                  <a:gd name="connsiteY274" fmla="*/ 1993948 h 9200159"/>
                  <a:gd name="connsiteX275" fmla="*/ 3444905 w 5375717"/>
                  <a:gd name="connsiteY275" fmla="*/ 2035160 h 9200159"/>
                  <a:gd name="connsiteX276" fmla="*/ 3461740 w 5375717"/>
                  <a:gd name="connsiteY276" fmla="*/ 2075936 h 9200159"/>
                  <a:gd name="connsiteX277" fmla="*/ 3484161 w 5375717"/>
                  <a:gd name="connsiteY277" fmla="*/ 2118586 h 9200159"/>
                  <a:gd name="connsiteX278" fmla="*/ 3510241 w 5375717"/>
                  <a:gd name="connsiteY278" fmla="*/ 2165415 h 9200159"/>
                  <a:gd name="connsiteX279" fmla="*/ 3549879 w 5375717"/>
                  <a:gd name="connsiteY279" fmla="*/ 2200113 h 9200159"/>
                  <a:gd name="connsiteX280" fmla="*/ 3569600 w 5375717"/>
                  <a:gd name="connsiteY280" fmla="*/ 2191789 h 9200159"/>
                  <a:gd name="connsiteX281" fmla="*/ 3589916 w 5375717"/>
                  <a:gd name="connsiteY281" fmla="*/ 2170118 h 9200159"/>
                  <a:gd name="connsiteX282" fmla="*/ 3611320 w 5375717"/>
                  <a:gd name="connsiteY282" fmla="*/ 2137924 h 9200159"/>
                  <a:gd name="connsiteX283" fmla="*/ 3634308 w 5375717"/>
                  <a:gd name="connsiteY283" fmla="*/ 2098036 h 9200159"/>
                  <a:gd name="connsiteX284" fmla="*/ 3659374 w 5375717"/>
                  <a:gd name="connsiteY284" fmla="*/ 2053277 h 9200159"/>
                  <a:gd name="connsiteX285" fmla="*/ 3687012 w 5375717"/>
                  <a:gd name="connsiteY285" fmla="*/ 2006475 h 9200159"/>
                  <a:gd name="connsiteX286" fmla="*/ 3725427 w 5375717"/>
                  <a:gd name="connsiteY286" fmla="*/ 1951401 h 9200159"/>
                  <a:gd name="connsiteX287" fmla="*/ 3768471 w 5375717"/>
                  <a:gd name="connsiteY287" fmla="*/ 1899962 h 9200159"/>
                  <a:gd name="connsiteX288" fmla="*/ 3812558 w 5375717"/>
                  <a:gd name="connsiteY288" fmla="*/ 1854262 h 9200159"/>
                  <a:gd name="connsiteX289" fmla="*/ 3854101 w 5375717"/>
                  <a:gd name="connsiteY289" fmla="*/ 1816401 h 9200159"/>
                  <a:gd name="connsiteX290" fmla="*/ 3889513 w 5375717"/>
                  <a:gd name="connsiteY290" fmla="*/ 1788480 h 9200159"/>
                  <a:gd name="connsiteX291" fmla="*/ 3927601 w 5375717"/>
                  <a:gd name="connsiteY291" fmla="*/ 1770865 h 9200159"/>
                  <a:gd name="connsiteX292" fmla="*/ 3923819 w 5375717"/>
                  <a:gd name="connsiteY292" fmla="*/ 1782975 h 9200159"/>
                  <a:gd name="connsiteX293" fmla="*/ 3906187 w 5375717"/>
                  <a:gd name="connsiteY293" fmla="*/ 1806761 h 9200159"/>
                  <a:gd name="connsiteX294" fmla="*/ 3843716 w 5375717"/>
                  <a:gd name="connsiteY294" fmla="*/ 1882444 h 9200159"/>
                  <a:gd name="connsiteX295" fmla="*/ 3806046 w 5375717"/>
                  <a:gd name="connsiteY295" fmla="*/ 1930881 h 9200159"/>
                  <a:gd name="connsiteX296" fmla="*/ 3768868 w 5375717"/>
                  <a:gd name="connsiteY296" fmla="*/ 1984077 h 9200159"/>
                  <a:gd name="connsiteX297" fmla="*/ 3735767 w 5375717"/>
                  <a:gd name="connsiteY297" fmla="*/ 2040302 h 9200159"/>
                  <a:gd name="connsiteX298" fmla="*/ 3710329 w 5375717"/>
                  <a:gd name="connsiteY298" fmla="*/ 2097826 h 9200159"/>
                  <a:gd name="connsiteX299" fmla="*/ 3692348 w 5375717"/>
                  <a:gd name="connsiteY299" fmla="*/ 2164811 h 9200159"/>
                  <a:gd name="connsiteX300" fmla="*/ 3684340 w 5375717"/>
                  <a:gd name="connsiteY300" fmla="*/ 2229519 h 9200159"/>
                  <a:gd name="connsiteX301" fmla="*/ 3683735 w 5375717"/>
                  <a:gd name="connsiteY301" fmla="*/ 2289169 h 9200159"/>
                  <a:gd name="connsiteX302" fmla="*/ 3687963 w 5375717"/>
                  <a:gd name="connsiteY302" fmla="*/ 2340980 h 9200159"/>
                  <a:gd name="connsiteX303" fmla="*/ 3694455 w 5375717"/>
                  <a:gd name="connsiteY303" fmla="*/ 2382174 h 9200159"/>
                  <a:gd name="connsiteX304" fmla="*/ 3700642 w 5375717"/>
                  <a:gd name="connsiteY304" fmla="*/ 2409970 h 9200159"/>
                  <a:gd name="connsiteX305" fmla="*/ 3710603 w 5375717"/>
                  <a:gd name="connsiteY305" fmla="*/ 2446136 h 9200159"/>
                  <a:gd name="connsiteX306" fmla="*/ 3710695 w 5375717"/>
                  <a:gd name="connsiteY306" fmla="*/ 2467211 h 9200159"/>
                  <a:gd name="connsiteX307" fmla="*/ 3686235 w 5375717"/>
                  <a:gd name="connsiteY307" fmla="*/ 2502618 h 9200159"/>
                  <a:gd name="connsiteX308" fmla="*/ 3620630 w 5375717"/>
                  <a:gd name="connsiteY308" fmla="*/ 2535177 h 9200159"/>
                  <a:gd name="connsiteX309" fmla="*/ 3569290 w 5375717"/>
                  <a:gd name="connsiteY309" fmla="*/ 2552690 h 9200159"/>
                  <a:gd name="connsiteX310" fmla="*/ 3503935 w 5375717"/>
                  <a:gd name="connsiteY310" fmla="*/ 2572254 h 9200159"/>
                  <a:gd name="connsiteX311" fmla="*/ 3423321 w 5375717"/>
                  <a:gd name="connsiteY311" fmla="*/ 2594790 h 9200159"/>
                  <a:gd name="connsiteX312" fmla="*/ 3326205 w 5375717"/>
                  <a:gd name="connsiteY312" fmla="*/ 2621218 h 9200159"/>
                  <a:gd name="connsiteX313" fmla="*/ 3237051 w 5375717"/>
                  <a:gd name="connsiteY313" fmla="*/ 2643797 h 9200159"/>
                  <a:gd name="connsiteX314" fmla="*/ 3161109 w 5375717"/>
                  <a:gd name="connsiteY314" fmla="*/ 2659671 h 9200159"/>
                  <a:gd name="connsiteX315" fmla="*/ 3097327 w 5375717"/>
                  <a:gd name="connsiteY315" fmla="*/ 2669208 h 9200159"/>
                  <a:gd name="connsiteX316" fmla="*/ 3044655 w 5375717"/>
                  <a:gd name="connsiteY316" fmla="*/ 2672777 h 9200159"/>
                  <a:gd name="connsiteX317" fmla="*/ 3002042 w 5375717"/>
                  <a:gd name="connsiteY317" fmla="*/ 2670746 h 9200159"/>
                  <a:gd name="connsiteX318" fmla="*/ 2942793 w 5375717"/>
                  <a:gd name="connsiteY318" fmla="*/ 2651355 h 9200159"/>
                  <a:gd name="connsiteX319" fmla="*/ 2911176 w 5375717"/>
                  <a:gd name="connsiteY319" fmla="*/ 2613980 h 9200159"/>
                  <a:gd name="connsiteX320" fmla="*/ 2898786 w 5375717"/>
                  <a:gd name="connsiteY320" fmla="*/ 2561567 h 9200159"/>
                  <a:gd name="connsiteX321" fmla="*/ 2896950 w 5375717"/>
                  <a:gd name="connsiteY321" fmla="*/ 2506720 h 9200159"/>
                  <a:gd name="connsiteX322" fmla="*/ 2897525 w 5375717"/>
                  <a:gd name="connsiteY322" fmla="*/ 2469693 h 9200159"/>
                  <a:gd name="connsiteX323" fmla="*/ 2899110 w 5375717"/>
                  <a:gd name="connsiteY323" fmla="*/ 2427312 h 9200159"/>
                  <a:gd name="connsiteX324" fmla="*/ 2901715 w 5375717"/>
                  <a:gd name="connsiteY324" fmla="*/ 2380366 h 9200159"/>
                  <a:gd name="connsiteX325" fmla="*/ 2905351 w 5375717"/>
                  <a:gd name="connsiteY325" fmla="*/ 2329639 h 9200159"/>
                  <a:gd name="connsiteX326" fmla="*/ 2910029 w 5375717"/>
                  <a:gd name="connsiteY326" fmla="*/ 2275921 h 9200159"/>
                  <a:gd name="connsiteX327" fmla="*/ 2915760 w 5375717"/>
                  <a:gd name="connsiteY327" fmla="*/ 2219997 h 9200159"/>
                  <a:gd name="connsiteX328" fmla="*/ 2922554 w 5375717"/>
                  <a:gd name="connsiteY328" fmla="*/ 2162655 h 9200159"/>
                  <a:gd name="connsiteX329" fmla="*/ 2930421 w 5375717"/>
                  <a:gd name="connsiteY329" fmla="*/ 2104681 h 9200159"/>
                  <a:gd name="connsiteX330" fmla="*/ 2939374 w 5375717"/>
                  <a:gd name="connsiteY330" fmla="*/ 2046863 h 9200159"/>
                  <a:gd name="connsiteX331" fmla="*/ 2949421 w 5375717"/>
                  <a:gd name="connsiteY331" fmla="*/ 1989988 h 9200159"/>
                  <a:gd name="connsiteX332" fmla="*/ 2960575 w 5375717"/>
                  <a:gd name="connsiteY332" fmla="*/ 1934842 h 9200159"/>
                  <a:gd name="connsiteX333" fmla="*/ 2972846 w 5375717"/>
                  <a:gd name="connsiteY333" fmla="*/ 1882214 h 9200159"/>
                  <a:gd name="connsiteX334" fmla="*/ 2986244 w 5375717"/>
                  <a:gd name="connsiteY334" fmla="*/ 1832888 h 9200159"/>
                  <a:gd name="connsiteX335" fmla="*/ 3000780 w 5375717"/>
                  <a:gd name="connsiteY335" fmla="*/ 1787654 h 9200159"/>
                  <a:gd name="connsiteX336" fmla="*/ 3009547 w 5375717"/>
                  <a:gd name="connsiteY336" fmla="*/ 1761411 h 9200159"/>
                  <a:gd name="connsiteX337" fmla="*/ 3018540 w 5375717"/>
                  <a:gd name="connsiteY337" fmla="*/ 1731893 h 9200159"/>
                  <a:gd name="connsiteX338" fmla="*/ 3036917 w 5375717"/>
                  <a:gd name="connsiteY338" fmla="*/ 1663724 h 9200159"/>
                  <a:gd name="connsiteX339" fmla="*/ 3046158 w 5375717"/>
                  <a:gd name="connsiteY339" fmla="*/ 1625418 h 9200159"/>
                  <a:gd name="connsiteX340" fmla="*/ 3055339 w 5375717"/>
                  <a:gd name="connsiteY340" fmla="*/ 1584529 h 9200159"/>
                  <a:gd name="connsiteX341" fmla="*/ 3064386 w 5375717"/>
                  <a:gd name="connsiteY341" fmla="*/ 1541229 h 9200159"/>
                  <a:gd name="connsiteX342" fmla="*/ 3073229 w 5375717"/>
                  <a:gd name="connsiteY342" fmla="*/ 1495690 h 9200159"/>
                  <a:gd name="connsiteX343" fmla="*/ 3081795 w 5375717"/>
                  <a:gd name="connsiteY343" fmla="*/ 1448085 h 9200159"/>
                  <a:gd name="connsiteX344" fmla="*/ 3090013 w 5375717"/>
                  <a:gd name="connsiteY344" fmla="*/ 1398587 h 9200159"/>
                  <a:gd name="connsiteX345" fmla="*/ 3097811 w 5375717"/>
                  <a:gd name="connsiteY345" fmla="*/ 1347369 h 9200159"/>
                  <a:gd name="connsiteX346" fmla="*/ 3105118 w 5375717"/>
                  <a:gd name="connsiteY346" fmla="*/ 1294603 h 9200159"/>
                  <a:gd name="connsiteX347" fmla="*/ 3111860 w 5375717"/>
                  <a:gd name="connsiteY347" fmla="*/ 1240462 h 9200159"/>
                  <a:gd name="connsiteX348" fmla="*/ 3117968 w 5375717"/>
                  <a:gd name="connsiteY348" fmla="*/ 1185118 h 9200159"/>
                  <a:gd name="connsiteX349" fmla="*/ 3123368 w 5375717"/>
                  <a:gd name="connsiteY349" fmla="*/ 1128745 h 9200159"/>
                  <a:gd name="connsiteX350" fmla="*/ 3127989 w 5375717"/>
                  <a:gd name="connsiteY350" fmla="*/ 1071515 h 9200159"/>
                  <a:gd name="connsiteX351" fmla="*/ 3131759 w 5375717"/>
                  <a:gd name="connsiteY351" fmla="*/ 1013600 h 9200159"/>
                  <a:gd name="connsiteX352" fmla="*/ 3134607 w 5375717"/>
                  <a:gd name="connsiteY352" fmla="*/ 955173 h 9200159"/>
                  <a:gd name="connsiteX353" fmla="*/ 3136460 w 5375717"/>
                  <a:gd name="connsiteY353" fmla="*/ 896407 h 9200159"/>
                  <a:gd name="connsiteX354" fmla="*/ 3137247 w 5375717"/>
                  <a:gd name="connsiteY354" fmla="*/ 837475 h 9200159"/>
                  <a:gd name="connsiteX355" fmla="*/ 3136895 w 5375717"/>
                  <a:gd name="connsiteY355" fmla="*/ 778549 h 9200159"/>
                  <a:gd name="connsiteX356" fmla="*/ 3135334 w 5375717"/>
                  <a:gd name="connsiteY356" fmla="*/ 719802 h 9200159"/>
                  <a:gd name="connsiteX357" fmla="*/ 3132491 w 5375717"/>
                  <a:gd name="connsiteY357" fmla="*/ 661407 h 9200159"/>
                  <a:gd name="connsiteX358" fmla="*/ 3128295 w 5375717"/>
                  <a:gd name="connsiteY358" fmla="*/ 603536 h 9200159"/>
                  <a:gd name="connsiteX359" fmla="*/ 3122673 w 5375717"/>
                  <a:gd name="connsiteY359" fmla="*/ 546362 h 9200159"/>
                  <a:gd name="connsiteX360" fmla="*/ 3115554 w 5375717"/>
                  <a:gd name="connsiteY360" fmla="*/ 490057 h 9200159"/>
                  <a:gd name="connsiteX361" fmla="*/ 3106867 w 5375717"/>
                  <a:gd name="connsiteY361" fmla="*/ 434795 h 9200159"/>
                  <a:gd name="connsiteX362" fmla="*/ 3096538 w 5375717"/>
                  <a:gd name="connsiteY362" fmla="*/ 380748 h 9200159"/>
                  <a:gd name="connsiteX363" fmla="*/ 3079805 w 5375717"/>
                  <a:gd name="connsiteY363" fmla="*/ 313592 h 9200159"/>
                  <a:gd name="connsiteX364" fmla="*/ 3059560 w 5375717"/>
                  <a:gd name="connsiteY364" fmla="*/ 254182 h 9200159"/>
                  <a:gd name="connsiteX365" fmla="*/ 3036148 w 5375717"/>
                  <a:gd name="connsiteY365" fmla="*/ 202128 h 9200159"/>
                  <a:gd name="connsiteX366" fmla="*/ 3009916 w 5375717"/>
                  <a:gd name="connsiteY366" fmla="*/ 157037 h 9200159"/>
                  <a:gd name="connsiteX367" fmla="*/ 2981211 w 5375717"/>
                  <a:gd name="connsiteY367" fmla="*/ 118518 h 9200159"/>
                  <a:gd name="connsiteX368" fmla="*/ 2950378 w 5375717"/>
                  <a:gd name="connsiteY368" fmla="*/ 86179 h 9200159"/>
                  <a:gd name="connsiteX369" fmla="*/ 2917765 w 5375717"/>
                  <a:gd name="connsiteY369" fmla="*/ 59628 h 9200159"/>
                  <a:gd name="connsiteX370" fmla="*/ 2883717 w 5375717"/>
                  <a:gd name="connsiteY370" fmla="*/ 38475 h 9200159"/>
                  <a:gd name="connsiteX371" fmla="*/ 2848582 w 5375717"/>
                  <a:gd name="connsiteY371" fmla="*/ 22327 h 9200159"/>
                  <a:gd name="connsiteX372" fmla="*/ 2776434 w 5375717"/>
                  <a:gd name="connsiteY372" fmla="*/ 3482 h 9200159"/>
                  <a:gd name="connsiteX373" fmla="*/ 2740113 w 5375717"/>
                  <a:gd name="connsiteY373" fmla="*/ 1 h 9200159"/>
                  <a:gd name="connsiteX0" fmla="*/ 2740113 w 5375717"/>
                  <a:gd name="connsiteY0" fmla="*/ 1 h 9200159"/>
                  <a:gd name="connsiteX1" fmla="*/ 2668713 w 5375717"/>
                  <a:gd name="connsiteY1" fmla="*/ 2965 h 9200159"/>
                  <a:gd name="connsiteX2" fmla="*/ 2601275 w 5375717"/>
                  <a:gd name="connsiteY2" fmla="*/ 16553 h 9200159"/>
                  <a:gd name="connsiteX3" fmla="*/ 2540572 w 5375717"/>
                  <a:gd name="connsiteY3" fmla="*/ 37632 h 9200159"/>
                  <a:gd name="connsiteX4" fmla="*/ 2489374 w 5375717"/>
                  <a:gd name="connsiteY4" fmla="*/ 63069 h 9200159"/>
                  <a:gd name="connsiteX5" fmla="*/ 2453961 w 5375717"/>
                  <a:gd name="connsiteY5" fmla="*/ 88171 h 9200159"/>
                  <a:gd name="connsiteX6" fmla="*/ 2422320 w 5375717"/>
                  <a:gd name="connsiteY6" fmla="*/ 125125 h 9200159"/>
                  <a:gd name="connsiteX7" fmla="*/ 2387136 w 5375717"/>
                  <a:gd name="connsiteY7" fmla="*/ 178520 h 9200159"/>
                  <a:gd name="connsiteX8" fmla="*/ 2349199 w 5375717"/>
                  <a:gd name="connsiteY8" fmla="*/ 246483 h 9200159"/>
                  <a:gd name="connsiteX9" fmla="*/ 2329445 w 5375717"/>
                  <a:gd name="connsiteY9" fmla="*/ 285344 h 9200159"/>
                  <a:gd name="connsiteX10" fmla="*/ 2309298 w 5375717"/>
                  <a:gd name="connsiteY10" fmla="*/ 327146 h 9200159"/>
                  <a:gd name="connsiteX11" fmla="*/ 2288858 w 5375717"/>
                  <a:gd name="connsiteY11" fmla="*/ 371655 h 9200159"/>
                  <a:gd name="connsiteX12" fmla="*/ 2268224 w 5375717"/>
                  <a:gd name="connsiteY12" fmla="*/ 418638 h 9200159"/>
                  <a:gd name="connsiteX13" fmla="*/ 2247493 w 5375717"/>
                  <a:gd name="connsiteY13" fmla="*/ 467860 h 9200159"/>
                  <a:gd name="connsiteX14" fmla="*/ 2226765 w 5375717"/>
                  <a:gd name="connsiteY14" fmla="*/ 519089 h 9200159"/>
                  <a:gd name="connsiteX15" fmla="*/ 2206138 w 5375717"/>
                  <a:gd name="connsiteY15" fmla="*/ 572089 h 9200159"/>
                  <a:gd name="connsiteX16" fmla="*/ 2185711 w 5375717"/>
                  <a:gd name="connsiteY16" fmla="*/ 626628 h 9200159"/>
                  <a:gd name="connsiteX17" fmla="*/ 2165584 w 5375717"/>
                  <a:gd name="connsiteY17" fmla="*/ 682471 h 9200159"/>
                  <a:gd name="connsiteX18" fmla="*/ 2145853 w 5375717"/>
                  <a:gd name="connsiteY18" fmla="*/ 739386 h 9200159"/>
                  <a:gd name="connsiteX19" fmla="*/ 2126620 w 5375717"/>
                  <a:gd name="connsiteY19" fmla="*/ 797137 h 9200159"/>
                  <a:gd name="connsiteX20" fmla="*/ 2107981 w 5375717"/>
                  <a:gd name="connsiteY20" fmla="*/ 855491 h 9200159"/>
                  <a:gd name="connsiteX21" fmla="*/ 2090035 w 5375717"/>
                  <a:gd name="connsiteY21" fmla="*/ 914215 h 9200159"/>
                  <a:gd name="connsiteX22" fmla="*/ 2072882 w 5375717"/>
                  <a:gd name="connsiteY22" fmla="*/ 973075 h 9200159"/>
                  <a:gd name="connsiteX23" fmla="*/ 2056621 w 5375717"/>
                  <a:gd name="connsiteY23" fmla="*/ 1031836 h 9200159"/>
                  <a:gd name="connsiteX24" fmla="*/ 2041349 w 5375717"/>
                  <a:gd name="connsiteY24" fmla="*/ 1090266 h 9200159"/>
                  <a:gd name="connsiteX25" fmla="*/ 2027166 w 5375717"/>
                  <a:gd name="connsiteY25" fmla="*/ 1148130 h 9200159"/>
                  <a:gd name="connsiteX26" fmla="*/ 2014170 w 5375717"/>
                  <a:gd name="connsiteY26" fmla="*/ 1205195 h 9200159"/>
                  <a:gd name="connsiteX27" fmla="*/ 2002460 w 5375717"/>
                  <a:gd name="connsiteY27" fmla="*/ 1261226 h 9200159"/>
                  <a:gd name="connsiteX28" fmla="*/ 1992134 w 5375717"/>
                  <a:gd name="connsiteY28" fmla="*/ 1315991 h 9200159"/>
                  <a:gd name="connsiteX29" fmla="*/ 1983293 w 5375717"/>
                  <a:gd name="connsiteY29" fmla="*/ 1369254 h 9200159"/>
                  <a:gd name="connsiteX30" fmla="*/ 1976033 w 5375717"/>
                  <a:gd name="connsiteY30" fmla="*/ 1420784 h 9200159"/>
                  <a:gd name="connsiteX31" fmla="*/ 1970454 w 5375717"/>
                  <a:gd name="connsiteY31" fmla="*/ 1470344 h 9200159"/>
                  <a:gd name="connsiteX32" fmla="*/ 1964608 w 5375717"/>
                  <a:gd name="connsiteY32" fmla="*/ 1517495 h 9200159"/>
                  <a:gd name="connsiteX33" fmla="*/ 1956302 w 5375717"/>
                  <a:gd name="connsiteY33" fmla="*/ 1564999 h 9200159"/>
                  <a:gd name="connsiteX34" fmla="*/ 1945684 w 5375717"/>
                  <a:gd name="connsiteY34" fmla="*/ 1612803 h 9200159"/>
                  <a:gd name="connsiteX35" fmla="*/ 1932903 w 5375717"/>
                  <a:gd name="connsiteY35" fmla="*/ 1660859 h 9200159"/>
                  <a:gd name="connsiteX36" fmla="*/ 1918109 w 5375717"/>
                  <a:gd name="connsiteY36" fmla="*/ 1709114 h 9200159"/>
                  <a:gd name="connsiteX37" fmla="*/ 1901451 w 5375717"/>
                  <a:gd name="connsiteY37" fmla="*/ 1757518 h 9200159"/>
                  <a:gd name="connsiteX38" fmla="*/ 1883078 w 5375717"/>
                  <a:gd name="connsiteY38" fmla="*/ 1806019 h 9200159"/>
                  <a:gd name="connsiteX39" fmla="*/ 1863139 w 5375717"/>
                  <a:gd name="connsiteY39" fmla="*/ 1854568 h 9200159"/>
                  <a:gd name="connsiteX40" fmla="*/ 1841784 w 5375717"/>
                  <a:gd name="connsiteY40" fmla="*/ 1903112 h 9200159"/>
                  <a:gd name="connsiteX41" fmla="*/ 1819161 w 5375717"/>
                  <a:gd name="connsiteY41" fmla="*/ 1951602 h 9200159"/>
                  <a:gd name="connsiteX42" fmla="*/ 1795420 w 5375717"/>
                  <a:gd name="connsiteY42" fmla="*/ 1999986 h 9200159"/>
                  <a:gd name="connsiteX43" fmla="*/ 1770709 w 5375717"/>
                  <a:gd name="connsiteY43" fmla="*/ 2048213 h 9200159"/>
                  <a:gd name="connsiteX44" fmla="*/ 1745179 w 5375717"/>
                  <a:gd name="connsiteY44" fmla="*/ 2096232 h 9200159"/>
                  <a:gd name="connsiteX45" fmla="*/ 1718978 w 5375717"/>
                  <a:gd name="connsiteY45" fmla="*/ 2143993 h 9200159"/>
                  <a:gd name="connsiteX46" fmla="*/ 1692255 w 5375717"/>
                  <a:gd name="connsiteY46" fmla="*/ 2191444 h 9200159"/>
                  <a:gd name="connsiteX47" fmla="*/ 1665160 w 5375717"/>
                  <a:gd name="connsiteY47" fmla="*/ 2238535 h 9200159"/>
                  <a:gd name="connsiteX48" fmla="*/ 1637842 w 5375717"/>
                  <a:gd name="connsiteY48" fmla="*/ 2285214 h 9200159"/>
                  <a:gd name="connsiteX49" fmla="*/ 1610449 w 5375717"/>
                  <a:gd name="connsiteY49" fmla="*/ 2331431 h 9200159"/>
                  <a:gd name="connsiteX50" fmla="*/ 1529318 w 5375717"/>
                  <a:gd name="connsiteY50" fmla="*/ 2466799 h 9200159"/>
                  <a:gd name="connsiteX51" fmla="*/ 1477594 w 5375717"/>
                  <a:gd name="connsiteY51" fmla="*/ 2553799 h 9200159"/>
                  <a:gd name="connsiteX52" fmla="*/ 1452889 w 5375717"/>
                  <a:gd name="connsiteY52" fmla="*/ 2596173 h 9200159"/>
                  <a:gd name="connsiteX53" fmla="*/ 1429154 w 5375717"/>
                  <a:gd name="connsiteY53" fmla="*/ 2637729 h 9200159"/>
                  <a:gd name="connsiteX54" fmla="*/ 1406537 w 5375717"/>
                  <a:gd name="connsiteY54" fmla="*/ 2678414 h 9200159"/>
                  <a:gd name="connsiteX55" fmla="*/ 1385190 w 5375717"/>
                  <a:gd name="connsiteY55" fmla="*/ 2718179 h 9200159"/>
                  <a:gd name="connsiteX56" fmla="*/ 1365259 w 5375717"/>
                  <a:gd name="connsiteY56" fmla="*/ 2756972 h 9200159"/>
                  <a:gd name="connsiteX57" fmla="*/ 1346896 w 5375717"/>
                  <a:gd name="connsiteY57" fmla="*/ 2794743 h 9200159"/>
                  <a:gd name="connsiteX58" fmla="*/ 1330248 w 5375717"/>
                  <a:gd name="connsiteY58" fmla="*/ 2831441 h 9200159"/>
                  <a:gd name="connsiteX59" fmla="*/ 1315465 w 5375717"/>
                  <a:gd name="connsiteY59" fmla="*/ 2867014 h 9200159"/>
                  <a:gd name="connsiteX60" fmla="*/ 1299099 w 5375717"/>
                  <a:gd name="connsiteY60" fmla="*/ 2908144 h 9200159"/>
                  <a:gd name="connsiteX61" fmla="*/ 1206417 w 5375717"/>
                  <a:gd name="connsiteY61" fmla="*/ 3137377 h 9200159"/>
                  <a:gd name="connsiteX62" fmla="*/ 1166884 w 5375717"/>
                  <a:gd name="connsiteY62" fmla="*/ 3237123 h 9200159"/>
                  <a:gd name="connsiteX63" fmla="*/ 1147148 w 5375717"/>
                  <a:gd name="connsiteY63" fmla="*/ 3288088 h 9200159"/>
                  <a:gd name="connsiteX64" fmla="*/ 1127619 w 5375717"/>
                  <a:gd name="connsiteY64" fmla="*/ 3339572 h 9200159"/>
                  <a:gd name="connsiteX65" fmla="*/ 1108436 w 5375717"/>
                  <a:gd name="connsiteY65" fmla="*/ 3391415 h 9200159"/>
                  <a:gd name="connsiteX66" fmla="*/ 1089739 w 5375717"/>
                  <a:gd name="connsiteY66" fmla="*/ 3443460 h 9200159"/>
                  <a:gd name="connsiteX67" fmla="*/ 1071668 w 5375717"/>
                  <a:gd name="connsiteY67" fmla="*/ 3495547 h 9200159"/>
                  <a:gd name="connsiteX68" fmla="*/ 1054362 w 5375717"/>
                  <a:gd name="connsiteY68" fmla="*/ 3547520 h 9200159"/>
                  <a:gd name="connsiteX69" fmla="*/ 1037961 w 5375717"/>
                  <a:gd name="connsiteY69" fmla="*/ 3599220 h 9200159"/>
                  <a:gd name="connsiteX70" fmla="*/ 1022604 w 5375717"/>
                  <a:gd name="connsiteY70" fmla="*/ 3650488 h 9200159"/>
                  <a:gd name="connsiteX71" fmla="*/ 1008431 w 5375717"/>
                  <a:gd name="connsiteY71" fmla="*/ 3701167 h 9200159"/>
                  <a:gd name="connsiteX72" fmla="*/ 995581 w 5375717"/>
                  <a:gd name="connsiteY72" fmla="*/ 3751098 h 9200159"/>
                  <a:gd name="connsiteX73" fmla="*/ 984194 w 5375717"/>
                  <a:gd name="connsiteY73" fmla="*/ 3800123 h 9200159"/>
                  <a:gd name="connsiteX74" fmla="*/ 974410 w 5375717"/>
                  <a:gd name="connsiteY74" fmla="*/ 3848085 h 9200159"/>
                  <a:gd name="connsiteX75" fmla="*/ 966368 w 5375717"/>
                  <a:gd name="connsiteY75" fmla="*/ 3894824 h 9200159"/>
                  <a:gd name="connsiteX76" fmla="*/ 960208 w 5375717"/>
                  <a:gd name="connsiteY76" fmla="*/ 3940183 h 9200159"/>
                  <a:gd name="connsiteX77" fmla="*/ 956069 w 5375717"/>
                  <a:gd name="connsiteY77" fmla="*/ 3984003 h 9200159"/>
                  <a:gd name="connsiteX78" fmla="*/ 954091 w 5375717"/>
                  <a:gd name="connsiteY78" fmla="*/ 4026126 h 9200159"/>
                  <a:gd name="connsiteX79" fmla="*/ 954414 w 5375717"/>
                  <a:gd name="connsiteY79" fmla="*/ 4066395 h 9200159"/>
                  <a:gd name="connsiteX80" fmla="*/ 957177 w 5375717"/>
                  <a:gd name="connsiteY80" fmla="*/ 4104651 h 9200159"/>
                  <a:gd name="connsiteX81" fmla="*/ 962519 w 5375717"/>
                  <a:gd name="connsiteY81" fmla="*/ 4140735 h 9200159"/>
                  <a:gd name="connsiteX82" fmla="*/ 973530 w 5375717"/>
                  <a:gd name="connsiteY82" fmla="*/ 4199215 h 9200159"/>
                  <a:gd name="connsiteX83" fmla="*/ 984987 w 5375717"/>
                  <a:gd name="connsiteY83" fmla="*/ 4263465 h 9200159"/>
                  <a:gd name="connsiteX84" fmla="*/ 996251 w 5375717"/>
                  <a:gd name="connsiteY84" fmla="*/ 4333250 h 9200159"/>
                  <a:gd name="connsiteX85" fmla="*/ 1006684 w 5375717"/>
                  <a:gd name="connsiteY85" fmla="*/ 4408334 h 9200159"/>
                  <a:gd name="connsiteX86" fmla="*/ 1011391 w 5375717"/>
                  <a:gd name="connsiteY86" fmla="*/ 4447789 h 9200159"/>
                  <a:gd name="connsiteX87" fmla="*/ 1015650 w 5375717"/>
                  <a:gd name="connsiteY87" fmla="*/ 4488481 h 9200159"/>
                  <a:gd name="connsiteX88" fmla="*/ 1019384 w 5375717"/>
                  <a:gd name="connsiteY88" fmla="*/ 4530379 h 9200159"/>
                  <a:gd name="connsiteX89" fmla="*/ 1022511 w 5375717"/>
                  <a:gd name="connsiteY89" fmla="*/ 4573455 h 9200159"/>
                  <a:gd name="connsiteX90" fmla="*/ 1024952 w 5375717"/>
                  <a:gd name="connsiteY90" fmla="*/ 4617680 h 9200159"/>
                  <a:gd name="connsiteX91" fmla="*/ 1026628 w 5375717"/>
                  <a:gd name="connsiteY91" fmla="*/ 4663022 h 9200159"/>
                  <a:gd name="connsiteX92" fmla="*/ 1027458 w 5375717"/>
                  <a:gd name="connsiteY92" fmla="*/ 4709454 h 9200159"/>
                  <a:gd name="connsiteX93" fmla="*/ 1027364 w 5375717"/>
                  <a:gd name="connsiteY93" fmla="*/ 4756946 h 9200159"/>
                  <a:gd name="connsiteX94" fmla="*/ 1026265 w 5375717"/>
                  <a:gd name="connsiteY94" fmla="*/ 4805468 h 9200159"/>
                  <a:gd name="connsiteX95" fmla="*/ 1024082 w 5375717"/>
                  <a:gd name="connsiteY95" fmla="*/ 4854990 h 9200159"/>
                  <a:gd name="connsiteX96" fmla="*/ 1020734 w 5375717"/>
                  <a:gd name="connsiteY96" fmla="*/ 4905484 h 9200159"/>
                  <a:gd name="connsiteX97" fmla="*/ 1016143 w 5375717"/>
                  <a:gd name="connsiteY97" fmla="*/ 4956920 h 9200159"/>
                  <a:gd name="connsiteX98" fmla="*/ 1010228 w 5375717"/>
                  <a:gd name="connsiteY98" fmla="*/ 5009268 h 9200159"/>
                  <a:gd name="connsiteX99" fmla="*/ 1002910 w 5375717"/>
                  <a:gd name="connsiteY99" fmla="*/ 5062500 h 9200159"/>
                  <a:gd name="connsiteX100" fmla="*/ 994109 w 5375717"/>
                  <a:gd name="connsiteY100" fmla="*/ 5116584 h 9200159"/>
                  <a:gd name="connsiteX101" fmla="*/ 983746 w 5375717"/>
                  <a:gd name="connsiteY101" fmla="*/ 5171493 h 9200159"/>
                  <a:gd name="connsiteX102" fmla="*/ 971740 w 5375717"/>
                  <a:gd name="connsiteY102" fmla="*/ 5227197 h 9200159"/>
                  <a:gd name="connsiteX103" fmla="*/ 958012 w 5375717"/>
                  <a:gd name="connsiteY103" fmla="*/ 5283665 h 9200159"/>
                  <a:gd name="connsiteX104" fmla="*/ 942482 w 5375717"/>
                  <a:gd name="connsiteY104" fmla="*/ 5340870 h 9200159"/>
                  <a:gd name="connsiteX105" fmla="*/ 925071 w 5375717"/>
                  <a:gd name="connsiteY105" fmla="*/ 5398780 h 9200159"/>
                  <a:gd name="connsiteX106" fmla="*/ 905699 w 5375717"/>
                  <a:gd name="connsiteY106" fmla="*/ 5457368 h 9200159"/>
                  <a:gd name="connsiteX107" fmla="*/ 884285 w 5375717"/>
                  <a:gd name="connsiteY107" fmla="*/ 5516603 h 9200159"/>
                  <a:gd name="connsiteX108" fmla="*/ 860751 w 5375717"/>
                  <a:gd name="connsiteY108" fmla="*/ 5576455 h 9200159"/>
                  <a:gd name="connsiteX109" fmla="*/ 835017 w 5375717"/>
                  <a:gd name="connsiteY109" fmla="*/ 5636897 h 9200159"/>
                  <a:gd name="connsiteX110" fmla="*/ 807003 w 5375717"/>
                  <a:gd name="connsiteY110" fmla="*/ 5697897 h 9200159"/>
                  <a:gd name="connsiteX111" fmla="*/ 776629 w 5375717"/>
                  <a:gd name="connsiteY111" fmla="*/ 5759427 h 9200159"/>
                  <a:gd name="connsiteX112" fmla="*/ 753704 w 5375717"/>
                  <a:gd name="connsiteY112" fmla="*/ 5803204 h 9200159"/>
                  <a:gd name="connsiteX113" fmla="*/ 729638 w 5375717"/>
                  <a:gd name="connsiteY113" fmla="*/ 5847006 h 9200159"/>
                  <a:gd name="connsiteX114" fmla="*/ 704501 w 5375717"/>
                  <a:gd name="connsiteY114" fmla="*/ 5890792 h 9200159"/>
                  <a:gd name="connsiteX115" fmla="*/ 678363 w 5375717"/>
                  <a:gd name="connsiteY115" fmla="*/ 5934520 h 9200159"/>
                  <a:gd name="connsiteX116" fmla="*/ 651293 w 5375717"/>
                  <a:gd name="connsiteY116" fmla="*/ 5978150 h 9200159"/>
                  <a:gd name="connsiteX117" fmla="*/ 623362 w 5375717"/>
                  <a:gd name="connsiteY117" fmla="*/ 6021642 h 9200159"/>
                  <a:gd name="connsiteX118" fmla="*/ 594639 w 5375717"/>
                  <a:gd name="connsiteY118" fmla="*/ 6064955 h 9200159"/>
                  <a:gd name="connsiteX119" fmla="*/ 565194 w 5375717"/>
                  <a:gd name="connsiteY119" fmla="*/ 6108049 h 9200159"/>
                  <a:gd name="connsiteX120" fmla="*/ 535097 w 5375717"/>
                  <a:gd name="connsiteY120" fmla="*/ 6150882 h 9200159"/>
                  <a:gd name="connsiteX121" fmla="*/ 504418 w 5375717"/>
                  <a:gd name="connsiteY121" fmla="*/ 6193414 h 9200159"/>
                  <a:gd name="connsiteX122" fmla="*/ 473225 w 5375717"/>
                  <a:gd name="connsiteY122" fmla="*/ 6235604 h 9200159"/>
                  <a:gd name="connsiteX123" fmla="*/ 441590 w 5375717"/>
                  <a:gd name="connsiteY123" fmla="*/ 6277412 h 9200159"/>
                  <a:gd name="connsiteX124" fmla="*/ 409582 w 5375717"/>
                  <a:gd name="connsiteY124" fmla="*/ 6318797 h 9200159"/>
                  <a:gd name="connsiteX125" fmla="*/ 377271 w 5375717"/>
                  <a:gd name="connsiteY125" fmla="*/ 6359719 h 9200159"/>
                  <a:gd name="connsiteX126" fmla="*/ 344726 w 5375717"/>
                  <a:gd name="connsiteY126" fmla="*/ 6400136 h 9200159"/>
                  <a:gd name="connsiteX127" fmla="*/ 312018 w 5375717"/>
                  <a:gd name="connsiteY127" fmla="*/ 6440009 h 9200159"/>
                  <a:gd name="connsiteX128" fmla="*/ 279216 w 5375717"/>
                  <a:gd name="connsiteY128" fmla="*/ 6479296 h 9200159"/>
                  <a:gd name="connsiteX129" fmla="*/ 246389 w 5375717"/>
                  <a:gd name="connsiteY129" fmla="*/ 6517957 h 9200159"/>
                  <a:gd name="connsiteX130" fmla="*/ 213609 w 5375717"/>
                  <a:gd name="connsiteY130" fmla="*/ 6555951 h 9200159"/>
                  <a:gd name="connsiteX131" fmla="*/ 180944 w 5375717"/>
                  <a:gd name="connsiteY131" fmla="*/ 6593237 h 9200159"/>
                  <a:gd name="connsiteX132" fmla="*/ 148464 w 5375717"/>
                  <a:gd name="connsiteY132" fmla="*/ 6629776 h 9200159"/>
                  <a:gd name="connsiteX133" fmla="*/ 116239 w 5375717"/>
                  <a:gd name="connsiteY133" fmla="*/ 6665525 h 9200159"/>
                  <a:gd name="connsiteX134" fmla="*/ -1 w 5375717"/>
                  <a:gd name="connsiteY134" fmla="*/ 8385164 h 9200159"/>
                  <a:gd name="connsiteX135" fmla="*/ 24443 w 5375717"/>
                  <a:gd name="connsiteY135" fmla="*/ 8420163 h 9200159"/>
                  <a:gd name="connsiteX136" fmla="*/ 76251 w 5375717"/>
                  <a:gd name="connsiteY136" fmla="*/ 8491017 h 9200159"/>
                  <a:gd name="connsiteX137" fmla="*/ 103681 w 5375717"/>
                  <a:gd name="connsiteY137" fmla="*/ 8526858 h 9200159"/>
                  <a:gd name="connsiteX138" fmla="*/ 138497 w 5375717"/>
                  <a:gd name="connsiteY138" fmla="*/ 8570512 h 9200159"/>
                  <a:gd name="connsiteX139" fmla="*/ 315290 w 5375717"/>
                  <a:gd name="connsiteY139" fmla="*/ 8755958 h 9200159"/>
                  <a:gd name="connsiteX140" fmla="*/ 351001 w 5375717"/>
                  <a:gd name="connsiteY140" fmla="*/ 8786814 h 9200159"/>
                  <a:gd name="connsiteX141" fmla="*/ 388074 w 5375717"/>
                  <a:gd name="connsiteY141" fmla="*/ 8816678 h 9200159"/>
                  <a:gd name="connsiteX142" fmla="*/ 425185 w 5375717"/>
                  <a:gd name="connsiteY142" fmla="*/ 8844488 h 9200159"/>
                  <a:gd name="connsiteX143" fmla="*/ 462301 w 5375717"/>
                  <a:gd name="connsiteY143" fmla="*/ 8870332 h 9200159"/>
                  <a:gd name="connsiteX144" fmla="*/ 499388 w 5375717"/>
                  <a:gd name="connsiteY144" fmla="*/ 8894295 h 9200159"/>
                  <a:gd name="connsiteX145" fmla="*/ 910271 w 5375717"/>
                  <a:gd name="connsiteY145" fmla="*/ 9133154 h 9200159"/>
                  <a:gd name="connsiteX146" fmla="*/ 1191081 w 5375717"/>
                  <a:gd name="connsiteY146" fmla="*/ 9200160 h 9200159"/>
                  <a:gd name="connsiteX147" fmla="*/ 1471281 w 5375717"/>
                  <a:gd name="connsiteY147" fmla="*/ 9083959 h 9200159"/>
                  <a:gd name="connsiteX148" fmla="*/ 1880335 w 5375717"/>
                  <a:gd name="connsiteY148" fmla="*/ 8773200 h 9200159"/>
                  <a:gd name="connsiteX149" fmla="*/ 2041706 w 5375717"/>
                  <a:gd name="connsiteY149" fmla="*/ 8526968 h 9200159"/>
                  <a:gd name="connsiteX150" fmla="*/ 2420152 w 5375717"/>
                  <a:gd name="connsiteY150" fmla="*/ 7971992 h 9200159"/>
                  <a:gd name="connsiteX151" fmla="*/ 2857172 w 5375717"/>
                  <a:gd name="connsiteY151" fmla="*/ 7383855 h 9200159"/>
                  <a:gd name="connsiteX152" fmla="*/ 3194265 w 5375717"/>
                  <a:gd name="connsiteY152" fmla="*/ 7038139 h 9200159"/>
                  <a:gd name="connsiteX153" fmla="*/ 3197109 w 5375717"/>
                  <a:gd name="connsiteY153" fmla="*/ 7036399 h 9200159"/>
                  <a:gd name="connsiteX154" fmla="*/ 3389231 w 5375717"/>
                  <a:gd name="connsiteY154" fmla="*/ 6935271 h 9200159"/>
                  <a:gd name="connsiteX155" fmla="*/ 3562293 w 5375717"/>
                  <a:gd name="connsiteY155" fmla="*/ 6822161 h 9200159"/>
                  <a:gd name="connsiteX156" fmla="*/ 3821168 w 5375717"/>
                  <a:gd name="connsiteY156" fmla="*/ 6622123 h 9200159"/>
                  <a:gd name="connsiteX157" fmla="*/ 4421326 w 5375717"/>
                  <a:gd name="connsiteY157" fmla="*/ 5827524 h 9200159"/>
                  <a:gd name="connsiteX158" fmla="*/ 4437503 w 5375717"/>
                  <a:gd name="connsiteY158" fmla="*/ 5821269 h 9200159"/>
                  <a:gd name="connsiteX159" fmla="*/ 4475121 w 5375717"/>
                  <a:gd name="connsiteY159" fmla="*/ 5801972 h 9200159"/>
                  <a:gd name="connsiteX160" fmla="*/ 4517815 w 5375717"/>
                  <a:gd name="connsiteY160" fmla="*/ 5768834 h 9200159"/>
                  <a:gd name="connsiteX161" fmla="*/ 4549215 w 5375717"/>
                  <a:gd name="connsiteY161" fmla="*/ 5721060 h 9200159"/>
                  <a:gd name="connsiteX162" fmla="*/ 4562572 w 5375717"/>
                  <a:gd name="connsiteY162" fmla="*/ 5692997 h 9200159"/>
                  <a:gd name="connsiteX163" fmla="*/ 4583562 w 5375717"/>
                  <a:gd name="connsiteY163" fmla="*/ 5658715 h 9200159"/>
                  <a:gd name="connsiteX164" fmla="*/ 4610880 w 5375717"/>
                  <a:gd name="connsiteY164" fmla="*/ 5619365 h 9200159"/>
                  <a:gd name="connsiteX165" fmla="*/ 4643221 w 5375717"/>
                  <a:gd name="connsiteY165" fmla="*/ 5576097 h 9200159"/>
                  <a:gd name="connsiteX166" fmla="*/ 4679279 w 5375717"/>
                  <a:gd name="connsiteY166" fmla="*/ 5530061 h 9200159"/>
                  <a:gd name="connsiteX167" fmla="*/ 4717749 w 5375717"/>
                  <a:gd name="connsiteY167" fmla="*/ 5482407 h 9200159"/>
                  <a:gd name="connsiteX168" fmla="*/ 4757327 w 5375717"/>
                  <a:gd name="connsiteY168" fmla="*/ 5434286 h 9200159"/>
                  <a:gd name="connsiteX169" fmla="*/ 4834584 w 5375717"/>
                  <a:gd name="connsiteY169" fmla="*/ 5341241 h 9200159"/>
                  <a:gd name="connsiteX170" fmla="*/ 4866385 w 5375717"/>
                  <a:gd name="connsiteY170" fmla="*/ 5301708 h 9200159"/>
                  <a:gd name="connsiteX171" fmla="*/ 4895667 w 5375717"/>
                  <a:gd name="connsiteY171" fmla="*/ 5262520 h 9200159"/>
                  <a:gd name="connsiteX172" fmla="*/ 4922080 w 5375717"/>
                  <a:gd name="connsiteY172" fmla="*/ 5223037 h 9200159"/>
                  <a:gd name="connsiteX173" fmla="*/ 4945278 w 5375717"/>
                  <a:gd name="connsiteY173" fmla="*/ 5182623 h 9200159"/>
                  <a:gd name="connsiteX174" fmla="*/ 4964913 w 5375717"/>
                  <a:gd name="connsiteY174" fmla="*/ 5140638 h 9200159"/>
                  <a:gd name="connsiteX175" fmla="*/ 4980635 w 5375717"/>
                  <a:gd name="connsiteY175" fmla="*/ 5096445 h 9200159"/>
                  <a:gd name="connsiteX176" fmla="*/ 4992098 w 5375717"/>
                  <a:gd name="connsiteY176" fmla="*/ 5049406 h 9200159"/>
                  <a:gd name="connsiteX177" fmla="*/ 4998954 w 5375717"/>
                  <a:gd name="connsiteY177" fmla="*/ 4998882 h 9200159"/>
                  <a:gd name="connsiteX178" fmla="*/ 5000853 w 5375717"/>
                  <a:gd name="connsiteY178" fmla="*/ 4944235 h 9200159"/>
                  <a:gd name="connsiteX179" fmla="*/ 4997449 w 5375717"/>
                  <a:gd name="connsiteY179" fmla="*/ 4884828 h 9200159"/>
                  <a:gd name="connsiteX180" fmla="*/ 4993756 w 5375717"/>
                  <a:gd name="connsiteY180" fmla="*/ 4832728 h 9200159"/>
                  <a:gd name="connsiteX181" fmla="*/ 4993999 w 5375717"/>
                  <a:gd name="connsiteY181" fmla="*/ 4788104 h 9200159"/>
                  <a:gd name="connsiteX182" fmla="*/ 4998491 w 5375717"/>
                  <a:gd name="connsiteY182" fmla="*/ 4749335 h 9200159"/>
                  <a:gd name="connsiteX183" fmla="*/ 5021472 w 5375717"/>
                  <a:gd name="connsiteY183" fmla="*/ 4682887 h 9200159"/>
                  <a:gd name="connsiteX184" fmla="*/ 5065205 w 5375717"/>
                  <a:gd name="connsiteY184" fmla="*/ 4620429 h 9200159"/>
                  <a:gd name="connsiteX185" fmla="*/ 5095636 w 5375717"/>
                  <a:gd name="connsiteY185" fmla="*/ 4586647 h 9200159"/>
                  <a:gd name="connsiteX186" fmla="*/ 5132194 w 5375717"/>
                  <a:gd name="connsiteY186" fmla="*/ 4549004 h 9200159"/>
                  <a:gd name="connsiteX187" fmla="*/ 5224944 w 5375717"/>
                  <a:gd name="connsiteY187" fmla="*/ 4455657 h 9200159"/>
                  <a:gd name="connsiteX188" fmla="*/ 5257278 w 5375717"/>
                  <a:gd name="connsiteY188" fmla="*/ 4419043 h 9200159"/>
                  <a:gd name="connsiteX189" fmla="*/ 5285432 w 5375717"/>
                  <a:gd name="connsiteY189" fmla="*/ 4379812 h 9200159"/>
                  <a:gd name="connsiteX190" fmla="*/ 5309527 w 5375717"/>
                  <a:gd name="connsiteY190" fmla="*/ 4338319 h 9200159"/>
                  <a:gd name="connsiteX191" fmla="*/ 5329687 w 5375717"/>
                  <a:gd name="connsiteY191" fmla="*/ 4294915 h 9200159"/>
                  <a:gd name="connsiteX192" fmla="*/ 5346032 w 5375717"/>
                  <a:gd name="connsiteY192" fmla="*/ 4249953 h 9200159"/>
                  <a:gd name="connsiteX193" fmla="*/ 5358686 w 5375717"/>
                  <a:gd name="connsiteY193" fmla="*/ 4203787 h 9200159"/>
                  <a:gd name="connsiteX194" fmla="*/ 5367770 w 5375717"/>
                  <a:gd name="connsiteY194" fmla="*/ 4156769 h 9200159"/>
                  <a:gd name="connsiteX195" fmla="*/ 5373406 w 5375717"/>
                  <a:gd name="connsiteY195" fmla="*/ 4109251 h 9200159"/>
                  <a:gd name="connsiteX196" fmla="*/ 5375716 w 5375717"/>
                  <a:gd name="connsiteY196" fmla="*/ 4061588 h 9200159"/>
                  <a:gd name="connsiteX197" fmla="*/ 5374822 w 5375717"/>
                  <a:gd name="connsiteY197" fmla="*/ 4014131 h 9200159"/>
                  <a:gd name="connsiteX198" fmla="*/ 5370847 w 5375717"/>
                  <a:gd name="connsiteY198" fmla="*/ 3967233 h 9200159"/>
                  <a:gd name="connsiteX199" fmla="*/ 5363912 w 5375717"/>
                  <a:gd name="connsiteY199" fmla="*/ 3921248 h 9200159"/>
                  <a:gd name="connsiteX200" fmla="*/ 5354140 w 5375717"/>
                  <a:gd name="connsiteY200" fmla="*/ 3876528 h 9200159"/>
                  <a:gd name="connsiteX201" fmla="*/ 5341652 w 5375717"/>
                  <a:gd name="connsiteY201" fmla="*/ 3833426 h 9200159"/>
                  <a:gd name="connsiteX202" fmla="*/ 5326571 w 5375717"/>
                  <a:gd name="connsiteY202" fmla="*/ 3792295 h 9200159"/>
                  <a:gd name="connsiteX203" fmla="*/ 5309019 w 5375717"/>
                  <a:gd name="connsiteY203" fmla="*/ 3753487 h 9200159"/>
                  <a:gd name="connsiteX204" fmla="*/ 5289117 w 5375717"/>
                  <a:gd name="connsiteY204" fmla="*/ 3717355 h 9200159"/>
                  <a:gd name="connsiteX205" fmla="*/ 5258743 w 5375717"/>
                  <a:gd name="connsiteY205" fmla="*/ 3666739 h 9200159"/>
                  <a:gd name="connsiteX206" fmla="*/ 5232739 w 5375717"/>
                  <a:gd name="connsiteY206" fmla="*/ 3621031 h 9200159"/>
                  <a:gd name="connsiteX207" fmla="*/ 5211294 w 5375717"/>
                  <a:gd name="connsiteY207" fmla="*/ 3578831 h 9200159"/>
                  <a:gd name="connsiteX208" fmla="*/ 5194599 w 5375717"/>
                  <a:gd name="connsiteY208" fmla="*/ 3538740 h 9200159"/>
                  <a:gd name="connsiteX209" fmla="*/ 5182843 w 5375717"/>
                  <a:gd name="connsiteY209" fmla="*/ 3499357 h 9200159"/>
                  <a:gd name="connsiteX210" fmla="*/ 5176215 w 5375717"/>
                  <a:gd name="connsiteY210" fmla="*/ 3459283 h 9200159"/>
                  <a:gd name="connsiteX211" fmla="*/ 5174906 w 5375717"/>
                  <a:gd name="connsiteY211" fmla="*/ 3417118 h 9200159"/>
                  <a:gd name="connsiteX212" fmla="*/ 5179105 w 5375717"/>
                  <a:gd name="connsiteY212" fmla="*/ 3371463 h 9200159"/>
                  <a:gd name="connsiteX213" fmla="*/ 5189001 w 5375717"/>
                  <a:gd name="connsiteY213" fmla="*/ 3320916 h 9200159"/>
                  <a:gd name="connsiteX214" fmla="*/ 5204785 w 5375717"/>
                  <a:gd name="connsiteY214" fmla="*/ 3264079 h 9200159"/>
                  <a:gd name="connsiteX215" fmla="*/ 5226646 w 5375717"/>
                  <a:gd name="connsiteY215" fmla="*/ 3199551 h 9200159"/>
                  <a:gd name="connsiteX216" fmla="*/ 5243527 w 5375717"/>
                  <a:gd name="connsiteY216" fmla="*/ 3145509 h 9200159"/>
                  <a:gd name="connsiteX217" fmla="*/ 5255214 w 5375717"/>
                  <a:gd name="connsiteY217" fmla="*/ 3091646 h 9200159"/>
                  <a:gd name="connsiteX218" fmla="*/ 5262028 w 5375717"/>
                  <a:gd name="connsiteY218" fmla="*/ 3038251 h 9200159"/>
                  <a:gd name="connsiteX219" fmla="*/ 5264293 w 5375717"/>
                  <a:gd name="connsiteY219" fmla="*/ 2985612 h 9200159"/>
                  <a:gd name="connsiteX220" fmla="*/ 5262329 w 5375717"/>
                  <a:gd name="connsiteY220" fmla="*/ 2934017 h 9200159"/>
                  <a:gd name="connsiteX221" fmla="*/ 5256460 w 5375717"/>
                  <a:gd name="connsiteY221" fmla="*/ 2883752 h 9200159"/>
                  <a:gd name="connsiteX222" fmla="*/ 5247007 w 5375717"/>
                  <a:gd name="connsiteY222" fmla="*/ 2835107 h 9200159"/>
                  <a:gd name="connsiteX223" fmla="*/ 5234292 w 5375717"/>
                  <a:gd name="connsiteY223" fmla="*/ 2788368 h 9200159"/>
                  <a:gd name="connsiteX224" fmla="*/ 5218639 w 5375717"/>
                  <a:gd name="connsiteY224" fmla="*/ 2743824 h 9200159"/>
                  <a:gd name="connsiteX225" fmla="*/ 5200368 w 5375717"/>
                  <a:gd name="connsiteY225" fmla="*/ 2701763 h 9200159"/>
                  <a:gd name="connsiteX226" fmla="*/ 5179802 w 5375717"/>
                  <a:gd name="connsiteY226" fmla="*/ 2662471 h 9200159"/>
                  <a:gd name="connsiteX227" fmla="*/ 5157264 w 5375717"/>
                  <a:gd name="connsiteY227" fmla="*/ 2626237 h 9200159"/>
                  <a:gd name="connsiteX228" fmla="*/ 5133075 w 5375717"/>
                  <a:gd name="connsiteY228" fmla="*/ 2593349 h 9200159"/>
                  <a:gd name="connsiteX229" fmla="*/ 5107558 w 5375717"/>
                  <a:gd name="connsiteY229" fmla="*/ 2564094 h 9200159"/>
                  <a:gd name="connsiteX230" fmla="*/ 5080112 w 5375717"/>
                  <a:gd name="connsiteY230" fmla="*/ 2533860 h 9200159"/>
                  <a:gd name="connsiteX231" fmla="*/ 5050260 w 5375717"/>
                  <a:gd name="connsiteY231" fmla="*/ 2498414 h 9200159"/>
                  <a:gd name="connsiteX232" fmla="*/ 5018508 w 5375717"/>
                  <a:gd name="connsiteY232" fmla="*/ 2458607 h 9200159"/>
                  <a:gd name="connsiteX233" fmla="*/ 4985360 w 5375717"/>
                  <a:gd name="connsiteY233" fmla="*/ 2415290 h 9200159"/>
                  <a:gd name="connsiteX234" fmla="*/ 4951324 w 5375717"/>
                  <a:gd name="connsiteY234" fmla="*/ 2369314 h 9200159"/>
                  <a:gd name="connsiteX235" fmla="*/ 4916904 w 5375717"/>
                  <a:gd name="connsiteY235" fmla="*/ 2321528 h 9200159"/>
                  <a:gd name="connsiteX236" fmla="*/ 4882606 w 5375717"/>
                  <a:gd name="connsiteY236" fmla="*/ 2272784 h 9200159"/>
                  <a:gd name="connsiteX237" fmla="*/ 4848936 w 5375717"/>
                  <a:gd name="connsiteY237" fmla="*/ 2223933 h 9200159"/>
                  <a:gd name="connsiteX238" fmla="*/ 4816399 w 5375717"/>
                  <a:gd name="connsiteY238" fmla="*/ 2175824 h 9200159"/>
                  <a:gd name="connsiteX239" fmla="*/ 4785502 w 5375717"/>
                  <a:gd name="connsiteY239" fmla="*/ 2129309 h 9200159"/>
                  <a:gd name="connsiteX240" fmla="*/ 4756750 w 5375717"/>
                  <a:gd name="connsiteY240" fmla="*/ 2085239 h 9200159"/>
                  <a:gd name="connsiteX241" fmla="*/ 4730648 w 5375717"/>
                  <a:gd name="connsiteY241" fmla="*/ 2044463 h 9200159"/>
                  <a:gd name="connsiteX242" fmla="*/ 4707703 w 5375717"/>
                  <a:gd name="connsiteY242" fmla="*/ 2007832 h 9200159"/>
                  <a:gd name="connsiteX243" fmla="*/ 4688420 w 5375717"/>
                  <a:gd name="connsiteY243" fmla="*/ 1976198 h 9200159"/>
                  <a:gd name="connsiteX244" fmla="*/ 4668371 w 5375717"/>
                  <a:gd name="connsiteY244" fmla="*/ 1945333 h 9200159"/>
                  <a:gd name="connsiteX245" fmla="*/ 4642598 w 5375717"/>
                  <a:gd name="connsiteY245" fmla="*/ 1910458 h 9200159"/>
                  <a:gd name="connsiteX246" fmla="*/ 4611521 w 5375717"/>
                  <a:gd name="connsiteY246" fmla="*/ 1872956 h 9200159"/>
                  <a:gd name="connsiteX247" fmla="*/ 4575563 w 5375717"/>
                  <a:gd name="connsiteY247" fmla="*/ 1834211 h 9200159"/>
                  <a:gd name="connsiteX248" fmla="*/ 4535145 w 5375717"/>
                  <a:gd name="connsiteY248" fmla="*/ 1795605 h 9200159"/>
                  <a:gd name="connsiteX249" fmla="*/ 4490689 w 5375717"/>
                  <a:gd name="connsiteY249" fmla="*/ 1758523 h 9200159"/>
                  <a:gd name="connsiteX250" fmla="*/ 4442619 w 5375717"/>
                  <a:gd name="connsiteY250" fmla="*/ 1724347 h 9200159"/>
                  <a:gd name="connsiteX251" fmla="*/ 4391354 w 5375717"/>
                  <a:gd name="connsiteY251" fmla="*/ 1694461 h 9200159"/>
                  <a:gd name="connsiteX252" fmla="*/ 4349444 w 5375717"/>
                  <a:gd name="connsiteY252" fmla="*/ 1676458 h 9200159"/>
                  <a:gd name="connsiteX253" fmla="*/ 4305646 w 5375717"/>
                  <a:gd name="connsiteY253" fmla="*/ 1664454 h 9200159"/>
                  <a:gd name="connsiteX254" fmla="*/ 4260012 w 5375717"/>
                  <a:gd name="connsiteY254" fmla="*/ 1657661 h 9200159"/>
                  <a:gd name="connsiteX255" fmla="*/ 4212595 w 5375717"/>
                  <a:gd name="connsiteY255" fmla="*/ 1655293 h 9200159"/>
                  <a:gd name="connsiteX256" fmla="*/ 4163446 w 5375717"/>
                  <a:gd name="connsiteY256" fmla="*/ 1656563 h 9200159"/>
                  <a:gd name="connsiteX257" fmla="*/ 4112619 w 5375717"/>
                  <a:gd name="connsiteY257" fmla="*/ 1660684 h 9200159"/>
                  <a:gd name="connsiteX258" fmla="*/ 4060165 w 5375717"/>
                  <a:gd name="connsiteY258" fmla="*/ 1666869 h 9200159"/>
                  <a:gd name="connsiteX259" fmla="*/ 4006137 w 5375717"/>
                  <a:gd name="connsiteY259" fmla="*/ 1674332 h 9200159"/>
                  <a:gd name="connsiteX260" fmla="*/ 3966082 w 5375717"/>
                  <a:gd name="connsiteY260" fmla="*/ 1680915 h 9200159"/>
                  <a:gd name="connsiteX261" fmla="*/ 3920181 w 5375717"/>
                  <a:gd name="connsiteY261" fmla="*/ 1690013 h 9200159"/>
                  <a:gd name="connsiteX262" fmla="*/ 3869897 w 5375717"/>
                  <a:gd name="connsiteY262" fmla="*/ 1701435 h 9200159"/>
                  <a:gd name="connsiteX263" fmla="*/ 3816688 w 5375717"/>
                  <a:gd name="connsiteY263" fmla="*/ 1714986 h 9200159"/>
                  <a:gd name="connsiteX264" fmla="*/ 3762015 w 5375717"/>
                  <a:gd name="connsiteY264" fmla="*/ 1730475 h 9200159"/>
                  <a:gd name="connsiteX265" fmla="*/ 3707340 w 5375717"/>
                  <a:gd name="connsiteY265" fmla="*/ 1747708 h 9200159"/>
                  <a:gd name="connsiteX266" fmla="*/ 3654121 w 5375717"/>
                  <a:gd name="connsiteY266" fmla="*/ 1766493 h 9200159"/>
                  <a:gd name="connsiteX267" fmla="*/ 3603821 w 5375717"/>
                  <a:gd name="connsiteY267" fmla="*/ 1786636 h 9200159"/>
                  <a:gd name="connsiteX268" fmla="*/ 3557898 w 5375717"/>
                  <a:gd name="connsiteY268" fmla="*/ 1807946 h 9200159"/>
                  <a:gd name="connsiteX269" fmla="*/ 3517814 w 5375717"/>
                  <a:gd name="connsiteY269" fmla="*/ 1830229 h 9200159"/>
                  <a:gd name="connsiteX270" fmla="*/ 3485029 w 5375717"/>
                  <a:gd name="connsiteY270" fmla="*/ 1853292 h 9200159"/>
                  <a:gd name="connsiteX271" fmla="*/ 3447198 w 5375717"/>
                  <a:gd name="connsiteY271" fmla="*/ 1900989 h 9200159"/>
                  <a:gd name="connsiteX272" fmla="*/ 3435707 w 5375717"/>
                  <a:gd name="connsiteY272" fmla="*/ 1949993 h 9200159"/>
                  <a:gd name="connsiteX273" fmla="*/ 3435585 w 5375717"/>
                  <a:gd name="connsiteY273" fmla="*/ 1993948 h 9200159"/>
                  <a:gd name="connsiteX274" fmla="*/ 3444905 w 5375717"/>
                  <a:gd name="connsiteY274" fmla="*/ 2035160 h 9200159"/>
                  <a:gd name="connsiteX275" fmla="*/ 3461740 w 5375717"/>
                  <a:gd name="connsiteY275" fmla="*/ 2075936 h 9200159"/>
                  <a:gd name="connsiteX276" fmla="*/ 3484161 w 5375717"/>
                  <a:gd name="connsiteY276" fmla="*/ 2118586 h 9200159"/>
                  <a:gd name="connsiteX277" fmla="*/ 3510241 w 5375717"/>
                  <a:gd name="connsiteY277" fmla="*/ 2165415 h 9200159"/>
                  <a:gd name="connsiteX278" fmla="*/ 3549879 w 5375717"/>
                  <a:gd name="connsiteY278" fmla="*/ 2200113 h 9200159"/>
                  <a:gd name="connsiteX279" fmla="*/ 3569600 w 5375717"/>
                  <a:gd name="connsiteY279" fmla="*/ 2191789 h 9200159"/>
                  <a:gd name="connsiteX280" fmla="*/ 3589916 w 5375717"/>
                  <a:gd name="connsiteY280" fmla="*/ 2170118 h 9200159"/>
                  <a:gd name="connsiteX281" fmla="*/ 3611320 w 5375717"/>
                  <a:gd name="connsiteY281" fmla="*/ 2137924 h 9200159"/>
                  <a:gd name="connsiteX282" fmla="*/ 3634308 w 5375717"/>
                  <a:gd name="connsiteY282" fmla="*/ 2098036 h 9200159"/>
                  <a:gd name="connsiteX283" fmla="*/ 3659374 w 5375717"/>
                  <a:gd name="connsiteY283" fmla="*/ 2053277 h 9200159"/>
                  <a:gd name="connsiteX284" fmla="*/ 3687012 w 5375717"/>
                  <a:gd name="connsiteY284" fmla="*/ 2006475 h 9200159"/>
                  <a:gd name="connsiteX285" fmla="*/ 3725427 w 5375717"/>
                  <a:gd name="connsiteY285" fmla="*/ 1951401 h 9200159"/>
                  <a:gd name="connsiteX286" fmla="*/ 3768471 w 5375717"/>
                  <a:gd name="connsiteY286" fmla="*/ 1899962 h 9200159"/>
                  <a:gd name="connsiteX287" fmla="*/ 3812558 w 5375717"/>
                  <a:gd name="connsiteY287" fmla="*/ 1854262 h 9200159"/>
                  <a:gd name="connsiteX288" fmla="*/ 3854101 w 5375717"/>
                  <a:gd name="connsiteY288" fmla="*/ 1816401 h 9200159"/>
                  <a:gd name="connsiteX289" fmla="*/ 3889513 w 5375717"/>
                  <a:gd name="connsiteY289" fmla="*/ 1788480 h 9200159"/>
                  <a:gd name="connsiteX290" fmla="*/ 3927601 w 5375717"/>
                  <a:gd name="connsiteY290" fmla="*/ 1770865 h 9200159"/>
                  <a:gd name="connsiteX291" fmla="*/ 3923819 w 5375717"/>
                  <a:gd name="connsiteY291" fmla="*/ 1782975 h 9200159"/>
                  <a:gd name="connsiteX292" fmla="*/ 3906187 w 5375717"/>
                  <a:gd name="connsiteY292" fmla="*/ 1806761 h 9200159"/>
                  <a:gd name="connsiteX293" fmla="*/ 3843716 w 5375717"/>
                  <a:gd name="connsiteY293" fmla="*/ 1882444 h 9200159"/>
                  <a:gd name="connsiteX294" fmla="*/ 3806046 w 5375717"/>
                  <a:gd name="connsiteY294" fmla="*/ 1930881 h 9200159"/>
                  <a:gd name="connsiteX295" fmla="*/ 3768868 w 5375717"/>
                  <a:gd name="connsiteY295" fmla="*/ 1984077 h 9200159"/>
                  <a:gd name="connsiteX296" fmla="*/ 3735767 w 5375717"/>
                  <a:gd name="connsiteY296" fmla="*/ 2040302 h 9200159"/>
                  <a:gd name="connsiteX297" fmla="*/ 3710329 w 5375717"/>
                  <a:gd name="connsiteY297" fmla="*/ 2097826 h 9200159"/>
                  <a:gd name="connsiteX298" fmla="*/ 3692348 w 5375717"/>
                  <a:gd name="connsiteY298" fmla="*/ 2164811 h 9200159"/>
                  <a:gd name="connsiteX299" fmla="*/ 3684340 w 5375717"/>
                  <a:gd name="connsiteY299" fmla="*/ 2229519 h 9200159"/>
                  <a:gd name="connsiteX300" fmla="*/ 3683735 w 5375717"/>
                  <a:gd name="connsiteY300" fmla="*/ 2289169 h 9200159"/>
                  <a:gd name="connsiteX301" fmla="*/ 3687963 w 5375717"/>
                  <a:gd name="connsiteY301" fmla="*/ 2340980 h 9200159"/>
                  <a:gd name="connsiteX302" fmla="*/ 3694455 w 5375717"/>
                  <a:gd name="connsiteY302" fmla="*/ 2382174 h 9200159"/>
                  <a:gd name="connsiteX303" fmla="*/ 3700642 w 5375717"/>
                  <a:gd name="connsiteY303" fmla="*/ 2409970 h 9200159"/>
                  <a:gd name="connsiteX304" fmla="*/ 3710603 w 5375717"/>
                  <a:gd name="connsiteY304" fmla="*/ 2446136 h 9200159"/>
                  <a:gd name="connsiteX305" fmla="*/ 3710695 w 5375717"/>
                  <a:gd name="connsiteY305" fmla="*/ 2467211 h 9200159"/>
                  <a:gd name="connsiteX306" fmla="*/ 3686235 w 5375717"/>
                  <a:gd name="connsiteY306" fmla="*/ 2502618 h 9200159"/>
                  <a:gd name="connsiteX307" fmla="*/ 3620630 w 5375717"/>
                  <a:gd name="connsiteY307" fmla="*/ 2535177 h 9200159"/>
                  <a:gd name="connsiteX308" fmla="*/ 3569290 w 5375717"/>
                  <a:gd name="connsiteY308" fmla="*/ 2552690 h 9200159"/>
                  <a:gd name="connsiteX309" fmla="*/ 3503935 w 5375717"/>
                  <a:gd name="connsiteY309" fmla="*/ 2572254 h 9200159"/>
                  <a:gd name="connsiteX310" fmla="*/ 3423321 w 5375717"/>
                  <a:gd name="connsiteY310" fmla="*/ 2594790 h 9200159"/>
                  <a:gd name="connsiteX311" fmla="*/ 3326205 w 5375717"/>
                  <a:gd name="connsiteY311" fmla="*/ 2621218 h 9200159"/>
                  <a:gd name="connsiteX312" fmla="*/ 3237051 w 5375717"/>
                  <a:gd name="connsiteY312" fmla="*/ 2643797 h 9200159"/>
                  <a:gd name="connsiteX313" fmla="*/ 3161109 w 5375717"/>
                  <a:gd name="connsiteY313" fmla="*/ 2659671 h 9200159"/>
                  <a:gd name="connsiteX314" fmla="*/ 3097327 w 5375717"/>
                  <a:gd name="connsiteY314" fmla="*/ 2669208 h 9200159"/>
                  <a:gd name="connsiteX315" fmla="*/ 3044655 w 5375717"/>
                  <a:gd name="connsiteY315" fmla="*/ 2672777 h 9200159"/>
                  <a:gd name="connsiteX316" fmla="*/ 3002042 w 5375717"/>
                  <a:gd name="connsiteY316" fmla="*/ 2670746 h 9200159"/>
                  <a:gd name="connsiteX317" fmla="*/ 2942793 w 5375717"/>
                  <a:gd name="connsiteY317" fmla="*/ 2651355 h 9200159"/>
                  <a:gd name="connsiteX318" fmla="*/ 2911176 w 5375717"/>
                  <a:gd name="connsiteY318" fmla="*/ 2613980 h 9200159"/>
                  <a:gd name="connsiteX319" fmla="*/ 2898786 w 5375717"/>
                  <a:gd name="connsiteY319" fmla="*/ 2561567 h 9200159"/>
                  <a:gd name="connsiteX320" fmla="*/ 2896950 w 5375717"/>
                  <a:gd name="connsiteY320" fmla="*/ 2506720 h 9200159"/>
                  <a:gd name="connsiteX321" fmla="*/ 2897525 w 5375717"/>
                  <a:gd name="connsiteY321" fmla="*/ 2469693 h 9200159"/>
                  <a:gd name="connsiteX322" fmla="*/ 2899110 w 5375717"/>
                  <a:gd name="connsiteY322" fmla="*/ 2427312 h 9200159"/>
                  <a:gd name="connsiteX323" fmla="*/ 2901715 w 5375717"/>
                  <a:gd name="connsiteY323" fmla="*/ 2380366 h 9200159"/>
                  <a:gd name="connsiteX324" fmla="*/ 2905351 w 5375717"/>
                  <a:gd name="connsiteY324" fmla="*/ 2329639 h 9200159"/>
                  <a:gd name="connsiteX325" fmla="*/ 2910029 w 5375717"/>
                  <a:gd name="connsiteY325" fmla="*/ 2275921 h 9200159"/>
                  <a:gd name="connsiteX326" fmla="*/ 2915760 w 5375717"/>
                  <a:gd name="connsiteY326" fmla="*/ 2219997 h 9200159"/>
                  <a:gd name="connsiteX327" fmla="*/ 2922554 w 5375717"/>
                  <a:gd name="connsiteY327" fmla="*/ 2162655 h 9200159"/>
                  <a:gd name="connsiteX328" fmla="*/ 2930421 w 5375717"/>
                  <a:gd name="connsiteY328" fmla="*/ 2104681 h 9200159"/>
                  <a:gd name="connsiteX329" fmla="*/ 2939374 w 5375717"/>
                  <a:gd name="connsiteY329" fmla="*/ 2046863 h 9200159"/>
                  <a:gd name="connsiteX330" fmla="*/ 2949421 w 5375717"/>
                  <a:gd name="connsiteY330" fmla="*/ 1989988 h 9200159"/>
                  <a:gd name="connsiteX331" fmla="*/ 2960575 w 5375717"/>
                  <a:gd name="connsiteY331" fmla="*/ 1934842 h 9200159"/>
                  <a:gd name="connsiteX332" fmla="*/ 2972846 w 5375717"/>
                  <a:gd name="connsiteY332" fmla="*/ 1882214 h 9200159"/>
                  <a:gd name="connsiteX333" fmla="*/ 2986244 w 5375717"/>
                  <a:gd name="connsiteY333" fmla="*/ 1832888 h 9200159"/>
                  <a:gd name="connsiteX334" fmla="*/ 3000780 w 5375717"/>
                  <a:gd name="connsiteY334" fmla="*/ 1787654 h 9200159"/>
                  <a:gd name="connsiteX335" fmla="*/ 3009547 w 5375717"/>
                  <a:gd name="connsiteY335" fmla="*/ 1761411 h 9200159"/>
                  <a:gd name="connsiteX336" fmla="*/ 3018540 w 5375717"/>
                  <a:gd name="connsiteY336" fmla="*/ 1731893 h 9200159"/>
                  <a:gd name="connsiteX337" fmla="*/ 3036917 w 5375717"/>
                  <a:gd name="connsiteY337" fmla="*/ 1663724 h 9200159"/>
                  <a:gd name="connsiteX338" fmla="*/ 3046158 w 5375717"/>
                  <a:gd name="connsiteY338" fmla="*/ 1625418 h 9200159"/>
                  <a:gd name="connsiteX339" fmla="*/ 3055339 w 5375717"/>
                  <a:gd name="connsiteY339" fmla="*/ 1584529 h 9200159"/>
                  <a:gd name="connsiteX340" fmla="*/ 3064386 w 5375717"/>
                  <a:gd name="connsiteY340" fmla="*/ 1541229 h 9200159"/>
                  <a:gd name="connsiteX341" fmla="*/ 3073229 w 5375717"/>
                  <a:gd name="connsiteY341" fmla="*/ 1495690 h 9200159"/>
                  <a:gd name="connsiteX342" fmla="*/ 3081795 w 5375717"/>
                  <a:gd name="connsiteY342" fmla="*/ 1448085 h 9200159"/>
                  <a:gd name="connsiteX343" fmla="*/ 3090013 w 5375717"/>
                  <a:gd name="connsiteY343" fmla="*/ 1398587 h 9200159"/>
                  <a:gd name="connsiteX344" fmla="*/ 3097811 w 5375717"/>
                  <a:gd name="connsiteY344" fmla="*/ 1347369 h 9200159"/>
                  <a:gd name="connsiteX345" fmla="*/ 3105118 w 5375717"/>
                  <a:gd name="connsiteY345" fmla="*/ 1294603 h 9200159"/>
                  <a:gd name="connsiteX346" fmla="*/ 3111860 w 5375717"/>
                  <a:gd name="connsiteY346" fmla="*/ 1240462 h 9200159"/>
                  <a:gd name="connsiteX347" fmla="*/ 3117968 w 5375717"/>
                  <a:gd name="connsiteY347" fmla="*/ 1185118 h 9200159"/>
                  <a:gd name="connsiteX348" fmla="*/ 3123368 w 5375717"/>
                  <a:gd name="connsiteY348" fmla="*/ 1128745 h 9200159"/>
                  <a:gd name="connsiteX349" fmla="*/ 3127989 w 5375717"/>
                  <a:gd name="connsiteY349" fmla="*/ 1071515 h 9200159"/>
                  <a:gd name="connsiteX350" fmla="*/ 3131759 w 5375717"/>
                  <a:gd name="connsiteY350" fmla="*/ 1013600 h 9200159"/>
                  <a:gd name="connsiteX351" fmla="*/ 3134607 w 5375717"/>
                  <a:gd name="connsiteY351" fmla="*/ 955173 h 9200159"/>
                  <a:gd name="connsiteX352" fmla="*/ 3136460 w 5375717"/>
                  <a:gd name="connsiteY352" fmla="*/ 896407 h 9200159"/>
                  <a:gd name="connsiteX353" fmla="*/ 3137247 w 5375717"/>
                  <a:gd name="connsiteY353" fmla="*/ 837475 h 9200159"/>
                  <a:gd name="connsiteX354" fmla="*/ 3136895 w 5375717"/>
                  <a:gd name="connsiteY354" fmla="*/ 778549 h 9200159"/>
                  <a:gd name="connsiteX355" fmla="*/ 3135334 w 5375717"/>
                  <a:gd name="connsiteY355" fmla="*/ 719802 h 9200159"/>
                  <a:gd name="connsiteX356" fmla="*/ 3132491 w 5375717"/>
                  <a:gd name="connsiteY356" fmla="*/ 661407 h 9200159"/>
                  <a:gd name="connsiteX357" fmla="*/ 3128295 w 5375717"/>
                  <a:gd name="connsiteY357" fmla="*/ 603536 h 9200159"/>
                  <a:gd name="connsiteX358" fmla="*/ 3122673 w 5375717"/>
                  <a:gd name="connsiteY358" fmla="*/ 546362 h 9200159"/>
                  <a:gd name="connsiteX359" fmla="*/ 3115554 w 5375717"/>
                  <a:gd name="connsiteY359" fmla="*/ 490057 h 9200159"/>
                  <a:gd name="connsiteX360" fmla="*/ 3106867 w 5375717"/>
                  <a:gd name="connsiteY360" fmla="*/ 434795 h 9200159"/>
                  <a:gd name="connsiteX361" fmla="*/ 3096538 w 5375717"/>
                  <a:gd name="connsiteY361" fmla="*/ 380748 h 9200159"/>
                  <a:gd name="connsiteX362" fmla="*/ 3079805 w 5375717"/>
                  <a:gd name="connsiteY362" fmla="*/ 313592 h 9200159"/>
                  <a:gd name="connsiteX363" fmla="*/ 3059560 w 5375717"/>
                  <a:gd name="connsiteY363" fmla="*/ 254182 h 9200159"/>
                  <a:gd name="connsiteX364" fmla="*/ 3036148 w 5375717"/>
                  <a:gd name="connsiteY364" fmla="*/ 202128 h 9200159"/>
                  <a:gd name="connsiteX365" fmla="*/ 3009916 w 5375717"/>
                  <a:gd name="connsiteY365" fmla="*/ 157037 h 9200159"/>
                  <a:gd name="connsiteX366" fmla="*/ 2981211 w 5375717"/>
                  <a:gd name="connsiteY366" fmla="*/ 118518 h 9200159"/>
                  <a:gd name="connsiteX367" fmla="*/ 2950378 w 5375717"/>
                  <a:gd name="connsiteY367" fmla="*/ 86179 h 9200159"/>
                  <a:gd name="connsiteX368" fmla="*/ 2917765 w 5375717"/>
                  <a:gd name="connsiteY368" fmla="*/ 59628 h 9200159"/>
                  <a:gd name="connsiteX369" fmla="*/ 2883717 w 5375717"/>
                  <a:gd name="connsiteY369" fmla="*/ 38475 h 9200159"/>
                  <a:gd name="connsiteX370" fmla="*/ 2848582 w 5375717"/>
                  <a:gd name="connsiteY370" fmla="*/ 22327 h 9200159"/>
                  <a:gd name="connsiteX371" fmla="*/ 2776434 w 5375717"/>
                  <a:gd name="connsiteY371" fmla="*/ 3482 h 9200159"/>
                  <a:gd name="connsiteX372" fmla="*/ 2740113 w 5375717"/>
                  <a:gd name="connsiteY372" fmla="*/ 1 h 9200159"/>
                  <a:gd name="connsiteX0" fmla="*/ 2740113 w 5375717"/>
                  <a:gd name="connsiteY0" fmla="*/ 1 h 9200159"/>
                  <a:gd name="connsiteX1" fmla="*/ 2668713 w 5375717"/>
                  <a:gd name="connsiteY1" fmla="*/ 2965 h 9200159"/>
                  <a:gd name="connsiteX2" fmla="*/ 2601275 w 5375717"/>
                  <a:gd name="connsiteY2" fmla="*/ 16553 h 9200159"/>
                  <a:gd name="connsiteX3" fmla="*/ 2540572 w 5375717"/>
                  <a:gd name="connsiteY3" fmla="*/ 37632 h 9200159"/>
                  <a:gd name="connsiteX4" fmla="*/ 2489374 w 5375717"/>
                  <a:gd name="connsiteY4" fmla="*/ 63069 h 9200159"/>
                  <a:gd name="connsiteX5" fmla="*/ 2453961 w 5375717"/>
                  <a:gd name="connsiteY5" fmla="*/ 88171 h 9200159"/>
                  <a:gd name="connsiteX6" fmla="*/ 2422320 w 5375717"/>
                  <a:gd name="connsiteY6" fmla="*/ 125125 h 9200159"/>
                  <a:gd name="connsiteX7" fmla="*/ 2387136 w 5375717"/>
                  <a:gd name="connsiteY7" fmla="*/ 178520 h 9200159"/>
                  <a:gd name="connsiteX8" fmla="*/ 2349199 w 5375717"/>
                  <a:gd name="connsiteY8" fmla="*/ 246483 h 9200159"/>
                  <a:gd name="connsiteX9" fmla="*/ 2329445 w 5375717"/>
                  <a:gd name="connsiteY9" fmla="*/ 285344 h 9200159"/>
                  <a:gd name="connsiteX10" fmla="*/ 2309298 w 5375717"/>
                  <a:gd name="connsiteY10" fmla="*/ 327146 h 9200159"/>
                  <a:gd name="connsiteX11" fmla="*/ 2288858 w 5375717"/>
                  <a:gd name="connsiteY11" fmla="*/ 371655 h 9200159"/>
                  <a:gd name="connsiteX12" fmla="*/ 2268224 w 5375717"/>
                  <a:gd name="connsiteY12" fmla="*/ 418638 h 9200159"/>
                  <a:gd name="connsiteX13" fmla="*/ 2247493 w 5375717"/>
                  <a:gd name="connsiteY13" fmla="*/ 467860 h 9200159"/>
                  <a:gd name="connsiteX14" fmla="*/ 2226765 w 5375717"/>
                  <a:gd name="connsiteY14" fmla="*/ 519089 h 9200159"/>
                  <a:gd name="connsiteX15" fmla="*/ 2206138 w 5375717"/>
                  <a:gd name="connsiteY15" fmla="*/ 572089 h 9200159"/>
                  <a:gd name="connsiteX16" fmla="*/ 2185711 w 5375717"/>
                  <a:gd name="connsiteY16" fmla="*/ 626628 h 9200159"/>
                  <a:gd name="connsiteX17" fmla="*/ 2165584 w 5375717"/>
                  <a:gd name="connsiteY17" fmla="*/ 682471 h 9200159"/>
                  <a:gd name="connsiteX18" fmla="*/ 2145853 w 5375717"/>
                  <a:gd name="connsiteY18" fmla="*/ 739386 h 9200159"/>
                  <a:gd name="connsiteX19" fmla="*/ 2126620 w 5375717"/>
                  <a:gd name="connsiteY19" fmla="*/ 797137 h 9200159"/>
                  <a:gd name="connsiteX20" fmla="*/ 2107981 w 5375717"/>
                  <a:gd name="connsiteY20" fmla="*/ 855491 h 9200159"/>
                  <a:gd name="connsiteX21" fmla="*/ 2090035 w 5375717"/>
                  <a:gd name="connsiteY21" fmla="*/ 914215 h 9200159"/>
                  <a:gd name="connsiteX22" fmla="*/ 2072882 w 5375717"/>
                  <a:gd name="connsiteY22" fmla="*/ 973075 h 9200159"/>
                  <a:gd name="connsiteX23" fmla="*/ 2056621 w 5375717"/>
                  <a:gd name="connsiteY23" fmla="*/ 1031836 h 9200159"/>
                  <a:gd name="connsiteX24" fmla="*/ 2041349 w 5375717"/>
                  <a:gd name="connsiteY24" fmla="*/ 1090266 h 9200159"/>
                  <a:gd name="connsiteX25" fmla="*/ 2027166 w 5375717"/>
                  <a:gd name="connsiteY25" fmla="*/ 1148130 h 9200159"/>
                  <a:gd name="connsiteX26" fmla="*/ 2014170 w 5375717"/>
                  <a:gd name="connsiteY26" fmla="*/ 1205195 h 9200159"/>
                  <a:gd name="connsiteX27" fmla="*/ 2002460 w 5375717"/>
                  <a:gd name="connsiteY27" fmla="*/ 1261226 h 9200159"/>
                  <a:gd name="connsiteX28" fmla="*/ 1992134 w 5375717"/>
                  <a:gd name="connsiteY28" fmla="*/ 1315991 h 9200159"/>
                  <a:gd name="connsiteX29" fmla="*/ 1983293 w 5375717"/>
                  <a:gd name="connsiteY29" fmla="*/ 1369254 h 9200159"/>
                  <a:gd name="connsiteX30" fmla="*/ 1976033 w 5375717"/>
                  <a:gd name="connsiteY30" fmla="*/ 1420784 h 9200159"/>
                  <a:gd name="connsiteX31" fmla="*/ 1970454 w 5375717"/>
                  <a:gd name="connsiteY31" fmla="*/ 1470344 h 9200159"/>
                  <a:gd name="connsiteX32" fmla="*/ 1964608 w 5375717"/>
                  <a:gd name="connsiteY32" fmla="*/ 1517495 h 9200159"/>
                  <a:gd name="connsiteX33" fmla="*/ 1956302 w 5375717"/>
                  <a:gd name="connsiteY33" fmla="*/ 1564999 h 9200159"/>
                  <a:gd name="connsiteX34" fmla="*/ 1945684 w 5375717"/>
                  <a:gd name="connsiteY34" fmla="*/ 1612803 h 9200159"/>
                  <a:gd name="connsiteX35" fmla="*/ 1932903 w 5375717"/>
                  <a:gd name="connsiteY35" fmla="*/ 1660859 h 9200159"/>
                  <a:gd name="connsiteX36" fmla="*/ 1918109 w 5375717"/>
                  <a:gd name="connsiteY36" fmla="*/ 1709114 h 9200159"/>
                  <a:gd name="connsiteX37" fmla="*/ 1901451 w 5375717"/>
                  <a:gd name="connsiteY37" fmla="*/ 1757518 h 9200159"/>
                  <a:gd name="connsiteX38" fmla="*/ 1883078 w 5375717"/>
                  <a:gd name="connsiteY38" fmla="*/ 1806019 h 9200159"/>
                  <a:gd name="connsiteX39" fmla="*/ 1863139 w 5375717"/>
                  <a:gd name="connsiteY39" fmla="*/ 1854568 h 9200159"/>
                  <a:gd name="connsiteX40" fmla="*/ 1841784 w 5375717"/>
                  <a:gd name="connsiteY40" fmla="*/ 1903112 h 9200159"/>
                  <a:gd name="connsiteX41" fmla="*/ 1819161 w 5375717"/>
                  <a:gd name="connsiteY41" fmla="*/ 1951602 h 9200159"/>
                  <a:gd name="connsiteX42" fmla="*/ 1795420 w 5375717"/>
                  <a:gd name="connsiteY42" fmla="*/ 1999986 h 9200159"/>
                  <a:gd name="connsiteX43" fmla="*/ 1770709 w 5375717"/>
                  <a:gd name="connsiteY43" fmla="*/ 2048213 h 9200159"/>
                  <a:gd name="connsiteX44" fmla="*/ 1745179 w 5375717"/>
                  <a:gd name="connsiteY44" fmla="*/ 2096232 h 9200159"/>
                  <a:gd name="connsiteX45" fmla="*/ 1718978 w 5375717"/>
                  <a:gd name="connsiteY45" fmla="*/ 2143993 h 9200159"/>
                  <a:gd name="connsiteX46" fmla="*/ 1692255 w 5375717"/>
                  <a:gd name="connsiteY46" fmla="*/ 2191444 h 9200159"/>
                  <a:gd name="connsiteX47" fmla="*/ 1665160 w 5375717"/>
                  <a:gd name="connsiteY47" fmla="*/ 2238535 h 9200159"/>
                  <a:gd name="connsiteX48" fmla="*/ 1637842 w 5375717"/>
                  <a:gd name="connsiteY48" fmla="*/ 2285214 h 9200159"/>
                  <a:gd name="connsiteX49" fmla="*/ 1610449 w 5375717"/>
                  <a:gd name="connsiteY49" fmla="*/ 2331431 h 9200159"/>
                  <a:gd name="connsiteX50" fmla="*/ 1529318 w 5375717"/>
                  <a:gd name="connsiteY50" fmla="*/ 2466799 h 9200159"/>
                  <a:gd name="connsiteX51" fmla="*/ 1477594 w 5375717"/>
                  <a:gd name="connsiteY51" fmla="*/ 2553799 h 9200159"/>
                  <a:gd name="connsiteX52" fmla="*/ 1452889 w 5375717"/>
                  <a:gd name="connsiteY52" fmla="*/ 2596173 h 9200159"/>
                  <a:gd name="connsiteX53" fmla="*/ 1429154 w 5375717"/>
                  <a:gd name="connsiteY53" fmla="*/ 2637729 h 9200159"/>
                  <a:gd name="connsiteX54" fmla="*/ 1406537 w 5375717"/>
                  <a:gd name="connsiteY54" fmla="*/ 2678414 h 9200159"/>
                  <a:gd name="connsiteX55" fmla="*/ 1385190 w 5375717"/>
                  <a:gd name="connsiteY55" fmla="*/ 2718179 h 9200159"/>
                  <a:gd name="connsiteX56" fmla="*/ 1365259 w 5375717"/>
                  <a:gd name="connsiteY56" fmla="*/ 2756972 h 9200159"/>
                  <a:gd name="connsiteX57" fmla="*/ 1346896 w 5375717"/>
                  <a:gd name="connsiteY57" fmla="*/ 2794743 h 9200159"/>
                  <a:gd name="connsiteX58" fmla="*/ 1330248 w 5375717"/>
                  <a:gd name="connsiteY58" fmla="*/ 2831441 h 9200159"/>
                  <a:gd name="connsiteX59" fmla="*/ 1315465 w 5375717"/>
                  <a:gd name="connsiteY59" fmla="*/ 2867014 h 9200159"/>
                  <a:gd name="connsiteX60" fmla="*/ 1299099 w 5375717"/>
                  <a:gd name="connsiteY60" fmla="*/ 2908144 h 9200159"/>
                  <a:gd name="connsiteX61" fmla="*/ 1206417 w 5375717"/>
                  <a:gd name="connsiteY61" fmla="*/ 3137377 h 9200159"/>
                  <a:gd name="connsiteX62" fmla="*/ 1166884 w 5375717"/>
                  <a:gd name="connsiteY62" fmla="*/ 3237123 h 9200159"/>
                  <a:gd name="connsiteX63" fmla="*/ 1147148 w 5375717"/>
                  <a:gd name="connsiteY63" fmla="*/ 3288088 h 9200159"/>
                  <a:gd name="connsiteX64" fmla="*/ 1127619 w 5375717"/>
                  <a:gd name="connsiteY64" fmla="*/ 3339572 h 9200159"/>
                  <a:gd name="connsiteX65" fmla="*/ 1108436 w 5375717"/>
                  <a:gd name="connsiteY65" fmla="*/ 3391415 h 9200159"/>
                  <a:gd name="connsiteX66" fmla="*/ 1089739 w 5375717"/>
                  <a:gd name="connsiteY66" fmla="*/ 3443460 h 9200159"/>
                  <a:gd name="connsiteX67" fmla="*/ 1071668 w 5375717"/>
                  <a:gd name="connsiteY67" fmla="*/ 3495547 h 9200159"/>
                  <a:gd name="connsiteX68" fmla="*/ 1054362 w 5375717"/>
                  <a:gd name="connsiteY68" fmla="*/ 3547520 h 9200159"/>
                  <a:gd name="connsiteX69" fmla="*/ 1037961 w 5375717"/>
                  <a:gd name="connsiteY69" fmla="*/ 3599220 h 9200159"/>
                  <a:gd name="connsiteX70" fmla="*/ 1022604 w 5375717"/>
                  <a:gd name="connsiteY70" fmla="*/ 3650488 h 9200159"/>
                  <a:gd name="connsiteX71" fmla="*/ 1008431 w 5375717"/>
                  <a:gd name="connsiteY71" fmla="*/ 3701167 h 9200159"/>
                  <a:gd name="connsiteX72" fmla="*/ 995581 w 5375717"/>
                  <a:gd name="connsiteY72" fmla="*/ 3751098 h 9200159"/>
                  <a:gd name="connsiteX73" fmla="*/ 984194 w 5375717"/>
                  <a:gd name="connsiteY73" fmla="*/ 3800123 h 9200159"/>
                  <a:gd name="connsiteX74" fmla="*/ 974410 w 5375717"/>
                  <a:gd name="connsiteY74" fmla="*/ 3848085 h 9200159"/>
                  <a:gd name="connsiteX75" fmla="*/ 966368 w 5375717"/>
                  <a:gd name="connsiteY75" fmla="*/ 3894824 h 9200159"/>
                  <a:gd name="connsiteX76" fmla="*/ 960208 w 5375717"/>
                  <a:gd name="connsiteY76" fmla="*/ 3940183 h 9200159"/>
                  <a:gd name="connsiteX77" fmla="*/ 956069 w 5375717"/>
                  <a:gd name="connsiteY77" fmla="*/ 3984003 h 9200159"/>
                  <a:gd name="connsiteX78" fmla="*/ 954091 w 5375717"/>
                  <a:gd name="connsiteY78" fmla="*/ 4026126 h 9200159"/>
                  <a:gd name="connsiteX79" fmla="*/ 954414 w 5375717"/>
                  <a:gd name="connsiteY79" fmla="*/ 4066395 h 9200159"/>
                  <a:gd name="connsiteX80" fmla="*/ 957177 w 5375717"/>
                  <a:gd name="connsiteY80" fmla="*/ 4104651 h 9200159"/>
                  <a:gd name="connsiteX81" fmla="*/ 962519 w 5375717"/>
                  <a:gd name="connsiteY81" fmla="*/ 4140735 h 9200159"/>
                  <a:gd name="connsiteX82" fmla="*/ 973530 w 5375717"/>
                  <a:gd name="connsiteY82" fmla="*/ 4199215 h 9200159"/>
                  <a:gd name="connsiteX83" fmla="*/ 984987 w 5375717"/>
                  <a:gd name="connsiteY83" fmla="*/ 4263465 h 9200159"/>
                  <a:gd name="connsiteX84" fmla="*/ 996251 w 5375717"/>
                  <a:gd name="connsiteY84" fmla="*/ 4333250 h 9200159"/>
                  <a:gd name="connsiteX85" fmla="*/ 1006684 w 5375717"/>
                  <a:gd name="connsiteY85" fmla="*/ 4408334 h 9200159"/>
                  <a:gd name="connsiteX86" fmla="*/ 1011391 w 5375717"/>
                  <a:gd name="connsiteY86" fmla="*/ 4447789 h 9200159"/>
                  <a:gd name="connsiteX87" fmla="*/ 1015650 w 5375717"/>
                  <a:gd name="connsiteY87" fmla="*/ 4488481 h 9200159"/>
                  <a:gd name="connsiteX88" fmla="*/ 1019384 w 5375717"/>
                  <a:gd name="connsiteY88" fmla="*/ 4530379 h 9200159"/>
                  <a:gd name="connsiteX89" fmla="*/ 1022511 w 5375717"/>
                  <a:gd name="connsiteY89" fmla="*/ 4573455 h 9200159"/>
                  <a:gd name="connsiteX90" fmla="*/ 1024952 w 5375717"/>
                  <a:gd name="connsiteY90" fmla="*/ 4617680 h 9200159"/>
                  <a:gd name="connsiteX91" fmla="*/ 1026628 w 5375717"/>
                  <a:gd name="connsiteY91" fmla="*/ 4663022 h 9200159"/>
                  <a:gd name="connsiteX92" fmla="*/ 1027458 w 5375717"/>
                  <a:gd name="connsiteY92" fmla="*/ 4709454 h 9200159"/>
                  <a:gd name="connsiteX93" fmla="*/ 1027364 w 5375717"/>
                  <a:gd name="connsiteY93" fmla="*/ 4756946 h 9200159"/>
                  <a:gd name="connsiteX94" fmla="*/ 1026265 w 5375717"/>
                  <a:gd name="connsiteY94" fmla="*/ 4805468 h 9200159"/>
                  <a:gd name="connsiteX95" fmla="*/ 1024082 w 5375717"/>
                  <a:gd name="connsiteY95" fmla="*/ 4854990 h 9200159"/>
                  <a:gd name="connsiteX96" fmla="*/ 1020734 w 5375717"/>
                  <a:gd name="connsiteY96" fmla="*/ 4905484 h 9200159"/>
                  <a:gd name="connsiteX97" fmla="*/ 1016143 w 5375717"/>
                  <a:gd name="connsiteY97" fmla="*/ 4956920 h 9200159"/>
                  <a:gd name="connsiteX98" fmla="*/ 1010228 w 5375717"/>
                  <a:gd name="connsiteY98" fmla="*/ 5009268 h 9200159"/>
                  <a:gd name="connsiteX99" fmla="*/ 1002910 w 5375717"/>
                  <a:gd name="connsiteY99" fmla="*/ 5062500 h 9200159"/>
                  <a:gd name="connsiteX100" fmla="*/ 994109 w 5375717"/>
                  <a:gd name="connsiteY100" fmla="*/ 5116584 h 9200159"/>
                  <a:gd name="connsiteX101" fmla="*/ 983746 w 5375717"/>
                  <a:gd name="connsiteY101" fmla="*/ 5171493 h 9200159"/>
                  <a:gd name="connsiteX102" fmla="*/ 971740 w 5375717"/>
                  <a:gd name="connsiteY102" fmla="*/ 5227197 h 9200159"/>
                  <a:gd name="connsiteX103" fmla="*/ 958012 w 5375717"/>
                  <a:gd name="connsiteY103" fmla="*/ 5283665 h 9200159"/>
                  <a:gd name="connsiteX104" fmla="*/ 942482 w 5375717"/>
                  <a:gd name="connsiteY104" fmla="*/ 5340870 h 9200159"/>
                  <a:gd name="connsiteX105" fmla="*/ 925071 w 5375717"/>
                  <a:gd name="connsiteY105" fmla="*/ 5398780 h 9200159"/>
                  <a:gd name="connsiteX106" fmla="*/ 905699 w 5375717"/>
                  <a:gd name="connsiteY106" fmla="*/ 5457368 h 9200159"/>
                  <a:gd name="connsiteX107" fmla="*/ 884285 w 5375717"/>
                  <a:gd name="connsiteY107" fmla="*/ 5516603 h 9200159"/>
                  <a:gd name="connsiteX108" fmla="*/ 860751 w 5375717"/>
                  <a:gd name="connsiteY108" fmla="*/ 5576455 h 9200159"/>
                  <a:gd name="connsiteX109" fmla="*/ 835017 w 5375717"/>
                  <a:gd name="connsiteY109" fmla="*/ 5636897 h 9200159"/>
                  <a:gd name="connsiteX110" fmla="*/ 807003 w 5375717"/>
                  <a:gd name="connsiteY110" fmla="*/ 5697897 h 9200159"/>
                  <a:gd name="connsiteX111" fmla="*/ 776629 w 5375717"/>
                  <a:gd name="connsiteY111" fmla="*/ 5759427 h 9200159"/>
                  <a:gd name="connsiteX112" fmla="*/ 753704 w 5375717"/>
                  <a:gd name="connsiteY112" fmla="*/ 5803204 h 9200159"/>
                  <a:gd name="connsiteX113" fmla="*/ 729638 w 5375717"/>
                  <a:gd name="connsiteY113" fmla="*/ 5847006 h 9200159"/>
                  <a:gd name="connsiteX114" fmla="*/ 704501 w 5375717"/>
                  <a:gd name="connsiteY114" fmla="*/ 5890792 h 9200159"/>
                  <a:gd name="connsiteX115" fmla="*/ 678363 w 5375717"/>
                  <a:gd name="connsiteY115" fmla="*/ 5934520 h 9200159"/>
                  <a:gd name="connsiteX116" fmla="*/ 651293 w 5375717"/>
                  <a:gd name="connsiteY116" fmla="*/ 5978150 h 9200159"/>
                  <a:gd name="connsiteX117" fmla="*/ 623362 w 5375717"/>
                  <a:gd name="connsiteY117" fmla="*/ 6021642 h 9200159"/>
                  <a:gd name="connsiteX118" fmla="*/ 594639 w 5375717"/>
                  <a:gd name="connsiteY118" fmla="*/ 6064955 h 9200159"/>
                  <a:gd name="connsiteX119" fmla="*/ 565194 w 5375717"/>
                  <a:gd name="connsiteY119" fmla="*/ 6108049 h 9200159"/>
                  <a:gd name="connsiteX120" fmla="*/ 535097 w 5375717"/>
                  <a:gd name="connsiteY120" fmla="*/ 6150882 h 9200159"/>
                  <a:gd name="connsiteX121" fmla="*/ 504418 w 5375717"/>
                  <a:gd name="connsiteY121" fmla="*/ 6193414 h 9200159"/>
                  <a:gd name="connsiteX122" fmla="*/ 473225 w 5375717"/>
                  <a:gd name="connsiteY122" fmla="*/ 6235604 h 9200159"/>
                  <a:gd name="connsiteX123" fmla="*/ 441590 w 5375717"/>
                  <a:gd name="connsiteY123" fmla="*/ 6277412 h 9200159"/>
                  <a:gd name="connsiteX124" fmla="*/ 409582 w 5375717"/>
                  <a:gd name="connsiteY124" fmla="*/ 6318797 h 9200159"/>
                  <a:gd name="connsiteX125" fmla="*/ 377271 w 5375717"/>
                  <a:gd name="connsiteY125" fmla="*/ 6359719 h 9200159"/>
                  <a:gd name="connsiteX126" fmla="*/ 344726 w 5375717"/>
                  <a:gd name="connsiteY126" fmla="*/ 6400136 h 9200159"/>
                  <a:gd name="connsiteX127" fmla="*/ 312018 w 5375717"/>
                  <a:gd name="connsiteY127" fmla="*/ 6440009 h 9200159"/>
                  <a:gd name="connsiteX128" fmla="*/ 279216 w 5375717"/>
                  <a:gd name="connsiteY128" fmla="*/ 6479296 h 9200159"/>
                  <a:gd name="connsiteX129" fmla="*/ 246389 w 5375717"/>
                  <a:gd name="connsiteY129" fmla="*/ 6517957 h 9200159"/>
                  <a:gd name="connsiteX130" fmla="*/ 213609 w 5375717"/>
                  <a:gd name="connsiteY130" fmla="*/ 6555951 h 9200159"/>
                  <a:gd name="connsiteX131" fmla="*/ 180944 w 5375717"/>
                  <a:gd name="connsiteY131" fmla="*/ 6593237 h 9200159"/>
                  <a:gd name="connsiteX132" fmla="*/ 148464 w 5375717"/>
                  <a:gd name="connsiteY132" fmla="*/ 6629776 h 9200159"/>
                  <a:gd name="connsiteX133" fmla="*/ 116239 w 5375717"/>
                  <a:gd name="connsiteY133" fmla="*/ 6665525 h 9200159"/>
                  <a:gd name="connsiteX134" fmla="*/ -1 w 5375717"/>
                  <a:gd name="connsiteY134" fmla="*/ 8385164 h 9200159"/>
                  <a:gd name="connsiteX135" fmla="*/ 24443 w 5375717"/>
                  <a:gd name="connsiteY135" fmla="*/ 8420163 h 9200159"/>
                  <a:gd name="connsiteX136" fmla="*/ 76251 w 5375717"/>
                  <a:gd name="connsiteY136" fmla="*/ 8491017 h 9200159"/>
                  <a:gd name="connsiteX137" fmla="*/ 103681 w 5375717"/>
                  <a:gd name="connsiteY137" fmla="*/ 8526858 h 9200159"/>
                  <a:gd name="connsiteX138" fmla="*/ 315290 w 5375717"/>
                  <a:gd name="connsiteY138" fmla="*/ 8755958 h 9200159"/>
                  <a:gd name="connsiteX139" fmla="*/ 351001 w 5375717"/>
                  <a:gd name="connsiteY139" fmla="*/ 8786814 h 9200159"/>
                  <a:gd name="connsiteX140" fmla="*/ 388074 w 5375717"/>
                  <a:gd name="connsiteY140" fmla="*/ 8816678 h 9200159"/>
                  <a:gd name="connsiteX141" fmla="*/ 425185 w 5375717"/>
                  <a:gd name="connsiteY141" fmla="*/ 8844488 h 9200159"/>
                  <a:gd name="connsiteX142" fmla="*/ 462301 w 5375717"/>
                  <a:gd name="connsiteY142" fmla="*/ 8870332 h 9200159"/>
                  <a:gd name="connsiteX143" fmla="*/ 499388 w 5375717"/>
                  <a:gd name="connsiteY143" fmla="*/ 8894295 h 9200159"/>
                  <a:gd name="connsiteX144" fmla="*/ 910271 w 5375717"/>
                  <a:gd name="connsiteY144" fmla="*/ 9133154 h 9200159"/>
                  <a:gd name="connsiteX145" fmla="*/ 1191081 w 5375717"/>
                  <a:gd name="connsiteY145" fmla="*/ 9200160 h 9200159"/>
                  <a:gd name="connsiteX146" fmla="*/ 1471281 w 5375717"/>
                  <a:gd name="connsiteY146" fmla="*/ 9083959 h 9200159"/>
                  <a:gd name="connsiteX147" fmla="*/ 1880335 w 5375717"/>
                  <a:gd name="connsiteY147" fmla="*/ 8773200 h 9200159"/>
                  <a:gd name="connsiteX148" fmla="*/ 2041706 w 5375717"/>
                  <a:gd name="connsiteY148" fmla="*/ 8526968 h 9200159"/>
                  <a:gd name="connsiteX149" fmla="*/ 2420152 w 5375717"/>
                  <a:gd name="connsiteY149" fmla="*/ 7971992 h 9200159"/>
                  <a:gd name="connsiteX150" fmla="*/ 2857172 w 5375717"/>
                  <a:gd name="connsiteY150" fmla="*/ 7383855 h 9200159"/>
                  <a:gd name="connsiteX151" fmla="*/ 3194265 w 5375717"/>
                  <a:gd name="connsiteY151" fmla="*/ 7038139 h 9200159"/>
                  <a:gd name="connsiteX152" fmla="*/ 3197109 w 5375717"/>
                  <a:gd name="connsiteY152" fmla="*/ 7036399 h 9200159"/>
                  <a:gd name="connsiteX153" fmla="*/ 3389231 w 5375717"/>
                  <a:gd name="connsiteY153" fmla="*/ 6935271 h 9200159"/>
                  <a:gd name="connsiteX154" fmla="*/ 3562293 w 5375717"/>
                  <a:gd name="connsiteY154" fmla="*/ 6822161 h 9200159"/>
                  <a:gd name="connsiteX155" fmla="*/ 3821168 w 5375717"/>
                  <a:gd name="connsiteY155" fmla="*/ 6622123 h 9200159"/>
                  <a:gd name="connsiteX156" fmla="*/ 4421326 w 5375717"/>
                  <a:gd name="connsiteY156" fmla="*/ 5827524 h 9200159"/>
                  <a:gd name="connsiteX157" fmla="*/ 4437503 w 5375717"/>
                  <a:gd name="connsiteY157" fmla="*/ 5821269 h 9200159"/>
                  <a:gd name="connsiteX158" fmla="*/ 4475121 w 5375717"/>
                  <a:gd name="connsiteY158" fmla="*/ 5801972 h 9200159"/>
                  <a:gd name="connsiteX159" fmla="*/ 4517815 w 5375717"/>
                  <a:gd name="connsiteY159" fmla="*/ 5768834 h 9200159"/>
                  <a:gd name="connsiteX160" fmla="*/ 4549215 w 5375717"/>
                  <a:gd name="connsiteY160" fmla="*/ 5721060 h 9200159"/>
                  <a:gd name="connsiteX161" fmla="*/ 4562572 w 5375717"/>
                  <a:gd name="connsiteY161" fmla="*/ 5692997 h 9200159"/>
                  <a:gd name="connsiteX162" fmla="*/ 4583562 w 5375717"/>
                  <a:gd name="connsiteY162" fmla="*/ 5658715 h 9200159"/>
                  <a:gd name="connsiteX163" fmla="*/ 4610880 w 5375717"/>
                  <a:gd name="connsiteY163" fmla="*/ 5619365 h 9200159"/>
                  <a:gd name="connsiteX164" fmla="*/ 4643221 w 5375717"/>
                  <a:gd name="connsiteY164" fmla="*/ 5576097 h 9200159"/>
                  <a:gd name="connsiteX165" fmla="*/ 4679279 w 5375717"/>
                  <a:gd name="connsiteY165" fmla="*/ 5530061 h 9200159"/>
                  <a:gd name="connsiteX166" fmla="*/ 4717749 w 5375717"/>
                  <a:gd name="connsiteY166" fmla="*/ 5482407 h 9200159"/>
                  <a:gd name="connsiteX167" fmla="*/ 4757327 w 5375717"/>
                  <a:gd name="connsiteY167" fmla="*/ 5434286 h 9200159"/>
                  <a:gd name="connsiteX168" fmla="*/ 4834584 w 5375717"/>
                  <a:gd name="connsiteY168" fmla="*/ 5341241 h 9200159"/>
                  <a:gd name="connsiteX169" fmla="*/ 4866385 w 5375717"/>
                  <a:gd name="connsiteY169" fmla="*/ 5301708 h 9200159"/>
                  <a:gd name="connsiteX170" fmla="*/ 4895667 w 5375717"/>
                  <a:gd name="connsiteY170" fmla="*/ 5262520 h 9200159"/>
                  <a:gd name="connsiteX171" fmla="*/ 4922080 w 5375717"/>
                  <a:gd name="connsiteY171" fmla="*/ 5223037 h 9200159"/>
                  <a:gd name="connsiteX172" fmla="*/ 4945278 w 5375717"/>
                  <a:gd name="connsiteY172" fmla="*/ 5182623 h 9200159"/>
                  <a:gd name="connsiteX173" fmla="*/ 4964913 w 5375717"/>
                  <a:gd name="connsiteY173" fmla="*/ 5140638 h 9200159"/>
                  <a:gd name="connsiteX174" fmla="*/ 4980635 w 5375717"/>
                  <a:gd name="connsiteY174" fmla="*/ 5096445 h 9200159"/>
                  <a:gd name="connsiteX175" fmla="*/ 4992098 w 5375717"/>
                  <a:gd name="connsiteY175" fmla="*/ 5049406 h 9200159"/>
                  <a:gd name="connsiteX176" fmla="*/ 4998954 w 5375717"/>
                  <a:gd name="connsiteY176" fmla="*/ 4998882 h 9200159"/>
                  <a:gd name="connsiteX177" fmla="*/ 5000853 w 5375717"/>
                  <a:gd name="connsiteY177" fmla="*/ 4944235 h 9200159"/>
                  <a:gd name="connsiteX178" fmla="*/ 4997449 w 5375717"/>
                  <a:gd name="connsiteY178" fmla="*/ 4884828 h 9200159"/>
                  <a:gd name="connsiteX179" fmla="*/ 4993756 w 5375717"/>
                  <a:gd name="connsiteY179" fmla="*/ 4832728 h 9200159"/>
                  <a:gd name="connsiteX180" fmla="*/ 4993999 w 5375717"/>
                  <a:gd name="connsiteY180" fmla="*/ 4788104 h 9200159"/>
                  <a:gd name="connsiteX181" fmla="*/ 4998491 w 5375717"/>
                  <a:gd name="connsiteY181" fmla="*/ 4749335 h 9200159"/>
                  <a:gd name="connsiteX182" fmla="*/ 5021472 w 5375717"/>
                  <a:gd name="connsiteY182" fmla="*/ 4682887 h 9200159"/>
                  <a:gd name="connsiteX183" fmla="*/ 5065205 w 5375717"/>
                  <a:gd name="connsiteY183" fmla="*/ 4620429 h 9200159"/>
                  <a:gd name="connsiteX184" fmla="*/ 5095636 w 5375717"/>
                  <a:gd name="connsiteY184" fmla="*/ 4586647 h 9200159"/>
                  <a:gd name="connsiteX185" fmla="*/ 5132194 w 5375717"/>
                  <a:gd name="connsiteY185" fmla="*/ 4549004 h 9200159"/>
                  <a:gd name="connsiteX186" fmla="*/ 5224944 w 5375717"/>
                  <a:gd name="connsiteY186" fmla="*/ 4455657 h 9200159"/>
                  <a:gd name="connsiteX187" fmla="*/ 5257278 w 5375717"/>
                  <a:gd name="connsiteY187" fmla="*/ 4419043 h 9200159"/>
                  <a:gd name="connsiteX188" fmla="*/ 5285432 w 5375717"/>
                  <a:gd name="connsiteY188" fmla="*/ 4379812 h 9200159"/>
                  <a:gd name="connsiteX189" fmla="*/ 5309527 w 5375717"/>
                  <a:gd name="connsiteY189" fmla="*/ 4338319 h 9200159"/>
                  <a:gd name="connsiteX190" fmla="*/ 5329687 w 5375717"/>
                  <a:gd name="connsiteY190" fmla="*/ 4294915 h 9200159"/>
                  <a:gd name="connsiteX191" fmla="*/ 5346032 w 5375717"/>
                  <a:gd name="connsiteY191" fmla="*/ 4249953 h 9200159"/>
                  <a:gd name="connsiteX192" fmla="*/ 5358686 w 5375717"/>
                  <a:gd name="connsiteY192" fmla="*/ 4203787 h 9200159"/>
                  <a:gd name="connsiteX193" fmla="*/ 5367770 w 5375717"/>
                  <a:gd name="connsiteY193" fmla="*/ 4156769 h 9200159"/>
                  <a:gd name="connsiteX194" fmla="*/ 5373406 w 5375717"/>
                  <a:gd name="connsiteY194" fmla="*/ 4109251 h 9200159"/>
                  <a:gd name="connsiteX195" fmla="*/ 5375716 w 5375717"/>
                  <a:gd name="connsiteY195" fmla="*/ 4061588 h 9200159"/>
                  <a:gd name="connsiteX196" fmla="*/ 5374822 w 5375717"/>
                  <a:gd name="connsiteY196" fmla="*/ 4014131 h 9200159"/>
                  <a:gd name="connsiteX197" fmla="*/ 5370847 w 5375717"/>
                  <a:gd name="connsiteY197" fmla="*/ 3967233 h 9200159"/>
                  <a:gd name="connsiteX198" fmla="*/ 5363912 w 5375717"/>
                  <a:gd name="connsiteY198" fmla="*/ 3921248 h 9200159"/>
                  <a:gd name="connsiteX199" fmla="*/ 5354140 w 5375717"/>
                  <a:gd name="connsiteY199" fmla="*/ 3876528 h 9200159"/>
                  <a:gd name="connsiteX200" fmla="*/ 5341652 w 5375717"/>
                  <a:gd name="connsiteY200" fmla="*/ 3833426 h 9200159"/>
                  <a:gd name="connsiteX201" fmla="*/ 5326571 w 5375717"/>
                  <a:gd name="connsiteY201" fmla="*/ 3792295 h 9200159"/>
                  <a:gd name="connsiteX202" fmla="*/ 5309019 w 5375717"/>
                  <a:gd name="connsiteY202" fmla="*/ 3753487 h 9200159"/>
                  <a:gd name="connsiteX203" fmla="*/ 5289117 w 5375717"/>
                  <a:gd name="connsiteY203" fmla="*/ 3717355 h 9200159"/>
                  <a:gd name="connsiteX204" fmla="*/ 5258743 w 5375717"/>
                  <a:gd name="connsiteY204" fmla="*/ 3666739 h 9200159"/>
                  <a:gd name="connsiteX205" fmla="*/ 5232739 w 5375717"/>
                  <a:gd name="connsiteY205" fmla="*/ 3621031 h 9200159"/>
                  <a:gd name="connsiteX206" fmla="*/ 5211294 w 5375717"/>
                  <a:gd name="connsiteY206" fmla="*/ 3578831 h 9200159"/>
                  <a:gd name="connsiteX207" fmla="*/ 5194599 w 5375717"/>
                  <a:gd name="connsiteY207" fmla="*/ 3538740 h 9200159"/>
                  <a:gd name="connsiteX208" fmla="*/ 5182843 w 5375717"/>
                  <a:gd name="connsiteY208" fmla="*/ 3499357 h 9200159"/>
                  <a:gd name="connsiteX209" fmla="*/ 5176215 w 5375717"/>
                  <a:gd name="connsiteY209" fmla="*/ 3459283 h 9200159"/>
                  <a:gd name="connsiteX210" fmla="*/ 5174906 w 5375717"/>
                  <a:gd name="connsiteY210" fmla="*/ 3417118 h 9200159"/>
                  <a:gd name="connsiteX211" fmla="*/ 5179105 w 5375717"/>
                  <a:gd name="connsiteY211" fmla="*/ 3371463 h 9200159"/>
                  <a:gd name="connsiteX212" fmla="*/ 5189001 w 5375717"/>
                  <a:gd name="connsiteY212" fmla="*/ 3320916 h 9200159"/>
                  <a:gd name="connsiteX213" fmla="*/ 5204785 w 5375717"/>
                  <a:gd name="connsiteY213" fmla="*/ 3264079 h 9200159"/>
                  <a:gd name="connsiteX214" fmla="*/ 5226646 w 5375717"/>
                  <a:gd name="connsiteY214" fmla="*/ 3199551 h 9200159"/>
                  <a:gd name="connsiteX215" fmla="*/ 5243527 w 5375717"/>
                  <a:gd name="connsiteY215" fmla="*/ 3145509 h 9200159"/>
                  <a:gd name="connsiteX216" fmla="*/ 5255214 w 5375717"/>
                  <a:gd name="connsiteY216" fmla="*/ 3091646 h 9200159"/>
                  <a:gd name="connsiteX217" fmla="*/ 5262028 w 5375717"/>
                  <a:gd name="connsiteY217" fmla="*/ 3038251 h 9200159"/>
                  <a:gd name="connsiteX218" fmla="*/ 5264293 w 5375717"/>
                  <a:gd name="connsiteY218" fmla="*/ 2985612 h 9200159"/>
                  <a:gd name="connsiteX219" fmla="*/ 5262329 w 5375717"/>
                  <a:gd name="connsiteY219" fmla="*/ 2934017 h 9200159"/>
                  <a:gd name="connsiteX220" fmla="*/ 5256460 w 5375717"/>
                  <a:gd name="connsiteY220" fmla="*/ 2883752 h 9200159"/>
                  <a:gd name="connsiteX221" fmla="*/ 5247007 w 5375717"/>
                  <a:gd name="connsiteY221" fmla="*/ 2835107 h 9200159"/>
                  <a:gd name="connsiteX222" fmla="*/ 5234292 w 5375717"/>
                  <a:gd name="connsiteY222" fmla="*/ 2788368 h 9200159"/>
                  <a:gd name="connsiteX223" fmla="*/ 5218639 w 5375717"/>
                  <a:gd name="connsiteY223" fmla="*/ 2743824 h 9200159"/>
                  <a:gd name="connsiteX224" fmla="*/ 5200368 w 5375717"/>
                  <a:gd name="connsiteY224" fmla="*/ 2701763 h 9200159"/>
                  <a:gd name="connsiteX225" fmla="*/ 5179802 w 5375717"/>
                  <a:gd name="connsiteY225" fmla="*/ 2662471 h 9200159"/>
                  <a:gd name="connsiteX226" fmla="*/ 5157264 w 5375717"/>
                  <a:gd name="connsiteY226" fmla="*/ 2626237 h 9200159"/>
                  <a:gd name="connsiteX227" fmla="*/ 5133075 w 5375717"/>
                  <a:gd name="connsiteY227" fmla="*/ 2593349 h 9200159"/>
                  <a:gd name="connsiteX228" fmla="*/ 5107558 w 5375717"/>
                  <a:gd name="connsiteY228" fmla="*/ 2564094 h 9200159"/>
                  <a:gd name="connsiteX229" fmla="*/ 5080112 w 5375717"/>
                  <a:gd name="connsiteY229" fmla="*/ 2533860 h 9200159"/>
                  <a:gd name="connsiteX230" fmla="*/ 5050260 w 5375717"/>
                  <a:gd name="connsiteY230" fmla="*/ 2498414 h 9200159"/>
                  <a:gd name="connsiteX231" fmla="*/ 5018508 w 5375717"/>
                  <a:gd name="connsiteY231" fmla="*/ 2458607 h 9200159"/>
                  <a:gd name="connsiteX232" fmla="*/ 4985360 w 5375717"/>
                  <a:gd name="connsiteY232" fmla="*/ 2415290 h 9200159"/>
                  <a:gd name="connsiteX233" fmla="*/ 4951324 w 5375717"/>
                  <a:gd name="connsiteY233" fmla="*/ 2369314 h 9200159"/>
                  <a:gd name="connsiteX234" fmla="*/ 4916904 w 5375717"/>
                  <a:gd name="connsiteY234" fmla="*/ 2321528 h 9200159"/>
                  <a:gd name="connsiteX235" fmla="*/ 4882606 w 5375717"/>
                  <a:gd name="connsiteY235" fmla="*/ 2272784 h 9200159"/>
                  <a:gd name="connsiteX236" fmla="*/ 4848936 w 5375717"/>
                  <a:gd name="connsiteY236" fmla="*/ 2223933 h 9200159"/>
                  <a:gd name="connsiteX237" fmla="*/ 4816399 w 5375717"/>
                  <a:gd name="connsiteY237" fmla="*/ 2175824 h 9200159"/>
                  <a:gd name="connsiteX238" fmla="*/ 4785502 w 5375717"/>
                  <a:gd name="connsiteY238" fmla="*/ 2129309 h 9200159"/>
                  <a:gd name="connsiteX239" fmla="*/ 4756750 w 5375717"/>
                  <a:gd name="connsiteY239" fmla="*/ 2085239 h 9200159"/>
                  <a:gd name="connsiteX240" fmla="*/ 4730648 w 5375717"/>
                  <a:gd name="connsiteY240" fmla="*/ 2044463 h 9200159"/>
                  <a:gd name="connsiteX241" fmla="*/ 4707703 w 5375717"/>
                  <a:gd name="connsiteY241" fmla="*/ 2007832 h 9200159"/>
                  <a:gd name="connsiteX242" fmla="*/ 4688420 w 5375717"/>
                  <a:gd name="connsiteY242" fmla="*/ 1976198 h 9200159"/>
                  <a:gd name="connsiteX243" fmla="*/ 4668371 w 5375717"/>
                  <a:gd name="connsiteY243" fmla="*/ 1945333 h 9200159"/>
                  <a:gd name="connsiteX244" fmla="*/ 4642598 w 5375717"/>
                  <a:gd name="connsiteY244" fmla="*/ 1910458 h 9200159"/>
                  <a:gd name="connsiteX245" fmla="*/ 4611521 w 5375717"/>
                  <a:gd name="connsiteY245" fmla="*/ 1872956 h 9200159"/>
                  <a:gd name="connsiteX246" fmla="*/ 4575563 w 5375717"/>
                  <a:gd name="connsiteY246" fmla="*/ 1834211 h 9200159"/>
                  <a:gd name="connsiteX247" fmla="*/ 4535145 w 5375717"/>
                  <a:gd name="connsiteY247" fmla="*/ 1795605 h 9200159"/>
                  <a:gd name="connsiteX248" fmla="*/ 4490689 w 5375717"/>
                  <a:gd name="connsiteY248" fmla="*/ 1758523 h 9200159"/>
                  <a:gd name="connsiteX249" fmla="*/ 4442619 w 5375717"/>
                  <a:gd name="connsiteY249" fmla="*/ 1724347 h 9200159"/>
                  <a:gd name="connsiteX250" fmla="*/ 4391354 w 5375717"/>
                  <a:gd name="connsiteY250" fmla="*/ 1694461 h 9200159"/>
                  <a:gd name="connsiteX251" fmla="*/ 4349444 w 5375717"/>
                  <a:gd name="connsiteY251" fmla="*/ 1676458 h 9200159"/>
                  <a:gd name="connsiteX252" fmla="*/ 4305646 w 5375717"/>
                  <a:gd name="connsiteY252" fmla="*/ 1664454 h 9200159"/>
                  <a:gd name="connsiteX253" fmla="*/ 4260012 w 5375717"/>
                  <a:gd name="connsiteY253" fmla="*/ 1657661 h 9200159"/>
                  <a:gd name="connsiteX254" fmla="*/ 4212595 w 5375717"/>
                  <a:gd name="connsiteY254" fmla="*/ 1655293 h 9200159"/>
                  <a:gd name="connsiteX255" fmla="*/ 4163446 w 5375717"/>
                  <a:gd name="connsiteY255" fmla="*/ 1656563 h 9200159"/>
                  <a:gd name="connsiteX256" fmla="*/ 4112619 w 5375717"/>
                  <a:gd name="connsiteY256" fmla="*/ 1660684 h 9200159"/>
                  <a:gd name="connsiteX257" fmla="*/ 4060165 w 5375717"/>
                  <a:gd name="connsiteY257" fmla="*/ 1666869 h 9200159"/>
                  <a:gd name="connsiteX258" fmla="*/ 4006137 w 5375717"/>
                  <a:gd name="connsiteY258" fmla="*/ 1674332 h 9200159"/>
                  <a:gd name="connsiteX259" fmla="*/ 3966082 w 5375717"/>
                  <a:gd name="connsiteY259" fmla="*/ 1680915 h 9200159"/>
                  <a:gd name="connsiteX260" fmla="*/ 3920181 w 5375717"/>
                  <a:gd name="connsiteY260" fmla="*/ 1690013 h 9200159"/>
                  <a:gd name="connsiteX261" fmla="*/ 3869897 w 5375717"/>
                  <a:gd name="connsiteY261" fmla="*/ 1701435 h 9200159"/>
                  <a:gd name="connsiteX262" fmla="*/ 3816688 w 5375717"/>
                  <a:gd name="connsiteY262" fmla="*/ 1714986 h 9200159"/>
                  <a:gd name="connsiteX263" fmla="*/ 3762015 w 5375717"/>
                  <a:gd name="connsiteY263" fmla="*/ 1730475 h 9200159"/>
                  <a:gd name="connsiteX264" fmla="*/ 3707340 w 5375717"/>
                  <a:gd name="connsiteY264" fmla="*/ 1747708 h 9200159"/>
                  <a:gd name="connsiteX265" fmla="*/ 3654121 w 5375717"/>
                  <a:gd name="connsiteY265" fmla="*/ 1766493 h 9200159"/>
                  <a:gd name="connsiteX266" fmla="*/ 3603821 w 5375717"/>
                  <a:gd name="connsiteY266" fmla="*/ 1786636 h 9200159"/>
                  <a:gd name="connsiteX267" fmla="*/ 3557898 w 5375717"/>
                  <a:gd name="connsiteY267" fmla="*/ 1807946 h 9200159"/>
                  <a:gd name="connsiteX268" fmla="*/ 3517814 w 5375717"/>
                  <a:gd name="connsiteY268" fmla="*/ 1830229 h 9200159"/>
                  <a:gd name="connsiteX269" fmla="*/ 3485029 w 5375717"/>
                  <a:gd name="connsiteY269" fmla="*/ 1853292 h 9200159"/>
                  <a:gd name="connsiteX270" fmla="*/ 3447198 w 5375717"/>
                  <a:gd name="connsiteY270" fmla="*/ 1900989 h 9200159"/>
                  <a:gd name="connsiteX271" fmla="*/ 3435707 w 5375717"/>
                  <a:gd name="connsiteY271" fmla="*/ 1949993 h 9200159"/>
                  <a:gd name="connsiteX272" fmla="*/ 3435585 w 5375717"/>
                  <a:gd name="connsiteY272" fmla="*/ 1993948 h 9200159"/>
                  <a:gd name="connsiteX273" fmla="*/ 3444905 w 5375717"/>
                  <a:gd name="connsiteY273" fmla="*/ 2035160 h 9200159"/>
                  <a:gd name="connsiteX274" fmla="*/ 3461740 w 5375717"/>
                  <a:gd name="connsiteY274" fmla="*/ 2075936 h 9200159"/>
                  <a:gd name="connsiteX275" fmla="*/ 3484161 w 5375717"/>
                  <a:gd name="connsiteY275" fmla="*/ 2118586 h 9200159"/>
                  <a:gd name="connsiteX276" fmla="*/ 3510241 w 5375717"/>
                  <a:gd name="connsiteY276" fmla="*/ 2165415 h 9200159"/>
                  <a:gd name="connsiteX277" fmla="*/ 3549879 w 5375717"/>
                  <a:gd name="connsiteY277" fmla="*/ 2200113 h 9200159"/>
                  <a:gd name="connsiteX278" fmla="*/ 3569600 w 5375717"/>
                  <a:gd name="connsiteY278" fmla="*/ 2191789 h 9200159"/>
                  <a:gd name="connsiteX279" fmla="*/ 3589916 w 5375717"/>
                  <a:gd name="connsiteY279" fmla="*/ 2170118 h 9200159"/>
                  <a:gd name="connsiteX280" fmla="*/ 3611320 w 5375717"/>
                  <a:gd name="connsiteY280" fmla="*/ 2137924 h 9200159"/>
                  <a:gd name="connsiteX281" fmla="*/ 3634308 w 5375717"/>
                  <a:gd name="connsiteY281" fmla="*/ 2098036 h 9200159"/>
                  <a:gd name="connsiteX282" fmla="*/ 3659374 w 5375717"/>
                  <a:gd name="connsiteY282" fmla="*/ 2053277 h 9200159"/>
                  <a:gd name="connsiteX283" fmla="*/ 3687012 w 5375717"/>
                  <a:gd name="connsiteY283" fmla="*/ 2006475 h 9200159"/>
                  <a:gd name="connsiteX284" fmla="*/ 3725427 w 5375717"/>
                  <a:gd name="connsiteY284" fmla="*/ 1951401 h 9200159"/>
                  <a:gd name="connsiteX285" fmla="*/ 3768471 w 5375717"/>
                  <a:gd name="connsiteY285" fmla="*/ 1899962 h 9200159"/>
                  <a:gd name="connsiteX286" fmla="*/ 3812558 w 5375717"/>
                  <a:gd name="connsiteY286" fmla="*/ 1854262 h 9200159"/>
                  <a:gd name="connsiteX287" fmla="*/ 3854101 w 5375717"/>
                  <a:gd name="connsiteY287" fmla="*/ 1816401 h 9200159"/>
                  <a:gd name="connsiteX288" fmla="*/ 3889513 w 5375717"/>
                  <a:gd name="connsiteY288" fmla="*/ 1788480 h 9200159"/>
                  <a:gd name="connsiteX289" fmla="*/ 3927601 w 5375717"/>
                  <a:gd name="connsiteY289" fmla="*/ 1770865 h 9200159"/>
                  <a:gd name="connsiteX290" fmla="*/ 3923819 w 5375717"/>
                  <a:gd name="connsiteY290" fmla="*/ 1782975 h 9200159"/>
                  <a:gd name="connsiteX291" fmla="*/ 3906187 w 5375717"/>
                  <a:gd name="connsiteY291" fmla="*/ 1806761 h 9200159"/>
                  <a:gd name="connsiteX292" fmla="*/ 3843716 w 5375717"/>
                  <a:gd name="connsiteY292" fmla="*/ 1882444 h 9200159"/>
                  <a:gd name="connsiteX293" fmla="*/ 3806046 w 5375717"/>
                  <a:gd name="connsiteY293" fmla="*/ 1930881 h 9200159"/>
                  <a:gd name="connsiteX294" fmla="*/ 3768868 w 5375717"/>
                  <a:gd name="connsiteY294" fmla="*/ 1984077 h 9200159"/>
                  <a:gd name="connsiteX295" fmla="*/ 3735767 w 5375717"/>
                  <a:gd name="connsiteY295" fmla="*/ 2040302 h 9200159"/>
                  <a:gd name="connsiteX296" fmla="*/ 3710329 w 5375717"/>
                  <a:gd name="connsiteY296" fmla="*/ 2097826 h 9200159"/>
                  <a:gd name="connsiteX297" fmla="*/ 3692348 w 5375717"/>
                  <a:gd name="connsiteY297" fmla="*/ 2164811 h 9200159"/>
                  <a:gd name="connsiteX298" fmla="*/ 3684340 w 5375717"/>
                  <a:gd name="connsiteY298" fmla="*/ 2229519 h 9200159"/>
                  <a:gd name="connsiteX299" fmla="*/ 3683735 w 5375717"/>
                  <a:gd name="connsiteY299" fmla="*/ 2289169 h 9200159"/>
                  <a:gd name="connsiteX300" fmla="*/ 3687963 w 5375717"/>
                  <a:gd name="connsiteY300" fmla="*/ 2340980 h 9200159"/>
                  <a:gd name="connsiteX301" fmla="*/ 3694455 w 5375717"/>
                  <a:gd name="connsiteY301" fmla="*/ 2382174 h 9200159"/>
                  <a:gd name="connsiteX302" fmla="*/ 3700642 w 5375717"/>
                  <a:gd name="connsiteY302" fmla="*/ 2409970 h 9200159"/>
                  <a:gd name="connsiteX303" fmla="*/ 3710603 w 5375717"/>
                  <a:gd name="connsiteY303" fmla="*/ 2446136 h 9200159"/>
                  <a:gd name="connsiteX304" fmla="*/ 3710695 w 5375717"/>
                  <a:gd name="connsiteY304" fmla="*/ 2467211 h 9200159"/>
                  <a:gd name="connsiteX305" fmla="*/ 3686235 w 5375717"/>
                  <a:gd name="connsiteY305" fmla="*/ 2502618 h 9200159"/>
                  <a:gd name="connsiteX306" fmla="*/ 3620630 w 5375717"/>
                  <a:gd name="connsiteY306" fmla="*/ 2535177 h 9200159"/>
                  <a:gd name="connsiteX307" fmla="*/ 3569290 w 5375717"/>
                  <a:gd name="connsiteY307" fmla="*/ 2552690 h 9200159"/>
                  <a:gd name="connsiteX308" fmla="*/ 3503935 w 5375717"/>
                  <a:gd name="connsiteY308" fmla="*/ 2572254 h 9200159"/>
                  <a:gd name="connsiteX309" fmla="*/ 3423321 w 5375717"/>
                  <a:gd name="connsiteY309" fmla="*/ 2594790 h 9200159"/>
                  <a:gd name="connsiteX310" fmla="*/ 3326205 w 5375717"/>
                  <a:gd name="connsiteY310" fmla="*/ 2621218 h 9200159"/>
                  <a:gd name="connsiteX311" fmla="*/ 3237051 w 5375717"/>
                  <a:gd name="connsiteY311" fmla="*/ 2643797 h 9200159"/>
                  <a:gd name="connsiteX312" fmla="*/ 3161109 w 5375717"/>
                  <a:gd name="connsiteY312" fmla="*/ 2659671 h 9200159"/>
                  <a:gd name="connsiteX313" fmla="*/ 3097327 w 5375717"/>
                  <a:gd name="connsiteY313" fmla="*/ 2669208 h 9200159"/>
                  <a:gd name="connsiteX314" fmla="*/ 3044655 w 5375717"/>
                  <a:gd name="connsiteY314" fmla="*/ 2672777 h 9200159"/>
                  <a:gd name="connsiteX315" fmla="*/ 3002042 w 5375717"/>
                  <a:gd name="connsiteY315" fmla="*/ 2670746 h 9200159"/>
                  <a:gd name="connsiteX316" fmla="*/ 2942793 w 5375717"/>
                  <a:gd name="connsiteY316" fmla="*/ 2651355 h 9200159"/>
                  <a:gd name="connsiteX317" fmla="*/ 2911176 w 5375717"/>
                  <a:gd name="connsiteY317" fmla="*/ 2613980 h 9200159"/>
                  <a:gd name="connsiteX318" fmla="*/ 2898786 w 5375717"/>
                  <a:gd name="connsiteY318" fmla="*/ 2561567 h 9200159"/>
                  <a:gd name="connsiteX319" fmla="*/ 2896950 w 5375717"/>
                  <a:gd name="connsiteY319" fmla="*/ 2506720 h 9200159"/>
                  <a:gd name="connsiteX320" fmla="*/ 2897525 w 5375717"/>
                  <a:gd name="connsiteY320" fmla="*/ 2469693 h 9200159"/>
                  <a:gd name="connsiteX321" fmla="*/ 2899110 w 5375717"/>
                  <a:gd name="connsiteY321" fmla="*/ 2427312 h 9200159"/>
                  <a:gd name="connsiteX322" fmla="*/ 2901715 w 5375717"/>
                  <a:gd name="connsiteY322" fmla="*/ 2380366 h 9200159"/>
                  <a:gd name="connsiteX323" fmla="*/ 2905351 w 5375717"/>
                  <a:gd name="connsiteY323" fmla="*/ 2329639 h 9200159"/>
                  <a:gd name="connsiteX324" fmla="*/ 2910029 w 5375717"/>
                  <a:gd name="connsiteY324" fmla="*/ 2275921 h 9200159"/>
                  <a:gd name="connsiteX325" fmla="*/ 2915760 w 5375717"/>
                  <a:gd name="connsiteY325" fmla="*/ 2219997 h 9200159"/>
                  <a:gd name="connsiteX326" fmla="*/ 2922554 w 5375717"/>
                  <a:gd name="connsiteY326" fmla="*/ 2162655 h 9200159"/>
                  <a:gd name="connsiteX327" fmla="*/ 2930421 w 5375717"/>
                  <a:gd name="connsiteY327" fmla="*/ 2104681 h 9200159"/>
                  <a:gd name="connsiteX328" fmla="*/ 2939374 w 5375717"/>
                  <a:gd name="connsiteY328" fmla="*/ 2046863 h 9200159"/>
                  <a:gd name="connsiteX329" fmla="*/ 2949421 w 5375717"/>
                  <a:gd name="connsiteY329" fmla="*/ 1989988 h 9200159"/>
                  <a:gd name="connsiteX330" fmla="*/ 2960575 w 5375717"/>
                  <a:gd name="connsiteY330" fmla="*/ 1934842 h 9200159"/>
                  <a:gd name="connsiteX331" fmla="*/ 2972846 w 5375717"/>
                  <a:gd name="connsiteY331" fmla="*/ 1882214 h 9200159"/>
                  <a:gd name="connsiteX332" fmla="*/ 2986244 w 5375717"/>
                  <a:gd name="connsiteY332" fmla="*/ 1832888 h 9200159"/>
                  <a:gd name="connsiteX333" fmla="*/ 3000780 w 5375717"/>
                  <a:gd name="connsiteY333" fmla="*/ 1787654 h 9200159"/>
                  <a:gd name="connsiteX334" fmla="*/ 3009547 w 5375717"/>
                  <a:gd name="connsiteY334" fmla="*/ 1761411 h 9200159"/>
                  <a:gd name="connsiteX335" fmla="*/ 3018540 w 5375717"/>
                  <a:gd name="connsiteY335" fmla="*/ 1731893 h 9200159"/>
                  <a:gd name="connsiteX336" fmla="*/ 3036917 w 5375717"/>
                  <a:gd name="connsiteY336" fmla="*/ 1663724 h 9200159"/>
                  <a:gd name="connsiteX337" fmla="*/ 3046158 w 5375717"/>
                  <a:gd name="connsiteY337" fmla="*/ 1625418 h 9200159"/>
                  <a:gd name="connsiteX338" fmla="*/ 3055339 w 5375717"/>
                  <a:gd name="connsiteY338" fmla="*/ 1584529 h 9200159"/>
                  <a:gd name="connsiteX339" fmla="*/ 3064386 w 5375717"/>
                  <a:gd name="connsiteY339" fmla="*/ 1541229 h 9200159"/>
                  <a:gd name="connsiteX340" fmla="*/ 3073229 w 5375717"/>
                  <a:gd name="connsiteY340" fmla="*/ 1495690 h 9200159"/>
                  <a:gd name="connsiteX341" fmla="*/ 3081795 w 5375717"/>
                  <a:gd name="connsiteY341" fmla="*/ 1448085 h 9200159"/>
                  <a:gd name="connsiteX342" fmla="*/ 3090013 w 5375717"/>
                  <a:gd name="connsiteY342" fmla="*/ 1398587 h 9200159"/>
                  <a:gd name="connsiteX343" fmla="*/ 3097811 w 5375717"/>
                  <a:gd name="connsiteY343" fmla="*/ 1347369 h 9200159"/>
                  <a:gd name="connsiteX344" fmla="*/ 3105118 w 5375717"/>
                  <a:gd name="connsiteY344" fmla="*/ 1294603 h 9200159"/>
                  <a:gd name="connsiteX345" fmla="*/ 3111860 w 5375717"/>
                  <a:gd name="connsiteY345" fmla="*/ 1240462 h 9200159"/>
                  <a:gd name="connsiteX346" fmla="*/ 3117968 w 5375717"/>
                  <a:gd name="connsiteY346" fmla="*/ 1185118 h 9200159"/>
                  <a:gd name="connsiteX347" fmla="*/ 3123368 w 5375717"/>
                  <a:gd name="connsiteY347" fmla="*/ 1128745 h 9200159"/>
                  <a:gd name="connsiteX348" fmla="*/ 3127989 w 5375717"/>
                  <a:gd name="connsiteY348" fmla="*/ 1071515 h 9200159"/>
                  <a:gd name="connsiteX349" fmla="*/ 3131759 w 5375717"/>
                  <a:gd name="connsiteY349" fmla="*/ 1013600 h 9200159"/>
                  <a:gd name="connsiteX350" fmla="*/ 3134607 w 5375717"/>
                  <a:gd name="connsiteY350" fmla="*/ 955173 h 9200159"/>
                  <a:gd name="connsiteX351" fmla="*/ 3136460 w 5375717"/>
                  <a:gd name="connsiteY351" fmla="*/ 896407 h 9200159"/>
                  <a:gd name="connsiteX352" fmla="*/ 3137247 w 5375717"/>
                  <a:gd name="connsiteY352" fmla="*/ 837475 h 9200159"/>
                  <a:gd name="connsiteX353" fmla="*/ 3136895 w 5375717"/>
                  <a:gd name="connsiteY353" fmla="*/ 778549 h 9200159"/>
                  <a:gd name="connsiteX354" fmla="*/ 3135334 w 5375717"/>
                  <a:gd name="connsiteY354" fmla="*/ 719802 h 9200159"/>
                  <a:gd name="connsiteX355" fmla="*/ 3132491 w 5375717"/>
                  <a:gd name="connsiteY355" fmla="*/ 661407 h 9200159"/>
                  <a:gd name="connsiteX356" fmla="*/ 3128295 w 5375717"/>
                  <a:gd name="connsiteY356" fmla="*/ 603536 h 9200159"/>
                  <a:gd name="connsiteX357" fmla="*/ 3122673 w 5375717"/>
                  <a:gd name="connsiteY357" fmla="*/ 546362 h 9200159"/>
                  <a:gd name="connsiteX358" fmla="*/ 3115554 w 5375717"/>
                  <a:gd name="connsiteY358" fmla="*/ 490057 h 9200159"/>
                  <a:gd name="connsiteX359" fmla="*/ 3106867 w 5375717"/>
                  <a:gd name="connsiteY359" fmla="*/ 434795 h 9200159"/>
                  <a:gd name="connsiteX360" fmla="*/ 3096538 w 5375717"/>
                  <a:gd name="connsiteY360" fmla="*/ 380748 h 9200159"/>
                  <a:gd name="connsiteX361" fmla="*/ 3079805 w 5375717"/>
                  <a:gd name="connsiteY361" fmla="*/ 313592 h 9200159"/>
                  <a:gd name="connsiteX362" fmla="*/ 3059560 w 5375717"/>
                  <a:gd name="connsiteY362" fmla="*/ 254182 h 9200159"/>
                  <a:gd name="connsiteX363" fmla="*/ 3036148 w 5375717"/>
                  <a:gd name="connsiteY363" fmla="*/ 202128 h 9200159"/>
                  <a:gd name="connsiteX364" fmla="*/ 3009916 w 5375717"/>
                  <a:gd name="connsiteY364" fmla="*/ 157037 h 9200159"/>
                  <a:gd name="connsiteX365" fmla="*/ 2981211 w 5375717"/>
                  <a:gd name="connsiteY365" fmla="*/ 118518 h 9200159"/>
                  <a:gd name="connsiteX366" fmla="*/ 2950378 w 5375717"/>
                  <a:gd name="connsiteY366" fmla="*/ 86179 h 9200159"/>
                  <a:gd name="connsiteX367" fmla="*/ 2917765 w 5375717"/>
                  <a:gd name="connsiteY367" fmla="*/ 59628 h 9200159"/>
                  <a:gd name="connsiteX368" fmla="*/ 2883717 w 5375717"/>
                  <a:gd name="connsiteY368" fmla="*/ 38475 h 9200159"/>
                  <a:gd name="connsiteX369" fmla="*/ 2848582 w 5375717"/>
                  <a:gd name="connsiteY369" fmla="*/ 22327 h 9200159"/>
                  <a:gd name="connsiteX370" fmla="*/ 2776434 w 5375717"/>
                  <a:gd name="connsiteY370" fmla="*/ 3482 h 9200159"/>
                  <a:gd name="connsiteX371" fmla="*/ 2740113 w 5375717"/>
                  <a:gd name="connsiteY371" fmla="*/ 1 h 9200159"/>
                  <a:gd name="connsiteX0" fmla="*/ 2740113 w 5375717"/>
                  <a:gd name="connsiteY0" fmla="*/ 1 h 9200159"/>
                  <a:gd name="connsiteX1" fmla="*/ 2668713 w 5375717"/>
                  <a:gd name="connsiteY1" fmla="*/ 2965 h 9200159"/>
                  <a:gd name="connsiteX2" fmla="*/ 2601275 w 5375717"/>
                  <a:gd name="connsiteY2" fmla="*/ 16553 h 9200159"/>
                  <a:gd name="connsiteX3" fmla="*/ 2540572 w 5375717"/>
                  <a:gd name="connsiteY3" fmla="*/ 37632 h 9200159"/>
                  <a:gd name="connsiteX4" fmla="*/ 2489374 w 5375717"/>
                  <a:gd name="connsiteY4" fmla="*/ 63069 h 9200159"/>
                  <a:gd name="connsiteX5" fmla="*/ 2453961 w 5375717"/>
                  <a:gd name="connsiteY5" fmla="*/ 88171 h 9200159"/>
                  <a:gd name="connsiteX6" fmla="*/ 2422320 w 5375717"/>
                  <a:gd name="connsiteY6" fmla="*/ 125125 h 9200159"/>
                  <a:gd name="connsiteX7" fmla="*/ 2387136 w 5375717"/>
                  <a:gd name="connsiteY7" fmla="*/ 178520 h 9200159"/>
                  <a:gd name="connsiteX8" fmla="*/ 2349199 w 5375717"/>
                  <a:gd name="connsiteY8" fmla="*/ 246483 h 9200159"/>
                  <a:gd name="connsiteX9" fmla="*/ 2329445 w 5375717"/>
                  <a:gd name="connsiteY9" fmla="*/ 285344 h 9200159"/>
                  <a:gd name="connsiteX10" fmla="*/ 2309298 w 5375717"/>
                  <a:gd name="connsiteY10" fmla="*/ 327146 h 9200159"/>
                  <a:gd name="connsiteX11" fmla="*/ 2288858 w 5375717"/>
                  <a:gd name="connsiteY11" fmla="*/ 371655 h 9200159"/>
                  <a:gd name="connsiteX12" fmla="*/ 2268224 w 5375717"/>
                  <a:gd name="connsiteY12" fmla="*/ 418638 h 9200159"/>
                  <a:gd name="connsiteX13" fmla="*/ 2247493 w 5375717"/>
                  <a:gd name="connsiteY13" fmla="*/ 467860 h 9200159"/>
                  <a:gd name="connsiteX14" fmla="*/ 2226765 w 5375717"/>
                  <a:gd name="connsiteY14" fmla="*/ 519089 h 9200159"/>
                  <a:gd name="connsiteX15" fmla="*/ 2206138 w 5375717"/>
                  <a:gd name="connsiteY15" fmla="*/ 572089 h 9200159"/>
                  <a:gd name="connsiteX16" fmla="*/ 2185711 w 5375717"/>
                  <a:gd name="connsiteY16" fmla="*/ 626628 h 9200159"/>
                  <a:gd name="connsiteX17" fmla="*/ 2165584 w 5375717"/>
                  <a:gd name="connsiteY17" fmla="*/ 682471 h 9200159"/>
                  <a:gd name="connsiteX18" fmla="*/ 2145853 w 5375717"/>
                  <a:gd name="connsiteY18" fmla="*/ 739386 h 9200159"/>
                  <a:gd name="connsiteX19" fmla="*/ 2126620 w 5375717"/>
                  <a:gd name="connsiteY19" fmla="*/ 797137 h 9200159"/>
                  <a:gd name="connsiteX20" fmla="*/ 2107981 w 5375717"/>
                  <a:gd name="connsiteY20" fmla="*/ 855491 h 9200159"/>
                  <a:gd name="connsiteX21" fmla="*/ 2090035 w 5375717"/>
                  <a:gd name="connsiteY21" fmla="*/ 914215 h 9200159"/>
                  <a:gd name="connsiteX22" fmla="*/ 2072882 w 5375717"/>
                  <a:gd name="connsiteY22" fmla="*/ 973075 h 9200159"/>
                  <a:gd name="connsiteX23" fmla="*/ 2056621 w 5375717"/>
                  <a:gd name="connsiteY23" fmla="*/ 1031836 h 9200159"/>
                  <a:gd name="connsiteX24" fmla="*/ 2041349 w 5375717"/>
                  <a:gd name="connsiteY24" fmla="*/ 1090266 h 9200159"/>
                  <a:gd name="connsiteX25" fmla="*/ 2027166 w 5375717"/>
                  <a:gd name="connsiteY25" fmla="*/ 1148130 h 9200159"/>
                  <a:gd name="connsiteX26" fmla="*/ 2014170 w 5375717"/>
                  <a:gd name="connsiteY26" fmla="*/ 1205195 h 9200159"/>
                  <a:gd name="connsiteX27" fmla="*/ 2002460 w 5375717"/>
                  <a:gd name="connsiteY27" fmla="*/ 1261226 h 9200159"/>
                  <a:gd name="connsiteX28" fmla="*/ 1992134 w 5375717"/>
                  <a:gd name="connsiteY28" fmla="*/ 1315991 h 9200159"/>
                  <a:gd name="connsiteX29" fmla="*/ 1983293 w 5375717"/>
                  <a:gd name="connsiteY29" fmla="*/ 1369254 h 9200159"/>
                  <a:gd name="connsiteX30" fmla="*/ 1976033 w 5375717"/>
                  <a:gd name="connsiteY30" fmla="*/ 1420784 h 9200159"/>
                  <a:gd name="connsiteX31" fmla="*/ 1970454 w 5375717"/>
                  <a:gd name="connsiteY31" fmla="*/ 1470344 h 9200159"/>
                  <a:gd name="connsiteX32" fmla="*/ 1964608 w 5375717"/>
                  <a:gd name="connsiteY32" fmla="*/ 1517495 h 9200159"/>
                  <a:gd name="connsiteX33" fmla="*/ 1956302 w 5375717"/>
                  <a:gd name="connsiteY33" fmla="*/ 1564999 h 9200159"/>
                  <a:gd name="connsiteX34" fmla="*/ 1945684 w 5375717"/>
                  <a:gd name="connsiteY34" fmla="*/ 1612803 h 9200159"/>
                  <a:gd name="connsiteX35" fmla="*/ 1932903 w 5375717"/>
                  <a:gd name="connsiteY35" fmla="*/ 1660859 h 9200159"/>
                  <a:gd name="connsiteX36" fmla="*/ 1918109 w 5375717"/>
                  <a:gd name="connsiteY36" fmla="*/ 1709114 h 9200159"/>
                  <a:gd name="connsiteX37" fmla="*/ 1901451 w 5375717"/>
                  <a:gd name="connsiteY37" fmla="*/ 1757518 h 9200159"/>
                  <a:gd name="connsiteX38" fmla="*/ 1883078 w 5375717"/>
                  <a:gd name="connsiteY38" fmla="*/ 1806019 h 9200159"/>
                  <a:gd name="connsiteX39" fmla="*/ 1863139 w 5375717"/>
                  <a:gd name="connsiteY39" fmla="*/ 1854568 h 9200159"/>
                  <a:gd name="connsiteX40" fmla="*/ 1841784 w 5375717"/>
                  <a:gd name="connsiteY40" fmla="*/ 1903112 h 9200159"/>
                  <a:gd name="connsiteX41" fmla="*/ 1819161 w 5375717"/>
                  <a:gd name="connsiteY41" fmla="*/ 1951602 h 9200159"/>
                  <a:gd name="connsiteX42" fmla="*/ 1795420 w 5375717"/>
                  <a:gd name="connsiteY42" fmla="*/ 1999986 h 9200159"/>
                  <a:gd name="connsiteX43" fmla="*/ 1770709 w 5375717"/>
                  <a:gd name="connsiteY43" fmla="*/ 2048213 h 9200159"/>
                  <a:gd name="connsiteX44" fmla="*/ 1745179 w 5375717"/>
                  <a:gd name="connsiteY44" fmla="*/ 2096232 h 9200159"/>
                  <a:gd name="connsiteX45" fmla="*/ 1718978 w 5375717"/>
                  <a:gd name="connsiteY45" fmla="*/ 2143993 h 9200159"/>
                  <a:gd name="connsiteX46" fmla="*/ 1692255 w 5375717"/>
                  <a:gd name="connsiteY46" fmla="*/ 2191444 h 9200159"/>
                  <a:gd name="connsiteX47" fmla="*/ 1665160 w 5375717"/>
                  <a:gd name="connsiteY47" fmla="*/ 2238535 h 9200159"/>
                  <a:gd name="connsiteX48" fmla="*/ 1637842 w 5375717"/>
                  <a:gd name="connsiteY48" fmla="*/ 2285214 h 9200159"/>
                  <a:gd name="connsiteX49" fmla="*/ 1610449 w 5375717"/>
                  <a:gd name="connsiteY49" fmla="*/ 2331431 h 9200159"/>
                  <a:gd name="connsiteX50" fmla="*/ 1529318 w 5375717"/>
                  <a:gd name="connsiteY50" fmla="*/ 2466799 h 9200159"/>
                  <a:gd name="connsiteX51" fmla="*/ 1477594 w 5375717"/>
                  <a:gd name="connsiteY51" fmla="*/ 2553799 h 9200159"/>
                  <a:gd name="connsiteX52" fmla="*/ 1452889 w 5375717"/>
                  <a:gd name="connsiteY52" fmla="*/ 2596173 h 9200159"/>
                  <a:gd name="connsiteX53" fmla="*/ 1429154 w 5375717"/>
                  <a:gd name="connsiteY53" fmla="*/ 2637729 h 9200159"/>
                  <a:gd name="connsiteX54" fmla="*/ 1406537 w 5375717"/>
                  <a:gd name="connsiteY54" fmla="*/ 2678414 h 9200159"/>
                  <a:gd name="connsiteX55" fmla="*/ 1385190 w 5375717"/>
                  <a:gd name="connsiteY55" fmla="*/ 2718179 h 9200159"/>
                  <a:gd name="connsiteX56" fmla="*/ 1365259 w 5375717"/>
                  <a:gd name="connsiteY56" fmla="*/ 2756972 h 9200159"/>
                  <a:gd name="connsiteX57" fmla="*/ 1346896 w 5375717"/>
                  <a:gd name="connsiteY57" fmla="*/ 2794743 h 9200159"/>
                  <a:gd name="connsiteX58" fmla="*/ 1330248 w 5375717"/>
                  <a:gd name="connsiteY58" fmla="*/ 2831441 h 9200159"/>
                  <a:gd name="connsiteX59" fmla="*/ 1315465 w 5375717"/>
                  <a:gd name="connsiteY59" fmla="*/ 2867014 h 9200159"/>
                  <a:gd name="connsiteX60" fmla="*/ 1299099 w 5375717"/>
                  <a:gd name="connsiteY60" fmla="*/ 2908144 h 9200159"/>
                  <a:gd name="connsiteX61" fmla="*/ 1206417 w 5375717"/>
                  <a:gd name="connsiteY61" fmla="*/ 3137377 h 9200159"/>
                  <a:gd name="connsiteX62" fmla="*/ 1166884 w 5375717"/>
                  <a:gd name="connsiteY62" fmla="*/ 3237123 h 9200159"/>
                  <a:gd name="connsiteX63" fmla="*/ 1147148 w 5375717"/>
                  <a:gd name="connsiteY63" fmla="*/ 3288088 h 9200159"/>
                  <a:gd name="connsiteX64" fmla="*/ 1127619 w 5375717"/>
                  <a:gd name="connsiteY64" fmla="*/ 3339572 h 9200159"/>
                  <a:gd name="connsiteX65" fmla="*/ 1108436 w 5375717"/>
                  <a:gd name="connsiteY65" fmla="*/ 3391415 h 9200159"/>
                  <a:gd name="connsiteX66" fmla="*/ 1089739 w 5375717"/>
                  <a:gd name="connsiteY66" fmla="*/ 3443460 h 9200159"/>
                  <a:gd name="connsiteX67" fmla="*/ 1071668 w 5375717"/>
                  <a:gd name="connsiteY67" fmla="*/ 3495547 h 9200159"/>
                  <a:gd name="connsiteX68" fmla="*/ 1054362 w 5375717"/>
                  <a:gd name="connsiteY68" fmla="*/ 3547520 h 9200159"/>
                  <a:gd name="connsiteX69" fmla="*/ 1037961 w 5375717"/>
                  <a:gd name="connsiteY69" fmla="*/ 3599220 h 9200159"/>
                  <a:gd name="connsiteX70" fmla="*/ 1022604 w 5375717"/>
                  <a:gd name="connsiteY70" fmla="*/ 3650488 h 9200159"/>
                  <a:gd name="connsiteX71" fmla="*/ 1008431 w 5375717"/>
                  <a:gd name="connsiteY71" fmla="*/ 3701167 h 9200159"/>
                  <a:gd name="connsiteX72" fmla="*/ 995581 w 5375717"/>
                  <a:gd name="connsiteY72" fmla="*/ 3751098 h 9200159"/>
                  <a:gd name="connsiteX73" fmla="*/ 984194 w 5375717"/>
                  <a:gd name="connsiteY73" fmla="*/ 3800123 h 9200159"/>
                  <a:gd name="connsiteX74" fmla="*/ 974410 w 5375717"/>
                  <a:gd name="connsiteY74" fmla="*/ 3848085 h 9200159"/>
                  <a:gd name="connsiteX75" fmla="*/ 966368 w 5375717"/>
                  <a:gd name="connsiteY75" fmla="*/ 3894824 h 9200159"/>
                  <a:gd name="connsiteX76" fmla="*/ 960208 w 5375717"/>
                  <a:gd name="connsiteY76" fmla="*/ 3940183 h 9200159"/>
                  <a:gd name="connsiteX77" fmla="*/ 956069 w 5375717"/>
                  <a:gd name="connsiteY77" fmla="*/ 3984003 h 9200159"/>
                  <a:gd name="connsiteX78" fmla="*/ 954091 w 5375717"/>
                  <a:gd name="connsiteY78" fmla="*/ 4026126 h 9200159"/>
                  <a:gd name="connsiteX79" fmla="*/ 954414 w 5375717"/>
                  <a:gd name="connsiteY79" fmla="*/ 4066395 h 9200159"/>
                  <a:gd name="connsiteX80" fmla="*/ 957177 w 5375717"/>
                  <a:gd name="connsiteY80" fmla="*/ 4104651 h 9200159"/>
                  <a:gd name="connsiteX81" fmla="*/ 962519 w 5375717"/>
                  <a:gd name="connsiteY81" fmla="*/ 4140735 h 9200159"/>
                  <a:gd name="connsiteX82" fmla="*/ 973530 w 5375717"/>
                  <a:gd name="connsiteY82" fmla="*/ 4199215 h 9200159"/>
                  <a:gd name="connsiteX83" fmla="*/ 984987 w 5375717"/>
                  <a:gd name="connsiteY83" fmla="*/ 4263465 h 9200159"/>
                  <a:gd name="connsiteX84" fmla="*/ 996251 w 5375717"/>
                  <a:gd name="connsiteY84" fmla="*/ 4333250 h 9200159"/>
                  <a:gd name="connsiteX85" fmla="*/ 1006684 w 5375717"/>
                  <a:gd name="connsiteY85" fmla="*/ 4408334 h 9200159"/>
                  <a:gd name="connsiteX86" fmla="*/ 1011391 w 5375717"/>
                  <a:gd name="connsiteY86" fmla="*/ 4447789 h 9200159"/>
                  <a:gd name="connsiteX87" fmla="*/ 1015650 w 5375717"/>
                  <a:gd name="connsiteY87" fmla="*/ 4488481 h 9200159"/>
                  <a:gd name="connsiteX88" fmla="*/ 1019384 w 5375717"/>
                  <a:gd name="connsiteY88" fmla="*/ 4530379 h 9200159"/>
                  <a:gd name="connsiteX89" fmla="*/ 1022511 w 5375717"/>
                  <a:gd name="connsiteY89" fmla="*/ 4573455 h 9200159"/>
                  <a:gd name="connsiteX90" fmla="*/ 1024952 w 5375717"/>
                  <a:gd name="connsiteY90" fmla="*/ 4617680 h 9200159"/>
                  <a:gd name="connsiteX91" fmla="*/ 1026628 w 5375717"/>
                  <a:gd name="connsiteY91" fmla="*/ 4663022 h 9200159"/>
                  <a:gd name="connsiteX92" fmla="*/ 1027458 w 5375717"/>
                  <a:gd name="connsiteY92" fmla="*/ 4709454 h 9200159"/>
                  <a:gd name="connsiteX93" fmla="*/ 1027364 w 5375717"/>
                  <a:gd name="connsiteY93" fmla="*/ 4756946 h 9200159"/>
                  <a:gd name="connsiteX94" fmla="*/ 1026265 w 5375717"/>
                  <a:gd name="connsiteY94" fmla="*/ 4805468 h 9200159"/>
                  <a:gd name="connsiteX95" fmla="*/ 1024082 w 5375717"/>
                  <a:gd name="connsiteY95" fmla="*/ 4854990 h 9200159"/>
                  <a:gd name="connsiteX96" fmla="*/ 1020734 w 5375717"/>
                  <a:gd name="connsiteY96" fmla="*/ 4905484 h 9200159"/>
                  <a:gd name="connsiteX97" fmla="*/ 1016143 w 5375717"/>
                  <a:gd name="connsiteY97" fmla="*/ 4956920 h 9200159"/>
                  <a:gd name="connsiteX98" fmla="*/ 1010228 w 5375717"/>
                  <a:gd name="connsiteY98" fmla="*/ 5009268 h 9200159"/>
                  <a:gd name="connsiteX99" fmla="*/ 1002910 w 5375717"/>
                  <a:gd name="connsiteY99" fmla="*/ 5062500 h 9200159"/>
                  <a:gd name="connsiteX100" fmla="*/ 994109 w 5375717"/>
                  <a:gd name="connsiteY100" fmla="*/ 5116584 h 9200159"/>
                  <a:gd name="connsiteX101" fmla="*/ 983746 w 5375717"/>
                  <a:gd name="connsiteY101" fmla="*/ 5171493 h 9200159"/>
                  <a:gd name="connsiteX102" fmla="*/ 971740 w 5375717"/>
                  <a:gd name="connsiteY102" fmla="*/ 5227197 h 9200159"/>
                  <a:gd name="connsiteX103" fmla="*/ 958012 w 5375717"/>
                  <a:gd name="connsiteY103" fmla="*/ 5283665 h 9200159"/>
                  <a:gd name="connsiteX104" fmla="*/ 942482 w 5375717"/>
                  <a:gd name="connsiteY104" fmla="*/ 5340870 h 9200159"/>
                  <a:gd name="connsiteX105" fmla="*/ 925071 w 5375717"/>
                  <a:gd name="connsiteY105" fmla="*/ 5398780 h 9200159"/>
                  <a:gd name="connsiteX106" fmla="*/ 905699 w 5375717"/>
                  <a:gd name="connsiteY106" fmla="*/ 5457368 h 9200159"/>
                  <a:gd name="connsiteX107" fmla="*/ 884285 w 5375717"/>
                  <a:gd name="connsiteY107" fmla="*/ 5516603 h 9200159"/>
                  <a:gd name="connsiteX108" fmla="*/ 860751 w 5375717"/>
                  <a:gd name="connsiteY108" fmla="*/ 5576455 h 9200159"/>
                  <a:gd name="connsiteX109" fmla="*/ 835017 w 5375717"/>
                  <a:gd name="connsiteY109" fmla="*/ 5636897 h 9200159"/>
                  <a:gd name="connsiteX110" fmla="*/ 807003 w 5375717"/>
                  <a:gd name="connsiteY110" fmla="*/ 5697897 h 9200159"/>
                  <a:gd name="connsiteX111" fmla="*/ 776629 w 5375717"/>
                  <a:gd name="connsiteY111" fmla="*/ 5759427 h 9200159"/>
                  <a:gd name="connsiteX112" fmla="*/ 753704 w 5375717"/>
                  <a:gd name="connsiteY112" fmla="*/ 5803204 h 9200159"/>
                  <a:gd name="connsiteX113" fmla="*/ 729638 w 5375717"/>
                  <a:gd name="connsiteY113" fmla="*/ 5847006 h 9200159"/>
                  <a:gd name="connsiteX114" fmla="*/ 704501 w 5375717"/>
                  <a:gd name="connsiteY114" fmla="*/ 5890792 h 9200159"/>
                  <a:gd name="connsiteX115" fmla="*/ 678363 w 5375717"/>
                  <a:gd name="connsiteY115" fmla="*/ 5934520 h 9200159"/>
                  <a:gd name="connsiteX116" fmla="*/ 651293 w 5375717"/>
                  <a:gd name="connsiteY116" fmla="*/ 5978150 h 9200159"/>
                  <a:gd name="connsiteX117" fmla="*/ 623362 w 5375717"/>
                  <a:gd name="connsiteY117" fmla="*/ 6021642 h 9200159"/>
                  <a:gd name="connsiteX118" fmla="*/ 594639 w 5375717"/>
                  <a:gd name="connsiteY118" fmla="*/ 6064955 h 9200159"/>
                  <a:gd name="connsiteX119" fmla="*/ 565194 w 5375717"/>
                  <a:gd name="connsiteY119" fmla="*/ 6108049 h 9200159"/>
                  <a:gd name="connsiteX120" fmla="*/ 535097 w 5375717"/>
                  <a:gd name="connsiteY120" fmla="*/ 6150882 h 9200159"/>
                  <a:gd name="connsiteX121" fmla="*/ 504418 w 5375717"/>
                  <a:gd name="connsiteY121" fmla="*/ 6193414 h 9200159"/>
                  <a:gd name="connsiteX122" fmla="*/ 473225 w 5375717"/>
                  <a:gd name="connsiteY122" fmla="*/ 6235604 h 9200159"/>
                  <a:gd name="connsiteX123" fmla="*/ 441590 w 5375717"/>
                  <a:gd name="connsiteY123" fmla="*/ 6277412 h 9200159"/>
                  <a:gd name="connsiteX124" fmla="*/ 409582 w 5375717"/>
                  <a:gd name="connsiteY124" fmla="*/ 6318797 h 9200159"/>
                  <a:gd name="connsiteX125" fmla="*/ 377271 w 5375717"/>
                  <a:gd name="connsiteY125" fmla="*/ 6359719 h 9200159"/>
                  <a:gd name="connsiteX126" fmla="*/ 344726 w 5375717"/>
                  <a:gd name="connsiteY126" fmla="*/ 6400136 h 9200159"/>
                  <a:gd name="connsiteX127" fmla="*/ 312018 w 5375717"/>
                  <a:gd name="connsiteY127" fmla="*/ 6440009 h 9200159"/>
                  <a:gd name="connsiteX128" fmla="*/ 279216 w 5375717"/>
                  <a:gd name="connsiteY128" fmla="*/ 6479296 h 9200159"/>
                  <a:gd name="connsiteX129" fmla="*/ 246389 w 5375717"/>
                  <a:gd name="connsiteY129" fmla="*/ 6517957 h 9200159"/>
                  <a:gd name="connsiteX130" fmla="*/ 213609 w 5375717"/>
                  <a:gd name="connsiteY130" fmla="*/ 6555951 h 9200159"/>
                  <a:gd name="connsiteX131" fmla="*/ 180944 w 5375717"/>
                  <a:gd name="connsiteY131" fmla="*/ 6593237 h 9200159"/>
                  <a:gd name="connsiteX132" fmla="*/ 148464 w 5375717"/>
                  <a:gd name="connsiteY132" fmla="*/ 6629776 h 9200159"/>
                  <a:gd name="connsiteX133" fmla="*/ 116239 w 5375717"/>
                  <a:gd name="connsiteY133" fmla="*/ 6665525 h 9200159"/>
                  <a:gd name="connsiteX134" fmla="*/ -1 w 5375717"/>
                  <a:gd name="connsiteY134" fmla="*/ 8385164 h 9200159"/>
                  <a:gd name="connsiteX135" fmla="*/ 24443 w 5375717"/>
                  <a:gd name="connsiteY135" fmla="*/ 8420163 h 9200159"/>
                  <a:gd name="connsiteX136" fmla="*/ 76251 w 5375717"/>
                  <a:gd name="connsiteY136" fmla="*/ 8491017 h 9200159"/>
                  <a:gd name="connsiteX137" fmla="*/ 315290 w 5375717"/>
                  <a:gd name="connsiteY137" fmla="*/ 8755958 h 9200159"/>
                  <a:gd name="connsiteX138" fmla="*/ 351001 w 5375717"/>
                  <a:gd name="connsiteY138" fmla="*/ 8786814 h 9200159"/>
                  <a:gd name="connsiteX139" fmla="*/ 388074 w 5375717"/>
                  <a:gd name="connsiteY139" fmla="*/ 8816678 h 9200159"/>
                  <a:gd name="connsiteX140" fmla="*/ 425185 w 5375717"/>
                  <a:gd name="connsiteY140" fmla="*/ 8844488 h 9200159"/>
                  <a:gd name="connsiteX141" fmla="*/ 462301 w 5375717"/>
                  <a:gd name="connsiteY141" fmla="*/ 8870332 h 9200159"/>
                  <a:gd name="connsiteX142" fmla="*/ 499388 w 5375717"/>
                  <a:gd name="connsiteY142" fmla="*/ 8894295 h 9200159"/>
                  <a:gd name="connsiteX143" fmla="*/ 910271 w 5375717"/>
                  <a:gd name="connsiteY143" fmla="*/ 9133154 h 9200159"/>
                  <a:gd name="connsiteX144" fmla="*/ 1191081 w 5375717"/>
                  <a:gd name="connsiteY144" fmla="*/ 9200160 h 9200159"/>
                  <a:gd name="connsiteX145" fmla="*/ 1471281 w 5375717"/>
                  <a:gd name="connsiteY145" fmla="*/ 9083959 h 9200159"/>
                  <a:gd name="connsiteX146" fmla="*/ 1880335 w 5375717"/>
                  <a:gd name="connsiteY146" fmla="*/ 8773200 h 9200159"/>
                  <a:gd name="connsiteX147" fmla="*/ 2041706 w 5375717"/>
                  <a:gd name="connsiteY147" fmla="*/ 8526968 h 9200159"/>
                  <a:gd name="connsiteX148" fmla="*/ 2420152 w 5375717"/>
                  <a:gd name="connsiteY148" fmla="*/ 7971992 h 9200159"/>
                  <a:gd name="connsiteX149" fmla="*/ 2857172 w 5375717"/>
                  <a:gd name="connsiteY149" fmla="*/ 7383855 h 9200159"/>
                  <a:gd name="connsiteX150" fmla="*/ 3194265 w 5375717"/>
                  <a:gd name="connsiteY150" fmla="*/ 7038139 h 9200159"/>
                  <a:gd name="connsiteX151" fmla="*/ 3197109 w 5375717"/>
                  <a:gd name="connsiteY151" fmla="*/ 7036399 h 9200159"/>
                  <a:gd name="connsiteX152" fmla="*/ 3389231 w 5375717"/>
                  <a:gd name="connsiteY152" fmla="*/ 6935271 h 9200159"/>
                  <a:gd name="connsiteX153" fmla="*/ 3562293 w 5375717"/>
                  <a:gd name="connsiteY153" fmla="*/ 6822161 h 9200159"/>
                  <a:gd name="connsiteX154" fmla="*/ 3821168 w 5375717"/>
                  <a:gd name="connsiteY154" fmla="*/ 6622123 h 9200159"/>
                  <a:gd name="connsiteX155" fmla="*/ 4421326 w 5375717"/>
                  <a:gd name="connsiteY155" fmla="*/ 5827524 h 9200159"/>
                  <a:gd name="connsiteX156" fmla="*/ 4437503 w 5375717"/>
                  <a:gd name="connsiteY156" fmla="*/ 5821269 h 9200159"/>
                  <a:gd name="connsiteX157" fmla="*/ 4475121 w 5375717"/>
                  <a:gd name="connsiteY157" fmla="*/ 5801972 h 9200159"/>
                  <a:gd name="connsiteX158" fmla="*/ 4517815 w 5375717"/>
                  <a:gd name="connsiteY158" fmla="*/ 5768834 h 9200159"/>
                  <a:gd name="connsiteX159" fmla="*/ 4549215 w 5375717"/>
                  <a:gd name="connsiteY159" fmla="*/ 5721060 h 9200159"/>
                  <a:gd name="connsiteX160" fmla="*/ 4562572 w 5375717"/>
                  <a:gd name="connsiteY160" fmla="*/ 5692997 h 9200159"/>
                  <a:gd name="connsiteX161" fmla="*/ 4583562 w 5375717"/>
                  <a:gd name="connsiteY161" fmla="*/ 5658715 h 9200159"/>
                  <a:gd name="connsiteX162" fmla="*/ 4610880 w 5375717"/>
                  <a:gd name="connsiteY162" fmla="*/ 5619365 h 9200159"/>
                  <a:gd name="connsiteX163" fmla="*/ 4643221 w 5375717"/>
                  <a:gd name="connsiteY163" fmla="*/ 5576097 h 9200159"/>
                  <a:gd name="connsiteX164" fmla="*/ 4679279 w 5375717"/>
                  <a:gd name="connsiteY164" fmla="*/ 5530061 h 9200159"/>
                  <a:gd name="connsiteX165" fmla="*/ 4717749 w 5375717"/>
                  <a:gd name="connsiteY165" fmla="*/ 5482407 h 9200159"/>
                  <a:gd name="connsiteX166" fmla="*/ 4757327 w 5375717"/>
                  <a:gd name="connsiteY166" fmla="*/ 5434286 h 9200159"/>
                  <a:gd name="connsiteX167" fmla="*/ 4834584 w 5375717"/>
                  <a:gd name="connsiteY167" fmla="*/ 5341241 h 9200159"/>
                  <a:gd name="connsiteX168" fmla="*/ 4866385 w 5375717"/>
                  <a:gd name="connsiteY168" fmla="*/ 5301708 h 9200159"/>
                  <a:gd name="connsiteX169" fmla="*/ 4895667 w 5375717"/>
                  <a:gd name="connsiteY169" fmla="*/ 5262520 h 9200159"/>
                  <a:gd name="connsiteX170" fmla="*/ 4922080 w 5375717"/>
                  <a:gd name="connsiteY170" fmla="*/ 5223037 h 9200159"/>
                  <a:gd name="connsiteX171" fmla="*/ 4945278 w 5375717"/>
                  <a:gd name="connsiteY171" fmla="*/ 5182623 h 9200159"/>
                  <a:gd name="connsiteX172" fmla="*/ 4964913 w 5375717"/>
                  <a:gd name="connsiteY172" fmla="*/ 5140638 h 9200159"/>
                  <a:gd name="connsiteX173" fmla="*/ 4980635 w 5375717"/>
                  <a:gd name="connsiteY173" fmla="*/ 5096445 h 9200159"/>
                  <a:gd name="connsiteX174" fmla="*/ 4992098 w 5375717"/>
                  <a:gd name="connsiteY174" fmla="*/ 5049406 h 9200159"/>
                  <a:gd name="connsiteX175" fmla="*/ 4998954 w 5375717"/>
                  <a:gd name="connsiteY175" fmla="*/ 4998882 h 9200159"/>
                  <a:gd name="connsiteX176" fmla="*/ 5000853 w 5375717"/>
                  <a:gd name="connsiteY176" fmla="*/ 4944235 h 9200159"/>
                  <a:gd name="connsiteX177" fmla="*/ 4997449 w 5375717"/>
                  <a:gd name="connsiteY177" fmla="*/ 4884828 h 9200159"/>
                  <a:gd name="connsiteX178" fmla="*/ 4993756 w 5375717"/>
                  <a:gd name="connsiteY178" fmla="*/ 4832728 h 9200159"/>
                  <a:gd name="connsiteX179" fmla="*/ 4993999 w 5375717"/>
                  <a:gd name="connsiteY179" fmla="*/ 4788104 h 9200159"/>
                  <a:gd name="connsiteX180" fmla="*/ 4998491 w 5375717"/>
                  <a:gd name="connsiteY180" fmla="*/ 4749335 h 9200159"/>
                  <a:gd name="connsiteX181" fmla="*/ 5021472 w 5375717"/>
                  <a:gd name="connsiteY181" fmla="*/ 4682887 h 9200159"/>
                  <a:gd name="connsiteX182" fmla="*/ 5065205 w 5375717"/>
                  <a:gd name="connsiteY182" fmla="*/ 4620429 h 9200159"/>
                  <a:gd name="connsiteX183" fmla="*/ 5095636 w 5375717"/>
                  <a:gd name="connsiteY183" fmla="*/ 4586647 h 9200159"/>
                  <a:gd name="connsiteX184" fmla="*/ 5132194 w 5375717"/>
                  <a:gd name="connsiteY184" fmla="*/ 4549004 h 9200159"/>
                  <a:gd name="connsiteX185" fmla="*/ 5224944 w 5375717"/>
                  <a:gd name="connsiteY185" fmla="*/ 4455657 h 9200159"/>
                  <a:gd name="connsiteX186" fmla="*/ 5257278 w 5375717"/>
                  <a:gd name="connsiteY186" fmla="*/ 4419043 h 9200159"/>
                  <a:gd name="connsiteX187" fmla="*/ 5285432 w 5375717"/>
                  <a:gd name="connsiteY187" fmla="*/ 4379812 h 9200159"/>
                  <a:gd name="connsiteX188" fmla="*/ 5309527 w 5375717"/>
                  <a:gd name="connsiteY188" fmla="*/ 4338319 h 9200159"/>
                  <a:gd name="connsiteX189" fmla="*/ 5329687 w 5375717"/>
                  <a:gd name="connsiteY189" fmla="*/ 4294915 h 9200159"/>
                  <a:gd name="connsiteX190" fmla="*/ 5346032 w 5375717"/>
                  <a:gd name="connsiteY190" fmla="*/ 4249953 h 9200159"/>
                  <a:gd name="connsiteX191" fmla="*/ 5358686 w 5375717"/>
                  <a:gd name="connsiteY191" fmla="*/ 4203787 h 9200159"/>
                  <a:gd name="connsiteX192" fmla="*/ 5367770 w 5375717"/>
                  <a:gd name="connsiteY192" fmla="*/ 4156769 h 9200159"/>
                  <a:gd name="connsiteX193" fmla="*/ 5373406 w 5375717"/>
                  <a:gd name="connsiteY193" fmla="*/ 4109251 h 9200159"/>
                  <a:gd name="connsiteX194" fmla="*/ 5375716 w 5375717"/>
                  <a:gd name="connsiteY194" fmla="*/ 4061588 h 9200159"/>
                  <a:gd name="connsiteX195" fmla="*/ 5374822 w 5375717"/>
                  <a:gd name="connsiteY195" fmla="*/ 4014131 h 9200159"/>
                  <a:gd name="connsiteX196" fmla="*/ 5370847 w 5375717"/>
                  <a:gd name="connsiteY196" fmla="*/ 3967233 h 9200159"/>
                  <a:gd name="connsiteX197" fmla="*/ 5363912 w 5375717"/>
                  <a:gd name="connsiteY197" fmla="*/ 3921248 h 9200159"/>
                  <a:gd name="connsiteX198" fmla="*/ 5354140 w 5375717"/>
                  <a:gd name="connsiteY198" fmla="*/ 3876528 h 9200159"/>
                  <a:gd name="connsiteX199" fmla="*/ 5341652 w 5375717"/>
                  <a:gd name="connsiteY199" fmla="*/ 3833426 h 9200159"/>
                  <a:gd name="connsiteX200" fmla="*/ 5326571 w 5375717"/>
                  <a:gd name="connsiteY200" fmla="*/ 3792295 h 9200159"/>
                  <a:gd name="connsiteX201" fmla="*/ 5309019 w 5375717"/>
                  <a:gd name="connsiteY201" fmla="*/ 3753487 h 9200159"/>
                  <a:gd name="connsiteX202" fmla="*/ 5289117 w 5375717"/>
                  <a:gd name="connsiteY202" fmla="*/ 3717355 h 9200159"/>
                  <a:gd name="connsiteX203" fmla="*/ 5258743 w 5375717"/>
                  <a:gd name="connsiteY203" fmla="*/ 3666739 h 9200159"/>
                  <a:gd name="connsiteX204" fmla="*/ 5232739 w 5375717"/>
                  <a:gd name="connsiteY204" fmla="*/ 3621031 h 9200159"/>
                  <a:gd name="connsiteX205" fmla="*/ 5211294 w 5375717"/>
                  <a:gd name="connsiteY205" fmla="*/ 3578831 h 9200159"/>
                  <a:gd name="connsiteX206" fmla="*/ 5194599 w 5375717"/>
                  <a:gd name="connsiteY206" fmla="*/ 3538740 h 9200159"/>
                  <a:gd name="connsiteX207" fmla="*/ 5182843 w 5375717"/>
                  <a:gd name="connsiteY207" fmla="*/ 3499357 h 9200159"/>
                  <a:gd name="connsiteX208" fmla="*/ 5176215 w 5375717"/>
                  <a:gd name="connsiteY208" fmla="*/ 3459283 h 9200159"/>
                  <a:gd name="connsiteX209" fmla="*/ 5174906 w 5375717"/>
                  <a:gd name="connsiteY209" fmla="*/ 3417118 h 9200159"/>
                  <a:gd name="connsiteX210" fmla="*/ 5179105 w 5375717"/>
                  <a:gd name="connsiteY210" fmla="*/ 3371463 h 9200159"/>
                  <a:gd name="connsiteX211" fmla="*/ 5189001 w 5375717"/>
                  <a:gd name="connsiteY211" fmla="*/ 3320916 h 9200159"/>
                  <a:gd name="connsiteX212" fmla="*/ 5204785 w 5375717"/>
                  <a:gd name="connsiteY212" fmla="*/ 3264079 h 9200159"/>
                  <a:gd name="connsiteX213" fmla="*/ 5226646 w 5375717"/>
                  <a:gd name="connsiteY213" fmla="*/ 3199551 h 9200159"/>
                  <a:gd name="connsiteX214" fmla="*/ 5243527 w 5375717"/>
                  <a:gd name="connsiteY214" fmla="*/ 3145509 h 9200159"/>
                  <a:gd name="connsiteX215" fmla="*/ 5255214 w 5375717"/>
                  <a:gd name="connsiteY215" fmla="*/ 3091646 h 9200159"/>
                  <a:gd name="connsiteX216" fmla="*/ 5262028 w 5375717"/>
                  <a:gd name="connsiteY216" fmla="*/ 3038251 h 9200159"/>
                  <a:gd name="connsiteX217" fmla="*/ 5264293 w 5375717"/>
                  <a:gd name="connsiteY217" fmla="*/ 2985612 h 9200159"/>
                  <a:gd name="connsiteX218" fmla="*/ 5262329 w 5375717"/>
                  <a:gd name="connsiteY218" fmla="*/ 2934017 h 9200159"/>
                  <a:gd name="connsiteX219" fmla="*/ 5256460 w 5375717"/>
                  <a:gd name="connsiteY219" fmla="*/ 2883752 h 9200159"/>
                  <a:gd name="connsiteX220" fmla="*/ 5247007 w 5375717"/>
                  <a:gd name="connsiteY220" fmla="*/ 2835107 h 9200159"/>
                  <a:gd name="connsiteX221" fmla="*/ 5234292 w 5375717"/>
                  <a:gd name="connsiteY221" fmla="*/ 2788368 h 9200159"/>
                  <a:gd name="connsiteX222" fmla="*/ 5218639 w 5375717"/>
                  <a:gd name="connsiteY222" fmla="*/ 2743824 h 9200159"/>
                  <a:gd name="connsiteX223" fmla="*/ 5200368 w 5375717"/>
                  <a:gd name="connsiteY223" fmla="*/ 2701763 h 9200159"/>
                  <a:gd name="connsiteX224" fmla="*/ 5179802 w 5375717"/>
                  <a:gd name="connsiteY224" fmla="*/ 2662471 h 9200159"/>
                  <a:gd name="connsiteX225" fmla="*/ 5157264 w 5375717"/>
                  <a:gd name="connsiteY225" fmla="*/ 2626237 h 9200159"/>
                  <a:gd name="connsiteX226" fmla="*/ 5133075 w 5375717"/>
                  <a:gd name="connsiteY226" fmla="*/ 2593349 h 9200159"/>
                  <a:gd name="connsiteX227" fmla="*/ 5107558 w 5375717"/>
                  <a:gd name="connsiteY227" fmla="*/ 2564094 h 9200159"/>
                  <a:gd name="connsiteX228" fmla="*/ 5080112 w 5375717"/>
                  <a:gd name="connsiteY228" fmla="*/ 2533860 h 9200159"/>
                  <a:gd name="connsiteX229" fmla="*/ 5050260 w 5375717"/>
                  <a:gd name="connsiteY229" fmla="*/ 2498414 h 9200159"/>
                  <a:gd name="connsiteX230" fmla="*/ 5018508 w 5375717"/>
                  <a:gd name="connsiteY230" fmla="*/ 2458607 h 9200159"/>
                  <a:gd name="connsiteX231" fmla="*/ 4985360 w 5375717"/>
                  <a:gd name="connsiteY231" fmla="*/ 2415290 h 9200159"/>
                  <a:gd name="connsiteX232" fmla="*/ 4951324 w 5375717"/>
                  <a:gd name="connsiteY232" fmla="*/ 2369314 h 9200159"/>
                  <a:gd name="connsiteX233" fmla="*/ 4916904 w 5375717"/>
                  <a:gd name="connsiteY233" fmla="*/ 2321528 h 9200159"/>
                  <a:gd name="connsiteX234" fmla="*/ 4882606 w 5375717"/>
                  <a:gd name="connsiteY234" fmla="*/ 2272784 h 9200159"/>
                  <a:gd name="connsiteX235" fmla="*/ 4848936 w 5375717"/>
                  <a:gd name="connsiteY235" fmla="*/ 2223933 h 9200159"/>
                  <a:gd name="connsiteX236" fmla="*/ 4816399 w 5375717"/>
                  <a:gd name="connsiteY236" fmla="*/ 2175824 h 9200159"/>
                  <a:gd name="connsiteX237" fmla="*/ 4785502 w 5375717"/>
                  <a:gd name="connsiteY237" fmla="*/ 2129309 h 9200159"/>
                  <a:gd name="connsiteX238" fmla="*/ 4756750 w 5375717"/>
                  <a:gd name="connsiteY238" fmla="*/ 2085239 h 9200159"/>
                  <a:gd name="connsiteX239" fmla="*/ 4730648 w 5375717"/>
                  <a:gd name="connsiteY239" fmla="*/ 2044463 h 9200159"/>
                  <a:gd name="connsiteX240" fmla="*/ 4707703 w 5375717"/>
                  <a:gd name="connsiteY240" fmla="*/ 2007832 h 9200159"/>
                  <a:gd name="connsiteX241" fmla="*/ 4688420 w 5375717"/>
                  <a:gd name="connsiteY241" fmla="*/ 1976198 h 9200159"/>
                  <a:gd name="connsiteX242" fmla="*/ 4668371 w 5375717"/>
                  <a:gd name="connsiteY242" fmla="*/ 1945333 h 9200159"/>
                  <a:gd name="connsiteX243" fmla="*/ 4642598 w 5375717"/>
                  <a:gd name="connsiteY243" fmla="*/ 1910458 h 9200159"/>
                  <a:gd name="connsiteX244" fmla="*/ 4611521 w 5375717"/>
                  <a:gd name="connsiteY244" fmla="*/ 1872956 h 9200159"/>
                  <a:gd name="connsiteX245" fmla="*/ 4575563 w 5375717"/>
                  <a:gd name="connsiteY245" fmla="*/ 1834211 h 9200159"/>
                  <a:gd name="connsiteX246" fmla="*/ 4535145 w 5375717"/>
                  <a:gd name="connsiteY246" fmla="*/ 1795605 h 9200159"/>
                  <a:gd name="connsiteX247" fmla="*/ 4490689 w 5375717"/>
                  <a:gd name="connsiteY247" fmla="*/ 1758523 h 9200159"/>
                  <a:gd name="connsiteX248" fmla="*/ 4442619 w 5375717"/>
                  <a:gd name="connsiteY248" fmla="*/ 1724347 h 9200159"/>
                  <a:gd name="connsiteX249" fmla="*/ 4391354 w 5375717"/>
                  <a:gd name="connsiteY249" fmla="*/ 1694461 h 9200159"/>
                  <a:gd name="connsiteX250" fmla="*/ 4349444 w 5375717"/>
                  <a:gd name="connsiteY250" fmla="*/ 1676458 h 9200159"/>
                  <a:gd name="connsiteX251" fmla="*/ 4305646 w 5375717"/>
                  <a:gd name="connsiteY251" fmla="*/ 1664454 h 9200159"/>
                  <a:gd name="connsiteX252" fmla="*/ 4260012 w 5375717"/>
                  <a:gd name="connsiteY252" fmla="*/ 1657661 h 9200159"/>
                  <a:gd name="connsiteX253" fmla="*/ 4212595 w 5375717"/>
                  <a:gd name="connsiteY253" fmla="*/ 1655293 h 9200159"/>
                  <a:gd name="connsiteX254" fmla="*/ 4163446 w 5375717"/>
                  <a:gd name="connsiteY254" fmla="*/ 1656563 h 9200159"/>
                  <a:gd name="connsiteX255" fmla="*/ 4112619 w 5375717"/>
                  <a:gd name="connsiteY255" fmla="*/ 1660684 h 9200159"/>
                  <a:gd name="connsiteX256" fmla="*/ 4060165 w 5375717"/>
                  <a:gd name="connsiteY256" fmla="*/ 1666869 h 9200159"/>
                  <a:gd name="connsiteX257" fmla="*/ 4006137 w 5375717"/>
                  <a:gd name="connsiteY257" fmla="*/ 1674332 h 9200159"/>
                  <a:gd name="connsiteX258" fmla="*/ 3966082 w 5375717"/>
                  <a:gd name="connsiteY258" fmla="*/ 1680915 h 9200159"/>
                  <a:gd name="connsiteX259" fmla="*/ 3920181 w 5375717"/>
                  <a:gd name="connsiteY259" fmla="*/ 1690013 h 9200159"/>
                  <a:gd name="connsiteX260" fmla="*/ 3869897 w 5375717"/>
                  <a:gd name="connsiteY260" fmla="*/ 1701435 h 9200159"/>
                  <a:gd name="connsiteX261" fmla="*/ 3816688 w 5375717"/>
                  <a:gd name="connsiteY261" fmla="*/ 1714986 h 9200159"/>
                  <a:gd name="connsiteX262" fmla="*/ 3762015 w 5375717"/>
                  <a:gd name="connsiteY262" fmla="*/ 1730475 h 9200159"/>
                  <a:gd name="connsiteX263" fmla="*/ 3707340 w 5375717"/>
                  <a:gd name="connsiteY263" fmla="*/ 1747708 h 9200159"/>
                  <a:gd name="connsiteX264" fmla="*/ 3654121 w 5375717"/>
                  <a:gd name="connsiteY264" fmla="*/ 1766493 h 9200159"/>
                  <a:gd name="connsiteX265" fmla="*/ 3603821 w 5375717"/>
                  <a:gd name="connsiteY265" fmla="*/ 1786636 h 9200159"/>
                  <a:gd name="connsiteX266" fmla="*/ 3557898 w 5375717"/>
                  <a:gd name="connsiteY266" fmla="*/ 1807946 h 9200159"/>
                  <a:gd name="connsiteX267" fmla="*/ 3517814 w 5375717"/>
                  <a:gd name="connsiteY267" fmla="*/ 1830229 h 9200159"/>
                  <a:gd name="connsiteX268" fmla="*/ 3485029 w 5375717"/>
                  <a:gd name="connsiteY268" fmla="*/ 1853292 h 9200159"/>
                  <a:gd name="connsiteX269" fmla="*/ 3447198 w 5375717"/>
                  <a:gd name="connsiteY269" fmla="*/ 1900989 h 9200159"/>
                  <a:gd name="connsiteX270" fmla="*/ 3435707 w 5375717"/>
                  <a:gd name="connsiteY270" fmla="*/ 1949993 h 9200159"/>
                  <a:gd name="connsiteX271" fmla="*/ 3435585 w 5375717"/>
                  <a:gd name="connsiteY271" fmla="*/ 1993948 h 9200159"/>
                  <a:gd name="connsiteX272" fmla="*/ 3444905 w 5375717"/>
                  <a:gd name="connsiteY272" fmla="*/ 2035160 h 9200159"/>
                  <a:gd name="connsiteX273" fmla="*/ 3461740 w 5375717"/>
                  <a:gd name="connsiteY273" fmla="*/ 2075936 h 9200159"/>
                  <a:gd name="connsiteX274" fmla="*/ 3484161 w 5375717"/>
                  <a:gd name="connsiteY274" fmla="*/ 2118586 h 9200159"/>
                  <a:gd name="connsiteX275" fmla="*/ 3510241 w 5375717"/>
                  <a:gd name="connsiteY275" fmla="*/ 2165415 h 9200159"/>
                  <a:gd name="connsiteX276" fmla="*/ 3549879 w 5375717"/>
                  <a:gd name="connsiteY276" fmla="*/ 2200113 h 9200159"/>
                  <a:gd name="connsiteX277" fmla="*/ 3569600 w 5375717"/>
                  <a:gd name="connsiteY277" fmla="*/ 2191789 h 9200159"/>
                  <a:gd name="connsiteX278" fmla="*/ 3589916 w 5375717"/>
                  <a:gd name="connsiteY278" fmla="*/ 2170118 h 9200159"/>
                  <a:gd name="connsiteX279" fmla="*/ 3611320 w 5375717"/>
                  <a:gd name="connsiteY279" fmla="*/ 2137924 h 9200159"/>
                  <a:gd name="connsiteX280" fmla="*/ 3634308 w 5375717"/>
                  <a:gd name="connsiteY280" fmla="*/ 2098036 h 9200159"/>
                  <a:gd name="connsiteX281" fmla="*/ 3659374 w 5375717"/>
                  <a:gd name="connsiteY281" fmla="*/ 2053277 h 9200159"/>
                  <a:gd name="connsiteX282" fmla="*/ 3687012 w 5375717"/>
                  <a:gd name="connsiteY282" fmla="*/ 2006475 h 9200159"/>
                  <a:gd name="connsiteX283" fmla="*/ 3725427 w 5375717"/>
                  <a:gd name="connsiteY283" fmla="*/ 1951401 h 9200159"/>
                  <a:gd name="connsiteX284" fmla="*/ 3768471 w 5375717"/>
                  <a:gd name="connsiteY284" fmla="*/ 1899962 h 9200159"/>
                  <a:gd name="connsiteX285" fmla="*/ 3812558 w 5375717"/>
                  <a:gd name="connsiteY285" fmla="*/ 1854262 h 9200159"/>
                  <a:gd name="connsiteX286" fmla="*/ 3854101 w 5375717"/>
                  <a:gd name="connsiteY286" fmla="*/ 1816401 h 9200159"/>
                  <a:gd name="connsiteX287" fmla="*/ 3889513 w 5375717"/>
                  <a:gd name="connsiteY287" fmla="*/ 1788480 h 9200159"/>
                  <a:gd name="connsiteX288" fmla="*/ 3927601 w 5375717"/>
                  <a:gd name="connsiteY288" fmla="*/ 1770865 h 9200159"/>
                  <a:gd name="connsiteX289" fmla="*/ 3923819 w 5375717"/>
                  <a:gd name="connsiteY289" fmla="*/ 1782975 h 9200159"/>
                  <a:gd name="connsiteX290" fmla="*/ 3906187 w 5375717"/>
                  <a:gd name="connsiteY290" fmla="*/ 1806761 h 9200159"/>
                  <a:gd name="connsiteX291" fmla="*/ 3843716 w 5375717"/>
                  <a:gd name="connsiteY291" fmla="*/ 1882444 h 9200159"/>
                  <a:gd name="connsiteX292" fmla="*/ 3806046 w 5375717"/>
                  <a:gd name="connsiteY292" fmla="*/ 1930881 h 9200159"/>
                  <a:gd name="connsiteX293" fmla="*/ 3768868 w 5375717"/>
                  <a:gd name="connsiteY293" fmla="*/ 1984077 h 9200159"/>
                  <a:gd name="connsiteX294" fmla="*/ 3735767 w 5375717"/>
                  <a:gd name="connsiteY294" fmla="*/ 2040302 h 9200159"/>
                  <a:gd name="connsiteX295" fmla="*/ 3710329 w 5375717"/>
                  <a:gd name="connsiteY295" fmla="*/ 2097826 h 9200159"/>
                  <a:gd name="connsiteX296" fmla="*/ 3692348 w 5375717"/>
                  <a:gd name="connsiteY296" fmla="*/ 2164811 h 9200159"/>
                  <a:gd name="connsiteX297" fmla="*/ 3684340 w 5375717"/>
                  <a:gd name="connsiteY297" fmla="*/ 2229519 h 9200159"/>
                  <a:gd name="connsiteX298" fmla="*/ 3683735 w 5375717"/>
                  <a:gd name="connsiteY298" fmla="*/ 2289169 h 9200159"/>
                  <a:gd name="connsiteX299" fmla="*/ 3687963 w 5375717"/>
                  <a:gd name="connsiteY299" fmla="*/ 2340980 h 9200159"/>
                  <a:gd name="connsiteX300" fmla="*/ 3694455 w 5375717"/>
                  <a:gd name="connsiteY300" fmla="*/ 2382174 h 9200159"/>
                  <a:gd name="connsiteX301" fmla="*/ 3700642 w 5375717"/>
                  <a:gd name="connsiteY301" fmla="*/ 2409970 h 9200159"/>
                  <a:gd name="connsiteX302" fmla="*/ 3710603 w 5375717"/>
                  <a:gd name="connsiteY302" fmla="*/ 2446136 h 9200159"/>
                  <a:gd name="connsiteX303" fmla="*/ 3710695 w 5375717"/>
                  <a:gd name="connsiteY303" fmla="*/ 2467211 h 9200159"/>
                  <a:gd name="connsiteX304" fmla="*/ 3686235 w 5375717"/>
                  <a:gd name="connsiteY304" fmla="*/ 2502618 h 9200159"/>
                  <a:gd name="connsiteX305" fmla="*/ 3620630 w 5375717"/>
                  <a:gd name="connsiteY305" fmla="*/ 2535177 h 9200159"/>
                  <a:gd name="connsiteX306" fmla="*/ 3569290 w 5375717"/>
                  <a:gd name="connsiteY306" fmla="*/ 2552690 h 9200159"/>
                  <a:gd name="connsiteX307" fmla="*/ 3503935 w 5375717"/>
                  <a:gd name="connsiteY307" fmla="*/ 2572254 h 9200159"/>
                  <a:gd name="connsiteX308" fmla="*/ 3423321 w 5375717"/>
                  <a:gd name="connsiteY308" fmla="*/ 2594790 h 9200159"/>
                  <a:gd name="connsiteX309" fmla="*/ 3326205 w 5375717"/>
                  <a:gd name="connsiteY309" fmla="*/ 2621218 h 9200159"/>
                  <a:gd name="connsiteX310" fmla="*/ 3237051 w 5375717"/>
                  <a:gd name="connsiteY310" fmla="*/ 2643797 h 9200159"/>
                  <a:gd name="connsiteX311" fmla="*/ 3161109 w 5375717"/>
                  <a:gd name="connsiteY311" fmla="*/ 2659671 h 9200159"/>
                  <a:gd name="connsiteX312" fmla="*/ 3097327 w 5375717"/>
                  <a:gd name="connsiteY312" fmla="*/ 2669208 h 9200159"/>
                  <a:gd name="connsiteX313" fmla="*/ 3044655 w 5375717"/>
                  <a:gd name="connsiteY313" fmla="*/ 2672777 h 9200159"/>
                  <a:gd name="connsiteX314" fmla="*/ 3002042 w 5375717"/>
                  <a:gd name="connsiteY314" fmla="*/ 2670746 h 9200159"/>
                  <a:gd name="connsiteX315" fmla="*/ 2942793 w 5375717"/>
                  <a:gd name="connsiteY315" fmla="*/ 2651355 h 9200159"/>
                  <a:gd name="connsiteX316" fmla="*/ 2911176 w 5375717"/>
                  <a:gd name="connsiteY316" fmla="*/ 2613980 h 9200159"/>
                  <a:gd name="connsiteX317" fmla="*/ 2898786 w 5375717"/>
                  <a:gd name="connsiteY317" fmla="*/ 2561567 h 9200159"/>
                  <a:gd name="connsiteX318" fmla="*/ 2896950 w 5375717"/>
                  <a:gd name="connsiteY318" fmla="*/ 2506720 h 9200159"/>
                  <a:gd name="connsiteX319" fmla="*/ 2897525 w 5375717"/>
                  <a:gd name="connsiteY319" fmla="*/ 2469693 h 9200159"/>
                  <a:gd name="connsiteX320" fmla="*/ 2899110 w 5375717"/>
                  <a:gd name="connsiteY320" fmla="*/ 2427312 h 9200159"/>
                  <a:gd name="connsiteX321" fmla="*/ 2901715 w 5375717"/>
                  <a:gd name="connsiteY321" fmla="*/ 2380366 h 9200159"/>
                  <a:gd name="connsiteX322" fmla="*/ 2905351 w 5375717"/>
                  <a:gd name="connsiteY322" fmla="*/ 2329639 h 9200159"/>
                  <a:gd name="connsiteX323" fmla="*/ 2910029 w 5375717"/>
                  <a:gd name="connsiteY323" fmla="*/ 2275921 h 9200159"/>
                  <a:gd name="connsiteX324" fmla="*/ 2915760 w 5375717"/>
                  <a:gd name="connsiteY324" fmla="*/ 2219997 h 9200159"/>
                  <a:gd name="connsiteX325" fmla="*/ 2922554 w 5375717"/>
                  <a:gd name="connsiteY325" fmla="*/ 2162655 h 9200159"/>
                  <a:gd name="connsiteX326" fmla="*/ 2930421 w 5375717"/>
                  <a:gd name="connsiteY326" fmla="*/ 2104681 h 9200159"/>
                  <a:gd name="connsiteX327" fmla="*/ 2939374 w 5375717"/>
                  <a:gd name="connsiteY327" fmla="*/ 2046863 h 9200159"/>
                  <a:gd name="connsiteX328" fmla="*/ 2949421 w 5375717"/>
                  <a:gd name="connsiteY328" fmla="*/ 1989988 h 9200159"/>
                  <a:gd name="connsiteX329" fmla="*/ 2960575 w 5375717"/>
                  <a:gd name="connsiteY329" fmla="*/ 1934842 h 9200159"/>
                  <a:gd name="connsiteX330" fmla="*/ 2972846 w 5375717"/>
                  <a:gd name="connsiteY330" fmla="*/ 1882214 h 9200159"/>
                  <a:gd name="connsiteX331" fmla="*/ 2986244 w 5375717"/>
                  <a:gd name="connsiteY331" fmla="*/ 1832888 h 9200159"/>
                  <a:gd name="connsiteX332" fmla="*/ 3000780 w 5375717"/>
                  <a:gd name="connsiteY332" fmla="*/ 1787654 h 9200159"/>
                  <a:gd name="connsiteX333" fmla="*/ 3009547 w 5375717"/>
                  <a:gd name="connsiteY333" fmla="*/ 1761411 h 9200159"/>
                  <a:gd name="connsiteX334" fmla="*/ 3018540 w 5375717"/>
                  <a:gd name="connsiteY334" fmla="*/ 1731893 h 9200159"/>
                  <a:gd name="connsiteX335" fmla="*/ 3036917 w 5375717"/>
                  <a:gd name="connsiteY335" fmla="*/ 1663724 h 9200159"/>
                  <a:gd name="connsiteX336" fmla="*/ 3046158 w 5375717"/>
                  <a:gd name="connsiteY336" fmla="*/ 1625418 h 9200159"/>
                  <a:gd name="connsiteX337" fmla="*/ 3055339 w 5375717"/>
                  <a:gd name="connsiteY337" fmla="*/ 1584529 h 9200159"/>
                  <a:gd name="connsiteX338" fmla="*/ 3064386 w 5375717"/>
                  <a:gd name="connsiteY338" fmla="*/ 1541229 h 9200159"/>
                  <a:gd name="connsiteX339" fmla="*/ 3073229 w 5375717"/>
                  <a:gd name="connsiteY339" fmla="*/ 1495690 h 9200159"/>
                  <a:gd name="connsiteX340" fmla="*/ 3081795 w 5375717"/>
                  <a:gd name="connsiteY340" fmla="*/ 1448085 h 9200159"/>
                  <a:gd name="connsiteX341" fmla="*/ 3090013 w 5375717"/>
                  <a:gd name="connsiteY341" fmla="*/ 1398587 h 9200159"/>
                  <a:gd name="connsiteX342" fmla="*/ 3097811 w 5375717"/>
                  <a:gd name="connsiteY342" fmla="*/ 1347369 h 9200159"/>
                  <a:gd name="connsiteX343" fmla="*/ 3105118 w 5375717"/>
                  <a:gd name="connsiteY343" fmla="*/ 1294603 h 9200159"/>
                  <a:gd name="connsiteX344" fmla="*/ 3111860 w 5375717"/>
                  <a:gd name="connsiteY344" fmla="*/ 1240462 h 9200159"/>
                  <a:gd name="connsiteX345" fmla="*/ 3117968 w 5375717"/>
                  <a:gd name="connsiteY345" fmla="*/ 1185118 h 9200159"/>
                  <a:gd name="connsiteX346" fmla="*/ 3123368 w 5375717"/>
                  <a:gd name="connsiteY346" fmla="*/ 1128745 h 9200159"/>
                  <a:gd name="connsiteX347" fmla="*/ 3127989 w 5375717"/>
                  <a:gd name="connsiteY347" fmla="*/ 1071515 h 9200159"/>
                  <a:gd name="connsiteX348" fmla="*/ 3131759 w 5375717"/>
                  <a:gd name="connsiteY348" fmla="*/ 1013600 h 9200159"/>
                  <a:gd name="connsiteX349" fmla="*/ 3134607 w 5375717"/>
                  <a:gd name="connsiteY349" fmla="*/ 955173 h 9200159"/>
                  <a:gd name="connsiteX350" fmla="*/ 3136460 w 5375717"/>
                  <a:gd name="connsiteY350" fmla="*/ 896407 h 9200159"/>
                  <a:gd name="connsiteX351" fmla="*/ 3137247 w 5375717"/>
                  <a:gd name="connsiteY351" fmla="*/ 837475 h 9200159"/>
                  <a:gd name="connsiteX352" fmla="*/ 3136895 w 5375717"/>
                  <a:gd name="connsiteY352" fmla="*/ 778549 h 9200159"/>
                  <a:gd name="connsiteX353" fmla="*/ 3135334 w 5375717"/>
                  <a:gd name="connsiteY353" fmla="*/ 719802 h 9200159"/>
                  <a:gd name="connsiteX354" fmla="*/ 3132491 w 5375717"/>
                  <a:gd name="connsiteY354" fmla="*/ 661407 h 9200159"/>
                  <a:gd name="connsiteX355" fmla="*/ 3128295 w 5375717"/>
                  <a:gd name="connsiteY355" fmla="*/ 603536 h 9200159"/>
                  <a:gd name="connsiteX356" fmla="*/ 3122673 w 5375717"/>
                  <a:gd name="connsiteY356" fmla="*/ 546362 h 9200159"/>
                  <a:gd name="connsiteX357" fmla="*/ 3115554 w 5375717"/>
                  <a:gd name="connsiteY357" fmla="*/ 490057 h 9200159"/>
                  <a:gd name="connsiteX358" fmla="*/ 3106867 w 5375717"/>
                  <a:gd name="connsiteY358" fmla="*/ 434795 h 9200159"/>
                  <a:gd name="connsiteX359" fmla="*/ 3096538 w 5375717"/>
                  <a:gd name="connsiteY359" fmla="*/ 380748 h 9200159"/>
                  <a:gd name="connsiteX360" fmla="*/ 3079805 w 5375717"/>
                  <a:gd name="connsiteY360" fmla="*/ 313592 h 9200159"/>
                  <a:gd name="connsiteX361" fmla="*/ 3059560 w 5375717"/>
                  <a:gd name="connsiteY361" fmla="*/ 254182 h 9200159"/>
                  <a:gd name="connsiteX362" fmla="*/ 3036148 w 5375717"/>
                  <a:gd name="connsiteY362" fmla="*/ 202128 h 9200159"/>
                  <a:gd name="connsiteX363" fmla="*/ 3009916 w 5375717"/>
                  <a:gd name="connsiteY363" fmla="*/ 157037 h 9200159"/>
                  <a:gd name="connsiteX364" fmla="*/ 2981211 w 5375717"/>
                  <a:gd name="connsiteY364" fmla="*/ 118518 h 9200159"/>
                  <a:gd name="connsiteX365" fmla="*/ 2950378 w 5375717"/>
                  <a:gd name="connsiteY365" fmla="*/ 86179 h 9200159"/>
                  <a:gd name="connsiteX366" fmla="*/ 2917765 w 5375717"/>
                  <a:gd name="connsiteY366" fmla="*/ 59628 h 9200159"/>
                  <a:gd name="connsiteX367" fmla="*/ 2883717 w 5375717"/>
                  <a:gd name="connsiteY367" fmla="*/ 38475 h 9200159"/>
                  <a:gd name="connsiteX368" fmla="*/ 2848582 w 5375717"/>
                  <a:gd name="connsiteY368" fmla="*/ 22327 h 9200159"/>
                  <a:gd name="connsiteX369" fmla="*/ 2776434 w 5375717"/>
                  <a:gd name="connsiteY369" fmla="*/ 3482 h 9200159"/>
                  <a:gd name="connsiteX370" fmla="*/ 2740113 w 5375717"/>
                  <a:gd name="connsiteY370" fmla="*/ 1 h 9200159"/>
                  <a:gd name="connsiteX0" fmla="*/ 2740113 w 5375717"/>
                  <a:gd name="connsiteY0" fmla="*/ 1 h 9200159"/>
                  <a:gd name="connsiteX1" fmla="*/ 2668713 w 5375717"/>
                  <a:gd name="connsiteY1" fmla="*/ 2965 h 9200159"/>
                  <a:gd name="connsiteX2" fmla="*/ 2601275 w 5375717"/>
                  <a:gd name="connsiteY2" fmla="*/ 16553 h 9200159"/>
                  <a:gd name="connsiteX3" fmla="*/ 2540572 w 5375717"/>
                  <a:gd name="connsiteY3" fmla="*/ 37632 h 9200159"/>
                  <a:gd name="connsiteX4" fmla="*/ 2489374 w 5375717"/>
                  <a:gd name="connsiteY4" fmla="*/ 63069 h 9200159"/>
                  <a:gd name="connsiteX5" fmla="*/ 2453961 w 5375717"/>
                  <a:gd name="connsiteY5" fmla="*/ 88171 h 9200159"/>
                  <a:gd name="connsiteX6" fmla="*/ 2422320 w 5375717"/>
                  <a:gd name="connsiteY6" fmla="*/ 125125 h 9200159"/>
                  <a:gd name="connsiteX7" fmla="*/ 2387136 w 5375717"/>
                  <a:gd name="connsiteY7" fmla="*/ 178520 h 9200159"/>
                  <a:gd name="connsiteX8" fmla="*/ 2349199 w 5375717"/>
                  <a:gd name="connsiteY8" fmla="*/ 246483 h 9200159"/>
                  <a:gd name="connsiteX9" fmla="*/ 2329445 w 5375717"/>
                  <a:gd name="connsiteY9" fmla="*/ 285344 h 9200159"/>
                  <a:gd name="connsiteX10" fmla="*/ 2309298 w 5375717"/>
                  <a:gd name="connsiteY10" fmla="*/ 327146 h 9200159"/>
                  <a:gd name="connsiteX11" fmla="*/ 2288858 w 5375717"/>
                  <a:gd name="connsiteY11" fmla="*/ 371655 h 9200159"/>
                  <a:gd name="connsiteX12" fmla="*/ 2268224 w 5375717"/>
                  <a:gd name="connsiteY12" fmla="*/ 418638 h 9200159"/>
                  <a:gd name="connsiteX13" fmla="*/ 2247493 w 5375717"/>
                  <a:gd name="connsiteY13" fmla="*/ 467860 h 9200159"/>
                  <a:gd name="connsiteX14" fmla="*/ 2226765 w 5375717"/>
                  <a:gd name="connsiteY14" fmla="*/ 519089 h 9200159"/>
                  <a:gd name="connsiteX15" fmla="*/ 2206138 w 5375717"/>
                  <a:gd name="connsiteY15" fmla="*/ 572089 h 9200159"/>
                  <a:gd name="connsiteX16" fmla="*/ 2185711 w 5375717"/>
                  <a:gd name="connsiteY16" fmla="*/ 626628 h 9200159"/>
                  <a:gd name="connsiteX17" fmla="*/ 2165584 w 5375717"/>
                  <a:gd name="connsiteY17" fmla="*/ 682471 h 9200159"/>
                  <a:gd name="connsiteX18" fmla="*/ 2145853 w 5375717"/>
                  <a:gd name="connsiteY18" fmla="*/ 739386 h 9200159"/>
                  <a:gd name="connsiteX19" fmla="*/ 2126620 w 5375717"/>
                  <a:gd name="connsiteY19" fmla="*/ 797137 h 9200159"/>
                  <a:gd name="connsiteX20" fmla="*/ 2107981 w 5375717"/>
                  <a:gd name="connsiteY20" fmla="*/ 855491 h 9200159"/>
                  <a:gd name="connsiteX21" fmla="*/ 2090035 w 5375717"/>
                  <a:gd name="connsiteY21" fmla="*/ 914215 h 9200159"/>
                  <a:gd name="connsiteX22" fmla="*/ 2072882 w 5375717"/>
                  <a:gd name="connsiteY22" fmla="*/ 973075 h 9200159"/>
                  <a:gd name="connsiteX23" fmla="*/ 2056621 w 5375717"/>
                  <a:gd name="connsiteY23" fmla="*/ 1031836 h 9200159"/>
                  <a:gd name="connsiteX24" fmla="*/ 2041349 w 5375717"/>
                  <a:gd name="connsiteY24" fmla="*/ 1090266 h 9200159"/>
                  <a:gd name="connsiteX25" fmla="*/ 2027166 w 5375717"/>
                  <a:gd name="connsiteY25" fmla="*/ 1148130 h 9200159"/>
                  <a:gd name="connsiteX26" fmla="*/ 2014170 w 5375717"/>
                  <a:gd name="connsiteY26" fmla="*/ 1205195 h 9200159"/>
                  <a:gd name="connsiteX27" fmla="*/ 2002460 w 5375717"/>
                  <a:gd name="connsiteY27" fmla="*/ 1261226 h 9200159"/>
                  <a:gd name="connsiteX28" fmla="*/ 1992134 w 5375717"/>
                  <a:gd name="connsiteY28" fmla="*/ 1315991 h 9200159"/>
                  <a:gd name="connsiteX29" fmla="*/ 1983293 w 5375717"/>
                  <a:gd name="connsiteY29" fmla="*/ 1369254 h 9200159"/>
                  <a:gd name="connsiteX30" fmla="*/ 1976033 w 5375717"/>
                  <a:gd name="connsiteY30" fmla="*/ 1420784 h 9200159"/>
                  <a:gd name="connsiteX31" fmla="*/ 1970454 w 5375717"/>
                  <a:gd name="connsiteY31" fmla="*/ 1470344 h 9200159"/>
                  <a:gd name="connsiteX32" fmla="*/ 1964608 w 5375717"/>
                  <a:gd name="connsiteY32" fmla="*/ 1517495 h 9200159"/>
                  <a:gd name="connsiteX33" fmla="*/ 1956302 w 5375717"/>
                  <a:gd name="connsiteY33" fmla="*/ 1564999 h 9200159"/>
                  <a:gd name="connsiteX34" fmla="*/ 1945684 w 5375717"/>
                  <a:gd name="connsiteY34" fmla="*/ 1612803 h 9200159"/>
                  <a:gd name="connsiteX35" fmla="*/ 1932903 w 5375717"/>
                  <a:gd name="connsiteY35" fmla="*/ 1660859 h 9200159"/>
                  <a:gd name="connsiteX36" fmla="*/ 1918109 w 5375717"/>
                  <a:gd name="connsiteY36" fmla="*/ 1709114 h 9200159"/>
                  <a:gd name="connsiteX37" fmla="*/ 1901451 w 5375717"/>
                  <a:gd name="connsiteY37" fmla="*/ 1757518 h 9200159"/>
                  <a:gd name="connsiteX38" fmla="*/ 1883078 w 5375717"/>
                  <a:gd name="connsiteY38" fmla="*/ 1806019 h 9200159"/>
                  <a:gd name="connsiteX39" fmla="*/ 1863139 w 5375717"/>
                  <a:gd name="connsiteY39" fmla="*/ 1854568 h 9200159"/>
                  <a:gd name="connsiteX40" fmla="*/ 1841784 w 5375717"/>
                  <a:gd name="connsiteY40" fmla="*/ 1903112 h 9200159"/>
                  <a:gd name="connsiteX41" fmla="*/ 1819161 w 5375717"/>
                  <a:gd name="connsiteY41" fmla="*/ 1951602 h 9200159"/>
                  <a:gd name="connsiteX42" fmla="*/ 1795420 w 5375717"/>
                  <a:gd name="connsiteY42" fmla="*/ 1999986 h 9200159"/>
                  <a:gd name="connsiteX43" fmla="*/ 1770709 w 5375717"/>
                  <a:gd name="connsiteY43" fmla="*/ 2048213 h 9200159"/>
                  <a:gd name="connsiteX44" fmla="*/ 1745179 w 5375717"/>
                  <a:gd name="connsiteY44" fmla="*/ 2096232 h 9200159"/>
                  <a:gd name="connsiteX45" fmla="*/ 1718978 w 5375717"/>
                  <a:gd name="connsiteY45" fmla="*/ 2143993 h 9200159"/>
                  <a:gd name="connsiteX46" fmla="*/ 1692255 w 5375717"/>
                  <a:gd name="connsiteY46" fmla="*/ 2191444 h 9200159"/>
                  <a:gd name="connsiteX47" fmla="*/ 1665160 w 5375717"/>
                  <a:gd name="connsiteY47" fmla="*/ 2238535 h 9200159"/>
                  <a:gd name="connsiteX48" fmla="*/ 1637842 w 5375717"/>
                  <a:gd name="connsiteY48" fmla="*/ 2285214 h 9200159"/>
                  <a:gd name="connsiteX49" fmla="*/ 1610449 w 5375717"/>
                  <a:gd name="connsiteY49" fmla="*/ 2331431 h 9200159"/>
                  <a:gd name="connsiteX50" fmla="*/ 1529318 w 5375717"/>
                  <a:gd name="connsiteY50" fmla="*/ 2466799 h 9200159"/>
                  <a:gd name="connsiteX51" fmla="*/ 1477594 w 5375717"/>
                  <a:gd name="connsiteY51" fmla="*/ 2553799 h 9200159"/>
                  <a:gd name="connsiteX52" fmla="*/ 1452889 w 5375717"/>
                  <a:gd name="connsiteY52" fmla="*/ 2596173 h 9200159"/>
                  <a:gd name="connsiteX53" fmla="*/ 1429154 w 5375717"/>
                  <a:gd name="connsiteY53" fmla="*/ 2637729 h 9200159"/>
                  <a:gd name="connsiteX54" fmla="*/ 1406537 w 5375717"/>
                  <a:gd name="connsiteY54" fmla="*/ 2678414 h 9200159"/>
                  <a:gd name="connsiteX55" fmla="*/ 1385190 w 5375717"/>
                  <a:gd name="connsiteY55" fmla="*/ 2718179 h 9200159"/>
                  <a:gd name="connsiteX56" fmla="*/ 1365259 w 5375717"/>
                  <a:gd name="connsiteY56" fmla="*/ 2756972 h 9200159"/>
                  <a:gd name="connsiteX57" fmla="*/ 1346896 w 5375717"/>
                  <a:gd name="connsiteY57" fmla="*/ 2794743 h 9200159"/>
                  <a:gd name="connsiteX58" fmla="*/ 1330248 w 5375717"/>
                  <a:gd name="connsiteY58" fmla="*/ 2831441 h 9200159"/>
                  <a:gd name="connsiteX59" fmla="*/ 1315465 w 5375717"/>
                  <a:gd name="connsiteY59" fmla="*/ 2867014 h 9200159"/>
                  <a:gd name="connsiteX60" fmla="*/ 1299099 w 5375717"/>
                  <a:gd name="connsiteY60" fmla="*/ 2908144 h 9200159"/>
                  <a:gd name="connsiteX61" fmla="*/ 1206417 w 5375717"/>
                  <a:gd name="connsiteY61" fmla="*/ 3137377 h 9200159"/>
                  <a:gd name="connsiteX62" fmla="*/ 1166884 w 5375717"/>
                  <a:gd name="connsiteY62" fmla="*/ 3237123 h 9200159"/>
                  <a:gd name="connsiteX63" fmla="*/ 1147148 w 5375717"/>
                  <a:gd name="connsiteY63" fmla="*/ 3288088 h 9200159"/>
                  <a:gd name="connsiteX64" fmla="*/ 1127619 w 5375717"/>
                  <a:gd name="connsiteY64" fmla="*/ 3339572 h 9200159"/>
                  <a:gd name="connsiteX65" fmla="*/ 1108436 w 5375717"/>
                  <a:gd name="connsiteY65" fmla="*/ 3391415 h 9200159"/>
                  <a:gd name="connsiteX66" fmla="*/ 1089739 w 5375717"/>
                  <a:gd name="connsiteY66" fmla="*/ 3443460 h 9200159"/>
                  <a:gd name="connsiteX67" fmla="*/ 1071668 w 5375717"/>
                  <a:gd name="connsiteY67" fmla="*/ 3495547 h 9200159"/>
                  <a:gd name="connsiteX68" fmla="*/ 1054362 w 5375717"/>
                  <a:gd name="connsiteY68" fmla="*/ 3547520 h 9200159"/>
                  <a:gd name="connsiteX69" fmla="*/ 1037961 w 5375717"/>
                  <a:gd name="connsiteY69" fmla="*/ 3599220 h 9200159"/>
                  <a:gd name="connsiteX70" fmla="*/ 1022604 w 5375717"/>
                  <a:gd name="connsiteY70" fmla="*/ 3650488 h 9200159"/>
                  <a:gd name="connsiteX71" fmla="*/ 1008431 w 5375717"/>
                  <a:gd name="connsiteY71" fmla="*/ 3701167 h 9200159"/>
                  <a:gd name="connsiteX72" fmla="*/ 995581 w 5375717"/>
                  <a:gd name="connsiteY72" fmla="*/ 3751098 h 9200159"/>
                  <a:gd name="connsiteX73" fmla="*/ 984194 w 5375717"/>
                  <a:gd name="connsiteY73" fmla="*/ 3800123 h 9200159"/>
                  <a:gd name="connsiteX74" fmla="*/ 974410 w 5375717"/>
                  <a:gd name="connsiteY74" fmla="*/ 3848085 h 9200159"/>
                  <a:gd name="connsiteX75" fmla="*/ 966368 w 5375717"/>
                  <a:gd name="connsiteY75" fmla="*/ 3894824 h 9200159"/>
                  <a:gd name="connsiteX76" fmla="*/ 960208 w 5375717"/>
                  <a:gd name="connsiteY76" fmla="*/ 3940183 h 9200159"/>
                  <a:gd name="connsiteX77" fmla="*/ 956069 w 5375717"/>
                  <a:gd name="connsiteY77" fmla="*/ 3984003 h 9200159"/>
                  <a:gd name="connsiteX78" fmla="*/ 954091 w 5375717"/>
                  <a:gd name="connsiteY78" fmla="*/ 4026126 h 9200159"/>
                  <a:gd name="connsiteX79" fmla="*/ 954414 w 5375717"/>
                  <a:gd name="connsiteY79" fmla="*/ 4066395 h 9200159"/>
                  <a:gd name="connsiteX80" fmla="*/ 957177 w 5375717"/>
                  <a:gd name="connsiteY80" fmla="*/ 4104651 h 9200159"/>
                  <a:gd name="connsiteX81" fmla="*/ 962519 w 5375717"/>
                  <a:gd name="connsiteY81" fmla="*/ 4140735 h 9200159"/>
                  <a:gd name="connsiteX82" fmla="*/ 973530 w 5375717"/>
                  <a:gd name="connsiteY82" fmla="*/ 4199215 h 9200159"/>
                  <a:gd name="connsiteX83" fmla="*/ 984987 w 5375717"/>
                  <a:gd name="connsiteY83" fmla="*/ 4263465 h 9200159"/>
                  <a:gd name="connsiteX84" fmla="*/ 996251 w 5375717"/>
                  <a:gd name="connsiteY84" fmla="*/ 4333250 h 9200159"/>
                  <a:gd name="connsiteX85" fmla="*/ 1006684 w 5375717"/>
                  <a:gd name="connsiteY85" fmla="*/ 4408334 h 9200159"/>
                  <a:gd name="connsiteX86" fmla="*/ 1011391 w 5375717"/>
                  <a:gd name="connsiteY86" fmla="*/ 4447789 h 9200159"/>
                  <a:gd name="connsiteX87" fmla="*/ 1015650 w 5375717"/>
                  <a:gd name="connsiteY87" fmla="*/ 4488481 h 9200159"/>
                  <a:gd name="connsiteX88" fmla="*/ 1019384 w 5375717"/>
                  <a:gd name="connsiteY88" fmla="*/ 4530379 h 9200159"/>
                  <a:gd name="connsiteX89" fmla="*/ 1022511 w 5375717"/>
                  <a:gd name="connsiteY89" fmla="*/ 4573455 h 9200159"/>
                  <a:gd name="connsiteX90" fmla="*/ 1024952 w 5375717"/>
                  <a:gd name="connsiteY90" fmla="*/ 4617680 h 9200159"/>
                  <a:gd name="connsiteX91" fmla="*/ 1026628 w 5375717"/>
                  <a:gd name="connsiteY91" fmla="*/ 4663022 h 9200159"/>
                  <a:gd name="connsiteX92" fmla="*/ 1027458 w 5375717"/>
                  <a:gd name="connsiteY92" fmla="*/ 4709454 h 9200159"/>
                  <a:gd name="connsiteX93" fmla="*/ 1027364 w 5375717"/>
                  <a:gd name="connsiteY93" fmla="*/ 4756946 h 9200159"/>
                  <a:gd name="connsiteX94" fmla="*/ 1026265 w 5375717"/>
                  <a:gd name="connsiteY94" fmla="*/ 4805468 h 9200159"/>
                  <a:gd name="connsiteX95" fmla="*/ 1024082 w 5375717"/>
                  <a:gd name="connsiteY95" fmla="*/ 4854990 h 9200159"/>
                  <a:gd name="connsiteX96" fmla="*/ 1020734 w 5375717"/>
                  <a:gd name="connsiteY96" fmla="*/ 4905484 h 9200159"/>
                  <a:gd name="connsiteX97" fmla="*/ 1016143 w 5375717"/>
                  <a:gd name="connsiteY97" fmla="*/ 4956920 h 9200159"/>
                  <a:gd name="connsiteX98" fmla="*/ 1010228 w 5375717"/>
                  <a:gd name="connsiteY98" fmla="*/ 5009268 h 9200159"/>
                  <a:gd name="connsiteX99" fmla="*/ 1002910 w 5375717"/>
                  <a:gd name="connsiteY99" fmla="*/ 5062500 h 9200159"/>
                  <a:gd name="connsiteX100" fmla="*/ 994109 w 5375717"/>
                  <a:gd name="connsiteY100" fmla="*/ 5116584 h 9200159"/>
                  <a:gd name="connsiteX101" fmla="*/ 983746 w 5375717"/>
                  <a:gd name="connsiteY101" fmla="*/ 5171493 h 9200159"/>
                  <a:gd name="connsiteX102" fmla="*/ 971740 w 5375717"/>
                  <a:gd name="connsiteY102" fmla="*/ 5227197 h 9200159"/>
                  <a:gd name="connsiteX103" fmla="*/ 958012 w 5375717"/>
                  <a:gd name="connsiteY103" fmla="*/ 5283665 h 9200159"/>
                  <a:gd name="connsiteX104" fmla="*/ 942482 w 5375717"/>
                  <a:gd name="connsiteY104" fmla="*/ 5340870 h 9200159"/>
                  <a:gd name="connsiteX105" fmla="*/ 925071 w 5375717"/>
                  <a:gd name="connsiteY105" fmla="*/ 5398780 h 9200159"/>
                  <a:gd name="connsiteX106" fmla="*/ 905699 w 5375717"/>
                  <a:gd name="connsiteY106" fmla="*/ 5457368 h 9200159"/>
                  <a:gd name="connsiteX107" fmla="*/ 884285 w 5375717"/>
                  <a:gd name="connsiteY107" fmla="*/ 5516603 h 9200159"/>
                  <a:gd name="connsiteX108" fmla="*/ 860751 w 5375717"/>
                  <a:gd name="connsiteY108" fmla="*/ 5576455 h 9200159"/>
                  <a:gd name="connsiteX109" fmla="*/ 835017 w 5375717"/>
                  <a:gd name="connsiteY109" fmla="*/ 5636897 h 9200159"/>
                  <a:gd name="connsiteX110" fmla="*/ 807003 w 5375717"/>
                  <a:gd name="connsiteY110" fmla="*/ 5697897 h 9200159"/>
                  <a:gd name="connsiteX111" fmla="*/ 776629 w 5375717"/>
                  <a:gd name="connsiteY111" fmla="*/ 5759427 h 9200159"/>
                  <a:gd name="connsiteX112" fmla="*/ 753704 w 5375717"/>
                  <a:gd name="connsiteY112" fmla="*/ 5803204 h 9200159"/>
                  <a:gd name="connsiteX113" fmla="*/ 729638 w 5375717"/>
                  <a:gd name="connsiteY113" fmla="*/ 5847006 h 9200159"/>
                  <a:gd name="connsiteX114" fmla="*/ 704501 w 5375717"/>
                  <a:gd name="connsiteY114" fmla="*/ 5890792 h 9200159"/>
                  <a:gd name="connsiteX115" fmla="*/ 678363 w 5375717"/>
                  <a:gd name="connsiteY115" fmla="*/ 5934520 h 9200159"/>
                  <a:gd name="connsiteX116" fmla="*/ 651293 w 5375717"/>
                  <a:gd name="connsiteY116" fmla="*/ 5978150 h 9200159"/>
                  <a:gd name="connsiteX117" fmla="*/ 623362 w 5375717"/>
                  <a:gd name="connsiteY117" fmla="*/ 6021642 h 9200159"/>
                  <a:gd name="connsiteX118" fmla="*/ 594639 w 5375717"/>
                  <a:gd name="connsiteY118" fmla="*/ 6064955 h 9200159"/>
                  <a:gd name="connsiteX119" fmla="*/ 565194 w 5375717"/>
                  <a:gd name="connsiteY119" fmla="*/ 6108049 h 9200159"/>
                  <a:gd name="connsiteX120" fmla="*/ 535097 w 5375717"/>
                  <a:gd name="connsiteY120" fmla="*/ 6150882 h 9200159"/>
                  <a:gd name="connsiteX121" fmla="*/ 504418 w 5375717"/>
                  <a:gd name="connsiteY121" fmla="*/ 6193414 h 9200159"/>
                  <a:gd name="connsiteX122" fmla="*/ 473225 w 5375717"/>
                  <a:gd name="connsiteY122" fmla="*/ 6235604 h 9200159"/>
                  <a:gd name="connsiteX123" fmla="*/ 441590 w 5375717"/>
                  <a:gd name="connsiteY123" fmla="*/ 6277412 h 9200159"/>
                  <a:gd name="connsiteX124" fmla="*/ 409582 w 5375717"/>
                  <a:gd name="connsiteY124" fmla="*/ 6318797 h 9200159"/>
                  <a:gd name="connsiteX125" fmla="*/ 377271 w 5375717"/>
                  <a:gd name="connsiteY125" fmla="*/ 6359719 h 9200159"/>
                  <a:gd name="connsiteX126" fmla="*/ 344726 w 5375717"/>
                  <a:gd name="connsiteY126" fmla="*/ 6400136 h 9200159"/>
                  <a:gd name="connsiteX127" fmla="*/ 312018 w 5375717"/>
                  <a:gd name="connsiteY127" fmla="*/ 6440009 h 9200159"/>
                  <a:gd name="connsiteX128" fmla="*/ 279216 w 5375717"/>
                  <a:gd name="connsiteY128" fmla="*/ 6479296 h 9200159"/>
                  <a:gd name="connsiteX129" fmla="*/ 246389 w 5375717"/>
                  <a:gd name="connsiteY129" fmla="*/ 6517957 h 9200159"/>
                  <a:gd name="connsiteX130" fmla="*/ 213609 w 5375717"/>
                  <a:gd name="connsiteY130" fmla="*/ 6555951 h 9200159"/>
                  <a:gd name="connsiteX131" fmla="*/ 180944 w 5375717"/>
                  <a:gd name="connsiteY131" fmla="*/ 6593237 h 9200159"/>
                  <a:gd name="connsiteX132" fmla="*/ 148464 w 5375717"/>
                  <a:gd name="connsiteY132" fmla="*/ 6629776 h 9200159"/>
                  <a:gd name="connsiteX133" fmla="*/ 116239 w 5375717"/>
                  <a:gd name="connsiteY133" fmla="*/ 6665525 h 9200159"/>
                  <a:gd name="connsiteX134" fmla="*/ -1 w 5375717"/>
                  <a:gd name="connsiteY134" fmla="*/ 8385164 h 9200159"/>
                  <a:gd name="connsiteX135" fmla="*/ 24443 w 5375717"/>
                  <a:gd name="connsiteY135" fmla="*/ 8420163 h 9200159"/>
                  <a:gd name="connsiteX136" fmla="*/ 315290 w 5375717"/>
                  <a:gd name="connsiteY136" fmla="*/ 8755958 h 9200159"/>
                  <a:gd name="connsiteX137" fmla="*/ 351001 w 5375717"/>
                  <a:gd name="connsiteY137" fmla="*/ 8786814 h 9200159"/>
                  <a:gd name="connsiteX138" fmla="*/ 388074 w 5375717"/>
                  <a:gd name="connsiteY138" fmla="*/ 8816678 h 9200159"/>
                  <a:gd name="connsiteX139" fmla="*/ 425185 w 5375717"/>
                  <a:gd name="connsiteY139" fmla="*/ 8844488 h 9200159"/>
                  <a:gd name="connsiteX140" fmla="*/ 462301 w 5375717"/>
                  <a:gd name="connsiteY140" fmla="*/ 8870332 h 9200159"/>
                  <a:gd name="connsiteX141" fmla="*/ 499388 w 5375717"/>
                  <a:gd name="connsiteY141" fmla="*/ 8894295 h 9200159"/>
                  <a:gd name="connsiteX142" fmla="*/ 910271 w 5375717"/>
                  <a:gd name="connsiteY142" fmla="*/ 9133154 h 9200159"/>
                  <a:gd name="connsiteX143" fmla="*/ 1191081 w 5375717"/>
                  <a:gd name="connsiteY143" fmla="*/ 9200160 h 9200159"/>
                  <a:gd name="connsiteX144" fmla="*/ 1471281 w 5375717"/>
                  <a:gd name="connsiteY144" fmla="*/ 9083959 h 9200159"/>
                  <a:gd name="connsiteX145" fmla="*/ 1880335 w 5375717"/>
                  <a:gd name="connsiteY145" fmla="*/ 8773200 h 9200159"/>
                  <a:gd name="connsiteX146" fmla="*/ 2041706 w 5375717"/>
                  <a:gd name="connsiteY146" fmla="*/ 8526968 h 9200159"/>
                  <a:gd name="connsiteX147" fmla="*/ 2420152 w 5375717"/>
                  <a:gd name="connsiteY147" fmla="*/ 7971992 h 9200159"/>
                  <a:gd name="connsiteX148" fmla="*/ 2857172 w 5375717"/>
                  <a:gd name="connsiteY148" fmla="*/ 7383855 h 9200159"/>
                  <a:gd name="connsiteX149" fmla="*/ 3194265 w 5375717"/>
                  <a:gd name="connsiteY149" fmla="*/ 7038139 h 9200159"/>
                  <a:gd name="connsiteX150" fmla="*/ 3197109 w 5375717"/>
                  <a:gd name="connsiteY150" fmla="*/ 7036399 h 9200159"/>
                  <a:gd name="connsiteX151" fmla="*/ 3389231 w 5375717"/>
                  <a:gd name="connsiteY151" fmla="*/ 6935271 h 9200159"/>
                  <a:gd name="connsiteX152" fmla="*/ 3562293 w 5375717"/>
                  <a:gd name="connsiteY152" fmla="*/ 6822161 h 9200159"/>
                  <a:gd name="connsiteX153" fmla="*/ 3821168 w 5375717"/>
                  <a:gd name="connsiteY153" fmla="*/ 6622123 h 9200159"/>
                  <a:gd name="connsiteX154" fmla="*/ 4421326 w 5375717"/>
                  <a:gd name="connsiteY154" fmla="*/ 5827524 h 9200159"/>
                  <a:gd name="connsiteX155" fmla="*/ 4437503 w 5375717"/>
                  <a:gd name="connsiteY155" fmla="*/ 5821269 h 9200159"/>
                  <a:gd name="connsiteX156" fmla="*/ 4475121 w 5375717"/>
                  <a:gd name="connsiteY156" fmla="*/ 5801972 h 9200159"/>
                  <a:gd name="connsiteX157" fmla="*/ 4517815 w 5375717"/>
                  <a:gd name="connsiteY157" fmla="*/ 5768834 h 9200159"/>
                  <a:gd name="connsiteX158" fmla="*/ 4549215 w 5375717"/>
                  <a:gd name="connsiteY158" fmla="*/ 5721060 h 9200159"/>
                  <a:gd name="connsiteX159" fmla="*/ 4562572 w 5375717"/>
                  <a:gd name="connsiteY159" fmla="*/ 5692997 h 9200159"/>
                  <a:gd name="connsiteX160" fmla="*/ 4583562 w 5375717"/>
                  <a:gd name="connsiteY160" fmla="*/ 5658715 h 9200159"/>
                  <a:gd name="connsiteX161" fmla="*/ 4610880 w 5375717"/>
                  <a:gd name="connsiteY161" fmla="*/ 5619365 h 9200159"/>
                  <a:gd name="connsiteX162" fmla="*/ 4643221 w 5375717"/>
                  <a:gd name="connsiteY162" fmla="*/ 5576097 h 9200159"/>
                  <a:gd name="connsiteX163" fmla="*/ 4679279 w 5375717"/>
                  <a:gd name="connsiteY163" fmla="*/ 5530061 h 9200159"/>
                  <a:gd name="connsiteX164" fmla="*/ 4717749 w 5375717"/>
                  <a:gd name="connsiteY164" fmla="*/ 5482407 h 9200159"/>
                  <a:gd name="connsiteX165" fmla="*/ 4757327 w 5375717"/>
                  <a:gd name="connsiteY165" fmla="*/ 5434286 h 9200159"/>
                  <a:gd name="connsiteX166" fmla="*/ 4834584 w 5375717"/>
                  <a:gd name="connsiteY166" fmla="*/ 5341241 h 9200159"/>
                  <a:gd name="connsiteX167" fmla="*/ 4866385 w 5375717"/>
                  <a:gd name="connsiteY167" fmla="*/ 5301708 h 9200159"/>
                  <a:gd name="connsiteX168" fmla="*/ 4895667 w 5375717"/>
                  <a:gd name="connsiteY168" fmla="*/ 5262520 h 9200159"/>
                  <a:gd name="connsiteX169" fmla="*/ 4922080 w 5375717"/>
                  <a:gd name="connsiteY169" fmla="*/ 5223037 h 9200159"/>
                  <a:gd name="connsiteX170" fmla="*/ 4945278 w 5375717"/>
                  <a:gd name="connsiteY170" fmla="*/ 5182623 h 9200159"/>
                  <a:gd name="connsiteX171" fmla="*/ 4964913 w 5375717"/>
                  <a:gd name="connsiteY171" fmla="*/ 5140638 h 9200159"/>
                  <a:gd name="connsiteX172" fmla="*/ 4980635 w 5375717"/>
                  <a:gd name="connsiteY172" fmla="*/ 5096445 h 9200159"/>
                  <a:gd name="connsiteX173" fmla="*/ 4992098 w 5375717"/>
                  <a:gd name="connsiteY173" fmla="*/ 5049406 h 9200159"/>
                  <a:gd name="connsiteX174" fmla="*/ 4998954 w 5375717"/>
                  <a:gd name="connsiteY174" fmla="*/ 4998882 h 9200159"/>
                  <a:gd name="connsiteX175" fmla="*/ 5000853 w 5375717"/>
                  <a:gd name="connsiteY175" fmla="*/ 4944235 h 9200159"/>
                  <a:gd name="connsiteX176" fmla="*/ 4997449 w 5375717"/>
                  <a:gd name="connsiteY176" fmla="*/ 4884828 h 9200159"/>
                  <a:gd name="connsiteX177" fmla="*/ 4993756 w 5375717"/>
                  <a:gd name="connsiteY177" fmla="*/ 4832728 h 9200159"/>
                  <a:gd name="connsiteX178" fmla="*/ 4993999 w 5375717"/>
                  <a:gd name="connsiteY178" fmla="*/ 4788104 h 9200159"/>
                  <a:gd name="connsiteX179" fmla="*/ 4998491 w 5375717"/>
                  <a:gd name="connsiteY179" fmla="*/ 4749335 h 9200159"/>
                  <a:gd name="connsiteX180" fmla="*/ 5021472 w 5375717"/>
                  <a:gd name="connsiteY180" fmla="*/ 4682887 h 9200159"/>
                  <a:gd name="connsiteX181" fmla="*/ 5065205 w 5375717"/>
                  <a:gd name="connsiteY181" fmla="*/ 4620429 h 9200159"/>
                  <a:gd name="connsiteX182" fmla="*/ 5095636 w 5375717"/>
                  <a:gd name="connsiteY182" fmla="*/ 4586647 h 9200159"/>
                  <a:gd name="connsiteX183" fmla="*/ 5132194 w 5375717"/>
                  <a:gd name="connsiteY183" fmla="*/ 4549004 h 9200159"/>
                  <a:gd name="connsiteX184" fmla="*/ 5224944 w 5375717"/>
                  <a:gd name="connsiteY184" fmla="*/ 4455657 h 9200159"/>
                  <a:gd name="connsiteX185" fmla="*/ 5257278 w 5375717"/>
                  <a:gd name="connsiteY185" fmla="*/ 4419043 h 9200159"/>
                  <a:gd name="connsiteX186" fmla="*/ 5285432 w 5375717"/>
                  <a:gd name="connsiteY186" fmla="*/ 4379812 h 9200159"/>
                  <a:gd name="connsiteX187" fmla="*/ 5309527 w 5375717"/>
                  <a:gd name="connsiteY187" fmla="*/ 4338319 h 9200159"/>
                  <a:gd name="connsiteX188" fmla="*/ 5329687 w 5375717"/>
                  <a:gd name="connsiteY188" fmla="*/ 4294915 h 9200159"/>
                  <a:gd name="connsiteX189" fmla="*/ 5346032 w 5375717"/>
                  <a:gd name="connsiteY189" fmla="*/ 4249953 h 9200159"/>
                  <a:gd name="connsiteX190" fmla="*/ 5358686 w 5375717"/>
                  <a:gd name="connsiteY190" fmla="*/ 4203787 h 9200159"/>
                  <a:gd name="connsiteX191" fmla="*/ 5367770 w 5375717"/>
                  <a:gd name="connsiteY191" fmla="*/ 4156769 h 9200159"/>
                  <a:gd name="connsiteX192" fmla="*/ 5373406 w 5375717"/>
                  <a:gd name="connsiteY192" fmla="*/ 4109251 h 9200159"/>
                  <a:gd name="connsiteX193" fmla="*/ 5375716 w 5375717"/>
                  <a:gd name="connsiteY193" fmla="*/ 4061588 h 9200159"/>
                  <a:gd name="connsiteX194" fmla="*/ 5374822 w 5375717"/>
                  <a:gd name="connsiteY194" fmla="*/ 4014131 h 9200159"/>
                  <a:gd name="connsiteX195" fmla="*/ 5370847 w 5375717"/>
                  <a:gd name="connsiteY195" fmla="*/ 3967233 h 9200159"/>
                  <a:gd name="connsiteX196" fmla="*/ 5363912 w 5375717"/>
                  <a:gd name="connsiteY196" fmla="*/ 3921248 h 9200159"/>
                  <a:gd name="connsiteX197" fmla="*/ 5354140 w 5375717"/>
                  <a:gd name="connsiteY197" fmla="*/ 3876528 h 9200159"/>
                  <a:gd name="connsiteX198" fmla="*/ 5341652 w 5375717"/>
                  <a:gd name="connsiteY198" fmla="*/ 3833426 h 9200159"/>
                  <a:gd name="connsiteX199" fmla="*/ 5326571 w 5375717"/>
                  <a:gd name="connsiteY199" fmla="*/ 3792295 h 9200159"/>
                  <a:gd name="connsiteX200" fmla="*/ 5309019 w 5375717"/>
                  <a:gd name="connsiteY200" fmla="*/ 3753487 h 9200159"/>
                  <a:gd name="connsiteX201" fmla="*/ 5289117 w 5375717"/>
                  <a:gd name="connsiteY201" fmla="*/ 3717355 h 9200159"/>
                  <a:gd name="connsiteX202" fmla="*/ 5258743 w 5375717"/>
                  <a:gd name="connsiteY202" fmla="*/ 3666739 h 9200159"/>
                  <a:gd name="connsiteX203" fmla="*/ 5232739 w 5375717"/>
                  <a:gd name="connsiteY203" fmla="*/ 3621031 h 9200159"/>
                  <a:gd name="connsiteX204" fmla="*/ 5211294 w 5375717"/>
                  <a:gd name="connsiteY204" fmla="*/ 3578831 h 9200159"/>
                  <a:gd name="connsiteX205" fmla="*/ 5194599 w 5375717"/>
                  <a:gd name="connsiteY205" fmla="*/ 3538740 h 9200159"/>
                  <a:gd name="connsiteX206" fmla="*/ 5182843 w 5375717"/>
                  <a:gd name="connsiteY206" fmla="*/ 3499357 h 9200159"/>
                  <a:gd name="connsiteX207" fmla="*/ 5176215 w 5375717"/>
                  <a:gd name="connsiteY207" fmla="*/ 3459283 h 9200159"/>
                  <a:gd name="connsiteX208" fmla="*/ 5174906 w 5375717"/>
                  <a:gd name="connsiteY208" fmla="*/ 3417118 h 9200159"/>
                  <a:gd name="connsiteX209" fmla="*/ 5179105 w 5375717"/>
                  <a:gd name="connsiteY209" fmla="*/ 3371463 h 9200159"/>
                  <a:gd name="connsiteX210" fmla="*/ 5189001 w 5375717"/>
                  <a:gd name="connsiteY210" fmla="*/ 3320916 h 9200159"/>
                  <a:gd name="connsiteX211" fmla="*/ 5204785 w 5375717"/>
                  <a:gd name="connsiteY211" fmla="*/ 3264079 h 9200159"/>
                  <a:gd name="connsiteX212" fmla="*/ 5226646 w 5375717"/>
                  <a:gd name="connsiteY212" fmla="*/ 3199551 h 9200159"/>
                  <a:gd name="connsiteX213" fmla="*/ 5243527 w 5375717"/>
                  <a:gd name="connsiteY213" fmla="*/ 3145509 h 9200159"/>
                  <a:gd name="connsiteX214" fmla="*/ 5255214 w 5375717"/>
                  <a:gd name="connsiteY214" fmla="*/ 3091646 h 9200159"/>
                  <a:gd name="connsiteX215" fmla="*/ 5262028 w 5375717"/>
                  <a:gd name="connsiteY215" fmla="*/ 3038251 h 9200159"/>
                  <a:gd name="connsiteX216" fmla="*/ 5264293 w 5375717"/>
                  <a:gd name="connsiteY216" fmla="*/ 2985612 h 9200159"/>
                  <a:gd name="connsiteX217" fmla="*/ 5262329 w 5375717"/>
                  <a:gd name="connsiteY217" fmla="*/ 2934017 h 9200159"/>
                  <a:gd name="connsiteX218" fmla="*/ 5256460 w 5375717"/>
                  <a:gd name="connsiteY218" fmla="*/ 2883752 h 9200159"/>
                  <a:gd name="connsiteX219" fmla="*/ 5247007 w 5375717"/>
                  <a:gd name="connsiteY219" fmla="*/ 2835107 h 9200159"/>
                  <a:gd name="connsiteX220" fmla="*/ 5234292 w 5375717"/>
                  <a:gd name="connsiteY220" fmla="*/ 2788368 h 9200159"/>
                  <a:gd name="connsiteX221" fmla="*/ 5218639 w 5375717"/>
                  <a:gd name="connsiteY221" fmla="*/ 2743824 h 9200159"/>
                  <a:gd name="connsiteX222" fmla="*/ 5200368 w 5375717"/>
                  <a:gd name="connsiteY222" fmla="*/ 2701763 h 9200159"/>
                  <a:gd name="connsiteX223" fmla="*/ 5179802 w 5375717"/>
                  <a:gd name="connsiteY223" fmla="*/ 2662471 h 9200159"/>
                  <a:gd name="connsiteX224" fmla="*/ 5157264 w 5375717"/>
                  <a:gd name="connsiteY224" fmla="*/ 2626237 h 9200159"/>
                  <a:gd name="connsiteX225" fmla="*/ 5133075 w 5375717"/>
                  <a:gd name="connsiteY225" fmla="*/ 2593349 h 9200159"/>
                  <a:gd name="connsiteX226" fmla="*/ 5107558 w 5375717"/>
                  <a:gd name="connsiteY226" fmla="*/ 2564094 h 9200159"/>
                  <a:gd name="connsiteX227" fmla="*/ 5080112 w 5375717"/>
                  <a:gd name="connsiteY227" fmla="*/ 2533860 h 9200159"/>
                  <a:gd name="connsiteX228" fmla="*/ 5050260 w 5375717"/>
                  <a:gd name="connsiteY228" fmla="*/ 2498414 h 9200159"/>
                  <a:gd name="connsiteX229" fmla="*/ 5018508 w 5375717"/>
                  <a:gd name="connsiteY229" fmla="*/ 2458607 h 9200159"/>
                  <a:gd name="connsiteX230" fmla="*/ 4985360 w 5375717"/>
                  <a:gd name="connsiteY230" fmla="*/ 2415290 h 9200159"/>
                  <a:gd name="connsiteX231" fmla="*/ 4951324 w 5375717"/>
                  <a:gd name="connsiteY231" fmla="*/ 2369314 h 9200159"/>
                  <a:gd name="connsiteX232" fmla="*/ 4916904 w 5375717"/>
                  <a:gd name="connsiteY232" fmla="*/ 2321528 h 9200159"/>
                  <a:gd name="connsiteX233" fmla="*/ 4882606 w 5375717"/>
                  <a:gd name="connsiteY233" fmla="*/ 2272784 h 9200159"/>
                  <a:gd name="connsiteX234" fmla="*/ 4848936 w 5375717"/>
                  <a:gd name="connsiteY234" fmla="*/ 2223933 h 9200159"/>
                  <a:gd name="connsiteX235" fmla="*/ 4816399 w 5375717"/>
                  <a:gd name="connsiteY235" fmla="*/ 2175824 h 9200159"/>
                  <a:gd name="connsiteX236" fmla="*/ 4785502 w 5375717"/>
                  <a:gd name="connsiteY236" fmla="*/ 2129309 h 9200159"/>
                  <a:gd name="connsiteX237" fmla="*/ 4756750 w 5375717"/>
                  <a:gd name="connsiteY237" fmla="*/ 2085239 h 9200159"/>
                  <a:gd name="connsiteX238" fmla="*/ 4730648 w 5375717"/>
                  <a:gd name="connsiteY238" fmla="*/ 2044463 h 9200159"/>
                  <a:gd name="connsiteX239" fmla="*/ 4707703 w 5375717"/>
                  <a:gd name="connsiteY239" fmla="*/ 2007832 h 9200159"/>
                  <a:gd name="connsiteX240" fmla="*/ 4688420 w 5375717"/>
                  <a:gd name="connsiteY240" fmla="*/ 1976198 h 9200159"/>
                  <a:gd name="connsiteX241" fmla="*/ 4668371 w 5375717"/>
                  <a:gd name="connsiteY241" fmla="*/ 1945333 h 9200159"/>
                  <a:gd name="connsiteX242" fmla="*/ 4642598 w 5375717"/>
                  <a:gd name="connsiteY242" fmla="*/ 1910458 h 9200159"/>
                  <a:gd name="connsiteX243" fmla="*/ 4611521 w 5375717"/>
                  <a:gd name="connsiteY243" fmla="*/ 1872956 h 9200159"/>
                  <a:gd name="connsiteX244" fmla="*/ 4575563 w 5375717"/>
                  <a:gd name="connsiteY244" fmla="*/ 1834211 h 9200159"/>
                  <a:gd name="connsiteX245" fmla="*/ 4535145 w 5375717"/>
                  <a:gd name="connsiteY245" fmla="*/ 1795605 h 9200159"/>
                  <a:gd name="connsiteX246" fmla="*/ 4490689 w 5375717"/>
                  <a:gd name="connsiteY246" fmla="*/ 1758523 h 9200159"/>
                  <a:gd name="connsiteX247" fmla="*/ 4442619 w 5375717"/>
                  <a:gd name="connsiteY247" fmla="*/ 1724347 h 9200159"/>
                  <a:gd name="connsiteX248" fmla="*/ 4391354 w 5375717"/>
                  <a:gd name="connsiteY248" fmla="*/ 1694461 h 9200159"/>
                  <a:gd name="connsiteX249" fmla="*/ 4349444 w 5375717"/>
                  <a:gd name="connsiteY249" fmla="*/ 1676458 h 9200159"/>
                  <a:gd name="connsiteX250" fmla="*/ 4305646 w 5375717"/>
                  <a:gd name="connsiteY250" fmla="*/ 1664454 h 9200159"/>
                  <a:gd name="connsiteX251" fmla="*/ 4260012 w 5375717"/>
                  <a:gd name="connsiteY251" fmla="*/ 1657661 h 9200159"/>
                  <a:gd name="connsiteX252" fmla="*/ 4212595 w 5375717"/>
                  <a:gd name="connsiteY252" fmla="*/ 1655293 h 9200159"/>
                  <a:gd name="connsiteX253" fmla="*/ 4163446 w 5375717"/>
                  <a:gd name="connsiteY253" fmla="*/ 1656563 h 9200159"/>
                  <a:gd name="connsiteX254" fmla="*/ 4112619 w 5375717"/>
                  <a:gd name="connsiteY254" fmla="*/ 1660684 h 9200159"/>
                  <a:gd name="connsiteX255" fmla="*/ 4060165 w 5375717"/>
                  <a:gd name="connsiteY255" fmla="*/ 1666869 h 9200159"/>
                  <a:gd name="connsiteX256" fmla="*/ 4006137 w 5375717"/>
                  <a:gd name="connsiteY256" fmla="*/ 1674332 h 9200159"/>
                  <a:gd name="connsiteX257" fmla="*/ 3966082 w 5375717"/>
                  <a:gd name="connsiteY257" fmla="*/ 1680915 h 9200159"/>
                  <a:gd name="connsiteX258" fmla="*/ 3920181 w 5375717"/>
                  <a:gd name="connsiteY258" fmla="*/ 1690013 h 9200159"/>
                  <a:gd name="connsiteX259" fmla="*/ 3869897 w 5375717"/>
                  <a:gd name="connsiteY259" fmla="*/ 1701435 h 9200159"/>
                  <a:gd name="connsiteX260" fmla="*/ 3816688 w 5375717"/>
                  <a:gd name="connsiteY260" fmla="*/ 1714986 h 9200159"/>
                  <a:gd name="connsiteX261" fmla="*/ 3762015 w 5375717"/>
                  <a:gd name="connsiteY261" fmla="*/ 1730475 h 9200159"/>
                  <a:gd name="connsiteX262" fmla="*/ 3707340 w 5375717"/>
                  <a:gd name="connsiteY262" fmla="*/ 1747708 h 9200159"/>
                  <a:gd name="connsiteX263" fmla="*/ 3654121 w 5375717"/>
                  <a:gd name="connsiteY263" fmla="*/ 1766493 h 9200159"/>
                  <a:gd name="connsiteX264" fmla="*/ 3603821 w 5375717"/>
                  <a:gd name="connsiteY264" fmla="*/ 1786636 h 9200159"/>
                  <a:gd name="connsiteX265" fmla="*/ 3557898 w 5375717"/>
                  <a:gd name="connsiteY265" fmla="*/ 1807946 h 9200159"/>
                  <a:gd name="connsiteX266" fmla="*/ 3517814 w 5375717"/>
                  <a:gd name="connsiteY266" fmla="*/ 1830229 h 9200159"/>
                  <a:gd name="connsiteX267" fmla="*/ 3485029 w 5375717"/>
                  <a:gd name="connsiteY267" fmla="*/ 1853292 h 9200159"/>
                  <a:gd name="connsiteX268" fmla="*/ 3447198 w 5375717"/>
                  <a:gd name="connsiteY268" fmla="*/ 1900989 h 9200159"/>
                  <a:gd name="connsiteX269" fmla="*/ 3435707 w 5375717"/>
                  <a:gd name="connsiteY269" fmla="*/ 1949993 h 9200159"/>
                  <a:gd name="connsiteX270" fmla="*/ 3435585 w 5375717"/>
                  <a:gd name="connsiteY270" fmla="*/ 1993948 h 9200159"/>
                  <a:gd name="connsiteX271" fmla="*/ 3444905 w 5375717"/>
                  <a:gd name="connsiteY271" fmla="*/ 2035160 h 9200159"/>
                  <a:gd name="connsiteX272" fmla="*/ 3461740 w 5375717"/>
                  <a:gd name="connsiteY272" fmla="*/ 2075936 h 9200159"/>
                  <a:gd name="connsiteX273" fmla="*/ 3484161 w 5375717"/>
                  <a:gd name="connsiteY273" fmla="*/ 2118586 h 9200159"/>
                  <a:gd name="connsiteX274" fmla="*/ 3510241 w 5375717"/>
                  <a:gd name="connsiteY274" fmla="*/ 2165415 h 9200159"/>
                  <a:gd name="connsiteX275" fmla="*/ 3549879 w 5375717"/>
                  <a:gd name="connsiteY275" fmla="*/ 2200113 h 9200159"/>
                  <a:gd name="connsiteX276" fmla="*/ 3569600 w 5375717"/>
                  <a:gd name="connsiteY276" fmla="*/ 2191789 h 9200159"/>
                  <a:gd name="connsiteX277" fmla="*/ 3589916 w 5375717"/>
                  <a:gd name="connsiteY277" fmla="*/ 2170118 h 9200159"/>
                  <a:gd name="connsiteX278" fmla="*/ 3611320 w 5375717"/>
                  <a:gd name="connsiteY278" fmla="*/ 2137924 h 9200159"/>
                  <a:gd name="connsiteX279" fmla="*/ 3634308 w 5375717"/>
                  <a:gd name="connsiteY279" fmla="*/ 2098036 h 9200159"/>
                  <a:gd name="connsiteX280" fmla="*/ 3659374 w 5375717"/>
                  <a:gd name="connsiteY280" fmla="*/ 2053277 h 9200159"/>
                  <a:gd name="connsiteX281" fmla="*/ 3687012 w 5375717"/>
                  <a:gd name="connsiteY281" fmla="*/ 2006475 h 9200159"/>
                  <a:gd name="connsiteX282" fmla="*/ 3725427 w 5375717"/>
                  <a:gd name="connsiteY282" fmla="*/ 1951401 h 9200159"/>
                  <a:gd name="connsiteX283" fmla="*/ 3768471 w 5375717"/>
                  <a:gd name="connsiteY283" fmla="*/ 1899962 h 9200159"/>
                  <a:gd name="connsiteX284" fmla="*/ 3812558 w 5375717"/>
                  <a:gd name="connsiteY284" fmla="*/ 1854262 h 9200159"/>
                  <a:gd name="connsiteX285" fmla="*/ 3854101 w 5375717"/>
                  <a:gd name="connsiteY285" fmla="*/ 1816401 h 9200159"/>
                  <a:gd name="connsiteX286" fmla="*/ 3889513 w 5375717"/>
                  <a:gd name="connsiteY286" fmla="*/ 1788480 h 9200159"/>
                  <a:gd name="connsiteX287" fmla="*/ 3927601 w 5375717"/>
                  <a:gd name="connsiteY287" fmla="*/ 1770865 h 9200159"/>
                  <a:gd name="connsiteX288" fmla="*/ 3923819 w 5375717"/>
                  <a:gd name="connsiteY288" fmla="*/ 1782975 h 9200159"/>
                  <a:gd name="connsiteX289" fmla="*/ 3906187 w 5375717"/>
                  <a:gd name="connsiteY289" fmla="*/ 1806761 h 9200159"/>
                  <a:gd name="connsiteX290" fmla="*/ 3843716 w 5375717"/>
                  <a:gd name="connsiteY290" fmla="*/ 1882444 h 9200159"/>
                  <a:gd name="connsiteX291" fmla="*/ 3806046 w 5375717"/>
                  <a:gd name="connsiteY291" fmla="*/ 1930881 h 9200159"/>
                  <a:gd name="connsiteX292" fmla="*/ 3768868 w 5375717"/>
                  <a:gd name="connsiteY292" fmla="*/ 1984077 h 9200159"/>
                  <a:gd name="connsiteX293" fmla="*/ 3735767 w 5375717"/>
                  <a:gd name="connsiteY293" fmla="*/ 2040302 h 9200159"/>
                  <a:gd name="connsiteX294" fmla="*/ 3710329 w 5375717"/>
                  <a:gd name="connsiteY294" fmla="*/ 2097826 h 9200159"/>
                  <a:gd name="connsiteX295" fmla="*/ 3692348 w 5375717"/>
                  <a:gd name="connsiteY295" fmla="*/ 2164811 h 9200159"/>
                  <a:gd name="connsiteX296" fmla="*/ 3684340 w 5375717"/>
                  <a:gd name="connsiteY296" fmla="*/ 2229519 h 9200159"/>
                  <a:gd name="connsiteX297" fmla="*/ 3683735 w 5375717"/>
                  <a:gd name="connsiteY297" fmla="*/ 2289169 h 9200159"/>
                  <a:gd name="connsiteX298" fmla="*/ 3687963 w 5375717"/>
                  <a:gd name="connsiteY298" fmla="*/ 2340980 h 9200159"/>
                  <a:gd name="connsiteX299" fmla="*/ 3694455 w 5375717"/>
                  <a:gd name="connsiteY299" fmla="*/ 2382174 h 9200159"/>
                  <a:gd name="connsiteX300" fmla="*/ 3700642 w 5375717"/>
                  <a:gd name="connsiteY300" fmla="*/ 2409970 h 9200159"/>
                  <a:gd name="connsiteX301" fmla="*/ 3710603 w 5375717"/>
                  <a:gd name="connsiteY301" fmla="*/ 2446136 h 9200159"/>
                  <a:gd name="connsiteX302" fmla="*/ 3710695 w 5375717"/>
                  <a:gd name="connsiteY302" fmla="*/ 2467211 h 9200159"/>
                  <a:gd name="connsiteX303" fmla="*/ 3686235 w 5375717"/>
                  <a:gd name="connsiteY303" fmla="*/ 2502618 h 9200159"/>
                  <a:gd name="connsiteX304" fmla="*/ 3620630 w 5375717"/>
                  <a:gd name="connsiteY304" fmla="*/ 2535177 h 9200159"/>
                  <a:gd name="connsiteX305" fmla="*/ 3569290 w 5375717"/>
                  <a:gd name="connsiteY305" fmla="*/ 2552690 h 9200159"/>
                  <a:gd name="connsiteX306" fmla="*/ 3503935 w 5375717"/>
                  <a:gd name="connsiteY306" fmla="*/ 2572254 h 9200159"/>
                  <a:gd name="connsiteX307" fmla="*/ 3423321 w 5375717"/>
                  <a:gd name="connsiteY307" fmla="*/ 2594790 h 9200159"/>
                  <a:gd name="connsiteX308" fmla="*/ 3326205 w 5375717"/>
                  <a:gd name="connsiteY308" fmla="*/ 2621218 h 9200159"/>
                  <a:gd name="connsiteX309" fmla="*/ 3237051 w 5375717"/>
                  <a:gd name="connsiteY309" fmla="*/ 2643797 h 9200159"/>
                  <a:gd name="connsiteX310" fmla="*/ 3161109 w 5375717"/>
                  <a:gd name="connsiteY310" fmla="*/ 2659671 h 9200159"/>
                  <a:gd name="connsiteX311" fmla="*/ 3097327 w 5375717"/>
                  <a:gd name="connsiteY311" fmla="*/ 2669208 h 9200159"/>
                  <a:gd name="connsiteX312" fmla="*/ 3044655 w 5375717"/>
                  <a:gd name="connsiteY312" fmla="*/ 2672777 h 9200159"/>
                  <a:gd name="connsiteX313" fmla="*/ 3002042 w 5375717"/>
                  <a:gd name="connsiteY313" fmla="*/ 2670746 h 9200159"/>
                  <a:gd name="connsiteX314" fmla="*/ 2942793 w 5375717"/>
                  <a:gd name="connsiteY314" fmla="*/ 2651355 h 9200159"/>
                  <a:gd name="connsiteX315" fmla="*/ 2911176 w 5375717"/>
                  <a:gd name="connsiteY315" fmla="*/ 2613980 h 9200159"/>
                  <a:gd name="connsiteX316" fmla="*/ 2898786 w 5375717"/>
                  <a:gd name="connsiteY316" fmla="*/ 2561567 h 9200159"/>
                  <a:gd name="connsiteX317" fmla="*/ 2896950 w 5375717"/>
                  <a:gd name="connsiteY317" fmla="*/ 2506720 h 9200159"/>
                  <a:gd name="connsiteX318" fmla="*/ 2897525 w 5375717"/>
                  <a:gd name="connsiteY318" fmla="*/ 2469693 h 9200159"/>
                  <a:gd name="connsiteX319" fmla="*/ 2899110 w 5375717"/>
                  <a:gd name="connsiteY319" fmla="*/ 2427312 h 9200159"/>
                  <a:gd name="connsiteX320" fmla="*/ 2901715 w 5375717"/>
                  <a:gd name="connsiteY320" fmla="*/ 2380366 h 9200159"/>
                  <a:gd name="connsiteX321" fmla="*/ 2905351 w 5375717"/>
                  <a:gd name="connsiteY321" fmla="*/ 2329639 h 9200159"/>
                  <a:gd name="connsiteX322" fmla="*/ 2910029 w 5375717"/>
                  <a:gd name="connsiteY322" fmla="*/ 2275921 h 9200159"/>
                  <a:gd name="connsiteX323" fmla="*/ 2915760 w 5375717"/>
                  <a:gd name="connsiteY323" fmla="*/ 2219997 h 9200159"/>
                  <a:gd name="connsiteX324" fmla="*/ 2922554 w 5375717"/>
                  <a:gd name="connsiteY324" fmla="*/ 2162655 h 9200159"/>
                  <a:gd name="connsiteX325" fmla="*/ 2930421 w 5375717"/>
                  <a:gd name="connsiteY325" fmla="*/ 2104681 h 9200159"/>
                  <a:gd name="connsiteX326" fmla="*/ 2939374 w 5375717"/>
                  <a:gd name="connsiteY326" fmla="*/ 2046863 h 9200159"/>
                  <a:gd name="connsiteX327" fmla="*/ 2949421 w 5375717"/>
                  <a:gd name="connsiteY327" fmla="*/ 1989988 h 9200159"/>
                  <a:gd name="connsiteX328" fmla="*/ 2960575 w 5375717"/>
                  <a:gd name="connsiteY328" fmla="*/ 1934842 h 9200159"/>
                  <a:gd name="connsiteX329" fmla="*/ 2972846 w 5375717"/>
                  <a:gd name="connsiteY329" fmla="*/ 1882214 h 9200159"/>
                  <a:gd name="connsiteX330" fmla="*/ 2986244 w 5375717"/>
                  <a:gd name="connsiteY330" fmla="*/ 1832888 h 9200159"/>
                  <a:gd name="connsiteX331" fmla="*/ 3000780 w 5375717"/>
                  <a:gd name="connsiteY331" fmla="*/ 1787654 h 9200159"/>
                  <a:gd name="connsiteX332" fmla="*/ 3009547 w 5375717"/>
                  <a:gd name="connsiteY332" fmla="*/ 1761411 h 9200159"/>
                  <a:gd name="connsiteX333" fmla="*/ 3018540 w 5375717"/>
                  <a:gd name="connsiteY333" fmla="*/ 1731893 h 9200159"/>
                  <a:gd name="connsiteX334" fmla="*/ 3036917 w 5375717"/>
                  <a:gd name="connsiteY334" fmla="*/ 1663724 h 9200159"/>
                  <a:gd name="connsiteX335" fmla="*/ 3046158 w 5375717"/>
                  <a:gd name="connsiteY335" fmla="*/ 1625418 h 9200159"/>
                  <a:gd name="connsiteX336" fmla="*/ 3055339 w 5375717"/>
                  <a:gd name="connsiteY336" fmla="*/ 1584529 h 9200159"/>
                  <a:gd name="connsiteX337" fmla="*/ 3064386 w 5375717"/>
                  <a:gd name="connsiteY337" fmla="*/ 1541229 h 9200159"/>
                  <a:gd name="connsiteX338" fmla="*/ 3073229 w 5375717"/>
                  <a:gd name="connsiteY338" fmla="*/ 1495690 h 9200159"/>
                  <a:gd name="connsiteX339" fmla="*/ 3081795 w 5375717"/>
                  <a:gd name="connsiteY339" fmla="*/ 1448085 h 9200159"/>
                  <a:gd name="connsiteX340" fmla="*/ 3090013 w 5375717"/>
                  <a:gd name="connsiteY340" fmla="*/ 1398587 h 9200159"/>
                  <a:gd name="connsiteX341" fmla="*/ 3097811 w 5375717"/>
                  <a:gd name="connsiteY341" fmla="*/ 1347369 h 9200159"/>
                  <a:gd name="connsiteX342" fmla="*/ 3105118 w 5375717"/>
                  <a:gd name="connsiteY342" fmla="*/ 1294603 h 9200159"/>
                  <a:gd name="connsiteX343" fmla="*/ 3111860 w 5375717"/>
                  <a:gd name="connsiteY343" fmla="*/ 1240462 h 9200159"/>
                  <a:gd name="connsiteX344" fmla="*/ 3117968 w 5375717"/>
                  <a:gd name="connsiteY344" fmla="*/ 1185118 h 9200159"/>
                  <a:gd name="connsiteX345" fmla="*/ 3123368 w 5375717"/>
                  <a:gd name="connsiteY345" fmla="*/ 1128745 h 9200159"/>
                  <a:gd name="connsiteX346" fmla="*/ 3127989 w 5375717"/>
                  <a:gd name="connsiteY346" fmla="*/ 1071515 h 9200159"/>
                  <a:gd name="connsiteX347" fmla="*/ 3131759 w 5375717"/>
                  <a:gd name="connsiteY347" fmla="*/ 1013600 h 9200159"/>
                  <a:gd name="connsiteX348" fmla="*/ 3134607 w 5375717"/>
                  <a:gd name="connsiteY348" fmla="*/ 955173 h 9200159"/>
                  <a:gd name="connsiteX349" fmla="*/ 3136460 w 5375717"/>
                  <a:gd name="connsiteY349" fmla="*/ 896407 h 9200159"/>
                  <a:gd name="connsiteX350" fmla="*/ 3137247 w 5375717"/>
                  <a:gd name="connsiteY350" fmla="*/ 837475 h 9200159"/>
                  <a:gd name="connsiteX351" fmla="*/ 3136895 w 5375717"/>
                  <a:gd name="connsiteY351" fmla="*/ 778549 h 9200159"/>
                  <a:gd name="connsiteX352" fmla="*/ 3135334 w 5375717"/>
                  <a:gd name="connsiteY352" fmla="*/ 719802 h 9200159"/>
                  <a:gd name="connsiteX353" fmla="*/ 3132491 w 5375717"/>
                  <a:gd name="connsiteY353" fmla="*/ 661407 h 9200159"/>
                  <a:gd name="connsiteX354" fmla="*/ 3128295 w 5375717"/>
                  <a:gd name="connsiteY354" fmla="*/ 603536 h 9200159"/>
                  <a:gd name="connsiteX355" fmla="*/ 3122673 w 5375717"/>
                  <a:gd name="connsiteY355" fmla="*/ 546362 h 9200159"/>
                  <a:gd name="connsiteX356" fmla="*/ 3115554 w 5375717"/>
                  <a:gd name="connsiteY356" fmla="*/ 490057 h 9200159"/>
                  <a:gd name="connsiteX357" fmla="*/ 3106867 w 5375717"/>
                  <a:gd name="connsiteY357" fmla="*/ 434795 h 9200159"/>
                  <a:gd name="connsiteX358" fmla="*/ 3096538 w 5375717"/>
                  <a:gd name="connsiteY358" fmla="*/ 380748 h 9200159"/>
                  <a:gd name="connsiteX359" fmla="*/ 3079805 w 5375717"/>
                  <a:gd name="connsiteY359" fmla="*/ 313592 h 9200159"/>
                  <a:gd name="connsiteX360" fmla="*/ 3059560 w 5375717"/>
                  <a:gd name="connsiteY360" fmla="*/ 254182 h 9200159"/>
                  <a:gd name="connsiteX361" fmla="*/ 3036148 w 5375717"/>
                  <a:gd name="connsiteY361" fmla="*/ 202128 h 9200159"/>
                  <a:gd name="connsiteX362" fmla="*/ 3009916 w 5375717"/>
                  <a:gd name="connsiteY362" fmla="*/ 157037 h 9200159"/>
                  <a:gd name="connsiteX363" fmla="*/ 2981211 w 5375717"/>
                  <a:gd name="connsiteY363" fmla="*/ 118518 h 9200159"/>
                  <a:gd name="connsiteX364" fmla="*/ 2950378 w 5375717"/>
                  <a:gd name="connsiteY364" fmla="*/ 86179 h 9200159"/>
                  <a:gd name="connsiteX365" fmla="*/ 2917765 w 5375717"/>
                  <a:gd name="connsiteY365" fmla="*/ 59628 h 9200159"/>
                  <a:gd name="connsiteX366" fmla="*/ 2883717 w 5375717"/>
                  <a:gd name="connsiteY366" fmla="*/ 38475 h 9200159"/>
                  <a:gd name="connsiteX367" fmla="*/ 2848582 w 5375717"/>
                  <a:gd name="connsiteY367" fmla="*/ 22327 h 9200159"/>
                  <a:gd name="connsiteX368" fmla="*/ 2776434 w 5375717"/>
                  <a:gd name="connsiteY368" fmla="*/ 3482 h 9200159"/>
                  <a:gd name="connsiteX369" fmla="*/ 2740113 w 5375717"/>
                  <a:gd name="connsiteY369" fmla="*/ 1 h 9200159"/>
                  <a:gd name="connsiteX0" fmla="*/ 2740113 w 5375717"/>
                  <a:gd name="connsiteY0" fmla="*/ 1 h 9200159"/>
                  <a:gd name="connsiteX1" fmla="*/ 2668713 w 5375717"/>
                  <a:gd name="connsiteY1" fmla="*/ 2965 h 9200159"/>
                  <a:gd name="connsiteX2" fmla="*/ 2601275 w 5375717"/>
                  <a:gd name="connsiteY2" fmla="*/ 16553 h 9200159"/>
                  <a:gd name="connsiteX3" fmla="*/ 2540572 w 5375717"/>
                  <a:gd name="connsiteY3" fmla="*/ 37632 h 9200159"/>
                  <a:gd name="connsiteX4" fmla="*/ 2489374 w 5375717"/>
                  <a:gd name="connsiteY4" fmla="*/ 63069 h 9200159"/>
                  <a:gd name="connsiteX5" fmla="*/ 2453961 w 5375717"/>
                  <a:gd name="connsiteY5" fmla="*/ 88171 h 9200159"/>
                  <a:gd name="connsiteX6" fmla="*/ 2422320 w 5375717"/>
                  <a:gd name="connsiteY6" fmla="*/ 125125 h 9200159"/>
                  <a:gd name="connsiteX7" fmla="*/ 2387136 w 5375717"/>
                  <a:gd name="connsiteY7" fmla="*/ 178520 h 9200159"/>
                  <a:gd name="connsiteX8" fmla="*/ 2349199 w 5375717"/>
                  <a:gd name="connsiteY8" fmla="*/ 246483 h 9200159"/>
                  <a:gd name="connsiteX9" fmla="*/ 2329445 w 5375717"/>
                  <a:gd name="connsiteY9" fmla="*/ 285344 h 9200159"/>
                  <a:gd name="connsiteX10" fmla="*/ 2309298 w 5375717"/>
                  <a:gd name="connsiteY10" fmla="*/ 327146 h 9200159"/>
                  <a:gd name="connsiteX11" fmla="*/ 2288858 w 5375717"/>
                  <a:gd name="connsiteY11" fmla="*/ 371655 h 9200159"/>
                  <a:gd name="connsiteX12" fmla="*/ 2268224 w 5375717"/>
                  <a:gd name="connsiteY12" fmla="*/ 418638 h 9200159"/>
                  <a:gd name="connsiteX13" fmla="*/ 2247493 w 5375717"/>
                  <a:gd name="connsiteY13" fmla="*/ 467860 h 9200159"/>
                  <a:gd name="connsiteX14" fmla="*/ 2226765 w 5375717"/>
                  <a:gd name="connsiteY14" fmla="*/ 519089 h 9200159"/>
                  <a:gd name="connsiteX15" fmla="*/ 2206138 w 5375717"/>
                  <a:gd name="connsiteY15" fmla="*/ 572089 h 9200159"/>
                  <a:gd name="connsiteX16" fmla="*/ 2185711 w 5375717"/>
                  <a:gd name="connsiteY16" fmla="*/ 626628 h 9200159"/>
                  <a:gd name="connsiteX17" fmla="*/ 2165584 w 5375717"/>
                  <a:gd name="connsiteY17" fmla="*/ 682471 h 9200159"/>
                  <a:gd name="connsiteX18" fmla="*/ 2145853 w 5375717"/>
                  <a:gd name="connsiteY18" fmla="*/ 739386 h 9200159"/>
                  <a:gd name="connsiteX19" fmla="*/ 2126620 w 5375717"/>
                  <a:gd name="connsiteY19" fmla="*/ 797137 h 9200159"/>
                  <a:gd name="connsiteX20" fmla="*/ 2107981 w 5375717"/>
                  <a:gd name="connsiteY20" fmla="*/ 855491 h 9200159"/>
                  <a:gd name="connsiteX21" fmla="*/ 2090035 w 5375717"/>
                  <a:gd name="connsiteY21" fmla="*/ 914215 h 9200159"/>
                  <a:gd name="connsiteX22" fmla="*/ 2072882 w 5375717"/>
                  <a:gd name="connsiteY22" fmla="*/ 973075 h 9200159"/>
                  <a:gd name="connsiteX23" fmla="*/ 2056621 w 5375717"/>
                  <a:gd name="connsiteY23" fmla="*/ 1031836 h 9200159"/>
                  <a:gd name="connsiteX24" fmla="*/ 2041349 w 5375717"/>
                  <a:gd name="connsiteY24" fmla="*/ 1090266 h 9200159"/>
                  <a:gd name="connsiteX25" fmla="*/ 2027166 w 5375717"/>
                  <a:gd name="connsiteY25" fmla="*/ 1148130 h 9200159"/>
                  <a:gd name="connsiteX26" fmla="*/ 2014170 w 5375717"/>
                  <a:gd name="connsiteY26" fmla="*/ 1205195 h 9200159"/>
                  <a:gd name="connsiteX27" fmla="*/ 2002460 w 5375717"/>
                  <a:gd name="connsiteY27" fmla="*/ 1261226 h 9200159"/>
                  <a:gd name="connsiteX28" fmla="*/ 1992134 w 5375717"/>
                  <a:gd name="connsiteY28" fmla="*/ 1315991 h 9200159"/>
                  <a:gd name="connsiteX29" fmla="*/ 1983293 w 5375717"/>
                  <a:gd name="connsiteY29" fmla="*/ 1369254 h 9200159"/>
                  <a:gd name="connsiteX30" fmla="*/ 1976033 w 5375717"/>
                  <a:gd name="connsiteY30" fmla="*/ 1420784 h 9200159"/>
                  <a:gd name="connsiteX31" fmla="*/ 1970454 w 5375717"/>
                  <a:gd name="connsiteY31" fmla="*/ 1470344 h 9200159"/>
                  <a:gd name="connsiteX32" fmla="*/ 1964608 w 5375717"/>
                  <a:gd name="connsiteY32" fmla="*/ 1517495 h 9200159"/>
                  <a:gd name="connsiteX33" fmla="*/ 1956302 w 5375717"/>
                  <a:gd name="connsiteY33" fmla="*/ 1564999 h 9200159"/>
                  <a:gd name="connsiteX34" fmla="*/ 1945684 w 5375717"/>
                  <a:gd name="connsiteY34" fmla="*/ 1612803 h 9200159"/>
                  <a:gd name="connsiteX35" fmla="*/ 1932903 w 5375717"/>
                  <a:gd name="connsiteY35" fmla="*/ 1660859 h 9200159"/>
                  <a:gd name="connsiteX36" fmla="*/ 1918109 w 5375717"/>
                  <a:gd name="connsiteY36" fmla="*/ 1709114 h 9200159"/>
                  <a:gd name="connsiteX37" fmla="*/ 1901451 w 5375717"/>
                  <a:gd name="connsiteY37" fmla="*/ 1757518 h 9200159"/>
                  <a:gd name="connsiteX38" fmla="*/ 1883078 w 5375717"/>
                  <a:gd name="connsiteY38" fmla="*/ 1806019 h 9200159"/>
                  <a:gd name="connsiteX39" fmla="*/ 1863139 w 5375717"/>
                  <a:gd name="connsiteY39" fmla="*/ 1854568 h 9200159"/>
                  <a:gd name="connsiteX40" fmla="*/ 1841784 w 5375717"/>
                  <a:gd name="connsiteY40" fmla="*/ 1903112 h 9200159"/>
                  <a:gd name="connsiteX41" fmla="*/ 1819161 w 5375717"/>
                  <a:gd name="connsiteY41" fmla="*/ 1951602 h 9200159"/>
                  <a:gd name="connsiteX42" fmla="*/ 1795420 w 5375717"/>
                  <a:gd name="connsiteY42" fmla="*/ 1999986 h 9200159"/>
                  <a:gd name="connsiteX43" fmla="*/ 1770709 w 5375717"/>
                  <a:gd name="connsiteY43" fmla="*/ 2048213 h 9200159"/>
                  <a:gd name="connsiteX44" fmla="*/ 1745179 w 5375717"/>
                  <a:gd name="connsiteY44" fmla="*/ 2096232 h 9200159"/>
                  <a:gd name="connsiteX45" fmla="*/ 1718978 w 5375717"/>
                  <a:gd name="connsiteY45" fmla="*/ 2143993 h 9200159"/>
                  <a:gd name="connsiteX46" fmla="*/ 1692255 w 5375717"/>
                  <a:gd name="connsiteY46" fmla="*/ 2191444 h 9200159"/>
                  <a:gd name="connsiteX47" fmla="*/ 1665160 w 5375717"/>
                  <a:gd name="connsiteY47" fmla="*/ 2238535 h 9200159"/>
                  <a:gd name="connsiteX48" fmla="*/ 1637842 w 5375717"/>
                  <a:gd name="connsiteY48" fmla="*/ 2285214 h 9200159"/>
                  <a:gd name="connsiteX49" fmla="*/ 1610449 w 5375717"/>
                  <a:gd name="connsiteY49" fmla="*/ 2331431 h 9200159"/>
                  <a:gd name="connsiteX50" fmla="*/ 1529318 w 5375717"/>
                  <a:gd name="connsiteY50" fmla="*/ 2466799 h 9200159"/>
                  <a:gd name="connsiteX51" fmla="*/ 1477594 w 5375717"/>
                  <a:gd name="connsiteY51" fmla="*/ 2553799 h 9200159"/>
                  <a:gd name="connsiteX52" fmla="*/ 1452889 w 5375717"/>
                  <a:gd name="connsiteY52" fmla="*/ 2596173 h 9200159"/>
                  <a:gd name="connsiteX53" fmla="*/ 1429154 w 5375717"/>
                  <a:gd name="connsiteY53" fmla="*/ 2637729 h 9200159"/>
                  <a:gd name="connsiteX54" fmla="*/ 1406537 w 5375717"/>
                  <a:gd name="connsiteY54" fmla="*/ 2678414 h 9200159"/>
                  <a:gd name="connsiteX55" fmla="*/ 1385190 w 5375717"/>
                  <a:gd name="connsiteY55" fmla="*/ 2718179 h 9200159"/>
                  <a:gd name="connsiteX56" fmla="*/ 1365259 w 5375717"/>
                  <a:gd name="connsiteY56" fmla="*/ 2756972 h 9200159"/>
                  <a:gd name="connsiteX57" fmla="*/ 1346896 w 5375717"/>
                  <a:gd name="connsiteY57" fmla="*/ 2794743 h 9200159"/>
                  <a:gd name="connsiteX58" fmla="*/ 1330248 w 5375717"/>
                  <a:gd name="connsiteY58" fmla="*/ 2831441 h 9200159"/>
                  <a:gd name="connsiteX59" fmla="*/ 1315465 w 5375717"/>
                  <a:gd name="connsiteY59" fmla="*/ 2867014 h 9200159"/>
                  <a:gd name="connsiteX60" fmla="*/ 1299099 w 5375717"/>
                  <a:gd name="connsiteY60" fmla="*/ 2908144 h 9200159"/>
                  <a:gd name="connsiteX61" fmla="*/ 1206417 w 5375717"/>
                  <a:gd name="connsiteY61" fmla="*/ 3137377 h 9200159"/>
                  <a:gd name="connsiteX62" fmla="*/ 1166884 w 5375717"/>
                  <a:gd name="connsiteY62" fmla="*/ 3237123 h 9200159"/>
                  <a:gd name="connsiteX63" fmla="*/ 1147148 w 5375717"/>
                  <a:gd name="connsiteY63" fmla="*/ 3288088 h 9200159"/>
                  <a:gd name="connsiteX64" fmla="*/ 1127619 w 5375717"/>
                  <a:gd name="connsiteY64" fmla="*/ 3339572 h 9200159"/>
                  <a:gd name="connsiteX65" fmla="*/ 1108436 w 5375717"/>
                  <a:gd name="connsiteY65" fmla="*/ 3391415 h 9200159"/>
                  <a:gd name="connsiteX66" fmla="*/ 1089739 w 5375717"/>
                  <a:gd name="connsiteY66" fmla="*/ 3443460 h 9200159"/>
                  <a:gd name="connsiteX67" fmla="*/ 1071668 w 5375717"/>
                  <a:gd name="connsiteY67" fmla="*/ 3495547 h 9200159"/>
                  <a:gd name="connsiteX68" fmla="*/ 1054362 w 5375717"/>
                  <a:gd name="connsiteY68" fmla="*/ 3547520 h 9200159"/>
                  <a:gd name="connsiteX69" fmla="*/ 1037961 w 5375717"/>
                  <a:gd name="connsiteY69" fmla="*/ 3599220 h 9200159"/>
                  <a:gd name="connsiteX70" fmla="*/ 1022604 w 5375717"/>
                  <a:gd name="connsiteY70" fmla="*/ 3650488 h 9200159"/>
                  <a:gd name="connsiteX71" fmla="*/ 1008431 w 5375717"/>
                  <a:gd name="connsiteY71" fmla="*/ 3701167 h 9200159"/>
                  <a:gd name="connsiteX72" fmla="*/ 995581 w 5375717"/>
                  <a:gd name="connsiteY72" fmla="*/ 3751098 h 9200159"/>
                  <a:gd name="connsiteX73" fmla="*/ 984194 w 5375717"/>
                  <a:gd name="connsiteY73" fmla="*/ 3800123 h 9200159"/>
                  <a:gd name="connsiteX74" fmla="*/ 974410 w 5375717"/>
                  <a:gd name="connsiteY74" fmla="*/ 3848085 h 9200159"/>
                  <a:gd name="connsiteX75" fmla="*/ 966368 w 5375717"/>
                  <a:gd name="connsiteY75" fmla="*/ 3894824 h 9200159"/>
                  <a:gd name="connsiteX76" fmla="*/ 960208 w 5375717"/>
                  <a:gd name="connsiteY76" fmla="*/ 3940183 h 9200159"/>
                  <a:gd name="connsiteX77" fmla="*/ 956069 w 5375717"/>
                  <a:gd name="connsiteY77" fmla="*/ 3984003 h 9200159"/>
                  <a:gd name="connsiteX78" fmla="*/ 954091 w 5375717"/>
                  <a:gd name="connsiteY78" fmla="*/ 4026126 h 9200159"/>
                  <a:gd name="connsiteX79" fmla="*/ 954414 w 5375717"/>
                  <a:gd name="connsiteY79" fmla="*/ 4066395 h 9200159"/>
                  <a:gd name="connsiteX80" fmla="*/ 957177 w 5375717"/>
                  <a:gd name="connsiteY80" fmla="*/ 4104651 h 9200159"/>
                  <a:gd name="connsiteX81" fmla="*/ 962519 w 5375717"/>
                  <a:gd name="connsiteY81" fmla="*/ 4140735 h 9200159"/>
                  <a:gd name="connsiteX82" fmla="*/ 973530 w 5375717"/>
                  <a:gd name="connsiteY82" fmla="*/ 4199215 h 9200159"/>
                  <a:gd name="connsiteX83" fmla="*/ 984987 w 5375717"/>
                  <a:gd name="connsiteY83" fmla="*/ 4263465 h 9200159"/>
                  <a:gd name="connsiteX84" fmla="*/ 996251 w 5375717"/>
                  <a:gd name="connsiteY84" fmla="*/ 4333250 h 9200159"/>
                  <a:gd name="connsiteX85" fmla="*/ 1006684 w 5375717"/>
                  <a:gd name="connsiteY85" fmla="*/ 4408334 h 9200159"/>
                  <a:gd name="connsiteX86" fmla="*/ 1011391 w 5375717"/>
                  <a:gd name="connsiteY86" fmla="*/ 4447789 h 9200159"/>
                  <a:gd name="connsiteX87" fmla="*/ 1015650 w 5375717"/>
                  <a:gd name="connsiteY87" fmla="*/ 4488481 h 9200159"/>
                  <a:gd name="connsiteX88" fmla="*/ 1019384 w 5375717"/>
                  <a:gd name="connsiteY88" fmla="*/ 4530379 h 9200159"/>
                  <a:gd name="connsiteX89" fmla="*/ 1022511 w 5375717"/>
                  <a:gd name="connsiteY89" fmla="*/ 4573455 h 9200159"/>
                  <a:gd name="connsiteX90" fmla="*/ 1024952 w 5375717"/>
                  <a:gd name="connsiteY90" fmla="*/ 4617680 h 9200159"/>
                  <a:gd name="connsiteX91" fmla="*/ 1026628 w 5375717"/>
                  <a:gd name="connsiteY91" fmla="*/ 4663022 h 9200159"/>
                  <a:gd name="connsiteX92" fmla="*/ 1027458 w 5375717"/>
                  <a:gd name="connsiteY92" fmla="*/ 4709454 h 9200159"/>
                  <a:gd name="connsiteX93" fmla="*/ 1027364 w 5375717"/>
                  <a:gd name="connsiteY93" fmla="*/ 4756946 h 9200159"/>
                  <a:gd name="connsiteX94" fmla="*/ 1026265 w 5375717"/>
                  <a:gd name="connsiteY94" fmla="*/ 4805468 h 9200159"/>
                  <a:gd name="connsiteX95" fmla="*/ 1024082 w 5375717"/>
                  <a:gd name="connsiteY95" fmla="*/ 4854990 h 9200159"/>
                  <a:gd name="connsiteX96" fmla="*/ 1020734 w 5375717"/>
                  <a:gd name="connsiteY96" fmla="*/ 4905484 h 9200159"/>
                  <a:gd name="connsiteX97" fmla="*/ 1016143 w 5375717"/>
                  <a:gd name="connsiteY97" fmla="*/ 4956920 h 9200159"/>
                  <a:gd name="connsiteX98" fmla="*/ 1010228 w 5375717"/>
                  <a:gd name="connsiteY98" fmla="*/ 5009268 h 9200159"/>
                  <a:gd name="connsiteX99" fmla="*/ 1002910 w 5375717"/>
                  <a:gd name="connsiteY99" fmla="*/ 5062500 h 9200159"/>
                  <a:gd name="connsiteX100" fmla="*/ 994109 w 5375717"/>
                  <a:gd name="connsiteY100" fmla="*/ 5116584 h 9200159"/>
                  <a:gd name="connsiteX101" fmla="*/ 983746 w 5375717"/>
                  <a:gd name="connsiteY101" fmla="*/ 5171493 h 9200159"/>
                  <a:gd name="connsiteX102" fmla="*/ 971740 w 5375717"/>
                  <a:gd name="connsiteY102" fmla="*/ 5227197 h 9200159"/>
                  <a:gd name="connsiteX103" fmla="*/ 958012 w 5375717"/>
                  <a:gd name="connsiteY103" fmla="*/ 5283665 h 9200159"/>
                  <a:gd name="connsiteX104" fmla="*/ 942482 w 5375717"/>
                  <a:gd name="connsiteY104" fmla="*/ 5340870 h 9200159"/>
                  <a:gd name="connsiteX105" fmla="*/ 925071 w 5375717"/>
                  <a:gd name="connsiteY105" fmla="*/ 5398780 h 9200159"/>
                  <a:gd name="connsiteX106" fmla="*/ 905699 w 5375717"/>
                  <a:gd name="connsiteY106" fmla="*/ 5457368 h 9200159"/>
                  <a:gd name="connsiteX107" fmla="*/ 884285 w 5375717"/>
                  <a:gd name="connsiteY107" fmla="*/ 5516603 h 9200159"/>
                  <a:gd name="connsiteX108" fmla="*/ 860751 w 5375717"/>
                  <a:gd name="connsiteY108" fmla="*/ 5576455 h 9200159"/>
                  <a:gd name="connsiteX109" fmla="*/ 835017 w 5375717"/>
                  <a:gd name="connsiteY109" fmla="*/ 5636897 h 9200159"/>
                  <a:gd name="connsiteX110" fmla="*/ 807003 w 5375717"/>
                  <a:gd name="connsiteY110" fmla="*/ 5697897 h 9200159"/>
                  <a:gd name="connsiteX111" fmla="*/ 776629 w 5375717"/>
                  <a:gd name="connsiteY111" fmla="*/ 5759427 h 9200159"/>
                  <a:gd name="connsiteX112" fmla="*/ 753704 w 5375717"/>
                  <a:gd name="connsiteY112" fmla="*/ 5803204 h 9200159"/>
                  <a:gd name="connsiteX113" fmla="*/ 729638 w 5375717"/>
                  <a:gd name="connsiteY113" fmla="*/ 5847006 h 9200159"/>
                  <a:gd name="connsiteX114" fmla="*/ 704501 w 5375717"/>
                  <a:gd name="connsiteY114" fmla="*/ 5890792 h 9200159"/>
                  <a:gd name="connsiteX115" fmla="*/ 678363 w 5375717"/>
                  <a:gd name="connsiteY115" fmla="*/ 5934520 h 9200159"/>
                  <a:gd name="connsiteX116" fmla="*/ 651293 w 5375717"/>
                  <a:gd name="connsiteY116" fmla="*/ 5978150 h 9200159"/>
                  <a:gd name="connsiteX117" fmla="*/ 623362 w 5375717"/>
                  <a:gd name="connsiteY117" fmla="*/ 6021642 h 9200159"/>
                  <a:gd name="connsiteX118" fmla="*/ 594639 w 5375717"/>
                  <a:gd name="connsiteY118" fmla="*/ 6064955 h 9200159"/>
                  <a:gd name="connsiteX119" fmla="*/ 565194 w 5375717"/>
                  <a:gd name="connsiteY119" fmla="*/ 6108049 h 9200159"/>
                  <a:gd name="connsiteX120" fmla="*/ 535097 w 5375717"/>
                  <a:gd name="connsiteY120" fmla="*/ 6150882 h 9200159"/>
                  <a:gd name="connsiteX121" fmla="*/ 504418 w 5375717"/>
                  <a:gd name="connsiteY121" fmla="*/ 6193414 h 9200159"/>
                  <a:gd name="connsiteX122" fmla="*/ 473225 w 5375717"/>
                  <a:gd name="connsiteY122" fmla="*/ 6235604 h 9200159"/>
                  <a:gd name="connsiteX123" fmla="*/ 441590 w 5375717"/>
                  <a:gd name="connsiteY123" fmla="*/ 6277412 h 9200159"/>
                  <a:gd name="connsiteX124" fmla="*/ 409582 w 5375717"/>
                  <a:gd name="connsiteY124" fmla="*/ 6318797 h 9200159"/>
                  <a:gd name="connsiteX125" fmla="*/ 377271 w 5375717"/>
                  <a:gd name="connsiteY125" fmla="*/ 6359719 h 9200159"/>
                  <a:gd name="connsiteX126" fmla="*/ 344726 w 5375717"/>
                  <a:gd name="connsiteY126" fmla="*/ 6400136 h 9200159"/>
                  <a:gd name="connsiteX127" fmla="*/ 312018 w 5375717"/>
                  <a:gd name="connsiteY127" fmla="*/ 6440009 h 9200159"/>
                  <a:gd name="connsiteX128" fmla="*/ 279216 w 5375717"/>
                  <a:gd name="connsiteY128" fmla="*/ 6479296 h 9200159"/>
                  <a:gd name="connsiteX129" fmla="*/ 246389 w 5375717"/>
                  <a:gd name="connsiteY129" fmla="*/ 6517957 h 9200159"/>
                  <a:gd name="connsiteX130" fmla="*/ 213609 w 5375717"/>
                  <a:gd name="connsiteY130" fmla="*/ 6555951 h 9200159"/>
                  <a:gd name="connsiteX131" fmla="*/ 180944 w 5375717"/>
                  <a:gd name="connsiteY131" fmla="*/ 6593237 h 9200159"/>
                  <a:gd name="connsiteX132" fmla="*/ 148464 w 5375717"/>
                  <a:gd name="connsiteY132" fmla="*/ 6629776 h 9200159"/>
                  <a:gd name="connsiteX133" fmla="*/ 116239 w 5375717"/>
                  <a:gd name="connsiteY133" fmla="*/ 6665525 h 9200159"/>
                  <a:gd name="connsiteX134" fmla="*/ -1 w 5375717"/>
                  <a:gd name="connsiteY134" fmla="*/ 8385164 h 9200159"/>
                  <a:gd name="connsiteX135" fmla="*/ 315290 w 5375717"/>
                  <a:gd name="connsiteY135" fmla="*/ 8755958 h 9200159"/>
                  <a:gd name="connsiteX136" fmla="*/ 351001 w 5375717"/>
                  <a:gd name="connsiteY136" fmla="*/ 8786814 h 9200159"/>
                  <a:gd name="connsiteX137" fmla="*/ 388074 w 5375717"/>
                  <a:gd name="connsiteY137" fmla="*/ 8816678 h 9200159"/>
                  <a:gd name="connsiteX138" fmla="*/ 425185 w 5375717"/>
                  <a:gd name="connsiteY138" fmla="*/ 8844488 h 9200159"/>
                  <a:gd name="connsiteX139" fmla="*/ 462301 w 5375717"/>
                  <a:gd name="connsiteY139" fmla="*/ 8870332 h 9200159"/>
                  <a:gd name="connsiteX140" fmla="*/ 499388 w 5375717"/>
                  <a:gd name="connsiteY140" fmla="*/ 8894295 h 9200159"/>
                  <a:gd name="connsiteX141" fmla="*/ 910271 w 5375717"/>
                  <a:gd name="connsiteY141" fmla="*/ 9133154 h 9200159"/>
                  <a:gd name="connsiteX142" fmla="*/ 1191081 w 5375717"/>
                  <a:gd name="connsiteY142" fmla="*/ 9200160 h 9200159"/>
                  <a:gd name="connsiteX143" fmla="*/ 1471281 w 5375717"/>
                  <a:gd name="connsiteY143" fmla="*/ 9083959 h 9200159"/>
                  <a:gd name="connsiteX144" fmla="*/ 1880335 w 5375717"/>
                  <a:gd name="connsiteY144" fmla="*/ 8773200 h 9200159"/>
                  <a:gd name="connsiteX145" fmla="*/ 2041706 w 5375717"/>
                  <a:gd name="connsiteY145" fmla="*/ 8526968 h 9200159"/>
                  <a:gd name="connsiteX146" fmla="*/ 2420152 w 5375717"/>
                  <a:gd name="connsiteY146" fmla="*/ 7971992 h 9200159"/>
                  <a:gd name="connsiteX147" fmla="*/ 2857172 w 5375717"/>
                  <a:gd name="connsiteY147" fmla="*/ 7383855 h 9200159"/>
                  <a:gd name="connsiteX148" fmla="*/ 3194265 w 5375717"/>
                  <a:gd name="connsiteY148" fmla="*/ 7038139 h 9200159"/>
                  <a:gd name="connsiteX149" fmla="*/ 3197109 w 5375717"/>
                  <a:gd name="connsiteY149" fmla="*/ 7036399 h 9200159"/>
                  <a:gd name="connsiteX150" fmla="*/ 3389231 w 5375717"/>
                  <a:gd name="connsiteY150" fmla="*/ 6935271 h 9200159"/>
                  <a:gd name="connsiteX151" fmla="*/ 3562293 w 5375717"/>
                  <a:gd name="connsiteY151" fmla="*/ 6822161 h 9200159"/>
                  <a:gd name="connsiteX152" fmla="*/ 3821168 w 5375717"/>
                  <a:gd name="connsiteY152" fmla="*/ 6622123 h 9200159"/>
                  <a:gd name="connsiteX153" fmla="*/ 4421326 w 5375717"/>
                  <a:gd name="connsiteY153" fmla="*/ 5827524 h 9200159"/>
                  <a:gd name="connsiteX154" fmla="*/ 4437503 w 5375717"/>
                  <a:gd name="connsiteY154" fmla="*/ 5821269 h 9200159"/>
                  <a:gd name="connsiteX155" fmla="*/ 4475121 w 5375717"/>
                  <a:gd name="connsiteY155" fmla="*/ 5801972 h 9200159"/>
                  <a:gd name="connsiteX156" fmla="*/ 4517815 w 5375717"/>
                  <a:gd name="connsiteY156" fmla="*/ 5768834 h 9200159"/>
                  <a:gd name="connsiteX157" fmla="*/ 4549215 w 5375717"/>
                  <a:gd name="connsiteY157" fmla="*/ 5721060 h 9200159"/>
                  <a:gd name="connsiteX158" fmla="*/ 4562572 w 5375717"/>
                  <a:gd name="connsiteY158" fmla="*/ 5692997 h 9200159"/>
                  <a:gd name="connsiteX159" fmla="*/ 4583562 w 5375717"/>
                  <a:gd name="connsiteY159" fmla="*/ 5658715 h 9200159"/>
                  <a:gd name="connsiteX160" fmla="*/ 4610880 w 5375717"/>
                  <a:gd name="connsiteY160" fmla="*/ 5619365 h 9200159"/>
                  <a:gd name="connsiteX161" fmla="*/ 4643221 w 5375717"/>
                  <a:gd name="connsiteY161" fmla="*/ 5576097 h 9200159"/>
                  <a:gd name="connsiteX162" fmla="*/ 4679279 w 5375717"/>
                  <a:gd name="connsiteY162" fmla="*/ 5530061 h 9200159"/>
                  <a:gd name="connsiteX163" fmla="*/ 4717749 w 5375717"/>
                  <a:gd name="connsiteY163" fmla="*/ 5482407 h 9200159"/>
                  <a:gd name="connsiteX164" fmla="*/ 4757327 w 5375717"/>
                  <a:gd name="connsiteY164" fmla="*/ 5434286 h 9200159"/>
                  <a:gd name="connsiteX165" fmla="*/ 4834584 w 5375717"/>
                  <a:gd name="connsiteY165" fmla="*/ 5341241 h 9200159"/>
                  <a:gd name="connsiteX166" fmla="*/ 4866385 w 5375717"/>
                  <a:gd name="connsiteY166" fmla="*/ 5301708 h 9200159"/>
                  <a:gd name="connsiteX167" fmla="*/ 4895667 w 5375717"/>
                  <a:gd name="connsiteY167" fmla="*/ 5262520 h 9200159"/>
                  <a:gd name="connsiteX168" fmla="*/ 4922080 w 5375717"/>
                  <a:gd name="connsiteY168" fmla="*/ 5223037 h 9200159"/>
                  <a:gd name="connsiteX169" fmla="*/ 4945278 w 5375717"/>
                  <a:gd name="connsiteY169" fmla="*/ 5182623 h 9200159"/>
                  <a:gd name="connsiteX170" fmla="*/ 4964913 w 5375717"/>
                  <a:gd name="connsiteY170" fmla="*/ 5140638 h 9200159"/>
                  <a:gd name="connsiteX171" fmla="*/ 4980635 w 5375717"/>
                  <a:gd name="connsiteY171" fmla="*/ 5096445 h 9200159"/>
                  <a:gd name="connsiteX172" fmla="*/ 4992098 w 5375717"/>
                  <a:gd name="connsiteY172" fmla="*/ 5049406 h 9200159"/>
                  <a:gd name="connsiteX173" fmla="*/ 4998954 w 5375717"/>
                  <a:gd name="connsiteY173" fmla="*/ 4998882 h 9200159"/>
                  <a:gd name="connsiteX174" fmla="*/ 5000853 w 5375717"/>
                  <a:gd name="connsiteY174" fmla="*/ 4944235 h 9200159"/>
                  <a:gd name="connsiteX175" fmla="*/ 4997449 w 5375717"/>
                  <a:gd name="connsiteY175" fmla="*/ 4884828 h 9200159"/>
                  <a:gd name="connsiteX176" fmla="*/ 4993756 w 5375717"/>
                  <a:gd name="connsiteY176" fmla="*/ 4832728 h 9200159"/>
                  <a:gd name="connsiteX177" fmla="*/ 4993999 w 5375717"/>
                  <a:gd name="connsiteY177" fmla="*/ 4788104 h 9200159"/>
                  <a:gd name="connsiteX178" fmla="*/ 4998491 w 5375717"/>
                  <a:gd name="connsiteY178" fmla="*/ 4749335 h 9200159"/>
                  <a:gd name="connsiteX179" fmla="*/ 5021472 w 5375717"/>
                  <a:gd name="connsiteY179" fmla="*/ 4682887 h 9200159"/>
                  <a:gd name="connsiteX180" fmla="*/ 5065205 w 5375717"/>
                  <a:gd name="connsiteY180" fmla="*/ 4620429 h 9200159"/>
                  <a:gd name="connsiteX181" fmla="*/ 5095636 w 5375717"/>
                  <a:gd name="connsiteY181" fmla="*/ 4586647 h 9200159"/>
                  <a:gd name="connsiteX182" fmla="*/ 5132194 w 5375717"/>
                  <a:gd name="connsiteY182" fmla="*/ 4549004 h 9200159"/>
                  <a:gd name="connsiteX183" fmla="*/ 5224944 w 5375717"/>
                  <a:gd name="connsiteY183" fmla="*/ 4455657 h 9200159"/>
                  <a:gd name="connsiteX184" fmla="*/ 5257278 w 5375717"/>
                  <a:gd name="connsiteY184" fmla="*/ 4419043 h 9200159"/>
                  <a:gd name="connsiteX185" fmla="*/ 5285432 w 5375717"/>
                  <a:gd name="connsiteY185" fmla="*/ 4379812 h 9200159"/>
                  <a:gd name="connsiteX186" fmla="*/ 5309527 w 5375717"/>
                  <a:gd name="connsiteY186" fmla="*/ 4338319 h 9200159"/>
                  <a:gd name="connsiteX187" fmla="*/ 5329687 w 5375717"/>
                  <a:gd name="connsiteY187" fmla="*/ 4294915 h 9200159"/>
                  <a:gd name="connsiteX188" fmla="*/ 5346032 w 5375717"/>
                  <a:gd name="connsiteY188" fmla="*/ 4249953 h 9200159"/>
                  <a:gd name="connsiteX189" fmla="*/ 5358686 w 5375717"/>
                  <a:gd name="connsiteY189" fmla="*/ 4203787 h 9200159"/>
                  <a:gd name="connsiteX190" fmla="*/ 5367770 w 5375717"/>
                  <a:gd name="connsiteY190" fmla="*/ 4156769 h 9200159"/>
                  <a:gd name="connsiteX191" fmla="*/ 5373406 w 5375717"/>
                  <a:gd name="connsiteY191" fmla="*/ 4109251 h 9200159"/>
                  <a:gd name="connsiteX192" fmla="*/ 5375716 w 5375717"/>
                  <a:gd name="connsiteY192" fmla="*/ 4061588 h 9200159"/>
                  <a:gd name="connsiteX193" fmla="*/ 5374822 w 5375717"/>
                  <a:gd name="connsiteY193" fmla="*/ 4014131 h 9200159"/>
                  <a:gd name="connsiteX194" fmla="*/ 5370847 w 5375717"/>
                  <a:gd name="connsiteY194" fmla="*/ 3967233 h 9200159"/>
                  <a:gd name="connsiteX195" fmla="*/ 5363912 w 5375717"/>
                  <a:gd name="connsiteY195" fmla="*/ 3921248 h 9200159"/>
                  <a:gd name="connsiteX196" fmla="*/ 5354140 w 5375717"/>
                  <a:gd name="connsiteY196" fmla="*/ 3876528 h 9200159"/>
                  <a:gd name="connsiteX197" fmla="*/ 5341652 w 5375717"/>
                  <a:gd name="connsiteY197" fmla="*/ 3833426 h 9200159"/>
                  <a:gd name="connsiteX198" fmla="*/ 5326571 w 5375717"/>
                  <a:gd name="connsiteY198" fmla="*/ 3792295 h 9200159"/>
                  <a:gd name="connsiteX199" fmla="*/ 5309019 w 5375717"/>
                  <a:gd name="connsiteY199" fmla="*/ 3753487 h 9200159"/>
                  <a:gd name="connsiteX200" fmla="*/ 5289117 w 5375717"/>
                  <a:gd name="connsiteY200" fmla="*/ 3717355 h 9200159"/>
                  <a:gd name="connsiteX201" fmla="*/ 5258743 w 5375717"/>
                  <a:gd name="connsiteY201" fmla="*/ 3666739 h 9200159"/>
                  <a:gd name="connsiteX202" fmla="*/ 5232739 w 5375717"/>
                  <a:gd name="connsiteY202" fmla="*/ 3621031 h 9200159"/>
                  <a:gd name="connsiteX203" fmla="*/ 5211294 w 5375717"/>
                  <a:gd name="connsiteY203" fmla="*/ 3578831 h 9200159"/>
                  <a:gd name="connsiteX204" fmla="*/ 5194599 w 5375717"/>
                  <a:gd name="connsiteY204" fmla="*/ 3538740 h 9200159"/>
                  <a:gd name="connsiteX205" fmla="*/ 5182843 w 5375717"/>
                  <a:gd name="connsiteY205" fmla="*/ 3499357 h 9200159"/>
                  <a:gd name="connsiteX206" fmla="*/ 5176215 w 5375717"/>
                  <a:gd name="connsiteY206" fmla="*/ 3459283 h 9200159"/>
                  <a:gd name="connsiteX207" fmla="*/ 5174906 w 5375717"/>
                  <a:gd name="connsiteY207" fmla="*/ 3417118 h 9200159"/>
                  <a:gd name="connsiteX208" fmla="*/ 5179105 w 5375717"/>
                  <a:gd name="connsiteY208" fmla="*/ 3371463 h 9200159"/>
                  <a:gd name="connsiteX209" fmla="*/ 5189001 w 5375717"/>
                  <a:gd name="connsiteY209" fmla="*/ 3320916 h 9200159"/>
                  <a:gd name="connsiteX210" fmla="*/ 5204785 w 5375717"/>
                  <a:gd name="connsiteY210" fmla="*/ 3264079 h 9200159"/>
                  <a:gd name="connsiteX211" fmla="*/ 5226646 w 5375717"/>
                  <a:gd name="connsiteY211" fmla="*/ 3199551 h 9200159"/>
                  <a:gd name="connsiteX212" fmla="*/ 5243527 w 5375717"/>
                  <a:gd name="connsiteY212" fmla="*/ 3145509 h 9200159"/>
                  <a:gd name="connsiteX213" fmla="*/ 5255214 w 5375717"/>
                  <a:gd name="connsiteY213" fmla="*/ 3091646 h 9200159"/>
                  <a:gd name="connsiteX214" fmla="*/ 5262028 w 5375717"/>
                  <a:gd name="connsiteY214" fmla="*/ 3038251 h 9200159"/>
                  <a:gd name="connsiteX215" fmla="*/ 5264293 w 5375717"/>
                  <a:gd name="connsiteY215" fmla="*/ 2985612 h 9200159"/>
                  <a:gd name="connsiteX216" fmla="*/ 5262329 w 5375717"/>
                  <a:gd name="connsiteY216" fmla="*/ 2934017 h 9200159"/>
                  <a:gd name="connsiteX217" fmla="*/ 5256460 w 5375717"/>
                  <a:gd name="connsiteY217" fmla="*/ 2883752 h 9200159"/>
                  <a:gd name="connsiteX218" fmla="*/ 5247007 w 5375717"/>
                  <a:gd name="connsiteY218" fmla="*/ 2835107 h 9200159"/>
                  <a:gd name="connsiteX219" fmla="*/ 5234292 w 5375717"/>
                  <a:gd name="connsiteY219" fmla="*/ 2788368 h 9200159"/>
                  <a:gd name="connsiteX220" fmla="*/ 5218639 w 5375717"/>
                  <a:gd name="connsiteY220" fmla="*/ 2743824 h 9200159"/>
                  <a:gd name="connsiteX221" fmla="*/ 5200368 w 5375717"/>
                  <a:gd name="connsiteY221" fmla="*/ 2701763 h 9200159"/>
                  <a:gd name="connsiteX222" fmla="*/ 5179802 w 5375717"/>
                  <a:gd name="connsiteY222" fmla="*/ 2662471 h 9200159"/>
                  <a:gd name="connsiteX223" fmla="*/ 5157264 w 5375717"/>
                  <a:gd name="connsiteY223" fmla="*/ 2626237 h 9200159"/>
                  <a:gd name="connsiteX224" fmla="*/ 5133075 w 5375717"/>
                  <a:gd name="connsiteY224" fmla="*/ 2593349 h 9200159"/>
                  <a:gd name="connsiteX225" fmla="*/ 5107558 w 5375717"/>
                  <a:gd name="connsiteY225" fmla="*/ 2564094 h 9200159"/>
                  <a:gd name="connsiteX226" fmla="*/ 5080112 w 5375717"/>
                  <a:gd name="connsiteY226" fmla="*/ 2533860 h 9200159"/>
                  <a:gd name="connsiteX227" fmla="*/ 5050260 w 5375717"/>
                  <a:gd name="connsiteY227" fmla="*/ 2498414 h 9200159"/>
                  <a:gd name="connsiteX228" fmla="*/ 5018508 w 5375717"/>
                  <a:gd name="connsiteY228" fmla="*/ 2458607 h 9200159"/>
                  <a:gd name="connsiteX229" fmla="*/ 4985360 w 5375717"/>
                  <a:gd name="connsiteY229" fmla="*/ 2415290 h 9200159"/>
                  <a:gd name="connsiteX230" fmla="*/ 4951324 w 5375717"/>
                  <a:gd name="connsiteY230" fmla="*/ 2369314 h 9200159"/>
                  <a:gd name="connsiteX231" fmla="*/ 4916904 w 5375717"/>
                  <a:gd name="connsiteY231" fmla="*/ 2321528 h 9200159"/>
                  <a:gd name="connsiteX232" fmla="*/ 4882606 w 5375717"/>
                  <a:gd name="connsiteY232" fmla="*/ 2272784 h 9200159"/>
                  <a:gd name="connsiteX233" fmla="*/ 4848936 w 5375717"/>
                  <a:gd name="connsiteY233" fmla="*/ 2223933 h 9200159"/>
                  <a:gd name="connsiteX234" fmla="*/ 4816399 w 5375717"/>
                  <a:gd name="connsiteY234" fmla="*/ 2175824 h 9200159"/>
                  <a:gd name="connsiteX235" fmla="*/ 4785502 w 5375717"/>
                  <a:gd name="connsiteY235" fmla="*/ 2129309 h 9200159"/>
                  <a:gd name="connsiteX236" fmla="*/ 4756750 w 5375717"/>
                  <a:gd name="connsiteY236" fmla="*/ 2085239 h 9200159"/>
                  <a:gd name="connsiteX237" fmla="*/ 4730648 w 5375717"/>
                  <a:gd name="connsiteY237" fmla="*/ 2044463 h 9200159"/>
                  <a:gd name="connsiteX238" fmla="*/ 4707703 w 5375717"/>
                  <a:gd name="connsiteY238" fmla="*/ 2007832 h 9200159"/>
                  <a:gd name="connsiteX239" fmla="*/ 4688420 w 5375717"/>
                  <a:gd name="connsiteY239" fmla="*/ 1976198 h 9200159"/>
                  <a:gd name="connsiteX240" fmla="*/ 4668371 w 5375717"/>
                  <a:gd name="connsiteY240" fmla="*/ 1945333 h 9200159"/>
                  <a:gd name="connsiteX241" fmla="*/ 4642598 w 5375717"/>
                  <a:gd name="connsiteY241" fmla="*/ 1910458 h 9200159"/>
                  <a:gd name="connsiteX242" fmla="*/ 4611521 w 5375717"/>
                  <a:gd name="connsiteY242" fmla="*/ 1872956 h 9200159"/>
                  <a:gd name="connsiteX243" fmla="*/ 4575563 w 5375717"/>
                  <a:gd name="connsiteY243" fmla="*/ 1834211 h 9200159"/>
                  <a:gd name="connsiteX244" fmla="*/ 4535145 w 5375717"/>
                  <a:gd name="connsiteY244" fmla="*/ 1795605 h 9200159"/>
                  <a:gd name="connsiteX245" fmla="*/ 4490689 w 5375717"/>
                  <a:gd name="connsiteY245" fmla="*/ 1758523 h 9200159"/>
                  <a:gd name="connsiteX246" fmla="*/ 4442619 w 5375717"/>
                  <a:gd name="connsiteY246" fmla="*/ 1724347 h 9200159"/>
                  <a:gd name="connsiteX247" fmla="*/ 4391354 w 5375717"/>
                  <a:gd name="connsiteY247" fmla="*/ 1694461 h 9200159"/>
                  <a:gd name="connsiteX248" fmla="*/ 4349444 w 5375717"/>
                  <a:gd name="connsiteY248" fmla="*/ 1676458 h 9200159"/>
                  <a:gd name="connsiteX249" fmla="*/ 4305646 w 5375717"/>
                  <a:gd name="connsiteY249" fmla="*/ 1664454 h 9200159"/>
                  <a:gd name="connsiteX250" fmla="*/ 4260012 w 5375717"/>
                  <a:gd name="connsiteY250" fmla="*/ 1657661 h 9200159"/>
                  <a:gd name="connsiteX251" fmla="*/ 4212595 w 5375717"/>
                  <a:gd name="connsiteY251" fmla="*/ 1655293 h 9200159"/>
                  <a:gd name="connsiteX252" fmla="*/ 4163446 w 5375717"/>
                  <a:gd name="connsiteY252" fmla="*/ 1656563 h 9200159"/>
                  <a:gd name="connsiteX253" fmla="*/ 4112619 w 5375717"/>
                  <a:gd name="connsiteY253" fmla="*/ 1660684 h 9200159"/>
                  <a:gd name="connsiteX254" fmla="*/ 4060165 w 5375717"/>
                  <a:gd name="connsiteY254" fmla="*/ 1666869 h 9200159"/>
                  <a:gd name="connsiteX255" fmla="*/ 4006137 w 5375717"/>
                  <a:gd name="connsiteY255" fmla="*/ 1674332 h 9200159"/>
                  <a:gd name="connsiteX256" fmla="*/ 3966082 w 5375717"/>
                  <a:gd name="connsiteY256" fmla="*/ 1680915 h 9200159"/>
                  <a:gd name="connsiteX257" fmla="*/ 3920181 w 5375717"/>
                  <a:gd name="connsiteY257" fmla="*/ 1690013 h 9200159"/>
                  <a:gd name="connsiteX258" fmla="*/ 3869897 w 5375717"/>
                  <a:gd name="connsiteY258" fmla="*/ 1701435 h 9200159"/>
                  <a:gd name="connsiteX259" fmla="*/ 3816688 w 5375717"/>
                  <a:gd name="connsiteY259" fmla="*/ 1714986 h 9200159"/>
                  <a:gd name="connsiteX260" fmla="*/ 3762015 w 5375717"/>
                  <a:gd name="connsiteY260" fmla="*/ 1730475 h 9200159"/>
                  <a:gd name="connsiteX261" fmla="*/ 3707340 w 5375717"/>
                  <a:gd name="connsiteY261" fmla="*/ 1747708 h 9200159"/>
                  <a:gd name="connsiteX262" fmla="*/ 3654121 w 5375717"/>
                  <a:gd name="connsiteY262" fmla="*/ 1766493 h 9200159"/>
                  <a:gd name="connsiteX263" fmla="*/ 3603821 w 5375717"/>
                  <a:gd name="connsiteY263" fmla="*/ 1786636 h 9200159"/>
                  <a:gd name="connsiteX264" fmla="*/ 3557898 w 5375717"/>
                  <a:gd name="connsiteY264" fmla="*/ 1807946 h 9200159"/>
                  <a:gd name="connsiteX265" fmla="*/ 3517814 w 5375717"/>
                  <a:gd name="connsiteY265" fmla="*/ 1830229 h 9200159"/>
                  <a:gd name="connsiteX266" fmla="*/ 3485029 w 5375717"/>
                  <a:gd name="connsiteY266" fmla="*/ 1853292 h 9200159"/>
                  <a:gd name="connsiteX267" fmla="*/ 3447198 w 5375717"/>
                  <a:gd name="connsiteY267" fmla="*/ 1900989 h 9200159"/>
                  <a:gd name="connsiteX268" fmla="*/ 3435707 w 5375717"/>
                  <a:gd name="connsiteY268" fmla="*/ 1949993 h 9200159"/>
                  <a:gd name="connsiteX269" fmla="*/ 3435585 w 5375717"/>
                  <a:gd name="connsiteY269" fmla="*/ 1993948 h 9200159"/>
                  <a:gd name="connsiteX270" fmla="*/ 3444905 w 5375717"/>
                  <a:gd name="connsiteY270" fmla="*/ 2035160 h 9200159"/>
                  <a:gd name="connsiteX271" fmla="*/ 3461740 w 5375717"/>
                  <a:gd name="connsiteY271" fmla="*/ 2075936 h 9200159"/>
                  <a:gd name="connsiteX272" fmla="*/ 3484161 w 5375717"/>
                  <a:gd name="connsiteY272" fmla="*/ 2118586 h 9200159"/>
                  <a:gd name="connsiteX273" fmla="*/ 3510241 w 5375717"/>
                  <a:gd name="connsiteY273" fmla="*/ 2165415 h 9200159"/>
                  <a:gd name="connsiteX274" fmla="*/ 3549879 w 5375717"/>
                  <a:gd name="connsiteY274" fmla="*/ 2200113 h 9200159"/>
                  <a:gd name="connsiteX275" fmla="*/ 3569600 w 5375717"/>
                  <a:gd name="connsiteY275" fmla="*/ 2191789 h 9200159"/>
                  <a:gd name="connsiteX276" fmla="*/ 3589916 w 5375717"/>
                  <a:gd name="connsiteY276" fmla="*/ 2170118 h 9200159"/>
                  <a:gd name="connsiteX277" fmla="*/ 3611320 w 5375717"/>
                  <a:gd name="connsiteY277" fmla="*/ 2137924 h 9200159"/>
                  <a:gd name="connsiteX278" fmla="*/ 3634308 w 5375717"/>
                  <a:gd name="connsiteY278" fmla="*/ 2098036 h 9200159"/>
                  <a:gd name="connsiteX279" fmla="*/ 3659374 w 5375717"/>
                  <a:gd name="connsiteY279" fmla="*/ 2053277 h 9200159"/>
                  <a:gd name="connsiteX280" fmla="*/ 3687012 w 5375717"/>
                  <a:gd name="connsiteY280" fmla="*/ 2006475 h 9200159"/>
                  <a:gd name="connsiteX281" fmla="*/ 3725427 w 5375717"/>
                  <a:gd name="connsiteY281" fmla="*/ 1951401 h 9200159"/>
                  <a:gd name="connsiteX282" fmla="*/ 3768471 w 5375717"/>
                  <a:gd name="connsiteY282" fmla="*/ 1899962 h 9200159"/>
                  <a:gd name="connsiteX283" fmla="*/ 3812558 w 5375717"/>
                  <a:gd name="connsiteY283" fmla="*/ 1854262 h 9200159"/>
                  <a:gd name="connsiteX284" fmla="*/ 3854101 w 5375717"/>
                  <a:gd name="connsiteY284" fmla="*/ 1816401 h 9200159"/>
                  <a:gd name="connsiteX285" fmla="*/ 3889513 w 5375717"/>
                  <a:gd name="connsiteY285" fmla="*/ 1788480 h 9200159"/>
                  <a:gd name="connsiteX286" fmla="*/ 3927601 w 5375717"/>
                  <a:gd name="connsiteY286" fmla="*/ 1770865 h 9200159"/>
                  <a:gd name="connsiteX287" fmla="*/ 3923819 w 5375717"/>
                  <a:gd name="connsiteY287" fmla="*/ 1782975 h 9200159"/>
                  <a:gd name="connsiteX288" fmla="*/ 3906187 w 5375717"/>
                  <a:gd name="connsiteY288" fmla="*/ 1806761 h 9200159"/>
                  <a:gd name="connsiteX289" fmla="*/ 3843716 w 5375717"/>
                  <a:gd name="connsiteY289" fmla="*/ 1882444 h 9200159"/>
                  <a:gd name="connsiteX290" fmla="*/ 3806046 w 5375717"/>
                  <a:gd name="connsiteY290" fmla="*/ 1930881 h 9200159"/>
                  <a:gd name="connsiteX291" fmla="*/ 3768868 w 5375717"/>
                  <a:gd name="connsiteY291" fmla="*/ 1984077 h 9200159"/>
                  <a:gd name="connsiteX292" fmla="*/ 3735767 w 5375717"/>
                  <a:gd name="connsiteY292" fmla="*/ 2040302 h 9200159"/>
                  <a:gd name="connsiteX293" fmla="*/ 3710329 w 5375717"/>
                  <a:gd name="connsiteY293" fmla="*/ 2097826 h 9200159"/>
                  <a:gd name="connsiteX294" fmla="*/ 3692348 w 5375717"/>
                  <a:gd name="connsiteY294" fmla="*/ 2164811 h 9200159"/>
                  <a:gd name="connsiteX295" fmla="*/ 3684340 w 5375717"/>
                  <a:gd name="connsiteY295" fmla="*/ 2229519 h 9200159"/>
                  <a:gd name="connsiteX296" fmla="*/ 3683735 w 5375717"/>
                  <a:gd name="connsiteY296" fmla="*/ 2289169 h 9200159"/>
                  <a:gd name="connsiteX297" fmla="*/ 3687963 w 5375717"/>
                  <a:gd name="connsiteY297" fmla="*/ 2340980 h 9200159"/>
                  <a:gd name="connsiteX298" fmla="*/ 3694455 w 5375717"/>
                  <a:gd name="connsiteY298" fmla="*/ 2382174 h 9200159"/>
                  <a:gd name="connsiteX299" fmla="*/ 3700642 w 5375717"/>
                  <a:gd name="connsiteY299" fmla="*/ 2409970 h 9200159"/>
                  <a:gd name="connsiteX300" fmla="*/ 3710603 w 5375717"/>
                  <a:gd name="connsiteY300" fmla="*/ 2446136 h 9200159"/>
                  <a:gd name="connsiteX301" fmla="*/ 3710695 w 5375717"/>
                  <a:gd name="connsiteY301" fmla="*/ 2467211 h 9200159"/>
                  <a:gd name="connsiteX302" fmla="*/ 3686235 w 5375717"/>
                  <a:gd name="connsiteY302" fmla="*/ 2502618 h 9200159"/>
                  <a:gd name="connsiteX303" fmla="*/ 3620630 w 5375717"/>
                  <a:gd name="connsiteY303" fmla="*/ 2535177 h 9200159"/>
                  <a:gd name="connsiteX304" fmla="*/ 3569290 w 5375717"/>
                  <a:gd name="connsiteY304" fmla="*/ 2552690 h 9200159"/>
                  <a:gd name="connsiteX305" fmla="*/ 3503935 w 5375717"/>
                  <a:gd name="connsiteY305" fmla="*/ 2572254 h 9200159"/>
                  <a:gd name="connsiteX306" fmla="*/ 3423321 w 5375717"/>
                  <a:gd name="connsiteY306" fmla="*/ 2594790 h 9200159"/>
                  <a:gd name="connsiteX307" fmla="*/ 3326205 w 5375717"/>
                  <a:gd name="connsiteY307" fmla="*/ 2621218 h 9200159"/>
                  <a:gd name="connsiteX308" fmla="*/ 3237051 w 5375717"/>
                  <a:gd name="connsiteY308" fmla="*/ 2643797 h 9200159"/>
                  <a:gd name="connsiteX309" fmla="*/ 3161109 w 5375717"/>
                  <a:gd name="connsiteY309" fmla="*/ 2659671 h 9200159"/>
                  <a:gd name="connsiteX310" fmla="*/ 3097327 w 5375717"/>
                  <a:gd name="connsiteY310" fmla="*/ 2669208 h 9200159"/>
                  <a:gd name="connsiteX311" fmla="*/ 3044655 w 5375717"/>
                  <a:gd name="connsiteY311" fmla="*/ 2672777 h 9200159"/>
                  <a:gd name="connsiteX312" fmla="*/ 3002042 w 5375717"/>
                  <a:gd name="connsiteY312" fmla="*/ 2670746 h 9200159"/>
                  <a:gd name="connsiteX313" fmla="*/ 2942793 w 5375717"/>
                  <a:gd name="connsiteY313" fmla="*/ 2651355 h 9200159"/>
                  <a:gd name="connsiteX314" fmla="*/ 2911176 w 5375717"/>
                  <a:gd name="connsiteY314" fmla="*/ 2613980 h 9200159"/>
                  <a:gd name="connsiteX315" fmla="*/ 2898786 w 5375717"/>
                  <a:gd name="connsiteY315" fmla="*/ 2561567 h 9200159"/>
                  <a:gd name="connsiteX316" fmla="*/ 2896950 w 5375717"/>
                  <a:gd name="connsiteY316" fmla="*/ 2506720 h 9200159"/>
                  <a:gd name="connsiteX317" fmla="*/ 2897525 w 5375717"/>
                  <a:gd name="connsiteY317" fmla="*/ 2469693 h 9200159"/>
                  <a:gd name="connsiteX318" fmla="*/ 2899110 w 5375717"/>
                  <a:gd name="connsiteY318" fmla="*/ 2427312 h 9200159"/>
                  <a:gd name="connsiteX319" fmla="*/ 2901715 w 5375717"/>
                  <a:gd name="connsiteY319" fmla="*/ 2380366 h 9200159"/>
                  <a:gd name="connsiteX320" fmla="*/ 2905351 w 5375717"/>
                  <a:gd name="connsiteY320" fmla="*/ 2329639 h 9200159"/>
                  <a:gd name="connsiteX321" fmla="*/ 2910029 w 5375717"/>
                  <a:gd name="connsiteY321" fmla="*/ 2275921 h 9200159"/>
                  <a:gd name="connsiteX322" fmla="*/ 2915760 w 5375717"/>
                  <a:gd name="connsiteY322" fmla="*/ 2219997 h 9200159"/>
                  <a:gd name="connsiteX323" fmla="*/ 2922554 w 5375717"/>
                  <a:gd name="connsiteY323" fmla="*/ 2162655 h 9200159"/>
                  <a:gd name="connsiteX324" fmla="*/ 2930421 w 5375717"/>
                  <a:gd name="connsiteY324" fmla="*/ 2104681 h 9200159"/>
                  <a:gd name="connsiteX325" fmla="*/ 2939374 w 5375717"/>
                  <a:gd name="connsiteY325" fmla="*/ 2046863 h 9200159"/>
                  <a:gd name="connsiteX326" fmla="*/ 2949421 w 5375717"/>
                  <a:gd name="connsiteY326" fmla="*/ 1989988 h 9200159"/>
                  <a:gd name="connsiteX327" fmla="*/ 2960575 w 5375717"/>
                  <a:gd name="connsiteY327" fmla="*/ 1934842 h 9200159"/>
                  <a:gd name="connsiteX328" fmla="*/ 2972846 w 5375717"/>
                  <a:gd name="connsiteY328" fmla="*/ 1882214 h 9200159"/>
                  <a:gd name="connsiteX329" fmla="*/ 2986244 w 5375717"/>
                  <a:gd name="connsiteY329" fmla="*/ 1832888 h 9200159"/>
                  <a:gd name="connsiteX330" fmla="*/ 3000780 w 5375717"/>
                  <a:gd name="connsiteY330" fmla="*/ 1787654 h 9200159"/>
                  <a:gd name="connsiteX331" fmla="*/ 3009547 w 5375717"/>
                  <a:gd name="connsiteY331" fmla="*/ 1761411 h 9200159"/>
                  <a:gd name="connsiteX332" fmla="*/ 3018540 w 5375717"/>
                  <a:gd name="connsiteY332" fmla="*/ 1731893 h 9200159"/>
                  <a:gd name="connsiteX333" fmla="*/ 3036917 w 5375717"/>
                  <a:gd name="connsiteY333" fmla="*/ 1663724 h 9200159"/>
                  <a:gd name="connsiteX334" fmla="*/ 3046158 w 5375717"/>
                  <a:gd name="connsiteY334" fmla="*/ 1625418 h 9200159"/>
                  <a:gd name="connsiteX335" fmla="*/ 3055339 w 5375717"/>
                  <a:gd name="connsiteY335" fmla="*/ 1584529 h 9200159"/>
                  <a:gd name="connsiteX336" fmla="*/ 3064386 w 5375717"/>
                  <a:gd name="connsiteY336" fmla="*/ 1541229 h 9200159"/>
                  <a:gd name="connsiteX337" fmla="*/ 3073229 w 5375717"/>
                  <a:gd name="connsiteY337" fmla="*/ 1495690 h 9200159"/>
                  <a:gd name="connsiteX338" fmla="*/ 3081795 w 5375717"/>
                  <a:gd name="connsiteY338" fmla="*/ 1448085 h 9200159"/>
                  <a:gd name="connsiteX339" fmla="*/ 3090013 w 5375717"/>
                  <a:gd name="connsiteY339" fmla="*/ 1398587 h 9200159"/>
                  <a:gd name="connsiteX340" fmla="*/ 3097811 w 5375717"/>
                  <a:gd name="connsiteY340" fmla="*/ 1347369 h 9200159"/>
                  <a:gd name="connsiteX341" fmla="*/ 3105118 w 5375717"/>
                  <a:gd name="connsiteY341" fmla="*/ 1294603 h 9200159"/>
                  <a:gd name="connsiteX342" fmla="*/ 3111860 w 5375717"/>
                  <a:gd name="connsiteY342" fmla="*/ 1240462 h 9200159"/>
                  <a:gd name="connsiteX343" fmla="*/ 3117968 w 5375717"/>
                  <a:gd name="connsiteY343" fmla="*/ 1185118 h 9200159"/>
                  <a:gd name="connsiteX344" fmla="*/ 3123368 w 5375717"/>
                  <a:gd name="connsiteY344" fmla="*/ 1128745 h 9200159"/>
                  <a:gd name="connsiteX345" fmla="*/ 3127989 w 5375717"/>
                  <a:gd name="connsiteY345" fmla="*/ 1071515 h 9200159"/>
                  <a:gd name="connsiteX346" fmla="*/ 3131759 w 5375717"/>
                  <a:gd name="connsiteY346" fmla="*/ 1013600 h 9200159"/>
                  <a:gd name="connsiteX347" fmla="*/ 3134607 w 5375717"/>
                  <a:gd name="connsiteY347" fmla="*/ 955173 h 9200159"/>
                  <a:gd name="connsiteX348" fmla="*/ 3136460 w 5375717"/>
                  <a:gd name="connsiteY348" fmla="*/ 896407 h 9200159"/>
                  <a:gd name="connsiteX349" fmla="*/ 3137247 w 5375717"/>
                  <a:gd name="connsiteY349" fmla="*/ 837475 h 9200159"/>
                  <a:gd name="connsiteX350" fmla="*/ 3136895 w 5375717"/>
                  <a:gd name="connsiteY350" fmla="*/ 778549 h 9200159"/>
                  <a:gd name="connsiteX351" fmla="*/ 3135334 w 5375717"/>
                  <a:gd name="connsiteY351" fmla="*/ 719802 h 9200159"/>
                  <a:gd name="connsiteX352" fmla="*/ 3132491 w 5375717"/>
                  <a:gd name="connsiteY352" fmla="*/ 661407 h 9200159"/>
                  <a:gd name="connsiteX353" fmla="*/ 3128295 w 5375717"/>
                  <a:gd name="connsiteY353" fmla="*/ 603536 h 9200159"/>
                  <a:gd name="connsiteX354" fmla="*/ 3122673 w 5375717"/>
                  <a:gd name="connsiteY354" fmla="*/ 546362 h 9200159"/>
                  <a:gd name="connsiteX355" fmla="*/ 3115554 w 5375717"/>
                  <a:gd name="connsiteY355" fmla="*/ 490057 h 9200159"/>
                  <a:gd name="connsiteX356" fmla="*/ 3106867 w 5375717"/>
                  <a:gd name="connsiteY356" fmla="*/ 434795 h 9200159"/>
                  <a:gd name="connsiteX357" fmla="*/ 3096538 w 5375717"/>
                  <a:gd name="connsiteY357" fmla="*/ 380748 h 9200159"/>
                  <a:gd name="connsiteX358" fmla="*/ 3079805 w 5375717"/>
                  <a:gd name="connsiteY358" fmla="*/ 313592 h 9200159"/>
                  <a:gd name="connsiteX359" fmla="*/ 3059560 w 5375717"/>
                  <a:gd name="connsiteY359" fmla="*/ 254182 h 9200159"/>
                  <a:gd name="connsiteX360" fmla="*/ 3036148 w 5375717"/>
                  <a:gd name="connsiteY360" fmla="*/ 202128 h 9200159"/>
                  <a:gd name="connsiteX361" fmla="*/ 3009916 w 5375717"/>
                  <a:gd name="connsiteY361" fmla="*/ 157037 h 9200159"/>
                  <a:gd name="connsiteX362" fmla="*/ 2981211 w 5375717"/>
                  <a:gd name="connsiteY362" fmla="*/ 118518 h 9200159"/>
                  <a:gd name="connsiteX363" fmla="*/ 2950378 w 5375717"/>
                  <a:gd name="connsiteY363" fmla="*/ 86179 h 9200159"/>
                  <a:gd name="connsiteX364" fmla="*/ 2917765 w 5375717"/>
                  <a:gd name="connsiteY364" fmla="*/ 59628 h 9200159"/>
                  <a:gd name="connsiteX365" fmla="*/ 2883717 w 5375717"/>
                  <a:gd name="connsiteY365" fmla="*/ 38475 h 9200159"/>
                  <a:gd name="connsiteX366" fmla="*/ 2848582 w 5375717"/>
                  <a:gd name="connsiteY366" fmla="*/ 22327 h 9200159"/>
                  <a:gd name="connsiteX367" fmla="*/ 2776434 w 5375717"/>
                  <a:gd name="connsiteY367" fmla="*/ 3482 h 9200159"/>
                  <a:gd name="connsiteX368" fmla="*/ 2740113 w 5375717"/>
                  <a:gd name="connsiteY368" fmla="*/ 1 h 9200159"/>
                  <a:gd name="connsiteX0" fmla="*/ 2623875 w 5259479"/>
                  <a:gd name="connsiteY0" fmla="*/ 1 h 9200159"/>
                  <a:gd name="connsiteX1" fmla="*/ 2552475 w 5259479"/>
                  <a:gd name="connsiteY1" fmla="*/ 2965 h 9200159"/>
                  <a:gd name="connsiteX2" fmla="*/ 2485037 w 5259479"/>
                  <a:gd name="connsiteY2" fmla="*/ 16553 h 9200159"/>
                  <a:gd name="connsiteX3" fmla="*/ 2424334 w 5259479"/>
                  <a:gd name="connsiteY3" fmla="*/ 37632 h 9200159"/>
                  <a:gd name="connsiteX4" fmla="*/ 2373136 w 5259479"/>
                  <a:gd name="connsiteY4" fmla="*/ 63069 h 9200159"/>
                  <a:gd name="connsiteX5" fmla="*/ 2337723 w 5259479"/>
                  <a:gd name="connsiteY5" fmla="*/ 88171 h 9200159"/>
                  <a:gd name="connsiteX6" fmla="*/ 2306082 w 5259479"/>
                  <a:gd name="connsiteY6" fmla="*/ 125125 h 9200159"/>
                  <a:gd name="connsiteX7" fmla="*/ 2270898 w 5259479"/>
                  <a:gd name="connsiteY7" fmla="*/ 178520 h 9200159"/>
                  <a:gd name="connsiteX8" fmla="*/ 2232961 w 5259479"/>
                  <a:gd name="connsiteY8" fmla="*/ 246483 h 9200159"/>
                  <a:gd name="connsiteX9" fmla="*/ 2213207 w 5259479"/>
                  <a:gd name="connsiteY9" fmla="*/ 285344 h 9200159"/>
                  <a:gd name="connsiteX10" fmla="*/ 2193060 w 5259479"/>
                  <a:gd name="connsiteY10" fmla="*/ 327146 h 9200159"/>
                  <a:gd name="connsiteX11" fmla="*/ 2172620 w 5259479"/>
                  <a:gd name="connsiteY11" fmla="*/ 371655 h 9200159"/>
                  <a:gd name="connsiteX12" fmla="*/ 2151986 w 5259479"/>
                  <a:gd name="connsiteY12" fmla="*/ 418638 h 9200159"/>
                  <a:gd name="connsiteX13" fmla="*/ 2131255 w 5259479"/>
                  <a:gd name="connsiteY13" fmla="*/ 467860 h 9200159"/>
                  <a:gd name="connsiteX14" fmla="*/ 2110527 w 5259479"/>
                  <a:gd name="connsiteY14" fmla="*/ 519089 h 9200159"/>
                  <a:gd name="connsiteX15" fmla="*/ 2089900 w 5259479"/>
                  <a:gd name="connsiteY15" fmla="*/ 572089 h 9200159"/>
                  <a:gd name="connsiteX16" fmla="*/ 2069473 w 5259479"/>
                  <a:gd name="connsiteY16" fmla="*/ 626628 h 9200159"/>
                  <a:gd name="connsiteX17" fmla="*/ 2049346 w 5259479"/>
                  <a:gd name="connsiteY17" fmla="*/ 682471 h 9200159"/>
                  <a:gd name="connsiteX18" fmla="*/ 2029615 w 5259479"/>
                  <a:gd name="connsiteY18" fmla="*/ 739386 h 9200159"/>
                  <a:gd name="connsiteX19" fmla="*/ 2010382 w 5259479"/>
                  <a:gd name="connsiteY19" fmla="*/ 797137 h 9200159"/>
                  <a:gd name="connsiteX20" fmla="*/ 1991743 w 5259479"/>
                  <a:gd name="connsiteY20" fmla="*/ 855491 h 9200159"/>
                  <a:gd name="connsiteX21" fmla="*/ 1973797 w 5259479"/>
                  <a:gd name="connsiteY21" fmla="*/ 914215 h 9200159"/>
                  <a:gd name="connsiteX22" fmla="*/ 1956644 w 5259479"/>
                  <a:gd name="connsiteY22" fmla="*/ 973075 h 9200159"/>
                  <a:gd name="connsiteX23" fmla="*/ 1940383 w 5259479"/>
                  <a:gd name="connsiteY23" fmla="*/ 1031836 h 9200159"/>
                  <a:gd name="connsiteX24" fmla="*/ 1925111 w 5259479"/>
                  <a:gd name="connsiteY24" fmla="*/ 1090266 h 9200159"/>
                  <a:gd name="connsiteX25" fmla="*/ 1910928 w 5259479"/>
                  <a:gd name="connsiteY25" fmla="*/ 1148130 h 9200159"/>
                  <a:gd name="connsiteX26" fmla="*/ 1897932 w 5259479"/>
                  <a:gd name="connsiteY26" fmla="*/ 1205195 h 9200159"/>
                  <a:gd name="connsiteX27" fmla="*/ 1886222 w 5259479"/>
                  <a:gd name="connsiteY27" fmla="*/ 1261226 h 9200159"/>
                  <a:gd name="connsiteX28" fmla="*/ 1875896 w 5259479"/>
                  <a:gd name="connsiteY28" fmla="*/ 1315991 h 9200159"/>
                  <a:gd name="connsiteX29" fmla="*/ 1867055 w 5259479"/>
                  <a:gd name="connsiteY29" fmla="*/ 1369254 h 9200159"/>
                  <a:gd name="connsiteX30" fmla="*/ 1859795 w 5259479"/>
                  <a:gd name="connsiteY30" fmla="*/ 1420784 h 9200159"/>
                  <a:gd name="connsiteX31" fmla="*/ 1854216 w 5259479"/>
                  <a:gd name="connsiteY31" fmla="*/ 1470344 h 9200159"/>
                  <a:gd name="connsiteX32" fmla="*/ 1848370 w 5259479"/>
                  <a:gd name="connsiteY32" fmla="*/ 1517495 h 9200159"/>
                  <a:gd name="connsiteX33" fmla="*/ 1840064 w 5259479"/>
                  <a:gd name="connsiteY33" fmla="*/ 1564999 h 9200159"/>
                  <a:gd name="connsiteX34" fmla="*/ 1829446 w 5259479"/>
                  <a:gd name="connsiteY34" fmla="*/ 1612803 h 9200159"/>
                  <a:gd name="connsiteX35" fmla="*/ 1816665 w 5259479"/>
                  <a:gd name="connsiteY35" fmla="*/ 1660859 h 9200159"/>
                  <a:gd name="connsiteX36" fmla="*/ 1801871 w 5259479"/>
                  <a:gd name="connsiteY36" fmla="*/ 1709114 h 9200159"/>
                  <a:gd name="connsiteX37" fmla="*/ 1785213 w 5259479"/>
                  <a:gd name="connsiteY37" fmla="*/ 1757518 h 9200159"/>
                  <a:gd name="connsiteX38" fmla="*/ 1766840 w 5259479"/>
                  <a:gd name="connsiteY38" fmla="*/ 1806019 h 9200159"/>
                  <a:gd name="connsiteX39" fmla="*/ 1746901 w 5259479"/>
                  <a:gd name="connsiteY39" fmla="*/ 1854568 h 9200159"/>
                  <a:gd name="connsiteX40" fmla="*/ 1725546 w 5259479"/>
                  <a:gd name="connsiteY40" fmla="*/ 1903112 h 9200159"/>
                  <a:gd name="connsiteX41" fmla="*/ 1702923 w 5259479"/>
                  <a:gd name="connsiteY41" fmla="*/ 1951602 h 9200159"/>
                  <a:gd name="connsiteX42" fmla="*/ 1679182 w 5259479"/>
                  <a:gd name="connsiteY42" fmla="*/ 1999986 h 9200159"/>
                  <a:gd name="connsiteX43" fmla="*/ 1654471 w 5259479"/>
                  <a:gd name="connsiteY43" fmla="*/ 2048213 h 9200159"/>
                  <a:gd name="connsiteX44" fmla="*/ 1628941 w 5259479"/>
                  <a:gd name="connsiteY44" fmla="*/ 2096232 h 9200159"/>
                  <a:gd name="connsiteX45" fmla="*/ 1602740 w 5259479"/>
                  <a:gd name="connsiteY45" fmla="*/ 2143993 h 9200159"/>
                  <a:gd name="connsiteX46" fmla="*/ 1576017 w 5259479"/>
                  <a:gd name="connsiteY46" fmla="*/ 2191444 h 9200159"/>
                  <a:gd name="connsiteX47" fmla="*/ 1548922 w 5259479"/>
                  <a:gd name="connsiteY47" fmla="*/ 2238535 h 9200159"/>
                  <a:gd name="connsiteX48" fmla="*/ 1521604 w 5259479"/>
                  <a:gd name="connsiteY48" fmla="*/ 2285214 h 9200159"/>
                  <a:gd name="connsiteX49" fmla="*/ 1494211 w 5259479"/>
                  <a:gd name="connsiteY49" fmla="*/ 2331431 h 9200159"/>
                  <a:gd name="connsiteX50" fmla="*/ 1413080 w 5259479"/>
                  <a:gd name="connsiteY50" fmla="*/ 2466799 h 9200159"/>
                  <a:gd name="connsiteX51" fmla="*/ 1361356 w 5259479"/>
                  <a:gd name="connsiteY51" fmla="*/ 2553799 h 9200159"/>
                  <a:gd name="connsiteX52" fmla="*/ 1336651 w 5259479"/>
                  <a:gd name="connsiteY52" fmla="*/ 2596173 h 9200159"/>
                  <a:gd name="connsiteX53" fmla="*/ 1312916 w 5259479"/>
                  <a:gd name="connsiteY53" fmla="*/ 2637729 h 9200159"/>
                  <a:gd name="connsiteX54" fmla="*/ 1290299 w 5259479"/>
                  <a:gd name="connsiteY54" fmla="*/ 2678414 h 9200159"/>
                  <a:gd name="connsiteX55" fmla="*/ 1268952 w 5259479"/>
                  <a:gd name="connsiteY55" fmla="*/ 2718179 h 9200159"/>
                  <a:gd name="connsiteX56" fmla="*/ 1249021 w 5259479"/>
                  <a:gd name="connsiteY56" fmla="*/ 2756972 h 9200159"/>
                  <a:gd name="connsiteX57" fmla="*/ 1230658 w 5259479"/>
                  <a:gd name="connsiteY57" fmla="*/ 2794743 h 9200159"/>
                  <a:gd name="connsiteX58" fmla="*/ 1214010 w 5259479"/>
                  <a:gd name="connsiteY58" fmla="*/ 2831441 h 9200159"/>
                  <a:gd name="connsiteX59" fmla="*/ 1199227 w 5259479"/>
                  <a:gd name="connsiteY59" fmla="*/ 2867014 h 9200159"/>
                  <a:gd name="connsiteX60" fmla="*/ 1182861 w 5259479"/>
                  <a:gd name="connsiteY60" fmla="*/ 2908144 h 9200159"/>
                  <a:gd name="connsiteX61" fmla="*/ 1090179 w 5259479"/>
                  <a:gd name="connsiteY61" fmla="*/ 3137377 h 9200159"/>
                  <a:gd name="connsiteX62" fmla="*/ 1050646 w 5259479"/>
                  <a:gd name="connsiteY62" fmla="*/ 3237123 h 9200159"/>
                  <a:gd name="connsiteX63" fmla="*/ 1030910 w 5259479"/>
                  <a:gd name="connsiteY63" fmla="*/ 3288088 h 9200159"/>
                  <a:gd name="connsiteX64" fmla="*/ 1011381 w 5259479"/>
                  <a:gd name="connsiteY64" fmla="*/ 3339572 h 9200159"/>
                  <a:gd name="connsiteX65" fmla="*/ 992198 w 5259479"/>
                  <a:gd name="connsiteY65" fmla="*/ 3391415 h 9200159"/>
                  <a:gd name="connsiteX66" fmla="*/ 973501 w 5259479"/>
                  <a:gd name="connsiteY66" fmla="*/ 3443460 h 9200159"/>
                  <a:gd name="connsiteX67" fmla="*/ 955430 w 5259479"/>
                  <a:gd name="connsiteY67" fmla="*/ 3495547 h 9200159"/>
                  <a:gd name="connsiteX68" fmla="*/ 938124 w 5259479"/>
                  <a:gd name="connsiteY68" fmla="*/ 3547520 h 9200159"/>
                  <a:gd name="connsiteX69" fmla="*/ 921723 w 5259479"/>
                  <a:gd name="connsiteY69" fmla="*/ 3599220 h 9200159"/>
                  <a:gd name="connsiteX70" fmla="*/ 906366 w 5259479"/>
                  <a:gd name="connsiteY70" fmla="*/ 3650488 h 9200159"/>
                  <a:gd name="connsiteX71" fmla="*/ 892193 w 5259479"/>
                  <a:gd name="connsiteY71" fmla="*/ 3701167 h 9200159"/>
                  <a:gd name="connsiteX72" fmla="*/ 879343 w 5259479"/>
                  <a:gd name="connsiteY72" fmla="*/ 3751098 h 9200159"/>
                  <a:gd name="connsiteX73" fmla="*/ 867956 w 5259479"/>
                  <a:gd name="connsiteY73" fmla="*/ 3800123 h 9200159"/>
                  <a:gd name="connsiteX74" fmla="*/ 858172 w 5259479"/>
                  <a:gd name="connsiteY74" fmla="*/ 3848085 h 9200159"/>
                  <a:gd name="connsiteX75" fmla="*/ 850130 w 5259479"/>
                  <a:gd name="connsiteY75" fmla="*/ 3894824 h 9200159"/>
                  <a:gd name="connsiteX76" fmla="*/ 843970 w 5259479"/>
                  <a:gd name="connsiteY76" fmla="*/ 3940183 h 9200159"/>
                  <a:gd name="connsiteX77" fmla="*/ 839831 w 5259479"/>
                  <a:gd name="connsiteY77" fmla="*/ 3984003 h 9200159"/>
                  <a:gd name="connsiteX78" fmla="*/ 837853 w 5259479"/>
                  <a:gd name="connsiteY78" fmla="*/ 4026126 h 9200159"/>
                  <a:gd name="connsiteX79" fmla="*/ 838176 w 5259479"/>
                  <a:gd name="connsiteY79" fmla="*/ 4066395 h 9200159"/>
                  <a:gd name="connsiteX80" fmla="*/ 840939 w 5259479"/>
                  <a:gd name="connsiteY80" fmla="*/ 4104651 h 9200159"/>
                  <a:gd name="connsiteX81" fmla="*/ 846281 w 5259479"/>
                  <a:gd name="connsiteY81" fmla="*/ 4140735 h 9200159"/>
                  <a:gd name="connsiteX82" fmla="*/ 857292 w 5259479"/>
                  <a:gd name="connsiteY82" fmla="*/ 4199215 h 9200159"/>
                  <a:gd name="connsiteX83" fmla="*/ 868749 w 5259479"/>
                  <a:gd name="connsiteY83" fmla="*/ 4263465 h 9200159"/>
                  <a:gd name="connsiteX84" fmla="*/ 880013 w 5259479"/>
                  <a:gd name="connsiteY84" fmla="*/ 4333250 h 9200159"/>
                  <a:gd name="connsiteX85" fmla="*/ 890446 w 5259479"/>
                  <a:gd name="connsiteY85" fmla="*/ 4408334 h 9200159"/>
                  <a:gd name="connsiteX86" fmla="*/ 895153 w 5259479"/>
                  <a:gd name="connsiteY86" fmla="*/ 4447789 h 9200159"/>
                  <a:gd name="connsiteX87" fmla="*/ 899412 w 5259479"/>
                  <a:gd name="connsiteY87" fmla="*/ 4488481 h 9200159"/>
                  <a:gd name="connsiteX88" fmla="*/ 903146 w 5259479"/>
                  <a:gd name="connsiteY88" fmla="*/ 4530379 h 9200159"/>
                  <a:gd name="connsiteX89" fmla="*/ 906273 w 5259479"/>
                  <a:gd name="connsiteY89" fmla="*/ 4573455 h 9200159"/>
                  <a:gd name="connsiteX90" fmla="*/ 908714 w 5259479"/>
                  <a:gd name="connsiteY90" fmla="*/ 4617680 h 9200159"/>
                  <a:gd name="connsiteX91" fmla="*/ 910390 w 5259479"/>
                  <a:gd name="connsiteY91" fmla="*/ 4663022 h 9200159"/>
                  <a:gd name="connsiteX92" fmla="*/ 911220 w 5259479"/>
                  <a:gd name="connsiteY92" fmla="*/ 4709454 h 9200159"/>
                  <a:gd name="connsiteX93" fmla="*/ 911126 w 5259479"/>
                  <a:gd name="connsiteY93" fmla="*/ 4756946 h 9200159"/>
                  <a:gd name="connsiteX94" fmla="*/ 910027 w 5259479"/>
                  <a:gd name="connsiteY94" fmla="*/ 4805468 h 9200159"/>
                  <a:gd name="connsiteX95" fmla="*/ 907844 w 5259479"/>
                  <a:gd name="connsiteY95" fmla="*/ 4854990 h 9200159"/>
                  <a:gd name="connsiteX96" fmla="*/ 904496 w 5259479"/>
                  <a:gd name="connsiteY96" fmla="*/ 4905484 h 9200159"/>
                  <a:gd name="connsiteX97" fmla="*/ 899905 w 5259479"/>
                  <a:gd name="connsiteY97" fmla="*/ 4956920 h 9200159"/>
                  <a:gd name="connsiteX98" fmla="*/ 893990 w 5259479"/>
                  <a:gd name="connsiteY98" fmla="*/ 5009268 h 9200159"/>
                  <a:gd name="connsiteX99" fmla="*/ 886672 w 5259479"/>
                  <a:gd name="connsiteY99" fmla="*/ 5062500 h 9200159"/>
                  <a:gd name="connsiteX100" fmla="*/ 877871 w 5259479"/>
                  <a:gd name="connsiteY100" fmla="*/ 5116584 h 9200159"/>
                  <a:gd name="connsiteX101" fmla="*/ 867508 w 5259479"/>
                  <a:gd name="connsiteY101" fmla="*/ 5171493 h 9200159"/>
                  <a:gd name="connsiteX102" fmla="*/ 855502 w 5259479"/>
                  <a:gd name="connsiteY102" fmla="*/ 5227197 h 9200159"/>
                  <a:gd name="connsiteX103" fmla="*/ 841774 w 5259479"/>
                  <a:gd name="connsiteY103" fmla="*/ 5283665 h 9200159"/>
                  <a:gd name="connsiteX104" fmla="*/ 826244 w 5259479"/>
                  <a:gd name="connsiteY104" fmla="*/ 5340870 h 9200159"/>
                  <a:gd name="connsiteX105" fmla="*/ 808833 w 5259479"/>
                  <a:gd name="connsiteY105" fmla="*/ 5398780 h 9200159"/>
                  <a:gd name="connsiteX106" fmla="*/ 789461 w 5259479"/>
                  <a:gd name="connsiteY106" fmla="*/ 5457368 h 9200159"/>
                  <a:gd name="connsiteX107" fmla="*/ 768047 w 5259479"/>
                  <a:gd name="connsiteY107" fmla="*/ 5516603 h 9200159"/>
                  <a:gd name="connsiteX108" fmla="*/ 744513 w 5259479"/>
                  <a:gd name="connsiteY108" fmla="*/ 5576455 h 9200159"/>
                  <a:gd name="connsiteX109" fmla="*/ 718779 w 5259479"/>
                  <a:gd name="connsiteY109" fmla="*/ 5636897 h 9200159"/>
                  <a:gd name="connsiteX110" fmla="*/ 690765 w 5259479"/>
                  <a:gd name="connsiteY110" fmla="*/ 5697897 h 9200159"/>
                  <a:gd name="connsiteX111" fmla="*/ 660391 w 5259479"/>
                  <a:gd name="connsiteY111" fmla="*/ 5759427 h 9200159"/>
                  <a:gd name="connsiteX112" fmla="*/ 637466 w 5259479"/>
                  <a:gd name="connsiteY112" fmla="*/ 5803204 h 9200159"/>
                  <a:gd name="connsiteX113" fmla="*/ 613400 w 5259479"/>
                  <a:gd name="connsiteY113" fmla="*/ 5847006 h 9200159"/>
                  <a:gd name="connsiteX114" fmla="*/ 588263 w 5259479"/>
                  <a:gd name="connsiteY114" fmla="*/ 5890792 h 9200159"/>
                  <a:gd name="connsiteX115" fmla="*/ 562125 w 5259479"/>
                  <a:gd name="connsiteY115" fmla="*/ 5934520 h 9200159"/>
                  <a:gd name="connsiteX116" fmla="*/ 535055 w 5259479"/>
                  <a:gd name="connsiteY116" fmla="*/ 5978150 h 9200159"/>
                  <a:gd name="connsiteX117" fmla="*/ 507124 w 5259479"/>
                  <a:gd name="connsiteY117" fmla="*/ 6021642 h 9200159"/>
                  <a:gd name="connsiteX118" fmla="*/ 478401 w 5259479"/>
                  <a:gd name="connsiteY118" fmla="*/ 6064955 h 9200159"/>
                  <a:gd name="connsiteX119" fmla="*/ 448956 w 5259479"/>
                  <a:gd name="connsiteY119" fmla="*/ 6108049 h 9200159"/>
                  <a:gd name="connsiteX120" fmla="*/ 418859 w 5259479"/>
                  <a:gd name="connsiteY120" fmla="*/ 6150882 h 9200159"/>
                  <a:gd name="connsiteX121" fmla="*/ 388180 w 5259479"/>
                  <a:gd name="connsiteY121" fmla="*/ 6193414 h 9200159"/>
                  <a:gd name="connsiteX122" fmla="*/ 356987 w 5259479"/>
                  <a:gd name="connsiteY122" fmla="*/ 6235604 h 9200159"/>
                  <a:gd name="connsiteX123" fmla="*/ 325352 w 5259479"/>
                  <a:gd name="connsiteY123" fmla="*/ 6277412 h 9200159"/>
                  <a:gd name="connsiteX124" fmla="*/ 293344 w 5259479"/>
                  <a:gd name="connsiteY124" fmla="*/ 6318797 h 9200159"/>
                  <a:gd name="connsiteX125" fmla="*/ 261033 w 5259479"/>
                  <a:gd name="connsiteY125" fmla="*/ 6359719 h 9200159"/>
                  <a:gd name="connsiteX126" fmla="*/ 228488 w 5259479"/>
                  <a:gd name="connsiteY126" fmla="*/ 6400136 h 9200159"/>
                  <a:gd name="connsiteX127" fmla="*/ 195780 w 5259479"/>
                  <a:gd name="connsiteY127" fmla="*/ 6440009 h 9200159"/>
                  <a:gd name="connsiteX128" fmla="*/ 162978 w 5259479"/>
                  <a:gd name="connsiteY128" fmla="*/ 6479296 h 9200159"/>
                  <a:gd name="connsiteX129" fmla="*/ 130151 w 5259479"/>
                  <a:gd name="connsiteY129" fmla="*/ 6517957 h 9200159"/>
                  <a:gd name="connsiteX130" fmla="*/ 97371 w 5259479"/>
                  <a:gd name="connsiteY130" fmla="*/ 6555951 h 9200159"/>
                  <a:gd name="connsiteX131" fmla="*/ 64706 w 5259479"/>
                  <a:gd name="connsiteY131" fmla="*/ 6593237 h 9200159"/>
                  <a:gd name="connsiteX132" fmla="*/ 32226 w 5259479"/>
                  <a:gd name="connsiteY132" fmla="*/ 6629776 h 9200159"/>
                  <a:gd name="connsiteX133" fmla="*/ 1 w 5259479"/>
                  <a:gd name="connsiteY133" fmla="*/ 6665525 h 9200159"/>
                  <a:gd name="connsiteX134" fmla="*/ 199052 w 5259479"/>
                  <a:gd name="connsiteY134" fmla="*/ 8755958 h 9200159"/>
                  <a:gd name="connsiteX135" fmla="*/ 234763 w 5259479"/>
                  <a:gd name="connsiteY135" fmla="*/ 8786814 h 9200159"/>
                  <a:gd name="connsiteX136" fmla="*/ 271836 w 5259479"/>
                  <a:gd name="connsiteY136" fmla="*/ 8816678 h 9200159"/>
                  <a:gd name="connsiteX137" fmla="*/ 308947 w 5259479"/>
                  <a:gd name="connsiteY137" fmla="*/ 8844488 h 9200159"/>
                  <a:gd name="connsiteX138" fmla="*/ 346063 w 5259479"/>
                  <a:gd name="connsiteY138" fmla="*/ 8870332 h 9200159"/>
                  <a:gd name="connsiteX139" fmla="*/ 383150 w 5259479"/>
                  <a:gd name="connsiteY139" fmla="*/ 8894295 h 9200159"/>
                  <a:gd name="connsiteX140" fmla="*/ 794033 w 5259479"/>
                  <a:gd name="connsiteY140" fmla="*/ 9133154 h 9200159"/>
                  <a:gd name="connsiteX141" fmla="*/ 1074843 w 5259479"/>
                  <a:gd name="connsiteY141" fmla="*/ 9200160 h 9200159"/>
                  <a:gd name="connsiteX142" fmla="*/ 1355043 w 5259479"/>
                  <a:gd name="connsiteY142" fmla="*/ 9083959 h 9200159"/>
                  <a:gd name="connsiteX143" fmla="*/ 1764097 w 5259479"/>
                  <a:gd name="connsiteY143" fmla="*/ 8773200 h 9200159"/>
                  <a:gd name="connsiteX144" fmla="*/ 1925468 w 5259479"/>
                  <a:gd name="connsiteY144" fmla="*/ 8526968 h 9200159"/>
                  <a:gd name="connsiteX145" fmla="*/ 2303914 w 5259479"/>
                  <a:gd name="connsiteY145" fmla="*/ 7971992 h 9200159"/>
                  <a:gd name="connsiteX146" fmla="*/ 2740934 w 5259479"/>
                  <a:gd name="connsiteY146" fmla="*/ 7383855 h 9200159"/>
                  <a:gd name="connsiteX147" fmla="*/ 3078027 w 5259479"/>
                  <a:gd name="connsiteY147" fmla="*/ 7038139 h 9200159"/>
                  <a:gd name="connsiteX148" fmla="*/ 3080871 w 5259479"/>
                  <a:gd name="connsiteY148" fmla="*/ 7036399 h 9200159"/>
                  <a:gd name="connsiteX149" fmla="*/ 3272993 w 5259479"/>
                  <a:gd name="connsiteY149" fmla="*/ 6935271 h 9200159"/>
                  <a:gd name="connsiteX150" fmla="*/ 3446055 w 5259479"/>
                  <a:gd name="connsiteY150" fmla="*/ 6822161 h 9200159"/>
                  <a:gd name="connsiteX151" fmla="*/ 3704930 w 5259479"/>
                  <a:gd name="connsiteY151" fmla="*/ 6622123 h 9200159"/>
                  <a:gd name="connsiteX152" fmla="*/ 4305088 w 5259479"/>
                  <a:gd name="connsiteY152" fmla="*/ 5827524 h 9200159"/>
                  <a:gd name="connsiteX153" fmla="*/ 4321265 w 5259479"/>
                  <a:gd name="connsiteY153" fmla="*/ 5821269 h 9200159"/>
                  <a:gd name="connsiteX154" fmla="*/ 4358883 w 5259479"/>
                  <a:gd name="connsiteY154" fmla="*/ 5801972 h 9200159"/>
                  <a:gd name="connsiteX155" fmla="*/ 4401577 w 5259479"/>
                  <a:gd name="connsiteY155" fmla="*/ 5768834 h 9200159"/>
                  <a:gd name="connsiteX156" fmla="*/ 4432977 w 5259479"/>
                  <a:gd name="connsiteY156" fmla="*/ 5721060 h 9200159"/>
                  <a:gd name="connsiteX157" fmla="*/ 4446334 w 5259479"/>
                  <a:gd name="connsiteY157" fmla="*/ 5692997 h 9200159"/>
                  <a:gd name="connsiteX158" fmla="*/ 4467324 w 5259479"/>
                  <a:gd name="connsiteY158" fmla="*/ 5658715 h 9200159"/>
                  <a:gd name="connsiteX159" fmla="*/ 4494642 w 5259479"/>
                  <a:gd name="connsiteY159" fmla="*/ 5619365 h 9200159"/>
                  <a:gd name="connsiteX160" fmla="*/ 4526983 w 5259479"/>
                  <a:gd name="connsiteY160" fmla="*/ 5576097 h 9200159"/>
                  <a:gd name="connsiteX161" fmla="*/ 4563041 w 5259479"/>
                  <a:gd name="connsiteY161" fmla="*/ 5530061 h 9200159"/>
                  <a:gd name="connsiteX162" fmla="*/ 4601511 w 5259479"/>
                  <a:gd name="connsiteY162" fmla="*/ 5482407 h 9200159"/>
                  <a:gd name="connsiteX163" fmla="*/ 4641089 w 5259479"/>
                  <a:gd name="connsiteY163" fmla="*/ 5434286 h 9200159"/>
                  <a:gd name="connsiteX164" fmla="*/ 4718346 w 5259479"/>
                  <a:gd name="connsiteY164" fmla="*/ 5341241 h 9200159"/>
                  <a:gd name="connsiteX165" fmla="*/ 4750147 w 5259479"/>
                  <a:gd name="connsiteY165" fmla="*/ 5301708 h 9200159"/>
                  <a:gd name="connsiteX166" fmla="*/ 4779429 w 5259479"/>
                  <a:gd name="connsiteY166" fmla="*/ 5262520 h 9200159"/>
                  <a:gd name="connsiteX167" fmla="*/ 4805842 w 5259479"/>
                  <a:gd name="connsiteY167" fmla="*/ 5223037 h 9200159"/>
                  <a:gd name="connsiteX168" fmla="*/ 4829040 w 5259479"/>
                  <a:gd name="connsiteY168" fmla="*/ 5182623 h 9200159"/>
                  <a:gd name="connsiteX169" fmla="*/ 4848675 w 5259479"/>
                  <a:gd name="connsiteY169" fmla="*/ 5140638 h 9200159"/>
                  <a:gd name="connsiteX170" fmla="*/ 4864397 w 5259479"/>
                  <a:gd name="connsiteY170" fmla="*/ 5096445 h 9200159"/>
                  <a:gd name="connsiteX171" fmla="*/ 4875860 w 5259479"/>
                  <a:gd name="connsiteY171" fmla="*/ 5049406 h 9200159"/>
                  <a:gd name="connsiteX172" fmla="*/ 4882716 w 5259479"/>
                  <a:gd name="connsiteY172" fmla="*/ 4998882 h 9200159"/>
                  <a:gd name="connsiteX173" fmla="*/ 4884615 w 5259479"/>
                  <a:gd name="connsiteY173" fmla="*/ 4944235 h 9200159"/>
                  <a:gd name="connsiteX174" fmla="*/ 4881211 w 5259479"/>
                  <a:gd name="connsiteY174" fmla="*/ 4884828 h 9200159"/>
                  <a:gd name="connsiteX175" fmla="*/ 4877518 w 5259479"/>
                  <a:gd name="connsiteY175" fmla="*/ 4832728 h 9200159"/>
                  <a:gd name="connsiteX176" fmla="*/ 4877761 w 5259479"/>
                  <a:gd name="connsiteY176" fmla="*/ 4788104 h 9200159"/>
                  <a:gd name="connsiteX177" fmla="*/ 4882253 w 5259479"/>
                  <a:gd name="connsiteY177" fmla="*/ 4749335 h 9200159"/>
                  <a:gd name="connsiteX178" fmla="*/ 4905234 w 5259479"/>
                  <a:gd name="connsiteY178" fmla="*/ 4682887 h 9200159"/>
                  <a:gd name="connsiteX179" fmla="*/ 4948967 w 5259479"/>
                  <a:gd name="connsiteY179" fmla="*/ 4620429 h 9200159"/>
                  <a:gd name="connsiteX180" fmla="*/ 4979398 w 5259479"/>
                  <a:gd name="connsiteY180" fmla="*/ 4586647 h 9200159"/>
                  <a:gd name="connsiteX181" fmla="*/ 5015956 w 5259479"/>
                  <a:gd name="connsiteY181" fmla="*/ 4549004 h 9200159"/>
                  <a:gd name="connsiteX182" fmla="*/ 5108706 w 5259479"/>
                  <a:gd name="connsiteY182" fmla="*/ 4455657 h 9200159"/>
                  <a:gd name="connsiteX183" fmla="*/ 5141040 w 5259479"/>
                  <a:gd name="connsiteY183" fmla="*/ 4419043 h 9200159"/>
                  <a:gd name="connsiteX184" fmla="*/ 5169194 w 5259479"/>
                  <a:gd name="connsiteY184" fmla="*/ 4379812 h 9200159"/>
                  <a:gd name="connsiteX185" fmla="*/ 5193289 w 5259479"/>
                  <a:gd name="connsiteY185" fmla="*/ 4338319 h 9200159"/>
                  <a:gd name="connsiteX186" fmla="*/ 5213449 w 5259479"/>
                  <a:gd name="connsiteY186" fmla="*/ 4294915 h 9200159"/>
                  <a:gd name="connsiteX187" fmla="*/ 5229794 w 5259479"/>
                  <a:gd name="connsiteY187" fmla="*/ 4249953 h 9200159"/>
                  <a:gd name="connsiteX188" fmla="*/ 5242448 w 5259479"/>
                  <a:gd name="connsiteY188" fmla="*/ 4203787 h 9200159"/>
                  <a:gd name="connsiteX189" fmla="*/ 5251532 w 5259479"/>
                  <a:gd name="connsiteY189" fmla="*/ 4156769 h 9200159"/>
                  <a:gd name="connsiteX190" fmla="*/ 5257168 w 5259479"/>
                  <a:gd name="connsiteY190" fmla="*/ 4109251 h 9200159"/>
                  <a:gd name="connsiteX191" fmla="*/ 5259478 w 5259479"/>
                  <a:gd name="connsiteY191" fmla="*/ 4061588 h 9200159"/>
                  <a:gd name="connsiteX192" fmla="*/ 5258584 w 5259479"/>
                  <a:gd name="connsiteY192" fmla="*/ 4014131 h 9200159"/>
                  <a:gd name="connsiteX193" fmla="*/ 5254609 w 5259479"/>
                  <a:gd name="connsiteY193" fmla="*/ 3967233 h 9200159"/>
                  <a:gd name="connsiteX194" fmla="*/ 5247674 w 5259479"/>
                  <a:gd name="connsiteY194" fmla="*/ 3921248 h 9200159"/>
                  <a:gd name="connsiteX195" fmla="*/ 5237902 w 5259479"/>
                  <a:gd name="connsiteY195" fmla="*/ 3876528 h 9200159"/>
                  <a:gd name="connsiteX196" fmla="*/ 5225414 w 5259479"/>
                  <a:gd name="connsiteY196" fmla="*/ 3833426 h 9200159"/>
                  <a:gd name="connsiteX197" fmla="*/ 5210333 w 5259479"/>
                  <a:gd name="connsiteY197" fmla="*/ 3792295 h 9200159"/>
                  <a:gd name="connsiteX198" fmla="*/ 5192781 w 5259479"/>
                  <a:gd name="connsiteY198" fmla="*/ 3753487 h 9200159"/>
                  <a:gd name="connsiteX199" fmla="*/ 5172879 w 5259479"/>
                  <a:gd name="connsiteY199" fmla="*/ 3717355 h 9200159"/>
                  <a:gd name="connsiteX200" fmla="*/ 5142505 w 5259479"/>
                  <a:gd name="connsiteY200" fmla="*/ 3666739 h 9200159"/>
                  <a:gd name="connsiteX201" fmla="*/ 5116501 w 5259479"/>
                  <a:gd name="connsiteY201" fmla="*/ 3621031 h 9200159"/>
                  <a:gd name="connsiteX202" fmla="*/ 5095056 w 5259479"/>
                  <a:gd name="connsiteY202" fmla="*/ 3578831 h 9200159"/>
                  <a:gd name="connsiteX203" fmla="*/ 5078361 w 5259479"/>
                  <a:gd name="connsiteY203" fmla="*/ 3538740 h 9200159"/>
                  <a:gd name="connsiteX204" fmla="*/ 5066605 w 5259479"/>
                  <a:gd name="connsiteY204" fmla="*/ 3499357 h 9200159"/>
                  <a:gd name="connsiteX205" fmla="*/ 5059977 w 5259479"/>
                  <a:gd name="connsiteY205" fmla="*/ 3459283 h 9200159"/>
                  <a:gd name="connsiteX206" fmla="*/ 5058668 w 5259479"/>
                  <a:gd name="connsiteY206" fmla="*/ 3417118 h 9200159"/>
                  <a:gd name="connsiteX207" fmla="*/ 5062867 w 5259479"/>
                  <a:gd name="connsiteY207" fmla="*/ 3371463 h 9200159"/>
                  <a:gd name="connsiteX208" fmla="*/ 5072763 w 5259479"/>
                  <a:gd name="connsiteY208" fmla="*/ 3320916 h 9200159"/>
                  <a:gd name="connsiteX209" fmla="*/ 5088547 w 5259479"/>
                  <a:gd name="connsiteY209" fmla="*/ 3264079 h 9200159"/>
                  <a:gd name="connsiteX210" fmla="*/ 5110408 w 5259479"/>
                  <a:gd name="connsiteY210" fmla="*/ 3199551 h 9200159"/>
                  <a:gd name="connsiteX211" fmla="*/ 5127289 w 5259479"/>
                  <a:gd name="connsiteY211" fmla="*/ 3145509 h 9200159"/>
                  <a:gd name="connsiteX212" fmla="*/ 5138976 w 5259479"/>
                  <a:gd name="connsiteY212" fmla="*/ 3091646 h 9200159"/>
                  <a:gd name="connsiteX213" fmla="*/ 5145790 w 5259479"/>
                  <a:gd name="connsiteY213" fmla="*/ 3038251 h 9200159"/>
                  <a:gd name="connsiteX214" fmla="*/ 5148055 w 5259479"/>
                  <a:gd name="connsiteY214" fmla="*/ 2985612 h 9200159"/>
                  <a:gd name="connsiteX215" fmla="*/ 5146091 w 5259479"/>
                  <a:gd name="connsiteY215" fmla="*/ 2934017 h 9200159"/>
                  <a:gd name="connsiteX216" fmla="*/ 5140222 w 5259479"/>
                  <a:gd name="connsiteY216" fmla="*/ 2883752 h 9200159"/>
                  <a:gd name="connsiteX217" fmla="*/ 5130769 w 5259479"/>
                  <a:gd name="connsiteY217" fmla="*/ 2835107 h 9200159"/>
                  <a:gd name="connsiteX218" fmla="*/ 5118054 w 5259479"/>
                  <a:gd name="connsiteY218" fmla="*/ 2788368 h 9200159"/>
                  <a:gd name="connsiteX219" fmla="*/ 5102401 w 5259479"/>
                  <a:gd name="connsiteY219" fmla="*/ 2743824 h 9200159"/>
                  <a:gd name="connsiteX220" fmla="*/ 5084130 w 5259479"/>
                  <a:gd name="connsiteY220" fmla="*/ 2701763 h 9200159"/>
                  <a:gd name="connsiteX221" fmla="*/ 5063564 w 5259479"/>
                  <a:gd name="connsiteY221" fmla="*/ 2662471 h 9200159"/>
                  <a:gd name="connsiteX222" fmla="*/ 5041026 w 5259479"/>
                  <a:gd name="connsiteY222" fmla="*/ 2626237 h 9200159"/>
                  <a:gd name="connsiteX223" fmla="*/ 5016837 w 5259479"/>
                  <a:gd name="connsiteY223" fmla="*/ 2593349 h 9200159"/>
                  <a:gd name="connsiteX224" fmla="*/ 4991320 w 5259479"/>
                  <a:gd name="connsiteY224" fmla="*/ 2564094 h 9200159"/>
                  <a:gd name="connsiteX225" fmla="*/ 4963874 w 5259479"/>
                  <a:gd name="connsiteY225" fmla="*/ 2533860 h 9200159"/>
                  <a:gd name="connsiteX226" fmla="*/ 4934022 w 5259479"/>
                  <a:gd name="connsiteY226" fmla="*/ 2498414 h 9200159"/>
                  <a:gd name="connsiteX227" fmla="*/ 4902270 w 5259479"/>
                  <a:gd name="connsiteY227" fmla="*/ 2458607 h 9200159"/>
                  <a:gd name="connsiteX228" fmla="*/ 4869122 w 5259479"/>
                  <a:gd name="connsiteY228" fmla="*/ 2415290 h 9200159"/>
                  <a:gd name="connsiteX229" fmla="*/ 4835086 w 5259479"/>
                  <a:gd name="connsiteY229" fmla="*/ 2369314 h 9200159"/>
                  <a:gd name="connsiteX230" fmla="*/ 4800666 w 5259479"/>
                  <a:gd name="connsiteY230" fmla="*/ 2321528 h 9200159"/>
                  <a:gd name="connsiteX231" fmla="*/ 4766368 w 5259479"/>
                  <a:gd name="connsiteY231" fmla="*/ 2272784 h 9200159"/>
                  <a:gd name="connsiteX232" fmla="*/ 4732698 w 5259479"/>
                  <a:gd name="connsiteY232" fmla="*/ 2223933 h 9200159"/>
                  <a:gd name="connsiteX233" fmla="*/ 4700161 w 5259479"/>
                  <a:gd name="connsiteY233" fmla="*/ 2175824 h 9200159"/>
                  <a:gd name="connsiteX234" fmla="*/ 4669264 w 5259479"/>
                  <a:gd name="connsiteY234" fmla="*/ 2129309 h 9200159"/>
                  <a:gd name="connsiteX235" fmla="*/ 4640512 w 5259479"/>
                  <a:gd name="connsiteY235" fmla="*/ 2085239 h 9200159"/>
                  <a:gd name="connsiteX236" fmla="*/ 4614410 w 5259479"/>
                  <a:gd name="connsiteY236" fmla="*/ 2044463 h 9200159"/>
                  <a:gd name="connsiteX237" fmla="*/ 4591465 w 5259479"/>
                  <a:gd name="connsiteY237" fmla="*/ 2007832 h 9200159"/>
                  <a:gd name="connsiteX238" fmla="*/ 4572182 w 5259479"/>
                  <a:gd name="connsiteY238" fmla="*/ 1976198 h 9200159"/>
                  <a:gd name="connsiteX239" fmla="*/ 4552133 w 5259479"/>
                  <a:gd name="connsiteY239" fmla="*/ 1945333 h 9200159"/>
                  <a:gd name="connsiteX240" fmla="*/ 4526360 w 5259479"/>
                  <a:gd name="connsiteY240" fmla="*/ 1910458 h 9200159"/>
                  <a:gd name="connsiteX241" fmla="*/ 4495283 w 5259479"/>
                  <a:gd name="connsiteY241" fmla="*/ 1872956 h 9200159"/>
                  <a:gd name="connsiteX242" fmla="*/ 4459325 w 5259479"/>
                  <a:gd name="connsiteY242" fmla="*/ 1834211 h 9200159"/>
                  <a:gd name="connsiteX243" fmla="*/ 4418907 w 5259479"/>
                  <a:gd name="connsiteY243" fmla="*/ 1795605 h 9200159"/>
                  <a:gd name="connsiteX244" fmla="*/ 4374451 w 5259479"/>
                  <a:gd name="connsiteY244" fmla="*/ 1758523 h 9200159"/>
                  <a:gd name="connsiteX245" fmla="*/ 4326381 w 5259479"/>
                  <a:gd name="connsiteY245" fmla="*/ 1724347 h 9200159"/>
                  <a:gd name="connsiteX246" fmla="*/ 4275116 w 5259479"/>
                  <a:gd name="connsiteY246" fmla="*/ 1694461 h 9200159"/>
                  <a:gd name="connsiteX247" fmla="*/ 4233206 w 5259479"/>
                  <a:gd name="connsiteY247" fmla="*/ 1676458 h 9200159"/>
                  <a:gd name="connsiteX248" fmla="*/ 4189408 w 5259479"/>
                  <a:gd name="connsiteY248" fmla="*/ 1664454 h 9200159"/>
                  <a:gd name="connsiteX249" fmla="*/ 4143774 w 5259479"/>
                  <a:gd name="connsiteY249" fmla="*/ 1657661 h 9200159"/>
                  <a:gd name="connsiteX250" fmla="*/ 4096357 w 5259479"/>
                  <a:gd name="connsiteY250" fmla="*/ 1655293 h 9200159"/>
                  <a:gd name="connsiteX251" fmla="*/ 4047208 w 5259479"/>
                  <a:gd name="connsiteY251" fmla="*/ 1656563 h 9200159"/>
                  <a:gd name="connsiteX252" fmla="*/ 3996381 w 5259479"/>
                  <a:gd name="connsiteY252" fmla="*/ 1660684 h 9200159"/>
                  <a:gd name="connsiteX253" fmla="*/ 3943927 w 5259479"/>
                  <a:gd name="connsiteY253" fmla="*/ 1666869 h 9200159"/>
                  <a:gd name="connsiteX254" fmla="*/ 3889899 w 5259479"/>
                  <a:gd name="connsiteY254" fmla="*/ 1674332 h 9200159"/>
                  <a:gd name="connsiteX255" fmla="*/ 3849844 w 5259479"/>
                  <a:gd name="connsiteY255" fmla="*/ 1680915 h 9200159"/>
                  <a:gd name="connsiteX256" fmla="*/ 3803943 w 5259479"/>
                  <a:gd name="connsiteY256" fmla="*/ 1690013 h 9200159"/>
                  <a:gd name="connsiteX257" fmla="*/ 3753659 w 5259479"/>
                  <a:gd name="connsiteY257" fmla="*/ 1701435 h 9200159"/>
                  <a:gd name="connsiteX258" fmla="*/ 3700450 w 5259479"/>
                  <a:gd name="connsiteY258" fmla="*/ 1714986 h 9200159"/>
                  <a:gd name="connsiteX259" fmla="*/ 3645777 w 5259479"/>
                  <a:gd name="connsiteY259" fmla="*/ 1730475 h 9200159"/>
                  <a:gd name="connsiteX260" fmla="*/ 3591102 w 5259479"/>
                  <a:gd name="connsiteY260" fmla="*/ 1747708 h 9200159"/>
                  <a:gd name="connsiteX261" fmla="*/ 3537883 w 5259479"/>
                  <a:gd name="connsiteY261" fmla="*/ 1766493 h 9200159"/>
                  <a:gd name="connsiteX262" fmla="*/ 3487583 w 5259479"/>
                  <a:gd name="connsiteY262" fmla="*/ 1786636 h 9200159"/>
                  <a:gd name="connsiteX263" fmla="*/ 3441660 w 5259479"/>
                  <a:gd name="connsiteY263" fmla="*/ 1807946 h 9200159"/>
                  <a:gd name="connsiteX264" fmla="*/ 3401576 w 5259479"/>
                  <a:gd name="connsiteY264" fmla="*/ 1830229 h 9200159"/>
                  <a:gd name="connsiteX265" fmla="*/ 3368791 w 5259479"/>
                  <a:gd name="connsiteY265" fmla="*/ 1853292 h 9200159"/>
                  <a:gd name="connsiteX266" fmla="*/ 3330960 w 5259479"/>
                  <a:gd name="connsiteY266" fmla="*/ 1900989 h 9200159"/>
                  <a:gd name="connsiteX267" fmla="*/ 3319469 w 5259479"/>
                  <a:gd name="connsiteY267" fmla="*/ 1949993 h 9200159"/>
                  <a:gd name="connsiteX268" fmla="*/ 3319347 w 5259479"/>
                  <a:gd name="connsiteY268" fmla="*/ 1993948 h 9200159"/>
                  <a:gd name="connsiteX269" fmla="*/ 3328667 w 5259479"/>
                  <a:gd name="connsiteY269" fmla="*/ 2035160 h 9200159"/>
                  <a:gd name="connsiteX270" fmla="*/ 3345502 w 5259479"/>
                  <a:gd name="connsiteY270" fmla="*/ 2075936 h 9200159"/>
                  <a:gd name="connsiteX271" fmla="*/ 3367923 w 5259479"/>
                  <a:gd name="connsiteY271" fmla="*/ 2118586 h 9200159"/>
                  <a:gd name="connsiteX272" fmla="*/ 3394003 w 5259479"/>
                  <a:gd name="connsiteY272" fmla="*/ 2165415 h 9200159"/>
                  <a:gd name="connsiteX273" fmla="*/ 3433641 w 5259479"/>
                  <a:gd name="connsiteY273" fmla="*/ 2200113 h 9200159"/>
                  <a:gd name="connsiteX274" fmla="*/ 3453362 w 5259479"/>
                  <a:gd name="connsiteY274" fmla="*/ 2191789 h 9200159"/>
                  <a:gd name="connsiteX275" fmla="*/ 3473678 w 5259479"/>
                  <a:gd name="connsiteY275" fmla="*/ 2170118 h 9200159"/>
                  <a:gd name="connsiteX276" fmla="*/ 3495082 w 5259479"/>
                  <a:gd name="connsiteY276" fmla="*/ 2137924 h 9200159"/>
                  <a:gd name="connsiteX277" fmla="*/ 3518070 w 5259479"/>
                  <a:gd name="connsiteY277" fmla="*/ 2098036 h 9200159"/>
                  <a:gd name="connsiteX278" fmla="*/ 3543136 w 5259479"/>
                  <a:gd name="connsiteY278" fmla="*/ 2053277 h 9200159"/>
                  <a:gd name="connsiteX279" fmla="*/ 3570774 w 5259479"/>
                  <a:gd name="connsiteY279" fmla="*/ 2006475 h 9200159"/>
                  <a:gd name="connsiteX280" fmla="*/ 3609189 w 5259479"/>
                  <a:gd name="connsiteY280" fmla="*/ 1951401 h 9200159"/>
                  <a:gd name="connsiteX281" fmla="*/ 3652233 w 5259479"/>
                  <a:gd name="connsiteY281" fmla="*/ 1899962 h 9200159"/>
                  <a:gd name="connsiteX282" fmla="*/ 3696320 w 5259479"/>
                  <a:gd name="connsiteY282" fmla="*/ 1854262 h 9200159"/>
                  <a:gd name="connsiteX283" fmla="*/ 3737863 w 5259479"/>
                  <a:gd name="connsiteY283" fmla="*/ 1816401 h 9200159"/>
                  <a:gd name="connsiteX284" fmla="*/ 3773275 w 5259479"/>
                  <a:gd name="connsiteY284" fmla="*/ 1788480 h 9200159"/>
                  <a:gd name="connsiteX285" fmla="*/ 3811363 w 5259479"/>
                  <a:gd name="connsiteY285" fmla="*/ 1770865 h 9200159"/>
                  <a:gd name="connsiteX286" fmla="*/ 3807581 w 5259479"/>
                  <a:gd name="connsiteY286" fmla="*/ 1782975 h 9200159"/>
                  <a:gd name="connsiteX287" fmla="*/ 3789949 w 5259479"/>
                  <a:gd name="connsiteY287" fmla="*/ 1806761 h 9200159"/>
                  <a:gd name="connsiteX288" fmla="*/ 3727478 w 5259479"/>
                  <a:gd name="connsiteY288" fmla="*/ 1882444 h 9200159"/>
                  <a:gd name="connsiteX289" fmla="*/ 3689808 w 5259479"/>
                  <a:gd name="connsiteY289" fmla="*/ 1930881 h 9200159"/>
                  <a:gd name="connsiteX290" fmla="*/ 3652630 w 5259479"/>
                  <a:gd name="connsiteY290" fmla="*/ 1984077 h 9200159"/>
                  <a:gd name="connsiteX291" fmla="*/ 3619529 w 5259479"/>
                  <a:gd name="connsiteY291" fmla="*/ 2040302 h 9200159"/>
                  <a:gd name="connsiteX292" fmla="*/ 3594091 w 5259479"/>
                  <a:gd name="connsiteY292" fmla="*/ 2097826 h 9200159"/>
                  <a:gd name="connsiteX293" fmla="*/ 3576110 w 5259479"/>
                  <a:gd name="connsiteY293" fmla="*/ 2164811 h 9200159"/>
                  <a:gd name="connsiteX294" fmla="*/ 3568102 w 5259479"/>
                  <a:gd name="connsiteY294" fmla="*/ 2229519 h 9200159"/>
                  <a:gd name="connsiteX295" fmla="*/ 3567497 w 5259479"/>
                  <a:gd name="connsiteY295" fmla="*/ 2289169 h 9200159"/>
                  <a:gd name="connsiteX296" fmla="*/ 3571725 w 5259479"/>
                  <a:gd name="connsiteY296" fmla="*/ 2340980 h 9200159"/>
                  <a:gd name="connsiteX297" fmla="*/ 3578217 w 5259479"/>
                  <a:gd name="connsiteY297" fmla="*/ 2382174 h 9200159"/>
                  <a:gd name="connsiteX298" fmla="*/ 3584404 w 5259479"/>
                  <a:gd name="connsiteY298" fmla="*/ 2409970 h 9200159"/>
                  <a:gd name="connsiteX299" fmla="*/ 3594365 w 5259479"/>
                  <a:gd name="connsiteY299" fmla="*/ 2446136 h 9200159"/>
                  <a:gd name="connsiteX300" fmla="*/ 3594457 w 5259479"/>
                  <a:gd name="connsiteY300" fmla="*/ 2467211 h 9200159"/>
                  <a:gd name="connsiteX301" fmla="*/ 3569997 w 5259479"/>
                  <a:gd name="connsiteY301" fmla="*/ 2502618 h 9200159"/>
                  <a:gd name="connsiteX302" fmla="*/ 3504392 w 5259479"/>
                  <a:gd name="connsiteY302" fmla="*/ 2535177 h 9200159"/>
                  <a:gd name="connsiteX303" fmla="*/ 3453052 w 5259479"/>
                  <a:gd name="connsiteY303" fmla="*/ 2552690 h 9200159"/>
                  <a:gd name="connsiteX304" fmla="*/ 3387697 w 5259479"/>
                  <a:gd name="connsiteY304" fmla="*/ 2572254 h 9200159"/>
                  <a:gd name="connsiteX305" fmla="*/ 3307083 w 5259479"/>
                  <a:gd name="connsiteY305" fmla="*/ 2594790 h 9200159"/>
                  <a:gd name="connsiteX306" fmla="*/ 3209967 w 5259479"/>
                  <a:gd name="connsiteY306" fmla="*/ 2621218 h 9200159"/>
                  <a:gd name="connsiteX307" fmla="*/ 3120813 w 5259479"/>
                  <a:gd name="connsiteY307" fmla="*/ 2643797 h 9200159"/>
                  <a:gd name="connsiteX308" fmla="*/ 3044871 w 5259479"/>
                  <a:gd name="connsiteY308" fmla="*/ 2659671 h 9200159"/>
                  <a:gd name="connsiteX309" fmla="*/ 2981089 w 5259479"/>
                  <a:gd name="connsiteY309" fmla="*/ 2669208 h 9200159"/>
                  <a:gd name="connsiteX310" fmla="*/ 2928417 w 5259479"/>
                  <a:gd name="connsiteY310" fmla="*/ 2672777 h 9200159"/>
                  <a:gd name="connsiteX311" fmla="*/ 2885804 w 5259479"/>
                  <a:gd name="connsiteY311" fmla="*/ 2670746 h 9200159"/>
                  <a:gd name="connsiteX312" fmla="*/ 2826555 w 5259479"/>
                  <a:gd name="connsiteY312" fmla="*/ 2651355 h 9200159"/>
                  <a:gd name="connsiteX313" fmla="*/ 2794938 w 5259479"/>
                  <a:gd name="connsiteY313" fmla="*/ 2613980 h 9200159"/>
                  <a:gd name="connsiteX314" fmla="*/ 2782548 w 5259479"/>
                  <a:gd name="connsiteY314" fmla="*/ 2561567 h 9200159"/>
                  <a:gd name="connsiteX315" fmla="*/ 2780712 w 5259479"/>
                  <a:gd name="connsiteY315" fmla="*/ 2506720 h 9200159"/>
                  <a:gd name="connsiteX316" fmla="*/ 2781287 w 5259479"/>
                  <a:gd name="connsiteY316" fmla="*/ 2469693 h 9200159"/>
                  <a:gd name="connsiteX317" fmla="*/ 2782872 w 5259479"/>
                  <a:gd name="connsiteY317" fmla="*/ 2427312 h 9200159"/>
                  <a:gd name="connsiteX318" fmla="*/ 2785477 w 5259479"/>
                  <a:gd name="connsiteY318" fmla="*/ 2380366 h 9200159"/>
                  <a:gd name="connsiteX319" fmla="*/ 2789113 w 5259479"/>
                  <a:gd name="connsiteY319" fmla="*/ 2329639 h 9200159"/>
                  <a:gd name="connsiteX320" fmla="*/ 2793791 w 5259479"/>
                  <a:gd name="connsiteY320" fmla="*/ 2275921 h 9200159"/>
                  <a:gd name="connsiteX321" fmla="*/ 2799522 w 5259479"/>
                  <a:gd name="connsiteY321" fmla="*/ 2219997 h 9200159"/>
                  <a:gd name="connsiteX322" fmla="*/ 2806316 w 5259479"/>
                  <a:gd name="connsiteY322" fmla="*/ 2162655 h 9200159"/>
                  <a:gd name="connsiteX323" fmla="*/ 2814183 w 5259479"/>
                  <a:gd name="connsiteY323" fmla="*/ 2104681 h 9200159"/>
                  <a:gd name="connsiteX324" fmla="*/ 2823136 w 5259479"/>
                  <a:gd name="connsiteY324" fmla="*/ 2046863 h 9200159"/>
                  <a:gd name="connsiteX325" fmla="*/ 2833183 w 5259479"/>
                  <a:gd name="connsiteY325" fmla="*/ 1989988 h 9200159"/>
                  <a:gd name="connsiteX326" fmla="*/ 2844337 w 5259479"/>
                  <a:gd name="connsiteY326" fmla="*/ 1934842 h 9200159"/>
                  <a:gd name="connsiteX327" fmla="*/ 2856608 w 5259479"/>
                  <a:gd name="connsiteY327" fmla="*/ 1882214 h 9200159"/>
                  <a:gd name="connsiteX328" fmla="*/ 2870006 w 5259479"/>
                  <a:gd name="connsiteY328" fmla="*/ 1832888 h 9200159"/>
                  <a:gd name="connsiteX329" fmla="*/ 2884542 w 5259479"/>
                  <a:gd name="connsiteY329" fmla="*/ 1787654 h 9200159"/>
                  <a:gd name="connsiteX330" fmla="*/ 2893309 w 5259479"/>
                  <a:gd name="connsiteY330" fmla="*/ 1761411 h 9200159"/>
                  <a:gd name="connsiteX331" fmla="*/ 2902302 w 5259479"/>
                  <a:gd name="connsiteY331" fmla="*/ 1731893 h 9200159"/>
                  <a:gd name="connsiteX332" fmla="*/ 2920679 w 5259479"/>
                  <a:gd name="connsiteY332" fmla="*/ 1663724 h 9200159"/>
                  <a:gd name="connsiteX333" fmla="*/ 2929920 w 5259479"/>
                  <a:gd name="connsiteY333" fmla="*/ 1625418 h 9200159"/>
                  <a:gd name="connsiteX334" fmla="*/ 2939101 w 5259479"/>
                  <a:gd name="connsiteY334" fmla="*/ 1584529 h 9200159"/>
                  <a:gd name="connsiteX335" fmla="*/ 2948148 w 5259479"/>
                  <a:gd name="connsiteY335" fmla="*/ 1541229 h 9200159"/>
                  <a:gd name="connsiteX336" fmla="*/ 2956991 w 5259479"/>
                  <a:gd name="connsiteY336" fmla="*/ 1495690 h 9200159"/>
                  <a:gd name="connsiteX337" fmla="*/ 2965557 w 5259479"/>
                  <a:gd name="connsiteY337" fmla="*/ 1448085 h 9200159"/>
                  <a:gd name="connsiteX338" fmla="*/ 2973775 w 5259479"/>
                  <a:gd name="connsiteY338" fmla="*/ 1398587 h 9200159"/>
                  <a:gd name="connsiteX339" fmla="*/ 2981573 w 5259479"/>
                  <a:gd name="connsiteY339" fmla="*/ 1347369 h 9200159"/>
                  <a:gd name="connsiteX340" fmla="*/ 2988880 w 5259479"/>
                  <a:gd name="connsiteY340" fmla="*/ 1294603 h 9200159"/>
                  <a:gd name="connsiteX341" fmla="*/ 2995622 w 5259479"/>
                  <a:gd name="connsiteY341" fmla="*/ 1240462 h 9200159"/>
                  <a:gd name="connsiteX342" fmla="*/ 3001730 w 5259479"/>
                  <a:gd name="connsiteY342" fmla="*/ 1185118 h 9200159"/>
                  <a:gd name="connsiteX343" fmla="*/ 3007130 w 5259479"/>
                  <a:gd name="connsiteY343" fmla="*/ 1128745 h 9200159"/>
                  <a:gd name="connsiteX344" fmla="*/ 3011751 w 5259479"/>
                  <a:gd name="connsiteY344" fmla="*/ 1071515 h 9200159"/>
                  <a:gd name="connsiteX345" fmla="*/ 3015521 w 5259479"/>
                  <a:gd name="connsiteY345" fmla="*/ 1013600 h 9200159"/>
                  <a:gd name="connsiteX346" fmla="*/ 3018369 w 5259479"/>
                  <a:gd name="connsiteY346" fmla="*/ 955173 h 9200159"/>
                  <a:gd name="connsiteX347" fmla="*/ 3020222 w 5259479"/>
                  <a:gd name="connsiteY347" fmla="*/ 896407 h 9200159"/>
                  <a:gd name="connsiteX348" fmla="*/ 3021009 w 5259479"/>
                  <a:gd name="connsiteY348" fmla="*/ 837475 h 9200159"/>
                  <a:gd name="connsiteX349" fmla="*/ 3020657 w 5259479"/>
                  <a:gd name="connsiteY349" fmla="*/ 778549 h 9200159"/>
                  <a:gd name="connsiteX350" fmla="*/ 3019096 w 5259479"/>
                  <a:gd name="connsiteY350" fmla="*/ 719802 h 9200159"/>
                  <a:gd name="connsiteX351" fmla="*/ 3016253 w 5259479"/>
                  <a:gd name="connsiteY351" fmla="*/ 661407 h 9200159"/>
                  <a:gd name="connsiteX352" fmla="*/ 3012057 w 5259479"/>
                  <a:gd name="connsiteY352" fmla="*/ 603536 h 9200159"/>
                  <a:gd name="connsiteX353" fmla="*/ 3006435 w 5259479"/>
                  <a:gd name="connsiteY353" fmla="*/ 546362 h 9200159"/>
                  <a:gd name="connsiteX354" fmla="*/ 2999316 w 5259479"/>
                  <a:gd name="connsiteY354" fmla="*/ 490057 h 9200159"/>
                  <a:gd name="connsiteX355" fmla="*/ 2990629 w 5259479"/>
                  <a:gd name="connsiteY355" fmla="*/ 434795 h 9200159"/>
                  <a:gd name="connsiteX356" fmla="*/ 2980300 w 5259479"/>
                  <a:gd name="connsiteY356" fmla="*/ 380748 h 9200159"/>
                  <a:gd name="connsiteX357" fmla="*/ 2963567 w 5259479"/>
                  <a:gd name="connsiteY357" fmla="*/ 313592 h 9200159"/>
                  <a:gd name="connsiteX358" fmla="*/ 2943322 w 5259479"/>
                  <a:gd name="connsiteY358" fmla="*/ 254182 h 9200159"/>
                  <a:gd name="connsiteX359" fmla="*/ 2919910 w 5259479"/>
                  <a:gd name="connsiteY359" fmla="*/ 202128 h 9200159"/>
                  <a:gd name="connsiteX360" fmla="*/ 2893678 w 5259479"/>
                  <a:gd name="connsiteY360" fmla="*/ 157037 h 9200159"/>
                  <a:gd name="connsiteX361" fmla="*/ 2864973 w 5259479"/>
                  <a:gd name="connsiteY361" fmla="*/ 118518 h 9200159"/>
                  <a:gd name="connsiteX362" fmla="*/ 2834140 w 5259479"/>
                  <a:gd name="connsiteY362" fmla="*/ 86179 h 9200159"/>
                  <a:gd name="connsiteX363" fmla="*/ 2801527 w 5259479"/>
                  <a:gd name="connsiteY363" fmla="*/ 59628 h 9200159"/>
                  <a:gd name="connsiteX364" fmla="*/ 2767479 w 5259479"/>
                  <a:gd name="connsiteY364" fmla="*/ 38475 h 9200159"/>
                  <a:gd name="connsiteX365" fmla="*/ 2732344 w 5259479"/>
                  <a:gd name="connsiteY365" fmla="*/ 22327 h 9200159"/>
                  <a:gd name="connsiteX366" fmla="*/ 2660196 w 5259479"/>
                  <a:gd name="connsiteY366" fmla="*/ 3482 h 9200159"/>
                  <a:gd name="connsiteX367" fmla="*/ 2623875 w 5259479"/>
                  <a:gd name="connsiteY367" fmla="*/ 1 h 9200159"/>
                  <a:gd name="connsiteX0" fmla="*/ 2623875 w 5259479"/>
                  <a:gd name="connsiteY0" fmla="*/ 1 h 9200159"/>
                  <a:gd name="connsiteX1" fmla="*/ 2552475 w 5259479"/>
                  <a:gd name="connsiteY1" fmla="*/ 2965 h 9200159"/>
                  <a:gd name="connsiteX2" fmla="*/ 2485037 w 5259479"/>
                  <a:gd name="connsiteY2" fmla="*/ 16553 h 9200159"/>
                  <a:gd name="connsiteX3" fmla="*/ 2424334 w 5259479"/>
                  <a:gd name="connsiteY3" fmla="*/ 37632 h 9200159"/>
                  <a:gd name="connsiteX4" fmla="*/ 2373136 w 5259479"/>
                  <a:gd name="connsiteY4" fmla="*/ 63069 h 9200159"/>
                  <a:gd name="connsiteX5" fmla="*/ 2337723 w 5259479"/>
                  <a:gd name="connsiteY5" fmla="*/ 88171 h 9200159"/>
                  <a:gd name="connsiteX6" fmla="*/ 2306082 w 5259479"/>
                  <a:gd name="connsiteY6" fmla="*/ 125125 h 9200159"/>
                  <a:gd name="connsiteX7" fmla="*/ 2270898 w 5259479"/>
                  <a:gd name="connsiteY7" fmla="*/ 178520 h 9200159"/>
                  <a:gd name="connsiteX8" fmla="*/ 2232961 w 5259479"/>
                  <a:gd name="connsiteY8" fmla="*/ 246483 h 9200159"/>
                  <a:gd name="connsiteX9" fmla="*/ 2213207 w 5259479"/>
                  <a:gd name="connsiteY9" fmla="*/ 285344 h 9200159"/>
                  <a:gd name="connsiteX10" fmla="*/ 2193060 w 5259479"/>
                  <a:gd name="connsiteY10" fmla="*/ 327146 h 9200159"/>
                  <a:gd name="connsiteX11" fmla="*/ 2172620 w 5259479"/>
                  <a:gd name="connsiteY11" fmla="*/ 371655 h 9200159"/>
                  <a:gd name="connsiteX12" fmla="*/ 2151986 w 5259479"/>
                  <a:gd name="connsiteY12" fmla="*/ 418638 h 9200159"/>
                  <a:gd name="connsiteX13" fmla="*/ 2131255 w 5259479"/>
                  <a:gd name="connsiteY13" fmla="*/ 467860 h 9200159"/>
                  <a:gd name="connsiteX14" fmla="*/ 2110527 w 5259479"/>
                  <a:gd name="connsiteY14" fmla="*/ 519089 h 9200159"/>
                  <a:gd name="connsiteX15" fmla="*/ 2089900 w 5259479"/>
                  <a:gd name="connsiteY15" fmla="*/ 572089 h 9200159"/>
                  <a:gd name="connsiteX16" fmla="*/ 2069473 w 5259479"/>
                  <a:gd name="connsiteY16" fmla="*/ 626628 h 9200159"/>
                  <a:gd name="connsiteX17" fmla="*/ 2049346 w 5259479"/>
                  <a:gd name="connsiteY17" fmla="*/ 682471 h 9200159"/>
                  <a:gd name="connsiteX18" fmla="*/ 2029615 w 5259479"/>
                  <a:gd name="connsiteY18" fmla="*/ 739386 h 9200159"/>
                  <a:gd name="connsiteX19" fmla="*/ 2010382 w 5259479"/>
                  <a:gd name="connsiteY19" fmla="*/ 797137 h 9200159"/>
                  <a:gd name="connsiteX20" fmla="*/ 1991743 w 5259479"/>
                  <a:gd name="connsiteY20" fmla="*/ 855491 h 9200159"/>
                  <a:gd name="connsiteX21" fmla="*/ 1973797 w 5259479"/>
                  <a:gd name="connsiteY21" fmla="*/ 914215 h 9200159"/>
                  <a:gd name="connsiteX22" fmla="*/ 1956644 w 5259479"/>
                  <a:gd name="connsiteY22" fmla="*/ 973075 h 9200159"/>
                  <a:gd name="connsiteX23" fmla="*/ 1940383 w 5259479"/>
                  <a:gd name="connsiteY23" fmla="*/ 1031836 h 9200159"/>
                  <a:gd name="connsiteX24" fmla="*/ 1925111 w 5259479"/>
                  <a:gd name="connsiteY24" fmla="*/ 1090266 h 9200159"/>
                  <a:gd name="connsiteX25" fmla="*/ 1910928 w 5259479"/>
                  <a:gd name="connsiteY25" fmla="*/ 1148130 h 9200159"/>
                  <a:gd name="connsiteX26" fmla="*/ 1897932 w 5259479"/>
                  <a:gd name="connsiteY26" fmla="*/ 1205195 h 9200159"/>
                  <a:gd name="connsiteX27" fmla="*/ 1886222 w 5259479"/>
                  <a:gd name="connsiteY27" fmla="*/ 1261226 h 9200159"/>
                  <a:gd name="connsiteX28" fmla="*/ 1875896 w 5259479"/>
                  <a:gd name="connsiteY28" fmla="*/ 1315991 h 9200159"/>
                  <a:gd name="connsiteX29" fmla="*/ 1867055 w 5259479"/>
                  <a:gd name="connsiteY29" fmla="*/ 1369254 h 9200159"/>
                  <a:gd name="connsiteX30" fmla="*/ 1859795 w 5259479"/>
                  <a:gd name="connsiteY30" fmla="*/ 1420784 h 9200159"/>
                  <a:gd name="connsiteX31" fmla="*/ 1854216 w 5259479"/>
                  <a:gd name="connsiteY31" fmla="*/ 1470344 h 9200159"/>
                  <a:gd name="connsiteX32" fmla="*/ 1848370 w 5259479"/>
                  <a:gd name="connsiteY32" fmla="*/ 1517495 h 9200159"/>
                  <a:gd name="connsiteX33" fmla="*/ 1840064 w 5259479"/>
                  <a:gd name="connsiteY33" fmla="*/ 1564999 h 9200159"/>
                  <a:gd name="connsiteX34" fmla="*/ 1829446 w 5259479"/>
                  <a:gd name="connsiteY34" fmla="*/ 1612803 h 9200159"/>
                  <a:gd name="connsiteX35" fmla="*/ 1816665 w 5259479"/>
                  <a:gd name="connsiteY35" fmla="*/ 1660859 h 9200159"/>
                  <a:gd name="connsiteX36" fmla="*/ 1801871 w 5259479"/>
                  <a:gd name="connsiteY36" fmla="*/ 1709114 h 9200159"/>
                  <a:gd name="connsiteX37" fmla="*/ 1785213 w 5259479"/>
                  <a:gd name="connsiteY37" fmla="*/ 1757518 h 9200159"/>
                  <a:gd name="connsiteX38" fmla="*/ 1766840 w 5259479"/>
                  <a:gd name="connsiteY38" fmla="*/ 1806019 h 9200159"/>
                  <a:gd name="connsiteX39" fmla="*/ 1746901 w 5259479"/>
                  <a:gd name="connsiteY39" fmla="*/ 1854568 h 9200159"/>
                  <a:gd name="connsiteX40" fmla="*/ 1725546 w 5259479"/>
                  <a:gd name="connsiteY40" fmla="*/ 1903112 h 9200159"/>
                  <a:gd name="connsiteX41" fmla="*/ 1702923 w 5259479"/>
                  <a:gd name="connsiteY41" fmla="*/ 1951602 h 9200159"/>
                  <a:gd name="connsiteX42" fmla="*/ 1679182 w 5259479"/>
                  <a:gd name="connsiteY42" fmla="*/ 1999986 h 9200159"/>
                  <a:gd name="connsiteX43" fmla="*/ 1654471 w 5259479"/>
                  <a:gd name="connsiteY43" fmla="*/ 2048213 h 9200159"/>
                  <a:gd name="connsiteX44" fmla="*/ 1628941 w 5259479"/>
                  <a:gd name="connsiteY44" fmla="*/ 2096232 h 9200159"/>
                  <a:gd name="connsiteX45" fmla="*/ 1602740 w 5259479"/>
                  <a:gd name="connsiteY45" fmla="*/ 2143993 h 9200159"/>
                  <a:gd name="connsiteX46" fmla="*/ 1576017 w 5259479"/>
                  <a:gd name="connsiteY46" fmla="*/ 2191444 h 9200159"/>
                  <a:gd name="connsiteX47" fmla="*/ 1548922 w 5259479"/>
                  <a:gd name="connsiteY47" fmla="*/ 2238535 h 9200159"/>
                  <a:gd name="connsiteX48" fmla="*/ 1521604 w 5259479"/>
                  <a:gd name="connsiteY48" fmla="*/ 2285214 h 9200159"/>
                  <a:gd name="connsiteX49" fmla="*/ 1494211 w 5259479"/>
                  <a:gd name="connsiteY49" fmla="*/ 2331431 h 9200159"/>
                  <a:gd name="connsiteX50" fmla="*/ 1413080 w 5259479"/>
                  <a:gd name="connsiteY50" fmla="*/ 2466799 h 9200159"/>
                  <a:gd name="connsiteX51" fmla="*/ 1361356 w 5259479"/>
                  <a:gd name="connsiteY51" fmla="*/ 2553799 h 9200159"/>
                  <a:gd name="connsiteX52" fmla="*/ 1336651 w 5259479"/>
                  <a:gd name="connsiteY52" fmla="*/ 2596173 h 9200159"/>
                  <a:gd name="connsiteX53" fmla="*/ 1312916 w 5259479"/>
                  <a:gd name="connsiteY53" fmla="*/ 2637729 h 9200159"/>
                  <a:gd name="connsiteX54" fmla="*/ 1290299 w 5259479"/>
                  <a:gd name="connsiteY54" fmla="*/ 2678414 h 9200159"/>
                  <a:gd name="connsiteX55" fmla="*/ 1268952 w 5259479"/>
                  <a:gd name="connsiteY55" fmla="*/ 2718179 h 9200159"/>
                  <a:gd name="connsiteX56" fmla="*/ 1249021 w 5259479"/>
                  <a:gd name="connsiteY56" fmla="*/ 2756972 h 9200159"/>
                  <a:gd name="connsiteX57" fmla="*/ 1230658 w 5259479"/>
                  <a:gd name="connsiteY57" fmla="*/ 2794743 h 9200159"/>
                  <a:gd name="connsiteX58" fmla="*/ 1214010 w 5259479"/>
                  <a:gd name="connsiteY58" fmla="*/ 2831441 h 9200159"/>
                  <a:gd name="connsiteX59" fmla="*/ 1199227 w 5259479"/>
                  <a:gd name="connsiteY59" fmla="*/ 2867014 h 9200159"/>
                  <a:gd name="connsiteX60" fmla="*/ 1182861 w 5259479"/>
                  <a:gd name="connsiteY60" fmla="*/ 2908144 h 9200159"/>
                  <a:gd name="connsiteX61" fmla="*/ 1090179 w 5259479"/>
                  <a:gd name="connsiteY61" fmla="*/ 3137377 h 9200159"/>
                  <a:gd name="connsiteX62" fmla="*/ 1050646 w 5259479"/>
                  <a:gd name="connsiteY62" fmla="*/ 3237123 h 9200159"/>
                  <a:gd name="connsiteX63" fmla="*/ 1030910 w 5259479"/>
                  <a:gd name="connsiteY63" fmla="*/ 3288088 h 9200159"/>
                  <a:gd name="connsiteX64" fmla="*/ 1011381 w 5259479"/>
                  <a:gd name="connsiteY64" fmla="*/ 3339572 h 9200159"/>
                  <a:gd name="connsiteX65" fmla="*/ 992198 w 5259479"/>
                  <a:gd name="connsiteY65" fmla="*/ 3391415 h 9200159"/>
                  <a:gd name="connsiteX66" fmla="*/ 973501 w 5259479"/>
                  <a:gd name="connsiteY66" fmla="*/ 3443460 h 9200159"/>
                  <a:gd name="connsiteX67" fmla="*/ 955430 w 5259479"/>
                  <a:gd name="connsiteY67" fmla="*/ 3495547 h 9200159"/>
                  <a:gd name="connsiteX68" fmla="*/ 938124 w 5259479"/>
                  <a:gd name="connsiteY68" fmla="*/ 3547520 h 9200159"/>
                  <a:gd name="connsiteX69" fmla="*/ 921723 w 5259479"/>
                  <a:gd name="connsiteY69" fmla="*/ 3599220 h 9200159"/>
                  <a:gd name="connsiteX70" fmla="*/ 906366 w 5259479"/>
                  <a:gd name="connsiteY70" fmla="*/ 3650488 h 9200159"/>
                  <a:gd name="connsiteX71" fmla="*/ 892193 w 5259479"/>
                  <a:gd name="connsiteY71" fmla="*/ 3701167 h 9200159"/>
                  <a:gd name="connsiteX72" fmla="*/ 879343 w 5259479"/>
                  <a:gd name="connsiteY72" fmla="*/ 3751098 h 9200159"/>
                  <a:gd name="connsiteX73" fmla="*/ 867956 w 5259479"/>
                  <a:gd name="connsiteY73" fmla="*/ 3800123 h 9200159"/>
                  <a:gd name="connsiteX74" fmla="*/ 858172 w 5259479"/>
                  <a:gd name="connsiteY74" fmla="*/ 3848085 h 9200159"/>
                  <a:gd name="connsiteX75" fmla="*/ 850130 w 5259479"/>
                  <a:gd name="connsiteY75" fmla="*/ 3894824 h 9200159"/>
                  <a:gd name="connsiteX76" fmla="*/ 843970 w 5259479"/>
                  <a:gd name="connsiteY76" fmla="*/ 3940183 h 9200159"/>
                  <a:gd name="connsiteX77" fmla="*/ 839831 w 5259479"/>
                  <a:gd name="connsiteY77" fmla="*/ 3984003 h 9200159"/>
                  <a:gd name="connsiteX78" fmla="*/ 837853 w 5259479"/>
                  <a:gd name="connsiteY78" fmla="*/ 4026126 h 9200159"/>
                  <a:gd name="connsiteX79" fmla="*/ 838176 w 5259479"/>
                  <a:gd name="connsiteY79" fmla="*/ 4066395 h 9200159"/>
                  <a:gd name="connsiteX80" fmla="*/ 840939 w 5259479"/>
                  <a:gd name="connsiteY80" fmla="*/ 4104651 h 9200159"/>
                  <a:gd name="connsiteX81" fmla="*/ 846281 w 5259479"/>
                  <a:gd name="connsiteY81" fmla="*/ 4140735 h 9200159"/>
                  <a:gd name="connsiteX82" fmla="*/ 857292 w 5259479"/>
                  <a:gd name="connsiteY82" fmla="*/ 4199215 h 9200159"/>
                  <a:gd name="connsiteX83" fmla="*/ 868749 w 5259479"/>
                  <a:gd name="connsiteY83" fmla="*/ 4263465 h 9200159"/>
                  <a:gd name="connsiteX84" fmla="*/ 880013 w 5259479"/>
                  <a:gd name="connsiteY84" fmla="*/ 4333250 h 9200159"/>
                  <a:gd name="connsiteX85" fmla="*/ 890446 w 5259479"/>
                  <a:gd name="connsiteY85" fmla="*/ 4408334 h 9200159"/>
                  <a:gd name="connsiteX86" fmla="*/ 895153 w 5259479"/>
                  <a:gd name="connsiteY86" fmla="*/ 4447789 h 9200159"/>
                  <a:gd name="connsiteX87" fmla="*/ 899412 w 5259479"/>
                  <a:gd name="connsiteY87" fmla="*/ 4488481 h 9200159"/>
                  <a:gd name="connsiteX88" fmla="*/ 903146 w 5259479"/>
                  <a:gd name="connsiteY88" fmla="*/ 4530379 h 9200159"/>
                  <a:gd name="connsiteX89" fmla="*/ 906273 w 5259479"/>
                  <a:gd name="connsiteY89" fmla="*/ 4573455 h 9200159"/>
                  <a:gd name="connsiteX90" fmla="*/ 908714 w 5259479"/>
                  <a:gd name="connsiteY90" fmla="*/ 4617680 h 9200159"/>
                  <a:gd name="connsiteX91" fmla="*/ 910390 w 5259479"/>
                  <a:gd name="connsiteY91" fmla="*/ 4663022 h 9200159"/>
                  <a:gd name="connsiteX92" fmla="*/ 911220 w 5259479"/>
                  <a:gd name="connsiteY92" fmla="*/ 4709454 h 9200159"/>
                  <a:gd name="connsiteX93" fmla="*/ 911126 w 5259479"/>
                  <a:gd name="connsiteY93" fmla="*/ 4756946 h 9200159"/>
                  <a:gd name="connsiteX94" fmla="*/ 910027 w 5259479"/>
                  <a:gd name="connsiteY94" fmla="*/ 4805468 h 9200159"/>
                  <a:gd name="connsiteX95" fmla="*/ 907844 w 5259479"/>
                  <a:gd name="connsiteY95" fmla="*/ 4854990 h 9200159"/>
                  <a:gd name="connsiteX96" fmla="*/ 904496 w 5259479"/>
                  <a:gd name="connsiteY96" fmla="*/ 4905484 h 9200159"/>
                  <a:gd name="connsiteX97" fmla="*/ 899905 w 5259479"/>
                  <a:gd name="connsiteY97" fmla="*/ 4956920 h 9200159"/>
                  <a:gd name="connsiteX98" fmla="*/ 893990 w 5259479"/>
                  <a:gd name="connsiteY98" fmla="*/ 5009268 h 9200159"/>
                  <a:gd name="connsiteX99" fmla="*/ 886672 w 5259479"/>
                  <a:gd name="connsiteY99" fmla="*/ 5062500 h 9200159"/>
                  <a:gd name="connsiteX100" fmla="*/ 877871 w 5259479"/>
                  <a:gd name="connsiteY100" fmla="*/ 5116584 h 9200159"/>
                  <a:gd name="connsiteX101" fmla="*/ 867508 w 5259479"/>
                  <a:gd name="connsiteY101" fmla="*/ 5171493 h 9200159"/>
                  <a:gd name="connsiteX102" fmla="*/ 855502 w 5259479"/>
                  <a:gd name="connsiteY102" fmla="*/ 5227197 h 9200159"/>
                  <a:gd name="connsiteX103" fmla="*/ 841774 w 5259479"/>
                  <a:gd name="connsiteY103" fmla="*/ 5283665 h 9200159"/>
                  <a:gd name="connsiteX104" fmla="*/ 826244 w 5259479"/>
                  <a:gd name="connsiteY104" fmla="*/ 5340870 h 9200159"/>
                  <a:gd name="connsiteX105" fmla="*/ 808833 w 5259479"/>
                  <a:gd name="connsiteY105" fmla="*/ 5398780 h 9200159"/>
                  <a:gd name="connsiteX106" fmla="*/ 789461 w 5259479"/>
                  <a:gd name="connsiteY106" fmla="*/ 5457368 h 9200159"/>
                  <a:gd name="connsiteX107" fmla="*/ 768047 w 5259479"/>
                  <a:gd name="connsiteY107" fmla="*/ 5516603 h 9200159"/>
                  <a:gd name="connsiteX108" fmla="*/ 744513 w 5259479"/>
                  <a:gd name="connsiteY108" fmla="*/ 5576455 h 9200159"/>
                  <a:gd name="connsiteX109" fmla="*/ 718779 w 5259479"/>
                  <a:gd name="connsiteY109" fmla="*/ 5636897 h 9200159"/>
                  <a:gd name="connsiteX110" fmla="*/ 690765 w 5259479"/>
                  <a:gd name="connsiteY110" fmla="*/ 5697897 h 9200159"/>
                  <a:gd name="connsiteX111" fmla="*/ 660391 w 5259479"/>
                  <a:gd name="connsiteY111" fmla="*/ 5759427 h 9200159"/>
                  <a:gd name="connsiteX112" fmla="*/ 637466 w 5259479"/>
                  <a:gd name="connsiteY112" fmla="*/ 5803204 h 9200159"/>
                  <a:gd name="connsiteX113" fmla="*/ 613400 w 5259479"/>
                  <a:gd name="connsiteY113" fmla="*/ 5847006 h 9200159"/>
                  <a:gd name="connsiteX114" fmla="*/ 588263 w 5259479"/>
                  <a:gd name="connsiteY114" fmla="*/ 5890792 h 9200159"/>
                  <a:gd name="connsiteX115" fmla="*/ 562125 w 5259479"/>
                  <a:gd name="connsiteY115" fmla="*/ 5934520 h 9200159"/>
                  <a:gd name="connsiteX116" fmla="*/ 535055 w 5259479"/>
                  <a:gd name="connsiteY116" fmla="*/ 5978150 h 9200159"/>
                  <a:gd name="connsiteX117" fmla="*/ 507124 w 5259479"/>
                  <a:gd name="connsiteY117" fmla="*/ 6021642 h 9200159"/>
                  <a:gd name="connsiteX118" fmla="*/ 478401 w 5259479"/>
                  <a:gd name="connsiteY118" fmla="*/ 6064955 h 9200159"/>
                  <a:gd name="connsiteX119" fmla="*/ 448956 w 5259479"/>
                  <a:gd name="connsiteY119" fmla="*/ 6108049 h 9200159"/>
                  <a:gd name="connsiteX120" fmla="*/ 418859 w 5259479"/>
                  <a:gd name="connsiteY120" fmla="*/ 6150882 h 9200159"/>
                  <a:gd name="connsiteX121" fmla="*/ 388180 w 5259479"/>
                  <a:gd name="connsiteY121" fmla="*/ 6193414 h 9200159"/>
                  <a:gd name="connsiteX122" fmla="*/ 356987 w 5259479"/>
                  <a:gd name="connsiteY122" fmla="*/ 6235604 h 9200159"/>
                  <a:gd name="connsiteX123" fmla="*/ 325352 w 5259479"/>
                  <a:gd name="connsiteY123" fmla="*/ 6277412 h 9200159"/>
                  <a:gd name="connsiteX124" fmla="*/ 293344 w 5259479"/>
                  <a:gd name="connsiteY124" fmla="*/ 6318797 h 9200159"/>
                  <a:gd name="connsiteX125" fmla="*/ 261033 w 5259479"/>
                  <a:gd name="connsiteY125" fmla="*/ 6359719 h 9200159"/>
                  <a:gd name="connsiteX126" fmla="*/ 228488 w 5259479"/>
                  <a:gd name="connsiteY126" fmla="*/ 6400136 h 9200159"/>
                  <a:gd name="connsiteX127" fmla="*/ 195780 w 5259479"/>
                  <a:gd name="connsiteY127" fmla="*/ 6440009 h 9200159"/>
                  <a:gd name="connsiteX128" fmla="*/ 162978 w 5259479"/>
                  <a:gd name="connsiteY128" fmla="*/ 6479296 h 9200159"/>
                  <a:gd name="connsiteX129" fmla="*/ 130151 w 5259479"/>
                  <a:gd name="connsiteY129" fmla="*/ 6517957 h 9200159"/>
                  <a:gd name="connsiteX130" fmla="*/ 97371 w 5259479"/>
                  <a:gd name="connsiteY130" fmla="*/ 6555951 h 9200159"/>
                  <a:gd name="connsiteX131" fmla="*/ 64706 w 5259479"/>
                  <a:gd name="connsiteY131" fmla="*/ 6593237 h 9200159"/>
                  <a:gd name="connsiteX132" fmla="*/ 32226 w 5259479"/>
                  <a:gd name="connsiteY132" fmla="*/ 6629776 h 9200159"/>
                  <a:gd name="connsiteX133" fmla="*/ 1 w 5259479"/>
                  <a:gd name="connsiteY133" fmla="*/ 6665525 h 9200159"/>
                  <a:gd name="connsiteX134" fmla="*/ 199052 w 5259479"/>
                  <a:gd name="connsiteY134" fmla="*/ 8755958 h 9200159"/>
                  <a:gd name="connsiteX135" fmla="*/ 234763 w 5259479"/>
                  <a:gd name="connsiteY135" fmla="*/ 8786814 h 9200159"/>
                  <a:gd name="connsiteX136" fmla="*/ 308947 w 5259479"/>
                  <a:gd name="connsiteY136" fmla="*/ 8844488 h 9200159"/>
                  <a:gd name="connsiteX137" fmla="*/ 346063 w 5259479"/>
                  <a:gd name="connsiteY137" fmla="*/ 8870332 h 9200159"/>
                  <a:gd name="connsiteX138" fmla="*/ 383150 w 5259479"/>
                  <a:gd name="connsiteY138" fmla="*/ 8894295 h 9200159"/>
                  <a:gd name="connsiteX139" fmla="*/ 794033 w 5259479"/>
                  <a:gd name="connsiteY139" fmla="*/ 9133154 h 9200159"/>
                  <a:gd name="connsiteX140" fmla="*/ 1074843 w 5259479"/>
                  <a:gd name="connsiteY140" fmla="*/ 9200160 h 9200159"/>
                  <a:gd name="connsiteX141" fmla="*/ 1355043 w 5259479"/>
                  <a:gd name="connsiteY141" fmla="*/ 9083959 h 9200159"/>
                  <a:gd name="connsiteX142" fmla="*/ 1764097 w 5259479"/>
                  <a:gd name="connsiteY142" fmla="*/ 8773200 h 9200159"/>
                  <a:gd name="connsiteX143" fmla="*/ 1925468 w 5259479"/>
                  <a:gd name="connsiteY143" fmla="*/ 8526968 h 9200159"/>
                  <a:gd name="connsiteX144" fmla="*/ 2303914 w 5259479"/>
                  <a:gd name="connsiteY144" fmla="*/ 7971992 h 9200159"/>
                  <a:gd name="connsiteX145" fmla="*/ 2740934 w 5259479"/>
                  <a:gd name="connsiteY145" fmla="*/ 7383855 h 9200159"/>
                  <a:gd name="connsiteX146" fmla="*/ 3078027 w 5259479"/>
                  <a:gd name="connsiteY146" fmla="*/ 7038139 h 9200159"/>
                  <a:gd name="connsiteX147" fmla="*/ 3080871 w 5259479"/>
                  <a:gd name="connsiteY147" fmla="*/ 7036399 h 9200159"/>
                  <a:gd name="connsiteX148" fmla="*/ 3272993 w 5259479"/>
                  <a:gd name="connsiteY148" fmla="*/ 6935271 h 9200159"/>
                  <a:gd name="connsiteX149" fmla="*/ 3446055 w 5259479"/>
                  <a:gd name="connsiteY149" fmla="*/ 6822161 h 9200159"/>
                  <a:gd name="connsiteX150" fmla="*/ 3704930 w 5259479"/>
                  <a:gd name="connsiteY150" fmla="*/ 6622123 h 9200159"/>
                  <a:gd name="connsiteX151" fmla="*/ 4305088 w 5259479"/>
                  <a:gd name="connsiteY151" fmla="*/ 5827524 h 9200159"/>
                  <a:gd name="connsiteX152" fmla="*/ 4321265 w 5259479"/>
                  <a:gd name="connsiteY152" fmla="*/ 5821269 h 9200159"/>
                  <a:gd name="connsiteX153" fmla="*/ 4358883 w 5259479"/>
                  <a:gd name="connsiteY153" fmla="*/ 5801972 h 9200159"/>
                  <a:gd name="connsiteX154" fmla="*/ 4401577 w 5259479"/>
                  <a:gd name="connsiteY154" fmla="*/ 5768834 h 9200159"/>
                  <a:gd name="connsiteX155" fmla="*/ 4432977 w 5259479"/>
                  <a:gd name="connsiteY155" fmla="*/ 5721060 h 9200159"/>
                  <a:gd name="connsiteX156" fmla="*/ 4446334 w 5259479"/>
                  <a:gd name="connsiteY156" fmla="*/ 5692997 h 9200159"/>
                  <a:gd name="connsiteX157" fmla="*/ 4467324 w 5259479"/>
                  <a:gd name="connsiteY157" fmla="*/ 5658715 h 9200159"/>
                  <a:gd name="connsiteX158" fmla="*/ 4494642 w 5259479"/>
                  <a:gd name="connsiteY158" fmla="*/ 5619365 h 9200159"/>
                  <a:gd name="connsiteX159" fmla="*/ 4526983 w 5259479"/>
                  <a:gd name="connsiteY159" fmla="*/ 5576097 h 9200159"/>
                  <a:gd name="connsiteX160" fmla="*/ 4563041 w 5259479"/>
                  <a:gd name="connsiteY160" fmla="*/ 5530061 h 9200159"/>
                  <a:gd name="connsiteX161" fmla="*/ 4601511 w 5259479"/>
                  <a:gd name="connsiteY161" fmla="*/ 5482407 h 9200159"/>
                  <a:gd name="connsiteX162" fmla="*/ 4641089 w 5259479"/>
                  <a:gd name="connsiteY162" fmla="*/ 5434286 h 9200159"/>
                  <a:gd name="connsiteX163" fmla="*/ 4718346 w 5259479"/>
                  <a:gd name="connsiteY163" fmla="*/ 5341241 h 9200159"/>
                  <a:gd name="connsiteX164" fmla="*/ 4750147 w 5259479"/>
                  <a:gd name="connsiteY164" fmla="*/ 5301708 h 9200159"/>
                  <a:gd name="connsiteX165" fmla="*/ 4779429 w 5259479"/>
                  <a:gd name="connsiteY165" fmla="*/ 5262520 h 9200159"/>
                  <a:gd name="connsiteX166" fmla="*/ 4805842 w 5259479"/>
                  <a:gd name="connsiteY166" fmla="*/ 5223037 h 9200159"/>
                  <a:gd name="connsiteX167" fmla="*/ 4829040 w 5259479"/>
                  <a:gd name="connsiteY167" fmla="*/ 5182623 h 9200159"/>
                  <a:gd name="connsiteX168" fmla="*/ 4848675 w 5259479"/>
                  <a:gd name="connsiteY168" fmla="*/ 5140638 h 9200159"/>
                  <a:gd name="connsiteX169" fmla="*/ 4864397 w 5259479"/>
                  <a:gd name="connsiteY169" fmla="*/ 5096445 h 9200159"/>
                  <a:gd name="connsiteX170" fmla="*/ 4875860 w 5259479"/>
                  <a:gd name="connsiteY170" fmla="*/ 5049406 h 9200159"/>
                  <a:gd name="connsiteX171" fmla="*/ 4882716 w 5259479"/>
                  <a:gd name="connsiteY171" fmla="*/ 4998882 h 9200159"/>
                  <a:gd name="connsiteX172" fmla="*/ 4884615 w 5259479"/>
                  <a:gd name="connsiteY172" fmla="*/ 4944235 h 9200159"/>
                  <a:gd name="connsiteX173" fmla="*/ 4881211 w 5259479"/>
                  <a:gd name="connsiteY173" fmla="*/ 4884828 h 9200159"/>
                  <a:gd name="connsiteX174" fmla="*/ 4877518 w 5259479"/>
                  <a:gd name="connsiteY174" fmla="*/ 4832728 h 9200159"/>
                  <a:gd name="connsiteX175" fmla="*/ 4877761 w 5259479"/>
                  <a:gd name="connsiteY175" fmla="*/ 4788104 h 9200159"/>
                  <a:gd name="connsiteX176" fmla="*/ 4882253 w 5259479"/>
                  <a:gd name="connsiteY176" fmla="*/ 4749335 h 9200159"/>
                  <a:gd name="connsiteX177" fmla="*/ 4905234 w 5259479"/>
                  <a:gd name="connsiteY177" fmla="*/ 4682887 h 9200159"/>
                  <a:gd name="connsiteX178" fmla="*/ 4948967 w 5259479"/>
                  <a:gd name="connsiteY178" fmla="*/ 4620429 h 9200159"/>
                  <a:gd name="connsiteX179" fmla="*/ 4979398 w 5259479"/>
                  <a:gd name="connsiteY179" fmla="*/ 4586647 h 9200159"/>
                  <a:gd name="connsiteX180" fmla="*/ 5015956 w 5259479"/>
                  <a:gd name="connsiteY180" fmla="*/ 4549004 h 9200159"/>
                  <a:gd name="connsiteX181" fmla="*/ 5108706 w 5259479"/>
                  <a:gd name="connsiteY181" fmla="*/ 4455657 h 9200159"/>
                  <a:gd name="connsiteX182" fmla="*/ 5141040 w 5259479"/>
                  <a:gd name="connsiteY182" fmla="*/ 4419043 h 9200159"/>
                  <a:gd name="connsiteX183" fmla="*/ 5169194 w 5259479"/>
                  <a:gd name="connsiteY183" fmla="*/ 4379812 h 9200159"/>
                  <a:gd name="connsiteX184" fmla="*/ 5193289 w 5259479"/>
                  <a:gd name="connsiteY184" fmla="*/ 4338319 h 9200159"/>
                  <a:gd name="connsiteX185" fmla="*/ 5213449 w 5259479"/>
                  <a:gd name="connsiteY185" fmla="*/ 4294915 h 9200159"/>
                  <a:gd name="connsiteX186" fmla="*/ 5229794 w 5259479"/>
                  <a:gd name="connsiteY186" fmla="*/ 4249953 h 9200159"/>
                  <a:gd name="connsiteX187" fmla="*/ 5242448 w 5259479"/>
                  <a:gd name="connsiteY187" fmla="*/ 4203787 h 9200159"/>
                  <a:gd name="connsiteX188" fmla="*/ 5251532 w 5259479"/>
                  <a:gd name="connsiteY188" fmla="*/ 4156769 h 9200159"/>
                  <a:gd name="connsiteX189" fmla="*/ 5257168 w 5259479"/>
                  <a:gd name="connsiteY189" fmla="*/ 4109251 h 9200159"/>
                  <a:gd name="connsiteX190" fmla="*/ 5259478 w 5259479"/>
                  <a:gd name="connsiteY190" fmla="*/ 4061588 h 9200159"/>
                  <a:gd name="connsiteX191" fmla="*/ 5258584 w 5259479"/>
                  <a:gd name="connsiteY191" fmla="*/ 4014131 h 9200159"/>
                  <a:gd name="connsiteX192" fmla="*/ 5254609 w 5259479"/>
                  <a:gd name="connsiteY192" fmla="*/ 3967233 h 9200159"/>
                  <a:gd name="connsiteX193" fmla="*/ 5247674 w 5259479"/>
                  <a:gd name="connsiteY193" fmla="*/ 3921248 h 9200159"/>
                  <a:gd name="connsiteX194" fmla="*/ 5237902 w 5259479"/>
                  <a:gd name="connsiteY194" fmla="*/ 3876528 h 9200159"/>
                  <a:gd name="connsiteX195" fmla="*/ 5225414 w 5259479"/>
                  <a:gd name="connsiteY195" fmla="*/ 3833426 h 9200159"/>
                  <a:gd name="connsiteX196" fmla="*/ 5210333 w 5259479"/>
                  <a:gd name="connsiteY196" fmla="*/ 3792295 h 9200159"/>
                  <a:gd name="connsiteX197" fmla="*/ 5192781 w 5259479"/>
                  <a:gd name="connsiteY197" fmla="*/ 3753487 h 9200159"/>
                  <a:gd name="connsiteX198" fmla="*/ 5172879 w 5259479"/>
                  <a:gd name="connsiteY198" fmla="*/ 3717355 h 9200159"/>
                  <a:gd name="connsiteX199" fmla="*/ 5142505 w 5259479"/>
                  <a:gd name="connsiteY199" fmla="*/ 3666739 h 9200159"/>
                  <a:gd name="connsiteX200" fmla="*/ 5116501 w 5259479"/>
                  <a:gd name="connsiteY200" fmla="*/ 3621031 h 9200159"/>
                  <a:gd name="connsiteX201" fmla="*/ 5095056 w 5259479"/>
                  <a:gd name="connsiteY201" fmla="*/ 3578831 h 9200159"/>
                  <a:gd name="connsiteX202" fmla="*/ 5078361 w 5259479"/>
                  <a:gd name="connsiteY202" fmla="*/ 3538740 h 9200159"/>
                  <a:gd name="connsiteX203" fmla="*/ 5066605 w 5259479"/>
                  <a:gd name="connsiteY203" fmla="*/ 3499357 h 9200159"/>
                  <a:gd name="connsiteX204" fmla="*/ 5059977 w 5259479"/>
                  <a:gd name="connsiteY204" fmla="*/ 3459283 h 9200159"/>
                  <a:gd name="connsiteX205" fmla="*/ 5058668 w 5259479"/>
                  <a:gd name="connsiteY205" fmla="*/ 3417118 h 9200159"/>
                  <a:gd name="connsiteX206" fmla="*/ 5062867 w 5259479"/>
                  <a:gd name="connsiteY206" fmla="*/ 3371463 h 9200159"/>
                  <a:gd name="connsiteX207" fmla="*/ 5072763 w 5259479"/>
                  <a:gd name="connsiteY207" fmla="*/ 3320916 h 9200159"/>
                  <a:gd name="connsiteX208" fmla="*/ 5088547 w 5259479"/>
                  <a:gd name="connsiteY208" fmla="*/ 3264079 h 9200159"/>
                  <a:gd name="connsiteX209" fmla="*/ 5110408 w 5259479"/>
                  <a:gd name="connsiteY209" fmla="*/ 3199551 h 9200159"/>
                  <a:gd name="connsiteX210" fmla="*/ 5127289 w 5259479"/>
                  <a:gd name="connsiteY210" fmla="*/ 3145509 h 9200159"/>
                  <a:gd name="connsiteX211" fmla="*/ 5138976 w 5259479"/>
                  <a:gd name="connsiteY211" fmla="*/ 3091646 h 9200159"/>
                  <a:gd name="connsiteX212" fmla="*/ 5145790 w 5259479"/>
                  <a:gd name="connsiteY212" fmla="*/ 3038251 h 9200159"/>
                  <a:gd name="connsiteX213" fmla="*/ 5148055 w 5259479"/>
                  <a:gd name="connsiteY213" fmla="*/ 2985612 h 9200159"/>
                  <a:gd name="connsiteX214" fmla="*/ 5146091 w 5259479"/>
                  <a:gd name="connsiteY214" fmla="*/ 2934017 h 9200159"/>
                  <a:gd name="connsiteX215" fmla="*/ 5140222 w 5259479"/>
                  <a:gd name="connsiteY215" fmla="*/ 2883752 h 9200159"/>
                  <a:gd name="connsiteX216" fmla="*/ 5130769 w 5259479"/>
                  <a:gd name="connsiteY216" fmla="*/ 2835107 h 9200159"/>
                  <a:gd name="connsiteX217" fmla="*/ 5118054 w 5259479"/>
                  <a:gd name="connsiteY217" fmla="*/ 2788368 h 9200159"/>
                  <a:gd name="connsiteX218" fmla="*/ 5102401 w 5259479"/>
                  <a:gd name="connsiteY218" fmla="*/ 2743824 h 9200159"/>
                  <a:gd name="connsiteX219" fmla="*/ 5084130 w 5259479"/>
                  <a:gd name="connsiteY219" fmla="*/ 2701763 h 9200159"/>
                  <a:gd name="connsiteX220" fmla="*/ 5063564 w 5259479"/>
                  <a:gd name="connsiteY220" fmla="*/ 2662471 h 9200159"/>
                  <a:gd name="connsiteX221" fmla="*/ 5041026 w 5259479"/>
                  <a:gd name="connsiteY221" fmla="*/ 2626237 h 9200159"/>
                  <a:gd name="connsiteX222" fmla="*/ 5016837 w 5259479"/>
                  <a:gd name="connsiteY222" fmla="*/ 2593349 h 9200159"/>
                  <a:gd name="connsiteX223" fmla="*/ 4991320 w 5259479"/>
                  <a:gd name="connsiteY223" fmla="*/ 2564094 h 9200159"/>
                  <a:gd name="connsiteX224" fmla="*/ 4963874 w 5259479"/>
                  <a:gd name="connsiteY224" fmla="*/ 2533860 h 9200159"/>
                  <a:gd name="connsiteX225" fmla="*/ 4934022 w 5259479"/>
                  <a:gd name="connsiteY225" fmla="*/ 2498414 h 9200159"/>
                  <a:gd name="connsiteX226" fmla="*/ 4902270 w 5259479"/>
                  <a:gd name="connsiteY226" fmla="*/ 2458607 h 9200159"/>
                  <a:gd name="connsiteX227" fmla="*/ 4869122 w 5259479"/>
                  <a:gd name="connsiteY227" fmla="*/ 2415290 h 9200159"/>
                  <a:gd name="connsiteX228" fmla="*/ 4835086 w 5259479"/>
                  <a:gd name="connsiteY228" fmla="*/ 2369314 h 9200159"/>
                  <a:gd name="connsiteX229" fmla="*/ 4800666 w 5259479"/>
                  <a:gd name="connsiteY229" fmla="*/ 2321528 h 9200159"/>
                  <a:gd name="connsiteX230" fmla="*/ 4766368 w 5259479"/>
                  <a:gd name="connsiteY230" fmla="*/ 2272784 h 9200159"/>
                  <a:gd name="connsiteX231" fmla="*/ 4732698 w 5259479"/>
                  <a:gd name="connsiteY231" fmla="*/ 2223933 h 9200159"/>
                  <a:gd name="connsiteX232" fmla="*/ 4700161 w 5259479"/>
                  <a:gd name="connsiteY232" fmla="*/ 2175824 h 9200159"/>
                  <a:gd name="connsiteX233" fmla="*/ 4669264 w 5259479"/>
                  <a:gd name="connsiteY233" fmla="*/ 2129309 h 9200159"/>
                  <a:gd name="connsiteX234" fmla="*/ 4640512 w 5259479"/>
                  <a:gd name="connsiteY234" fmla="*/ 2085239 h 9200159"/>
                  <a:gd name="connsiteX235" fmla="*/ 4614410 w 5259479"/>
                  <a:gd name="connsiteY235" fmla="*/ 2044463 h 9200159"/>
                  <a:gd name="connsiteX236" fmla="*/ 4591465 w 5259479"/>
                  <a:gd name="connsiteY236" fmla="*/ 2007832 h 9200159"/>
                  <a:gd name="connsiteX237" fmla="*/ 4572182 w 5259479"/>
                  <a:gd name="connsiteY237" fmla="*/ 1976198 h 9200159"/>
                  <a:gd name="connsiteX238" fmla="*/ 4552133 w 5259479"/>
                  <a:gd name="connsiteY238" fmla="*/ 1945333 h 9200159"/>
                  <a:gd name="connsiteX239" fmla="*/ 4526360 w 5259479"/>
                  <a:gd name="connsiteY239" fmla="*/ 1910458 h 9200159"/>
                  <a:gd name="connsiteX240" fmla="*/ 4495283 w 5259479"/>
                  <a:gd name="connsiteY240" fmla="*/ 1872956 h 9200159"/>
                  <a:gd name="connsiteX241" fmla="*/ 4459325 w 5259479"/>
                  <a:gd name="connsiteY241" fmla="*/ 1834211 h 9200159"/>
                  <a:gd name="connsiteX242" fmla="*/ 4418907 w 5259479"/>
                  <a:gd name="connsiteY242" fmla="*/ 1795605 h 9200159"/>
                  <a:gd name="connsiteX243" fmla="*/ 4374451 w 5259479"/>
                  <a:gd name="connsiteY243" fmla="*/ 1758523 h 9200159"/>
                  <a:gd name="connsiteX244" fmla="*/ 4326381 w 5259479"/>
                  <a:gd name="connsiteY244" fmla="*/ 1724347 h 9200159"/>
                  <a:gd name="connsiteX245" fmla="*/ 4275116 w 5259479"/>
                  <a:gd name="connsiteY245" fmla="*/ 1694461 h 9200159"/>
                  <a:gd name="connsiteX246" fmla="*/ 4233206 w 5259479"/>
                  <a:gd name="connsiteY246" fmla="*/ 1676458 h 9200159"/>
                  <a:gd name="connsiteX247" fmla="*/ 4189408 w 5259479"/>
                  <a:gd name="connsiteY247" fmla="*/ 1664454 h 9200159"/>
                  <a:gd name="connsiteX248" fmla="*/ 4143774 w 5259479"/>
                  <a:gd name="connsiteY248" fmla="*/ 1657661 h 9200159"/>
                  <a:gd name="connsiteX249" fmla="*/ 4096357 w 5259479"/>
                  <a:gd name="connsiteY249" fmla="*/ 1655293 h 9200159"/>
                  <a:gd name="connsiteX250" fmla="*/ 4047208 w 5259479"/>
                  <a:gd name="connsiteY250" fmla="*/ 1656563 h 9200159"/>
                  <a:gd name="connsiteX251" fmla="*/ 3996381 w 5259479"/>
                  <a:gd name="connsiteY251" fmla="*/ 1660684 h 9200159"/>
                  <a:gd name="connsiteX252" fmla="*/ 3943927 w 5259479"/>
                  <a:gd name="connsiteY252" fmla="*/ 1666869 h 9200159"/>
                  <a:gd name="connsiteX253" fmla="*/ 3889899 w 5259479"/>
                  <a:gd name="connsiteY253" fmla="*/ 1674332 h 9200159"/>
                  <a:gd name="connsiteX254" fmla="*/ 3849844 w 5259479"/>
                  <a:gd name="connsiteY254" fmla="*/ 1680915 h 9200159"/>
                  <a:gd name="connsiteX255" fmla="*/ 3803943 w 5259479"/>
                  <a:gd name="connsiteY255" fmla="*/ 1690013 h 9200159"/>
                  <a:gd name="connsiteX256" fmla="*/ 3753659 w 5259479"/>
                  <a:gd name="connsiteY256" fmla="*/ 1701435 h 9200159"/>
                  <a:gd name="connsiteX257" fmla="*/ 3700450 w 5259479"/>
                  <a:gd name="connsiteY257" fmla="*/ 1714986 h 9200159"/>
                  <a:gd name="connsiteX258" fmla="*/ 3645777 w 5259479"/>
                  <a:gd name="connsiteY258" fmla="*/ 1730475 h 9200159"/>
                  <a:gd name="connsiteX259" fmla="*/ 3591102 w 5259479"/>
                  <a:gd name="connsiteY259" fmla="*/ 1747708 h 9200159"/>
                  <a:gd name="connsiteX260" fmla="*/ 3537883 w 5259479"/>
                  <a:gd name="connsiteY260" fmla="*/ 1766493 h 9200159"/>
                  <a:gd name="connsiteX261" fmla="*/ 3487583 w 5259479"/>
                  <a:gd name="connsiteY261" fmla="*/ 1786636 h 9200159"/>
                  <a:gd name="connsiteX262" fmla="*/ 3441660 w 5259479"/>
                  <a:gd name="connsiteY262" fmla="*/ 1807946 h 9200159"/>
                  <a:gd name="connsiteX263" fmla="*/ 3401576 w 5259479"/>
                  <a:gd name="connsiteY263" fmla="*/ 1830229 h 9200159"/>
                  <a:gd name="connsiteX264" fmla="*/ 3368791 w 5259479"/>
                  <a:gd name="connsiteY264" fmla="*/ 1853292 h 9200159"/>
                  <a:gd name="connsiteX265" fmla="*/ 3330960 w 5259479"/>
                  <a:gd name="connsiteY265" fmla="*/ 1900989 h 9200159"/>
                  <a:gd name="connsiteX266" fmla="*/ 3319469 w 5259479"/>
                  <a:gd name="connsiteY266" fmla="*/ 1949993 h 9200159"/>
                  <a:gd name="connsiteX267" fmla="*/ 3319347 w 5259479"/>
                  <a:gd name="connsiteY267" fmla="*/ 1993948 h 9200159"/>
                  <a:gd name="connsiteX268" fmla="*/ 3328667 w 5259479"/>
                  <a:gd name="connsiteY268" fmla="*/ 2035160 h 9200159"/>
                  <a:gd name="connsiteX269" fmla="*/ 3345502 w 5259479"/>
                  <a:gd name="connsiteY269" fmla="*/ 2075936 h 9200159"/>
                  <a:gd name="connsiteX270" fmla="*/ 3367923 w 5259479"/>
                  <a:gd name="connsiteY270" fmla="*/ 2118586 h 9200159"/>
                  <a:gd name="connsiteX271" fmla="*/ 3394003 w 5259479"/>
                  <a:gd name="connsiteY271" fmla="*/ 2165415 h 9200159"/>
                  <a:gd name="connsiteX272" fmla="*/ 3433641 w 5259479"/>
                  <a:gd name="connsiteY272" fmla="*/ 2200113 h 9200159"/>
                  <a:gd name="connsiteX273" fmla="*/ 3453362 w 5259479"/>
                  <a:gd name="connsiteY273" fmla="*/ 2191789 h 9200159"/>
                  <a:gd name="connsiteX274" fmla="*/ 3473678 w 5259479"/>
                  <a:gd name="connsiteY274" fmla="*/ 2170118 h 9200159"/>
                  <a:gd name="connsiteX275" fmla="*/ 3495082 w 5259479"/>
                  <a:gd name="connsiteY275" fmla="*/ 2137924 h 9200159"/>
                  <a:gd name="connsiteX276" fmla="*/ 3518070 w 5259479"/>
                  <a:gd name="connsiteY276" fmla="*/ 2098036 h 9200159"/>
                  <a:gd name="connsiteX277" fmla="*/ 3543136 w 5259479"/>
                  <a:gd name="connsiteY277" fmla="*/ 2053277 h 9200159"/>
                  <a:gd name="connsiteX278" fmla="*/ 3570774 w 5259479"/>
                  <a:gd name="connsiteY278" fmla="*/ 2006475 h 9200159"/>
                  <a:gd name="connsiteX279" fmla="*/ 3609189 w 5259479"/>
                  <a:gd name="connsiteY279" fmla="*/ 1951401 h 9200159"/>
                  <a:gd name="connsiteX280" fmla="*/ 3652233 w 5259479"/>
                  <a:gd name="connsiteY280" fmla="*/ 1899962 h 9200159"/>
                  <a:gd name="connsiteX281" fmla="*/ 3696320 w 5259479"/>
                  <a:gd name="connsiteY281" fmla="*/ 1854262 h 9200159"/>
                  <a:gd name="connsiteX282" fmla="*/ 3737863 w 5259479"/>
                  <a:gd name="connsiteY282" fmla="*/ 1816401 h 9200159"/>
                  <a:gd name="connsiteX283" fmla="*/ 3773275 w 5259479"/>
                  <a:gd name="connsiteY283" fmla="*/ 1788480 h 9200159"/>
                  <a:gd name="connsiteX284" fmla="*/ 3811363 w 5259479"/>
                  <a:gd name="connsiteY284" fmla="*/ 1770865 h 9200159"/>
                  <a:gd name="connsiteX285" fmla="*/ 3807581 w 5259479"/>
                  <a:gd name="connsiteY285" fmla="*/ 1782975 h 9200159"/>
                  <a:gd name="connsiteX286" fmla="*/ 3789949 w 5259479"/>
                  <a:gd name="connsiteY286" fmla="*/ 1806761 h 9200159"/>
                  <a:gd name="connsiteX287" fmla="*/ 3727478 w 5259479"/>
                  <a:gd name="connsiteY287" fmla="*/ 1882444 h 9200159"/>
                  <a:gd name="connsiteX288" fmla="*/ 3689808 w 5259479"/>
                  <a:gd name="connsiteY288" fmla="*/ 1930881 h 9200159"/>
                  <a:gd name="connsiteX289" fmla="*/ 3652630 w 5259479"/>
                  <a:gd name="connsiteY289" fmla="*/ 1984077 h 9200159"/>
                  <a:gd name="connsiteX290" fmla="*/ 3619529 w 5259479"/>
                  <a:gd name="connsiteY290" fmla="*/ 2040302 h 9200159"/>
                  <a:gd name="connsiteX291" fmla="*/ 3594091 w 5259479"/>
                  <a:gd name="connsiteY291" fmla="*/ 2097826 h 9200159"/>
                  <a:gd name="connsiteX292" fmla="*/ 3576110 w 5259479"/>
                  <a:gd name="connsiteY292" fmla="*/ 2164811 h 9200159"/>
                  <a:gd name="connsiteX293" fmla="*/ 3568102 w 5259479"/>
                  <a:gd name="connsiteY293" fmla="*/ 2229519 h 9200159"/>
                  <a:gd name="connsiteX294" fmla="*/ 3567497 w 5259479"/>
                  <a:gd name="connsiteY294" fmla="*/ 2289169 h 9200159"/>
                  <a:gd name="connsiteX295" fmla="*/ 3571725 w 5259479"/>
                  <a:gd name="connsiteY295" fmla="*/ 2340980 h 9200159"/>
                  <a:gd name="connsiteX296" fmla="*/ 3578217 w 5259479"/>
                  <a:gd name="connsiteY296" fmla="*/ 2382174 h 9200159"/>
                  <a:gd name="connsiteX297" fmla="*/ 3584404 w 5259479"/>
                  <a:gd name="connsiteY297" fmla="*/ 2409970 h 9200159"/>
                  <a:gd name="connsiteX298" fmla="*/ 3594365 w 5259479"/>
                  <a:gd name="connsiteY298" fmla="*/ 2446136 h 9200159"/>
                  <a:gd name="connsiteX299" fmla="*/ 3594457 w 5259479"/>
                  <a:gd name="connsiteY299" fmla="*/ 2467211 h 9200159"/>
                  <a:gd name="connsiteX300" fmla="*/ 3569997 w 5259479"/>
                  <a:gd name="connsiteY300" fmla="*/ 2502618 h 9200159"/>
                  <a:gd name="connsiteX301" fmla="*/ 3504392 w 5259479"/>
                  <a:gd name="connsiteY301" fmla="*/ 2535177 h 9200159"/>
                  <a:gd name="connsiteX302" fmla="*/ 3453052 w 5259479"/>
                  <a:gd name="connsiteY302" fmla="*/ 2552690 h 9200159"/>
                  <a:gd name="connsiteX303" fmla="*/ 3387697 w 5259479"/>
                  <a:gd name="connsiteY303" fmla="*/ 2572254 h 9200159"/>
                  <a:gd name="connsiteX304" fmla="*/ 3307083 w 5259479"/>
                  <a:gd name="connsiteY304" fmla="*/ 2594790 h 9200159"/>
                  <a:gd name="connsiteX305" fmla="*/ 3209967 w 5259479"/>
                  <a:gd name="connsiteY305" fmla="*/ 2621218 h 9200159"/>
                  <a:gd name="connsiteX306" fmla="*/ 3120813 w 5259479"/>
                  <a:gd name="connsiteY306" fmla="*/ 2643797 h 9200159"/>
                  <a:gd name="connsiteX307" fmla="*/ 3044871 w 5259479"/>
                  <a:gd name="connsiteY307" fmla="*/ 2659671 h 9200159"/>
                  <a:gd name="connsiteX308" fmla="*/ 2981089 w 5259479"/>
                  <a:gd name="connsiteY308" fmla="*/ 2669208 h 9200159"/>
                  <a:gd name="connsiteX309" fmla="*/ 2928417 w 5259479"/>
                  <a:gd name="connsiteY309" fmla="*/ 2672777 h 9200159"/>
                  <a:gd name="connsiteX310" fmla="*/ 2885804 w 5259479"/>
                  <a:gd name="connsiteY310" fmla="*/ 2670746 h 9200159"/>
                  <a:gd name="connsiteX311" fmla="*/ 2826555 w 5259479"/>
                  <a:gd name="connsiteY311" fmla="*/ 2651355 h 9200159"/>
                  <a:gd name="connsiteX312" fmla="*/ 2794938 w 5259479"/>
                  <a:gd name="connsiteY312" fmla="*/ 2613980 h 9200159"/>
                  <a:gd name="connsiteX313" fmla="*/ 2782548 w 5259479"/>
                  <a:gd name="connsiteY313" fmla="*/ 2561567 h 9200159"/>
                  <a:gd name="connsiteX314" fmla="*/ 2780712 w 5259479"/>
                  <a:gd name="connsiteY314" fmla="*/ 2506720 h 9200159"/>
                  <a:gd name="connsiteX315" fmla="*/ 2781287 w 5259479"/>
                  <a:gd name="connsiteY315" fmla="*/ 2469693 h 9200159"/>
                  <a:gd name="connsiteX316" fmla="*/ 2782872 w 5259479"/>
                  <a:gd name="connsiteY316" fmla="*/ 2427312 h 9200159"/>
                  <a:gd name="connsiteX317" fmla="*/ 2785477 w 5259479"/>
                  <a:gd name="connsiteY317" fmla="*/ 2380366 h 9200159"/>
                  <a:gd name="connsiteX318" fmla="*/ 2789113 w 5259479"/>
                  <a:gd name="connsiteY318" fmla="*/ 2329639 h 9200159"/>
                  <a:gd name="connsiteX319" fmla="*/ 2793791 w 5259479"/>
                  <a:gd name="connsiteY319" fmla="*/ 2275921 h 9200159"/>
                  <a:gd name="connsiteX320" fmla="*/ 2799522 w 5259479"/>
                  <a:gd name="connsiteY320" fmla="*/ 2219997 h 9200159"/>
                  <a:gd name="connsiteX321" fmla="*/ 2806316 w 5259479"/>
                  <a:gd name="connsiteY321" fmla="*/ 2162655 h 9200159"/>
                  <a:gd name="connsiteX322" fmla="*/ 2814183 w 5259479"/>
                  <a:gd name="connsiteY322" fmla="*/ 2104681 h 9200159"/>
                  <a:gd name="connsiteX323" fmla="*/ 2823136 w 5259479"/>
                  <a:gd name="connsiteY323" fmla="*/ 2046863 h 9200159"/>
                  <a:gd name="connsiteX324" fmla="*/ 2833183 w 5259479"/>
                  <a:gd name="connsiteY324" fmla="*/ 1989988 h 9200159"/>
                  <a:gd name="connsiteX325" fmla="*/ 2844337 w 5259479"/>
                  <a:gd name="connsiteY325" fmla="*/ 1934842 h 9200159"/>
                  <a:gd name="connsiteX326" fmla="*/ 2856608 w 5259479"/>
                  <a:gd name="connsiteY326" fmla="*/ 1882214 h 9200159"/>
                  <a:gd name="connsiteX327" fmla="*/ 2870006 w 5259479"/>
                  <a:gd name="connsiteY327" fmla="*/ 1832888 h 9200159"/>
                  <a:gd name="connsiteX328" fmla="*/ 2884542 w 5259479"/>
                  <a:gd name="connsiteY328" fmla="*/ 1787654 h 9200159"/>
                  <a:gd name="connsiteX329" fmla="*/ 2893309 w 5259479"/>
                  <a:gd name="connsiteY329" fmla="*/ 1761411 h 9200159"/>
                  <a:gd name="connsiteX330" fmla="*/ 2902302 w 5259479"/>
                  <a:gd name="connsiteY330" fmla="*/ 1731893 h 9200159"/>
                  <a:gd name="connsiteX331" fmla="*/ 2920679 w 5259479"/>
                  <a:gd name="connsiteY331" fmla="*/ 1663724 h 9200159"/>
                  <a:gd name="connsiteX332" fmla="*/ 2929920 w 5259479"/>
                  <a:gd name="connsiteY332" fmla="*/ 1625418 h 9200159"/>
                  <a:gd name="connsiteX333" fmla="*/ 2939101 w 5259479"/>
                  <a:gd name="connsiteY333" fmla="*/ 1584529 h 9200159"/>
                  <a:gd name="connsiteX334" fmla="*/ 2948148 w 5259479"/>
                  <a:gd name="connsiteY334" fmla="*/ 1541229 h 9200159"/>
                  <a:gd name="connsiteX335" fmla="*/ 2956991 w 5259479"/>
                  <a:gd name="connsiteY335" fmla="*/ 1495690 h 9200159"/>
                  <a:gd name="connsiteX336" fmla="*/ 2965557 w 5259479"/>
                  <a:gd name="connsiteY336" fmla="*/ 1448085 h 9200159"/>
                  <a:gd name="connsiteX337" fmla="*/ 2973775 w 5259479"/>
                  <a:gd name="connsiteY337" fmla="*/ 1398587 h 9200159"/>
                  <a:gd name="connsiteX338" fmla="*/ 2981573 w 5259479"/>
                  <a:gd name="connsiteY338" fmla="*/ 1347369 h 9200159"/>
                  <a:gd name="connsiteX339" fmla="*/ 2988880 w 5259479"/>
                  <a:gd name="connsiteY339" fmla="*/ 1294603 h 9200159"/>
                  <a:gd name="connsiteX340" fmla="*/ 2995622 w 5259479"/>
                  <a:gd name="connsiteY340" fmla="*/ 1240462 h 9200159"/>
                  <a:gd name="connsiteX341" fmla="*/ 3001730 w 5259479"/>
                  <a:gd name="connsiteY341" fmla="*/ 1185118 h 9200159"/>
                  <a:gd name="connsiteX342" fmla="*/ 3007130 w 5259479"/>
                  <a:gd name="connsiteY342" fmla="*/ 1128745 h 9200159"/>
                  <a:gd name="connsiteX343" fmla="*/ 3011751 w 5259479"/>
                  <a:gd name="connsiteY343" fmla="*/ 1071515 h 9200159"/>
                  <a:gd name="connsiteX344" fmla="*/ 3015521 w 5259479"/>
                  <a:gd name="connsiteY344" fmla="*/ 1013600 h 9200159"/>
                  <a:gd name="connsiteX345" fmla="*/ 3018369 w 5259479"/>
                  <a:gd name="connsiteY345" fmla="*/ 955173 h 9200159"/>
                  <a:gd name="connsiteX346" fmla="*/ 3020222 w 5259479"/>
                  <a:gd name="connsiteY346" fmla="*/ 896407 h 9200159"/>
                  <a:gd name="connsiteX347" fmla="*/ 3021009 w 5259479"/>
                  <a:gd name="connsiteY347" fmla="*/ 837475 h 9200159"/>
                  <a:gd name="connsiteX348" fmla="*/ 3020657 w 5259479"/>
                  <a:gd name="connsiteY348" fmla="*/ 778549 h 9200159"/>
                  <a:gd name="connsiteX349" fmla="*/ 3019096 w 5259479"/>
                  <a:gd name="connsiteY349" fmla="*/ 719802 h 9200159"/>
                  <a:gd name="connsiteX350" fmla="*/ 3016253 w 5259479"/>
                  <a:gd name="connsiteY350" fmla="*/ 661407 h 9200159"/>
                  <a:gd name="connsiteX351" fmla="*/ 3012057 w 5259479"/>
                  <a:gd name="connsiteY351" fmla="*/ 603536 h 9200159"/>
                  <a:gd name="connsiteX352" fmla="*/ 3006435 w 5259479"/>
                  <a:gd name="connsiteY352" fmla="*/ 546362 h 9200159"/>
                  <a:gd name="connsiteX353" fmla="*/ 2999316 w 5259479"/>
                  <a:gd name="connsiteY353" fmla="*/ 490057 h 9200159"/>
                  <a:gd name="connsiteX354" fmla="*/ 2990629 w 5259479"/>
                  <a:gd name="connsiteY354" fmla="*/ 434795 h 9200159"/>
                  <a:gd name="connsiteX355" fmla="*/ 2980300 w 5259479"/>
                  <a:gd name="connsiteY355" fmla="*/ 380748 h 9200159"/>
                  <a:gd name="connsiteX356" fmla="*/ 2963567 w 5259479"/>
                  <a:gd name="connsiteY356" fmla="*/ 313592 h 9200159"/>
                  <a:gd name="connsiteX357" fmla="*/ 2943322 w 5259479"/>
                  <a:gd name="connsiteY357" fmla="*/ 254182 h 9200159"/>
                  <a:gd name="connsiteX358" fmla="*/ 2919910 w 5259479"/>
                  <a:gd name="connsiteY358" fmla="*/ 202128 h 9200159"/>
                  <a:gd name="connsiteX359" fmla="*/ 2893678 w 5259479"/>
                  <a:gd name="connsiteY359" fmla="*/ 157037 h 9200159"/>
                  <a:gd name="connsiteX360" fmla="*/ 2864973 w 5259479"/>
                  <a:gd name="connsiteY360" fmla="*/ 118518 h 9200159"/>
                  <a:gd name="connsiteX361" fmla="*/ 2834140 w 5259479"/>
                  <a:gd name="connsiteY361" fmla="*/ 86179 h 9200159"/>
                  <a:gd name="connsiteX362" fmla="*/ 2801527 w 5259479"/>
                  <a:gd name="connsiteY362" fmla="*/ 59628 h 9200159"/>
                  <a:gd name="connsiteX363" fmla="*/ 2767479 w 5259479"/>
                  <a:gd name="connsiteY363" fmla="*/ 38475 h 9200159"/>
                  <a:gd name="connsiteX364" fmla="*/ 2732344 w 5259479"/>
                  <a:gd name="connsiteY364" fmla="*/ 22327 h 9200159"/>
                  <a:gd name="connsiteX365" fmla="*/ 2660196 w 5259479"/>
                  <a:gd name="connsiteY365" fmla="*/ 3482 h 9200159"/>
                  <a:gd name="connsiteX366" fmla="*/ 2623875 w 5259479"/>
                  <a:gd name="connsiteY366" fmla="*/ 1 h 9200159"/>
                  <a:gd name="connsiteX0" fmla="*/ 2623875 w 5259479"/>
                  <a:gd name="connsiteY0" fmla="*/ 1 h 9200159"/>
                  <a:gd name="connsiteX1" fmla="*/ 2552475 w 5259479"/>
                  <a:gd name="connsiteY1" fmla="*/ 2965 h 9200159"/>
                  <a:gd name="connsiteX2" fmla="*/ 2485037 w 5259479"/>
                  <a:gd name="connsiteY2" fmla="*/ 16553 h 9200159"/>
                  <a:gd name="connsiteX3" fmla="*/ 2424334 w 5259479"/>
                  <a:gd name="connsiteY3" fmla="*/ 37632 h 9200159"/>
                  <a:gd name="connsiteX4" fmla="*/ 2373136 w 5259479"/>
                  <a:gd name="connsiteY4" fmla="*/ 63069 h 9200159"/>
                  <a:gd name="connsiteX5" fmla="*/ 2337723 w 5259479"/>
                  <a:gd name="connsiteY5" fmla="*/ 88171 h 9200159"/>
                  <a:gd name="connsiteX6" fmla="*/ 2306082 w 5259479"/>
                  <a:gd name="connsiteY6" fmla="*/ 125125 h 9200159"/>
                  <a:gd name="connsiteX7" fmla="*/ 2270898 w 5259479"/>
                  <a:gd name="connsiteY7" fmla="*/ 178520 h 9200159"/>
                  <a:gd name="connsiteX8" fmla="*/ 2232961 w 5259479"/>
                  <a:gd name="connsiteY8" fmla="*/ 246483 h 9200159"/>
                  <a:gd name="connsiteX9" fmla="*/ 2213207 w 5259479"/>
                  <a:gd name="connsiteY9" fmla="*/ 285344 h 9200159"/>
                  <a:gd name="connsiteX10" fmla="*/ 2193060 w 5259479"/>
                  <a:gd name="connsiteY10" fmla="*/ 327146 h 9200159"/>
                  <a:gd name="connsiteX11" fmla="*/ 2172620 w 5259479"/>
                  <a:gd name="connsiteY11" fmla="*/ 371655 h 9200159"/>
                  <a:gd name="connsiteX12" fmla="*/ 2151986 w 5259479"/>
                  <a:gd name="connsiteY12" fmla="*/ 418638 h 9200159"/>
                  <a:gd name="connsiteX13" fmla="*/ 2131255 w 5259479"/>
                  <a:gd name="connsiteY13" fmla="*/ 467860 h 9200159"/>
                  <a:gd name="connsiteX14" fmla="*/ 2110527 w 5259479"/>
                  <a:gd name="connsiteY14" fmla="*/ 519089 h 9200159"/>
                  <a:gd name="connsiteX15" fmla="*/ 2089900 w 5259479"/>
                  <a:gd name="connsiteY15" fmla="*/ 572089 h 9200159"/>
                  <a:gd name="connsiteX16" fmla="*/ 2069473 w 5259479"/>
                  <a:gd name="connsiteY16" fmla="*/ 626628 h 9200159"/>
                  <a:gd name="connsiteX17" fmla="*/ 2049346 w 5259479"/>
                  <a:gd name="connsiteY17" fmla="*/ 682471 h 9200159"/>
                  <a:gd name="connsiteX18" fmla="*/ 2029615 w 5259479"/>
                  <a:gd name="connsiteY18" fmla="*/ 739386 h 9200159"/>
                  <a:gd name="connsiteX19" fmla="*/ 2010382 w 5259479"/>
                  <a:gd name="connsiteY19" fmla="*/ 797137 h 9200159"/>
                  <a:gd name="connsiteX20" fmla="*/ 1991743 w 5259479"/>
                  <a:gd name="connsiteY20" fmla="*/ 855491 h 9200159"/>
                  <a:gd name="connsiteX21" fmla="*/ 1973797 w 5259479"/>
                  <a:gd name="connsiteY21" fmla="*/ 914215 h 9200159"/>
                  <a:gd name="connsiteX22" fmla="*/ 1956644 w 5259479"/>
                  <a:gd name="connsiteY22" fmla="*/ 973075 h 9200159"/>
                  <a:gd name="connsiteX23" fmla="*/ 1940383 w 5259479"/>
                  <a:gd name="connsiteY23" fmla="*/ 1031836 h 9200159"/>
                  <a:gd name="connsiteX24" fmla="*/ 1925111 w 5259479"/>
                  <a:gd name="connsiteY24" fmla="*/ 1090266 h 9200159"/>
                  <a:gd name="connsiteX25" fmla="*/ 1910928 w 5259479"/>
                  <a:gd name="connsiteY25" fmla="*/ 1148130 h 9200159"/>
                  <a:gd name="connsiteX26" fmla="*/ 1897932 w 5259479"/>
                  <a:gd name="connsiteY26" fmla="*/ 1205195 h 9200159"/>
                  <a:gd name="connsiteX27" fmla="*/ 1886222 w 5259479"/>
                  <a:gd name="connsiteY27" fmla="*/ 1261226 h 9200159"/>
                  <a:gd name="connsiteX28" fmla="*/ 1875896 w 5259479"/>
                  <a:gd name="connsiteY28" fmla="*/ 1315991 h 9200159"/>
                  <a:gd name="connsiteX29" fmla="*/ 1867055 w 5259479"/>
                  <a:gd name="connsiteY29" fmla="*/ 1369254 h 9200159"/>
                  <a:gd name="connsiteX30" fmla="*/ 1859795 w 5259479"/>
                  <a:gd name="connsiteY30" fmla="*/ 1420784 h 9200159"/>
                  <a:gd name="connsiteX31" fmla="*/ 1854216 w 5259479"/>
                  <a:gd name="connsiteY31" fmla="*/ 1470344 h 9200159"/>
                  <a:gd name="connsiteX32" fmla="*/ 1848370 w 5259479"/>
                  <a:gd name="connsiteY32" fmla="*/ 1517495 h 9200159"/>
                  <a:gd name="connsiteX33" fmla="*/ 1840064 w 5259479"/>
                  <a:gd name="connsiteY33" fmla="*/ 1564999 h 9200159"/>
                  <a:gd name="connsiteX34" fmla="*/ 1829446 w 5259479"/>
                  <a:gd name="connsiteY34" fmla="*/ 1612803 h 9200159"/>
                  <a:gd name="connsiteX35" fmla="*/ 1816665 w 5259479"/>
                  <a:gd name="connsiteY35" fmla="*/ 1660859 h 9200159"/>
                  <a:gd name="connsiteX36" fmla="*/ 1801871 w 5259479"/>
                  <a:gd name="connsiteY36" fmla="*/ 1709114 h 9200159"/>
                  <a:gd name="connsiteX37" fmla="*/ 1785213 w 5259479"/>
                  <a:gd name="connsiteY37" fmla="*/ 1757518 h 9200159"/>
                  <a:gd name="connsiteX38" fmla="*/ 1766840 w 5259479"/>
                  <a:gd name="connsiteY38" fmla="*/ 1806019 h 9200159"/>
                  <a:gd name="connsiteX39" fmla="*/ 1746901 w 5259479"/>
                  <a:gd name="connsiteY39" fmla="*/ 1854568 h 9200159"/>
                  <a:gd name="connsiteX40" fmla="*/ 1725546 w 5259479"/>
                  <a:gd name="connsiteY40" fmla="*/ 1903112 h 9200159"/>
                  <a:gd name="connsiteX41" fmla="*/ 1702923 w 5259479"/>
                  <a:gd name="connsiteY41" fmla="*/ 1951602 h 9200159"/>
                  <a:gd name="connsiteX42" fmla="*/ 1679182 w 5259479"/>
                  <a:gd name="connsiteY42" fmla="*/ 1999986 h 9200159"/>
                  <a:gd name="connsiteX43" fmla="*/ 1654471 w 5259479"/>
                  <a:gd name="connsiteY43" fmla="*/ 2048213 h 9200159"/>
                  <a:gd name="connsiteX44" fmla="*/ 1628941 w 5259479"/>
                  <a:gd name="connsiteY44" fmla="*/ 2096232 h 9200159"/>
                  <a:gd name="connsiteX45" fmla="*/ 1602740 w 5259479"/>
                  <a:gd name="connsiteY45" fmla="*/ 2143993 h 9200159"/>
                  <a:gd name="connsiteX46" fmla="*/ 1576017 w 5259479"/>
                  <a:gd name="connsiteY46" fmla="*/ 2191444 h 9200159"/>
                  <a:gd name="connsiteX47" fmla="*/ 1548922 w 5259479"/>
                  <a:gd name="connsiteY47" fmla="*/ 2238535 h 9200159"/>
                  <a:gd name="connsiteX48" fmla="*/ 1521604 w 5259479"/>
                  <a:gd name="connsiteY48" fmla="*/ 2285214 h 9200159"/>
                  <a:gd name="connsiteX49" fmla="*/ 1494211 w 5259479"/>
                  <a:gd name="connsiteY49" fmla="*/ 2331431 h 9200159"/>
                  <a:gd name="connsiteX50" fmla="*/ 1413080 w 5259479"/>
                  <a:gd name="connsiteY50" fmla="*/ 2466799 h 9200159"/>
                  <a:gd name="connsiteX51" fmla="*/ 1361356 w 5259479"/>
                  <a:gd name="connsiteY51" fmla="*/ 2553799 h 9200159"/>
                  <a:gd name="connsiteX52" fmla="*/ 1336651 w 5259479"/>
                  <a:gd name="connsiteY52" fmla="*/ 2596173 h 9200159"/>
                  <a:gd name="connsiteX53" fmla="*/ 1312916 w 5259479"/>
                  <a:gd name="connsiteY53" fmla="*/ 2637729 h 9200159"/>
                  <a:gd name="connsiteX54" fmla="*/ 1290299 w 5259479"/>
                  <a:gd name="connsiteY54" fmla="*/ 2678414 h 9200159"/>
                  <a:gd name="connsiteX55" fmla="*/ 1268952 w 5259479"/>
                  <a:gd name="connsiteY55" fmla="*/ 2718179 h 9200159"/>
                  <a:gd name="connsiteX56" fmla="*/ 1249021 w 5259479"/>
                  <a:gd name="connsiteY56" fmla="*/ 2756972 h 9200159"/>
                  <a:gd name="connsiteX57" fmla="*/ 1230658 w 5259479"/>
                  <a:gd name="connsiteY57" fmla="*/ 2794743 h 9200159"/>
                  <a:gd name="connsiteX58" fmla="*/ 1214010 w 5259479"/>
                  <a:gd name="connsiteY58" fmla="*/ 2831441 h 9200159"/>
                  <a:gd name="connsiteX59" fmla="*/ 1199227 w 5259479"/>
                  <a:gd name="connsiteY59" fmla="*/ 2867014 h 9200159"/>
                  <a:gd name="connsiteX60" fmla="*/ 1182861 w 5259479"/>
                  <a:gd name="connsiteY60" fmla="*/ 2908144 h 9200159"/>
                  <a:gd name="connsiteX61" fmla="*/ 1090179 w 5259479"/>
                  <a:gd name="connsiteY61" fmla="*/ 3137377 h 9200159"/>
                  <a:gd name="connsiteX62" fmla="*/ 1050646 w 5259479"/>
                  <a:gd name="connsiteY62" fmla="*/ 3237123 h 9200159"/>
                  <a:gd name="connsiteX63" fmla="*/ 1030910 w 5259479"/>
                  <a:gd name="connsiteY63" fmla="*/ 3288088 h 9200159"/>
                  <a:gd name="connsiteX64" fmla="*/ 1011381 w 5259479"/>
                  <a:gd name="connsiteY64" fmla="*/ 3339572 h 9200159"/>
                  <a:gd name="connsiteX65" fmla="*/ 992198 w 5259479"/>
                  <a:gd name="connsiteY65" fmla="*/ 3391415 h 9200159"/>
                  <a:gd name="connsiteX66" fmla="*/ 973501 w 5259479"/>
                  <a:gd name="connsiteY66" fmla="*/ 3443460 h 9200159"/>
                  <a:gd name="connsiteX67" fmla="*/ 955430 w 5259479"/>
                  <a:gd name="connsiteY67" fmla="*/ 3495547 h 9200159"/>
                  <a:gd name="connsiteX68" fmla="*/ 938124 w 5259479"/>
                  <a:gd name="connsiteY68" fmla="*/ 3547520 h 9200159"/>
                  <a:gd name="connsiteX69" fmla="*/ 921723 w 5259479"/>
                  <a:gd name="connsiteY69" fmla="*/ 3599220 h 9200159"/>
                  <a:gd name="connsiteX70" fmla="*/ 906366 w 5259479"/>
                  <a:gd name="connsiteY70" fmla="*/ 3650488 h 9200159"/>
                  <a:gd name="connsiteX71" fmla="*/ 892193 w 5259479"/>
                  <a:gd name="connsiteY71" fmla="*/ 3701167 h 9200159"/>
                  <a:gd name="connsiteX72" fmla="*/ 879343 w 5259479"/>
                  <a:gd name="connsiteY72" fmla="*/ 3751098 h 9200159"/>
                  <a:gd name="connsiteX73" fmla="*/ 867956 w 5259479"/>
                  <a:gd name="connsiteY73" fmla="*/ 3800123 h 9200159"/>
                  <a:gd name="connsiteX74" fmla="*/ 858172 w 5259479"/>
                  <a:gd name="connsiteY74" fmla="*/ 3848085 h 9200159"/>
                  <a:gd name="connsiteX75" fmla="*/ 850130 w 5259479"/>
                  <a:gd name="connsiteY75" fmla="*/ 3894824 h 9200159"/>
                  <a:gd name="connsiteX76" fmla="*/ 843970 w 5259479"/>
                  <a:gd name="connsiteY76" fmla="*/ 3940183 h 9200159"/>
                  <a:gd name="connsiteX77" fmla="*/ 839831 w 5259479"/>
                  <a:gd name="connsiteY77" fmla="*/ 3984003 h 9200159"/>
                  <a:gd name="connsiteX78" fmla="*/ 837853 w 5259479"/>
                  <a:gd name="connsiteY78" fmla="*/ 4026126 h 9200159"/>
                  <a:gd name="connsiteX79" fmla="*/ 838176 w 5259479"/>
                  <a:gd name="connsiteY79" fmla="*/ 4066395 h 9200159"/>
                  <a:gd name="connsiteX80" fmla="*/ 840939 w 5259479"/>
                  <a:gd name="connsiteY80" fmla="*/ 4104651 h 9200159"/>
                  <a:gd name="connsiteX81" fmla="*/ 846281 w 5259479"/>
                  <a:gd name="connsiteY81" fmla="*/ 4140735 h 9200159"/>
                  <a:gd name="connsiteX82" fmla="*/ 857292 w 5259479"/>
                  <a:gd name="connsiteY82" fmla="*/ 4199215 h 9200159"/>
                  <a:gd name="connsiteX83" fmla="*/ 868749 w 5259479"/>
                  <a:gd name="connsiteY83" fmla="*/ 4263465 h 9200159"/>
                  <a:gd name="connsiteX84" fmla="*/ 880013 w 5259479"/>
                  <a:gd name="connsiteY84" fmla="*/ 4333250 h 9200159"/>
                  <a:gd name="connsiteX85" fmla="*/ 890446 w 5259479"/>
                  <a:gd name="connsiteY85" fmla="*/ 4408334 h 9200159"/>
                  <a:gd name="connsiteX86" fmla="*/ 895153 w 5259479"/>
                  <a:gd name="connsiteY86" fmla="*/ 4447789 h 9200159"/>
                  <a:gd name="connsiteX87" fmla="*/ 899412 w 5259479"/>
                  <a:gd name="connsiteY87" fmla="*/ 4488481 h 9200159"/>
                  <a:gd name="connsiteX88" fmla="*/ 903146 w 5259479"/>
                  <a:gd name="connsiteY88" fmla="*/ 4530379 h 9200159"/>
                  <a:gd name="connsiteX89" fmla="*/ 906273 w 5259479"/>
                  <a:gd name="connsiteY89" fmla="*/ 4573455 h 9200159"/>
                  <a:gd name="connsiteX90" fmla="*/ 908714 w 5259479"/>
                  <a:gd name="connsiteY90" fmla="*/ 4617680 h 9200159"/>
                  <a:gd name="connsiteX91" fmla="*/ 910390 w 5259479"/>
                  <a:gd name="connsiteY91" fmla="*/ 4663022 h 9200159"/>
                  <a:gd name="connsiteX92" fmla="*/ 911220 w 5259479"/>
                  <a:gd name="connsiteY92" fmla="*/ 4709454 h 9200159"/>
                  <a:gd name="connsiteX93" fmla="*/ 911126 w 5259479"/>
                  <a:gd name="connsiteY93" fmla="*/ 4756946 h 9200159"/>
                  <a:gd name="connsiteX94" fmla="*/ 910027 w 5259479"/>
                  <a:gd name="connsiteY94" fmla="*/ 4805468 h 9200159"/>
                  <a:gd name="connsiteX95" fmla="*/ 907844 w 5259479"/>
                  <a:gd name="connsiteY95" fmla="*/ 4854990 h 9200159"/>
                  <a:gd name="connsiteX96" fmla="*/ 904496 w 5259479"/>
                  <a:gd name="connsiteY96" fmla="*/ 4905484 h 9200159"/>
                  <a:gd name="connsiteX97" fmla="*/ 899905 w 5259479"/>
                  <a:gd name="connsiteY97" fmla="*/ 4956920 h 9200159"/>
                  <a:gd name="connsiteX98" fmla="*/ 893990 w 5259479"/>
                  <a:gd name="connsiteY98" fmla="*/ 5009268 h 9200159"/>
                  <a:gd name="connsiteX99" fmla="*/ 886672 w 5259479"/>
                  <a:gd name="connsiteY99" fmla="*/ 5062500 h 9200159"/>
                  <a:gd name="connsiteX100" fmla="*/ 877871 w 5259479"/>
                  <a:gd name="connsiteY100" fmla="*/ 5116584 h 9200159"/>
                  <a:gd name="connsiteX101" fmla="*/ 867508 w 5259479"/>
                  <a:gd name="connsiteY101" fmla="*/ 5171493 h 9200159"/>
                  <a:gd name="connsiteX102" fmla="*/ 855502 w 5259479"/>
                  <a:gd name="connsiteY102" fmla="*/ 5227197 h 9200159"/>
                  <a:gd name="connsiteX103" fmla="*/ 841774 w 5259479"/>
                  <a:gd name="connsiteY103" fmla="*/ 5283665 h 9200159"/>
                  <a:gd name="connsiteX104" fmla="*/ 826244 w 5259479"/>
                  <a:gd name="connsiteY104" fmla="*/ 5340870 h 9200159"/>
                  <a:gd name="connsiteX105" fmla="*/ 808833 w 5259479"/>
                  <a:gd name="connsiteY105" fmla="*/ 5398780 h 9200159"/>
                  <a:gd name="connsiteX106" fmla="*/ 789461 w 5259479"/>
                  <a:gd name="connsiteY106" fmla="*/ 5457368 h 9200159"/>
                  <a:gd name="connsiteX107" fmla="*/ 768047 w 5259479"/>
                  <a:gd name="connsiteY107" fmla="*/ 5516603 h 9200159"/>
                  <a:gd name="connsiteX108" fmla="*/ 744513 w 5259479"/>
                  <a:gd name="connsiteY108" fmla="*/ 5576455 h 9200159"/>
                  <a:gd name="connsiteX109" fmla="*/ 718779 w 5259479"/>
                  <a:gd name="connsiteY109" fmla="*/ 5636897 h 9200159"/>
                  <a:gd name="connsiteX110" fmla="*/ 690765 w 5259479"/>
                  <a:gd name="connsiteY110" fmla="*/ 5697897 h 9200159"/>
                  <a:gd name="connsiteX111" fmla="*/ 660391 w 5259479"/>
                  <a:gd name="connsiteY111" fmla="*/ 5759427 h 9200159"/>
                  <a:gd name="connsiteX112" fmla="*/ 637466 w 5259479"/>
                  <a:gd name="connsiteY112" fmla="*/ 5803204 h 9200159"/>
                  <a:gd name="connsiteX113" fmla="*/ 613400 w 5259479"/>
                  <a:gd name="connsiteY113" fmla="*/ 5847006 h 9200159"/>
                  <a:gd name="connsiteX114" fmla="*/ 588263 w 5259479"/>
                  <a:gd name="connsiteY114" fmla="*/ 5890792 h 9200159"/>
                  <a:gd name="connsiteX115" fmla="*/ 562125 w 5259479"/>
                  <a:gd name="connsiteY115" fmla="*/ 5934520 h 9200159"/>
                  <a:gd name="connsiteX116" fmla="*/ 535055 w 5259479"/>
                  <a:gd name="connsiteY116" fmla="*/ 5978150 h 9200159"/>
                  <a:gd name="connsiteX117" fmla="*/ 507124 w 5259479"/>
                  <a:gd name="connsiteY117" fmla="*/ 6021642 h 9200159"/>
                  <a:gd name="connsiteX118" fmla="*/ 478401 w 5259479"/>
                  <a:gd name="connsiteY118" fmla="*/ 6064955 h 9200159"/>
                  <a:gd name="connsiteX119" fmla="*/ 448956 w 5259479"/>
                  <a:gd name="connsiteY119" fmla="*/ 6108049 h 9200159"/>
                  <a:gd name="connsiteX120" fmla="*/ 418859 w 5259479"/>
                  <a:gd name="connsiteY120" fmla="*/ 6150882 h 9200159"/>
                  <a:gd name="connsiteX121" fmla="*/ 388180 w 5259479"/>
                  <a:gd name="connsiteY121" fmla="*/ 6193414 h 9200159"/>
                  <a:gd name="connsiteX122" fmla="*/ 356987 w 5259479"/>
                  <a:gd name="connsiteY122" fmla="*/ 6235604 h 9200159"/>
                  <a:gd name="connsiteX123" fmla="*/ 325352 w 5259479"/>
                  <a:gd name="connsiteY123" fmla="*/ 6277412 h 9200159"/>
                  <a:gd name="connsiteX124" fmla="*/ 293344 w 5259479"/>
                  <a:gd name="connsiteY124" fmla="*/ 6318797 h 9200159"/>
                  <a:gd name="connsiteX125" fmla="*/ 261033 w 5259479"/>
                  <a:gd name="connsiteY125" fmla="*/ 6359719 h 9200159"/>
                  <a:gd name="connsiteX126" fmla="*/ 228488 w 5259479"/>
                  <a:gd name="connsiteY126" fmla="*/ 6400136 h 9200159"/>
                  <a:gd name="connsiteX127" fmla="*/ 195780 w 5259479"/>
                  <a:gd name="connsiteY127" fmla="*/ 6440009 h 9200159"/>
                  <a:gd name="connsiteX128" fmla="*/ 162978 w 5259479"/>
                  <a:gd name="connsiteY128" fmla="*/ 6479296 h 9200159"/>
                  <a:gd name="connsiteX129" fmla="*/ 130151 w 5259479"/>
                  <a:gd name="connsiteY129" fmla="*/ 6517957 h 9200159"/>
                  <a:gd name="connsiteX130" fmla="*/ 97371 w 5259479"/>
                  <a:gd name="connsiteY130" fmla="*/ 6555951 h 9200159"/>
                  <a:gd name="connsiteX131" fmla="*/ 64706 w 5259479"/>
                  <a:gd name="connsiteY131" fmla="*/ 6593237 h 9200159"/>
                  <a:gd name="connsiteX132" fmla="*/ 32226 w 5259479"/>
                  <a:gd name="connsiteY132" fmla="*/ 6629776 h 9200159"/>
                  <a:gd name="connsiteX133" fmla="*/ 1 w 5259479"/>
                  <a:gd name="connsiteY133" fmla="*/ 6665525 h 9200159"/>
                  <a:gd name="connsiteX134" fmla="*/ 199052 w 5259479"/>
                  <a:gd name="connsiteY134" fmla="*/ 8755958 h 9200159"/>
                  <a:gd name="connsiteX135" fmla="*/ 234763 w 5259479"/>
                  <a:gd name="connsiteY135" fmla="*/ 8786814 h 9200159"/>
                  <a:gd name="connsiteX136" fmla="*/ 308947 w 5259479"/>
                  <a:gd name="connsiteY136" fmla="*/ 8844488 h 9200159"/>
                  <a:gd name="connsiteX137" fmla="*/ 346063 w 5259479"/>
                  <a:gd name="connsiteY137" fmla="*/ 8870332 h 9200159"/>
                  <a:gd name="connsiteX138" fmla="*/ 794033 w 5259479"/>
                  <a:gd name="connsiteY138" fmla="*/ 9133154 h 9200159"/>
                  <a:gd name="connsiteX139" fmla="*/ 1074843 w 5259479"/>
                  <a:gd name="connsiteY139" fmla="*/ 9200160 h 9200159"/>
                  <a:gd name="connsiteX140" fmla="*/ 1355043 w 5259479"/>
                  <a:gd name="connsiteY140" fmla="*/ 9083959 h 9200159"/>
                  <a:gd name="connsiteX141" fmla="*/ 1764097 w 5259479"/>
                  <a:gd name="connsiteY141" fmla="*/ 8773200 h 9200159"/>
                  <a:gd name="connsiteX142" fmla="*/ 1925468 w 5259479"/>
                  <a:gd name="connsiteY142" fmla="*/ 8526968 h 9200159"/>
                  <a:gd name="connsiteX143" fmla="*/ 2303914 w 5259479"/>
                  <a:gd name="connsiteY143" fmla="*/ 7971992 h 9200159"/>
                  <a:gd name="connsiteX144" fmla="*/ 2740934 w 5259479"/>
                  <a:gd name="connsiteY144" fmla="*/ 7383855 h 9200159"/>
                  <a:gd name="connsiteX145" fmla="*/ 3078027 w 5259479"/>
                  <a:gd name="connsiteY145" fmla="*/ 7038139 h 9200159"/>
                  <a:gd name="connsiteX146" fmla="*/ 3080871 w 5259479"/>
                  <a:gd name="connsiteY146" fmla="*/ 7036399 h 9200159"/>
                  <a:gd name="connsiteX147" fmla="*/ 3272993 w 5259479"/>
                  <a:gd name="connsiteY147" fmla="*/ 6935271 h 9200159"/>
                  <a:gd name="connsiteX148" fmla="*/ 3446055 w 5259479"/>
                  <a:gd name="connsiteY148" fmla="*/ 6822161 h 9200159"/>
                  <a:gd name="connsiteX149" fmla="*/ 3704930 w 5259479"/>
                  <a:gd name="connsiteY149" fmla="*/ 6622123 h 9200159"/>
                  <a:gd name="connsiteX150" fmla="*/ 4305088 w 5259479"/>
                  <a:gd name="connsiteY150" fmla="*/ 5827524 h 9200159"/>
                  <a:gd name="connsiteX151" fmla="*/ 4321265 w 5259479"/>
                  <a:gd name="connsiteY151" fmla="*/ 5821269 h 9200159"/>
                  <a:gd name="connsiteX152" fmla="*/ 4358883 w 5259479"/>
                  <a:gd name="connsiteY152" fmla="*/ 5801972 h 9200159"/>
                  <a:gd name="connsiteX153" fmla="*/ 4401577 w 5259479"/>
                  <a:gd name="connsiteY153" fmla="*/ 5768834 h 9200159"/>
                  <a:gd name="connsiteX154" fmla="*/ 4432977 w 5259479"/>
                  <a:gd name="connsiteY154" fmla="*/ 5721060 h 9200159"/>
                  <a:gd name="connsiteX155" fmla="*/ 4446334 w 5259479"/>
                  <a:gd name="connsiteY155" fmla="*/ 5692997 h 9200159"/>
                  <a:gd name="connsiteX156" fmla="*/ 4467324 w 5259479"/>
                  <a:gd name="connsiteY156" fmla="*/ 5658715 h 9200159"/>
                  <a:gd name="connsiteX157" fmla="*/ 4494642 w 5259479"/>
                  <a:gd name="connsiteY157" fmla="*/ 5619365 h 9200159"/>
                  <a:gd name="connsiteX158" fmla="*/ 4526983 w 5259479"/>
                  <a:gd name="connsiteY158" fmla="*/ 5576097 h 9200159"/>
                  <a:gd name="connsiteX159" fmla="*/ 4563041 w 5259479"/>
                  <a:gd name="connsiteY159" fmla="*/ 5530061 h 9200159"/>
                  <a:gd name="connsiteX160" fmla="*/ 4601511 w 5259479"/>
                  <a:gd name="connsiteY160" fmla="*/ 5482407 h 9200159"/>
                  <a:gd name="connsiteX161" fmla="*/ 4641089 w 5259479"/>
                  <a:gd name="connsiteY161" fmla="*/ 5434286 h 9200159"/>
                  <a:gd name="connsiteX162" fmla="*/ 4718346 w 5259479"/>
                  <a:gd name="connsiteY162" fmla="*/ 5341241 h 9200159"/>
                  <a:gd name="connsiteX163" fmla="*/ 4750147 w 5259479"/>
                  <a:gd name="connsiteY163" fmla="*/ 5301708 h 9200159"/>
                  <a:gd name="connsiteX164" fmla="*/ 4779429 w 5259479"/>
                  <a:gd name="connsiteY164" fmla="*/ 5262520 h 9200159"/>
                  <a:gd name="connsiteX165" fmla="*/ 4805842 w 5259479"/>
                  <a:gd name="connsiteY165" fmla="*/ 5223037 h 9200159"/>
                  <a:gd name="connsiteX166" fmla="*/ 4829040 w 5259479"/>
                  <a:gd name="connsiteY166" fmla="*/ 5182623 h 9200159"/>
                  <a:gd name="connsiteX167" fmla="*/ 4848675 w 5259479"/>
                  <a:gd name="connsiteY167" fmla="*/ 5140638 h 9200159"/>
                  <a:gd name="connsiteX168" fmla="*/ 4864397 w 5259479"/>
                  <a:gd name="connsiteY168" fmla="*/ 5096445 h 9200159"/>
                  <a:gd name="connsiteX169" fmla="*/ 4875860 w 5259479"/>
                  <a:gd name="connsiteY169" fmla="*/ 5049406 h 9200159"/>
                  <a:gd name="connsiteX170" fmla="*/ 4882716 w 5259479"/>
                  <a:gd name="connsiteY170" fmla="*/ 4998882 h 9200159"/>
                  <a:gd name="connsiteX171" fmla="*/ 4884615 w 5259479"/>
                  <a:gd name="connsiteY171" fmla="*/ 4944235 h 9200159"/>
                  <a:gd name="connsiteX172" fmla="*/ 4881211 w 5259479"/>
                  <a:gd name="connsiteY172" fmla="*/ 4884828 h 9200159"/>
                  <a:gd name="connsiteX173" fmla="*/ 4877518 w 5259479"/>
                  <a:gd name="connsiteY173" fmla="*/ 4832728 h 9200159"/>
                  <a:gd name="connsiteX174" fmla="*/ 4877761 w 5259479"/>
                  <a:gd name="connsiteY174" fmla="*/ 4788104 h 9200159"/>
                  <a:gd name="connsiteX175" fmla="*/ 4882253 w 5259479"/>
                  <a:gd name="connsiteY175" fmla="*/ 4749335 h 9200159"/>
                  <a:gd name="connsiteX176" fmla="*/ 4905234 w 5259479"/>
                  <a:gd name="connsiteY176" fmla="*/ 4682887 h 9200159"/>
                  <a:gd name="connsiteX177" fmla="*/ 4948967 w 5259479"/>
                  <a:gd name="connsiteY177" fmla="*/ 4620429 h 9200159"/>
                  <a:gd name="connsiteX178" fmla="*/ 4979398 w 5259479"/>
                  <a:gd name="connsiteY178" fmla="*/ 4586647 h 9200159"/>
                  <a:gd name="connsiteX179" fmla="*/ 5015956 w 5259479"/>
                  <a:gd name="connsiteY179" fmla="*/ 4549004 h 9200159"/>
                  <a:gd name="connsiteX180" fmla="*/ 5108706 w 5259479"/>
                  <a:gd name="connsiteY180" fmla="*/ 4455657 h 9200159"/>
                  <a:gd name="connsiteX181" fmla="*/ 5141040 w 5259479"/>
                  <a:gd name="connsiteY181" fmla="*/ 4419043 h 9200159"/>
                  <a:gd name="connsiteX182" fmla="*/ 5169194 w 5259479"/>
                  <a:gd name="connsiteY182" fmla="*/ 4379812 h 9200159"/>
                  <a:gd name="connsiteX183" fmla="*/ 5193289 w 5259479"/>
                  <a:gd name="connsiteY183" fmla="*/ 4338319 h 9200159"/>
                  <a:gd name="connsiteX184" fmla="*/ 5213449 w 5259479"/>
                  <a:gd name="connsiteY184" fmla="*/ 4294915 h 9200159"/>
                  <a:gd name="connsiteX185" fmla="*/ 5229794 w 5259479"/>
                  <a:gd name="connsiteY185" fmla="*/ 4249953 h 9200159"/>
                  <a:gd name="connsiteX186" fmla="*/ 5242448 w 5259479"/>
                  <a:gd name="connsiteY186" fmla="*/ 4203787 h 9200159"/>
                  <a:gd name="connsiteX187" fmla="*/ 5251532 w 5259479"/>
                  <a:gd name="connsiteY187" fmla="*/ 4156769 h 9200159"/>
                  <a:gd name="connsiteX188" fmla="*/ 5257168 w 5259479"/>
                  <a:gd name="connsiteY188" fmla="*/ 4109251 h 9200159"/>
                  <a:gd name="connsiteX189" fmla="*/ 5259478 w 5259479"/>
                  <a:gd name="connsiteY189" fmla="*/ 4061588 h 9200159"/>
                  <a:gd name="connsiteX190" fmla="*/ 5258584 w 5259479"/>
                  <a:gd name="connsiteY190" fmla="*/ 4014131 h 9200159"/>
                  <a:gd name="connsiteX191" fmla="*/ 5254609 w 5259479"/>
                  <a:gd name="connsiteY191" fmla="*/ 3967233 h 9200159"/>
                  <a:gd name="connsiteX192" fmla="*/ 5247674 w 5259479"/>
                  <a:gd name="connsiteY192" fmla="*/ 3921248 h 9200159"/>
                  <a:gd name="connsiteX193" fmla="*/ 5237902 w 5259479"/>
                  <a:gd name="connsiteY193" fmla="*/ 3876528 h 9200159"/>
                  <a:gd name="connsiteX194" fmla="*/ 5225414 w 5259479"/>
                  <a:gd name="connsiteY194" fmla="*/ 3833426 h 9200159"/>
                  <a:gd name="connsiteX195" fmla="*/ 5210333 w 5259479"/>
                  <a:gd name="connsiteY195" fmla="*/ 3792295 h 9200159"/>
                  <a:gd name="connsiteX196" fmla="*/ 5192781 w 5259479"/>
                  <a:gd name="connsiteY196" fmla="*/ 3753487 h 9200159"/>
                  <a:gd name="connsiteX197" fmla="*/ 5172879 w 5259479"/>
                  <a:gd name="connsiteY197" fmla="*/ 3717355 h 9200159"/>
                  <a:gd name="connsiteX198" fmla="*/ 5142505 w 5259479"/>
                  <a:gd name="connsiteY198" fmla="*/ 3666739 h 9200159"/>
                  <a:gd name="connsiteX199" fmla="*/ 5116501 w 5259479"/>
                  <a:gd name="connsiteY199" fmla="*/ 3621031 h 9200159"/>
                  <a:gd name="connsiteX200" fmla="*/ 5095056 w 5259479"/>
                  <a:gd name="connsiteY200" fmla="*/ 3578831 h 9200159"/>
                  <a:gd name="connsiteX201" fmla="*/ 5078361 w 5259479"/>
                  <a:gd name="connsiteY201" fmla="*/ 3538740 h 9200159"/>
                  <a:gd name="connsiteX202" fmla="*/ 5066605 w 5259479"/>
                  <a:gd name="connsiteY202" fmla="*/ 3499357 h 9200159"/>
                  <a:gd name="connsiteX203" fmla="*/ 5059977 w 5259479"/>
                  <a:gd name="connsiteY203" fmla="*/ 3459283 h 9200159"/>
                  <a:gd name="connsiteX204" fmla="*/ 5058668 w 5259479"/>
                  <a:gd name="connsiteY204" fmla="*/ 3417118 h 9200159"/>
                  <a:gd name="connsiteX205" fmla="*/ 5062867 w 5259479"/>
                  <a:gd name="connsiteY205" fmla="*/ 3371463 h 9200159"/>
                  <a:gd name="connsiteX206" fmla="*/ 5072763 w 5259479"/>
                  <a:gd name="connsiteY206" fmla="*/ 3320916 h 9200159"/>
                  <a:gd name="connsiteX207" fmla="*/ 5088547 w 5259479"/>
                  <a:gd name="connsiteY207" fmla="*/ 3264079 h 9200159"/>
                  <a:gd name="connsiteX208" fmla="*/ 5110408 w 5259479"/>
                  <a:gd name="connsiteY208" fmla="*/ 3199551 h 9200159"/>
                  <a:gd name="connsiteX209" fmla="*/ 5127289 w 5259479"/>
                  <a:gd name="connsiteY209" fmla="*/ 3145509 h 9200159"/>
                  <a:gd name="connsiteX210" fmla="*/ 5138976 w 5259479"/>
                  <a:gd name="connsiteY210" fmla="*/ 3091646 h 9200159"/>
                  <a:gd name="connsiteX211" fmla="*/ 5145790 w 5259479"/>
                  <a:gd name="connsiteY211" fmla="*/ 3038251 h 9200159"/>
                  <a:gd name="connsiteX212" fmla="*/ 5148055 w 5259479"/>
                  <a:gd name="connsiteY212" fmla="*/ 2985612 h 9200159"/>
                  <a:gd name="connsiteX213" fmla="*/ 5146091 w 5259479"/>
                  <a:gd name="connsiteY213" fmla="*/ 2934017 h 9200159"/>
                  <a:gd name="connsiteX214" fmla="*/ 5140222 w 5259479"/>
                  <a:gd name="connsiteY214" fmla="*/ 2883752 h 9200159"/>
                  <a:gd name="connsiteX215" fmla="*/ 5130769 w 5259479"/>
                  <a:gd name="connsiteY215" fmla="*/ 2835107 h 9200159"/>
                  <a:gd name="connsiteX216" fmla="*/ 5118054 w 5259479"/>
                  <a:gd name="connsiteY216" fmla="*/ 2788368 h 9200159"/>
                  <a:gd name="connsiteX217" fmla="*/ 5102401 w 5259479"/>
                  <a:gd name="connsiteY217" fmla="*/ 2743824 h 9200159"/>
                  <a:gd name="connsiteX218" fmla="*/ 5084130 w 5259479"/>
                  <a:gd name="connsiteY218" fmla="*/ 2701763 h 9200159"/>
                  <a:gd name="connsiteX219" fmla="*/ 5063564 w 5259479"/>
                  <a:gd name="connsiteY219" fmla="*/ 2662471 h 9200159"/>
                  <a:gd name="connsiteX220" fmla="*/ 5041026 w 5259479"/>
                  <a:gd name="connsiteY220" fmla="*/ 2626237 h 9200159"/>
                  <a:gd name="connsiteX221" fmla="*/ 5016837 w 5259479"/>
                  <a:gd name="connsiteY221" fmla="*/ 2593349 h 9200159"/>
                  <a:gd name="connsiteX222" fmla="*/ 4991320 w 5259479"/>
                  <a:gd name="connsiteY222" fmla="*/ 2564094 h 9200159"/>
                  <a:gd name="connsiteX223" fmla="*/ 4963874 w 5259479"/>
                  <a:gd name="connsiteY223" fmla="*/ 2533860 h 9200159"/>
                  <a:gd name="connsiteX224" fmla="*/ 4934022 w 5259479"/>
                  <a:gd name="connsiteY224" fmla="*/ 2498414 h 9200159"/>
                  <a:gd name="connsiteX225" fmla="*/ 4902270 w 5259479"/>
                  <a:gd name="connsiteY225" fmla="*/ 2458607 h 9200159"/>
                  <a:gd name="connsiteX226" fmla="*/ 4869122 w 5259479"/>
                  <a:gd name="connsiteY226" fmla="*/ 2415290 h 9200159"/>
                  <a:gd name="connsiteX227" fmla="*/ 4835086 w 5259479"/>
                  <a:gd name="connsiteY227" fmla="*/ 2369314 h 9200159"/>
                  <a:gd name="connsiteX228" fmla="*/ 4800666 w 5259479"/>
                  <a:gd name="connsiteY228" fmla="*/ 2321528 h 9200159"/>
                  <a:gd name="connsiteX229" fmla="*/ 4766368 w 5259479"/>
                  <a:gd name="connsiteY229" fmla="*/ 2272784 h 9200159"/>
                  <a:gd name="connsiteX230" fmla="*/ 4732698 w 5259479"/>
                  <a:gd name="connsiteY230" fmla="*/ 2223933 h 9200159"/>
                  <a:gd name="connsiteX231" fmla="*/ 4700161 w 5259479"/>
                  <a:gd name="connsiteY231" fmla="*/ 2175824 h 9200159"/>
                  <a:gd name="connsiteX232" fmla="*/ 4669264 w 5259479"/>
                  <a:gd name="connsiteY232" fmla="*/ 2129309 h 9200159"/>
                  <a:gd name="connsiteX233" fmla="*/ 4640512 w 5259479"/>
                  <a:gd name="connsiteY233" fmla="*/ 2085239 h 9200159"/>
                  <a:gd name="connsiteX234" fmla="*/ 4614410 w 5259479"/>
                  <a:gd name="connsiteY234" fmla="*/ 2044463 h 9200159"/>
                  <a:gd name="connsiteX235" fmla="*/ 4591465 w 5259479"/>
                  <a:gd name="connsiteY235" fmla="*/ 2007832 h 9200159"/>
                  <a:gd name="connsiteX236" fmla="*/ 4572182 w 5259479"/>
                  <a:gd name="connsiteY236" fmla="*/ 1976198 h 9200159"/>
                  <a:gd name="connsiteX237" fmla="*/ 4552133 w 5259479"/>
                  <a:gd name="connsiteY237" fmla="*/ 1945333 h 9200159"/>
                  <a:gd name="connsiteX238" fmla="*/ 4526360 w 5259479"/>
                  <a:gd name="connsiteY238" fmla="*/ 1910458 h 9200159"/>
                  <a:gd name="connsiteX239" fmla="*/ 4495283 w 5259479"/>
                  <a:gd name="connsiteY239" fmla="*/ 1872956 h 9200159"/>
                  <a:gd name="connsiteX240" fmla="*/ 4459325 w 5259479"/>
                  <a:gd name="connsiteY240" fmla="*/ 1834211 h 9200159"/>
                  <a:gd name="connsiteX241" fmla="*/ 4418907 w 5259479"/>
                  <a:gd name="connsiteY241" fmla="*/ 1795605 h 9200159"/>
                  <a:gd name="connsiteX242" fmla="*/ 4374451 w 5259479"/>
                  <a:gd name="connsiteY242" fmla="*/ 1758523 h 9200159"/>
                  <a:gd name="connsiteX243" fmla="*/ 4326381 w 5259479"/>
                  <a:gd name="connsiteY243" fmla="*/ 1724347 h 9200159"/>
                  <a:gd name="connsiteX244" fmla="*/ 4275116 w 5259479"/>
                  <a:gd name="connsiteY244" fmla="*/ 1694461 h 9200159"/>
                  <a:gd name="connsiteX245" fmla="*/ 4233206 w 5259479"/>
                  <a:gd name="connsiteY245" fmla="*/ 1676458 h 9200159"/>
                  <a:gd name="connsiteX246" fmla="*/ 4189408 w 5259479"/>
                  <a:gd name="connsiteY246" fmla="*/ 1664454 h 9200159"/>
                  <a:gd name="connsiteX247" fmla="*/ 4143774 w 5259479"/>
                  <a:gd name="connsiteY247" fmla="*/ 1657661 h 9200159"/>
                  <a:gd name="connsiteX248" fmla="*/ 4096357 w 5259479"/>
                  <a:gd name="connsiteY248" fmla="*/ 1655293 h 9200159"/>
                  <a:gd name="connsiteX249" fmla="*/ 4047208 w 5259479"/>
                  <a:gd name="connsiteY249" fmla="*/ 1656563 h 9200159"/>
                  <a:gd name="connsiteX250" fmla="*/ 3996381 w 5259479"/>
                  <a:gd name="connsiteY250" fmla="*/ 1660684 h 9200159"/>
                  <a:gd name="connsiteX251" fmla="*/ 3943927 w 5259479"/>
                  <a:gd name="connsiteY251" fmla="*/ 1666869 h 9200159"/>
                  <a:gd name="connsiteX252" fmla="*/ 3889899 w 5259479"/>
                  <a:gd name="connsiteY252" fmla="*/ 1674332 h 9200159"/>
                  <a:gd name="connsiteX253" fmla="*/ 3849844 w 5259479"/>
                  <a:gd name="connsiteY253" fmla="*/ 1680915 h 9200159"/>
                  <a:gd name="connsiteX254" fmla="*/ 3803943 w 5259479"/>
                  <a:gd name="connsiteY254" fmla="*/ 1690013 h 9200159"/>
                  <a:gd name="connsiteX255" fmla="*/ 3753659 w 5259479"/>
                  <a:gd name="connsiteY255" fmla="*/ 1701435 h 9200159"/>
                  <a:gd name="connsiteX256" fmla="*/ 3700450 w 5259479"/>
                  <a:gd name="connsiteY256" fmla="*/ 1714986 h 9200159"/>
                  <a:gd name="connsiteX257" fmla="*/ 3645777 w 5259479"/>
                  <a:gd name="connsiteY257" fmla="*/ 1730475 h 9200159"/>
                  <a:gd name="connsiteX258" fmla="*/ 3591102 w 5259479"/>
                  <a:gd name="connsiteY258" fmla="*/ 1747708 h 9200159"/>
                  <a:gd name="connsiteX259" fmla="*/ 3537883 w 5259479"/>
                  <a:gd name="connsiteY259" fmla="*/ 1766493 h 9200159"/>
                  <a:gd name="connsiteX260" fmla="*/ 3487583 w 5259479"/>
                  <a:gd name="connsiteY260" fmla="*/ 1786636 h 9200159"/>
                  <a:gd name="connsiteX261" fmla="*/ 3441660 w 5259479"/>
                  <a:gd name="connsiteY261" fmla="*/ 1807946 h 9200159"/>
                  <a:gd name="connsiteX262" fmla="*/ 3401576 w 5259479"/>
                  <a:gd name="connsiteY262" fmla="*/ 1830229 h 9200159"/>
                  <a:gd name="connsiteX263" fmla="*/ 3368791 w 5259479"/>
                  <a:gd name="connsiteY263" fmla="*/ 1853292 h 9200159"/>
                  <a:gd name="connsiteX264" fmla="*/ 3330960 w 5259479"/>
                  <a:gd name="connsiteY264" fmla="*/ 1900989 h 9200159"/>
                  <a:gd name="connsiteX265" fmla="*/ 3319469 w 5259479"/>
                  <a:gd name="connsiteY265" fmla="*/ 1949993 h 9200159"/>
                  <a:gd name="connsiteX266" fmla="*/ 3319347 w 5259479"/>
                  <a:gd name="connsiteY266" fmla="*/ 1993948 h 9200159"/>
                  <a:gd name="connsiteX267" fmla="*/ 3328667 w 5259479"/>
                  <a:gd name="connsiteY267" fmla="*/ 2035160 h 9200159"/>
                  <a:gd name="connsiteX268" fmla="*/ 3345502 w 5259479"/>
                  <a:gd name="connsiteY268" fmla="*/ 2075936 h 9200159"/>
                  <a:gd name="connsiteX269" fmla="*/ 3367923 w 5259479"/>
                  <a:gd name="connsiteY269" fmla="*/ 2118586 h 9200159"/>
                  <a:gd name="connsiteX270" fmla="*/ 3394003 w 5259479"/>
                  <a:gd name="connsiteY270" fmla="*/ 2165415 h 9200159"/>
                  <a:gd name="connsiteX271" fmla="*/ 3433641 w 5259479"/>
                  <a:gd name="connsiteY271" fmla="*/ 2200113 h 9200159"/>
                  <a:gd name="connsiteX272" fmla="*/ 3453362 w 5259479"/>
                  <a:gd name="connsiteY272" fmla="*/ 2191789 h 9200159"/>
                  <a:gd name="connsiteX273" fmla="*/ 3473678 w 5259479"/>
                  <a:gd name="connsiteY273" fmla="*/ 2170118 h 9200159"/>
                  <a:gd name="connsiteX274" fmla="*/ 3495082 w 5259479"/>
                  <a:gd name="connsiteY274" fmla="*/ 2137924 h 9200159"/>
                  <a:gd name="connsiteX275" fmla="*/ 3518070 w 5259479"/>
                  <a:gd name="connsiteY275" fmla="*/ 2098036 h 9200159"/>
                  <a:gd name="connsiteX276" fmla="*/ 3543136 w 5259479"/>
                  <a:gd name="connsiteY276" fmla="*/ 2053277 h 9200159"/>
                  <a:gd name="connsiteX277" fmla="*/ 3570774 w 5259479"/>
                  <a:gd name="connsiteY277" fmla="*/ 2006475 h 9200159"/>
                  <a:gd name="connsiteX278" fmla="*/ 3609189 w 5259479"/>
                  <a:gd name="connsiteY278" fmla="*/ 1951401 h 9200159"/>
                  <a:gd name="connsiteX279" fmla="*/ 3652233 w 5259479"/>
                  <a:gd name="connsiteY279" fmla="*/ 1899962 h 9200159"/>
                  <a:gd name="connsiteX280" fmla="*/ 3696320 w 5259479"/>
                  <a:gd name="connsiteY280" fmla="*/ 1854262 h 9200159"/>
                  <a:gd name="connsiteX281" fmla="*/ 3737863 w 5259479"/>
                  <a:gd name="connsiteY281" fmla="*/ 1816401 h 9200159"/>
                  <a:gd name="connsiteX282" fmla="*/ 3773275 w 5259479"/>
                  <a:gd name="connsiteY282" fmla="*/ 1788480 h 9200159"/>
                  <a:gd name="connsiteX283" fmla="*/ 3811363 w 5259479"/>
                  <a:gd name="connsiteY283" fmla="*/ 1770865 h 9200159"/>
                  <a:gd name="connsiteX284" fmla="*/ 3807581 w 5259479"/>
                  <a:gd name="connsiteY284" fmla="*/ 1782975 h 9200159"/>
                  <a:gd name="connsiteX285" fmla="*/ 3789949 w 5259479"/>
                  <a:gd name="connsiteY285" fmla="*/ 1806761 h 9200159"/>
                  <a:gd name="connsiteX286" fmla="*/ 3727478 w 5259479"/>
                  <a:gd name="connsiteY286" fmla="*/ 1882444 h 9200159"/>
                  <a:gd name="connsiteX287" fmla="*/ 3689808 w 5259479"/>
                  <a:gd name="connsiteY287" fmla="*/ 1930881 h 9200159"/>
                  <a:gd name="connsiteX288" fmla="*/ 3652630 w 5259479"/>
                  <a:gd name="connsiteY288" fmla="*/ 1984077 h 9200159"/>
                  <a:gd name="connsiteX289" fmla="*/ 3619529 w 5259479"/>
                  <a:gd name="connsiteY289" fmla="*/ 2040302 h 9200159"/>
                  <a:gd name="connsiteX290" fmla="*/ 3594091 w 5259479"/>
                  <a:gd name="connsiteY290" fmla="*/ 2097826 h 9200159"/>
                  <a:gd name="connsiteX291" fmla="*/ 3576110 w 5259479"/>
                  <a:gd name="connsiteY291" fmla="*/ 2164811 h 9200159"/>
                  <a:gd name="connsiteX292" fmla="*/ 3568102 w 5259479"/>
                  <a:gd name="connsiteY292" fmla="*/ 2229519 h 9200159"/>
                  <a:gd name="connsiteX293" fmla="*/ 3567497 w 5259479"/>
                  <a:gd name="connsiteY293" fmla="*/ 2289169 h 9200159"/>
                  <a:gd name="connsiteX294" fmla="*/ 3571725 w 5259479"/>
                  <a:gd name="connsiteY294" fmla="*/ 2340980 h 9200159"/>
                  <a:gd name="connsiteX295" fmla="*/ 3578217 w 5259479"/>
                  <a:gd name="connsiteY295" fmla="*/ 2382174 h 9200159"/>
                  <a:gd name="connsiteX296" fmla="*/ 3584404 w 5259479"/>
                  <a:gd name="connsiteY296" fmla="*/ 2409970 h 9200159"/>
                  <a:gd name="connsiteX297" fmla="*/ 3594365 w 5259479"/>
                  <a:gd name="connsiteY297" fmla="*/ 2446136 h 9200159"/>
                  <a:gd name="connsiteX298" fmla="*/ 3594457 w 5259479"/>
                  <a:gd name="connsiteY298" fmla="*/ 2467211 h 9200159"/>
                  <a:gd name="connsiteX299" fmla="*/ 3569997 w 5259479"/>
                  <a:gd name="connsiteY299" fmla="*/ 2502618 h 9200159"/>
                  <a:gd name="connsiteX300" fmla="*/ 3504392 w 5259479"/>
                  <a:gd name="connsiteY300" fmla="*/ 2535177 h 9200159"/>
                  <a:gd name="connsiteX301" fmla="*/ 3453052 w 5259479"/>
                  <a:gd name="connsiteY301" fmla="*/ 2552690 h 9200159"/>
                  <a:gd name="connsiteX302" fmla="*/ 3387697 w 5259479"/>
                  <a:gd name="connsiteY302" fmla="*/ 2572254 h 9200159"/>
                  <a:gd name="connsiteX303" fmla="*/ 3307083 w 5259479"/>
                  <a:gd name="connsiteY303" fmla="*/ 2594790 h 9200159"/>
                  <a:gd name="connsiteX304" fmla="*/ 3209967 w 5259479"/>
                  <a:gd name="connsiteY304" fmla="*/ 2621218 h 9200159"/>
                  <a:gd name="connsiteX305" fmla="*/ 3120813 w 5259479"/>
                  <a:gd name="connsiteY305" fmla="*/ 2643797 h 9200159"/>
                  <a:gd name="connsiteX306" fmla="*/ 3044871 w 5259479"/>
                  <a:gd name="connsiteY306" fmla="*/ 2659671 h 9200159"/>
                  <a:gd name="connsiteX307" fmla="*/ 2981089 w 5259479"/>
                  <a:gd name="connsiteY307" fmla="*/ 2669208 h 9200159"/>
                  <a:gd name="connsiteX308" fmla="*/ 2928417 w 5259479"/>
                  <a:gd name="connsiteY308" fmla="*/ 2672777 h 9200159"/>
                  <a:gd name="connsiteX309" fmla="*/ 2885804 w 5259479"/>
                  <a:gd name="connsiteY309" fmla="*/ 2670746 h 9200159"/>
                  <a:gd name="connsiteX310" fmla="*/ 2826555 w 5259479"/>
                  <a:gd name="connsiteY310" fmla="*/ 2651355 h 9200159"/>
                  <a:gd name="connsiteX311" fmla="*/ 2794938 w 5259479"/>
                  <a:gd name="connsiteY311" fmla="*/ 2613980 h 9200159"/>
                  <a:gd name="connsiteX312" fmla="*/ 2782548 w 5259479"/>
                  <a:gd name="connsiteY312" fmla="*/ 2561567 h 9200159"/>
                  <a:gd name="connsiteX313" fmla="*/ 2780712 w 5259479"/>
                  <a:gd name="connsiteY313" fmla="*/ 2506720 h 9200159"/>
                  <a:gd name="connsiteX314" fmla="*/ 2781287 w 5259479"/>
                  <a:gd name="connsiteY314" fmla="*/ 2469693 h 9200159"/>
                  <a:gd name="connsiteX315" fmla="*/ 2782872 w 5259479"/>
                  <a:gd name="connsiteY315" fmla="*/ 2427312 h 9200159"/>
                  <a:gd name="connsiteX316" fmla="*/ 2785477 w 5259479"/>
                  <a:gd name="connsiteY316" fmla="*/ 2380366 h 9200159"/>
                  <a:gd name="connsiteX317" fmla="*/ 2789113 w 5259479"/>
                  <a:gd name="connsiteY317" fmla="*/ 2329639 h 9200159"/>
                  <a:gd name="connsiteX318" fmla="*/ 2793791 w 5259479"/>
                  <a:gd name="connsiteY318" fmla="*/ 2275921 h 9200159"/>
                  <a:gd name="connsiteX319" fmla="*/ 2799522 w 5259479"/>
                  <a:gd name="connsiteY319" fmla="*/ 2219997 h 9200159"/>
                  <a:gd name="connsiteX320" fmla="*/ 2806316 w 5259479"/>
                  <a:gd name="connsiteY320" fmla="*/ 2162655 h 9200159"/>
                  <a:gd name="connsiteX321" fmla="*/ 2814183 w 5259479"/>
                  <a:gd name="connsiteY321" fmla="*/ 2104681 h 9200159"/>
                  <a:gd name="connsiteX322" fmla="*/ 2823136 w 5259479"/>
                  <a:gd name="connsiteY322" fmla="*/ 2046863 h 9200159"/>
                  <a:gd name="connsiteX323" fmla="*/ 2833183 w 5259479"/>
                  <a:gd name="connsiteY323" fmla="*/ 1989988 h 9200159"/>
                  <a:gd name="connsiteX324" fmla="*/ 2844337 w 5259479"/>
                  <a:gd name="connsiteY324" fmla="*/ 1934842 h 9200159"/>
                  <a:gd name="connsiteX325" fmla="*/ 2856608 w 5259479"/>
                  <a:gd name="connsiteY325" fmla="*/ 1882214 h 9200159"/>
                  <a:gd name="connsiteX326" fmla="*/ 2870006 w 5259479"/>
                  <a:gd name="connsiteY326" fmla="*/ 1832888 h 9200159"/>
                  <a:gd name="connsiteX327" fmla="*/ 2884542 w 5259479"/>
                  <a:gd name="connsiteY327" fmla="*/ 1787654 h 9200159"/>
                  <a:gd name="connsiteX328" fmla="*/ 2893309 w 5259479"/>
                  <a:gd name="connsiteY328" fmla="*/ 1761411 h 9200159"/>
                  <a:gd name="connsiteX329" fmla="*/ 2902302 w 5259479"/>
                  <a:gd name="connsiteY329" fmla="*/ 1731893 h 9200159"/>
                  <a:gd name="connsiteX330" fmla="*/ 2920679 w 5259479"/>
                  <a:gd name="connsiteY330" fmla="*/ 1663724 h 9200159"/>
                  <a:gd name="connsiteX331" fmla="*/ 2929920 w 5259479"/>
                  <a:gd name="connsiteY331" fmla="*/ 1625418 h 9200159"/>
                  <a:gd name="connsiteX332" fmla="*/ 2939101 w 5259479"/>
                  <a:gd name="connsiteY332" fmla="*/ 1584529 h 9200159"/>
                  <a:gd name="connsiteX333" fmla="*/ 2948148 w 5259479"/>
                  <a:gd name="connsiteY333" fmla="*/ 1541229 h 9200159"/>
                  <a:gd name="connsiteX334" fmla="*/ 2956991 w 5259479"/>
                  <a:gd name="connsiteY334" fmla="*/ 1495690 h 9200159"/>
                  <a:gd name="connsiteX335" fmla="*/ 2965557 w 5259479"/>
                  <a:gd name="connsiteY335" fmla="*/ 1448085 h 9200159"/>
                  <a:gd name="connsiteX336" fmla="*/ 2973775 w 5259479"/>
                  <a:gd name="connsiteY336" fmla="*/ 1398587 h 9200159"/>
                  <a:gd name="connsiteX337" fmla="*/ 2981573 w 5259479"/>
                  <a:gd name="connsiteY337" fmla="*/ 1347369 h 9200159"/>
                  <a:gd name="connsiteX338" fmla="*/ 2988880 w 5259479"/>
                  <a:gd name="connsiteY338" fmla="*/ 1294603 h 9200159"/>
                  <a:gd name="connsiteX339" fmla="*/ 2995622 w 5259479"/>
                  <a:gd name="connsiteY339" fmla="*/ 1240462 h 9200159"/>
                  <a:gd name="connsiteX340" fmla="*/ 3001730 w 5259479"/>
                  <a:gd name="connsiteY340" fmla="*/ 1185118 h 9200159"/>
                  <a:gd name="connsiteX341" fmla="*/ 3007130 w 5259479"/>
                  <a:gd name="connsiteY341" fmla="*/ 1128745 h 9200159"/>
                  <a:gd name="connsiteX342" fmla="*/ 3011751 w 5259479"/>
                  <a:gd name="connsiteY342" fmla="*/ 1071515 h 9200159"/>
                  <a:gd name="connsiteX343" fmla="*/ 3015521 w 5259479"/>
                  <a:gd name="connsiteY343" fmla="*/ 1013600 h 9200159"/>
                  <a:gd name="connsiteX344" fmla="*/ 3018369 w 5259479"/>
                  <a:gd name="connsiteY344" fmla="*/ 955173 h 9200159"/>
                  <a:gd name="connsiteX345" fmla="*/ 3020222 w 5259479"/>
                  <a:gd name="connsiteY345" fmla="*/ 896407 h 9200159"/>
                  <a:gd name="connsiteX346" fmla="*/ 3021009 w 5259479"/>
                  <a:gd name="connsiteY346" fmla="*/ 837475 h 9200159"/>
                  <a:gd name="connsiteX347" fmla="*/ 3020657 w 5259479"/>
                  <a:gd name="connsiteY347" fmla="*/ 778549 h 9200159"/>
                  <a:gd name="connsiteX348" fmla="*/ 3019096 w 5259479"/>
                  <a:gd name="connsiteY348" fmla="*/ 719802 h 9200159"/>
                  <a:gd name="connsiteX349" fmla="*/ 3016253 w 5259479"/>
                  <a:gd name="connsiteY349" fmla="*/ 661407 h 9200159"/>
                  <a:gd name="connsiteX350" fmla="*/ 3012057 w 5259479"/>
                  <a:gd name="connsiteY350" fmla="*/ 603536 h 9200159"/>
                  <a:gd name="connsiteX351" fmla="*/ 3006435 w 5259479"/>
                  <a:gd name="connsiteY351" fmla="*/ 546362 h 9200159"/>
                  <a:gd name="connsiteX352" fmla="*/ 2999316 w 5259479"/>
                  <a:gd name="connsiteY352" fmla="*/ 490057 h 9200159"/>
                  <a:gd name="connsiteX353" fmla="*/ 2990629 w 5259479"/>
                  <a:gd name="connsiteY353" fmla="*/ 434795 h 9200159"/>
                  <a:gd name="connsiteX354" fmla="*/ 2980300 w 5259479"/>
                  <a:gd name="connsiteY354" fmla="*/ 380748 h 9200159"/>
                  <a:gd name="connsiteX355" fmla="*/ 2963567 w 5259479"/>
                  <a:gd name="connsiteY355" fmla="*/ 313592 h 9200159"/>
                  <a:gd name="connsiteX356" fmla="*/ 2943322 w 5259479"/>
                  <a:gd name="connsiteY356" fmla="*/ 254182 h 9200159"/>
                  <a:gd name="connsiteX357" fmla="*/ 2919910 w 5259479"/>
                  <a:gd name="connsiteY357" fmla="*/ 202128 h 9200159"/>
                  <a:gd name="connsiteX358" fmla="*/ 2893678 w 5259479"/>
                  <a:gd name="connsiteY358" fmla="*/ 157037 h 9200159"/>
                  <a:gd name="connsiteX359" fmla="*/ 2864973 w 5259479"/>
                  <a:gd name="connsiteY359" fmla="*/ 118518 h 9200159"/>
                  <a:gd name="connsiteX360" fmla="*/ 2834140 w 5259479"/>
                  <a:gd name="connsiteY360" fmla="*/ 86179 h 9200159"/>
                  <a:gd name="connsiteX361" fmla="*/ 2801527 w 5259479"/>
                  <a:gd name="connsiteY361" fmla="*/ 59628 h 9200159"/>
                  <a:gd name="connsiteX362" fmla="*/ 2767479 w 5259479"/>
                  <a:gd name="connsiteY362" fmla="*/ 38475 h 9200159"/>
                  <a:gd name="connsiteX363" fmla="*/ 2732344 w 5259479"/>
                  <a:gd name="connsiteY363" fmla="*/ 22327 h 9200159"/>
                  <a:gd name="connsiteX364" fmla="*/ 2660196 w 5259479"/>
                  <a:gd name="connsiteY364" fmla="*/ 3482 h 9200159"/>
                  <a:gd name="connsiteX365" fmla="*/ 2623875 w 5259479"/>
                  <a:gd name="connsiteY365" fmla="*/ 1 h 9200159"/>
                  <a:gd name="connsiteX0" fmla="*/ 2623875 w 5259479"/>
                  <a:gd name="connsiteY0" fmla="*/ 1 h 9200159"/>
                  <a:gd name="connsiteX1" fmla="*/ 2552475 w 5259479"/>
                  <a:gd name="connsiteY1" fmla="*/ 2965 h 9200159"/>
                  <a:gd name="connsiteX2" fmla="*/ 2485037 w 5259479"/>
                  <a:gd name="connsiteY2" fmla="*/ 16553 h 9200159"/>
                  <a:gd name="connsiteX3" fmla="*/ 2424334 w 5259479"/>
                  <a:gd name="connsiteY3" fmla="*/ 37632 h 9200159"/>
                  <a:gd name="connsiteX4" fmla="*/ 2373136 w 5259479"/>
                  <a:gd name="connsiteY4" fmla="*/ 63069 h 9200159"/>
                  <a:gd name="connsiteX5" fmla="*/ 2337723 w 5259479"/>
                  <a:gd name="connsiteY5" fmla="*/ 88171 h 9200159"/>
                  <a:gd name="connsiteX6" fmla="*/ 2306082 w 5259479"/>
                  <a:gd name="connsiteY6" fmla="*/ 125125 h 9200159"/>
                  <a:gd name="connsiteX7" fmla="*/ 2270898 w 5259479"/>
                  <a:gd name="connsiteY7" fmla="*/ 178520 h 9200159"/>
                  <a:gd name="connsiteX8" fmla="*/ 2232961 w 5259479"/>
                  <a:gd name="connsiteY8" fmla="*/ 246483 h 9200159"/>
                  <a:gd name="connsiteX9" fmla="*/ 2213207 w 5259479"/>
                  <a:gd name="connsiteY9" fmla="*/ 285344 h 9200159"/>
                  <a:gd name="connsiteX10" fmla="*/ 2193060 w 5259479"/>
                  <a:gd name="connsiteY10" fmla="*/ 327146 h 9200159"/>
                  <a:gd name="connsiteX11" fmla="*/ 2172620 w 5259479"/>
                  <a:gd name="connsiteY11" fmla="*/ 371655 h 9200159"/>
                  <a:gd name="connsiteX12" fmla="*/ 2151986 w 5259479"/>
                  <a:gd name="connsiteY12" fmla="*/ 418638 h 9200159"/>
                  <a:gd name="connsiteX13" fmla="*/ 2131255 w 5259479"/>
                  <a:gd name="connsiteY13" fmla="*/ 467860 h 9200159"/>
                  <a:gd name="connsiteX14" fmla="*/ 2110527 w 5259479"/>
                  <a:gd name="connsiteY14" fmla="*/ 519089 h 9200159"/>
                  <a:gd name="connsiteX15" fmla="*/ 2089900 w 5259479"/>
                  <a:gd name="connsiteY15" fmla="*/ 572089 h 9200159"/>
                  <a:gd name="connsiteX16" fmla="*/ 2069473 w 5259479"/>
                  <a:gd name="connsiteY16" fmla="*/ 626628 h 9200159"/>
                  <a:gd name="connsiteX17" fmla="*/ 2049346 w 5259479"/>
                  <a:gd name="connsiteY17" fmla="*/ 682471 h 9200159"/>
                  <a:gd name="connsiteX18" fmla="*/ 2029615 w 5259479"/>
                  <a:gd name="connsiteY18" fmla="*/ 739386 h 9200159"/>
                  <a:gd name="connsiteX19" fmla="*/ 2010382 w 5259479"/>
                  <a:gd name="connsiteY19" fmla="*/ 797137 h 9200159"/>
                  <a:gd name="connsiteX20" fmla="*/ 1991743 w 5259479"/>
                  <a:gd name="connsiteY20" fmla="*/ 855491 h 9200159"/>
                  <a:gd name="connsiteX21" fmla="*/ 1973797 w 5259479"/>
                  <a:gd name="connsiteY21" fmla="*/ 914215 h 9200159"/>
                  <a:gd name="connsiteX22" fmla="*/ 1956644 w 5259479"/>
                  <a:gd name="connsiteY22" fmla="*/ 973075 h 9200159"/>
                  <a:gd name="connsiteX23" fmla="*/ 1940383 w 5259479"/>
                  <a:gd name="connsiteY23" fmla="*/ 1031836 h 9200159"/>
                  <a:gd name="connsiteX24" fmla="*/ 1925111 w 5259479"/>
                  <a:gd name="connsiteY24" fmla="*/ 1090266 h 9200159"/>
                  <a:gd name="connsiteX25" fmla="*/ 1910928 w 5259479"/>
                  <a:gd name="connsiteY25" fmla="*/ 1148130 h 9200159"/>
                  <a:gd name="connsiteX26" fmla="*/ 1897932 w 5259479"/>
                  <a:gd name="connsiteY26" fmla="*/ 1205195 h 9200159"/>
                  <a:gd name="connsiteX27" fmla="*/ 1886222 w 5259479"/>
                  <a:gd name="connsiteY27" fmla="*/ 1261226 h 9200159"/>
                  <a:gd name="connsiteX28" fmla="*/ 1875896 w 5259479"/>
                  <a:gd name="connsiteY28" fmla="*/ 1315991 h 9200159"/>
                  <a:gd name="connsiteX29" fmla="*/ 1867055 w 5259479"/>
                  <a:gd name="connsiteY29" fmla="*/ 1369254 h 9200159"/>
                  <a:gd name="connsiteX30" fmla="*/ 1859795 w 5259479"/>
                  <a:gd name="connsiteY30" fmla="*/ 1420784 h 9200159"/>
                  <a:gd name="connsiteX31" fmla="*/ 1854216 w 5259479"/>
                  <a:gd name="connsiteY31" fmla="*/ 1470344 h 9200159"/>
                  <a:gd name="connsiteX32" fmla="*/ 1848370 w 5259479"/>
                  <a:gd name="connsiteY32" fmla="*/ 1517495 h 9200159"/>
                  <a:gd name="connsiteX33" fmla="*/ 1840064 w 5259479"/>
                  <a:gd name="connsiteY33" fmla="*/ 1564999 h 9200159"/>
                  <a:gd name="connsiteX34" fmla="*/ 1829446 w 5259479"/>
                  <a:gd name="connsiteY34" fmla="*/ 1612803 h 9200159"/>
                  <a:gd name="connsiteX35" fmla="*/ 1816665 w 5259479"/>
                  <a:gd name="connsiteY35" fmla="*/ 1660859 h 9200159"/>
                  <a:gd name="connsiteX36" fmla="*/ 1801871 w 5259479"/>
                  <a:gd name="connsiteY36" fmla="*/ 1709114 h 9200159"/>
                  <a:gd name="connsiteX37" fmla="*/ 1785213 w 5259479"/>
                  <a:gd name="connsiteY37" fmla="*/ 1757518 h 9200159"/>
                  <a:gd name="connsiteX38" fmla="*/ 1766840 w 5259479"/>
                  <a:gd name="connsiteY38" fmla="*/ 1806019 h 9200159"/>
                  <a:gd name="connsiteX39" fmla="*/ 1746901 w 5259479"/>
                  <a:gd name="connsiteY39" fmla="*/ 1854568 h 9200159"/>
                  <a:gd name="connsiteX40" fmla="*/ 1725546 w 5259479"/>
                  <a:gd name="connsiteY40" fmla="*/ 1903112 h 9200159"/>
                  <a:gd name="connsiteX41" fmla="*/ 1702923 w 5259479"/>
                  <a:gd name="connsiteY41" fmla="*/ 1951602 h 9200159"/>
                  <a:gd name="connsiteX42" fmla="*/ 1679182 w 5259479"/>
                  <a:gd name="connsiteY42" fmla="*/ 1999986 h 9200159"/>
                  <a:gd name="connsiteX43" fmla="*/ 1654471 w 5259479"/>
                  <a:gd name="connsiteY43" fmla="*/ 2048213 h 9200159"/>
                  <a:gd name="connsiteX44" fmla="*/ 1628941 w 5259479"/>
                  <a:gd name="connsiteY44" fmla="*/ 2096232 h 9200159"/>
                  <a:gd name="connsiteX45" fmla="*/ 1602740 w 5259479"/>
                  <a:gd name="connsiteY45" fmla="*/ 2143993 h 9200159"/>
                  <a:gd name="connsiteX46" fmla="*/ 1576017 w 5259479"/>
                  <a:gd name="connsiteY46" fmla="*/ 2191444 h 9200159"/>
                  <a:gd name="connsiteX47" fmla="*/ 1548922 w 5259479"/>
                  <a:gd name="connsiteY47" fmla="*/ 2238535 h 9200159"/>
                  <a:gd name="connsiteX48" fmla="*/ 1521604 w 5259479"/>
                  <a:gd name="connsiteY48" fmla="*/ 2285214 h 9200159"/>
                  <a:gd name="connsiteX49" fmla="*/ 1494211 w 5259479"/>
                  <a:gd name="connsiteY49" fmla="*/ 2331431 h 9200159"/>
                  <a:gd name="connsiteX50" fmla="*/ 1413080 w 5259479"/>
                  <a:gd name="connsiteY50" fmla="*/ 2466799 h 9200159"/>
                  <a:gd name="connsiteX51" fmla="*/ 1361356 w 5259479"/>
                  <a:gd name="connsiteY51" fmla="*/ 2553799 h 9200159"/>
                  <a:gd name="connsiteX52" fmla="*/ 1336651 w 5259479"/>
                  <a:gd name="connsiteY52" fmla="*/ 2596173 h 9200159"/>
                  <a:gd name="connsiteX53" fmla="*/ 1312916 w 5259479"/>
                  <a:gd name="connsiteY53" fmla="*/ 2637729 h 9200159"/>
                  <a:gd name="connsiteX54" fmla="*/ 1290299 w 5259479"/>
                  <a:gd name="connsiteY54" fmla="*/ 2678414 h 9200159"/>
                  <a:gd name="connsiteX55" fmla="*/ 1268952 w 5259479"/>
                  <a:gd name="connsiteY55" fmla="*/ 2718179 h 9200159"/>
                  <a:gd name="connsiteX56" fmla="*/ 1249021 w 5259479"/>
                  <a:gd name="connsiteY56" fmla="*/ 2756972 h 9200159"/>
                  <a:gd name="connsiteX57" fmla="*/ 1230658 w 5259479"/>
                  <a:gd name="connsiteY57" fmla="*/ 2794743 h 9200159"/>
                  <a:gd name="connsiteX58" fmla="*/ 1214010 w 5259479"/>
                  <a:gd name="connsiteY58" fmla="*/ 2831441 h 9200159"/>
                  <a:gd name="connsiteX59" fmla="*/ 1199227 w 5259479"/>
                  <a:gd name="connsiteY59" fmla="*/ 2867014 h 9200159"/>
                  <a:gd name="connsiteX60" fmla="*/ 1182861 w 5259479"/>
                  <a:gd name="connsiteY60" fmla="*/ 2908144 h 9200159"/>
                  <a:gd name="connsiteX61" fmla="*/ 1090179 w 5259479"/>
                  <a:gd name="connsiteY61" fmla="*/ 3137377 h 9200159"/>
                  <a:gd name="connsiteX62" fmla="*/ 1050646 w 5259479"/>
                  <a:gd name="connsiteY62" fmla="*/ 3237123 h 9200159"/>
                  <a:gd name="connsiteX63" fmla="*/ 1030910 w 5259479"/>
                  <a:gd name="connsiteY63" fmla="*/ 3288088 h 9200159"/>
                  <a:gd name="connsiteX64" fmla="*/ 1011381 w 5259479"/>
                  <a:gd name="connsiteY64" fmla="*/ 3339572 h 9200159"/>
                  <a:gd name="connsiteX65" fmla="*/ 992198 w 5259479"/>
                  <a:gd name="connsiteY65" fmla="*/ 3391415 h 9200159"/>
                  <a:gd name="connsiteX66" fmla="*/ 973501 w 5259479"/>
                  <a:gd name="connsiteY66" fmla="*/ 3443460 h 9200159"/>
                  <a:gd name="connsiteX67" fmla="*/ 955430 w 5259479"/>
                  <a:gd name="connsiteY67" fmla="*/ 3495547 h 9200159"/>
                  <a:gd name="connsiteX68" fmla="*/ 938124 w 5259479"/>
                  <a:gd name="connsiteY68" fmla="*/ 3547520 h 9200159"/>
                  <a:gd name="connsiteX69" fmla="*/ 921723 w 5259479"/>
                  <a:gd name="connsiteY69" fmla="*/ 3599220 h 9200159"/>
                  <a:gd name="connsiteX70" fmla="*/ 906366 w 5259479"/>
                  <a:gd name="connsiteY70" fmla="*/ 3650488 h 9200159"/>
                  <a:gd name="connsiteX71" fmla="*/ 892193 w 5259479"/>
                  <a:gd name="connsiteY71" fmla="*/ 3701167 h 9200159"/>
                  <a:gd name="connsiteX72" fmla="*/ 879343 w 5259479"/>
                  <a:gd name="connsiteY72" fmla="*/ 3751098 h 9200159"/>
                  <a:gd name="connsiteX73" fmla="*/ 867956 w 5259479"/>
                  <a:gd name="connsiteY73" fmla="*/ 3800123 h 9200159"/>
                  <a:gd name="connsiteX74" fmla="*/ 858172 w 5259479"/>
                  <a:gd name="connsiteY74" fmla="*/ 3848085 h 9200159"/>
                  <a:gd name="connsiteX75" fmla="*/ 850130 w 5259479"/>
                  <a:gd name="connsiteY75" fmla="*/ 3894824 h 9200159"/>
                  <a:gd name="connsiteX76" fmla="*/ 843970 w 5259479"/>
                  <a:gd name="connsiteY76" fmla="*/ 3940183 h 9200159"/>
                  <a:gd name="connsiteX77" fmla="*/ 839831 w 5259479"/>
                  <a:gd name="connsiteY77" fmla="*/ 3984003 h 9200159"/>
                  <a:gd name="connsiteX78" fmla="*/ 837853 w 5259479"/>
                  <a:gd name="connsiteY78" fmla="*/ 4026126 h 9200159"/>
                  <a:gd name="connsiteX79" fmla="*/ 838176 w 5259479"/>
                  <a:gd name="connsiteY79" fmla="*/ 4066395 h 9200159"/>
                  <a:gd name="connsiteX80" fmla="*/ 840939 w 5259479"/>
                  <a:gd name="connsiteY80" fmla="*/ 4104651 h 9200159"/>
                  <a:gd name="connsiteX81" fmla="*/ 846281 w 5259479"/>
                  <a:gd name="connsiteY81" fmla="*/ 4140735 h 9200159"/>
                  <a:gd name="connsiteX82" fmla="*/ 857292 w 5259479"/>
                  <a:gd name="connsiteY82" fmla="*/ 4199215 h 9200159"/>
                  <a:gd name="connsiteX83" fmla="*/ 868749 w 5259479"/>
                  <a:gd name="connsiteY83" fmla="*/ 4263465 h 9200159"/>
                  <a:gd name="connsiteX84" fmla="*/ 880013 w 5259479"/>
                  <a:gd name="connsiteY84" fmla="*/ 4333250 h 9200159"/>
                  <a:gd name="connsiteX85" fmla="*/ 890446 w 5259479"/>
                  <a:gd name="connsiteY85" fmla="*/ 4408334 h 9200159"/>
                  <a:gd name="connsiteX86" fmla="*/ 895153 w 5259479"/>
                  <a:gd name="connsiteY86" fmla="*/ 4447789 h 9200159"/>
                  <a:gd name="connsiteX87" fmla="*/ 899412 w 5259479"/>
                  <a:gd name="connsiteY87" fmla="*/ 4488481 h 9200159"/>
                  <a:gd name="connsiteX88" fmla="*/ 903146 w 5259479"/>
                  <a:gd name="connsiteY88" fmla="*/ 4530379 h 9200159"/>
                  <a:gd name="connsiteX89" fmla="*/ 906273 w 5259479"/>
                  <a:gd name="connsiteY89" fmla="*/ 4573455 h 9200159"/>
                  <a:gd name="connsiteX90" fmla="*/ 908714 w 5259479"/>
                  <a:gd name="connsiteY90" fmla="*/ 4617680 h 9200159"/>
                  <a:gd name="connsiteX91" fmla="*/ 910390 w 5259479"/>
                  <a:gd name="connsiteY91" fmla="*/ 4663022 h 9200159"/>
                  <a:gd name="connsiteX92" fmla="*/ 911220 w 5259479"/>
                  <a:gd name="connsiteY92" fmla="*/ 4709454 h 9200159"/>
                  <a:gd name="connsiteX93" fmla="*/ 911126 w 5259479"/>
                  <a:gd name="connsiteY93" fmla="*/ 4756946 h 9200159"/>
                  <a:gd name="connsiteX94" fmla="*/ 910027 w 5259479"/>
                  <a:gd name="connsiteY94" fmla="*/ 4805468 h 9200159"/>
                  <a:gd name="connsiteX95" fmla="*/ 907844 w 5259479"/>
                  <a:gd name="connsiteY95" fmla="*/ 4854990 h 9200159"/>
                  <a:gd name="connsiteX96" fmla="*/ 904496 w 5259479"/>
                  <a:gd name="connsiteY96" fmla="*/ 4905484 h 9200159"/>
                  <a:gd name="connsiteX97" fmla="*/ 899905 w 5259479"/>
                  <a:gd name="connsiteY97" fmla="*/ 4956920 h 9200159"/>
                  <a:gd name="connsiteX98" fmla="*/ 893990 w 5259479"/>
                  <a:gd name="connsiteY98" fmla="*/ 5009268 h 9200159"/>
                  <a:gd name="connsiteX99" fmla="*/ 886672 w 5259479"/>
                  <a:gd name="connsiteY99" fmla="*/ 5062500 h 9200159"/>
                  <a:gd name="connsiteX100" fmla="*/ 877871 w 5259479"/>
                  <a:gd name="connsiteY100" fmla="*/ 5116584 h 9200159"/>
                  <a:gd name="connsiteX101" fmla="*/ 867508 w 5259479"/>
                  <a:gd name="connsiteY101" fmla="*/ 5171493 h 9200159"/>
                  <a:gd name="connsiteX102" fmla="*/ 855502 w 5259479"/>
                  <a:gd name="connsiteY102" fmla="*/ 5227197 h 9200159"/>
                  <a:gd name="connsiteX103" fmla="*/ 841774 w 5259479"/>
                  <a:gd name="connsiteY103" fmla="*/ 5283665 h 9200159"/>
                  <a:gd name="connsiteX104" fmla="*/ 826244 w 5259479"/>
                  <a:gd name="connsiteY104" fmla="*/ 5340870 h 9200159"/>
                  <a:gd name="connsiteX105" fmla="*/ 808833 w 5259479"/>
                  <a:gd name="connsiteY105" fmla="*/ 5398780 h 9200159"/>
                  <a:gd name="connsiteX106" fmla="*/ 789461 w 5259479"/>
                  <a:gd name="connsiteY106" fmla="*/ 5457368 h 9200159"/>
                  <a:gd name="connsiteX107" fmla="*/ 768047 w 5259479"/>
                  <a:gd name="connsiteY107" fmla="*/ 5516603 h 9200159"/>
                  <a:gd name="connsiteX108" fmla="*/ 744513 w 5259479"/>
                  <a:gd name="connsiteY108" fmla="*/ 5576455 h 9200159"/>
                  <a:gd name="connsiteX109" fmla="*/ 718779 w 5259479"/>
                  <a:gd name="connsiteY109" fmla="*/ 5636897 h 9200159"/>
                  <a:gd name="connsiteX110" fmla="*/ 690765 w 5259479"/>
                  <a:gd name="connsiteY110" fmla="*/ 5697897 h 9200159"/>
                  <a:gd name="connsiteX111" fmla="*/ 660391 w 5259479"/>
                  <a:gd name="connsiteY111" fmla="*/ 5759427 h 9200159"/>
                  <a:gd name="connsiteX112" fmla="*/ 637466 w 5259479"/>
                  <a:gd name="connsiteY112" fmla="*/ 5803204 h 9200159"/>
                  <a:gd name="connsiteX113" fmla="*/ 613400 w 5259479"/>
                  <a:gd name="connsiteY113" fmla="*/ 5847006 h 9200159"/>
                  <a:gd name="connsiteX114" fmla="*/ 588263 w 5259479"/>
                  <a:gd name="connsiteY114" fmla="*/ 5890792 h 9200159"/>
                  <a:gd name="connsiteX115" fmla="*/ 562125 w 5259479"/>
                  <a:gd name="connsiteY115" fmla="*/ 5934520 h 9200159"/>
                  <a:gd name="connsiteX116" fmla="*/ 535055 w 5259479"/>
                  <a:gd name="connsiteY116" fmla="*/ 5978150 h 9200159"/>
                  <a:gd name="connsiteX117" fmla="*/ 507124 w 5259479"/>
                  <a:gd name="connsiteY117" fmla="*/ 6021642 h 9200159"/>
                  <a:gd name="connsiteX118" fmla="*/ 478401 w 5259479"/>
                  <a:gd name="connsiteY118" fmla="*/ 6064955 h 9200159"/>
                  <a:gd name="connsiteX119" fmla="*/ 448956 w 5259479"/>
                  <a:gd name="connsiteY119" fmla="*/ 6108049 h 9200159"/>
                  <a:gd name="connsiteX120" fmla="*/ 418859 w 5259479"/>
                  <a:gd name="connsiteY120" fmla="*/ 6150882 h 9200159"/>
                  <a:gd name="connsiteX121" fmla="*/ 388180 w 5259479"/>
                  <a:gd name="connsiteY121" fmla="*/ 6193414 h 9200159"/>
                  <a:gd name="connsiteX122" fmla="*/ 356987 w 5259479"/>
                  <a:gd name="connsiteY122" fmla="*/ 6235604 h 9200159"/>
                  <a:gd name="connsiteX123" fmla="*/ 325352 w 5259479"/>
                  <a:gd name="connsiteY123" fmla="*/ 6277412 h 9200159"/>
                  <a:gd name="connsiteX124" fmla="*/ 293344 w 5259479"/>
                  <a:gd name="connsiteY124" fmla="*/ 6318797 h 9200159"/>
                  <a:gd name="connsiteX125" fmla="*/ 261033 w 5259479"/>
                  <a:gd name="connsiteY125" fmla="*/ 6359719 h 9200159"/>
                  <a:gd name="connsiteX126" fmla="*/ 228488 w 5259479"/>
                  <a:gd name="connsiteY126" fmla="*/ 6400136 h 9200159"/>
                  <a:gd name="connsiteX127" fmla="*/ 195780 w 5259479"/>
                  <a:gd name="connsiteY127" fmla="*/ 6440009 h 9200159"/>
                  <a:gd name="connsiteX128" fmla="*/ 162978 w 5259479"/>
                  <a:gd name="connsiteY128" fmla="*/ 6479296 h 9200159"/>
                  <a:gd name="connsiteX129" fmla="*/ 130151 w 5259479"/>
                  <a:gd name="connsiteY129" fmla="*/ 6517957 h 9200159"/>
                  <a:gd name="connsiteX130" fmla="*/ 97371 w 5259479"/>
                  <a:gd name="connsiteY130" fmla="*/ 6555951 h 9200159"/>
                  <a:gd name="connsiteX131" fmla="*/ 64706 w 5259479"/>
                  <a:gd name="connsiteY131" fmla="*/ 6593237 h 9200159"/>
                  <a:gd name="connsiteX132" fmla="*/ 32226 w 5259479"/>
                  <a:gd name="connsiteY132" fmla="*/ 6629776 h 9200159"/>
                  <a:gd name="connsiteX133" fmla="*/ 1 w 5259479"/>
                  <a:gd name="connsiteY133" fmla="*/ 6665525 h 9200159"/>
                  <a:gd name="connsiteX134" fmla="*/ 199052 w 5259479"/>
                  <a:gd name="connsiteY134" fmla="*/ 8755958 h 9200159"/>
                  <a:gd name="connsiteX135" fmla="*/ 234763 w 5259479"/>
                  <a:gd name="connsiteY135" fmla="*/ 8786814 h 9200159"/>
                  <a:gd name="connsiteX136" fmla="*/ 308947 w 5259479"/>
                  <a:gd name="connsiteY136" fmla="*/ 8844488 h 9200159"/>
                  <a:gd name="connsiteX137" fmla="*/ 794033 w 5259479"/>
                  <a:gd name="connsiteY137" fmla="*/ 9133154 h 9200159"/>
                  <a:gd name="connsiteX138" fmla="*/ 1074843 w 5259479"/>
                  <a:gd name="connsiteY138" fmla="*/ 9200160 h 9200159"/>
                  <a:gd name="connsiteX139" fmla="*/ 1355043 w 5259479"/>
                  <a:gd name="connsiteY139" fmla="*/ 9083959 h 9200159"/>
                  <a:gd name="connsiteX140" fmla="*/ 1764097 w 5259479"/>
                  <a:gd name="connsiteY140" fmla="*/ 8773200 h 9200159"/>
                  <a:gd name="connsiteX141" fmla="*/ 1925468 w 5259479"/>
                  <a:gd name="connsiteY141" fmla="*/ 8526968 h 9200159"/>
                  <a:gd name="connsiteX142" fmla="*/ 2303914 w 5259479"/>
                  <a:gd name="connsiteY142" fmla="*/ 7971992 h 9200159"/>
                  <a:gd name="connsiteX143" fmla="*/ 2740934 w 5259479"/>
                  <a:gd name="connsiteY143" fmla="*/ 7383855 h 9200159"/>
                  <a:gd name="connsiteX144" fmla="*/ 3078027 w 5259479"/>
                  <a:gd name="connsiteY144" fmla="*/ 7038139 h 9200159"/>
                  <a:gd name="connsiteX145" fmla="*/ 3080871 w 5259479"/>
                  <a:gd name="connsiteY145" fmla="*/ 7036399 h 9200159"/>
                  <a:gd name="connsiteX146" fmla="*/ 3272993 w 5259479"/>
                  <a:gd name="connsiteY146" fmla="*/ 6935271 h 9200159"/>
                  <a:gd name="connsiteX147" fmla="*/ 3446055 w 5259479"/>
                  <a:gd name="connsiteY147" fmla="*/ 6822161 h 9200159"/>
                  <a:gd name="connsiteX148" fmla="*/ 3704930 w 5259479"/>
                  <a:gd name="connsiteY148" fmla="*/ 6622123 h 9200159"/>
                  <a:gd name="connsiteX149" fmla="*/ 4305088 w 5259479"/>
                  <a:gd name="connsiteY149" fmla="*/ 5827524 h 9200159"/>
                  <a:gd name="connsiteX150" fmla="*/ 4321265 w 5259479"/>
                  <a:gd name="connsiteY150" fmla="*/ 5821269 h 9200159"/>
                  <a:gd name="connsiteX151" fmla="*/ 4358883 w 5259479"/>
                  <a:gd name="connsiteY151" fmla="*/ 5801972 h 9200159"/>
                  <a:gd name="connsiteX152" fmla="*/ 4401577 w 5259479"/>
                  <a:gd name="connsiteY152" fmla="*/ 5768834 h 9200159"/>
                  <a:gd name="connsiteX153" fmla="*/ 4432977 w 5259479"/>
                  <a:gd name="connsiteY153" fmla="*/ 5721060 h 9200159"/>
                  <a:gd name="connsiteX154" fmla="*/ 4446334 w 5259479"/>
                  <a:gd name="connsiteY154" fmla="*/ 5692997 h 9200159"/>
                  <a:gd name="connsiteX155" fmla="*/ 4467324 w 5259479"/>
                  <a:gd name="connsiteY155" fmla="*/ 5658715 h 9200159"/>
                  <a:gd name="connsiteX156" fmla="*/ 4494642 w 5259479"/>
                  <a:gd name="connsiteY156" fmla="*/ 5619365 h 9200159"/>
                  <a:gd name="connsiteX157" fmla="*/ 4526983 w 5259479"/>
                  <a:gd name="connsiteY157" fmla="*/ 5576097 h 9200159"/>
                  <a:gd name="connsiteX158" fmla="*/ 4563041 w 5259479"/>
                  <a:gd name="connsiteY158" fmla="*/ 5530061 h 9200159"/>
                  <a:gd name="connsiteX159" fmla="*/ 4601511 w 5259479"/>
                  <a:gd name="connsiteY159" fmla="*/ 5482407 h 9200159"/>
                  <a:gd name="connsiteX160" fmla="*/ 4641089 w 5259479"/>
                  <a:gd name="connsiteY160" fmla="*/ 5434286 h 9200159"/>
                  <a:gd name="connsiteX161" fmla="*/ 4718346 w 5259479"/>
                  <a:gd name="connsiteY161" fmla="*/ 5341241 h 9200159"/>
                  <a:gd name="connsiteX162" fmla="*/ 4750147 w 5259479"/>
                  <a:gd name="connsiteY162" fmla="*/ 5301708 h 9200159"/>
                  <a:gd name="connsiteX163" fmla="*/ 4779429 w 5259479"/>
                  <a:gd name="connsiteY163" fmla="*/ 5262520 h 9200159"/>
                  <a:gd name="connsiteX164" fmla="*/ 4805842 w 5259479"/>
                  <a:gd name="connsiteY164" fmla="*/ 5223037 h 9200159"/>
                  <a:gd name="connsiteX165" fmla="*/ 4829040 w 5259479"/>
                  <a:gd name="connsiteY165" fmla="*/ 5182623 h 9200159"/>
                  <a:gd name="connsiteX166" fmla="*/ 4848675 w 5259479"/>
                  <a:gd name="connsiteY166" fmla="*/ 5140638 h 9200159"/>
                  <a:gd name="connsiteX167" fmla="*/ 4864397 w 5259479"/>
                  <a:gd name="connsiteY167" fmla="*/ 5096445 h 9200159"/>
                  <a:gd name="connsiteX168" fmla="*/ 4875860 w 5259479"/>
                  <a:gd name="connsiteY168" fmla="*/ 5049406 h 9200159"/>
                  <a:gd name="connsiteX169" fmla="*/ 4882716 w 5259479"/>
                  <a:gd name="connsiteY169" fmla="*/ 4998882 h 9200159"/>
                  <a:gd name="connsiteX170" fmla="*/ 4884615 w 5259479"/>
                  <a:gd name="connsiteY170" fmla="*/ 4944235 h 9200159"/>
                  <a:gd name="connsiteX171" fmla="*/ 4881211 w 5259479"/>
                  <a:gd name="connsiteY171" fmla="*/ 4884828 h 9200159"/>
                  <a:gd name="connsiteX172" fmla="*/ 4877518 w 5259479"/>
                  <a:gd name="connsiteY172" fmla="*/ 4832728 h 9200159"/>
                  <a:gd name="connsiteX173" fmla="*/ 4877761 w 5259479"/>
                  <a:gd name="connsiteY173" fmla="*/ 4788104 h 9200159"/>
                  <a:gd name="connsiteX174" fmla="*/ 4882253 w 5259479"/>
                  <a:gd name="connsiteY174" fmla="*/ 4749335 h 9200159"/>
                  <a:gd name="connsiteX175" fmla="*/ 4905234 w 5259479"/>
                  <a:gd name="connsiteY175" fmla="*/ 4682887 h 9200159"/>
                  <a:gd name="connsiteX176" fmla="*/ 4948967 w 5259479"/>
                  <a:gd name="connsiteY176" fmla="*/ 4620429 h 9200159"/>
                  <a:gd name="connsiteX177" fmla="*/ 4979398 w 5259479"/>
                  <a:gd name="connsiteY177" fmla="*/ 4586647 h 9200159"/>
                  <a:gd name="connsiteX178" fmla="*/ 5015956 w 5259479"/>
                  <a:gd name="connsiteY178" fmla="*/ 4549004 h 9200159"/>
                  <a:gd name="connsiteX179" fmla="*/ 5108706 w 5259479"/>
                  <a:gd name="connsiteY179" fmla="*/ 4455657 h 9200159"/>
                  <a:gd name="connsiteX180" fmla="*/ 5141040 w 5259479"/>
                  <a:gd name="connsiteY180" fmla="*/ 4419043 h 9200159"/>
                  <a:gd name="connsiteX181" fmla="*/ 5169194 w 5259479"/>
                  <a:gd name="connsiteY181" fmla="*/ 4379812 h 9200159"/>
                  <a:gd name="connsiteX182" fmla="*/ 5193289 w 5259479"/>
                  <a:gd name="connsiteY182" fmla="*/ 4338319 h 9200159"/>
                  <a:gd name="connsiteX183" fmla="*/ 5213449 w 5259479"/>
                  <a:gd name="connsiteY183" fmla="*/ 4294915 h 9200159"/>
                  <a:gd name="connsiteX184" fmla="*/ 5229794 w 5259479"/>
                  <a:gd name="connsiteY184" fmla="*/ 4249953 h 9200159"/>
                  <a:gd name="connsiteX185" fmla="*/ 5242448 w 5259479"/>
                  <a:gd name="connsiteY185" fmla="*/ 4203787 h 9200159"/>
                  <a:gd name="connsiteX186" fmla="*/ 5251532 w 5259479"/>
                  <a:gd name="connsiteY186" fmla="*/ 4156769 h 9200159"/>
                  <a:gd name="connsiteX187" fmla="*/ 5257168 w 5259479"/>
                  <a:gd name="connsiteY187" fmla="*/ 4109251 h 9200159"/>
                  <a:gd name="connsiteX188" fmla="*/ 5259478 w 5259479"/>
                  <a:gd name="connsiteY188" fmla="*/ 4061588 h 9200159"/>
                  <a:gd name="connsiteX189" fmla="*/ 5258584 w 5259479"/>
                  <a:gd name="connsiteY189" fmla="*/ 4014131 h 9200159"/>
                  <a:gd name="connsiteX190" fmla="*/ 5254609 w 5259479"/>
                  <a:gd name="connsiteY190" fmla="*/ 3967233 h 9200159"/>
                  <a:gd name="connsiteX191" fmla="*/ 5247674 w 5259479"/>
                  <a:gd name="connsiteY191" fmla="*/ 3921248 h 9200159"/>
                  <a:gd name="connsiteX192" fmla="*/ 5237902 w 5259479"/>
                  <a:gd name="connsiteY192" fmla="*/ 3876528 h 9200159"/>
                  <a:gd name="connsiteX193" fmla="*/ 5225414 w 5259479"/>
                  <a:gd name="connsiteY193" fmla="*/ 3833426 h 9200159"/>
                  <a:gd name="connsiteX194" fmla="*/ 5210333 w 5259479"/>
                  <a:gd name="connsiteY194" fmla="*/ 3792295 h 9200159"/>
                  <a:gd name="connsiteX195" fmla="*/ 5192781 w 5259479"/>
                  <a:gd name="connsiteY195" fmla="*/ 3753487 h 9200159"/>
                  <a:gd name="connsiteX196" fmla="*/ 5172879 w 5259479"/>
                  <a:gd name="connsiteY196" fmla="*/ 3717355 h 9200159"/>
                  <a:gd name="connsiteX197" fmla="*/ 5142505 w 5259479"/>
                  <a:gd name="connsiteY197" fmla="*/ 3666739 h 9200159"/>
                  <a:gd name="connsiteX198" fmla="*/ 5116501 w 5259479"/>
                  <a:gd name="connsiteY198" fmla="*/ 3621031 h 9200159"/>
                  <a:gd name="connsiteX199" fmla="*/ 5095056 w 5259479"/>
                  <a:gd name="connsiteY199" fmla="*/ 3578831 h 9200159"/>
                  <a:gd name="connsiteX200" fmla="*/ 5078361 w 5259479"/>
                  <a:gd name="connsiteY200" fmla="*/ 3538740 h 9200159"/>
                  <a:gd name="connsiteX201" fmla="*/ 5066605 w 5259479"/>
                  <a:gd name="connsiteY201" fmla="*/ 3499357 h 9200159"/>
                  <a:gd name="connsiteX202" fmla="*/ 5059977 w 5259479"/>
                  <a:gd name="connsiteY202" fmla="*/ 3459283 h 9200159"/>
                  <a:gd name="connsiteX203" fmla="*/ 5058668 w 5259479"/>
                  <a:gd name="connsiteY203" fmla="*/ 3417118 h 9200159"/>
                  <a:gd name="connsiteX204" fmla="*/ 5062867 w 5259479"/>
                  <a:gd name="connsiteY204" fmla="*/ 3371463 h 9200159"/>
                  <a:gd name="connsiteX205" fmla="*/ 5072763 w 5259479"/>
                  <a:gd name="connsiteY205" fmla="*/ 3320916 h 9200159"/>
                  <a:gd name="connsiteX206" fmla="*/ 5088547 w 5259479"/>
                  <a:gd name="connsiteY206" fmla="*/ 3264079 h 9200159"/>
                  <a:gd name="connsiteX207" fmla="*/ 5110408 w 5259479"/>
                  <a:gd name="connsiteY207" fmla="*/ 3199551 h 9200159"/>
                  <a:gd name="connsiteX208" fmla="*/ 5127289 w 5259479"/>
                  <a:gd name="connsiteY208" fmla="*/ 3145509 h 9200159"/>
                  <a:gd name="connsiteX209" fmla="*/ 5138976 w 5259479"/>
                  <a:gd name="connsiteY209" fmla="*/ 3091646 h 9200159"/>
                  <a:gd name="connsiteX210" fmla="*/ 5145790 w 5259479"/>
                  <a:gd name="connsiteY210" fmla="*/ 3038251 h 9200159"/>
                  <a:gd name="connsiteX211" fmla="*/ 5148055 w 5259479"/>
                  <a:gd name="connsiteY211" fmla="*/ 2985612 h 9200159"/>
                  <a:gd name="connsiteX212" fmla="*/ 5146091 w 5259479"/>
                  <a:gd name="connsiteY212" fmla="*/ 2934017 h 9200159"/>
                  <a:gd name="connsiteX213" fmla="*/ 5140222 w 5259479"/>
                  <a:gd name="connsiteY213" fmla="*/ 2883752 h 9200159"/>
                  <a:gd name="connsiteX214" fmla="*/ 5130769 w 5259479"/>
                  <a:gd name="connsiteY214" fmla="*/ 2835107 h 9200159"/>
                  <a:gd name="connsiteX215" fmla="*/ 5118054 w 5259479"/>
                  <a:gd name="connsiteY215" fmla="*/ 2788368 h 9200159"/>
                  <a:gd name="connsiteX216" fmla="*/ 5102401 w 5259479"/>
                  <a:gd name="connsiteY216" fmla="*/ 2743824 h 9200159"/>
                  <a:gd name="connsiteX217" fmla="*/ 5084130 w 5259479"/>
                  <a:gd name="connsiteY217" fmla="*/ 2701763 h 9200159"/>
                  <a:gd name="connsiteX218" fmla="*/ 5063564 w 5259479"/>
                  <a:gd name="connsiteY218" fmla="*/ 2662471 h 9200159"/>
                  <a:gd name="connsiteX219" fmla="*/ 5041026 w 5259479"/>
                  <a:gd name="connsiteY219" fmla="*/ 2626237 h 9200159"/>
                  <a:gd name="connsiteX220" fmla="*/ 5016837 w 5259479"/>
                  <a:gd name="connsiteY220" fmla="*/ 2593349 h 9200159"/>
                  <a:gd name="connsiteX221" fmla="*/ 4991320 w 5259479"/>
                  <a:gd name="connsiteY221" fmla="*/ 2564094 h 9200159"/>
                  <a:gd name="connsiteX222" fmla="*/ 4963874 w 5259479"/>
                  <a:gd name="connsiteY222" fmla="*/ 2533860 h 9200159"/>
                  <a:gd name="connsiteX223" fmla="*/ 4934022 w 5259479"/>
                  <a:gd name="connsiteY223" fmla="*/ 2498414 h 9200159"/>
                  <a:gd name="connsiteX224" fmla="*/ 4902270 w 5259479"/>
                  <a:gd name="connsiteY224" fmla="*/ 2458607 h 9200159"/>
                  <a:gd name="connsiteX225" fmla="*/ 4869122 w 5259479"/>
                  <a:gd name="connsiteY225" fmla="*/ 2415290 h 9200159"/>
                  <a:gd name="connsiteX226" fmla="*/ 4835086 w 5259479"/>
                  <a:gd name="connsiteY226" fmla="*/ 2369314 h 9200159"/>
                  <a:gd name="connsiteX227" fmla="*/ 4800666 w 5259479"/>
                  <a:gd name="connsiteY227" fmla="*/ 2321528 h 9200159"/>
                  <a:gd name="connsiteX228" fmla="*/ 4766368 w 5259479"/>
                  <a:gd name="connsiteY228" fmla="*/ 2272784 h 9200159"/>
                  <a:gd name="connsiteX229" fmla="*/ 4732698 w 5259479"/>
                  <a:gd name="connsiteY229" fmla="*/ 2223933 h 9200159"/>
                  <a:gd name="connsiteX230" fmla="*/ 4700161 w 5259479"/>
                  <a:gd name="connsiteY230" fmla="*/ 2175824 h 9200159"/>
                  <a:gd name="connsiteX231" fmla="*/ 4669264 w 5259479"/>
                  <a:gd name="connsiteY231" fmla="*/ 2129309 h 9200159"/>
                  <a:gd name="connsiteX232" fmla="*/ 4640512 w 5259479"/>
                  <a:gd name="connsiteY232" fmla="*/ 2085239 h 9200159"/>
                  <a:gd name="connsiteX233" fmla="*/ 4614410 w 5259479"/>
                  <a:gd name="connsiteY233" fmla="*/ 2044463 h 9200159"/>
                  <a:gd name="connsiteX234" fmla="*/ 4591465 w 5259479"/>
                  <a:gd name="connsiteY234" fmla="*/ 2007832 h 9200159"/>
                  <a:gd name="connsiteX235" fmla="*/ 4572182 w 5259479"/>
                  <a:gd name="connsiteY235" fmla="*/ 1976198 h 9200159"/>
                  <a:gd name="connsiteX236" fmla="*/ 4552133 w 5259479"/>
                  <a:gd name="connsiteY236" fmla="*/ 1945333 h 9200159"/>
                  <a:gd name="connsiteX237" fmla="*/ 4526360 w 5259479"/>
                  <a:gd name="connsiteY237" fmla="*/ 1910458 h 9200159"/>
                  <a:gd name="connsiteX238" fmla="*/ 4495283 w 5259479"/>
                  <a:gd name="connsiteY238" fmla="*/ 1872956 h 9200159"/>
                  <a:gd name="connsiteX239" fmla="*/ 4459325 w 5259479"/>
                  <a:gd name="connsiteY239" fmla="*/ 1834211 h 9200159"/>
                  <a:gd name="connsiteX240" fmla="*/ 4418907 w 5259479"/>
                  <a:gd name="connsiteY240" fmla="*/ 1795605 h 9200159"/>
                  <a:gd name="connsiteX241" fmla="*/ 4374451 w 5259479"/>
                  <a:gd name="connsiteY241" fmla="*/ 1758523 h 9200159"/>
                  <a:gd name="connsiteX242" fmla="*/ 4326381 w 5259479"/>
                  <a:gd name="connsiteY242" fmla="*/ 1724347 h 9200159"/>
                  <a:gd name="connsiteX243" fmla="*/ 4275116 w 5259479"/>
                  <a:gd name="connsiteY243" fmla="*/ 1694461 h 9200159"/>
                  <a:gd name="connsiteX244" fmla="*/ 4233206 w 5259479"/>
                  <a:gd name="connsiteY244" fmla="*/ 1676458 h 9200159"/>
                  <a:gd name="connsiteX245" fmla="*/ 4189408 w 5259479"/>
                  <a:gd name="connsiteY245" fmla="*/ 1664454 h 9200159"/>
                  <a:gd name="connsiteX246" fmla="*/ 4143774 w 5259479"/>
                  <a:gd name="connsiteY246" fmla="*/ 1657661 h 9200159"/>
                  <a:gd name="connsiteX247" fmla="*/ 4096357 w 5259479"/>
                  <a:gd name="connsiteY247" fmla="*/ 1655293 h 9200159"/>
                  <a:gd name="connsiteX248" fmla="*/ 4047208 w 5259479"/>
                  <a:gd name="connsiteY248" fmla="*/ 1656563 h 9200159"/>
                  <a:gd name="connsiteX249" fmla="*/ 3996381 w 5259479"/>
                  <a:gd name="connsiteY249" fmla="*/ 1660684 h 9200159"/>
                  <a:gd name="connsiteX250" fmla="*/ 3943927 w 5259479"/>
                  <a:gd name="connsiteY250" fmla="*/ 1666869 h 9200159"/>
                  <a:gd name="connsiteX251" fmla="*/ 3889899 w 5259479"/>
                  <a:gd name="connsiteY251" fmla="*/ 1674332 h 9200159"/>
                  <a:gd name="connsiteX252" fmla="*/ 3849844 w 5259479"/>
                  <a:gd name="connsiteY252" fmla="*/ 1680915 h 9200159"/>
                  <a:gd name="connsiteX253" fmla="*/ 3803943 w 5259479"/>
                  <a:gd name="connsiteY253" fmla="*/ 1690013 h 9200159"/>
                  <a:gd name="connsiteX254" fmla="*/ 3753659 w 5259479"/>
                  <a:gd name="connsiteY254" fmla="*/ 1701435 h 9200159"/>
                  <a:gd name="connsiteX255" fmla="*/ 3700450 w 5259479"/>
                  <a:gd name="connsiteY255" fmla="*/ 1714986 h 9200159"/>
                  <a:gd name="connsiteX256" fmla="*/ 3645777 w 5259479"/>
                  <a:gd name="connsiteY256" fmla="*/ 1730475 h 9200159"/>
                  <a:gd name="connsiteX257" fmla="*/ 3591102 w 5259479"/>
                  <a:gd name="connsiteY257" fmla="*/ 1747708 h 9200159"/>
                  <a:gd name="connsiteX258" fmla="*/ 3537883 w 5259479"/>
                  <a:gd name="connsiteY258" fmla="*/ 1766493 h 9200159"/>
                  <a:gd name="connsiteX259" fmla="*/ 3487583 w 5259479"/>
                  <a:gd name="connsiteY259" fmla="*/ 1786636 h 9200159"/>
                  <a:gd name="connsiteX260" fmla="*/ 3441660 w 5259479"/>
                  <a:gd name="connsiteY260" fmla="*/ 1807946 h 9200159"/>
                  <a:gd name="connsiteX261" fmla="*/ 3401576 w 5259479"/>
                  <a:gd name="connsiteY261" fmla="*/ 1830229 h 9200159"/>
                  <a:gd name="connsiteX262" fmla="*/ 3368791 w 5259479"/>
                  <a:gd name="connsiteY262" fmla="*/ 1853292 h 9200159"/>
                  <a:gd name="connsiteX263" fmla="*/ 3330960 w 5259479"/>
                  <a:gd name="connsiteY263" fmla="*/ 1900989 h 9200159"/>
                  <a:gd name="connsiteX264" fmla="*/ 3319469 w 5259479"/>
                  <a:gd name="connsiteY264" fmla="*/ 1949993 h 9200159"/>
                  <a:gd name="connsiteX265" fmla="*/ 3319347 w 5259479"/>
                  <a:gd name="connsiteY265" fmla="*/ 1993948 h 9200159"/>
                  <a:gd name="connsiteX266" fmla="*/ 3328667 w 5259479"/>
                  <a:gd name="connsiteY266" fmla="*/ 2035160 h 9200159"/>
                  <a:gd name="connsiteX267" fmla="*/ 3345502 w 5259479"/>
                  <a:gd name="connsiteY267" fmla="*/ 2075936 h 9200159"/>
                  <a:gd name="connsiteX268" fmla="*/ 3367923 w 5259479"/>
                  <a:gd name="connsiteY268" fmla="*/ 2118586 h 9200159"/>
                  <a:gd name="connsiteX269" fmla="*/ 3394003 w 5259479"/>
                  <a:gd name="connsiteY269" fmla="*/ 2165415 h 9200159"/>
                  <a:gd name="connsiteX270" fmla="*/ 3433641 w 5259479"/>
                  <a:gd name="connsiteY270" fmla="*/ 2200113 h 9200159"/>
                  <a:gd name="connsiteX271" fmla="*/ 3453362 w 5259479"/>
                  <a:gd name="connsiteY271" fmla="*/ 2191789 h 9200159"/>
                  <a:gd name="connsiteX272" fmla="*/ 3473678 w 5259479"/>
                  <a:gd name="connsiteY272" fmla="*/ 2170118 h 9200159"/>
                  <a:gd name="connsiteX273" fmla="*/ 3495082 w 5259479"/>
                  <a:gd name="connsiteY273" fmla="*/ 2137924 h 9200159"/>
                  <a:gd name="connsiteX274" fmla="*/ 3518070 w 5259479"/>
                  <a:gd name="connsiteY274" fmla="*/ 2098036 h 9200159"/>
                  <a:gd name="connsiteX275" fmla="*/ 3543136 w 5259479"/>
                  <a:gd name="connsiteY275" fmla="*/ 2053277 h 9200159"/>
                  <a:gd name="connsiteX276" fmla="*/ 3570774 w 5259479"/>
                  <a:gd name="connsiteY276" fmla="*/ 2006475 h 9200159"/>
                  <a:gd name="connsiteX277" fmla="*/ 3609189 w 5259479"/>
                  <a:gd name="connsiteY277" fmla="*/ 1951401 h 9200159"/>
                  <a:gd name="connsiteX278" fmla="*/ 3652233 w 5259479"/>
                  <a:gd name="connsiteY278" fmla="*/ 1899962 h 9200159"/>
                  <a:gd name="connsiteX279" fmla="*/ 3696320 w 5259479"/>
                  <a:gd name="connsiteY279" fmla="*/ 1854262 h 9200159"/>
                  <a:gd name="connsiteX280" fmla="*/ 3737863 w 5259479"/>
                  <a:gd name="connsiteY280" fmla="*/ 1816401 h 9200159"/>
                  <a:gd name="connsiteX281" fmla="*/ 3773275 w 5259479"/>
                  <a:gd name="connsiteY281" fmla="*/ 1788480 h 9200159"/>
                  <a:gd name="connsiteX282" fmla="*/ 3811363 w 5259479"/>
                  <a:gd name="connsiteY282" fmla="*/ 1770865 h 9200159"/>
                  <a:gd name="connsiteX283" fmla="*/ 3807581 w 5259479"/>
                  <a:gd name="connsiteY283" fmla="*/ 1782975 h 9200159"/>
                  <a:gd name="connsiteX284" fmla="*/ 3789949 w 5259479"/>
                  <a:gd name="connsiteY284" fmla="*/ 1806761 h 9200159"/>
                  <a:gd name="connsiteX285" fmla="*/ 3727478 w 5259479"/>
                  <a:gd name="connsiteY285" fmla="*/ 1882444 h 9200159"/>
                  <a:gd name="connsiteX286" fmla="*/ 3689808 w 5259479"/>
                  <a:gd name="connsiteY286" fmla="*/ 1930881 h 9200159"/>
                  <a:gd name="connsiteX287" fmla="*/ 3652630 w 5259479"/>
                  <a:gd name="connsiteY287" fmla="*/ 1984077 h 9200159"/>
                  <a:gd name="connsiteX288" fmla="*/ 3619529 w 5259479"/>
                  <a:gd name="connsiteY288" fmla="*/ 2040302 h 9200159"/>
                  <a:gd name="connsiteX289" fmla="*/ 3594091 w 5259479"/>
                  <a:gd name="connsiteY289" fmla="*/ 2097826 h 9200159"/>
                  <a:gd name="connsiteX290" fmla="*/ 3576110 w 5259479"/>
                  <a:gd name="connsiteY290" fmla="*/ 2164811 h 9200159"/>
                  <a:gd name="connsiteX291" fmla="*/ 3568102 w 5259479"/>
                  <a:gd name="connsiteY291" fmla="*/ 2229519 h 9200159"/>
                  <a:gd name="connsiteX292" fmla="*/ 3567497 w 5259479"/>
                  <a:gd name="connsiteY292" fmla="*/ 2289169 h 9200159"/>
                  <a:gd name="connsiteX293" fmla="*/ 3571725 w 5259479"/>
                  <a:gd name="connsiteY293" fmla="*/ 2340980 h 9200159"/>
                  <a:gd name="connsiteX294" fmla="*/ 3578217 w 5259479"/>
                  <a:gd name="connsiteY294" fmla="*/ 2382174 h 9200159"/>
                  <a:gd name="connsiteX295" fmla="*/ 3584404 w 5259479"/>
                  <a:gd name="connsiteY295" fmla="*/ 2409970 h 9200159"/>
                  <a:gd name="connsiteX296" fmla="*/ 3594365 w 5259479"/>
                  <a:gd name="connsiteY296" fmla="*/ 2446136 h 9200159"/>
                  <a:gd name="connsiteX297" fmla="*/ 3594457 w 5259479"/>
                  <a:gd name="connsiteY297" fmla="*/ 2467211 h 9200159"/>
                  <a:gd name="connsiteX298" fmla="*/ 3569997 w 5259479"/>
                  <a:gd name="connsiteY298" fmla="*/ 2502618 h 9200159"/>
                  <a:gd name="connsiteX299" fmla="*/ 3504392 w 5259479"/>
                  <a:gd name="connsiteY299" fmla="*/ 2535177 h 9200159"/>
                  <a:gd name="connsiteX300" fmla="*/ 3453052 w 5259479"/>
                  <a:gd name="connsiteY300" fmla="*/ 2552690 h 9200159"/>
                  <a:gd name="connsiteX301" fmla="*/ 3387697 w 5259479"/>
                  <a:gd name="connsiteY301" fmla="*/ 2572254 h 9200159"/>
                  <a:gd name="connsiteX302" fmla="*/ 3307083 w 5259479"/>
                  <a:gd name="connsiteY302" fmla="*/ 2594790 h 9200159"/>
                  <a:gd name="connsiteX303" fmla="*/ 3209967 w 5259479"/>
                  <a:gd name="connsiteY303" fmla="*/ 2621218 h 9200159"/>
                  <a:gd name="connsiteX304" fmla="*/ 3120813 w 5259479"/>
                  <a:gd name="connsiteY304" fmla="*/ 2643797 h 9200159"/>
                  <a:gd name="connsiteX305" fmla="*/ 3044871 w 5259479"/>
                  <a:gd name="connsiteY305" fmla="*/ 2659671 h 9200159"/>
                  <a:gd name="connsiteX306" fmla="*/ 2981089 w 5259479"/>
                  <a:gd name="connsiteY306" fmla="*/ 2669208 h 9200159"/>
                  <a:gd name="connsiteX307" fmla="*/ 2928417 w 5259479"/>
                  <a:gd name="connsiteY307" fmla="*/ 2672777 h 9200159"/>
                  <a:gd name="connsiteX308" fmla="*/ 2885804 w 5259479"/>
                  <a:gd name="connsiteY308" fmla="*/ 2670746 h 9200159"/>
                  <a:gd name="connsiteX309" fmla="*/ 2826555 w 5259479"/>
                  <a:gd name="connsiteY309" fmla="*/ 2651355 h 9200159"/>
                  <a:gd name="connsiteX310" fmla="*/ 2794938 w 5259479"/>
                  <a:gd name="connsiteY310" fmla="*/ 2613980 h 9200159"/>
                  <a:gd name="connsiteX311" fmla="*/ 2782548 w 5259479"/>
                  <a:gd name="connsiteY311" fmla="*/ 2561567 h 9200159"/>
                  <a:gd name="connsiteX312" fmla="*/ 2780712 w 5259479"/>
                  <a:gd name="connsiteY312" fmla="*/ 2506720 h 9200159"/>
                  <a:gd name="connsiteX313" fmla="*/ 2781287 w 5259479"/>
                  <a:gd name="connsiteY313" fmla="*/ 2469693 h 9200159"/>
                  <a:gd name="connsiteX314" fmla="*/ 2782872 w 5259479"/>
                  <a:gd name="connsiteY314" fmla="*/ 2427312 h 9200159"/>
                  <a:gd name="connsiteX315" fmla="*/ 2785477 w 5259479"/>
                  <a:gd name="connsiteY315" fmla="*/ 2380366 h 9200159"/>
                  <a:gd name="connsiteX316" fmla="*/ 2789113 w 5259479"/>
                  <a:gd name="connsiteY316" fmla="*/ 2329639 h 9200159"/>
                  <a:gd name="connsiteX317" fmla="*/ 2793791 w 5259479"/>
                  <a:gd name="connsiteY317" fmla="*/ 2275921 h 9200159"/>
                  <a:gd name="connsiteX318" fmla="*/ 2799522 w 5259479"/>
                  <a:gd name="connsiteY318" fmla="*/ 2219997 h 9200159"/>
                  <a:gd name="connsiteX319" fmla="*/ 2806316 w 5259479"/>
                  <a:gd name="connsiteY319" fmla="*/ 2162655 h 9200159"/>
                  <a:gd name="connsiteX320" fmla="*/ 2814183 w 5259479"/>
                  <a:gd name="connsiteY320" fmla="*/ 2104681 h 9200159"/>
                  <a:gd name="connsiteX321" fmla="*/ 2823136 w 5259479"/>
                  <a:gd name="connsiteY321" fmla="*/ 2046863 h 9200159"/>
                  <a:gd name="connsiteX322" fmla="*/ 2833183 w 5259479"/>
                  <a:gd name="connsiteY322" fmla="*/ 1989988 h 9200159"/>
                  <a:gd name="connsiteX323" fmla="*/ 2844337 w 5259479"/>
                  <a:gd name="connsiteY323" fmla="*/ 1934842 h 9200159"/>
                  <a:gd name="connsiteX324" fmla="*/ 2856608 w 5259479"/>
                  <a:gd name="connsiteY324" fmla="*/ 1882214 h 9200159"/>
                  <a:gd name="connsiteX325" fmla="*/ 2870006 w 5259479"/>
                  <a:gd name="connsiteY325" fmla="*/ 1832888 h 9200159"/>
                  <a:gd name="connsiteX326" fmla="*/ 2884542 w 5259479"/>
                  <a:gd name="connsiteY326" fmla="*/ 1787654 h 9200159"/>
                  <a:gd name="connsiteX327" fmla="*/ 2893309 w 5259479"/>
                  <a:gd name="connsiteY327" fmla="*/ 1761411 h 9200159"/>
                  <a:gd name="connsiteX328" fmla="*/ 2902302 w 5259479"/>
                  <a:gd name="connsiteY328" fmla="*/ 1731893 h 9200159"/>
                  <a:gd name="connsiteX329" fmla="*/ 2920679 w 5259479"/>
                  <a:gd name="connsiteY329" fmla="*/ 1663724 h 9200159"/>
                  <a:gd name="connsiteX330" fmla="*/ 2929920 w 5259479"/>
                  <a:gd name="connsiteY330" fmla="*/ 1625418 h 9200159"/>
                  <a:gd name="connsiteX331" fmla="*/ 2939101 w 5259479"/>
                  <a:gd name="connsiteY331" fmla="*/ 1584529 h 9200159"/>
                  <a:gd name="connsiteX332" fmla="*/ 2948148 w 5259479"/>
                  <a:gd name="connsiteY332" fmla="*/ 1541229 h 9200159"/>
                  <a:gd name="connsiteX333" fmla="*/ 2956991 w 5259479"/>
                  <a:gd name="connsiteY333" fmla="*/ 1495690 h 9200159"/>
                  <a:gd name="connsiteX334" fmla="*/ 2965557 w 5259479"/>
                  <a:gd name="connsiteY334" fmla="*/ 1448085 h 9200159"/>
                  <a:gd name="connsiteX335" fmla="*/ 2973775 w 5259479"/>
                  <a:gd name="connsiteY335" fmla="*/ 1398587 h 9200159"/>
                  <a:gd name="connsiteX336" fmla="*/ 2981573 w 5259479"/>
                  <a:gd name="connsiteY336" fmla="*/ 1347369 h 9200159"/>
                  <a:gd name="connsiteX337" fmla="*/ 2988880 w 5259479"/>
                  <a:gd name="connsiteY337" fmla="*/ 1294603 h 9200159"/>
                  <a:gd name="connsiteX338" fmla="*/ 2995622 w 5259479"/>
                  <a:gd name="connsiteY338" fmla="*/ 1240462 h 9200159"/>
                  <a:gd name="connsiteX339" fmla="*/ 3001730 w 5259479"/>
                  <a:gd name="connsiteY339" fmla="*/ 1185118 h 9200159"/>
                  <a:gd name="connsiteX340" fmla="*/ 3007130 w 5259479"/>
                  <a:gd name="connsiteY340" fmla="*/ 1128745 h 9200159"/>
                  <a:gd name="connsiteX341" fmla="*/ 3011751 w 5259479"/>
                  <a:gd name="connsiteY341" fmla="*/ 1071515 h 9200159"/>
                  <a:gd name="connsiteX342" fmla="*/ 3015521 w 5259479"/>
                  <a:gd name="connsiteY342" fmla="*/ 1013600 h 9200159"/>
                  <a:gd name="connsiteX343" fmla="*/ 3018369 w 5259479"/>
                  <a:gd name="connsiteY343" fmla="*/ 955173 h 9200159"/>
                  <a:gd name="connsiteX344" fmla="*/ 3020222 w 5259479"/>
                  <a:gd name="connsiteY344" fmla="*/ 896407 h 9200159"/>
                  <a:gd name="connsiteX345" fmla="*/ 3021009 w 5259479"/>
                  <a:gd name="connsiteY345" fmla="*/ 837475 h 9200159"/>
                  <a:gd name="connsiteX346" fmla="*/ 3020657 w 5259479"/>
                  <a:gd name="connsiteY346" fmla="*/ 778549 h 9200159"/>
                  <a:gd name="connsiteX347" fmla="*/ 3019096 w 5259479"/>
                  <a:gd name="connsiteY347" fmla="*/ 719802 h 9200159"/>
                  <a:gd name="connsiteX348" fmla="*/ 3016253 w 5259479"/>
                  <a:gd name="connsiteY348" fmla="*/ 661407 h 9200159"/>
                  <a:gd name="connsiteX349" fmla="*/ 3012057 w 5259479"/>
                  <a:gd name="connsiteY349" fmla="*/ 603536 h 9200159"/>
                  <a:gd name="connsiteX350" fmla="*/ 3006435 w 5259479"/>
                  <a:gd name="connsiteY350" fmla="*/ 546362 h 9200159"/>
                  <a:gd name="connsiteX351" fmla="*/ 2999316 w 5259479"/>
                  <a:gd name="connsiteY351" fmla="*/ 490057 h 9200159"/>
                  <a:gd name="connsiteX352" fmla="*/ 2990629 w 5259479"/>
                  <a:gd name="connsiteY352" fmla="*/ 434795 h 9200159"/>
                  <a:gd name="connsiteX353" fmla="*/ 2980300 w 5259479"/>
                  <a:gd name="connsiteY353" fmla="*/ 380748 h 9200159"/>
                  <a:gd name="connsiteX354" fmla="*/ 2963567 w 5259479"/>
                  <a:gd name="connsiteY354" fmla="*/ 313592 h 9200159"/>
                  <a:gd name="connsiteX355" fmla="*/ 2943322 w 5259479"/>
                  <a:gd name="connsiteY355" fmla="*/ 254182 h 9200159"/>
                  <a:gd name="connsiteX356" fmla="*/ 2919910 w 5259479"/>
                  <a:gd name="connsiteY356" fmla="*/ 202128 h 9200159"/>
                  <a:gd name="connsiteX357" fmla="*/ 2893678 w 5259479"/>
                  <a:gd name="connsiteY357" fmla="*/ 157037 h 9200159"/>
                  <a:gd name="connsiteX358" fmla="*/ 2864973 w 5259479"/>
                  <a:gd name="connsiteY358" fmla="*/ 118518 h 9200159"/>
                  <a:gd name="connsiteX359" fmla="*/ 2834140 w 5259479"/>
                  <a:gd name="connsiteY359" fmla="*/ 86179 h 9200159"/>
                  <a:gd name="connsiteX360" fmla="*/ 2801527 w 5259479"/>
                  <a:gd name="connsiteY360" fmla="*/ 59628 h 9200159"/>
                  <a:gd name="connsiteX361" fmla="*/ 2767479 w 5259479"/>
                  <a:gd name="connsiteY361" fmla="*/ 38475 h 9200159"/>
                  <a:gd name="connsiteX362" fmla="*/ 2732344 w 5259479"/>
                  <a:gd name="connsiteY362" fmla="*/ 22327 h 9200159"/>
                  <a:gd name="connsiteX363" fmla="*/ 2660196 w 5259479"/>
                  <a:gd name="connsiteY363" fmla="*/ 3482 h 9200159"/>
                  <a:gd name="connsiteX364" fmla="*/ 2623875 w 5259479"/>
                  <a:gd name="connsiteY364" fmla="*/ 1 h 9200159"/>
                  <a:gd name="connsiteX0" fmla="*/ 2623875 w 5259479"/>
                  <a:gd name="connsiteY0" fmla="*/ 1 h 9200159"/>
                  <a:gd name="connsiteX1" fmla="*/ 2552475 w 5259479"/>
                  <a:gd name="connsiteY1" fmla="*/ 2965 h 9200159"/>
                  <a:gd name="connsiteX2" fmla="*/ 2485037 w 5259479"/>
                  <a:gd name="connsiteY2" fmla="*/ 16553 h 9200159"/>
                  <a:gd name="connsiteX3" fmla="*/ 2424334 w 5259479"/>
                  <a:gd name="connsiteY3" fmla="*/ 37632 h 9200159"/>
                  <a:gd name="connsiteX4" fmla="*/ 2373136 w 5259479"/>
                  <a:gd name="connsiteY4" fmla="*/ 63069 h 9200159"/>
                  <a:gd name="connsiteX5" fmla="*/ 2337723 w 5259479"/>
                  <a:gd name="connsiteY5" fmla="*/ 88171 h 9200159"/>
                  <a:gd name="connsiteX6" fmla="*/ 2306082 w 5259479"/>
                  <a:gd name="connsiteY6" fmla="*/ 125125 h 9200159"/>
                  <a:gd name="connsiteX7" fmla="*/ 2270898 w 5259479"/>
                  <a:gd name="connsiteY7" fmla="*/ 178520 h 9200159"/>
                  <a:gd name="connsiteX8" fmla="*/ 2232961 w 5259479"/>
                  <a:gd name="connsiteY8" fmla="*/ 246483 h 9200159"/>
                  <a:gd name="connsiteX9" fmla="*/ 2213207 w 5259479"/>
                  <a:gd name="connsiteY9" fmla="*/ 285344 h 9200159"/>
                  <a:gd name="connsiteX10" fmla="*/ 2193060 w 5259479"/>
                  <a:gd name="connsiteY10" fmla="*/ 327146 h 9200159"/>
                  <a:gd name="connsiteX11" fmla="*/ 2172620 w 5259479"/>
                  <a:gd name="connsiteY11" fmla="*/ 371655 h 9200159"/>
                  <a:gd name="connsiteX12" fmla="*/ 2151986 w 5259479"/>
                  <a:gd name="connsiteY12" fmla="*/ 418638 h 9200159"/>
                  <a:gd name="connsiteX13" fmla="*/ 2131255 w 5259479"/>
                  <a:gd name="connsiteY13" fmla="*/ 467860 h 9200159"/>
                  <a:gd name="connsiteX14" fmla="*/ 2110527 w 5259479"/>
                  <a:gd name="connsiteY14" fmla="*/ 519089 h 9200159"/>
                  <a:gd name="connsiteX15" fmla="*/ 2089900 w 5259479"/>
                  <a:gd name="connsiteY15" fmla="*/ 572089 h 9200159"/>
                  <a:gd name="connsiteX16" fmla="*/ 2069473 w 5259479"/>
                  <a:gd name="connsiteY16" fmla="*/ 626628 h 9200159"/>
                  <a:gd name="connsiteX17" fmla="*/ 2049346 w 5259479"/>
                  <a:gd name="connsiteY17" fmla="*/ 682471 h 9200159"/>
                  <a:gd name="connsiteX18" fmla="*/ 2029615 w 5259479"/>
                  <a:gd name="connsiteY18" fmla="*/ 739386 h 9200159"/>
                  <a:gd name="connsiteX19" fmla="*/ 2010382 w 5259479"/>
                  <a:gd name="connsiteY19" fmla="*/ 797137 h 9200159"/>
                  <a:gd name="connsiteX20" fmla="*/ 1991743 w 5259479"/>
                  <a:gd name="connsiteY20" fmla="*/ 855491 h 9200159"/>
                  <a:gd name="connsiteX21" fmla="*/ 1973797 w 5259479"/>
                  <a:gd name="connsiteY21" fmla="*/ 914215 h 9200159"/>
                  <a:gd name="connsiteX22" fmla="*/ 1956644 w 5259479"/>
                  <a:gd name="connsiteY22" fmla="*/ 973075 h 9200159"/>
                  <a:gd name="connsiteX23" fmla="*/ 1940383 w 5259479"/>
                  <a:gd name="connsiteY23" fmla="*/ 1031836 h 9200159"/>
                  <a:gd name="connsiteX24" fmla="*/ 1925111 w 5259479"/>
                  <a:gd name="connsiteY24" fmla="*/ 1090266 h 9200159"/>
                  <a:gd name="connsiteX25" fmla="*/ 1910928 w 5259479"/>
                  <a:gd name="connsiteY25" fmla="*/ 1148130 h 9200159"/>
                  <a:gd name="connsiteX26" fmla="*/ 1897932 w 5259479"/>
                  <a:gd name="connsiteY26" fmla="*/ 1205195 h 9200159"/>
                  <a:gd name="connsiteX27" fmla="*/ 1886222 w 5259479"/>
                  <a:gd name="connsiteY27" fmla="*/ 1261226 h 9200159"/>
                  <a:gd name="connsiteX28" fmla="*/ 1875896 w 5259479"/>
                  <a:gd name="connsiteY28" fmla="*/ 1315991 h 9200159"/>
                  <a:gd name="connsiteX29" fmla="*/ 1867055 w 5259479"/>
                  <a:gd name="connsiteY29" fmla="*/ 1369254 h 9200159"/>
                  <a:gd name="connsiteX30" fmla="*/ 1859795 w 5259479"/>
                  <a:gd name="connsiteY30" fmla="*/ 1420784 h 9200159"/>
                  <a:gd name="connsiteX31" fmla="*/ 1854216 w 5259479"/>
                  <a:gd name="connsiteY31" fmla="*/ 1470344 h 9200159"/>
                  <a:gd name="connsiteX32" fmla="*/ 1848370 w 5259479"/>
                  <a:gd name="connsiteY32" fmla="*/ 1517495 h 9200159"/>
                  <a:gd name="connsiteX33" fmla="*/ 1840064 w 5259479"/>
                  <a:gd name="connsiteY33" fmla="*/ 1564999 h 9200159"/>
                  <a:gd name="connsiteX34" fmla="*/ 1829446 w 5259479"/>
                  <a:gd name="connsiteY34" fmla="*/ 1612803 h 9200159"/>
                  <a:gd name="connsiteX35" fmla="*/ 1816665 w 5259479"/>
                  <a:gd name="connsiteY35" fmla="*/ 1660859 h 9200159"/>
                  <a:gd name="connsiteX36" fmla="*/ 1801871 w 5259479"/>
                  <a:gd name="connsiteY36" fmla="*/ 1709114 h 9200159"/>
                  <a:gd name="connsiteX37" fmla="*/ 1785213 w 5259479"/>
                  <a:gd name="connsiteY37" fmla="*/ 1757518 h 9200159"/>
                  <a:gd name="connsiteX38" fmla="*/ 1766840 w 5259479"/>
                  <a:gd name="connsiteY38" fmla="*/ 1806019 h 9200159"/>
                  <a:gd name="connsiteX39" fmla="*/ 1746901 w 5259479"/>
                  <a:gd name="connsiteY39" fmla="*/ 1854568 h 9200159"/>
                  <a:gd name="connsiteX40" fmla="*/ 1725546 w 5259479"/>
                  <a:gd name="connsiteY40" fmla="*/ 1903112 h 9200159"/>
                  <a:gd name="connsiteX41" fmla="*/ 1702923 w 5259479"/>
                  <a:gd name="connsiteY41" fmla="*/ 1951602 h 9200159"/>
                  <a:gd name="connsiteX42" fmla="*/ 1679182 w 5259479"/>
                  <a:gd name="connsiteY42" fmla="*/ 1999986 h 9200159"/>
                  <a:gd name="connsiteX43" fmla="*/ 1654471 w 5259479"/>
                  <a:gd name="connsiteY43" fmla="*/ 2048213 h 9200159"/>
                  <a:gd name="connsiteX44" fmla="*/ 1628941 w 5259479"/>
                  <a:gd name="connsiteY44" fmla="*/ 2096232 h 9200159"/>
                  <a:gd name="connsiteX45" fmla="*/ 1602740 w 5259479"/>
                  <a:gd name="connsiteY45" fmla="*/ 2143993 h 9200159"/>
                  <a:gd name="connsiteX46" fmla="*/ 1576017 w 5259479"/>
                  <a:gd name="connsiteY46" fmla="*/ 2191444 h 9200159"/>
                  <a:gd name="connsiteX47" fmla="*/ 1548922 w 5259479"/>
                  <a:gd name="connsiteY47" fmla="*/ 2238535 h 9200159"/>
                  <a:gd name="connsiteX48" fmla="*/ 1521604 w 5259479"/>
                  <a:gd name="connsiteY48" fmla="*/ 2285214 h 9200159"/>
                  <a:gd name="connsiteX49" fmla="*/ 1494211 w 5259479"/>
                  <a:gd name="connsiteY49" fmla="*/ 2331431 h 9200159"/>
                  <a:gd name="connsiteX50" fmla="*/ 1413080 w 5259479"/>
                  <a:gd name="connsiteY50" fmla="*/ 2466799 h 9200159"/>
                  <a:gd name="connsiteX51" fmla="*/ 1361356 w 5259479"/>
                  <a:gd name="connsiteY51" fmla="*/ 2553799 h 9200159"/>
                  <a:gd name="connsiteX52" fmla="*/ 1336651 w 5259479"/>
                  <a:gd name="connsiteY52" fmla="*/ 2596173 h 9200159"/>
                  <a:gd name="connsiteX53" fmla="*/ 1312916 w 5259479"/>
                  <a:gd name="connsiteY53" fmla="*/ 2637729 h 9200159"/>
                  <a:gd name="connsiteX54" fmla="*/ 1290299 w 5259479"/>
                  <a:gd name="connsiteY54" fmla="*/ 2678414 h 9200159"/>
                  <a:gd name="connsiteX55" fmla="*/ 1268952 w 5259479"/>
                  <a:gd name="connsiteY55" fmla="*/ 2718179 h 9200159"/>
                  <a:gd name="connsiteX56" fmla="*/ 1249021 w 5259479"/>
                  <a:gd name="connsiteY56" fmla="*/ 2756972 h 9200159"/>
                  <a:gd name="connsiteX57" fmla="*/ 1230658 w 5259479"/>
                  <a:gd name="connsiteY57" fmla="*/ 2794743 h 9200159"/>
                  <a:gd name="connsiteX58" fmla="*/ 1214010 w 5259479"/>
                  <a:gd name="connsiteY58" fmla="*/ 2831441 h 9200159"/>
                  <a:gd name="connsiteX59" fmla="*/ 1199227 w 5259479"/>
                  <a:gd name="connsiteY59" fmla="*/ 2867014 h 9200159"/>
                  <a:gd name="connsiteX60" fmla="*/ 1182861 w 5259479"/>
                  <a:gd name="connsiteY60" fmla="*/ 2908144 h 9200159"/>
                  <a:gd name="connsiteX61" fmla="*/ 1090179 w 5259479"/>
                  <a:gd name="connsiteY61" fmla="*/ 3137377 h 9200159"/>
                  <a:gd name="connsiteX62" fmla="*/ 1050646 w 5259479"/>
                  <a:gd name="connsiteY62" fmla="*/ 3237123 h 9200159"/>
                  <a:gd name="connsiteX63" fmla="*/ 1030910 w 5259479"/>
                  <a:gd name="connsiteY63" fmla="*/ 3288088 h 9200159"/>
                  <a:gd name="connsiteX64" fmla="*/ 1011381 w 5259479"/>
                  <a:gd name="connsiteY64" fmla="*/ 3339572 h 9200159"/>
                  <a:gd name="connsiteX65" fmla="*/ 992198 w 5259479"/>
                  <a:gd name="connsiteY65" fmla="*/ 3391415 h 9200159"/>
                  <a:gd name="connsiteX66" fmla="*/ 973501 w 5259479"/>
                  <a:gd name="connsiteY66" fmla="*/ 3443460 h 9200159"/>
                  <a:gd name="connsiteX67" fmla="*/ 955430 w 5259479"/>
                  <a:gd name="connsiteY67" fmla="*/ 3495547 h 9200159"/>
                  <a:gd name="connsiteX68" fmla="*/ 938124 w 5259479"/>
                  <a:gd name="connsiteY68" fmla="*/ 3547520 h 9200159"/>
                  <a:gd name="connsiteX69" fmla="*/ 921723 w 5259479"/>
                  <a:gd name="connsiteY69" fmla="*/ 3599220 h 9200159"/>
                  <a:gd name="connsiteX70" fmla="*/ 906366 w 5259479"/>
                  <a:gd name="connsiteY70" fmla="*/ 3650488 h 9200159"/>
                  <a:gd name="connsiteX71" fmla="*/ 892193 w 5259479"/>
                  <a:gd name="connsiteY71" fmla="*/ 3701167 h 9200159"/>
                  <a:gd name="connsiteX72" fmla="*/ 879343 w 5259479"/>
                  <a:gd name="connsiteY72" fmla="*/ 3751098 h 9200159"/>
                  <a:gd name="connsiteX73" fmla="*/ 867956 w 5259479"/>
                  <a:gd name="connsiteY73" fmla="*/ 3800123 h 9200159"/>
                  <a:gd name="connsiteX74" fmla="*/ 858172 w 5259479"/>
                  <a:gd name="connsiteY74" fmla="*/ 3848085 h 9200159"/>
                  <a:gd name="connsiteX75" fmla="*/ 850130 w 5259479"/>
                  <a:gd name="connsiteY75" fmla="*/ 3894824 h 9200159"/>
                  <a:gd name="connsiteX76" fmla="*/ 843970 w 5259479"/>
                  <a:gd name="connsiteY76" fmla="*/ 3940183 h 9200159"/>
                  <a:gd name="connsiteX77" fmla="*/ 839831 w 5259479"/>
                  <a:gd name="connsiteY77" fmla="*/ 3984003 h 9200159"/>
                  <a:gd name="connsiteX78" fmla="*/ 837853 w 5259479"/>
                  <a:gd name="connsiteY78" fmla="*/ 4026126 h 9200159"/>
                  <a:gd name="connsiteX79" fmla="*/ 838176 w 5259479"/>
                  <a:gd name="connsiteY79" fmla="*/ 4066395 h 9200159"/>
                  <a:gd name="connsiteX80" fmla="*/ 840939 w 5259479"/>
                  <a:gd name="connsiteY80" fmla="*/ 4104651 h 9200159"/>
                  <a:gd name="connsiteX81" fmla="*/ 846281 w 5259479"/>
                  <a:gd name="connsiteY81" fmla="*/ 4140735 h 9200159"/>
                  <a:gd name="connsiteX82" fmla="*/ 857292 w 5259479"/>
                  <a:gd name="connsiteY82" fmla="*/ 4199215 h 9200159"/>
                  <a:gd name="connsiteX83" fmla="*/ 868749 w 5259479"/>
                  <a:gd name="connsiteY83" fmla="*/ 4263465 h 9200159"/>
                  <a:gd name="connsiteX84" fmla="*/ 880013 w 5259479"/>
                  <a:gd name="connsiteY84" fmla="*/ 4333250 h 9200159"/>
                  <a:gd name="connsiteX85" fmla="*/ 890446 w 5259479"/>
                  <a:gd name="connsiteY85" fmla="*/ 4408334 h 9200159"/>
                  <a:gd name="connsiteX86" fmla="*/ 895153 w 5259479"/>
                  <a:gd name="connsiteY86" fmla="*/ 4447789 h 9200159"/>
                  <a:gd name="connsiteX87" fmla="*/ 899412 w 5259479"/>
                  <a:gd name="connsiteY87" fmla="*/ 4488481 h 9200159"/>
                  <a:gd name="connsiteX88" fmla="*/ 903146 w 5259479"/>
                  <a:gd name="connsiteY88" fmla="*/ 4530379 h 9200159"/>
                  <a:gd name="connsiteX89" fmla="*/ 906273 w 5259479"/>
                  <a:gd name="connsiteY89" fmla="*/ 4573455 h 9200159"/>
                  <a:gd name="connsiteX90" fmla="*/ 908714 w 5259479"/>
                  <a:gd name="connsiteY90" fmla="*/ 4617680 h 9200159"/>
                  <a:gd name="connsiteX91" fmla="*/ 910390 w 5259479"/>
                  <a:gd name="connsiteY91" fmla="*/ 4663022 h 9200159"/>
                  <a:gd name="connsiteX92" fmla="*/ 911220 w 5259479"/>
                  <a:gd name="connsiteY92" fmla="*/ 4709454 h 9200159"/>
                  <a:gd name="connsiteX93" fmla="*/ 911126 w 5259479"/>
                  <a:gd name="connsiteY93" fmla="*/ 4756946 h 9200159"/>
                  <a:gd name="connsiteX94" fmla="*/ 910027 w 5259479"/>
                  <a:gd name="connsiteY94" fmla="*/ 4805468 h 9200159"/>
                  <a:gd name="connsiteX95" fmla="*/ 907844 w 5259479"/>
                  <a:gd name="connsiteY95" fmla="*/ 4854990 h 9200159"/>
                  <a:gd name="connsiteX96" fmla="*/ 904496 w 5259479"/>
                  <a:gd name="connsiteY96" fmla="*/ 4905484 h 9200159"/>
                  <a:gd name="connsiteX97" fmla="*/ 899905 w 5259479"/>
                  <a:gd name="connsiteY97" fmla="*/ 4956920 h 9200159"/>
                  <a:gd name="connsiteX98" fmla="*/ 893990 w 5259479"/>
                  <a:gd name="connsiteY98" fmla="*/ 5009268 h 9200159"/>
                  <a:gd name="connsiteX99" fmla="*/ 886672 w 5259479"/>
                  <a:gd name="connsiteY99" fmla="*/ 5062500 h 9200159"/>
                  <a:gd name="connsiteX100" fmla="*/ 877871 w 5259479"/>
                  <a:gd name="connsiteY100" fmla="*/ 5116584 h 9200159"/>
                  <a:gd name="connsiteX101" fmla="*/ 867508 w 5259479"/>
                  <a:gd name="connsiteY101" fmla="*/ 5171493 h 9200159"/>
                  <a:gd name="connsiteX102" fmla="*/ 855502 w 5259479"/>
                  <a:gd name="connsiteY102" fmla="*/ 5227197 h 9200159"/>
                  <a:gd name="connsiteX103" fmla="*/ 841774 w 5259479"/>
                  <a:gd name="connsiteY103" fmla="*/ 5283665 h 9200159"/>
                  <a:gd name="connsiteX104" fmla="*/ 826244 w 5259479"/>
                  <a:gd name="connsiteY104" fmla="*/ 5340870 h 9200159"/>
                  <a:gd name="connsiteX105" fmla="*/ 808833 w 5259479"/>
                  <a:gd name="connsiteY105" fmla="*/ 5398780 h 9200159"/>
                  <a:gd name="connsiteX106" fmla="*/ 789461 w 5259479"/>
                  <a:gd name="connsiteY106" fmla="*/ 5457368 h 9200159"/>
                  <a:gd name="connsiteX107" fmla="*/ 768047 w 5259479"/>
                  <a:gd name="connsiteY107" fmla="*/ 5516603 h 9200159"/>
                  <a:gd name="connsiteX108" fmla="*/ 744513 w 5259479"/>
                  <a:gd name="connsiteY108" fmla="*/ 5576455 h 9200159"/>
                  <a:gd name="connsiteX109" fmla="*/ 718779 w 5259479"/>
                  <a:gd name="connsiteY109" fmla="*/ 5636897 h 9200159"/>
                  <a:gd name="connsiteX110" fmla="*/ 690765 w 5259479"/>
                  <a:gd name="connsiteY110" fmla="*/ 5697897 h 9200159"/>
                  <a:gd name="connsiteX111" fmla="*/ 660391 w 5259479"/>
                  <a:gd name="connsiteY111" fmla="*/ 5759427 h 9200159"/>
                  <a:gd name="connsiteX112" fmla="*/ 637466 w 5259479"/>
                  <a:gd name="connsiteY112" fmla="*/ 5803204 h 9200159"/>
                  <a:gd name="connsiteX113" fmla="*/ 613400 w 5259479"/>
                  <a:gd name="connsiteY113" fmla="*/ 5847006 h 9200159"/>
                  <a:gd name="connsiteX114" fmla="*/ 588263 w 5259479"/>
                  <a:gd name="connsiteY114" fmla="*/ 5890792 h 9200159"/>
                  <a:gd name="connsiteX115" fmla="*/ 562125 w 5259479"/>
                  <a:gd name="connsiteY115" fmla="*/ 5934520 h 9200159"/>
                  <a:gd name="connsiteX116" fmla="*/ 535055 w 5259479"/>
                  <a:gd name="connsiteY116" fmla="*/ 5978150 h 9200159"/>
                  <a:gd name="connsiteX117" fmla="*/ 507124 w 5259479"/>
                  <a:gd name="connsiteY117" fmla="*/ 6021642 h 9200159"/>
                  <a:gd name="connsiteX118" fmla="*/ 478401 w 5259479"/>
                  <a:gd name="connsiteY118" fmla="*/ 6064955 h 9200159"/>
                  <a:gd name="connsiteX119" fmla="*/ 448956 w 5259479"/>
                  <a:gd name="connsiteY119" fmla="*/ 6108049 h 9200159"/>
                  <a:gd name="connsiteX120" fmla="*/ 418859 w 5259479"/>
                  <a:gd name="connsiteY120" fmla="*/ 6150882 h 9200159"/>
                  <a:gd name="connsiteX121" fmla="*/ 388180 w 5259479"/>
                  <a:gd name="connsiteY121" fmla="*/ 6193414 h 9200159"/>
                  <a:gd name="connsiteX122" fmla="*/ 356987 w 5259479"/>
                  <a:gd name="connsiteY122" fmla="*/ 6235604 h 9200159"/>
                  <a:gd name="connsiteX123" fmla="*/ 325352 w 5259479"/>
                  <a:gd name="connsiteY123" fmla="*/ 6277412 h 9200159"/>
                  <a:gd name="connsiteX124" fmla="*/ 293344 w 5259479"/>
                  <a:gd name="connsiteY124" fmla="*/ 6318797 h 9200159"/>
                  <a:gd name="connsiteX125" fmla="*/ 261033 w 5259479"/>
                  <a:gd name="connsiteY125" fmla="*/ 6359719 h 9200159"/>
                  <a:gd name="connsiteX126" fmla="*/ 228488 w 5259479"/>
                  <a:gd name="connsiteY126" fmla="*/ 6400136 h 9200159"/>
                  <a:gd name="connsiteX127" fmla="*/ 195780 w 5259479"/>
                  <a:gd name="connsiteY127" fmla="*/ 6440009 h 9200159"/>
                  <a:gd name="connsiteX128" fmla="*/ 162978 w 5259479"/>
                  <a:gd name="connsiteY128" fmla="*/ 6479296 h 9200159"/>
                  <a:gd name="connsiteX129" fmla="*/ 130151 w 5259479"/>
                  <a:gd name="connsiteY129" fmla="*/ 6517957 h 9200159"/>
                  <a:gd name="connsiteX130" fmla="*/ 97371 w 5259479"/>
                  <a:gd name="connsiteY130" fmla="*/ 6555951 h 9200159"/>
                  <a:gd name="connsiteX131" fmla="*/ 64706 w 5259479"/>
                  <a:gd name="connsiteY131" fmla="*/ 6593237 h 9200159"/>
                  <a:gd name="connsiteX132" fmla="*/ 32226 w 5259479"/>
                  <a:gd name="connsiteY132" fmla="*/ 6629776 h 9200159"/>
                  <a:gd name="connsiteX133" fmla="*/ 1 w 5259479"/>
                  <a:gd name="connsiteY133" fmla="*/ 6665525 h 9200159"/>
                  <a:gd name="connsiteX134" fmla="*/ 199052 w 5259479"/>
                  <a:gd name="connsiteY134" fmla="*/ 8755958 h 9200159"/>
                  <a:gd name="connsiteX135" fmla="*/ 234763 w 5259479"/>
                  <a:gd name="connsiteY135" fmla="*/ 8786814 h 9200159"/>
                  <a:gd name="connsiteX136" fmla="*/ 794033 w 5259479"/>
                  <a:gd name="connsiteY136" fmla="*/ 9133154 h 9200159"/>
                  <a:gd name="connsiteX137" fmla="*/ 1074843 w 5259479"/>
                  <a:gd name="connsiteY137" fmla="*/ 9200160 h 9200159"/>
                  <a:gd name="connsiteX138" fmla="*/ 1355043 w 5259479"/>
                  <a:gd name="connsiteY138" fmla="*/ 9083959 h 9200159"/>
                  <a:gd name="connsiteX139" fmla="*/ 1764097 w 5259479"/>
                  <a:gd name="connsiteY139" fmla="*/ 8773200 h 9200159"/>
                  <a:gd name="connsiteX140" fmla="*/ 1925468 w 5259479"/>
                  <a:gd name="connsiteY140" fmla="*/ 8526968 h 9200159"/>
                  <a:gd name="connsiteX141" fmla="*/ 2303914 w 5259479"/>
                  <a:gd name="connsiteY141" fmla="*/ 7971992 h 9200159"/>
                  <a:gd name="connsiteX142" fmla="*/ 2740934 w 5259479"/>
                  <a:gd name="connsiteY142" fmla="*/ 7383855 h 9200159"/>
                  <a:gd name="connsiteX143" fmla="*/ 3078027 w 5259479"/>
                  <a:gd name="connsiteY143" fmla="*/ 7038139 h 9200159"/>
                  <a:gd name="connsiteX144" fmla="*/ 3080871 w 5259479"/>
                  <a:gd name="connsiteY144" fmla="*/ 7036399 h 9200159"/>
                  <a:gd name="connsiteX145" fmla="*/ 3272993 w 5259479"/>
                  <a:gd name="connsiteY145" fmla="*/ 6935271 h 9200159"/>
                  <a:gd name="connsiteX146" fmla="*/ 3446055 w 5259479"/>
                  <a:gd name="connsiteY146" fmla="*/ 6822161 h 9200159"/>
                  <a:gd name="connsiteX147" fmla="*/ 3704930 w 5259479"/>
                  <a:gd name="connsiteY147" fmla="*/ 6622123 h 9200159"/>
                  <a:gd name="connsiteX148" fmla="*/ 4305088 w 5259479"/>
                  <a:gd name="connsiteY148" fmla="*/ 5827524 h 9200159"/>
                  <a:gd name="connsiteX149" fmla="*/ 4321265 w 5259479"/>
                  <a:gd name="connsiteY149" fmla="*/ 5821269 h 9200159"/>
                  <a:gd name="connsiteX150" fmla="*/ 4358883 w 5259479"/>
                  <a:gd name="connsiteY150" fmla="*/ 5801972 h 9200159"/>
                  <a:gd name="connsiteX151" fmla="*/ 4401577 w 5259479"/>
                  <a:gd name="connsiteY151" fmla="*/ 5768834 h 9200159"/>
                  <a:gd name="connsiteX152" fmla="*/ 4432977 w 5259479"/>
                  <a:gd name="connsiteY152" fmla="*/ 5721060 h 9200159"/>
                  <a:gd name="connsiteX153" fmla="*/ 4446334 w 5259479"/>
                  <a:gd name="connsiteY153" fmla="*/ 5692997 h 9200159"/>
                  <a:gd name="connsiteX154" fmla="*/ 4467324 w 5259479"/>
                  <a:gd name="connsiteY154" fmla="*/ 5658715 h 9200159"/>
                  <a:gd name="connsiteX155" fmla="*/ 4494642 w 5259479"/>
                  <a:gd name="connsiteY155" fmla="*/ 5619365 h 9200159"/>
                  <a:gd name="connsiteX156" fmla="*/ 4526983 w 5259479"/>
                  <a:gd name="connsiteY156" fmla="*/ 5576097 h 9200159"/>
                  <a:gd name="connsiteX157" fmla="*/ 4563041 w 5259479"/>
                  <a:gd name="connsiteY157" fmla="*/ 5530061 h 9200159"/>
                  <a:gd name="connsiteX158" fmla="*/ 4601511 w 5259479"/>
                  <a:gd name="connsiteY158" fmla="*/ 5482407 h 9200159"/>
                  <a:gd name="connsiteX159" fmla="*/ 4641089 w 5259479"/>
                  <a:gd name="connsiteY159" fmla="*/ 5434286 h 9200159"/>
                  <a:gd name="connsiteX160" fmla="*/ 4718346 w 5259479"/>
                  <a:gd name="connsiteY160" fmla="*/ 5341241 h 9200159"/>
                  <a:gd name="connsiteX161" fmla="*/ 4750147 w 5259479"/>
                  <a:gd name="connsiteY161" fmla="*/ 5301708 h 9200159"/>
                  <a:gd name="connsiteX162" fmla="*/ 4779429 w 5259479"/>
                  <a:gd name="connsiteY162" fmla="*/ 5262520 h 9200159"/>
                  <a:gd name="connsiteX163" fmla="*/ 4805842 w 5259479"/>
                  <a:gd name="connsiteY163" fmla="*/ 5223037 h 9200159"/>
                  <a:gd name="connsiteX164" fmla="*/ 4829040 w 5259479"/>
                  <a:gd name="connsiteY164" fmla="*/ 5182623 h 9200159"/>
                  <a:gd name="connsiteX165" fmla="*/ 4848675 w 5259479"/>
                  <a:gd name="connsiteY165" fmla="*/ 5140638 h 9200159"/>
                  <a:gd name="connsiteX166" fmla="*/ 4864397 w 5259479"/>
                  <a:gd name="connsiteY166" fmla="*/ 5096445 h 9200159"/>
                  <a:gd name="connsiteX167" fmla="*/ 4875860 w 5259479"/>
                  <a:gd name="connsiteY167" fmla="*/ 5049406 h 9200159"/>
                  <a:gd name="connsiteX168" fmla="*/ 4882716 w 5259479"/>
                  <a:gd name="connsiteY168" fmla="*/ 4998882 h 9200159"/>
                  <a:gd name="connsiteX169" fmla="*/ 4884615 w 5259479"/>
                  <a:gd name="connsiteY169" fmla="*/ 4944235 h 9200159"/>
                  <a:gd name="connsiteX170" fmla="*/ 4881211 w 5259479"/>
                  <a:gd name="connsiteY170" fmla="*/ 4884828 h 9200159"/>
                  <a:gd name="connsiteX171" fmla="*/ 4877518 w 5259479"/>
                  <a:gd name="connsiteY171" fmla="*/ 4832728 h 9200159"/>
                  <a:gd name="connsiteX172" fmla="*/ 4877761 w 5259479"/>
                  <a:gd name="connsiteY172" fmla="*/ 4788104 h 9200159"/>
                  <a:gd name="connsiteX173" fmla="*/ 4882253 w 5259479"/>
                  <a:gd name="connsiteY173" fmla="*/ 4749335 h 9200159"/>
                  <a:gd name="connsiteX174" fmla="*/ 4905234 w 5259479"/>
                  <a:gd name="connsiteY174" fmla="*/ 4682887 h 9200159"/>
                  <a:gd name="connsiteX175" fmla="*/ 4948967 w 5259479"/>
                  <a:gd name="connsiteY175" fmla="*/ 4620429 h 9200159"/>
                  <a:gd name="connsiteX176" fmla="*/ 4979398 w 5259479"/>
                  <a:gd name="connsiteY176" fmla="*/ 4586647 h 9200159"/>
                  <a:gd name="connsiteX177" fmla="*/ 5015956 w 5259479"/>
                  <a:gd name="connsiteY177" fmla="*/ 4549004 h 9200159"/>
                  <a:gd name="connsiteX178" fmla="*/ 5108706 w 5259479"/>
                  <a:gd name="connsiteY178" fmla="*/ 4455657 h 9200159"/>
                  <a:gd name="connsiteX179" fmla="*/ 5141040 w 5259479"/>
                  <a:gd name="connsiteY179" fmla="*/ 4419043 h 9200159"/>
                  <a:gd name="connsiteX180" fmla="*/ 5169194 w 5259479"/>
                  <a:gd name="connsiteY180" fmla="*/ 4379812 h 9200159"/>
                  <a:gd name="connsiteX181" fmla="*/ 5193289 w 5259479"/>
                  <a:gd name="connsiteY181" fmla="*/ 4338319 h 9200159"/>
                  <a:gd name="connsiteX182" fmla="*/ 5213449 w 5259479"/>
                  <a:gd name="connsiteY182" fmla="*/ 4294915 h 9200159"/>
                  <a:gd name="connsiteX183" fmla="*/ 5229794 w 5259479"/>
                  <a:gd name="connsiteY183" fmla="*/ 4249953 h 9200159"/>
                  <a:gd name="connsiteX184" fmla="*/ 5242448 w 5259479"/>
                  <a:gd name="connsiteY184" fmla="*/ 4203787 h 9200159"/>
                  <a:gd name="connsiteX185" fmla="*/ 5251532 w 5259479"/>
                  <a:gd name="connsiteY185" fmla="*/ 4156769 h 9200159"/>
                  <a:gd name="connsiteX186" fmla="*/ 5257168 w 5259479"/>
                  <a:gd name="connsiteY186" fmla="*/ 4109251 h 9200159"/>
                  <a:gd name="connsiteX187" fmla="*/ 5259478 w 5259479"/>
                  <a:gd name="connsiteY187" fmla="*/ 4061588 h 9200159"/>
                  <a:gd name="connsiteX188" fmla="*/ 5258584 w 5259479"/>
                  <a:gd name="connsiteY188" fmla="*/ 4014131 h 9200159"/>
                  <a:gd name="connsiteX189" fmla="*/ 5254609 w 5259479"/>
                  <a:gd name="connsiteY189" fmla="*/ 3967233 h 9200159"/>
                  <a:gd name="connsiteX190" fmla="*/ 5247674 w 5259479"/>
                  <a:gd name="connsiteY190" fmla="*/ 3921248 h 9200159"/>
                  <a:gd name="connsiteX191" fmla="*/ 5237902 w 5259479"/>
                  <a:gd name="connsiteY191" fmla="*/ 3876528 h 9200159"/>
                  <a:gd name="connsiteX192" fmla="*/ 5225414 w 5259479"/>
                  <a:gd name="connsiteY192" fmla="*/ 3833426 h 9200159"/>
                  <a:gd name="connsiteX193" fmla="*/ 5210333 w 5259479"/>
                  <a:gd name="connsiteY193" fmla="*/ 3792295 h 9200159"/>
                  <a:gd name="connsiteX194" fmla="*/ 5192781 w 5259479"/>
                  <a:gd name="connsiteY194" fmla="*/ 3753487 h 9200159"/>
                  <a:gd name="connsiteX195" fmla="*/ 5172879 w 5259479"/>
                  <a:gd name="connsiteY195" fmla="*/ 3717355 h 9200159"/>
                  <a:gd name="connsiteX196" fmla="*/ 5142505 w 5259479"/>
                  <a:gd name="connsiteY196" fmla="*/ 3666739 h 9200159"/>
                  <a:gd name="connsiteX197" fmla="*/ 5116501 w 5259479"/>
                  <a:gd name="connsiteY197" fmla="*/ 3621031 h 9200159"/>
                  <a:gd name="connsiteX198" fmla="*/ 5095056 w 5259479"/>
                  <a:gd name="connsiteY198" fmla="*/ 3578831 h 9200159"/>
                  <a:gd name="connsiteX199" fmla="*/ 5078361 w 5259479"/>
                  <a:gd name="connsiteY199" fmla="*/ 3538740 h 9200159"/>
                  <a:gd name="connsiteX200" fmla="*/ 5066605 w 5259479"/>
                  <a:gd name="connsiteY200" fmla="*/ 3499357 h 9200159"/>
                  <a:gd name="connsiteX201" fmla="*/ 5059977 w 5259479"/>
                  <a:gd name="connsiteY201" fmla="*/ 3459283 h 9200159"/>
                  <a:gd name="connsiteX202" fmla="*/ 5058668 w 5259479"/>
                  <a:gd name="connsiteY202" fmla="*/ 3417118 h 9200159"/>
                  <a:gd name="connsiteX203" fmla="*/ 5062867 w 5259479"/>
                  <a:gd name="connsiteY203" fmla="*/ 3371463 h 9200159"/>
                  <a:gd name="connsiteX204" fmla="*/ 5072763 w 5259479"/>
                  <a:gd name="connsiteY204" fmla="*/ 3320916 h 9200159"/>
                  <a:gd name="connsiteX205" fmla="*/ 5088547 w 5259479"/>
                  <a:gd name="connsiteY205" fmla="*/ 3264079 h 9200159"/>
                  <a:gd name="connsiteX206" fmla="*/ 5110408 w 5259479"/>
                  <a:gd name="connsiteY206" fmla="*/ 3199551 h 9200159"/>
                  <a:gd name="connsiteX207" fmla="*/ 5127289 w 5259479"/>
                  <a:gd name="connsiteY207" fmla="*/ 3145509 h 9200159"/>
                  <a:gd name="connsiteX208" fmla="*/ 5138976 w 5259479"/>
                  <a:gd name="connsiteY208" fmla="*/ 3091646 h 9200159"/>
                  <a:gd name="connsiteX209" fmla="*/ 5145790 w 5259479"/>
                  <a:gd name="connsiteY209" fmla="*/ 3038251 h 9200159"/>
                  <a:gd name="connsiteX210" fmla="*/ 5148055 w 5259479"/>
                  <a:gd name="connsiteY210" fmla="*/ 2985612 h 9200159"/>
                  <a:gd name="connsiteX211" fmla="*/ 5146091 w 5259479"/>
                  <a:gd name="connsiteY211" fmla="*/ 2934017 h 9200159"/>
                  <a:gd name="connsiteX212" fmla="*/ 5140222 w 5259479"/>
                  <a:gd name="connsiteY212" fmla="*/ 2883752 h 9200159"/>
                  <a:gd name="connsiteX213" fmla="*/ 5130769 w 5259479"/>
                  <a:gd name="connsiteY213" fmla="*/ 2835107 h 9200159"/>
                  <a:gd name="connsiteX214" fmla="*/ 5118054 w 5259479"/>
                  <a:gd name="connsiteY214" fmla="*/ 2788368 h 9200159"/>
                  <a:gd name="connsiteX215" fmla="*/ 5102401 w 5259479"/>
                  <a:gd name="connsiteY215" fmla="*/ 2743824 h 9200159"/>
                  <a:gd name="connsiteX216" fmla="*/ 5084130 w 5259479"/>
                  <a:gd name="connsiteY216" fmla="*/ 2701763 h 9200159"/>
                  <a:gd name="connsiteX217" fmla="*/ 5063564 w 5259479"/>
                  <a:gd name="connsiteY217" fmla="*/ 2662471 h 9200159"/>
                  <a:gd name="connsiteX218" fmla="*/ 5041026 w 5259479"/>
                  <a:gd name="connsiteY218" fmla="*/ 2626237 h 9200159"/>
                  <a:gd name="connsiteX219" fmla="*/ 5016837 w 5259479"/>
                  <a:gd name="connsiteY219" fmla="*/ 2593349 h 9200159"/>
                  <a:gd name="connsiteX220" fmla="*/ 4991320 w 5259479"/>
                  <a:gd name="connsiteY220" fmla="*/ 2564094 h 9200159"/>
                  <a:gd name="connsiteX221" fmla="*/ 4963874 w 5259479"/>
                  <a:gd name="connsiteY221" fmla="*/ 2533860 h 9200159"/>
                  <a:gd name="connsiteX222" fmla="*/ 4934022 w 5259479"/>
                  <a:gd name="connsiteY222" fmla="*/ 2498414 h 9200159"/>
                  <a:gd name="connsiteX223" fmla="*/ 4902270 w 5259479"/>
                  <a:gd name="connsiteY223" fmla="*/ 2458607 h 9200159"/>
                  <a:gd name="connsiteX224" fmla="*/ 4869122 w 5259479"/>
                  <a:gd name="connsiteY224" fmla="*/ 2415290 h 9200159"/>
                  <a:gd name="connsiteX225" fmla="*/ 4835086 w 5259479"/>
                  <a:gd name="connsiteY225" fmla="*/ 2369314 h 9200159"/>
                  <a:gd name="connsiteX226" fmla="*/ 4800666 w 5259479"/>
                  <a:gd name="connsiteY226" fmla="*/ 2321528 h 9200159"/>
                  <a:gd name="connsiteX227" fmla="*/ 4766368 w 5259479"/>
                  <a:gd name="connsiteY227" fmla="*/ 2272784 h 9200159"/>
                  <a:gd name="connsiteX228" fmla="*/ 4732698 w 5259479"/>
                  <a:gd name="connsiteY228" fmla="*/ 2223933 h 9200159"/>
                  <a:gd name="connsiteX229" fmla="*/ 4700161 w 5259479"/>
                  <a:gd name="connsiteY229" fmla="*/ 2175824 h 9200159"/>
                  <a:gd name="connsiteX230" fmla="*/ 4669264 w 5259479"/>
                  <a:gd name="connsiteY230" fmla="*/ 2129309 h 9200159"/>
                  <a:gd name="connsiteX231" fmla="*/ 4640512 w 5259479"/>
                  <a:gd name="connsiteY231" fmla="*/ 2085239 h 9200159"/>
                  <a:gd name="connsiteX232" fmla="*/ 4614410 w 5259479"/>
                  <a:gd name="connsiteY232" fmla="*/ 2044463 h 9200159"/>
                  <a:gd name="connsiteX233" fmla="*/ 4591465 w 5259479"/>
                  <a:gd name="connsiteY233" fmla="*/ 2007832 h 9200159"/>
                  <a:gd name="connsiteX234" fmla="*/ 4572182 w 5259479"/>
                  <a:gd name="connsiteY234" fmla="*/ 1976198 h 9200159"/>
                  <a:gd name="connsiteX235" fmla="*/ 4552133 w 5259479"/>
                  <a:gd name="connsiteY235" fmla="*/ 1945333 h 9200159"/>
                  <a:gd name="connsiteX236" fmla="*/ 4526360 w 5259479"/>
                  <a:gd name="connsiteY236" fmla="*/ 1910458 h 9200159"/>
                  <a:gd name="connsiteX237" fmla="*/ 4495283 w 5259479"/>
                  <a:gd name="connsiteY237" fmla="*/ 1872956 h 9200159"/>
                  <a:gd name="connsiteX238" fmla="*/ 4459325 w 5259479"/>
                  <a:gd name="connsiteY238" fmla="*/ 1834211 h 9200159"/>
                  <a:gd name="connsiteX239" fmla="*/ 4418907 w 5259479"/>
                  <a:gd name="connsiteY239" fmla="*/ 1795605 h 9200159"/>
                  <a:gd name="connsiteX240" fmla="*/ 4374451 w 5259479"/>
                  <a:gd name="connsiteY240" fmla="*/ 1758523 h 9200159"/>
                  <a:gd name="connsiteX241" fmla="*/ 4326381 w 5259479"/>
                  <a:gd name="connsiteY241" fmla="*/ 1724347 h 9200159"/>
                  <a:gd name="connsiteX242" fmla="*/ 4275116 w 5259479"/>
                  <a:gd name="connsiteY242" fmla="*/ 1694461 h 9200159"/>
                  <a:gd name="connsiteX243" fmla="*/ 4233206 w 5259479"/>
                  <a:gd name="connsiteY243" fmla="*/ 1676458 h 9200159"/>
                  <a:gd name="connsiteX244" fmla="*/ 4189408 w 5259479"/>
                  <a:gd name="connsiteY244" fmla="*/ 1664454 h 9200159"/>
                  <a:gd name="connsiteX245" fmla="*/ 4143774 w 5259479"/>
                  <a:gd name="connsiteY245" fmla="*/ 1657661 h 9200159"/>
                  <a:gd name="connsiteX246" fmla="*/ 4096357 w 5259479"/>
                  <a:gd name="connsiteY246" fmla="*/ 1655293 h 9200159"/>
                  <a:gd name="connsiteX247" fmla="*/ 4047208 w 5259479"/>
                  <a:gd name="connsiteY247" fmla="*/ 1656563 h 9200159"/>
                  <a:gd name="connsiteX248" fmla="*/ 3996381 w 5259479"/>
                  <a:gd name="connsiteY248" fmla="*/ 1660684 h 9200159"/>
                  <a:gd name="connsiteX249" fmla="*/ 3943927 w 5259479"/>
                  <a:gd name="connsiteY249" fmla="*/ 1666869 h 9200159"/>
                  <a:gd name="connsiteX250" fmla="*/ 3889899 w 5259479"/>
                  <a:gd name="connsiteY250" fmla="*/ 1674332 h 9200159"/>
                  <a:gd name="connsiteX251" fmla="*/ 3849844 w 5259479"/>
                  <a:gd name="connsiteY251" fmla="*/ 1680915 h 9200159"/>
                  <a:gd name="connsiteX252" fmla="*/ 3803943 w 5259479"/>
                  <a:gd name="connsiteY252" fmla="*/ 1690013 h 9200159"/>
                  <a:gd name="connsiteX253" fmla="*/ 3753659 w 5259479"/>
                  <a:gd name="connsiteY253" fmla="*/ 1701435 h 9200159"/>
                  <a:gd name="connsiteX254" fmla="*/ 3700450 w 5259479"/>
                  <a:gd name="connsiteY254" fmla="*/ 1714986 h 9200159"/>
                  <a:gd name="connsiteX255" fmla="*/ 3645777 w 5259479"/>
                  <a:gd name="connsiteY255" fmla="*/ 1730475 h 9200159"/>
                  <a:gd name="connsiteX256" fmla="*/ 3591102 w 5259479"/>
                  <a:gd name="connsiteY256" fmla="*/ 1747708 h 9200159"/>
                  <a:gd name="connsiteX257" fmla="*/ 3537883 w 5259479"/>
                  <a:gd name="connsiteY257" fmla="*/ 1766493 h 9200159"/>
                  <a:gd name="connsiteX258" fmla="*/ 3487583 w 5259479"/>
                  <a:gd name="connsiteY258" fmla="*/ 1786636 h 9200159"/>
                  <a:gd name="connsiteX259" fmla="*/ 3441660 w 5259479"/>
                  <a:gd name="connsiteY259" fmla="*/ 1807946 h 9200159"/>
                  <a:gd name="connsiteX260" fmla="*/ 3401576 w 5259479"/>
                  <a:gd name="connsiteY260" fmla="*/ 1830229 h 9200159"/>
                  <a:gd name="connsiteX261" fmla="*/ 3368791 w 5259479"/>
                  <a:gd name="connsiteY261" fmla="*/ 1853292 h 9200159"/>
                  <a:gd name="connsiteX262" fmla="*/ 3330960 w 5259479"/>
                  <a:gd name="connsiteY262" fmla="*/ 1900989 h 9200159"/>
                  <a:gd name="connsiteX263" fmla="*/ 3319469 w 5259479"/>
                  <a:gd name="connsiteY263" fmla="*/ 1949993 h 9200159"/>
                  <a:gd name="connsiteX264" fmla="*/ 3319347 w 5259479"/>
                  <a:gd name="connsiteY264" fmla="*/ 1993948 h 9200159"/>
                  <a:gd name="connsiteX265" fmla="*/ 3328667 w 5259479"/>
                  <a:gd name="connsiteY265" fmla="*/ 2035160 h 9200159"/>
                  <a:gd name="connsiteX266" fmla="*/ 3345502 w 5259479"/>
                  <a:gd name="connsiteY266" fmla="*/ 2075936 h 9200159"/>
                  <a:gd name="connsiteX267" fmla="*/ 3367923 w 5259479"/>
                  <a:gd name="connsiteY267" fmla="*/ 2118586 h 9200159"/>
                  <a:gd name="connsiteX268" fmla="*/ 3394003 w 5259479"/>
                  <a:gd name="connsiteY268" fmla="*/ 2165415 h 9200159"/>
                  <a:gd name="connsiteX269" fmla="*/ 3433641 w 5259479"/>
                  <a:gd name="connsiteY269" fmla="*/ 2200113 h 9200159"/>
                  <a:gd name="connsiteX270" fmla="*/ 3453362 w 5259479"/>
                  <a:gd name="connsiteY270" fmla="*/ 2191789 h 9200159"/>
                  <a:gd name="connsiteX271" fmla="*/ 3473678 w 5259479"/>
                  <a:gd name="connsiteY271" fmla="*/ 2170118 h 9200159"/>
                  <a:gd name="connsiteX272" fmla="*/ 3495082 w 5259479"/>
                  <a:gd name="connsiteY272" fmla="*/ 2137924 h 9200159"/>
                  <a:gd name="connsiteX273" fmla="*/ 3518070 w 5259479"/>
                  <a:gd name="connsiteY273" fmla="*/ 2098036 h 9200159"/>
                  <a:gd name="connsiteX274" fmla="*/ 3543136 w 5259479"/>
                  <a:gd name="connsiteY274" fmla="*/ 2053277 h 9200159"/>
                  <a:gd name="connsiteX275" fmla="*/ 3570774 w 5259479"/>
                  <a:gd name="connsiteY275" fmla="*/ 2006475 h 9200159"/>
                  <a:gd name="connsiteX276" fmla="*/ 3609189 w 5259479"/>
                  <a:gd name="connsiteY276" fmla="*/ 1951401 h 9200159"/>
                  <a:gd name="connsiteX277" fmla="*/ 3652233 w 5259479"/>
                  <a:gd name="connsiteY277" fmla="*/ 1899962 h 9200159"/>
                  <a:gd name="connsiteX278" fmla="*/ 3696320 w 5259479"/>
                  <a:gd name="connsiteY278" fmla="*/ 1854262 h 9200159"/>
                  <a:gd name="connsiteX279" fmla="*/ 3737863 w 5259479"/>
                  <a:gd name="connsiteY279" fmla="*/ 1816401 h 9200159"/>
                  <a:gd name="connsiteX280" fmla="*/ 3773275 w 5259479"/>
                  <a:gd name="connsiteY280" fmla="*/ 1788480 h 9200159"/>
                  <a:gd name="connsiteX281" fmla="*/ 3811363 w 5259479"/>
                  <a:gd name="connsiteY281" fmla="*/ 1770865 h 9200159"/>
                  <a:gd name="connsiteX282" fmla="*/ 3807581 w 5259479"/>
                  <a:gd name="connsiteY282" fmla="*/ 1782975 h 9200159"/>
                  <a:gd name="connsiteX283" fmla="*/ 3789949 w 5259479"/>
                  <a:gd name="connsiteY283" fmla="*/ 1806761 h 9200159"/>
                  <a:gd name="connsiteX284" fmla="*/ 3727478 w 5259479"/>
                  <a:gd name="connsiteY284" fmla="*/ 1882444 h 9200159"/>
                  <a:gd name="connsiteX285" fmla="*/ 3689808 w 5259479"/>
                  <a:gd name="connsiteY285" fmla="*/ 1930881 h 9200159"/>
                  <a:gd name="connsiteX286" fmla="*/ 3652630 w 5259479"/>
                  <a:gd name="connsiteY286" fmla="*/ 1984077 h 9200159"/>
                  <a:gd name="connsiteX287" fmla="*/ 3619529 w 5259479"/>
                  <a:gd name="connsiteY287" fmla="*/ 2040302 h 9200159"/>
                  <a:gd name="connsiteX288" fmla="*/ 3594091 w 5259479"/>
                  <a:gd name="connsiteY288" fmla="*/ 2097826 h 9200159"/>
                  <a:gd name="connsiteX289" fmla="*/ 3576110 w 5259479"/>
                  <a:gd name="connsiteY289" fmla="*/ 2164811 h 9200159"/>
                  <a:gd name="connsiteX290" fmla="*/ 3568102 w 5259479"/>
                  <a:gd name="connsiteY290" fmla="*/ 2229519 h 9200159"/>
                  <a:gd name="connsiteX291" fmla="*/ 3567497 w 5259479"/>
                  <a:gd name="connsiteY291" fmla="*/ 2289169 h 9200159"/>
                  <a:gd name="connsiteX292" fmla="*/ 3571725 w 5259479"/>
                  <a:gd name="connsiteY292" fmla="*/ 2340980 h 9200159"/>
                  <a:gd name="connsiteX293" fmla="*/ 3578217 w 5259479"/>
                  <a:gd name="connsiteY293" fmla="*/ 2382174 h 9200159"/>
                  <a:gd name="connsiteX294" fmla="*/ 3584404 w 5259479"/>
                  <a:gd name="connsiteY294" fmla="*/ 2409970 h 9200159"/>
                  <a:gd name="connsiteX295" fmla="*/ 3594365 w 5259479"/>
                  <a:gd name="connsiteY295" fmla="*/ 2446136 h 9200159"/>
                  <a:gd name="connsiteX296" fmla="*/ 3594457 w 5259479"/>
                  <a:gd name="connsiteY296" fmla="*/ 2467211 h 9200159"/>
                  <a:gd name="connsiteX297" fmla="*/ 3569997 w 5259479"/>
                  <a:gd name="connsiteY297" fmla="*/ 2502618 h 9200159"/>
                  <a:gd name="connsiteX298" fmla="*/ 3504392 w 5259479"/>
                  <a:gd name="connsiteY298" fmla="*/ 2535177 h 9200159"/>
                  <a:gd name="connsiteX299" fmla="*/ 3453052 w 5259479"/>
                  <a:gd name="connsiteY299" fmla="*/ 2552690 h 9200159"/>
                  <a:gd name="connsiteX300" fmla="*/ 3387697 w 5259479"/>
                  <a:gd name="connsiteY300" fmla="*/ 2572254 h 9200159"/>
                  <a:gd name="connsiteX301" fmla="*/ 3307083 w 5259479"/>
                  <a:gd name="connsiteY301" fmla="*/ 2594790 h 9200159"/>
                  <a:gd name="connsiteX302" fmla="*/ 3209967 w 5259479"/>
                  <a:gd name="connsiteY302" fmla="*/ 2621218 h 9200159"/>
                  <a:gd name="connsiteX303" fmla="*/ 3120813 w 5259479"/>
                  <a:gd name="connsiteY303" fmla="*/ 2643797 h 9200159"/>
                  <a:gd name="connsiteX304" fmla="*/ 3044871 w 5259479"/>
                  <a:gd name="connsiteY304" fmla="*/ 2659671 h 9200159"/>
                  <a:gd name="connsiteX305" fmla="*/ 2981089 w 5259479"/>
                  <a:gd name="connsiteY305" fmla="*/ 2669208 h 9200159"/>
                  <a:gd name="connsiteX306" fmla="*/ 2928417 w 5259479"/>
                  <a:gd name="connsiteY306" fmla="*/ 2672777 h 9200159"/>
                  <a:gd name="connsiteX307" fmla="*/ 2885804 w 5259479"/>
                  <a:gd name="connsiteY307" fmla="*/ 2670746 h 9200159"/>
                  <a:gd name="connsiteX308" fmla="*/ 2826555 w 5259479"/>
                  <a:gd name="connsiteY308" fmla="*/ 2651355 h 9200159"/>
                  <a:gd name="connsiteX309" fmla="*/ 2794938 w 5259479"/>
                  <a:gd name="connsiteY309" fmla="*/ 2613980 h 9200159"/>
                  <a:gd name="connsiteX310" fmla="*/ 2782548 w 5259479"/>
                  <a:gd name="connsiteY310" fmla="*/ 2561567 h 9200159"/>
                  <a:gd name="connsiteX311" fmla="*/ 2780712 w 5259479"/>
                  <a:gd name="connsiteY311" fmla="*/ 2506720 h 9200159"/>
                  <a:gd name="connsiteX312" fmla="*/ 2781287 w 5259479"/>
                  <a:gd name="connsiteY312" fmla="*/ 2469693 h 9200159"/>
                  <a:gd name="connsiteX313" fmla="*/ 2782872 w 5259479"/>
                  <a:gd name="connsiteY313" fmla="*/ 2427312 h 9200159"/>
                  <a:gd name="connsiteX314" fmla="*/ 2785477 w 5259479"/>
                  <a:gd name="connsiteY314" fmla="*/ 2380366 h 9200159"/>
                  <a:gd name="connsiteX315" fmla="*/ 2789113 w 5259479"/>
                  <a:gd name="connsiteY315" fmla="*/ 2329639 h 9200159"/>
                  <a:gd name="connsiteX316" fmla="*/ 2793791 w 5259479"/>
                  <a:gd name="connsiteY316" fmla="*/ 2275921 h 9200159"/>
                  <a:gd name="connsiteX317" fmla="*/ 2799522 w 5259479"/>
                  <a:gd name="connsiteY317" fmla="*/ 2219997 h 9200159"/>
                  <a:gd name="connsiteX318" fmla="*/ 2806316 w 5259479"/>
                  <a:gd name="connsiteY318" fmla="*/ 2162655 h 9200159"/>
                  <a:gd name="connsiteX319" fmla="*/ 2814183 w 5259479"/>
                  <a:gd name="connsiteY319" fmla="*/ 2104681 h 9200159"/>
                  <a:gd name="connsiteX320" fmla="*/ 2823136 w 5259479"/>
                  <a:gd name="connsiteY320" fmla="*/ 2046863 h 9200159"/>
                  <a:gd name="connsiteX321" fmla="*/ 2833183 w 5259479"/>
                  <a:gd name="connsiteY321" fmla="*/ 1989988 h 9200159"/>
                  <a:gd name="connsiteX322" fmla="*/ 2844337 w 5259479"/>
                  <a:gd name="connsiteY322" fmla="*/ 1934842 h 9200159"/>
                  <a:gd name="connsiteX323" fmla="*/ 2856608 w 5259479"/>
                  <a:gd name="connsiteY323" fmla="*/ 1882214 h 9200159"/>
                  <a:gd name="connsiteX324" fmla="*/ 2870006 w 5259479"/>
                  <a:gd name="connsiteY324" fmla="*/ 1832888 h 9200159"/>
                  <a:gd name="connsiteX325" fmla="*/ 2884542 w 5259479"/>
                  <a:gd name="connsiteY325" fmla="*/ 1787654 h 9200159"/>
                  <a:gd name="connsiteX326" fmla="*/ 2893309 w 5259479"/>
                  <a:gd name="connsiteY326" fmla="*/ 1761411 h 9200159"/>
                  <a:gd name="connsiteX327" fmla="*/ 2902302 w 5259479"/>
                  <a:gd name="connsiteY327" fmla="*/ 1731893 h 9200159"/>
                  <a:gd name="connsiteX328" fmla="*/ 2920679 w 5259479"/>
                  <a:gd name="connsiteY328" fmla="*/ 1663724 h 9200159"/>
                  <a:gd name="connsiteX329" fmla="*/ 2929920 w 5259479"/>
                  <a:gd name="connsiteY329" fmla="*/ 1625418 h 9200159"/>
                  <a:gd name="connsiteX330" fmla="*/ 2939101 w 5259479"/>
                  <a:gd name="connsiteY330" fmla="*/ 1584529 h 9200159"/>
                  <a:gd name="connsiteX331" fmla="*/ 2948148 w 5259479"/>
                  <a:gd name="connsiteY331" fmla="*/ 1541229 h 9200159"/>
                  <a:gd name="connsiteX332" fmla="*/ 2956991 w 5259479"/>
                  <a:gd name="connsiteY332" fmla="*/ 1495690 h 9200159"/>
                  <a:gd name="connsiteX333" fmla="*/ 2965557 w 5259479"/>
                  <a:gd name="connsiteY333" fmla="*/ 1448085 h 9200159"/>
                  <a:gd name="connsiteX334" fmla="*/ 2973775 w 5259479"/>
                  <a:gd name="connsiteY334" fmla="*/ 1398587 h 9200159"/>
                  <a:gd name="connsiteX335" fmla="*/ 2981573 w 5259479"/>
                  <a:gd name="connsiteY335" fmla="*/ 1347369 h 9200159"/>
                  <a:gd name="connsiteX336" fmla="*/ 2988880 w 5259479"/>
                  <a:gd name="connsiteY336" fmla="*/ 1294603 h 9200159"/>
                  <a:gd name="connsiteX337" fmla="*/ 2995622 w 5259479"/>
                  <a:gd name="connsiteY337" fmla="*/ 1240462 h 9200159"/>
                  <a:gd name="connsiteX338" fmla="*/ 3001730 w 5259479"/>
                  <a:gd name="connsiteY338" fmla="*/ 1185118 h 9200159"/>
                  <a:gd name="connsiteX339" fmla="*/ 3007130 w 5259479"/>
                  <a:gd name="connsiteY339" fmla="*/ 1128745 h 9200159"/>
                  <a:gd name="connsiteX340" fmla="*/ 3011751 w 5259479"/>
                  <a:gd name="connsiteY340" fmla="*/ 1071515 h 9200159"/>
                  <a:gd name="connsiteX341" fmla="*/ 3015521 w 5259479"/>
                  <a:gd name="connsiteY341" fmla="*/ 1013600 h 9200159"/>
                  <a:gd name="connsiteX342" fmla="*/ 3018369 w 5259479"/>
                  <a:gd name="connsiteY342" fmla="*/ 955173 h 9200159"/>
                  <a:gd name="connsiteX343" fmla="*/ 3020222 w 5259479"/>
                  <a:gd name="connsiteY343" fmla="*/ 896407 h 9200159"/>
                  <a:gd name="connsiteX344" fmla="*/ 3021009 w 5259479"/>
                  <a:gd name="connsiteY344" fmla="*/ 837475 h 9200159"/>
                  <a:gd name="connsiteX345" fmla="*/ 3020657 w 5259479"/>
                  <a:gd name="connsiteY345" fmla="*/ 778549 h 9200159"/>
                  <a:gd name="connsiteX346" fmla="*/ 3019096 w 5259479"/>
                  <a:gd name="connsiteY346" fmla="*/ 719802 h 9200159"/>
                  <a:gd name="connsiteX347" fmla="*/ 3016253 w 5259479"/>
                  <a:gd name="connsiteY347" fmla="*/ 661407 h 9200159"/>
                  <a:gd name="connsiteX348" fmla="*/ 3012057 w 5259479"/>
                  <a:gd name="connsiteY348" fmla="*/ 603536 h 9200159"/>
                  <a:gd name="connsiteX349" fmla="*/ 3006435 w 5259479"/>
                  <a:gd name="connsiteY349" fmla="*/ 546362 h 9200159"/>
                  <a:gd name="connsiteX350" fmla="*/ 2999316 w 5259479"/>
                  <a:gd name="connsiteY350" fmla="*/ 490057 h 9200159"/>
                  <a:gd name="connsiteX351" fmla="*/ 2990629 w 5259479"/>
                  <a:gd name="connsiteY351" fmla="*/ 434795 h 9200159"/>
                  <a:gd name="connsiteX352" fmla="*/ 2980300 w 5259479"/>
                  <a:gd name="connsiteY352" fmla="*/ 380748 h 9200159"/>
                  <a:gd name="connsiteX353" fmla="*/ 2963567 w 5259479"/>
                  <a:gd name="connsiteY353" fmla="*/ 313592 h 9200159"/>
                  <a:gd name="connsiteX354" fmla="*/ 2943322 w 5259479"/>
                  <a:gd name="connsiteY354" fmla="*/ 254182 h 9200159"/>
                  <a:gd name="connsiteX355" fmla="*/ 2919910 w 5259479"/>
                  <a:gd name="connsiteY355" fmla="*/ 202128 h 9200159"/>
                  <a:gd name="connsiteX356" fmla="*/ 2893678 w 5259479"/>
                  <a:gd name="connsiteY356" fmla="*/ 157037 h 9200159"/>
                  <a:gd name="connsiteX357" fmla="*/ 2864973 w 5259479"/>
                  <a:gd name="connsiteY357" fmla="*/ 118518 h 9200159"/>
                  <a:gd name="connsiteX358" fmla="*/ 2834140 w 5259479"/>
                  <a:gd name="connsiteY358" fmla="*/ 86179 h 9200159"/>
                  <a:gd name="connsiteX359" fmla="*/ 2801527 w 5259479"/>
                  <a:gd name="connsiteY359" fmla="*/ 59628 h 9200159"/>
                  <a:gd name="connsiteX360" fmla="*/ 2767479 w 5259479"/>
                  <a:gd name="connsiteY360" fmla="*/ 38475 h 9200159"/>
                  <a:gd name="connsiteX361" fmla="*/ 2732344 w 5259479"/>
                  <a:gd name="connsiteY361" fmla="*/ 22327 h 9200159"/>
                  <a:gd name="connsiteX362" fmla="*/ 2660196 w 5259479"/>
                  <a:gd name="connsiteY362" fmla="*/ 3482 h 9200159"/>
                  <a:gd name="connsiteX363" fmla="*/ 2623875 w 5259479"/>
                  <a:gd name="connsiteY363" fmla="*/ 1 h 9200159"/>
                  <a:gd name="connsiteX0" fmla="*/ 2623875 w 5259479"/>
                  <a:gd name="connsiteY0" fmla="*/ 1 h 9200159"/>
                  <a:gd name="connsiteX1" fmla="*/ 2552475 w 5259479"/>
                  <a:gd name="connsiteY1" fmla="*/ 2965 h 9200159"/>
                  <a:gd name="connsiteX2" fmla="*/ 2485037 w 5259479"/>
                  <a:gd name="connsiteY2" fmla="*/ 16553 h 9200159"/>
                  <a:gd name="connsiteX3" fmla="*/ 2424334 w 5259479"/>
                  <a:gd name="connsiteY3" fmla="*/ 37632 h 9200159"/>
                  <a:gd name="connsiteX4" fmla="*/ 2373136 w 5259479"/>
                  <a:gd name="connsiteY4" fmla="*/ 63069 h 9200159"/>
                  <a:gd name="connsiteX5" fmla="*/ 2337723 w 5259479"/>
                  <a:gd name="connsiteY5" fmla="*/ 88171 h 9200159"/>
                  <a:gd name="connsiteX6" fmla="*/ 2306082 w 5259479"/>
                  <a:gd name="connsiteY6" fmla="*/ 125125 h 9200159"/>
                  <a:gd name="connsiteX7" fmla="*/ 2270898 w 5259479"/>
                  <a:gd name="connsiteY7" fmla="*/ 178520 h 9200159"/>
                  <a:gd name="connsiteX8" fmla="*/ 2232961 w 5259479"/>
                  <a:gd name="connsiteY8" fmla="*/ 246483 h 9200159"/>
                  <a:gd name="connsiteX9" fmla="*/ 2213207 w 5259479"/>
                  <a:gd name="connsiteY9" fmla="*/ 285344 h 9200159"/>
                  <a:gd name="connsiteX10" fmla="*/ 2193060 w 5259479"/>
                  <a:gd name="connsiteY10" fmla="*/ 327146 h 9200159"/>
                  <a:gd name="connsiteX11" fmla="*/ 2172620 w 5259479"/>
                  <a:gd name="connsiteY11" fmla="*/ 371655 h 9200159"/>
                  <a:gd name="connsiteX12" fmla="*/ 2151986 w 5259479"/>
                  <a:gd name="connsiteY12" fmla="*/ 418638 h 9200159"/>
                  <a:gd name="connsiteX13" fmla="*/ 2131255 w 5259479"/>
                  <a:gd name="connsiteY13" fmla="*/ 467860 h 9200159"/>
                  <a:gd name="connsiteX14" fmla="*/ 2110527 w 5259479"/>
                  <a:gd name="connsiteY14" fmla="*/ 519089 h 9200159"/>
                  <a:gd name="connsiteX15" fmla="*/ 2089900 w 5259479"/>
                  <a:gd name="connsiteY15" fmla="*/ 572089 h 9200159"/>
                  <a:gd name="connsiteX16" fmla="*/ 2069473 w 5259479"/>
                  <a:gd name="connsiteY16" fmla="*/ 626628 h 9200159"/>
                  <a:gd name="connsiteX17" fmla="*/ 2049346 w 5259479"/>
                  <a:gd name="connsiteY17" fmla="*/ 682471 h 9200159"/>
                  <a:gd name="connsiteX18" fmla="*/ 2029615 w 5259479"/>
                  <a:gd name="connsiteY18" fmla="*/ 739386 h 9200159"/>
                  <a:gd name="connsiteX19" fmla="*/ 2010382 w 5259479"/>
                  <a:gd name="connsiteY19" fmla="*/ 797137 h 9200159"/>
                  <a:gd name="connsiteX20" fmla="*/ 1991743 w 5259479"/>
                  <a:gd name="connsiteY20" fmla="*/ 855491 h 9200159"/>
                  <a:gd name="connsiteX21" fmla="*/ 1973797 w 5259479"/>
                  <a:gd name="connsiteY21" fmla="*/ 914215 h 9200159"/>
                  <a:gd name="connsiteX22" fmla="*/ 1956644 w 5259479"/>
                  <a:gd name="connsiteY22" fmla="*/ 973075 h 9200159"/>
                  <a:gd name="connsiteX23" fmla="*/ 1940383 w 5259479"/>
                  <a:gd name="connsiteY23" fmla="*/ 1031836 h 9200159"/>
                  <a:gd name="connsiteX24" fmla="*/ 1925111 w 5259479"/>
                  <a:gd name="connsiteY24" fmla="*/ 1090266 h 9200159"/>
                  <a:gd name="connsiteX25" fmla="*/ 1910928 w 5259479"/>
                  <a:gd name="connsiteY25" fmla="*/ 1148130 h 9200159"/>
                  <a:gd name="connsiteX26" fmla="*/ 1897932 w 5259479"/>
                  <a:gd name="connsiteY26" fmla="*/ 1205195 h 9200159"/>
                  <a:gd name="connsiteX27" fmla="*/ 1886222 w 5259479"/>
                  <a:gd name="connsiteY27" fmla="*/ 1261226 h 9200159"/>
                  <a:gd name="connsiteX28" fmla="*/ 1875896 w 5259479"/>
                  <a:gd name="connsiteY28" fmla="*/ 1315991 h 9200159"/>
                  <a:gd name="connsiteX29" fmla="*/ 1867055 w 5259479"/>
                  <a:gd name="connsiteY29" fmla="*/ 1369254 h 9200159"/>
                  <a:gd name="connsiteX30" fmla="*/ 1859795 w 5259479"/>
                  <a:gd name="connsiteY30" fmla="*/ 1420784 h 9200159"/>
                  <a:gd name="connsiteX31" fmla="*/ 1854216 w 5259479"/>
                  <a:gd name="connsiteY31" fmla="*/ 1470344 h 9200159"/>
                  <a:gd name="connsiteX32" fmla="*/ 1848370 w 5259479"/>
                  <a:gd name="connsiteY32" fmla="*/ 1517495 h 9200159"/>
                  <a:gd name="connsiteX33" fmla="*/ 1840064 w 5259479"/>
                  <a:gd name="connsiteY33" fmla="*/ 1564999 h 9200159"/>
                  <a:gd name="connsiteX34" fmla="*/ 1829446 w 5259479"/>
                  <a:gd name="connsiteY34" fmla="*/ 1612803 h 9200159"/>
                  <a:gd name="connsiteX35" fmla="*/ 1816665 w 5259479"/>
                  <a:gd name="connsiteY35" fmla="*/ 1660859 h 9200159"/>
                  <a:gd name="connsiteX36" fmla="*/ 1801871 w 5259479"/>
                  <a:gd name="connsiteY36" fmla="*/ 1709114 h 9200159"/>
                  <a:gd name="connsiteX37" fmla="*/ 1785213 w 5259479"/>
                  <a:gd name="connsiteY37" fmla="*/ 1757518 h 9200159"/>
                  <a:gd name="connsiteX38" fmla="*/ 1766840 w 5259479"/>
                  <a:gd name="connsiteY38" fmla="*/ 1806019 h 9200159"/>
                  <a:gd name="connsiteX39" fmla="*/ 1746901 w 5259479"/>
                  <a:gd name="connsiteY39" fmla="*/ 1854568 h 9200159"/>
                  <a:gd name="connsiteX40" fmla="*/ 1725546 w 5259479"/>
                  <a:gd name="connsiteY40" fmla="*/ 1903112 h 9200159"/>
                  <a:gd name="connsiteX41" fmla="*/ 1702923 w 5259479"/>
                  <a:gd name="connsiteY41" fmla="*/ 1951602 h 9200159"/>
                  <a:gd name="connsiteX42" fmla="*/ 1679182 w 5259479"/>
                  <a:gd name="connsiteY42" fmla="*/ 1999986 h 9200159"/>
                  <a:gd name="connsiteX43" fmla="*/ 1654471 w 5259479"/>
                  <a:gd name="connsiteY43" fmla="*/ 2048213 h 9200159"/>
                  <a:gd name="connsiteX44" fmla="*/ 1628941 w 5259479"/>
                  <a:gd name="connsiteY44" fmla="*/ 2096232 h 9200159"/>
                  <a:gd name="connsiteX45" fmla="*/ 1602740 w 5259479"/>
                  <a:gd name="connsiteY45" fmla="*/ 2143993 h 9200159"/>
                  <a:gd name="connsiteX46" fmla="*/ 1576017 w 5259479"/>
                  <a:gd name="connsiteY46" fmla="*/ 2191444 h 9200159"/>
                  <a:gd name="connsiteX47" fmla="*/ 1548922 w 5259479"/>
                  <a:gd name="connsiteY47" fmla="*/ 2238535 h 9200159"/>
                  <a:gd name="connsiteX48" fmla="*/ 1521604 w 5259479"/>
                  <a:gd name="connsiteY48" fmla="*/ 2285214 h 9200159"/>
                  <a:gd name="connsiteX49" fmla="*/ 1494211 w 5259479"/>
                  <a:gd name="connsiteY49" fmla="*/ 2331431 h 9200159"/>
                  <a:gd name="connsiteX50" fmla="*/ 1413080 w 5259479"/>
                  <a:gd name="connsiteY50" fmla="*/ 2466799 h 9200159"/>
                  <a:gd name="connsiteX51" fmla="*/ 1361356 w 5259479"/>
                  <a:gd name="connsiteY51" fmla="*/ 2553799 h 9200159"/>
                  <a:gd name="connsiteX52" fmla="*/ 1336651 w 5259479"/>
                  <a:gd name="connsiteY52" fmla="*/ 2596173 h 9200159"/>
                  <a:gd name="connsiteX53" fmla="*/ 1312916 w 5259479"/>
                  <a:gd name="connsiteY53" fmla="*/ 2637729 h 9200159"/>
                  <a:gd name="connsiteX54" fmla="*/ 1290299 w 5259479"/>
                  <a:gd name="connsiteY54" fmla="*/ 2678414 h 9200159"/>
                  <a:gd name="connsiteX55" fmla="*/ 1268952 w 5259479"/>
                  <a:gd name="connsiteY55" fmla="*/ 2718179 h 9200159"/>
                  <a:gd name="connsiteX56" fmla="*/ 1249021 w 5259479"/>
                  <a:gd name="connsiteY56" fmla="*/ 2756972 h 9200159"/>
                  <a:gd name="connsiteX57" fmla="*/ 1230658 w 5259479"/>
                  <a:gd name="connsiteY57" fmla="*/ 2794743 h 9200159"/>
                  <a:gd name="connsiteX58" fmla="*/ 1214010 w 5259479"/>
                  <a:gd name="connsiteY58" fmla="*/ 2831441 h 9200159"/>
                  <a:gd name="connsiteX59" fmla="*/ 1199227 w 5259479"/>
                  <a:gd name="connsiteY59" fmla="*/ 2867014 h 9200159"/>
                  <a:gd name="connsiteX60" fmla="*/ 1182861 w 5259479"/>
                  <a:gd name="connsiteY60" fmla="*/ 2908144 h 9200159"/>
                  <a:gd name="connsiteX61" fmla="*/ 1090179 w 5259479"/>
                  <a:gd name="connsiteY61" fmla="*/ 3137377 h 9200159"/>
                  <a:gd name="connsiteX62" fmla="*/ 1050646 w 5259479"/>
                  <a:gd name="connsiteY62" fmla="*/ 3237123 h 9200159"/>
                  <a:gd name="connsiteX63" fmla="*/ 1030910 w 5259479"/>
                  <a:gd name="connsiteY63" fmla="*/ 3288088 h 9200159"/>
                  <a:gd name="connsiteX64" fmla="*/ 1011381 w 5259479"/>
                  <a:gd name="connsiteY64" fmla="*/ 3339572 h 9200159"/>
                  <a:gd name="connsiteX65" fmla="*/ 992198 w 5259479"/>
                  <a:gd name="connsiteY65" fmla="*/ 3391415 h 9200159"/>
                  <a:gd name="connsiteX66" fmla="*/ 973501 w 5259479"/>
                  <a:gd name="connsiteY66" fmla="*/ 3443460 h 9200159"/>
                  <a:gd name="connsiteX67" fmla="*/ 955430 w 5259479"/>
                  <a:gd name="connsiteY67" fmla="*/ 3495547 h 9200159"/>
                  <a:gd name="connsiteX68" fmla="*/ 938124 w 5259479"/>
                  <a:gd name="connsiteY68" fmla="*/ 3547520 h 9200159"/>
                  <a:gd name="connsiteX69" fmla="*/ 921723 w 5259479"/>
                  <a:gd name="connsiteY69" fmla="*/ 3599220 h 9200159"/>
                  <a:gd name="connsiteX70" fmla="*/ 906366 w 5259479"/>
                  <a:gd name="connsiteY70" fmla="*/ 3650488 h 9200159"/>
                  <a:gd name="connsiteX71" fmla="*/ 892193 w 5259479"/>
                  <a:gd name="connsiteY71" fmla="*/ 3701167 h 9200159"/>
                  <a:gd name="connsiteX72" fmla="*/ 879343 w 5259479"/>
                  <a:gd name="connsiteY72" fmla="*/ 3751098 h 9200159"/>
                  <a:gd name="connsiteX73" fmla="*/ 867956 w 5259479"/>
                  <a:gd name="connsiteY73" fmla="*/ 3800123 h 9200159"/>
                  <a:gd name="connsiteX74" fmla="*/ 858172 w 5259479"/>
                  <a:gd name="connsiteY74" fmla="*/ 3848085 h 9200159"/>
                  <a:gd name="connsiteX75" fmla="*/ 850130 w 5259479"/>
                  <a:gd name="connsiteY75" fmla="*/ 3894824 h 9200159"/>
                  <a:gd name="connsiteX76" fmla="*/ 843970 w 5259479"/>
                  <a:gd name="connsiteY76" fmla="*/ 3940183 h 9200159"/>
                  <a:gd name="connsiteX77" fmla="*/ 839831 w 5259479"/>
                  <a:gd name="connsiteY77" fmla="*/ 3984003 h 9200159"/>
                  <a:gd name="connsiteX78" fmla="*/ 837853 w 5259479"/>
                  <a:gd name="connsiteY78" fmla="*/ 4026126 h 9200159"/>
                  <a:gd name="connsiteX79" fmla="*/ 838176 w 5259479"/>
                  <a:gd name="connsiteY79" fmla="*/ 4066395 h 9200159"/>
                  <a:gd name="connsiteX80" fmla="*/ 840939 w 5259479"/>
                  <a:gd name="connsiteY80" fmla="*/ 4104651 h 9200159"/>
                  <a:gd name="connsiteX81" fmla="*/ 846281 w 5259479"/>
                  <a:gd name="connsiteY81" fmla="*/ 4140735 h 9200159"/>
                  <a:gd name="connsiteX82" fmla="*/ 857292 w 5259479"/>
                  <a:gd name="connsiteY82" fmla="*/ 4199215 h 9200159"/>
                  <a:gd name="connsiteX83" fmla="*/ 868749 w 5259479"/>
                  <a:gd name="connsiteY83" fmla="*/ 4263465 h 9200159"/>
                  <a:gd name="connsiteX84" fmla="*/ 880013 w 5259479"/>
                  <a:gd name="connsiteY84" fmla="*/ 4333250 h 9200159"/>
                  <a:gd name="connsiteX85" fmla="*/ 890446 w 5259479"/>
                  <a:gd name="connsiteY85" fmla="*/ 4408334 h 9200159"/>
                  <a:gd name="connsiteX86" fmla="*/ 895153 w 5259479"/>
                  <a:gd name="connsiteY86" fmla="*/ 4447789 h 9200159"/>
                  <a:gd name="connsiteX87" fmla="*/ 899412 w 5259479"/>
                  <a:gd name="connsiteY87" fmla="*/ 4488481 h 9200159"/>
                  <a:gd name="connsiteX88" fmla="*/ 903146 w 5259479"/>
                  <a:gd name="connsiteY88" fmla="*/ 4530379 h 9200159"/>
                  <a:gd name="connsiteX89" fmla="*/ 906273 w 5259479"/>
                  <a:gd name="connsiteY89" fmla="*/ 4573455 h 9200159"/>
                  <a:gd name="connsiteX90" fmla="*/ 908714 w 5259479"/>
                  <a:gd name="connsiteY90" fmla="*/ 4617680 h 9200159"/>
                  <a:gd name="connsiteX91" fmla="*/ 910390 w 5259479"/>
                  <a:gd name="connsiteY91" fmla="*/ 4663022 h 9200159"/>
                  <a:gd name="connsiteX92" fmla="*/ 911220 w 5259479"/>
                  <a:gd name="connsiteY92" fmla="*/ 4709454 h 9200159"/>
                  <a:gd name="connsiteX93" fmla="*/ 911126 w 5259479"/>
                  <a:gd name="connsiteY93" fmla="*/ 4756946 h 9200159"/>
                  <a:gd name="connsiteX94" fmla="*/ 910027 w 5259479"/>
                  <a:gd name="connsiteY94" fmla="*/ 4805468 h 9200159"/>
                  <a:gd name="connsiteX95" fmla="*/ 907844 w 5259479"/>
                  <a:gd name="connsiteY95" fmla="*/ 4854990 h 9200159"/>
                  <a:gd name="connsiteX96" fmla="*/ 904496 w 5259479"/>
                  <a:gd name="connsiteY96" fmla="*/ 4905484 h 9200159"/>
                  <a:gd name="connsiteX97" fmla="*/ 899905 w 5259479"/>
                  <a:gd name="connsiteY97" fmla="*/ 4956920 h 9200159"/>
                  <a:gd name="connsiteX98" fmla="*/ 893990 w 5259479"/>
                  <a:gd name="connsiteY98" fmla="*/ 5009268 h 9200159"/>
                  <a:gd name="connsiteX99" fmla="*/ 886672 w 5259479"/>
                  <a:gd name="connsiteY99" fmla="*/ 5062500 h 9200159"/>
                  <a:gd name="connsiteX100" fmla="*/ 877871 w 5259479"/>
                  <a:gd name="connsiteY100" fmla="*/ 5116584 h 9200159"/>
                  <a:gd name="connsiteX101" fmla="*/ 867508 w 5259479"/>
                  <a:gd name="connsiteY101" fmla="*/ 5171493 h 9200159"/>
                  <a:gd name="connsiteX102" fmla="*/ 855502 w 5259479"/>
                  <a:gd name="connsiteY102" fmla="*/ 5227197 h 9200159"/>
                  <a:gd name="connsiteX103" fmla="*/ 841774 w 5259479"/>
                  <a:gd name="connsiteY103" fmla="*/ 5283665 h 9200159"/>
                  <a:gd name="connsiteX104" fmla="*/ 826244 w 5259479"/>
                  <a:gd name="connsiteY104" fmla="*/ 5340870 h 9200159"/>
                  <a:gd name="connsiteX105" fmla="*/ 808833 w 5259479"/>
                  <a:gd name="connsiteY105" fmla="*/ 5398780 h 9200159"/>
                  <a:gd name="connsiteX106" fmla="*/ 789461 w 5259479"/>
                  <a:gd name="connsiteY106" fmla="*/ 5457368 h 9200159"/>
                  <a:gd name="connsiteX107" fmla="*/ 768047 w 5259479"/>
                  <a:gd name="connsiteY107" fmla="*/ 5516603 h 9200159"/>
                  <a:gd name="connsiteX108" fmla="*/ 744513 w 5259479"/>
                  <a:gd name="connsiteY108" fmla="*/ 5576455 h 9200159"/>
                  <a:gd name="connsiteX109" fmla="*/ 718779 w 5259479"/>
                  <a:gd name="connsiteY109" fmla="*/ 5636897 h 9200159"/>
                  <a:gd name="connsiteX110" fmla="*/ 690765 w 5259479"/>
                  <a:gd name="connsiteY110" fmla="*/ 5697897 h 9200159"/>
                  <a:gd name="connsiteX111" fmla="*/ 660391 w 5259479"/>
                  <a:gd name="connsiteY111" fmla="*/ 5759427 h 9200159"/>
                  <a:gd name="connsiteX112" fmla="*/ 637466 w 5259479"/>
                  <a:gd name="connsiteY112" fmla="*/ 5803204 h 9200159"/>
                  <a:gd name="connsiteX113" fmla="*/ 613400 w 5259479"/>
                  <a:gd name="connsiteY113" fmla="*/ 5847006 h 9200159"/>
                  <a:gd name="connsiteX114" fmla="*/ 588263 w 5259479"/>
                  <a:gd name="connsiteY114" fmla="*/ 5890792 h 9200159"/>
                  <a:gd name="connsiteX115" fmla="*/ 562125 w 5259479"/>
                  <a:gd name="connsiteY115" fmla="*/ 5934520 h 9200159"/>
                  <a:gd name="connsiteX116" fmla="*/ 535055 w 5259479"/>
                  <a:gd name="connsiteY116" fmla="*/ 5978150 h 9200159"/>
                  <a:gd name="connsiteX117" fmla="*/ 507124 w 5259479"/>
                  <a:gd name="connsiteY117" fmla="*/ 6021642 h 9200159"/>
                  <a:gd name="connsiteX118" fmla="*/ 478401 w 5259479"/>
                  <a:gd name="connsiteY118" fmla="*/ 6064955 h 9200159"/>
                  <a:gd name="connsiteX119" fmla="*/ 448956 w 5259479"/>
                  <a:gd name="connsiteY119" fmla="*/ 6108049 h 9200159"/>
                  <a:gd name="connsiteX120" fmla="*/ 418859 w 5259479"/>
                  <a:gd name="connsiteY120" fmla="*/ 6150882 h 9200159"/>
                  <a:gd name="connsiteX121" fmla="*/ 388180 w 5259479"/>
                  <a:gd name="connsiteY121" fmla="*/ 6193414 h 9200159"/>
                  <a:gd name="connsiteX122" fmla="*/ 356987 w 5259479"/>
                  <a:gd name="connsiteY122" fmla="*/ 6235604 h 9200159"/>
                  <a:gd name="connsiteX123" fmla="*/ 325352 w 5259479"/>
                  <a:gd name="connsiteY123" fmla="*/ 6277412 h 9200159"/>
                  <a:gd name="connsiteX124" fmla="*/ 293344 w 5259479"/>
                  <a:gd name="connsiteY124" fmla="*/ 6318797 h 9200159"/>
                  <a:gd name="connsiteX125" fmla="*/ 261033 w 5259479"/>
                  <a:gd name="connsiteY125" fmla="*/ 6359719 h 9200159"/>
                  <a:gd name="connsiteX126" fmla="*/ 228488 w 5259479"/>
                  <a:gd name="connsiteY126" fmla="*/ 6400136 h 9200159"/>
                  <a:gd name="connsiteX127" fmla="*/ 195780 w 5259479"/>
                  <a:gd name="connsiteY127" fmla="*/ 6440009 h 9200159"/>
                  <a:gd name="connsiteX128" fmla="*/ 162978 w 5259479"/>
                  <a:gd name="connsiteY128" fmla="*/ 6479296 h 9200159"/>
                  <a:gd name="connsiteX129" fmla="*/ 130151 w 5259479"/>
                  <a:gd name="connsiteY129" fmla="*/ 6517957 h 9200159"/>
                  <a:gd name="connsiteX130" fmla="*/ 97371 w 5259479"/>
                  <a:gd name="connsiteY130" fmla="*/ 6555951 h 9200159"/>
                  <a:gd name="connsiteX131" fmla="*/ 64706 w 5259479"/>
                  <a:gd name="connsiteY131" fmla="*/ 6593237 h 9200159"/>
                  <a:gd name="connsiteX132" fmla="*/ 32226 w 5259479"/>
                  <a:gd name="connsiteY132" fmla="*/ 6629776 h 9200159"/>
                  <a:gd name="connsiteX133" fmla="*/ 1 w 5259479"/>
                  <a:gd name="connsiteY133" fmla="*/ 6665525 h 9200159"/>
                  <a:gd name="connsiteX134" fmla="*/ 199052 w 5259479"/>
                  <a:gd name="connsiteY134" fmla="*/ 8755958 h 9200159"/>
                  <a:gd name="connsiteX135" fmla="*/ 794033 w 5259479"/>
                  <a:gd name="connsiteY135" fmla="*/ 9133154 h 9200159"/>
                  <a:gd name="connsiteX136" fmla="*/ 1074843 w 5259479"/>
                  <a:gd name="connsiteY136" fmla="*/ 9200160 h 9200159"/>
                  <a:gd name="connsiteX137" fmla="*/ 1355043 w 5259479"/>
                  <a:gd name="connsiteY137" fmla="*/ 9083959 h 9200159"/>
                  <a:gd name="connsiteX138" fmla="*/ 1764097 w 5259479"/>
                  <a:gd name="connsiteY138" fmla="*/ 8773200 h 9200159"/>
                  <a:gd name="connsiteX139" fmla="*/ 1925468 w 5259479"/>
                  <a:gd name="connsiteY139" fmla="*/ 8526968 h 9200159"/>
                  <a:gd name="connsiteX140" fmla="*/ 2303914 w 5259479"/>
                  <a:gd name="connsiteY140" fmla="*/ 7971992 h 9200159"/>
                  <a:gd name="connsiteX141" fmla="*/ 2740934 w 5259479"/>
                  <a:gd name="connsiteY141" fmla="*/ 7383855 h 9200159"/>
                  <a:gd name="connsiteX142" fmla="*/ 3078027 w 5259479"/>
                  <a:gd name="connsiteY142" fmla="*/ 7038139 h 9200159"/>
                  <a:gd name="connsiteX143" fmla="*/ 3080871 w 5259479"/>
                  <a:gd name="connsiteY143" fmla="*/ 7036399 h 9200159"/>
                  <a:gd name="connsiteX144" fmla="*/ 3272993 w 5259479"/>
                  <a:gd name="connsiteY144" fmla="*/ 6935271 h 9200159"/>
                  <a:gd name="connsiteX145" fmla="*/ 3446055 w 5259479"/>
                  <a:gd name="connsiteY145" fmla="*/ 6822161 h 9200159"/>
                  <a:gd name="connsiteX146" fmla="*/ 3704930 w 5259479"/>
                  <a:gd name="connsiteY146" fmla="*/ 6622123 h 9200159"/>
                  <a:gd name="connsiteX147" fmla="*/ 4305088 w 5259479"/>
                  <a:gd name="connsiteY147" fmla="*/ 5827524 h 9200159"/>
                  <a:gd name="connsiteX148" fmla="*/ 4321265 w 5259479"/>
                  <a:gd name="connsiteY148" fmla="*/ 5821269 h 9200159"/>
                  <a:gd name="connsiteX149" fmla="*/ 4358883 w 5259479"/>
                  <a:gd name="connsiteY149" fmla="*/ 5801972 h 9200159"/>
                  <a:gd name="connsiteX150" fmla="*/ 4401577 w 5259479"/>
                  <a:gd name="connsiteY150" fmla="*/ 5768834 h 9200159"/>
                  <a:gd name="connsiteX151" fmla="*/ 4432977 w 5259479"/>
                  <a:gd name="connsiteY151" fmla="*/ 5721060 h 9200159"/>
                  <a:gd name="connsiteX152" fmla="*/ 4446334 w 5259479"/>
                  <a:gd name="connsiteY152" fmla="*/ 5692997 h 9200159"/>
                  <a:gd name="connsiteX153" fmla="*/ 4467324 w 5259479"/>
                  <a:gd name="connsiteY153" fmla="*/ 5658715 h 9200159"/>
                  <a:gd name="connsiteX154" fmla="*/ 4494642 w 5259479"/>
                  <a:gd name="connsiteY154" fmla="*/ 5619365 h 9200159"/>
                  <a:gd name="connsiteX155" fmla="*/ 4526983 w 5259479"/>
                  <a:gd name="connsiteY155" fmla="*/ 5576097 h 9200159"/>
                  <a:gd name="connsiteX156" fmla="*/ 4563041 w 5259479"/>
                  <a:gd name="connsiteY156" fmla="*/ 5530061 h 9200159"/>
                  <a:gd name="connsiteX157" fmla="*/ 4601511 w 5259479"/>
                  <a:gd name="connsiteY157" fmla="*/ 5482407 h 9200159"/>
                  <a:gd name="connsiteX158" fmla="*/ 4641089 w 5259479"/>
                  <a:gd name="connsiteY158" fmla="*/ 5434286 h 9200159"/>
                  <a:gd name="connsiteX159" fmla="*/ 4718346 w 5259479"/>
                  <a:gd name="connsiteY159" fmla="*/ 5341241 h 9200159"/>
                  <a:gd name="connsiteX160" fmla="*/ 4750147 w 5259479"/>
                  <a:gd name="connsiteY160" fmla="*/ 5301708 h 9200159"/>
                  <a:gd name="connsiteX161" fmla="*/ 4779429 w 5259479"/>
                  <a:gd name="connsiteY161" fmla="*/ 5262520 h 9200159"/>
                  <a:gd name="connsiteX162" fmla="*/ 4805842 w 5259479"/>
                  <a:gd name="connsiteY162" fmla="*/ 5223037 h 9200159"/>
                  <a:gd name="connsiteX163" fmla="*/ 4829040 w 5259479"/>
                  <a:gd name="connsiteY163" fmla="*/ 5182623 h 9200159"/>
                  <a:gd name="connsiteX164" fmla="*/ 4848675 w 5259479"/>
                  <a:gd name="connsiteY164" fmla="*/ 5140638 h 9200159"/>
                  <a:gd name="connsiteX165" fmla="*/ 4864397 w 5259479"/>
                  <a:gd name="connsiteY165" fmla="*/ 5096445 h 9200159"/>
                  <a:gd name="connsiteX166" fmla="*/ 4875860 w 5259479"/>
                  <a:gd name="connsiteY166" fmla="*/ 5049406 h 9200159"/>
                  <a:gd name="connsiteX167" fmla="*/ 4882716 w 5259479"/>
                  <a:gd name="connsiteY167" fmla="*/ 4998882 h 9200159"/>
                  <a:gd name="connsiteX168" fmla="*/ 4884615 w 5259479"/>
                  <a:gd name="connsiteY168" fmla="*/ 4944235 h 9200159"/>
                  <a:gd name="connsiteX169" fmla="*/ 4881211 w 5259479"/>
                  <a:gd name="connsiteY169" fmla="*/ 4884828 h 9200159"/>
                  <a:gd name="connsiteX170" fmla="*/ 4877518 w 5259479"/>
                  <a:gd name="connsiteY170" fmla="*/ 4832728 h 9200159"/>
                  <a:gd name="connsiteX171" fmla="*/ 4877761 w 5259479"/>
                  <a:gd name="connsiteY171" fmla="*/ 4788104 h 9200159"/>
                  <a:gd name="connsiteX172" fmla="*/ 4882253 w 5259479"/>
                  <a:gd name="connsiteY172" fmla="*/ 4749335 h 9200159"/>
                  <a:gd name="connsiteX173" fmla="*/ 4905234 w 5259479"/>
                  <a:gd name="connsiteY173" fmla="*/ 4682887 h 9200159"/>
                  <a:gd name="connsiteX174" fmla="*/ 4948967 w 5259479"/>
                  <a:gd name="connsiteY174" fmla="*/ 4620429 h 9200159"/>
                  <a:gd name="connsiteX175" fmla="*/ 4979398 w 5259479"/>
                  <a:gd name="connsiteY175" fmla="*/ 4586647 h 9200159"/>
                  <a:gd name="connsiteX176" fmla="*/ 5015956 w 5259479"/>
                  <a:gd name="connsiteY176" fmla="*/ 4549004 h 9200159"/>
                  <a:gd name="connsiteX177" fmla="*/ 5108706 w 5259479"/>
                  <a:gd name="connsiteY177" fmla="*/ 4455657 h 9200159"/>
                  <a:gd name="connsiteX178" fmla="*/ 5141040 w 5259479"/>
                  <a:gd name="connsiteY178" fmla="*/ 4419043 h 9200159"/>
                  <a:gd name="connsiteX179" fmla="*/ 5169194 w 5259479"/>
                  <a:gd name="connsiteY179" fmla="*/ 4379812 h 9200159"/>
                  <a:gd name="connsiteX180" fmla="*/ 5193289 w 5259479"/>
                  <a:gd name="connsiteY180" fmla="*/ 4338319 h 9200159"/>
                  <a:gd name="connsiteX181" fmla="*/ 5213449 w 5259479"/>
                  <a:gd name="connsiteY181" fmla="*/ 4294915 h 9200159"/>
                  <a:gd name="connsiteX182" fmla="*/ 5229794 w 5259479"/>
                  <a:gd name="connsiteY182" fmla="*/ 4249953 h 9200159"/>
                  <a:gd name="connsiteX183" fmla="*/ 5242448 w 5259479"/>
                  <a:gd name="connsiteY183" fmla="*/ 4203787 h 9200159"/>
                  <a:gd name="connsiteX184" fmla="*/ 5251532 w 5259479"/>
                  <a:gd name="connsiteY184" fmla="*/ 4156769 h 9200159"/>
                  <a:gd name="connsiteX185" fmla="*/ 5257168 w 5259479"/>
                  <a:gd name="connsiteY185" fmla="*/ 4109251 h 9200159"/>
                  <a:gd name="connsiteX186" fmla="*/ 5259478 w 5259479"/>
                  <a:gd name="connsiteY186" fmla="*/ 4061588 h 9200159"/>
                  <a:gd name="connsiteX187" fmla="*/ 5258584 w 5259479"/>
                  <a:gd name="connsiteY187" fmla="*/ 4014131 h 9200159"/>
                  <a:gd name="connsiteX188" fmla="*/ 5254609 w 5259479"/>
                  <a:gd name="connsiteY188" fmla="*/ 3967233 h 9200159"/>
                  <a:gd name="connsiteX189" fmla="*/ 5247674 w 5259479"/>
                  <a:gd name="connsiteY189" fmla="*/ 3921248 h 9200159"/>
                  <a:gd name="connsiteX190" fmla="*/ 5237902 w 5259479"/>
                  <a:gd name="connsiteY190" fmla="*/ 3876528 h 9200159"/>
                  <a:gd name="connsiteX191" fmla="*/ 5225414 w 5259479"/>
                  <a:gd name="connsiteY191" fmla="*/ 3833426 h 9200159"/>
                  <a:gd name="connsiteX192" fmla="*/ 5210333 w 5259479"/>
                  <a:gd name="connsiteY192" fmla="*/ 3792295 h 9200159"/>
                  <a:gd name="connsiteX193" fmla="*/ 5192781 w 5259479"/>
                  <a:gd name="connsiteY193" fmla="*/ 3753487 h 9200159"/>
                  <a:gd name="connsiteX194" fmla="*/ 5172879 w 5259479"/>
                  <a:gd name="connsiteY194" fmla="*/ 3717355 h 9200159"/>
                  <a:gd name="connsiteX195" fmla="*/ 5142505 w 5259479"/>
                  <a:gd name="connsiteY195" fmla="*/ 3666739 h 9200159"/>
                  <a:gd name="connsiteX196" fmla="*/ 5116501 w 5259479"/>
                  <a:gd name="connsiteY196" fmla="*/ 3621031 h 9200159"/>
                  <a:gd name="connsiteX197" fmla="*/ 5095056 w 5259479"/>
                  <a:gd name="connsiteY197" fmla="*/ 3578831 h 9200159"/>
                  <a:gd name="connsiteX198" fmla="*/ 5078361 w 5259479"/>
                  <a:gd name="connsiteY198" fmla="*/ 3538740 h 9200159"/>
                  <a:gd name="connsiteX199" fmla="*/ 5066605 w 5259479"/>
                  <a:gd name="connsiteY199" fmla="*/ 3499357 h 9200159"/>
                  <a:gd name="connsiteX200" fmla="*/ 5059977 w 5259479"/>
                  <a:gd name="connsiteY200" fmla="*/ 3459283 h 9200159"/>
                  <a:gd name="connsiteX201" fmla="*/ 5058668 w 5259479"/>
                  <a:gd name="connsiteY201" fmla="*/ 3417118 h 9200159"/>
                  <a:gd name="connsiteX202" fmla="*/ 5062867 w 5259479"/>
                  <a:gd name="connsiteY202" fmla="*/ 3371463 h 9200159"/>
                  <a:gd name="connsiteX203" fmla="*/ 5072763 w 5259479"/>
                  <a:gd name="connsiteY203" fmla="*/ 3320916 h 9200159"/>
                  <a:gd name="connsiteX204" fmla="*/ 5088547 w 5259479"/>
                  <a:gd name="connsiteY204" fmla="*/ 3264079 h 9200159"/>
                  <a:gd name="connsiteX205" fmla="*/ 5110408 w 5259479"/>
                  <a:gd name="connsiteY205" fmla="*/ 3199551 h 9200159"/>
                  <a:gd name="connsiteX206" fmla="*/ 5127289 w 5259479"/>
                  <a:gd name="connsiteY206" fmla="*/ 3145509 h 9200159"/>
                  <a:gd name="connsiteX207" fmla="*/ 5138976 w 5259479"/>
                  <a:gd name="connsiteY207" fmla="*/ 3091646 h 9200159"/>
                  <a:gd name="connsiteX208" fmla="*/ 5145790 w 5259479"/>
                  <a:gd name="connsiteY208" fmla="*/ 3038251 h 9200159"/>
                  <a:gd name="connsiteX209" fmla="*/ 5148055 w 5259479"/>
                  <a:gd name="connsiteY209" fmla="*/ 2985612 h 9200159"/>
                  <a:gd name="connsiteX210" fmla="*/ 5146091 w 5259479"/>
                  <a:gd name="connsiteY210" fmla="*/ 2934017 h 9200159"/>
                  <a:gd name="connsiteX211" fmla="*/ 5140222 w 5259479"/>
                  <a:gd name="connsiteY211" fmla="*/ 2883752 h 9200159"/>
                  <a:gd name="connsiteX212" fmla="*/ 5130769 w 5259479"/>
                  <a:gd name="connsiteY212" fmla="*/ 2835107 h 9200159"/>
                  <a:gd name="connsiteX213" fmla="*/ 5118054 w 5259479"/>
                  <a:gd name="connsiteY213" fmla="*/ 2788368 h 9200159"/>
                  <a:gd name="connsiteX214" fmla="*/ 5102401 w 5259479"/>
                  <a:gd name="connsiteY214" fmla="*/ 2743824 h 9200159"/>
                  <a:gd name="connsiteX215" fmla="*/ 5084130 w 5259479"/>
                  <a:gd name="connsiteY215" fmla="*/ 2701763 h 9200159"/>
                  <a:gd name="connsiteX216" fmla="*/ 5063564 w 5259479"/>
                  <a:gd name="connsiteY216" fmla="*/ 2662471 h 9200159"/>
                  <a:gd name="connsiteX217" fmla="*/ 5041026 w 5259479"/>
                  <a:gd name="connsiteY217" fmla="*/ 2626237 h 9200159"/>
                  <a:gd name="connsiteX218" fmla="*/ 5016837 w 5259479"/>
                  <a:gd name="connsiteY218" fmla="*/ 2593349 h 9200159"/>
                  <a:gd name="connsiteX219" fmla="*/ 4991320 w 5259479"/>
                  <a:gd name="connsiteY219" fmla="*/ 2564094 h 9200159"/>
                  <a:gd name="connsiteX220" fmla="*/ 4963874 w 5259479"/>
                  <a:gd name="connsiteY220" fmla="*/ 2533860 h 9200159"/>
                  <a:gd name="connsiteX221" fmla="*/ 4934022 w 5259479"/>
                  <a:gd name="connsiteY221" fmla="*/ 2498414 h 9200159"/>
                  <a:gd name="connsiteX222" fmla="*/ 4902270 w 5259479"/>
                  <a:gd name="connsiteY222" fmla="*/ 2458607 h 9200159"/>
                  <a:gd name="connsiteX223" fmla="*/ 4869122 w 5259479"/>
                  <a:gd name="connsiteY223" fmla="*/ 2415290 h 9200159"/>
                  <a:gd name="connsiteX224" fmla="*/ 4835086 w 5259479"/>
                  <a:gd name="connsiteY224" fmla="*/ 2369314 h 9200159"/>
                  <a:gd name="connsiteX225" fmla="*/ 4800666 w 5259479"/>
                  <a:gd name="connsiteY225" fmla="*/ 2321528 h 9200159"/>
                  <a:gd name="connsiteX226" fmla="*/ 4766368 w 5259479"/>
                  <a:gd name="connsiteY226" fmla="*/ 2272784 h 9200159"/>
                  <a:gd name="connsiteX227" fmla="*/ 4732698 w 5259479"/>
                  <a:gd name="connsiteY227" fmla="*/ 2223933 h 9200159"/>
                  <a:gd name="connsiteX228" fmla="*/ 4700161 w 5259479"/>
                  <a:gd name="connsiteY228" fmla="*/ 2175824 h 9200159"/>
                  <a:gd name="connsiteX229" fmla="*/ 4669264 w 5259479"/>
                  <a:gd name="connsiteY229" fmla="*/ 2129309 h 9200159"/>
                  <a:gd name="connsiteX230" fmla="*/ 4640512 w 5259479"/>
                  <a:gd name="connsiteY230" fmla="*/ 2085239 h 9200159"/>
                  <a:gd name="connsiteX231" fmla="*/ 4614410 w 5259479"/>
                  <a:gd name="connsiteY231" fmla="*/ 2044463 h 9200159"/>
                  <a:gd name="connsiteX232" fmla="*/ 4591465 w 5259479"/>
                  <a:gd name="connsiteY232" fmla="*/ 2007832 h 9200159"/>
                  <a:gd name="connsiteX233" fmla="*/ 4572182 w 5259479"/>
                  <a:gd name="connsiteY233" fmla="*/ 1976198 h 9200159"/>
                  <a:gd name="connsiteX234" fmla="*/ 4552133 w 5259479"/>
                  <a:gd name="connsiteY234" fmla="*/ 1945333 h 9200159"/>
                  <a:gd name="connsiteX235" fmla="*/ 4526360 w 5259479"/>
                  <a:gd name="connsiteY235" fmla="*/ 1910458 h 9200159"/>
                  <a:gd name="connsiteX236" fmla="*/ 4495283 w 5259479"/>
                  <a:gd name="connsiteY236" fmla="*/ 1872956 h 9200159"/>
                  <a:gd name="connsiteX237" fmla="*/ 4459325 w 5259479"/>
                  <a:gd name="connsiteY237" fmla="*/ 1834211 h 9200159"/>
                  <a:gd name="connsiteX238" fmla="*/ 4418907 w 5259479"/>
                  <a:gd name="connsiteY238" fmla="*/ 1795605 h 9200159"/>
                  <a:gd name="connsiteX239" fmla="*/ 4374451 w 5259479"/>
                  <a:gd name="connsiteY239" fmla="*/ 1758523 h 9200159"/>
                  <a:gd name="connsiteX240" fmla="*/ 4326381 w 5259479"/>
                  <a:gd name="connsiteY240" fmla="*/ 1724347 h 9200159"/>
                  <a:gd name="connsiteX241" fmla="*/ 4275116 w 5259479"/>
                  <a:gd name="connsiteY241" fmla="*/ 1694461 h 9200159"/>
                  <a:gd name="connsiteX242" fmla="*/ 4233206 w 5259479"/>
                  <a:gd name="connsiteY242" fmla="*/ 1676458 h 9200159"/>
                  <a:gd name="connsiteX243" fmla="*/ 4189408 w 5259479"/>
                  <a:gd name="connsiteY243" fmla="*/ 1664454 h 9200159"/>
                  <a:gd name="connsiteX244" fmla="*/ 4143774 w 5259479"/>
                  <a:gd name="connsiteY244" fmla="*/ 1657661 h 9200159"/>
                  <a:gd name="connsiteX245" fmla="*/ 4096357 w 5259479"/>
                  <a:gd name="connsiteY245" fmla="*/ 1655293 h 9200159"/>
                  <a:gd name="connsiteX246" fmla="*/ 4047208 w 5259479"/>
                  <a:gd name="connsiteY246" fmla="*/ 1656563 h 9200159"/>
                  <a:gd name="connsiteX247" fmla="*/ 3996381 w 5259479"/>
                  <a:gd name="connsiteY247" fmla="*/ 1660684 h 9200159"/>
                  <a:gd name="connsiteX248" fmla="*/ 3943927 w 5259479"/>
                  <a:gd name="connsiteY248" fmla="*/ 1666869 h 9200159"/>
                  <a:gd name="connsiteX249" fmla="*/ 3889899 w 5259479"/>
                  <a:gd name="connsiteY249" fmla="*/ 1674332 h 9200159"/>
                  <a:gd name="connsiteX250" fmla="*/ 3849844 w 5259479"/>
                  <a:gd name="connsiteY250" fmla="*/ 1680915 h 9200159"/>
                  <a:gd name="connsiteX251" fmla="*/ 3803943 w 5259479"/>
                  <a:gd name="connsiteY251" fmla="*/ 1690013 h 9200159"/>
                  <a:gd name="connsiteX252" fmla="*/ 3753659 w 5259479"/>
                  <a:gd name="connsiteY252" fmla="*/ 1701435 h 9200159"/>
                  <a:gd name="connsiteX253" fmla="*/ 3700450 w 5259479"/>
                  <a:gd name="connsiteY253" fmla="*/ 1714986 h 9200159"/>
                  <a:gd name="connsiteX254" fmla="*/ 3645777 w 5259479"/>
                  <a:gd name="connsiteY254" fmla="*/ 1730475 h 9200159"/>
                  <a:gd name="connsiteX255" fmla="*/ 3591102 w 5259479"/>
                  <a:gd name="connsiteY255" fmla="*/ 1747708 h 9200159"/>
                  <a:gd name="connsiteX256" fmla="*/ 3537883 w 5259479"/>
                  <a:gd name="connsiteY256" fmla="*/ 1766493 h 9200159"/>
                  <a:gd name="connsiteX257" fmla="*/ 3487583 w 5259479"/>
                  <a:gd name="connsiteY257" fmla="*/ 1786636 h 9200159"/>
                  <a:gd name="connsiteX258" fmla="*/ 3441660 w 5259479"/>
                  <a:gd name="connsiteY258" fmla="*/ 1807946 h 9200159"/>
                  <a:gd name="connsiteX259" fmla="*/ 3401576 w 5259479"/>
                  <a:gd name="connsiteY259" fmla="*/ 1830229 h 9200159"/>
                  <a:gd name="connsiteX260" fmla="*/ 3368791 w 5259479"/>
                  <a:gd name="connsiteY260" fmla="*/ 1853292 h 9200159"/>
                  <a:gd name="connsiteX261" fmla="*/ 3330960 w 5259479"/>
                  <a:gd name="connsiteY261" fmla="*/ 1900989 h 9200159"/>
                  <a:gd name="connsiteX262" fmla="*/ 3319469 w 5259479"/>
                  <a:gd name="connsiteY262" fmla="*/ 1949993 h 9200159"/>
                  <a:gd name="connsiteX263" fmla="*/ 3319347 w 5259479"/>
                  <a:gd name="connsiteY263" fmla="*/ 1993948 h 9200159"/>
                  <a:gd name="connsiteX264" fmla="*/ 3328667 w 5259479"/>
                  <a:gd name="connsiteY264" fmla="*/ 2035160 h 9200159"/>
                  <a:gd name="connsiteX265" fmla="*/ 3345502 w 5259479"/>
                  <a:gd name="connsiteY265" fmla="*/ 2075936 h 9200159"/>
                  <a:gd name="connsiteX266" fmla="*/ 3367923 w 5259479"/>
                  <a:gd name="connsiteY266" fmla="*/ 2118586 h 9200159"/>
                  <a:gd name="connsiteX267" fmla="*/ 3394003 w 5259479"/>
                  <a:gd name="connsiteY267" fmla="*/ 2165415 h 9200159"/>
                  <a:gd name="connsiteX268" fmla="*/ 3433641 w 5259479"/>
                  <a:gd name="connsiteY268" fmla="*/ 2200113 h 9200159"/>
                  <a:gd name="connsiteX269" fmla="*/ 3453362 w 5259479"/>
                  <a:gd name="connsiteY269" fmla="*/ 2191789 h 9200159"/>
                  <a:gd name="connsiteX270" fmla="*/ 3473678 w 5259479"/>
                  <a:gd name="connsiteY270" fmla="*/ 2170118 h 9200159"/>
                  <a:gd name="connsiteX271" fmla="*/ 3495082 w 5259479"/>
                  <a:gd name="connsiteY271" fmla="*/ 2137924 h 9200159"/>
                  <a:gd name="connsiteX272" fmla="*/ 3518070 w 5259479"/>
                  <a:gd name="connsiteY272" fmla="*/ 2098036 h 9200159"/>
                  <a:gd name="connsiteX273" fmla="*/ 3543136 w 5259479"/>
                  <a:gd name="connsiteY273" fmla="*/ 2053277 h 9200159"/>
                  <a:gd name="connsiteX274" fmla="*/ 3570774 w 5259479"/>
                  <a:gd name="connsiteY274" fmla="*/ 2006475 h 9200159"/>
                  <a:gd name="connsiteX275" fmla="*/ 3609189 w 5259479"/>
                  <a:gd name="connsiteY275" fmla="*/ 1951401 h 9200159"/>
                  <a:gd name="connsiteX276" fmla="*/ 3652233 w 5259479"/>
                  <a:gd name="connsiteY276" fmla="*/ 1899962 h 9200159"/>
                  <a:gd name="connsiteX277" fmla="*/ 3696320 w 5259479"/>
                  <a:gd name="connsiteY277" fmla="*/ 1854262 h 9200159"/>
                  <a:gd name="connsiteX278" fmla="*/ 3737863 w 5259479"/>
                  <a:gd name="connsiteY278" fmla="*/ 1816401 h 9200159"/>
                  <a:gd name="connsiteX279" fmla="*/ 3773275 w 5259479"/>
                  <a:gd name="connsiteY279" fmla="*/ 1788480 h 9200159"/>
                  <a:gd name="connsiteX280" fmla="*/ 3811363 w 5259479"/>
                  <a:gd name="connsiteY280" fmla="*/ 1770865 h 9200159"/>
                  <a:gd name="connsiteX281" fmla="*/ 3807581 w 5259479"/>
                  <a:gd name="connsiteY281" fmla="*/ 1782975 h 9200159"/>
                  <a:gd name="connsiteX282" fmla="*/ 3789949 w 5259479"/>
                  <a:gd name="connsiteY282" fmla="*/ 1806761 h 9200159"/>
                  <a:gd name="connsiteX283" fmla="*/ 3727478 w 5259479"/>
                  <a:gd name="connsiteY283" fmla="*/ 1882444 h 9200159"/>
                  <a:gd name="connsiteX284" fmla="*/ 3689808 w 5259479"/>
                  <a:gd name="connsiteY284" fmla="*/ 1930881 h 9200159"/>
                  <a:gd name="connsiteX285" fmla="*/ 3652630 w 5259479"/>
                  <a:gd name="connsiteY285" fmla="*/ 1984077 h 9200159"/>
                  <a:gd name="connsiteX286" fmla="*/ 3619529 w 5259479"/>
                  <a:gd name="connsiteY286" fmla="*/ 2040302 h 9200159"/>
                  <a:gd name="connsiteX287" fmla="*/ 3594091 w 5259479"/>
                  <a:gd name="connsiteY287" fmla="*/ 2097826 h 9200159"/>
                  <a:gd name="connsiteX288" fmla="*/ 3576110 w 5259479"/>
                  <a:gd name="connsiteY288" fmla="*/ 2164811 h 9200159"/>
                  <a:gd name="connsiteX289" fmla="*/ 3568102 w 5259479"/>
                  <a:gd name="connsiteY289" fmla="*/ 2229519 h 9200159"/>
                  <a:gd name="connsiteX290" fmla="*/ 3567497 w 5259479"/>
                  <a:gd name="connsiteY290" fmla="*/ 2289169 h 9200159"/>
                  <a:gd name="connsiteX291" fmla="*/ 3571725 w 5259479"/>
                  <a:gd name="connsiteY291" fmla="*/ 2340980 h 9200159"/>
                  <a:gd name="connsiteX292" fmla="*/ 3578217 w 5259479"/>
                  <a:gd name="connsiteY292" fmla="*/ 2382174 h 9200159"/>
                  <a:gd name="connsiteX293" fmla="*/ 3584404 w 5259479"/>
                  <a:gd name="connsiteY293" fmla="*/ 2409970 h 9200159"/>
                  <a:gd name="connsiteX294" fmla="*/ 3594365 w 5259479"/>
                  <a:gd name="connsiteY294" fmla="*/ 2446136 h 9200159"/>
                  <a:gd name="connsiteX295" fmla="*/ 3594457 w 5259479"/>
                  <a:gd name="connsiteY295" fmla="*/ 2467211 h 9200159"/>
                  <a:gd name="connsiteX296" fmla="*/ 3569997 w 5259479"/>
                  <a:gd name="connsiteY296" fmla="*/ 2502618 h 9200159"/>
                  <a:gd name="connsiteX297" fmla="*/ 3504392 w 5259479"/>
                  <a:gd name="connsiteY297" fmla="*/ 2535177 h 9200159"/>
                  <a:gd name="connsiteX298" fmla="*/ 3453052 w 5259479"/>
                  <a:gd name="connsiteY298" fmla="*/ 2552690 h 9200159"/>
                  <a:gd name="connsiteX299" fmla="*/ 3387697 w 5259479"/>
                  <a:gd name="connsiteY299" fmla="*/ 2572254 h 9200159"/>
                  <a:gd name="connsiteX300" fmla="*/ 3307083 w 5259479"/>
                  <a:gd name="connsiteY300" fmla="*/ 2594790 h 9200159"/>
                  <a:gd name="connsiteX301" fmla="*/ 3209967 w 5259479"/>
                  <a:gd name="connsiteY301" fmla="*/ 2621218 h 9200159"/>
                  <a:gd name="connsiteX302" fmla="*/ 3120813 w 5259479"/>
                  <a:gd name="connsiteY302" fmla="*/ 2643797 h 9200159"/>
                  <a:gd name="connsiteX303" fmla="*/ 3044871 w 5259479"/>
                  <a:gd name="connsiteY303" fmla="*/ 2659671 h 9200159"/>
                  <a:gd name="connsiteX304" fmla="*/ 2981089 w 5259479"/>
                  <a:gd name="connsiteY304" fmla="*/ 2669208 h 9200159"/>
                  <a:gd name="connsiteX305" fmla="*/ 2928417 w 5259479"/>
                  <a:gd name="connsiteY305" fmla="*/ 2672777 h 9200159"/>
                  <a:gd name="connsiteX306" fmla="*/ 2885804 w 5259479"/>
                  <a:gd name="connsiteY306" fmla="*/ 2670746 h 9200159"/>
                  <a:gd name="connsiteX307" fmla="*/ 2826555 w 5259479"/>
                  <a:gd name="connsiteY307" fmla="*/ 2651355 h 9200159"/>
                  <a:gd name="connsiteX308" fmla="*/ 2794938 w 5259479"/>
                  <a:gd name="connsiteY308" fmla="*/ 2613980 h 9200159"/>
                  <a:gd name="connsiteX309" fmla="*/ 2782548 w 5259479"/>
                  <a:gd name="connsiteY309" fmla="*/ 2561567 h 9200159"/>
                  <a:gd name="connsiteX310" fmla="*/ 2780712 w 5259479"/>
                  <a:gd name="connsiteY310" fmla="*/ 2506720 h 9200159"/>
                  <a:gd name="connsiteX311" fmla="*/ 2781287 w 5259479"/>
                  <a:gd name="connsiteY311" fmla="*/ 2469693 h 9200159"/>
                  <a:gd name="connsiteX312" fmla="*/ 2782872 w 5259479"/>
                  <a:gd name="connsiteY312" fmla="*/ 2427312 h 9200159"/>
                  <a:gd name="connsiteX313" fmla="*/ 2785477 w 5259479"/>
                  <a:gd name="connsiteY313" fmla="*/ 2380366 h 9200159"/>
                  <a:gd name="connsiteX314" fmla="*/ 2789113 w 5259479"/>
                  <a:gd name="connsiteY314" fmla="*/ 2329639 h 9200159"/>
                  <a:gd name="connsiteX315" fmla="*/ 2793791 w 5259479"/>
                  <a:gd name="connsiteY315" fmla="*/ 2275921 h 9200159"/>
                  <a:gd name="connsiteX316" fmla="*/ 2799522 w 5259479"/>
                  <a:gd name="connsiteY316" fmla="*/ 2219997 h 9200159"/>
                  <a:gd name="connsiteX317" fmla="*/ 2806316 w 5259479"/>
                  <a:gd name="connsiteY317" fmla="*/ 2162655 h 9200159"/>
                  <a:gd name="connsiteX318" fmla="*/ 2814183 w 5259479"/>
                  <a:gd name="connsiteY318" fmla="*/ 2104681 h 9200159"/>
                  <a:gd name="connsiteX319" fmla="*/ 2823136 w 5259479"/>
                  <a:gd name="connsiteY319" fmla="*/ 2046863 h 9200159"/>
                  <a:gd name="connsiteX320" fmla="*/ 2833183 w 5259479"/>
                  <a:gd name="connsiteY320" fmla="*/ 1989988 h 9200159"/>
                  <a:gd name="connsiteX321" fmla="*/ 2844337 w 5259479"/>
                  <a:gd name="connsiteY321" fmla="*/ 1934842 h 9200159"/>
                  <a:gd name="connsiteX322" fmla="*/ 2856608 w 5259479"/>
                  <a:gd name="connsiteY322" fmla="*/ 1882214 h 9200159"/>
                  <a:gd name="connsiteX323" fmla="*/ 2870006 w 5259479"/>
                  <a:gd name="connsiteY323" fmla="*/ 1832888 h 9200159"/>
                  <a:gd name="connsiteX324" fmla="*/ 2884542 w 5259479"/>
                  <a:gd name="connsiteY324" fmla="*/ 1787654 h 9200159"/>
                  <a:gd name="connsiteX325" fmla="*/ 2893309 w 5259479"/>
                  <a:gd name="connsiteY325" fmla="*/ 1761411 h 9200159"/>
                  <a:gd name="connsiteX326" fmla="*/ 2902302 w 5259479"/>
                  <a:gd name="connsiteY326" fmla="*/ 1731893 h 9200159"/>
                  <a:gd name="connsiteX327" fmla="*/ 2920679 w 5259479"/>
                  <a:gd name="connsiteY327" fmla="*/ 1663724 h 9200159"/>
                  <a:gd name="connsiteX328" fmla="*/ 2929920 w 5259479"/>
                  <a:gd name="connsiteY328" fmla="*/ 1625418 h 9200159"/>
                  <a:gd name="connsiteX329" fmla="*/ 2939101 w 5259479"/>
                  <a:gd name="connsiteY329" fmla="*/ 1584529 h 9200159"/>
                  <a:gd name="connsiteX330" fmla="*/ 2948148 w 5259479"/>
                  <a:gd name="connsiteY330" fmla="*/ 1541229 h 9200159"/>
                  <a:gd name="connsiteX331" fmla="*/ 2956991 w 5259479"/>
                  <a:gd name="connsiteY331" fmla="*/ 1495690 h 9200159"/>
                  <a:gd name="connsiteX332" fmla="*/ 2965557 w 5259479"/>
                  <a:gd name="connsiteY332" fmla="*/ 1448085 h 9200159"/>
                  <a:gd name="connsiteX333" fmla="*/ 2973775 w 5259479"/>
                  <a:gd name="connsiteY333" fmla="*/ 1398587 h 9200159"/>
                  <a:gd name="connsiteX334" fmla="*/ 2981573 w 5259479"/>
                  <a:gd name="connsiteY334" fmla="*/ 1347369 h 9200159"/>
                  <a:gd name="connsiteX335" fmla="*/ 2988880 w 5259479"/>
                  <a:gd name="connsiteY335" fmla="*/ 1294603 h 9200159"/>
                  <a:gd name="connsiteX336" fmla="*/ 2995622 w 5259479"/>
                  <a:gd name="connsiteY336" fmla="*/ 1240462 h 9200159"/>
                  <a:gd name="connsiteX337" fmla="*/ 3001730 w 5259479"/>
                  <a:gd name="connsiteY337" fmla="*/ 1185118 h 9200159"/>
                  <a:gd name="connsiteX338" fmla="*/ 3007130 w 5259479"/>
                  <a:gd name="connsiteY338" fmla="*/ 1128745 h 9200159"/>
                  <a:gd name="connsiteX339" fmla="*/ 3011751 w 5259479"/>
                  <a:gd name="connsiteY339" fmla="*/ 1071515 h 9200159"/>
                  <a:gd name="connsiteX340" fmla="*/ 3015521 w 5259479"/>
                  <a:gd name="connsiteY340" fmla="*/ 1013600 h 9200159"/>
                  <a:gd name="connsiteX341" fmla="*/ 3018369 w 5259479"/>
                  <a:gd name="connsiteY341" fmla="*/ 955173 h 9200159"/>
                  <a:gd name="connsiteX342" fmla="*/ 3020222 w 5259479"/>
                  <a:gd name="connsiteY342" fmla="*/ 896407 h 9200159"/>
                  <a:gd name="connsiteX343" fmla="*/ 3021009 w 5259479"/>
                  <a:gd name="connsiteY343" fmla="*/ 837475 h 9200159"/>
                  <a:gd name="connsiteX344" fmla="*/ 3020657 w 5259479"/>
                  <a:gd name="connsiteY344" fmla="*/ 778549 h 9200159"/>
                  <a:gd name="connsiteX345" fmla="*/ 3019096 w 5259479"/>
                  <a:gd name="connsiteY345" fmla="*/ 719802 h 9200159"/>
                  <a:gd name="connsiteX346" fmla="*/ 3016253 w 5259479"/>
                  <a:gd name="connsiteY346" fmla="*/ 661407 h 9200159"/>
                  <a:gd name="connsiteX347" fmla="*/ 3012057 w 5259479"/>
                  <a:gd name="connsiteY347" fmla="*/ 603536 h 9200159"/>
                  <a:gd name="connsiteX348" fmla="*/ 3006435 w 5259479"/>
                  <a:gd name="connsiteY348" fmla="*/ 546362 h 9200159"/>
                  <a:gd name="connsiteX349" fmla="*/ 2999316 w 5259479"/>
                  <a:gd name="connsiteY349" fmla="*/ 490057 h 9200159"/>
                  <a:gd name="connsiteX350" fmla="*/ 2990629 w 5259479"/>
                  <a:gd name="connsiteY350" fmla="*/ 434795 h 9200159"/>
                  <a:gd name="connsiteX351" fmla="*/ 2980300 w 5259479"/>
                  <a:gd name="connsiteY351" fmla="*/ 380748 h 9200159"/>
                  <a:gd name="connsiteX352" fmla="*/ 2963567 w 5259479"/>
                  <a:gd name="connsiteY352" fmla="*/ 313592 h 9200159"/>
                  <a:gd name="connsiteX353" fmla="*/ 2943322 w 5259479"/>
                  <a:gd name="connsiteY353" fmla="*/ 254182 h 9200159"/>
                  <a:gd name="connsiteX354" fmla="*/ 2919910 w 5259479"/>
                  <a:gd name="connsiteY354" fmla="*/ 202128 h 9200159"/>
                  <a:gd name="connsiteX355" fmla="*/ 2893678 w 5259479"/>
                  <a:gd name="connsiteY355" fmla="*/ 157037 h 9200159"/>
                  <a:gd name="connsiteX356" fmla="*/ 2864973 w 5259479"/>
                  <a:gd name="connsiteY356" fmla="*/ 118518 h 9200159"/>
                  <a:gd name="connsiteX357" fmla="*/ 2834140 w 5259479"/>
                  <a:gd name="connsiteY357" fmla="*/ 86179 h 9200159"/>
                  <a:gd name="connsiteX358" fmla="*/ 2801527 w 5259479"/>
                  <a:gd name="connsiteY358" fmla="*/ 59628 h 9200159"/>
                  <a:gd name="connsiteX359" fmla="*/ 2767479 w 5259479"/>
                  <a:gd name="connsiteY359" fmla="*/ 38475 h 9200159"/>
                  <a:gd name="connsiteX360" fmla="*/ 2732344 w 5259479"/>
                  <a:gd name="connsiteY360" fmla="*/ 22327 h 9200159"/>
                  <a:gd name="connsiteX361" fmla="*/ 2660196 w 5259479"/>
                  <a:gd name="connsiteY361" fmla="*/ 3482 h 9200159"/>
                  <a:gd name="connsiteX362" fmla="*/ 2623875 w 5259479"/>
                  <a:gd name="connsiteY362" fmla="*/ 1 h 9200159"/>
                  <a:gd name="connsiteX0" fmla="*/ 2623875 w 5259479"/>
                  <a:gd name="connsiteY0" fmla="*/ 1 h 9200159"/>
                  <a:gd name="connsiteX1" fmla="*/ 2552475 w 5259479"/>
                  <a:gd name="connsiteY1" fmla="*/ 2965 h 9200159"/>
                  <a:gd name="connsiteX2" fmla="*/ 2485037 w 5259479"/>
                  <a:gd name="connsiteY2" fmla="*/ 16553 h 9200159"/>
                  <a:gd name="connsiteX3" fmla="*/ 2424334 w 5259479"/>
                  <a:gd name="connsiteY3" fmla="*/ 37632 h 9200159"/>
                  <a:gd name="connsiteX4" fmla="*/ 2373136 w 5259479"/>
                  <a:gd name="connsiteY4" fmla="*/ 63069 h 9200159"/>
                  <a:gd name="connsiteX5" fmla="*/ 2337723 w 5259479"/>
                  <a:gd name="connsiteY5" fmla="*/ 88171 h 9200159"/>
                  <a:gd name="connsiteX6" fmla="*/ 2306082 w 5259479"/>
                  <a:gd name="connsiteY6" fmla="*/ 125125 h 9200159"/>
                  <a:gd name="connsiteX7" fmla="*/ 2270898 w 5259479"/>
                  <a:gd name="connsiteY7" fmla="*/ 178520 h 9200159"/>
                  <a:gd name="connsiteX8" fmla="*/ 2232961 w 5259479"/>
                  <a:gd name="connsiteY8" fmla="*/ 246483 h 9200159"/>
                  <a:gd name="connsiteX9" fmla="*/ 2213207 w 5259479"/>
                  <a:gd name="connsiteY9" fmla="*/ 285344 h 9200159"/>
                  <a:gd name="connsiteX10" fmla="*/ 2193060 w 5259479"/>
                  <a:gd name="connsiteY10" fmla="*/ 327146 h 9200159"/>
                  <a:gd name="connsiteX11" fmla="*/ 2172620 w 5259479"/>
                  <a:gd name="connsiteY11" fmla="*/ 371655 h 9200159"/>
                  <a:gd name="connsiteX12" fmla="*/ 2151986 w 5259479"/>
                  <a:gd name="connsiteY12" fmla="*/ 418638 h 9200159"/>
                  <a:gd name="connsiteX13" fmla="*/ 2131255 w 5259479"/>
                  <a:gd name="connsiteY13" fmla="*/ 467860 h 9200159"/>
                  <a:gd name="connsiteX14" fmla="*/ 2110527 w 5259479"/>
                  <a:gd name="connsiteY14" fmla="*/ 519089 h 9200159"/>
                  <a:gd name="connsiteX15" fmla="*/ 2089900 w 5259479"/>
                  <a:gd name="connsiteY15" fmla="*/ 572089 h 9200159"/>
                  <a:gd name="connsiteX16" fmla="*/ 2069473 w 5259479"/>
                  <a:gd name="connsiteY16" fmla="*/ 626628 h 9200159"/>
                  <a:gd name="connsiteX17" fmla="*/ 2049346 w 5259479"/>
                  <a:gd name="connsiteY17" fmla="*/ 682471 h 9200159"/>
                  <a:gd name="connsiteX18" fmla="*/ 2029615 w 5259479"/>
                  <a:gd name="connsiteY18" fmla="*/ 739386 h 9200159"/>
                  <a:gd name="connsiteX19" fmla="*/ 2010382 w 5259479"/>
                  <a:gd name="connsiteY19" fmla="*/ 797137 h 9200159"/>
                  <a:gd name="connsiteX20" fmla="*/ 1991743 w 5259479"/>
                  <a:gd name="connsiteY20" fmla="*/ 855491 h 9200159"/>
                  <a:gd name="connsiteX21" fmla="*/ 1973797 w 5259479"/>
                  <a:gd name="connsiteY21" fmla="*/ 914215 h 9200159"/>
                  <a:gd name="connsiteX22" fmla="*/ 1956644 w 5259479"/>
                  <a:gd name="connsiteY22" fmla="*/ 973075 h 9200159"/>
                  <a:gd name="connsiteX23" fmla="*/ 1940383 w 5259479"/>
                  <a:gd name="connsiteY23" fmla="*/ 1031836 h 9200159"/>
                  <a:gd name="connsiteX24" fmla="*/ 1925111 w 5259479"/>
                  <a:gd name="connsiteY24" fmla="*/ 1090266 h 9200159"/>
                  <a:gd name="connsiteX25" fmla="*/ 1910928 w 5259479"/>
                  <a:gd name="connsiteY25" fmla="*/ 1148130 h 9200159"/>
                  <a:gd name="connsiteX26" fmla="*/ 1897932 w 5259479"/>
                  <a:gd name="connsiteY26" fmla="*/ 1205195 h 9200159"/>
                  <a:gd name="connsiteX27" fmla="*/ 1886222 w 5259479"/>
                  <a:gd name="connsiteY27" fmla="*/ 1261226 h 9200159"/>
                  <a:gd name="connsiteX28" fmla="*/ 1875896 w 5259479"/>
                  <a:gd name="connsiteY28" fmla="*/ 1315991 h 9200159"/>
                  <a:gd name="connsiteX29" fmla="*/ 1867055 w 5259479"/>
                  <a:gd name="connsiteY29" fmla="*/ 1369254 h 9200159"/>
                  <a:gd name="connsiteX30" fmla="*/ 1859795 w 5259479"/>
                  <a:gd name="connsiteY30" fmla="*/ 1420784 h 9200159"/>
                  <a:gd name="connsiteX31" fmla="*/ 1854216 w 5259479"/>
                  <a:gd name="connsiteY31" fmla="*/ 1470344 h 9200159"/>
                  <a:gd name="connsiteX32" fmla="*/ 1848370 w 5259479"/>
                  <a:gd name="connsiteY32" fmla="*/ 1517495 h 9200159"/>
                  <a:gd name="connsiteX33" fmla="*/ 1840064 w 5259479"/>
                  <a:gd name="connsiteY33" fmla="*/ 1564999 h 9200159"/>
                  <a:gd name="connsiteX34" fmla="*/ 1829446 w 5259479"/>
                  <a:gd name="connsiteY34" fmla="*/ 1612803 h 9200159"/>
                  <a:gd name="connsiteX35" fmla="*/ 1816665 w 5259479"/>
                  <a:gd name="connsiteY35" fmla="*/ 1660859 h 9200159"/>
                  <a:gd name="connsiteX36" fmla="*/ 1801871 w 5259479"/>
                  <a:gd name="connsiteY36" fmla="*/ 1709114 h 9200159"/>
                  <a:gd name="connsiteX37" fmla="*/ 1785213 w 5259479"/>
                  <a:gd name="connsiteY37" fmla="*/ 1757518 h 9200159"/>
                  <a:gd name="connsiteX38" fmla="*/ 1766840 w 5259479"/>
                  <a:gd name="connsiteY38" fmla="*/ 1806019 h 9200159"/>
                  <a:gd name="connsiteX39" fmla="*/ 1746901 w 5259479"/>
                  <a:gd name="connsiteY39" fmla="*/ 1854568 h 9200159"/>
                  <a:gd name="connsiteX40" fmla="*/ 1725546 w 5259479"/>
                  <a:gd name="connsiteY40" fmla="*/ 1903112 h 9200159"/>
                  <a:gd name="connsiteX41" fmla="*/ 1702923 w 5259479"/>
                  <a:gd name="connsiteY41" fmla="*/ 1951602 h 9200159"/>
                  <a:gd name="connsiteX42" fmla="*/ 1679182 w 5259479"/>
                  <a:gd name="connsiteY42" fmla="*/ 1999986 h 9200159"/>
                  <a:gd name="connsiteX43" fmla="*/ 1654471 w 5259479"/>
                  <a:gd name="connsiteY43" fmla="*/ 2048213 h 9200159"/>
                  <a:gd name="connsiteX44" fmla="*/ 1628941 w 5259479"/>
                  <a:gd name="connsiteY44" fmla="*/ 2096232 h 9200159"/>
                  <a:gd name="connsiteX45" fmla="*/ 1602740 w 5259479"/>
                  <a:gd name="connsiteY45" fmla="*/ 2143993 h 9200159"/>
                  <a:gd name="connsiteX46" fmla="*/ 1576017 w 5259479"/>
                  <a:gd name="connsiteY46" fmla="*/ 2191444 h 9200159"/>
                  <a:gd name="connsiteX47" fmla="*/ 1548922 w 5259479"/>
                  <a:gd name="connsiteY47" fmla="*/ 2238535 h 9200159"/>
                  <a:gd name="connsiteX48" fmla="*/ 1521604 w 5259479"/>
                  <a:gd name="connsiteY48" fmla="*/ 2285214 h 9200159"/>
                  <a:gd name="connsiteX49" fmla="*/ 1494211 w 5259479"/>
                  <a:gd name="connsiteY49" fmla="*/ 2331431 h 9200159"/>
                  <a:gd name="connsiteX50" fmla="*/ 1413080 w 5259479"/>
                  <a:gd name="connsiteY50" fmla="*/ 2466799 h 9200159"/>
                  <a:gd name="connsiteX51" fmla="*/ 1361356 w 5259479"/>
                  <a:gd name="connsiteY51" fmla="*/ 2553799 h 9200159"/>
                  <a:gd name="connsiteX52" fmla="*/ 1336651 w 5259479"/>
                  <a:gd name="connsiteY52" fmla="*/ 2596173 h 9200159"/>
                  <a:gd name="connsiteX53" fmla="*/ 1312916 w 5259479"/>
                  <a:gd name="connsiteY53" fmla="*/ 2637729 h 9200159"/>
                  <a:gd name="connsiteX54" fmla="*/ 1290299 w 5259479"/>
                  <a:gd name="connsiteY54" fmla="*/ 2678414 h 9200159"/>
                  <a:gd name="connsiteX55" fmla="*/ 1268952 w 5259479"/>
                  <a:gd name="connsiteY55" fmla="*/ 2718179 h 9200159"/>
                  <a:gd name="connsiteX56" fmla="*/ 1249021 w 5259479"/>
                  <a:gd name="connsiteY56" fmla="*/ 2756972 h 9200159"/>
                  <a:gd name="connsiteX57" fmla="*/ 1230658 w 5259479"/>
                  <a:gd name="connsiteY57" fmla="*/ 2794743 h 9200159"/>
                  <a:gd name="connsiteX58" fmla="*/ 1214010 w 5259479"/>
                  <a:gd name="connsiteY58" fmla="*/ 2831441 h 9200159"/>
                  <a:gd name="connsiteX59" fmla="*/ 1199227 w 5259479"/>
                  <a:gd name="connsiteY59" fmla="*/ 2867014 h 9200159"/>
                  <a:gd name="connsiteX60" fmla="*/ 1182861 w 5259479"/>
                  <a:gd name="connsiteY60" fmla="*/ 2908144 h 9200159"/>
                  <a:gd name="connsiteX61" fmla="*/ 1090179 w 5259479"/>
                  <a:gd name="connsiteY61" fmla="*/ 3137377 h 9200159"/>
                  <a:gd name="connsiteX62" fmla="*/ 1050646 w 5259479"/>
                  <a:gd name="connsiteY62" fmla="*/ 3237123 h 9200159"/>
                  <a:gd name="connsiteX63" fmla="*/ 1030910 w 5259479"/>
                  <a:gd name="connsiteY63" fmla="*/ 3288088 h 9200159"/>
                  <a:gd name="connsiteX64" fmla="*/ 1011381 w 5259479"/>
                  <a:gd name="connsiteY64" fmla="*/ 3339572 h 9200159"/>
                  <a:gd name="connsiteX65" fmla="*/ 992198 w 5259479"/>
                  <a:gd name="connsiteY65" fmla="*/ 3391415 h 9200159"/>
                  <a:gd name="connsiteX66" fmla="*/ 973501 w 5259479"/>
                  <a:gd name="connsiteY66" fmla="*/ 3443460 h 9200159"/>
                  <a:gd name="connsiteX67" fmla="*/ 955430 w 5259479"/>
                  <a:gd name="connsiteY67" fmla="*/ 3495547 h 9200159"/>
                  <a:gd name="connsiteX68" fmla="*/ 938124 w 5259479"/>
                  <a:gd name="connsiteY68" fmla="*/ 3547520 h 9200159"/>
                  <a:gd name="connsiteX69" fmla="*/ 921723 w 5259479"/>
                  <a:gd name="connsiteY69" fmla="*/ 3599220 h 9200159"/>
                  <a:gd name="connsiteX70" fmla="*/ 906366 w 5259479"/>
                  <a:gd name="connsiteY70" fmla="*/ 3650488 h 9200159"/>
                  <a:gd name="connsiteX71" fmla="*/ 892193 w 5259479"/>
                  <a:gd name="connsiteY71" fmla="*/ 3701167 h 9200159"/>
                  <a:gd name="connsiteX72" fmla="*/ 879343 w 5259479"/>
                  <a:gd name="connsiteY72" fmla="*/ 3751098 h 9200159"/>
                  <a:gd name="connsiteX73" fmla="*/ 867956 w 5259479"/>
                  <a:gd name="connsiteY73" fmla="*/ 3800123 h 9200159"/>
                  <a:gd name="connsiteX74" fmla="*/ 858172 w 5259479"/>
                  <a:gd name="connsiteY74" fmla="*/ 3848085 h 9200159"/>
                  <a:gd name="connsiteX75" fmla="*/ 850130 w 5259479"/>
                  <a:gd name="connsiteY75" fmla="*/ 3894824 h 9200159"/>
                  <a:gd name="connsiteX76" fmla="*/ 843970 w 5259479"/>
                  <a:gd name="connsiteY76" fmla="*/ 3940183 h 9200159"/>
                  <a:gd name="connsiteX77" fmla="*/ 839831 w 5259479"/>
                  <a:gd name="connsiteY77" fmla="*/ 3984003 h 9200159"/>
                  <a:gd name="connsiteX78" fmla="*/ 837853 w 5259479"/>
                  <a:gd name="connsiteY78" fmla="*/ 4026126 h 9200159"/>
                  <a:gd name="connsiteX79" fmla="*/ 838176 w 5259479"/>
                  <a:gd name="connsiteY79" fmla="*/ 4066395 h 9200159"/>
                  <a:gd name="connsiteX80" fmla="*/ 840939 w 5259479"/>
                  <a:gd name="connsiteY80" fmla="*/ 4104651 h 9200159"/>
                  <a:gd name="connsiteX81" fmla="*/ 846281 w 5259479"/>
                  <a:gd name="connsiteY81" fmla="*/ 4140735 h 9200159"/>
                  <a:gd name="connsiteX82" fmla="*/ 857292 w 5259479"/>
                  <a:gd name="connsiteY82" fmla="*/ 4199215 h 9200159"/>
                  <a:gd name="connsiteX83" fmla="*/ 868749 w 5259479"/>
                  <a:gd name="connsiteY83" fmla="*/ 4263465 h 9200159"/>
                  <a:gd name="connsiteX84" fmla="*/ 880013 w 5259479"/>
                  <a:gd name="connsiteY84" fmla="*/ 4333250 h 9200159"/>
                  <a:gd name="connsiteX85" fmla="*/ 890446 w 5259479"/>
                  <a:gd name="connsiteY85" fmla="*/ 4408334 h 9200159"/>
                  <a:gd name="connsiteX86" fmla="*/ 895153 w 5259479"/>
                  <a:gd name="connsiteY86" fmla="*/ 4447789 h 9200159"/>
                  <a:gd name="connsiteX87" fmla="*/ 899412 w 5259479"/>
                  <a:gd name="connsiteY87" fmla="*/ 4488481 h 9200159"/>
                  <a:gd name="connsiteX88" fmla="*/ 903146 w 5259479"/>
                  <a:gd name="connsiteY88" fmla="*/ 4530379 h 9200159"/>
                  <a:gd name="connsiteX89" fmla="*/ 906273 w 5259479"/>
                  <a:gd name="connsiteY89" fmla="*/ 4573455 h 9200159"/>
                  <a:gd name="connsiteX90" fmla="*/ 908714 w 5259479"/>
                  <a:gd name="connsiteY90" fmla="*/ 4617680 h 9200159"/>
                  <a:gd name="connsiteX91" fmla="*/ 910390 w 5259479"/>
                  <a:gd name="connsiteY91" fmla="*/ 4663022 h 9200159"/>
                  <a:gd name="connsiteX92" fmla="*/ 911220 w 5259479"/>
                  <a:gd name="connsiteY92" fmla="*/ 4709454 h 9200159"/>
                  <a:gd name="connsiteX93" fmla="*/ 911126 w 5259479"/>
                  <a:gd name="connsiteY93" fmla="*/ 4756946 h 9200159"/>
                  <a:gd name="connsiteX94" fmla="*/ 910027 w 5259479"/>
                  <a:gd name="connsiteY94" fmla="*/ 4805468 h 9200159"/>
                  <a:gd name="connsiteX95" fmla="*/ 907844 w 5259479"/>
                  <a:gd name="connsiteY95" fmla="*/ 4854990 h 9200159"/>
                  <a:gd name="connsiteX96" fmla="*/ 904496 w 5259479"/>
                  <a:gd name="connsiteY96" fmla="*/ 4905484 h 9200159"/>
                  <a:gd name="connsiteX97" fmla="*/ 899905 w 5259479"/>
                  <a:gd name="connsiteY97" fmla="*/ 4956920 h 9200159"/>
                  <a:gd name="connsiteX98" fmla="*/ 893990 w 5259479"/>
                  <a:gd name="connsiteY98" fmla="*/ 5009268 h 9200159"/>
                  <a:gd name="connsiteX99" fmla="*/ 886672 w 5259479"/>
                  <a:gd name="connsiteY99" fmla="*/ 5062500 h 9200159"/>
                  <a:gd name="connsiteX100" fmla="*/ 877871 w 5259479"/>
                  <a:gd name="connsiteY100" fmla="*/ 5116584 h 9200159"/>
                  <a:gd name="connsiteX101" fmla="*/ 867508 w 5259479"/>
                  <a:gd name="connsiteY101" fmla="*/ 5171493 h 9200159"/>
                  <a:gd name="connsiteX102" fmla="*/ 855502 w 5259479"/>
                  <a:gd name="connsiteY102" fmla="*/ 5227197 h 9200159"/>
                  <a:gd name="connsiteX103" fmla="*/ 841774 w 5259479"/>
                  <a:gd name="connsiteY103" fmla="*/ 5283665 h 9200159"/>
                  <a:gd name="connsiteX104" fmla="*/ 826244 w 5259479"/>
                  <a:gd name="connsiteY104" fmla="*/ 5340870 h 9200159"/>
                  <a:gd name="connsiteX105" fmla="*/ 808833 w 5259479"/>
                  <a:gd name="connsiteY105" fmla="*/ 5398780 h 9200159"/>
                  <a:gd name="connsiteX106" fmla="*/ 789461 w 5259479"/>
                  <a:gd name="connsiteY106" fmla="*/ 5457368 h 9200159"/>
                  <a:gd name="connsiteX107" fmla="*/ 768047 w 5259479"/>
                  <a:gd name="connsiteY107" fmla="*/ 5516603 h 9200159"/>
                  <a:gd name="connsiteX108" fmla="*/ 744513 w 5259479"/>
                  <a:gd name="connsiteY108" fmla="*/ 5576455 h 9200159"/>
                  <a:gd name="connsiteX109" fmla="*/ 718779 w 5259479"/>
                  <a:gd name="connsiteY109" fmla="*/ 5636897 h 9200159"/>
                  <a:gd name="connsiteX110" fmla="*/ 690765 w 5259479"/>
                  <a:gd name="connsiteY110" fmla="*/ 5697897 h 9200159"/>
                  <a:gd name="connsiteX111" fmla="*/ 660391 w 5259479"/>
                  <a:gd name="connsiteY111" fmla="*/ 5759427 h 9200159"/>
                  <a:gd name="connsiteX112" fmla="*/ 637466 w 5259479"/>
                  <a:gd name="connsiteY112" fmla="*/ 5803204 h 9200159"/>
                  <a:gd name="connsiteX113" fmla="*/ 613400 w 5259479"/>
                  <a:gd name="connsiteY113" fmla="*/ 5847006 h 9200159"/>
                  <a:gd name="connsiteX114" fmla="*/ 588263 w 5259479"/>
                  <a:gd name="connsiteY114" fmla="*/ 5890792 h 9200159"/>
                  <a:gd name="connsiteX115" fmla="*/ 562125 w 5259479"/>
                  <a:gd name="connsiteY115" fmla="*/ 5934520 h 9200159"/>
                  <a:gd name="connsiteX116" fmla="*/ 535055 w 5259479"/>
                  <a:gd name="connsiteY116" fmla="*/ 5978150 h 9200159"/>
                  <a:gd name="connsiteX117" fmla="*/ 507124 w 5259479"/>
                  <a:gd name="connsiteY117" fmla="*/ 6021642 h 9200159"/>
                  <a:gd name="connsiteX118" fmla="*/ 478401 w 5259479"/>
                  <a:gd name="connsiteY118" fmla="*/ 6064955 h 9200159"/>
                  <a:gd name="connsiteX119" fmla="*/ 448956 w 5259479"/>
                  <a:gd name="connsiteY119" fmla="*/ 6108049 h 9200159"/>
                  <a:gd name="connsiteX120" fmla="*/ 418859 w 5259479"/>
                  <a:gd name="connsiteY120" fmla="*/ 6150882 h 9200159"/>
                  <a:gd name="connsiteX121" fmla="*/ 388180 w 5259479"/>
                  <a:gd name="connsiteY121" fmla="*/ 6193414 h 9200159"/>
                  <a:gd name="connsiteX122" fmla="*/ 356987 w 5259479"/>
                  <a:gd name="connsiteY122" fmla="*/ 6235604 h 9200159"/>
                  <a:gd name="connsiteX123" fmla="*/ 325352 w 5259479"/>
                  <a:gd name="connsiteY123" fmla="*/ 6277412 h 9200159"/>
                  <a:gd name="connsiteX124" fmla="*/ 293344 w 5259479"/>
                  <a:gd name="connsiteY124" fmla="*/ 6318797 h 9200159"/>
                  <a:gd name="connsiteX125" fmla="*/ 261033 w 5259479"/>
                  <a:gd name="connsiteY125" fmla="*/ 6359719 h 9200159"/>
                  <a:gd name="connsiteX126" fmla="*/ 228488 w 5259479"/>
                  <a:gd name="connsiteY126" fmla="*/ 6400136 h 9200159"/>
                  <a:gd name="connsiteX127" fmla="*/ 195780 w 5259479"/>
                  <a:gd name="connsiteY127" fmla="*/ 6440009 h 9200159"/>
                  <a:gd name="connsiteX128" fmla="*/ 162978 w 5259479"/>
                  <a:gd name="connsiteY128" fmla="*/ 6479296 h 9200159"/>
                  <a:gd name="connsiteX129" fmla="*/ 130151 w 5259479"/>
                  <a:gd name="connsiteY129" fmla="*/ 6517957 h 9200159"/>
                  <a:gd name="connsiteX130" fmla="*/ 97371 w 5259479"/>
                  <a:gd name="connsiteY130" fmla="*/ 6555951 h 9200159"/>
                  <a:gd name="connsiteX131" fmla="*/ 64706 w 5259479"/>
                  <a:gd name="connsiteY131" fmla="*/ 6593237 h 9200159"/>
                  <a:gd name="connsiteX132" fmla="*/ 32226 w 5259479"/>
                  <a:gd name="connsiteY132" fmla="*/ 6629776 h 9200159"/>
                  <a:gd name="connsiteX133" fmla="*/ 1 w 5259479"/>
                  <a:gd name="connsiteY133" fmla="*/ 6665525 h 9200159"/>
                  <a:gd name="connsiteX134" fmla="*/ 794033 w 5259479"/>
                  <a:gd name="connsiteY134" fmla="*/ 9133154 h 9200159"/>
                  <a:gd name="connsiteX135" fmla="*/ 1074843 w 5259479"/>
                  <a:gd name="connsiteY135" fmla="*/ 9200160 h 9200159"/>
                  <a:gd name="connsiteX136" fmla="*/ 1355043 w 5259479"/>
                  <a:gd name="connsiteY136" fmla="*/ 9083959 h 9200159"/>
                  <a:gd name="connsiteX137" fmla="*/ 1764097 w 5259479"/>
                  <a:gd name="connsiteY137" fmla="*/ 8773200 h 9200159"/>
                  <a:gd name="connsiteX138" fmla="*/ 1925468 w 5259479"/>
                  <a:gd name="connsiteY138" fmla="*/ 8526968 h 9200159"/>
                  <a:gd name="connsiteX139" fmla="*/ 2303914 w 5259479"/>
                  <a:gd name="connsiteY139" fmla="*/ 7971992 h 9200159"/>
                  <a:gd name="connsiteX140" fmla="*/ 2740934 w 5259479"/>
                  <a:gd name="connsiteY140" fmla="*/ 7383855 h 9200159"/>
                  <a:gd name="connsiteX141" fmla="*/ 3078027 w 5259479"/>
                  <a:gd name="connsiteY141" fmla="*/ 7038139 h 9200159"/>
                  <a:gd name="connsiteX142" fmla="*/ 3080871 w 5259479"/>
                  <a:gd name="connsiteY142" fmla="*/ 7036399 h 9200159"/>
                  <a:gd name="connsiteX143" fmla="*/ 3272993 w 5259479"/>
                  <a:gd name="connsiteY143" fmla="*/ 6935271 h 9200159"/>
                  <a:gd name="connsiteX144" fmla="*/ 3446055 w 5259479"/>
                  <a:gd name="connsiteY144" fmla="*/ 6822161 h 9200159"/>
                  <a:gd name="connsiteX145" fmla="*/ 3704930 w 5259479"/>
                  <a:gd name="connsiteY145" fmla="*/ 6622123 h 9200159"/>
                  <a:gd name="connsiteX146" fmla="*/ 4305088 w 5259479"/>
                  <a:gd name="connsiteY146" fmla="*/ 5827524 h 9200159"/>
                  <a:gd name="connsiteX147" fmla="*/ 4321265 w 5259479"/>
                  <a:gd name="connsiteY147" fmla="*/ 5821269 h 9200159"/>
                  <a:gd name="connsiteX148" fmla="*/ 4358883 w 5259479"/>
                  <a:gd name="connsiteY148" fmla="*/ 5801972 h 9200159"/>
                  <a:gd name="connsiteX149" fmla="*/ 4401577 w 5259479"/>
                  <a:gd name="connsiteY149" fmla="*/ 5768834 h 9200159"/>
                  <a:gd name="connsiteX150" fmla="*/ 4432977 w 5259479"/>
                  <a:gd name="connsiteY150" fmla="*/ 5721060 h 9200159"/>
                  <a:gd name="connsiteX151" fmla="*/ 4446334 w 5259479"/>
                  <a:gd name="connsiteY151" fmla="*/ 5692997 h 9200159"/>
                  <a:gd name="connsiteX152" fmla="*/ 4467324 w 5259479"/>
                  <a:gd name="connsiteY152" fmla="*/ 5658715 h 9200159"/>
                  <a:gd name="connsiteX153" fmla="*/ 4494642 w 5259479"/>
                  <a:gd name="connsiteY153" fmla="*/ 5619365 h 9200159"/>
                  <a:gd name="connsiteX154" fmla="*/ 4526983 w 5259479"/>
                  <a:gd name="connsiteY154" fmla="*/ 5576097 h 9200159"/>
                  <a:gd name="connsiteX155" fmla="*/ 4563041 w 5259479"/>
                  <a:gd name="connsiteY155" fmla="*/ 5530061 h 9200159"/>
                  <a:gd name="connsiteX156" fmla="*/ 4601511 w 5259479"/>
                  <a:gd name="connsiteY156" fmla="*/ 5482407 h 9200159"/>
                  <a:gd name="connsiteX157" fmla="*/ 4641089 w 5259479"/>
                  <a:gd name="connsiteY157" fmla="*/ 5434286 h 9200159"/>
                  <a:gd name="connsiteX158" fmla="*/ 4718346 w 5259479"/>
                  <a:gd name="connsiteY158" fmla="*/ 5341241 h 9200159"/>
                  <a:gd name="connsiteX159" fmla="*/ 4750147 w 5259479"/>
                  <a:gd name="connsiteY159" fmla="*/ 5301708 h 9200159"/>
                  <a:gd name="connsiteX160" fmla="*/ 4779429 w 5259479"/>
                  <a:gd name="connsiteY160" fmla="*/ 5262520 h 9200159"/>
                  <a:gd name="connsiteX161" fmla="*/ 4805842 w 5259479"/>
                  <a:gd name="connsiteY161" fmla="*/ 5223037 h 9200159"/>
                  <a:gd name="connsiteX162" fmla="*/ 4829040 w 5259479"/>
                  <a:gd name="connsiteY162" fmla="*/ 5182623 h 9200159"/>
                  <a:gd name="connsiteX163" fmla="*/ 4848675 w 5259479"/>
                  <a:gd name="connsiteY163" fmla="*/ 5140638 h 9200159"/>
                  <a:gd name="connsiteX164" fmla="*/ 4864397 w 5259479"/>
                  <a:gd name="connsiteY164" fmla="*/ 5096445 h 9200159"/>
                  <a:gd name="connsiteX165" fmla="*/ 4875860 w 5259479"/>
                  <a:gd name="connsiteY165" fmla="*/ 5049406 h 9200159"/>
                  <a:gd name="connsiteX166" fmla="*/ 4882716 w 5259479"/>
                  <a:gd name="connsiteY166" fmla="*/ 4998882 h 9200159"/>
                  <a:gd name="connsiteX167" fmla="*/ 4884615 w 5259479"/>
                  <a:gd name="connsiteY167" fmla="*/ 4944235 h 9200159"/>
                  <a:gd name="connsiteX168" fmla="*/ 4881211 w 5259479"/>
                  <a:gd name="connsiteY168" fmla="*/ 4884828 h 9200159"/>
                  <a:gd name="connsiteX169" fmla="*/ 4877518 w 5259479"/>
                  <a:gd name="connsiteY169" fmla="*/ 4832728 h 9200159"/>
                  <a:gd name="connsiteX170" fmla="*/ 4877761 w 5259479"/>
                  <a:gd name="connsiteY170" fmla="*/ 4788104 h 9200159"/>
                  <a:gd name="connsiteX171" fmla="*/ 4882253 w 5259479"/>
                  <a:gd name="connsiteY171" fmla="*/ 4749335 h 9200159"/>
                  <a:gd name="connsiteX172" fmla="*/ 4905234 w 5259479"/>
                  <a:gd name="connsiteY172" fmla="*/ 4682887 h 9200159"/>
                  <a:gd name="connsiteX173" fmla="*/ 4948967 w 5259479"/>
                  <a:gd name="connsiteY173" fmla="*/ 4620429 h 9200159"/>
                  <a:gd name="connsiteX174" fmla="*/ 4979398 w 5259479"/>
                  <a:gd name="connsiteY174" fmla="*/ 4586647 h 9200159"/>
                  <a:gd name="connsiteX175" fmla="*/ 5015956 w 5259479"/>
                  <a:gd name="connsiteY175" fmla="*/ 4549004 h 9200159"/>
                  <a:gd name="connsiteX176" fmla="*/ 5108706 w 5259479"/>
                  <a:gd name="connsiteY176" fmla="*/ 4455657 h 9200159"/>
                  <a:gd name="connsiteX177" fmla="*/ 5141040 w 5259479"/>
                  <a:gd name="connsiteY177" fmla="*/ 4419043 h 9200159"/>
                  <a:gd name="connsiteX178" fmla="*/ 5169194 w 5259479"/>
                  <a:gd name="connsiteY178" fmla="*/ 4379812 h 9200159"/>
                  <a:gd name="connsiteX179" fmla="*/ 5193289 w 5259479"/>
                  <a:gd name="connsiteY179" fmla="*/ 4338319 h 9200159"/>
                  <a:gd name="connsiteX180" fmla="*/ 5213449 w 5259479"/>
                  <a:gd name="connsiteY180" fmla="*/ 4294915 h 9200159"/>
                  <a:gd name="connsiteX181" fmla="*/ 5229794 w 5259479"/>
                  <a:gd name="connsiteY181" fmla="*/ 4249953 h 9200159"/>
                  <a:gd name="connsiteX182" fmla="*/ 5242448 w 5259479"/>
                  <a:gd name="connsiteY182" fmla="*/ 4203787 h 9200159"/>
                  <a:gd name="connsiteX183" fmla="*/ 5251532 w 5259479"/>
                  <a:gd name="connsiteY183" fmla="*/ 4156769 h 9200159"/>
                  <a:gd name="connsiteX184" fmla="*/ 5257168 w 5259479"/>
                  <a:gd name="connsiteY184" fmla="*/ 4109251 h 9200159"/>
                  <a:gd name="connsiteX185" fmla="*/ 5259478 w 5259479"/>
                  <a:gd name="connsiteY185" fmla="*/ 4061588 h 9200159"/>
                  <a:gd name="connsiteX186" fmla="*/ 5258584 w 5259479"/>
                  <a:gd name="connsiteY186" fmla="*/ 4014131 h 9200159"/>
                  <a:gd name="connsiteX187" fmla="*/ 5254609 w 5259479"/>
                  <a:gd name="connsiteY187" fmla="*/ 3967233 h 9200159"/>
                  <a:gd name="connsiteX188" fmla="*/ 5247674 w 5259479"/>
                  <a:gd name="connsiteY188" fmla="*/ 3921248 h 9200159"/>
                  <a:gd name="connsiteX189" fmla="*/ 5237902 w 5259479"/>
                  <a:gd name="connsiteY189" fmla="*/ 3876528 h 9200159"/>
                  <a:gd name="connsiteX190" fmla="*/ 5225414 w 5259479"/>
                  <a:gd name="connsiteY190" fmla="*/ 3833426 h 9200159"/>
                  <a:gd name="connsiteX191" fmla="*/ 5210333 w 5259479"/>
                  <a:gd name="connsiteY191" fmla="*/ 3792295 h 9200159"/>
                  <a:gd name="connsiteX192" fmla="*/ 5192781 w 5259479"/>
                  <a:gd name="connsiteY192" fmla="*/ 3753487 h 9200159"/>
                  <a:gd name="connsiteX193" fmla="*/ 5172879 w 5259479"/>
                  <a:gd name="connsiteY193" fmla="*/ 3717355 h 9200159"/>
                  <a:gd name="connsiteX194" fmla="*/ 5142505 w 5259479"/>
                  <a:gd name="connsiteY194" fmla="*/ 3666739 h 9200159"/>
                  <a:gd name="connsiteX195" fmla="*/ 5116501 w 5259479"/>
                  <a:gd name="connsiteY195" fmla="*/ 3621031 h 9200159"/>
                  <a:gd name="connsiteX196" fmla="*/ 5095056 w 5259479"/>
                  <a:gd name="connsiteY196" fmla="*/ 3578831 h 9200159"/>
                  <a:gd name="connsiteX197" fmla="*/ 5078361 w 5259479"/>
                  <a:gd name="connsiteY197" fmla="*/ 3538740 h 9200159"/>
                  <a:gd name="connsiteX198" fmla="*/ 5066605 w 5259479"/>
                  <a:gd name="connsiteY198" fmla="*/ 3499357 h 9200159"/>
                  <a:gd name="connsiteX199" fmla="*/ 5059977 w 5259479"/>
                  <a:gd name="connsiteY199" fmla="*/ 3459283 h 9200159"/>
                  <a:gd name="connsiteX200" fmla="*/ 5058668 w 5259479"/>
                  <a:gd name="connsiteY200" fmla="*/ 3417118 h 9200159"/>
                  <a:gd name="connsiteX201" fmla="*/ 5062867 w 5259479"/>
                  <a:gd name="connsiteY201" fmla="*/ 3371463 h 9200159"/>
                  <a:gd name="connsiteX202" fmla="*/ 5072763 w 5259479"/>
                  <a:gd name="connsiteY202" fmla="*/ 3320916 h 9200159"/>
                  <a:gd name="connsiteX203" fmla="*/ 5088547 w 5259479"/>
                  <a:gd name="connsiteY203" fmla="*/ 3264079 h 9200159"/>
                  <a:gd name="connsiteX204" fmla="*/ 5110408 w 5259479"/>
                  <a:gd name="connsiteY204" fmla="*/ 3199551 h 9200159"/>
                  <a:gd name="connsiteX205" fmla="*/ 5127289 w 5259479"/>
                  <a:gd name="connsiteY205" fmla="*/ 3145509 h 9200159"/>
                  <a:gd name="connsiteX206" fmla="*/ 5138976 w 5259479"/>
                  <a:gd name="connsiteY206" fmla="*/ 3091646 h 9200159"/>
                  <a:gd name="connsiteX207" fmla="*/ 5145790 w 5259479"/>
                  <a:gd name="connsiteY207" fmla="*/ 3038251 h 9200159"/>
                  <a:gd name="connsiteX208" fmla="*/ 5148055 w 5259479"/>
                  <a:gd name="connsiteY208" fmla="*/ 2985612 h 9200159"/>
                  <a:gd name="connsiteX209" fmla="*/ 5146091 w 5259479"/>
                  <a:gd name="connsiteY209" fmla="*/ 2934017 h 9200159"/>
                  <a:gd name="connsiteX210" fmla="*/ 5140222 w 5259479"/>
                  <a:gd name="connsiteY210" fmla="*/ 2883752 h 9200159"/>
                  <a:gd name="connsiteX211" fmla="*/ 5130769 w 5259479"/>
                  <a:gd name="connsiteY211" fmla="*/ 2835107 h 9200159"/>
                  <a:gd name="connsiteX212" fmla="*/ 5118054 w 5259479"/>
                  <a:gd name="connsiteY212" fmla="*/ 2788368 h 9200159"/>
                  <a:gd name="connsiteX213" fmla="*/ 5102401 w 5259479"/>
                  <a:gd name="connsiteY213" fmla="*/ 2743824 h 9200159"/>
                  <a:gd name="connsiteX214" fmla="*/ 5084130 w 5259479"/>
                  <a:gd name="connsiteY214" fmla="*/ 2701763 h 9200159"/>
                  <a:gd name="connsiteX215" fmla="*/ 5063564 w 5259479"/>
                  <a:gd name="connsiteY215" fmla="*/ 2662471 h 9200159"/>
                  <a:gd name="connsiteX216" fmla="*/ 5041026 w 5259479"/>
                  <a:gd name="connsiteY216" fmla="*/ 2626237 h 9200159"/>
                  <a:gd name="connsiteX217" fmla="*/ 5016837 w 5259479"/>
                  <a:gd name="connsiteY217" fmla="*/ 2593349 h 9200159"/>
                  <a:gd name="connsiteX218" fmla="*/ 4991320 w 5259479"/>
                  <a:gd name="connsiteY218" fmla="*/ 2564094 h 9200159"/>
                  <a:gd name="connsiteX219" fmla="*/ 4963874 w 5259479"/>
                  <a:gd name="connsiteY219" fmla="*/ 2533860 h 9200159"/>
                  <a:gd name="connsiteX220" fmla="*/ 4934022 w 5259479"/>
                  <a:gd name="connsiteY220" fmla="*/ 2498414 h 9200159"/>
                  <a:gd name="connsiteX221" fmla="*/ 4902270 w 5259479"/>
                  <a:gd name="connsiteY221" fmla="*/ 2458607 h 9200159"/>
                  <a:gd name="connsiteX222" fmla="*/ 4869122 w 5259479"/>
                  <a:gd name="connsiteY222" fmla="*/ 2415290 h 9200159"/>
                  <a:gd name="connsiteX223" fmla="*/ 4835086 w 5259479"/>
                  <a:gd name="connsiteY223" fmla="*/ 2369314 h 9200159"/>
                  <a:gd name="connsiteX224" fmla="*/ 4800666 w 5259479"/>
                  <a:gd name="connsiteY224" fmla="*/ 2321528 h 9200159"/>
                  <a:gd name="connsiteX225" fmla="*/ 4766368 w 5259479"/>
                  <a:gd name="connsiteY225" fmla="*/ 2272784 h 9200159"/>
                  <a:gd name="connsiteX226" fmla="*/ 4732698 w 5259479"/>
                  <a:gd name="connsiteY226" fmla="*/ 2223933 h 9200159"/>
                  <a:gd name="connsiteX227" fmla="*/ 4700161 w 5259479"/>
                  <a:gd name="connsiteY227" fmla="*/ 2175824 h 9200159"/>
                  <a:gd name="connsiteX228" fmla="*/ 4669264 w 5259479"/>
                  <a:gd name="connsiteY228" fmla="*/ 2129309 h 9200159"/>
                  <a:gd name="connsiteX229" fmla="*/ 4640512 w 5259479"/>
                  <a:gd name="connsiteY229" fmla="*/ 2085239 h 9200159"/>
                  <a:gd name="connsiteX230" fmla="*/ 4614410 w 5259479"/>
                  <a:gd name="connsiteY230" fmla="*/ 2044463 h 9200159"/>
                  <a:gd name="connsiteX231" fmla="*/ 4591465 w 5259479"/>
                  <a:gd name="connsiteY231" fmla="*/ 2007832 h 9200159"/>
                  <a:gd name="connsiteX232" fmla="*/ 4572182 w 5259479"/>
                  <a:gd name="connsiteY232" fmla="*/ 1976198 h 9200159"/>
                  <a:gd name="connsiteX233" fmla="*/ 4552133 w 5259479"/>
                  <a:gd name="connsiteY233" fmla="*/ 1945333 h 9200159"/>
                  <a:gd name="connsiteX234" fmla="*/ 4526360 w 5259479"/>
                  <a:gd name="connsiteY234" fmla="*/ 1910458 h 9200159"/>
                  <a:gd name="connsiteX235" fmla="*/ 4495283 w 5259479"/>
                  <a:gd name="connsiteY235" fmla="*/ 1872956 h 9200159"/>
                  <a:gd name="connsiteX236" fmla="*/ 4459325 w 5259479"/>
                  <a:gd name="connsiteY236" fmla="*/ 1834211 h 9200159"/>
                  <a:gd name="connsiteX237" fmla="*/ 4418907 w 5259479"/>
                  <a:gd name="connsiteY237" fmla="*/ 1795605 h 9200159"/>
                  <a:gd name="connsiteX238" fmla="*/ 4374451 w 5259479"/>
                  <a:gd name="connsiteY238" fmla="*/ 1758523 h 9200159"/>
                  <a:gd name="connsiteX239" fmla="*/ 4326381 w 5259479"/>
                  <a:gd name="connsiteY239" fmla="*/ 1724347 h 9200159"/>
                  <a:gd name="connsiteX240" fmla="*/ 4275116 w 5259479"/>
                  <a:gd name="connsiteY240" fmla="*/ 1694461 h 9200159"/>
                  <a:gd name="connsiteX241" fmla="*/ 4233206 w 5259479"/>
                  <a:gd name="connsiteY241" fmla="*/ 1676458 h 9200159"/>
                  <a:gd name="connsiteX242" fmla="*/ 4189408 w 5259479"/>
                  <a:gd name="connsiteY242" fmla="*/ 1664454 h 9200159"/>
                  <a:gd name="connsiteX243" fmla="*/ 4143774 w 5259479"/>
                  <a:gd name="connsiteY243" fmla="*/ 1657661 h 9200159"/>
                  <a:gd name="connsiteX244" fmla="*/ 4096357 w 5259479"/>
                  <a:gd name="connsiteY244" fmla="*/ 1655293 h 9200159"/>
                  <a:gd name="connsiteX245" fmla="*/ 4047208 w 5259479"/>
                  <a:gd name="connsiteY245" fmla="*/ 1656563 h 9200159"/>
                  <a:gd name="connsiteX246" fmla="*/ 3996381 w 5259479"/>
                  <a:gd name="connsiteY246" fmla="*/ 1660684 h 9200159"/>
                  <a:gd name="connsiteX247" fmla="*/ 3943927 w 5259479"/>
                  <a:gd name="connsiteY247" fmla="*/ 1666869 h 9200159"/>
                  <a:gd name="connsiteX248" fmla="*/ 3889899 w 5259479"/>
                  <a:gd name="connsiteY248" fmla="*/ 1674332 h 9200159"/>
                  <a:gd name="connsiteX249" fmla="*/ 3849844 w 5259479"/>
                  <a:gd name="connsiteY249" fmla="*/ 1680915 h 9200159"/>
                  <a:gd name="connsiteX250" fmla="*/ 3803943 w 5259479"/>
                  <a:gd name="connsiteY250" fmla="*/ 1690013 h 9200159"/>
                  <a:gd name="connsiteX251" fmla="*/ 3753659 w 5259479"/>
                  <a:gd name="connsiteY251" fmla="*/ 1701435 h 9200159"/>
                  <a:gd name="connsiteX252" fmla="*/ 3700450 w 5259479"/>
                  <a:gd name="connsiteY252" fmla="*/ 1714986 h 9200159"/>
                  <a:gd name="connsiteX253" fmla="*/ 3645777 w 5259479"/>
                  <a:gd name="connsiteY253" fmla="*/ 1730475 h 9200159"/>
                  <a:gd name="connsiteX254" fmla="*/ 3591102 w 5259479"/>
                  <a:gd name="connsiteY254" fmla="*/ 1747708 h 9200159"/>
                  <a:gd name="connsiteX255" fmla="*/ 3537883 w 5259479"/>
                  <a:gd name="connsiteY255" fmla="*/ 1766493 h 9200159"/>
                  <a:gd name="connsiteX256" fmla="*/ 3487583 w 5259479"/>
                  <a:gd name="connsiteY256" fmla="*/ 1786636 h 9200159"/>
                  <a:gd name="connsiteX257" fmla="*/ 3441660 w 5259479"/>
                  <a:gd name="connsiteY257" fmla="*/ 1807946 h 9200159"/>
                  <a:gd name="connsiteX258" fmla="*/ 3401576 w 5259479"/>
                  <a:gd name="connsiteY258" fmla="*/ 1830229 h 9200159"/>
                  <a:gd name="connsiteX259" fmla="*/ 3368791 w 5259479"/>
                  <a:gd name="connsiteY259" fmla="*/ 1853292 h 9200159"/>
                  <a:gd name="connsiteX260" fmla="*/ 3330960 w 5259479"/>
                  <a:gd name="connsiteY260" fmla="*/ 1900989 h 9200159"/>
                  <a:gd name="connsiteX261" fmla="*/ 3319469 w 5259479"/>
                  <a:gd name="connsiteY261" fmla="*/ 1949993 h 9200159"/>
                  <a:gd name="connsiteX262" fmla="*/ 3319347 w 5259479"/>
                  <a:gd name="connsiteY262" fmla="*/ 1993948 h 9200159"/>
                  <a:gd name="connsiteX263" fmla="*/ 3328667 w 5259479"/>
                  <a:gd name="connsiteY263" fmla="*/ 2035160 h 9200159"/>
                  <a:gd name="connsiteX264" fmla="*/ 3345502 w 5259479"/>
                  <a:gd name="connsiteY264" fmla="*/ 2075936 h 9200159"/>
                  <a:gd name="connsiteX265" fmla="*/ 3367923 w 5259479"/>
                  <a:gd name="connsiteY265" fmla="*/ 2118586 h 9200159"/>
                  <a:gd name="connsiteX266" fmla="*/ 3394003 w 5259479"/>
                  <a:gd name="connsiteY266" fmla="*/ 2165415 h 9200159"/>
                  <a:gd name="connsiteX267" fmla="*/ 3433641 w 5259479"/>
                  <a:gd name="connsiteY267" fmla="*/ 2200113 h 9200159"/>
                  <a:gd name="connsiteX268" fmla="*/ 3453362 w 5259479"/>
                  <a:gd name="connsiteY268" fmla="*/ 2191789 h 9200159"/>
                  <a:gd name="connsiteX269" fmla="*/ 3473678 w 5259479"/>
                  <a:gd name="connsiteY269" fmla="*/ 2170118 h 9200159"/>
                  <a:gd name="connsiteX270" fmla="*/ 3495082 w 5259479"/>
                  <a:gd name="connsiteY270" fmla="*/ 2137924 h 9200159"/>
                  <a:gd name="connsiteX271" fmla="*/ 3518070 w 5259479"/>
                  <a:gd name="connsiteY271" fmla="*/ 2098036 h 9200159"/>
                  <a:gd name="connsiteX272" fmla="*/ 3543136 w 5259479"/>
                  <a:gd name="connsiteY272" fmla="*/ 2053277 h 9200159"/>
                  <a:gd name="connsiteX273" fmla="*/ 3570774 w 5259479"/>
                  <a:gd name="connsiteY273" fmla="*/ 2006475 h 9200159"/>
                  <a:gd name="connsiteX274" fmla="*/ 3609189 w 5259479"/>
                  <a:gd name="connsiteY274" fmla="*/ 1951401 h 9200159"/>
                  <a:gd name="connsiteX275" fmla="*/ 3652233 w 5259479"/>
                  <a:gd name="connsiteY275" fmla="*/ 1899962 h 9200159"/>
                  <a:gd name="connsiteX276" fmla="*/ 3696320 w 5259479"/>
                  <a:gd name="connsiteY276" fmla="*/ 1854262 h 9200159"/>
                  <a:gd name="connsiteX277" fmla="*/ 3737863 w 5259479"/>
                  <a:gd name="connsiteY277" fmla="*/ 1816401 h 9200159"/>
                  <a:gd name="connsiteX278" fmla="*/ 3773275 w 5259479"/>
                  <a:gd name="connsiteY278" fmla="*/ 1788480 h 9200159"/>
                  <a:gd name="connsiteX279" fmla="*/ 3811363 w 5259479"/>
                  <a:gd name="connsiteY279" fmla="*/ 1770865 h 9200159"/>
                  <a:gd name="connsiteX280" fmla="*/ 3807581 w 5259479"/>
                  <a:gd name="connsiteY280" fmla="*/ 1782975 h 9200159"/>
                  <a:gd name="connsiteX281" fmla="*/ 3789949 w 5259479"/>
                  <a:gd name="connsiteY281" fmla="*/ 1806761 h 9200159"/>
                  <a:gd name="connsiteX282" fmla="*/ 3727478 w 5259479"/>
                  <a:gd name="connsiteY282" fmla="*/ 1882444 h 9200159"/>
                  <a:gd name="connsiteX283" fmla="*/ 3689808 w 5259479"/>
                  <a:gd name="connsiteY283" fmla="*/ 1930881 h 9200159"/>
                  <a:gd name="connsiteX284" fmla="*/ 3652630 w 5259479"/>
                  <a:gd name="connsiteY284" fmla="*/ 1984077 h 9200159"/>
                  <a:gd name="connsiteX285" fmla="*/ 3619529 w 5259479"/>
                  <a:gd name="connsiteY285" fmla="*/ 2040302 h 9200159"/>
                  <a:gd name="connsiteX286" fmla="*/ 3594091 w 5259479"/>
                  <a:gd name="connsiteY286" fmla="*/ 2097826 h 9200159"/>
                  <a:gd name="connsiteX287" fmla="*/ 3576110 w 5259479"/>
                  <a:gd name="connsiteY287" fmla="*/ 2164811 h 9200159"/>
                  <a:gd name="connsiteX288" fmla="*/ 3568102 w 5259479"/>
                  <a:gd name="connsiteY288" fmla="*/ 2229519 h 9200159"/>
                  <a:gd name="connsiteX289" fmla="*/ 3567497 w 5259479"/>
                  <a:gd name="connsiteY289" fmla="*/ 2289169 h 9200159"/>
                  <a:gd name="connsiteX290" fmla="*/ 3571725 w 5259479"/>
                  <a:gd name="connsiteY290" fmla="*/ 2340980 h 9200159"/>
                  <a:gd name="connsiteX291" fmla="*/ 3578217 w 5259479"/>
                  <a:gd name="connsiteY291" fmla="*/ 2382174 h 9200159"/>
                  <a:gd name="connsiteX292" fmla="*/ 3584404 w 5259479"/>
                  <a:gd name="connsiteY292" fmla="*/ 2409970 h 9200159"/>
                  <a:gd name="connsiteX293" fmla="*/ 3594365 w 5259479"/>
                  <a:gd name="connsiteY293" fmla="*/ 2446136 h 9200159"/>
                  <a:gd name="connsiteX294" fmla="*/ 3594457 w 5259479"/>
                  <a:gd name="connsiteY294" fmla="*/ 2467211 h 9200159"/>
                  <a:gd name="connsiteX295" fmla="*/ 3569997 w 5259479"/>
                  <a:gd name="connsiteY295" fmla="*/ 2502618 h 9200159"/>
                  <a:gd name="connsiteX296" fmla="*/ 3504392 w 5259479"/>
                  <a:gd name="connsiteY296" fmla="*/ 2535177 h 9200159"/>
                  <a:gd name="connsiteX297" fmla="*/ 3453052 w 5259479"/>
                  <a:gd name="connsiteY297" fmla="*/ 2552690 h 9200159"/>
                  <a:gd name="connsiteX298" fmla="*/ 3387697 w 5259479"/>
                  <a:gd name="connsiteY298" fmla="*/ 2572254 h 9200159"/>
                  <a:gd name="connsiteX299" fmla="*/ 3307083 w 5259479"/>
                  <a:gd name="connsiteY299" fmla="*/ 2594790 h 9200159"/>
                  <a:gd name="connsiteX300" fmla="*/ 3209967 w 5259479"/>
                  <a:gd name="connsiteY300" fmla="*/ 2621218 h 9200159"/>
                  <a:gd name="connsiteX301" fmla="*/ 3120813 w 5259479"/>
                  <a:gd name="connsiteY301" fmla="*/ 2643797 h 9200159"/>
                  <a:gd name="connsiteX302" fmla="*/ 3044871 w 5259479"/>
                  <a:gd name="connsiteY302" fmla="*/ 2659671 h 9200159"/>
                  <a:gd name="connsiteX303" fmla="*/ 2981089 w 5259479"/>
                  <a:gd name="connsiteY303" fmla="*/ 2669208 h 9200159"/>
                  <a:gd name="connsiteX304" fmla="*/ 2928417 w 5259479"/>
                  <a:gd name="connsiteY304" fmla="*/ 2672777 h 9200159"/>
                  <a:gd name="connsiteX305" fmla="*/ 2885804 w 5259479"/>
                  <a:gd name="connsiteY305" fmla="*/ 2670746 h 9200159"/>
                  <a:gd name="connsiteX306" fmla="*/ 2826555 w 5259479"/>
                  <a:gd name="connsiteY306" fmla="*/ 2651355 h 9200159"/>
                  <a:gd name="connsiteX307" fmla="*/ 2794938 w 5259479"/>
                  <a:gd name="connsiteY307" fmla="*/ 2613980 h 9200159"/>
                  <a:gd name="connsiteX308" fmla="*/ 2782548 w 5259479"/>
                  <a:gd name="connsiteY308" fmla="*/ 2561567 h 9200159"/>
                  <a:gd name="connsiteX309" fmla="*/ 2780712 w 5259479"/>
                  <a:gd name="connsiteY309" fmla="*/ 2506720 h 9200159"/>
                  <a:gd name="connsiteX310" fmla="*/ 2781287 w 5259479"/>
                  <a:gd name="connsiteY310" fmla="*/ 2469693 h 9200159"/>
                  <a:gd name="connsiteX311" fmla="*/ 2782872 w 5259479"/>
                  <a:gd name="connsiteY311" fmla="*/ 2427312 h 9200159"/>
                  <a:gd name="connsiteX312" fmla="*/ 2785477 w 5259479"/>
                  <a:gd name="connsiteY312" fmla="*/ 2380366 h 9200159"/>
                  <a:gd name="connsiteX313" fmla="*/ 2789113 w 5259479"/>
                  <a:gd name="connsiteY313" fmla="*/ 2329639 h 9200159"/>
                  <a:gd name="connsiteX314" fmla="*/ 2793791 w 5259479"/>
                  <a:gd name="connsiteY314" fmla="*/ 2275921 h 9200159"/>
                  <a:gd name="connsiteX315" fmla="*/ 2799522 w 5259479"/>
                  <a:gd name="connsiteY315" fmla="*/ 2219997 h 9200159"/>
                  <a:gd name="connsiteX316" fmla="*/ 2806316 w 5259479"/>
                  <a:gd name="connsiteY316" fmla="*/ 2162655 h 9200159"/>
                  <a:gd name="connsiteX317" fmla="*/ 2814183 w 5259479"/>
                  <a:gd name="connsiteY317" fmla="*/ 2104681 h 9200159"/>
                  <a:gd name="connsiteX318" fmla="*/ 2823136 w 5259479"/>
                  <a:gd name="connsiteY318" fmla="*/ 2046863 h 9200159"/>
                  <a:gd name="connsiteX319" fmla="*/ 2833183 w 5259479"/>
                  <a:gd name="connsiteY319" fmla="*/ 1989988 h 9200159"/>
                  <a:gd name="connsiteX320" fmla="*/ 2844337 w 5259479"/>
                  <a:gd name="connsiteY320" fmla="*/ 1934842 h 9200159"/>
                  <a:gd name="connsiteX321" fmla="*/ 2856608 w 5259479"/>
                  <a:gd name="connsiteY321" fmla="*/ 1882214 h 9200159"/>
                  <a:gd name="connsiteX322" fmla="*/ 2870006 w 5259479"/>
                  <a:gd name="connsiteY322" fmla="*/ 1832888 h 9200159"/>
                  <a:gd name="connsiteX323" fmla="*/ 2884542 w 5259479"/>
                  <a:gd name="connsiteY323" fmla="*/ 1787654 h 9200159"/>
                  <a:gd name="connsiteX324" fmla="*/ 2893309 w 5259479"/>
                  <a:gd name="connsiteY324" fmla="*/ 1761411 h 9200159"/>
                  <a:gd name="connsiteX325" fmla="*/ 2902302 w 5259479"/>
                  <a:gd name="connsiteY325" fmla="*/ 1731893 h 9200159"/>
                  <a:gd name="connsiteX326" fmla="*/ 2920679 w 5259479"/>
                  <a:gd name="connsiteY326" fmla="*/ 1663724 h 9200159"/>
                  <a:gd name="connsiteX327" fmla="*/ 2929920 w 5259479"/>
                  <a:gd name="connsiteY327" fmla="*/ 1625418 h 9200159"/>
                  <a:gd name="connsiteX328" fmla="*/ 2939101 w 5259479"/>
                  <a:gd name="connsiteY328" fmla="*/ 1584529 h 9200159"/>
                  <a:gd name="connsiteX329" fmla="*/ 2948148 w 5259479"/>
                  <a:gd name="connsiteY329" fmla="*/ 1541229 h 9200159"/>
                  <a:gd name="connsiteX330" fmla="*/ 2956991 w 5259479"/>
                  <a:gd name="connsiteY330" fmla="*/ 1495690 h 9200159"/>
                  <a:gd name="connsiteX331" fmla="*/ 2965557 w 5259479"/>
                  <a:gd name="connsiteY331" fmla="*/ 1448085 h 9200159"/>
                  <a:gd name="connsiteX332" fmla="*/ 2973775 w 5259479"/>
                  <a:gd name="connsiteY332" fmla="*/ 1398587 h 9200159"/>
                  <a:gd name="connsiteX333" fmla="*/ 2981573 w 5259479"/>
                  <a:gd name="connsiteY333" fmla="*/ 1347369 h 9200159"/>
                  <a:gd name="connsiteX334" fmla="*/ 2988880 w 5259479"/>
                  <a:gd name="connsiteY334" fmla="*/ 1294603 h 9200159"/>
                  <a:gd name="connsiteX335" fmla="*/ 2995622 w 5259479"/>
                  <a:gd name="connsiteY335" fmla="*/ 1240462 h 9200159"/>
                  <a:gd name="connsiteX336" fmla="*/ 3001730 w 5259479"/>
                  <a:gd name="connsiteY336" fmla="*/ 1185118 h 9200159"/>
                  <a:gd name="connsiteX337" fmla="*/ 3007130 w 5259479"/>
                  <a:gd name="connsiteY337" fmla="*/ 1128745 h 9200159"/>
                  <a:gd name="connsiteX338" fmla="*/ 3011751 w 5259479"/>
                  <a:gd name="connsiteY338" fmla="*/ 1071515 h 9200159"/>
                  <a:gd name="connsiteX339" fmla="*/ 3015521 w 5259479"/>
                  <a:gd name="connsiteY339" fmla="*/ 1013600 h 9200159"/>
                  <a:gd name="connsiteX340" fmla="*/ 3018369 w 5259479"/>
                  <a:gd name="connsiteY340" fmla="*/ 955173 h 9200159"/>
                  <a:gd name="connsiteX341" fmla="*/ 3020222 w 5259479"/>
                  <a:gd name="connsiteY341" fmla="*/ 896407 h 9200159"/>
                  <a:gd name="connsiteX342" fmla="*/ 3021009 w 5259479"/>
                  <a:gd name="connsiteY342" fmla="*/ 837475 h 9200159"/>
                  <a:gd name="connsiteX343" fmla="*/ 3020657 w 5259479"/>
                  <a:gd name="connsiteY343" fmla="*/ 778549 h 9200159"/>
                  <a:gd name="connsiteX344" fmla="*/ 3019096 w 5259479"/>
                  <a:gd name="connsiteY344" fmla="*/ 719802 h 9200159"/>
                  <a:gd name="connsiteX345" fmla="*/ 3016253 w 5259479"/>
                  <a:gd name="connsiteY345" fmla="*/ 661407 h 9200159"/>
                  <a:gd name="connsiteX346" fmla="*/ 3012057 w 5259479"/>
                  <a:gd name="connsiteY346" fmla="*/ 603536 h 9200159"/>
                  <a:gd name="connsiteX347" fmla="*/ 3006435 w 5259479"/>
                  <a:gd name="connsiteY347" fmla="*/ 546362 h 9200159"/>
                  <a:gd name="connsiteX348" fmla="*/ 2999316 w 5259479"/>
                  <a:gd name="connsiteY348" fmla="*/ 490057 h 9200159"/>
                  <a:gd name="connsiteX349" fmla="*/ 2990629 w 5259479"/>
                  <a:gd name="connsiteY349" fmla="*/ 434795 h 9200159"/>
                  <a:gd name="connsiteX350" fmla="*/ 2980300 w 5259479"/>
                  <a:gd name="connsiteY350" fmla="*/ 380748 h 9200159"/>
                  <a:gd name="connsiteX351" fmla="*/ 2963567 w 5259479"/>
                  <a:gd name="connsiteY351" fmla="*/ 313592 h 9200159"/>
                  <a:gd name="connsiteX352" fmla="*/ 2943322 w 5259479"/>
                  <a:gd name="connsiteY352" fmla="*/ 254182 h 9200159"/>
                  <a:gd name="connsiteX353" fmla="*/ 2919910 w 5259479"/>
                  <a:gd name="connsiteY353" fmla="*/ 202128 h 9200159"/>
                  <a:gd name="connsiteX354" fmla="*/ 2893678 w 5259479"/>
                  <a:gd name="connsiteY354" fmla="*/ 157037 h 9200159"/>
                  <a:gd name="connsiteX355" fmla="*/ 2864973 w 5259479"/>
                  <a:gd name="connsiteY355" fmla="*/ 118518 h 9200159"/>
                  <a:gd name="connsiteX356" fmla="*/ 2834140 w 5259479"/>
                  <a:gd name="connsiteY356" fmla="*/ 86179 h 9200159"/>
                  <a:gd name="connsiteX357" fmla="*/ 2801527 w 5259479"/>
                  <a:gd name="connsiteY357" fmla="*/ 59628 h 9200159"/>
                  <a:gd name="connsiteX358" fmla="*/ 2767479 w 5259479"/>
                  <a:gd name="connsiteY358" fmla="*/ 38475 h 9200159"/>
                  <a:gd name="connsiteX359" fmla="*/ 2732344 w 5259479"/>
                  <a:gd name="connsiteY359" fmla="*/ 22327 h 9200159"/>
                  <a:gd name="connsiteX360" fmla="*/ 2660196 w 5259479"/>
                  <a:gd name="connsiteY360" fmla="*/ 3482 h 9200159"/>
                  <a:gd name="connsiteX361" fmla="*/ 2623875 w 5259479"/>
                  <a:gd name="connsiteY361" fmla="*/ 1 h 9200159"/>
                  <a:gd name="connsiteX0" fmla="*/ 2623875 w 5259479"/>
                  <a:gd name="connsiteY0" fmla="*/ 1 h 9200159"/>
                  <a:gd name="connsiteX1" fmla="*/ 2552475 w 5259479"/>
                  <a:gd name="connsiteY1" fmla="*/ 2965 h 9200159"/>
                  <a:gd name="connsiteX2" fmla="*/ 2485037 w 5259479"/>
                  <a:gd name="connsiteY2" fmla="*/ 16553 h 9200159"/>
                  <a:gd name="connsiteX3" fmla="*/ 2424334 w 5259479"/>
                  <a:gd name="connsiteY3" fmla="*/ 37632 h 9200159"/>
                  <a:gd name="connsiteX4" fmla="*/ 2373136 w 5259479"/>
                  <a:gd name="connsiteY4" fmla="*/ 63069 h 9200159"/>
                  <a:gd name="connsiteX5" fmla="*/ 2337723 w 5259479"/>
                  <a:gd name="connsiteY5" fmla="*/ 88171 h 9200159"/>
                  <a:gd name="connsiteX6" fmla="*/ 2306082 w 5259479"/>
                  <a:gd name="connsiteY6" fmla="*/ 125125 h 9200159"/>
                  <a:gd name="connsiteX7" fmla="*/ 2270898 w 5259479"/>
                  <a:gd name="connsiteY7" fmla="*/ 178520 h 9200159"/>
                  <a:gd name="connsiteX8" fmla="*/ 2232961 w 5259479"/>
                  <a:gd name="connsiteY8" fmla="*/ 246483 h 9200159"/>
                  <a:gd name="connsiteX9" fmla="*/ 2213207 w 5259479"/>
                  <a:gd name="connsiteY9" fmla="*/ 285344 h 9200159"/>
                  <a:gd name="connsiteX10" fmla="*/ 2193060 w 5259479"/>
                  <a:gd name="connsiteY10" fmla="*/ 327146 h 9200159"/>
                  <a:gd name="connsiteX11" fmla="*/ 2172620 w 5259479"/>
                  <a:gd name="connsiteY11" fmla="*/ 371655 h 9200159"/>
                  <a:gd name="connsiteX12" fmla="*/ 2151986 w 5259479"/>
                  <a:gd name="connsiteY12" fmla="*/ 418638 h 9200159"/>
                  <a:gd name="connsiteX13" fmla="*/ 2131255 w 5259479"/>
                  <a:gd name="connsiteY13" fmla="*/ 467860 h 9200159"/>
                  <a:gd name="connsiteX14" fmla="*/ 2110527 w 5259479"/>
                  <a:gd name="connsiteY14" fmla="*/ 519089 h 9200159"/>
                  <a:gd name="connsiteX15" fmla="*/ 2089900 w 5259479"/>
                  <a:gd name="connsiteY15" fmla="*/ 572089 h 9200159"/>
                  <a:gd name="connsiteX16" fmla="*/ 2069473 w 5259479"/>
                  <a:gd name="connsiteY16" fmla="*/ 626628 h 9200159"/>
                  <a:gd name="connsiteX17" fmla="*/ 2049346 w 5259479"/>
                  <a:gd name="connsiteY17" fmla="*/ 682471 h 9200159"/>
                  <a:gd name="connsiteX18" fmla="*/ 2029615 w 5259479"/>
                  <a:gd name="connsiteY18" fmla="*/ 739386 h 9200159"/>
                  <a:gd name="connsiteX19" fmla="*/ 2010382 w 5259479"/>
                  <a:gd name="connsiteY19" fmla="*/ 797137 h 9200159"/>
                  <a:gd name="connsiteX20" fmla="*/ 1991743 w 5259479"/>
                  <a:gd name="connsiteY20" fmla="*/ 855491 h 9200159"/>
                  <a:gd name="connsiteX21" fmla="*/ 1973797 w 5259479"/>
                  <a:gd name="connsiteY21" fmla="*/ 914215 h 9200159"/>
                  <a:gd name="connsiteX22" fmla="*/ 1956644 w 5259479"/>
                  <a:gd name="connsiteY22" fmla="*/ 973075 h 9200159"/>
                  <a:gd name="connsiteX23" fmla="*/ 1940383 w 5259479"/>
                  <a:gd name="connsiteY23" fmla="*/ 1031836 h 9200159"/>
                  <a:gd name="connsiteX24" fmla="*/ 1925111 w 5259479"/>
                  <a:gd name="connsiteY24" fmla="*/ 1090266 h 9200159"/>
                  <a:gd name="connsiteX25" fmla="*/ 1910928 w 5259479"/>
                  <a:gd name="connsiteY25" fmla="*/ 1148130 h 9200159"/>
                  <a:gd name="connsiteX26" fmla="*/ 1897932 w 5259479"/>
                  <a:gd name="connsiteY26" fmla="*/ 1205195 h 9200159"/>
                  <a:gd name="connsiteX27" fmla="*/ 1886222 w 5259479"/>
                  <a:gd name="connsiteY27" fmla="*/ 1261226 h 9200159"/>
                  <a:gd name="connsiteX28" fmla="*/ 1875896 w 5259479"/>
                  <a:gd name="connsiteY28" fmla="*/ 1315991 h 9200159"/>
                  <a:gd name="connsiteX29" fmla="*/ 1867055 w 5259479"/>
                  <a:gd name="connsiteY29" fmla="*/ 1369254 h 9200159"/>
                  <a:gd name="connsiteX30" fmla="*/ 1859795 w 5259479"/>
                  <a:gd name="connsiteY30" fmla="*/ 1420784 h 9200159"/>
                  <a:gd name="connsiteX31" fmla="*/ 1854216 w 5259479"/>
                  <a:gd name="connsiteY31" fmla="*/ 1470344 h 9200159"/>
                  <a:gd name="connsiteX32" fmla="*/ 1848370 w 5259479"/>
                  <a:gd name="connsiteY32" fmla="*/ 1517495 h 9200159"/>
                  <a:gd name="connsiteX33" fmla="*/ 1840064 w 5259479"/>
                  <a:gd name="connsiteY33" fmla="*/ 1564999 h 9200159"/>
                  <a:gd name="connsiteX34" fmla="*/ 1829446 w 5259479"/>
                  <a:gd name="connsiteY34" fmla="*/ 1612803 h 9200159"/>
                  <a:gd name="connsiteX35" fmla="*/ 1816665 w 5259479"/>
                  <a:gd name="connsiteY35" fmla="*/ 1660859 h 9200159"/>
                  <a:gd name="connsiteX36" fmla="*/ 1801871 w 5259479"/>
                  <a:gd name="connsiteY36" fmla="*/ 1709114 h 9200159"/>
                  <a:gd name="connsiteX37" fmla="*/ 1785213 w 5259479"/>
                  <a:gd name="connsiteY37" fmla="*/ 1757518 h 9200159"/>
                  <a:gd name="connsiteX38" fmla="*/ 1766840 w 5259479"/>
                  <a:gd name="connsiteY38" fmla="*/ 1806019 h 9200159"/>
                  <a:gd name="connsiteX39" fmla="*/ 1746901 w 5259479"/>
                  <a:gd name="connsiteY39" fmla="*/ 1854568 h 9200159"/>
                  <a:gd name="connsiteX40" fmla="*/ 1725546 w 5259479"/>
                  <a:gd name="connsiteY40" fmla="*/ 1903112 h 9200159"/>
                  <a:gd name="connsiteX41" fmla="*/ 1702923 w 5259479"/>
                  <a:gd name="connsiteY41" fmla="*/ 1951602 h 9200159"/>
                  <a:gd name="connsiteX42" fmla="*/ 1679182 w 5259479"/>
                  <a:gd name="connsiteY42" fmla="*/ 1999986 h 9200159"/>
                  <a:gd name="connsiteX43" fmla="*/ 1654471 w 5259479"/>
                  <a:gd name="connsiteY43" fmla="*/ 2048213 h 9200159"/>
                  <a:gd name="connsiteX44" fmla="*/ 1628941 w 5259479"/>
                  <a:gd name="connsiteY44" fmla="*/ 2096232 h 9200159"/>
                  <a:gd name="connsiteX45" fmla="*/ 1602740 w 5259479"/>
                  <a:gd name="connsiteY45" fmla="*/ 2143993 h 9200159"/>
                  <a:gd name="connsiteX46" fmla="*/ 1576017 w 5259479"/>
                  <a:gd name="connsiteY46" fmla="*/ 2191444 h 9200159"/>
                  <a:gd name="connsiteX47" fmla="*/ 1548922 w 5259479"/>
                  <a:gd name="connsiteY47" fmla="*/ 2238535 h 9200159"/>
                  <a:gd name="connsiteX48" fmla="*/ 1521604 w 5259479"/>
                  <a:gd name="connsiteY48" fmla="*/ 2285214 h 9200159"/>
                  <a:gd name="connsiteX49" fmla="*/ 1494211 w 5259479"/>
                  <a:gd name="connsiteY49" fmla="*/ 2331431 h 9200159"/>
                  <a:gd name="connsiteX50" fmla="*/ 1413080 w 5259479"/>
                  <a:gd name="connsiteY50" fmla="*/ 2466799 h 9200159"/>
                  <a:gd name="connsiteX51" fmla="*/ 1361356 w 5259479"/>
                  <a:gd name="connsiteY51" fmla="*/ 2553799 h 9200159"/>
                  <a:gd name="connsiteX52" fmla="*/ 1336651 w 5259479"/>
                  <a:gd name="connsiteY52" fmla="*/ 2596173 h 9200159"/>
                  <a:gd name="connsiteX53" fmla="*/ 1312916 w 5259479"/>
                  <a:gd name="connsiteY53" fmla="*/ 2637729 h 9200159"/>
                  <a:gd name="connsiteX54" fmla="*/ 1290299 w 5259479"/>
                  <a:gd name="connsiteY54" fmla="*/ 2678414 h 9200159"/>
                  <a:gd name="connsiteX55" fmla="*/ 1268952 w 5259479"/>
                  <a:gd name="connsiteY55" fmla="*/ 2718179 h 9200159"/>
                  <a:gd name="connsiteX56" fmla="*/ 1249021 w 5259479"/>
                  <a:gd name="connsiteY56" fmla="*/ 2756972 h 9200159"/>
                  <a:gd name="connsiteX57" fmla="*/ 1230658 w 5259479"/>
                  <a:gd name="connsiteY57" fmla="*/ 2794743 h 9200159"/>
                  <a:gd name="connsiteX58" fmla="*/ 1214010 w 5259479"/>
                  <a:gd name="connsiteY58" fmla="*/ 2831441 h 9200159"/>
                  <a:gd name="connsiteX59" fmla="*/ 1199227 w 5259479"/>
                  <a:gd name="connsiteY59" fmla="*/ 2867014 h 9200159"/>
                  <a:gd name="connsiteX60" fmla="*/ 1182861 w 5259479"/>
                  <a:gd name="connsiteY60" fmla="*/ 2908144 h 9200159"/>
                  <a:gd name="connsiteX61" fmla="*/ 1090179 w 5259479"/>
                  <a:gd name="connsiteY61" fmla="*/ 3137377 h 9200159"/>
                  <a:gd name="connsiteX62" fmla="*/ 1050646 w 5259479"/>
                  <a:gd name="connsiteY62" fmla="*/ 3237123 h 9200159"/>
                  <a:gd name="connsiteX63" fmla="*/ 1030910 w 5259479"/>
                  <a:gd name="connsiteY63" fmla="*/ 3288088 h 9200159"/>
                  <a:gd name="connsiteX64" fmla="*/ 1011381 w 5259479"/>
                  <a:gd name="connsiteY64" fmla="*/ 3339572 h 9200159"/>
                  <a:gd name="connsiteX65" fmla="*/ 992198 w 5259479"/>
                  <a:gd name="connsiteY65" fmla="*/ 3391415 h 9200159"/>
                  <a:gd name="connsiteX66" fmla="*/ 973501 w 5259479"/>
                  <a:gd name="connsiteY66" fmla="*/ 3443460 h 9200159"/>
                  <a:gd name="connsiteX67" fmla="*/ 955430 w 5259479"/>
                  <a:gd name="connsiteY67" fmla="*/ 3495547 h 9200159"/>
                  <a:gd name="connsiteX68" fmla="*/ 938124 w 5259479"/>
                  <a:gd name="connsiteY68" fmla="*/ 3547520 h 9200159"/>
                  <a:gd name="connsiteX69" fmla="*/ 921723 w 5259479"/>
                  <a:gd name="connsiteY69" fmla="*/ 3599220 h 9200159"/>
                  <a:gd name="connsiteX70" fmla="*/ 906366 w 5259479"/>
                  <a:gd name="connsiteY70" fmla="*/ 3650488 h 9200159"/>
                  <a:gd name="connsiteX71" fmla="*/ 892193 w 5259479"/>
                  <a:gd name="connsiteY71" fmla="*/ 3701167 h 9200159"/>
                  <a:gd name="connsiteX72" fmla="*/ 879343 w 5259479"/>
                  <a:gd name="connsiteY72" fmla="*/ 3751098 h 9200159"/>
                  <a:gd name="connsiteX73" fmla="*/ 867956 w 5259479"/>
                  <a:gd name="connsiteY73" fmla="*/ 3800123 h 9200159"/>
                  <a:gd name="connsiteX74" fmla="*/ 858172 w 5259479"/>
                  <a:gd name="connsiteY74" fmla="*/ 3848085 h 9200159"/>
                  <a:gd name="connsiteX75" fmla="*/ 850130 w 5259479"/>
                  <a:gd name="connsiteY75" fmla="*/ 3894824 h 9200159"/>
                  <a:gd name="connsiteX76" fmla="*/ 843970 w 5259479"/>
                  <a:gd name="connsiteY76" fmla="*/ 3940183 h 9200159"/>
                  <a:gd name="connsiteX77" fmla="*/ 839831 w 5259479"/>
                  <a:gd name="connsiteY77" fmla="*/ 3984003 h 9200159"/>
                  <a:gd name="connsiteX78" fmla="*/ 837853 w 5259479"/>
                  <a:gd name="connsiteY78" fmla="*/ 4026126 h 9200159"/>
                  <a:gd name="connsiteX79" fmla="*/ 838176 w 5259479"/>
                  <a:gd name="connsiteY79" fmla="*/ 4066395 h 9200159"/>
                  <a:gd name="connsiteX80" fmla="*/ 840939 w 5259479"/>
                  <a:gd name="connsiteY80" fmla="*/ 4104651 h 9200159"/>
                  <a:gd name="connsiteX81" fmla="*/ 846281 w 5259479"/>
                  <a:gd name="connsiteY81" fmla="*/ 4140735 h 9200159"/>
                  <a:gd name="connsiteX82" fmla="*/ 857292 w 5259479"/>
                  <a:gd name="connsiteY82" fmla="*/ 4199215 h 9200159"/>
                  <a:gd name="connsiteX83" fmla="*/ 868749 w 5259479"/>
                  <a:gd name="connsiteY83" fmla="*/ 4263465 h 9200159"/>
                  <a:gd name="connsiteX84" fmla="*/ 880013 w 5259479"/>
                  <a:gd name="connsiteY84" fmla="*/ 4333250 h 9200159"/>
                  <a:gd name="connsiteX85" fmla="*/ 890446 w 5259479"/>
                  <a:gd name="connsiteY85" fmla="*/ 4408334 h 9200159"/>
                  <a:gd name="connsiteX86" fmla="*/ 895153 w 5259479"/>
                  <a:gd name="connsiteY86" fmla="*/ 4447789 h 9200159"/>
                  <a:gd name="connsiteX87" fmla="*/ 899412 w 5259479"/>
                  <a:gd name="connsiteY87" fmla="*/ 4488481 h 9200159"/>
                  <a:gd name="connsiteX88" fmla="*/ 903146 w 5259479"/>
                  <a:gd name="connsiteY88" fmla="*/ 4530379 h 9200159"/>
                  <a:gd name="connsiteX89" fmla="*/ 906273 w 5259479"/>
                  <a:gd name="connsiteY89" fmla="*/ 4573455 h 9200159"/>
                  <a:gd name="connsiteX90" fmla="*/ 908714 w 5259479"/>
                  <a:gd name="connsiteY90" fmla="*/ 4617680 h 9200159"/>
                  <a:gd name="connsiteX91" fmla="*/ 910390 w 5259479"/>
                  <a:gd name="connsiteY91" fmla="*/ 4663022 h 9200159"/>
                  <a:gd name="connsiteX92" fmla="*/ 911220 w 5259479"/>
                  <a:gd name="connsiteY92" fmla="*/ 4709454 h 9200159"/>
                  <a:gd name="connsiteX93" fmla="*/ 911126 w 5259479"/>
                  <a:gd name="connsiteY93" fmla="*/ 4756946 h 9200159"/>
                  <a:gd name="connsiteX94" fmla="*/ 910027 w 5259479"/>
                  <a:gd name="connsiteY94" fmla="*/ 4805468 h 9200159"/>
                  <a:gd name="connsiteX95" fmla="*/ 907844 w 5259479"/>
                  <a:gd name="connsiteY95" fmla="*/ 4854990 h 9200159"/>
                  <a:gd name="connsiteX96" fmla="*/ 904496 w 5259479"/>
                  <a:gd name="connsiteY96" fmla="*/ 4905484 h 9200159"/>
                  <a:gd name="connsiteX97" fmla="*/ 899905 w 5259479"/>
                  <a:gd name="connsiteY97" fmla="*/ 4956920 h 9200159"/>
                  <a:gd name="connsiteX98" fmla="*/ 893990 w 5259479"/>
                  <a:gd name="connsiteY98" fmla="*/ 5009268 h 9200159"/>
                  <a:gd name="connsiteX99" fmla="*/ 886672 w 5259479"/>
                  <a:gd name="connsiteY99" fmla="*/ 5062500 h 9200159"/>
                  <a:gd name="connsiteX100" fmla="*/ 877871 w 5259479"/>
                  <a:gd name="connsiteY100" fmla="*/ 5116584 h 9200159"/>
                  <a:gd name="connsiteX101" fmla="*/ 867508 w 5259479"/>
                  <a:gd name="connsiteY101" fmla="*/ 5171493 h 9200159"/>
                  <a:gd name="connsiteX102" fmla="*/ 855502 w 5259479"/>
                  <a:gd name="connsiteY102" fmla="*/ 5227197 h 9200159"/>
                  <a:gd name="connsiteX103" fmla="*/ 841774 w 5259479"/>
                  <a:gd name="connsiteY103" fmla="*/ 5283665 h 9200159"/>
                  <a:gd name="connsiteX104" fmla="*/ 826244 w 5259479"/>
                  <a:gd name="connsiteY104" fmla="*/ 5340870 h 9200159"/>
                  <a:gd name="connsiteX105" fmla="*/ 808833 w 5259479"/>
                  <a:gd name="connsiteY105" fmla="*/ 5398780 h 9200159"/>
                  <a:gd name="connsiteX106" fmla="*/ 789461 w 5259479"/>
                  <a:gd name="connsiteY106" fmla="*/ 5457368 h 9200159"/>
                  <a:gd name="connsiteX107" fmla="*/ 768047 w 5259479"/>
                  <a:gd name="connsiteY107" fmla="*/ 5516603 h 9200159"/>
                  <a:gd name="connsiteX108" fmla="*/ 744513 w 5259479"/>
                  <a:gd name="connsiteY108" fmla="*/ 5576455 h 9200159"/>
                  <a:gd name="connsiteX109" fmla="*/ 718779 w 5259479"/>
                  <a:gd name="connsiteY109" fmla="*/ 5636897 h 9200159"/>
                  <a:gd name="connsiteX110" fmla="*/ 690765 w 5259479"/>
                  <a:gd name="connsiteY110" fmla="*/ 5697897 h 9200159"/>
                  <a:gd name="connsiteX111" fmla="*/ 660391 w 5259479"/>
                  <a:gd name="connsiteY111" fmla="*/ 5759427 h 9200159"/>
                  <a:gd name="connsiteX112" fmla="*/ 637466 w 5259479"/>
                  <a:gd name="connsiteY112" fmla="*/ 5803204 h 9200159"/>
                  <a:gd name="connsiteX113" fmla="*/ 613400 w 5259479"/>
                  <a:gd name="connsiteY113" fmla="*/ 5847006 h 9200159"/>
                  <a:gd name="connsiteX114" fmla="*/ 588263 w 5259479"/>
                  <a:gd name="connsiteY114" fmla="*/ 5890792 h 9200159"/>
                  <a:gd name="connsiteX115" fmla="*/ 562125 w 5259479"/>
                  <a:gd name="connsiteY115" fmla="*/ 5934520 h 9200159"/>
                  <a:gd name="connsiteX116" fmla="*/ 535055 w 5259479"/>
                  <a:gd name="connsiteY116" fmla="*/ 5978150 h 9200159"/>
                  <a:gd name="connsiteX117" fmla="*/ 507124 w 5259479"/>
                  <a:gd name="connsiteY117" fmla="*/ 6021642 h 9200159"/>
                  <a:gd name="connsiteX118" fmla="*/ 478401 w 5259479"/>
                  <a:gd name="connsiteY118" fmla="*/ 6064955 h 9200159"/>
                  <a:gd name="connsiteX119" fmla="*/ 448956 w 5259479"/>
                  <a:gd name="connsiteY119" fmla="*/ 6108049 h 9200159"/>
                  <a:gd name="connsiteX120" fmla="*/ 418859 w 5259479"/>
                  <a:gd name="connsiteY120" fmla="*/ 6150882 h 9200159"/>
                  <a:gd name="connsiteX121" fmla="*/ 388180 w 5259479"/>
                  <a:gd name="connsiteY121" fmla="*/ 6193414 h 9200159"/>
                  <a:gd name="connsiteX122" fmla="*/ 356987 w 5259479"/>
                  <a:gd name="connsiteY122" fmla="*/ 6235604 h 9200159"/>
                  <a:gd name="connsiteX123" fmla="*/ 325352 w 5259479"/>
                  <a:gd name="connsiteY123" fmla="*/ 6277412 h 9200159"/>
                  <a:gd name="connsiteX124" fmla="*/ 293344 w 5259479"/>
                  <a:gd name="connsiteY124" fmla="*/ 6318797 h 9200159"/>
                  <a:gd name="connsiteX125" fmla="*/ 261033 w 5259479"/>
                  <a:gd name="connsiteY125" fmla="*/ 6359719 h 9200159"/>
                  <a:gd name="connsiteX126" fmla="*/ 228488 w 5259479"/>
                  <a:gd name="connsiteY126" fmla="*/ 6400136 h 9200159"/>
                  <a:gd name="connsiteX127" fmla="*/ 195780 w 5259479"/>
                  <a:gd name="connsiteY127" fmla="*/ 6440009 h 9200159"/>
                  <a:gd name="connsiteX128" fmla="*/ 162978 w 5259479"/>
                  <a:gd name="connsiteY128" fmla="*/ 6479296 h 9200159"/>
                  <a:gd name="connsiteX129" fmla="*/ 130151 w 5259479"/>
                  <a:gd name="connsiteY129" fmla="*/ 6517957 h 9200159"/>
                  <a:gd name="connsiteX130" fmla="*/ 97371 w 5259479"/>
                  <a:gd name="connsiteY130" fmla="*/ 6555951 h 9200159"/>
                  <a:gd name="connsiteX131" fmla="*/ 64706 w 5259479"/>
                  <a:gd name="connsiteY131" fmla="*/ 6593237 h 9200159"/>
                  <a:gd name="connsiteX132" fmla="*/ 32226 w 5259479"/>
                  <a:gd name="connsiteY132" fmla="*/ 6629776 h 9200159"/>
                  <a:gd name="connsiteX133" fmla="*/ 1 w 5259479"/>
                  <a:gd name="connsiteY133" fmla="*/ 6665525 h 9200159"/>
                  <a:gd name="connsiteX134" fmla="*/ 1074843 w 5259479"/>
                  <a:gd name="connsiteY134" fmla="*/ 9200160 h 9200159"/>
                  <a:gd name="connsiteX135" fmla="*/ 1355043 w 5259479"/>
                  <a:gd name="connsiteY135" fmla="*/ 9083959 h 9200159"/>
                  <a:gd name="connsiteX136" fmla="*/ 1764097 w 5259479"/>
                  <a:gd name="connsiteY136" fmla="*/ 8773200 h 9200159"/>
                  <a:gd name="connsiteX137" fmla="*/ 1925468 w 5259479"/>
                  <a:gd name="connsiteY137" fmla="*/ 8526968 h 9200159"/>
                  <a:gd name="connsiteX138" fmla="*/ 2303914 w 5259479"/>
                  <a:gd name="connsiteY138" fmla="*/ 7971992 h 9200159"/>
                  <a:gd name="connsiteX139" fmla="*/ 2740934 w 5259479"/>
                  <a:gd name="connsiteY139" fmla="*/ 7383855 h 9200159"/>
                  <a:gd name="connsiteX140" fmla="*/ 3078027 w 5259479"/>
                  <a:gd name="connsiteY140" fmla="*/ 7038139 h 9200159"/>
                  <a:gd name="connsiteX141" fmla="*/ 3080871 w 5259479"/>
                  <a:gd name="connsiteY141" fmla="*/ 7036399 h 9200159"/>
                  <a:gd name="connsiteX142" fmla="*/ 3272993 w 5259479"/>
                  <a:gd name="connsiteY142" fmla="*/ 6935271 h 9200159"/>
                  <a:gd name="connsiteX143" fmla="*/ 3446055 w 5259479"/>
                  <a:gd name="connsiteY143" fmla="*/ 6822161 h 9200159"/>
                  <a:gd name="connsiteX144" fmla="*/ 3704930 w 5259479"/>
                  <a:gd name="connsiteY144" fmla="*/ 6622123 h 9200159"/>
                  <a:gd name="connsiteX145" fmla="*/ 4305088 w 5259479"/>
                  <a:gd name="connsiteY145" fmla="*/ 5827524 h 9200159"/>
                  <a:gd name="connsiteX146" fmla="*/ 4321265 w 5259479"/>
                  <a:gd name="connsiteY146" fmla="*/ 5821269 h 9200159"/>
                  <a:gd name="connsiteX147" fmla="*/ 4358883 w 5259479"/>
                  <a:gd name="connsiteY147" fmla="*/ 5801972 h 9200159"/>
                  <a:gd name="connsiteX148" fmla="*/ 4401577 w 5259479"/>
                  <a:gd name="connsiteY148" fmla="*/ 5768834 h 9200159"/>
                  <a:gd name="connsiteX149" fmla="*/ 4432977 w 5259479"/>
                  <a:gd name="connsiteY149" fmla="*/ 5721060 h 9200159"/>
                  <a:gd name="connsiteX150" fmla="*/ 4446334 w 5259479"/>
                  <a:gd name="connsiteY150" fmla="*/ 5692997 h 9200159"/>
                  <a:gd name="connsiteX151" fmla="*/ 4467324 w 5259479"/>
                  <a:gd name="connsiteY151" fmla="*/ 5658715 h 9200159"/>
                  <a:gd name="connsiteX152" fmla="*/ 4494642 w 5259479"/>
                  <a:gd name="connsiteY152" fmla="*/ 5619365 h 9200159"/>
                  <a:gd name="connsiteX153" fmla="*/ 4526983 w 5259479"/>
                  <a:gd name="connsiteY153" fmla="*/ 5576097 h 9200159"/>
                  <a:gd name="connsiteX154" fmla="*/ 4563041 w 5259479"/>
                  <a:gd name="connsiteY154" fmla="*/ 5530061 h 9200159"/>
                  <a:gd name="connsiteX155" fmla="*/ 4601511 w 5259479"/>
                  <a:gd name="connsiteY155" fmla="*/ 5482407 h 9200159"/>
                  <a:gd name="connsiteX156" fmla="*/ 4641089 w 5259479"/>
                  <a:gd name="connsiteY156" fmla="*/ 5434286 h 9200159"/>
                  <a:gd name="connsiteX157" fmla="*/ 4718346 w 5259479"/>
                  <a:gd name="connsiteY157" fmla="*/ 5341241 h 9200159"/>
                  <a:gd name="connsiteX158" fmla="*/ 4750147 w 5259479"/>
                  <a:gd name="connsiteY158" fmla="*/ 5301708 h 9200159"/>
                  <a:gd name="connsiteX159" fmla="*/ 4779429 w 5259479"/>
                  <a:gd name="connsiteY159" fmla="*/ 5262520 h 9200159"/>
                  <a:gd name="connsiteX160" fmla="*/ 4805842 w 5259479"/>
                  <a:gd name="connsiteY160" fmla="*/ 5223037 h 9200159"/>
                  <a:gd name="connsiteX161" fmla="*/ 4829040 w 5259479"/>
                  <a:gd name="connsiteY161" fmla="*/ 5182623 h 9200159"/>
                  <a:gd name="connsiteX162" fmla="*/ 4848675 w 5259479"/>
                  <a:gd name="connsiteY162" fmla="*/ 5140638 h 9200159"/>
                  <a:gd name="connsiteX163" fmla="*/ 4864397 w 5259479"/>
                  <a:gd name="connsiteY163" fmla="*/ 5096445 h 9200159"/>
                  <a:gd name="connsiteX164" fmla="*/ 4875860 w 5259479"/>
                  <a:gd name="connsiteY164" fmla="*/ 5049406 h 9200159"/>
                  <a:gd name="connsiteX165" fmla="*/ 4882716 w 5259479"/>
                  <a:gd name="connsiteY165" fmla="*/ 4998882 h 9200159"/>
                  <a:gd name="connsiteX166" fmla="*/ 4884615 w 5259479"/>
                  <a:gd name="connsiteY166" fmla="*/ 4944235 h 9200159"/>
                  <a:gd name="connsiteX167" fmla="*/ 4881211 w 5259479"/>
                  <a:gd name="connsiteY167" fmla="*/ 4884828 h 9200159"/>
                  <a:gd name="connsiteX168" fmla="*/ 4877518 w 5259479"/>
                  <a:gd name="connsiteY168" fmla="*/ 4832728 h 9200159"/>
                  <a:gd name="connsiteX169" fmla="*/ 4877761 w 5259479"/>
                  <a:gd name="connsiteY169" fmla="*/ 4788104 h 9200159"/>
                  <a:gd name="connsiteX170" fmla="*/ 4882253 w 5259479"/>
                  <a:gd name="connsiteY170" fmla="*/ 4749335 h 9200159"/>
                  <a:gd name="connsiteX171" fmla="*/ 4905234 w 5259479"/>
                  <a:gd name="connsiteY171" fmla="*/ 4682887 h 9200159"/>
                  <a:gd name="connsiteX172" fmla="*/ 4948967 w 5259479"/>
                  <a:gd name="connsiteY172" fmla="*/ 4620429 h 9200159"/>
                  <a:gd name="connsiteX173" fmla="*/ 4979398 w 5259479"/>
                  <a:gd name="connsiteY173" fmla="*/ 4586647 h 9200159"/>
                  <a:gd name="connsiteX174" fmla="*/ 5015956 w 5259479"/>
                  <a:gd name="connsiteY174" fmla="*/ 4549004 h 9200159"/>
                  <a:gd name="connsiteX175" fmla="*/ 5108706 w 5259479"/>
                  <a:gd name="connsiteY175" fmla="*/ 4455657 h 9200159"/>
                  <a:gd name="connsiteX176" fmla="*/ 5141040 w 5259479"/>
                  <a:gd name="connsiteY176" fmla="*/ 4419043 h 9200159"/>
                  <a:gd name="connsiteX177" fmla="*/ 5169194 w 5259479"/>
                  <a:gd name="connsiteY177" fmla="*/ 4379812 h 9200159"/>
                  <a:gd name="connsiteX178" fmla="*/ 5193289 w 5259479"/>
                  <a:gd name="connsiteY178" fmla="*/ 4338319 h 9200159"/>
                  <a:gd name="connsiteX179" fmla="*/ 5213449 w 5259479"/>
                  <a:gd name="connsiteY179" fmla="*/ 4294915 h 9200159"/>
                  <a:gd name="connsiteX180" fmla="*/ 5229794 w 5259479"/>
                  <a:gd name="connsiteY180" fmla="*/ 4249953 h 9200159"/>
                  <a:gd name="connsiteX181" fmla="*/ 5242448 w 5259479"/>
                  <a:gd name="connsiteY181" fmla="*/ 4203787 h 9200159"/>
                  <a:gd name="connsiteX182" fmla="*/ 5251532 w 5259479"/>
                  <a:gd name="connsiteY182" fmla="*/ 4156769 h 9200159"/>
                  <a:gd name="connsiteX183" fmla="*/ 5257168 w 5259479"/>
                  <a:gd name="connsiteY183" fmla="*/ 4109251 h 9200159"/>
                  <a:gd name="connsiteX184" fmla="*/ 5259478 w 5259479"/>
                  <a:gd name="connsiteY184" fmla="*/ 4061588 h 9200159"/>
                  <a:gd name="connsiteX185" fmla="*/ 5258584 w 5259479"/>
                  <a:gd name="connsiteY185" fmla="*/ 4014131 h 9200159"/>
                  <a:gd name="connsiteX186" fmla="*/ 5254609 w 5259479"/>
                  <a:gd name="connsiteY186" fmla="*/ 3967233 h 9200159"/>
                  <a:gd name="connsiteX187" fmla="*/ 5247674 w 5259479"/>
                  <a:gd name="connsiteY187" fmla="*/ 3921248 h 9200159"/>
                  <a:gd name="connsiteX188" fmla="*/ 5237902 w 5259479"/>
                  <a:gd name="connsiteY188" fmla="*/ 3876528 h 9200159"/>
                  <a:gd name="connsiteX189" fmla="*/ 5225414 w 5259479"/>
                  <a:gd name="connsiteY189" fmla="*/ 3833426 h 9200159"/>
                  <a:gd name="connsiteX190" fmla="*/ 5210333 w 5259479"/>
                  <a:gd name="connsiteY190" fmla="*/ 3792295 h 9200159"/>
                  <a:gd name="connsiteX191" fmla="*/ 5192781 w 5259479"/>
                  <a:gd name="connsiteY191" fmla="*/ 3753487 h 9200159"/>
                  <a:gd name="connsiteX192" fmla="*/ 5172879 w 5259479"/>
                  <a:gd name="connsiteY192" fmla="*/ 3717355 h 9200159"/>
                  <a:gd name="connsiteX193" fmla="*/ 5142505 w 5259479"/>
                  <a:gd name="connsiteY193" fmla="*/ 3666739 h 9200159"/>
                  <a:gd name="connsiteX194" fmla="*/ 5116501 w 5259479"/>
                  <a:gd name="connsiteY194" fmla="*/ 3621031 h 9200159"/>
                  <a:gd name="connsiteX195" fmla="*/ 5095056 w 5259479"/>
                  <a:gd name="connsiteY195" fmla="*/ 3578831 h 9200159"/>
                  <a:gd name="connsiteX196" fmla="*/ 5078361 w 5259479"/>
                  <a:gd name="connsiteY196" fmla="*/ 3538740 h 9200159"/>
                  <a:gd name="connsiteX197" fmla="*/ 5066605 w 5259479"/>
                  <a:gd name="connsiteY197" fmla="*/ 3499357 h 9200159"/>
                  <a:gd name="connsiteX198" fmla="*/ 5059977 w 5259479"/>
                  <a:gd name="connsiteY198" fmla="*/ 3459283 h 9200159"/>
                  <a:gd name="connsiteX199" fmla="*/ 5058668 w 5259479"/>
                  <a:gd name="connsiteY199" fmla="*/ 3417118 h 9200159"/>
                  <a:gd name="connsiteX200" fmla="*/ 5062867 w 5259479"/>
                  <a:gd name="connsiteY200" fmla="*/ 3371463 h 9200159"/>
                  <a:gd name="connsiteX201" fmla="*/ 5072763 w 5259479"/>
                  <a:gd name="connsiteY201" fmla="*/ 3320916 h 9200159"/>
                  <a:gd name="connsiteX202" fmla="*/ 5088547 w 5259479"/>
                  <a:gd name="connsiteY202" fmla="*/ 3264079 h 9200159"/>
                  <a:gd name="connsiteX203" fmla="*/ 5110408 w 5259479"/>
                  <a:gd name="connsiteY203" fmla="*/ 3199551 h 9200159"/>
                  <a:gd name="connsiteX204" fmla="*/ 5127289 w 5259479"/>
                  <a:gd name="connsiteY204" fmla="*/ 3145509 h 9200159"/>
                  <a:gd name="connsiteX205" fmla="*/ 5138976 w 5259479"/>
                  <a:gd name="connsiteY205" fmla="*/ 3091646 h 9200159"/>
                  <a:gd name="connsiteX206" fmla="*/ 5145790 w 5259479"/>
                  <a:gd name="connsiteY206" fmla="*/ 3038251 h 9200159"/>
                  <a:gd name="connsiteX207" fmla="*/ 5148055 w 5259479"/>
                  <a:gd name="connsiteY207" fmla="*/ 2985612 h 9200159"/>
                  <a:gd name="connsiteX208" fmla="*/ 5146091 w 5259479"/>
                  <a:gd name="connsiteY208" fmla="*/ 2934017 h 9200159"/>
                  <a:gd name="connsiteX209" fmla="*/ 5140222 w 5259479"/>
                  <a:gd name="connsiteY209" fmla="*/ 2883752 h 9200159"/>
                  <a:gd name="connsiteX210" fmla="*/ 5130769 w 5259479"/>
                  <a:gd name="connsiteY210" fmla="*/ 2835107 h 9200159"/>
                  <a:gd name="connsiteX211" fmla="*/ 5118054 w 5259479"/>
                  <a:gd name="connsiteY211" fmla="*/ 2788368 h 9200159"/>
                  <a:gd name="connsiteX212" fmla="*/ 5102401 w 5259479"/>
                  <a:gd name="connsiteY212" fmla="*/ 2743824 h 9200159"/>
                  <a:gd name="connsiteX213" fmla="*/ 5084130 w 5259479"/>
                  <a:gd name="connsiteY213" fmla="*/ 2701763 h 9200159"/>
                  <a:gd name="connsiteX214" fmla="*/ 5063564 w 5259479"/>
                  <a:gd name="connsiteY214" fmla="*/ 2662471 h 9200159"/>
                  <a:gd name="connsiteX215" fmla="*/ 5041026 w 5259479"/>
                  <a:gd name="connsiteY215" fmla="*/ 2626237 h 9200159"/>
                  <a:gd name="connsiteX216" fmla="*/ 5016837 w 5259479"/>
                  <a:gd name="connsiteY216" fmla="*/ 2593349 h 9200159"/>
                  <a:gd name="connsiteX217" fmla="*/ 4991320 w 5259479"/>
                  <a:gd name="connsiteY217" fmla="*/ 2564094 h 9200159"/>
                  <a:gd name="connsiteX218" fmla="*/ 4963874 w 5259479"/>
                  <a:gd name="connsiteY218" fmla="*/ 2533860 h 9200159"/>
                  <a:gd name="connsiteX219" fmla="*/ 4934022 w 5259479"/>
                  <a:gd name="connsiteY219" fmla="*/ 2498414 h 9200159"/>
                  <a:gd name="connsiteX220" fmla="*/ 4902270 w 5259479"/>
                  <a:gd name="connsiteY220" fmla="*/ 2458607 h 9200159"/>
                  <a:gd name="connsiteX221" fmla="*/ 4869122 w 5259479"/>
                  <a:gd name="connsiteY221" fmla="*/ 2415290 h 9200159"/>
                  <a:gd name="connsiteX222" fmla="*/ 4835086 w 5259479"/>
                  <a:gd name="connsiteY222" fmla="*/ 2369314 h 9200159"/>
                  <a:gd name="connsiteX223" fmla="*/ 4800666 w 5259479"/>
                  <a:gd name="connsiteY223" fmla="*/ 2321528 h 9200159"/>
                  <a:gd name="connsiteX224" fmla="*/ 4766368 w 5259479"/>
                  <a:gd name="connsiteY224" fmla="*/ 2272784 h 9200159"/>
                  <a:gd name="connsiteX225" fmla="*/ 4732698 w 5259479"/>
                  <a:gd name="connsiteY225" fmla="*/ 2223933 h 9200159"/>
                  <a:gd name="connsiteX226" fmla="*/ 4700161 w 5259479"/>
                  <a:gd name="connsiteY226" fmla="*/ 2175824 h 9200159"/>
                  <a:gd name="connsiteX227" fmla="*/ 4669264 w 5259479"/>
                  <a:gd name="connsiteY227" fmla="*/ 2129309 h 9200159"/>
                  <a:gd name="connsiteX228" fmla="*/ 4640512 w 5259479"/>
                  <a:gd name="connsiteY228" fmla="*/ 2085239 h 9200159"/>
                  <a:gd name="connsiteX229" fmla="*/ 4614410 w 5259479"/>
                  <a:gd name="connsiteY229" fmla="*/ 2044463 h 9200159"/>
                  <a:gd name="connsiteX230" fmla="*/ 4591465 w 5259479"/>
                  <a:gd name="connsiteY230" fmla="*/ 2007832 h 9200159"/>
                  <a:gd name="connsiteX231" fmla="*/ 4572182 w 5259479"/>
                  <a:gd name="connsiteY231" fmla="*/ 1976198 h 9200159"/>
                  <a:gd name="connsiteX232" fmla="*/ 4552133 w 5259479"/>
                  <a:gd name="connsiteY232" fmla="*/ 1945333 h 9200159"/>
                  <a:gd name="connsiteX233" fmla="*/ 4526360 w 5259479"/>
                  <a:gd name="connsiteY233" fmla="*/ 1910458 h 9200159"/>
                  <a:gd name="connsiteX234" fmla="*/ 4495283 w 5259479"/>
                  <a:gd name="connsiteY234" fmla="*/ 1872956 h 9200159"/>
                  <a:gd name="connsiteX235" fmla="*/ 4459325 w 5259479"/>
                  <a:gd name="connsiteY235" fmla="*/ 1834211 h 9200159"/>
                  <a:gd name="connsiteX236" fmla="*/ 4418907 w 5259479"/>
                  <a:gd name="connsiteY236" fmla="*/ 1795605 h 9200159"/>
                  <a:gd name="connsiteX237" fmla="*/ 4374451 w 5259479"/>
                  <a:gd name="connsiteY237" fmla="*/ 1758523 h 9200159"/>
                  <a:gd name="connsiteX238" fmla="*/ 4326381 w 5259479"/>
                  <a:gd name="connsiteY238" fmla="*/ 1724347 h 9200159"/>
                  <a:gd name="connsiteX239" fmla="*/ 4275116 w 5259479"/>
                  <a:gd name="connsiteY239" fmla="*/ 1694461 h 9200159"/>
                  <a:gd name="connsiteX240" fmla="*/ 4233206 w 5259479"/>
                  <a:gd name="connsiteY240" fmla="*/ 1676458 h 9200159"/>
                  <a:gd name="connsiteX241" fmla="*/ 4189408 w 5259479"/>
                  <a:gd name="connsiteY241" fmla="*/ 1664454 h 9200159"/>
                  <a:gd name="connsiteX242" fmla="*/ 4143774 w 5259479"/>
                  <a:gd name="connsiteY242" fmla="*/ 1657661 h 9200159"/>
                  <a:gd name="connsiteX243" fmla="*/ 4096357 w 5259479"/>
                  <a:gd name="connsiteY243" fmla="*/ 1655293 h 9200159"/>
                  <a:gd name="connsiteX244" fmla="*/ 4047208 w 5259479"/>
                  <a:gd name="connsiteY244" fmla="*/ 1656563 h 9200159"/>
                  <a:gd name="connsiteX245" fmla="*/ 3996381 w 5259479"/>
                  <a:gd name="connsiteY245" fmla="*/ 1660684 h 9200159"/>
                  <a:gd name="connsiteX246" fmla="*/ 3943927 w 5259479"/>
                  <a:gd name="connsiteY246" fmla="*/ 1666869 h 9200159"/>
                  <a:gd name="connsiteX247" fmla="*/ 3889899 w 5259479"/>
                  <a:gd name="connsiteY247" fmla="*/ 1674332 h 9200159"/>
                  <a:gd name="connsiteX248" fmla="*/ 3849844 w 5259479"/>
                  <a:gd name="connsiteY248" fmla="*/ 1680915 h 9200159"/>
                  <a:gd name="connsiteX249" fmla="*/ 3803943 w 5259479"/>
                  <a:gd name="connsiteY249" fmla="*/ 1690013 h 9200159"/>
                  <a:gd name="connsiteX250" fmla="*/ 3753659 w 5259479"/>
                  <a:gd name="connsiteY250" fmla="*/ 1701435 h 9200159"/>
                  <a:gd name="connsiteX251" fmla="*/ 3700450 w 5259479"/>
                  <a:gd name="connsiteY251" fmla="*/ 1714986 h 9200159"/>
                  <a:gd name="connsiteX252" fmla="*/ 3645777 w 5259479"/>
                  <a:gd name="connsiteY252" fmla="*/ 1730475 h 9200159"/>
                  <a:gd name="connsiteX253" fmla="*/ 3591102 w 5259479"/>
                  <a:gd name="connsiteY253" fmla="*/ 1747708 h 9200159"/>
                  <a:gd name="connsiteX254" fmla="*/ 3537883 w 5259479"/>
                  <a:gd name="connsiteY254" fmla="*/ 1766493 h 9200159"/>
                  <a:gd name="connsiteX255" fmla="*/ 3487583 w 5259479"/>
                  <a:gd name="connsiteY255" fmla="*/ 1786636 h 9200159"/>
                  <a:gd name="connsiteX256" fmla="*/ 3441660 w 5259479"/>
                  <a:gd name="connsiteY256" fmla="*/ 1807946 h 9200159"/>
                  <a:gd name="connsiteX257" fmla="*/ 3401576 w 5259479"/>
                  <a:gd name="connsiteY257" fmla="*/ 1830229 h 9200159"/>
                  <a:gd name="connsiteX258" fmla="*/ 3368791 w 5259479"/>
                  <a:gd name="connsiteY258" fmla="*/ 1853292 h 9200159"/>
                  <a:gd name="connsiteX259" fmla="*/ 3330960 w 5259479"/>
                  <a:gd name="connsiteY259" fmla="*/ 1900989 h 9200159"/>
                  <a:gd name="connsiteX260" fmla="*/ 3319469 w 5259479"/>
                  <a:gd name="connsiteY260" fmla="*/ 1949993 h 9200159"/>
                  <a:gd name="connsiteX261" fmla="*/ 3319347 w 5259479"/>
                  <a:gd name="connsiteY261" fmla="*/ 1993948 h 9200159"/>
                  <a:gd name="connsiteX262" fmla="*/ 3328667 w 5259479"/>
                  <a:gd name="connsiteY262" fmla="*/ 2035160 h 9200159"/>
                  <a:gd name="connsiteX263" fmla="*/ 3345502 w 5259479"/>
                  <a:gd name="connsiteY263" fmla="*/ 2075936 h 9200159"/>
                  <a:gd name="connsiteX264" fmla="*/ 3367923 w 5259479"/>
                  <a:gd name="connsiteY264" fmla="*/ 2118586 h 9200159"/>
                  <a:gd name="connsiteX265" fmla="*/ 3394003 w 5259479"/>
                  <a:gd name="connsiteY265" fmla="*/ 2165415 h 9200159"/>
                  <a:gd name="connsiteX266" fmla="*/ 3433641 w 5259479"/>
                  <a:gd name="connsiteY266" fmla="*/ 2200113 h 9200159"/>
                  <a:gd name="connsiteX267" fmla="*/ 3453362 w 5259479"/>
                  <a:gd name="connsiteY267" fmla="*/ 2191789 h 9200159"/>
                  <a:gd name="connsiteX268" fmla="*/ 3473678 w 5259479"/>
                  <a:gd name="connsiteY268" fmla="*/ 2170118 h 9200159"/>
                  <a:gd name="connsiteX269" fmla="*/ 3495082 w 5259479"/>
                  <a:gd name="connsiteY269" fmla="*/ 2137924 h 9200159"/>
                  <a:gd name="connsiteX270" fmla="*/ 3518070 w 5259479"/>
                  <a:gd name="connsiteY270" fmla="*/ 2098036 h 9200159"/>
                  <a:gd name="connsiteX271" fmla="*/ 3543136 w 5259479"/>
                  <a:gd name="connsiteY271" fmla="*/ 2053277 h 9200159"/>
                  <a:gd name="connsiteX272" fmla="*/ 3570774 w 5259479"/>
                  <a:gd name="connsiteY272" fmla="*/ 2006475 h 9200159"/>
                  <a:gd name="connsiteX273" fmla="*/ 3609189 w 5259479"/>
                  <a:gd name="connsiteY273" fmla="*/ 1951401 h 9200159"/>
                  <a:gd name="connsiteX274" fmla="*/ 3652233 w 5259479"/>
                  <a:gd name="connsiteY274" fmla="*/ 1899962 h 9200159"/>
                  <a:gd name="connsiteX275" fmla="*/ 3696320 w 5259479"/>
                  <a:gd name="connsiteY275" fmla="*/ 1854262 h 9200159"/>
                  <a:gd name="connsiteX276" fmla="*/ 3737863 w 5259479"/>
                  <a:gd name="connsiteY276" fmla="*/ 1816401 h 9200159"/>
                  <a:gd name="connsiteX277" fmla="*/ 3773275 w 5259479"/>
                  <a:gd name="connsiteY277" fmla="*/ 1788480 h 9200159"/>
                  <a:gd name="connsiteX278" fmla="*/ 3811363 w 5259479"/>
                  <a:gd name="connsiteY278" fmla="*/ 1770865 h 9200159"/>
                  <a:gd name="connsiteX279" fmla="*/ 3807581 w 5259479"/>
                  <a:gd name="connsiteY279" fmla="*/ 1782975 h 9200159"/>
                  <a:gd name="connsiteX280" fmla="*/ 3789949 w 5259479"/>
                  <a:gd name="connsiteY280" fmla="*/ 1806761 h 9200159"/>
                  <a:gd name="connsiteX281" fmla="*/ 3727478 w 5259479"/>
                  <a:gd name="connsiteY281" fmla="*/ 1882444 h 9200159"/>
                  <a:gd name="connsiteX282" fmla="*/ 3689808 w 5259479"/>
                  <a:gd name="connsiteY282" fmla="*/ 1930881 h 9200159"/>
                  <a:gd name="connsiteX283" fmla="*/ 3652630 w 5259479"/>
                  <a:gd name="connsiteY283" fmla="*/ 1984077 h 9200159"/>
                  <a:gd name="connsiteX284" fmla="*/ 3619529 w 5259479"/>
                  <a:gd name="connsiteY284" fmla="*/ 2040302 h 9200159"/>
                  <a:gd name="connsiteX285" fmla="*/ 3594091 w 5259479"/>
                  <a:gd name="connsiteY285" fmla="*/ 2097826 h 9200159"/>
                  <a:gd name="connsiteX286" fmla="*/ 3576110 w 5259479"/>
                  <a:gd name="connsiteY286" fmla="*/ 2164811 h 9200159"/>
                  <a:gd name="connsiteX287" fmla="*/ 3568102 w 5259479"/>
                  <a:gd name="connsiteY287" fmla="*/ 2229519 h 9200159"/>
                  <a:gd name="connsiteX288" fmla="*/ 3567497 w 5259479"/>
                  <a:gd name="connsiteY288" fmla="*/ 2289169 h 9200159"/>
                  <a:gd name="connsiteX289" fmla="*/ 3571725 w 5259479"/>
                  <a:gd name="connsiteY289" fmla="*/ 2340980 h 9200159"/>
                  <a:gd name="connsiteX290" fmla="*/ 3578217 w 5259479"/>
                  <a:gd name="connsiteY290" fmla="*/ 2382174 h 9200159"/>
                  <a:gd name="connsiteX291" fmla="*/ 3584404 w 5259479"/>
                  <a:gd name="connsiteY291" fmla="*/ 2409970 h 9200159"/>
                  <a:gd name="connsiteX292" fmla="*/ 3594365 w 5259479"/>
                  <a:gd name="connsiteY292" fmla="*/ 2446136 h 9200159"/>
                  <a:gd name="connsiteX293" fmla="*/ 3594457 w 5259479"/>
                  <a:gd name="connsiteY293" fmla="*/ 2467211 h 9200159"/>
                  <a:gd name="connsiteX294" fmla="*/ 3569997 w 5259479"/>
                  <a:gd name="connsiteY294" fmla="*/ 2502618 h 9200159"/>
                  <a:gd name="connsiteX295" fmla="*/ 3504392 w 5259479"/>
                  <a:gd name="connsiteY295" fmla="*/ 2535177 h 9200159"/>
                  <a:gd name="connsiteX296" fmla="*/ 3453052 w 5259479"/>
                  <a:gd name="connsiteY296" fmla="*/ 2552690 h 9200159"/>
                  <a:gd name="connsiteX297" fmla="*/ 3387697 w 5259479"/>
                  <a:gd name="connsiteY297" fmla="*/ 2572254 h 9200159"/>
                  <a:gd name="connsiteX298" fmla="*/ 3307083 w 5259479"/>
                  <a:gd name="connsiteY298" fmla="*/ 2594790 h 9200159"/>
                  <a:gd name="connsiteX299" fmla="*/ 3209967 w 5259479"/>
                  <a:gd name="connsiteY299" fmla="*/ 2621218 h 9200159"/>
                  <a:gd name="connsiteX300" fmla="*/ 3120813 w 5259479"/>
                  <a:gd name="connsiteY300" fmla="*/ 2643797 h 9200159"/>
                  <a:gd name="connsiteX301" fmla="*/ 3044871 w 5259479"/>
                  <a:gd name="connsiteY301" fmla="*/ 2659671 h 9200159"/>
                  <a:gd name="connsiteX302" fmla="*/ 2981089 w 5259479"/>
                  <a:gd name="connsiteY302" fmla="*/ 2669208 h 9200159"/>
                  <a:gd name="connsiteX303" fmla="*/ 2928417 w 5259479"/>
                  <a:gd name="connsiteY303" fmla="*/ 2672777 h 9200159"/>
                  <a:gd name="connsiteX304" fmla="*/ 2885804 w 5259479"/>
                  <a:gd name="connsiteY304" fmla="*/ 2670746 h 9200159"/>
                  <a:gd name="connsiteX305" fmla="*/ 2826555 w 5259479"/>
                  <a:gd name="connsiteY305" fmla="*/ 2651355 h 9200159"/>
                  <a:gd name="connsiteX306" fmla="*/ 2794938 w 5259479"/>
                  <a:gd name="connsiteY306" fmla="*/ 2613980 h 9200159"/>
                  <a:gd name="connsiteX307" fmla="*/ 2782548 w 5259479"/>
                  <a:gd name="connsiteY307" fmla="*/ 2561567 h 9200159"/>
                  <a:gd name="connsiteX308" fmla="*/ 2780712 w 5259479"/>
                  <a:gd name="connsiteY308" fmla="*/ 2506720 h 9200159"/>
                  <a:gd name="connsiteX309" fmla="*/ 2781287 w 5259479"/>
                  <a:gd name="connsiteY309" fmla="*/ 2469693 h 9200159"/>
                  <a:gd name="connsiteX310" fmla="*/ 2782872 w 5259479"/>
                  <a:gd name="connsiteY310" fmla="*/ 2427312 h 9200159"/>
                  <a:gd name="connsiteX311" fmla="*/ 2785477 w 5259479"/>
                  <a:gd name="connsiteY311" fmla="*/ 2380366 h 9200159"/>
                  <a:gd name="connsiteX312" fmla="*/ 2789113 w 5259479"/>
                  <a:gd name="connsiteY312" fmla="*/ 2329639 h 9200159"/>
                  <a:gd name="connsiteX313" fmla="*/ 2793791 w 5259479"/>
                  <a:gd name="connsiteY313" fmla="*/ 2275921 h 9200159"/>
                  <a:gd name="connsiteX314" fmla="*/ 2799522 w 5259479"/>
                  <a:gd name="connsiteY314" fmla="*/ 2219997 h 9200159"/>
                  <a:gd name="connsiteX315" fmla="*/ 2806316 w 5259479"/>
                  <a:gd name="connsiteY315" fmla="*/ 2162655 h 9200159"/>
                  <a:gd name="connsiteX316" fmla="*/ 2814183 w 5259479"/>
                  <a:gd name="connsiteY316" fmla="*/ 2104681 h 9200159"/>
                  <a:gd name="connsiteX317" fmla="*/ 2823136 w 5259479"/>
                  <a:gd name="connsiteY317" fmla="*/ 2046863 h 9200159"/>
                  <a:gd name="connsiteX318" fmla="*/ 2833183 w 5259479"/>
                  <a:gd name="connsiteY318" fmla="*/ 1989988 h 9200159"/>
                  <a:gd name="connsiteX319" fmla="*/ 2844337 w 5259479"/>
                  <a:gd name="connsiteY319" fmla="*/ 1934842 h 9200159"/>
                  <a:gd name="connsiteX320" fmla="*/ 2856608 w 5259479"/>
                  <a:gd name="connsiteY320" fmla="*/ 1882214 h 9200159"/>
                  <a:gd name="connsiteX321" fmla="*/ 2870006 w 5259479"/>
                  <a:gd name="connsiteY321" fmla="*/ 1832888 h 9200159"/>
                  <a:gd name="connsiteX322" fmla="*/ 2884542 w 5259479"/>
                  <a:gd name="connsiteY322" fmla="*/ 1787654 h 9200159"/>
                  <a:gd name="connsiteX323" fmla="*/ 2893309 w 5259479"/>
                  <a:gd name="connsiteY323" fmla="*/ 1761411 h 9200159"/>
                  <a:gd name="connsiteX324" fmla="*/ 2902302 w 5259479"/>
                  <a:gd name="connsiteY324" fmla="*/ 1731893 h 9200159"/>
                  <a:gd name="connsiteX325" fmla="*/ 2920679 w 5259479"/>
                  <a:gd name="connsiteY325" fmla="*/ 1663724 h 9200159"/>
                  <a:gd name="connsiteX326" fmla="*/ 2929920 w 5259479"/>
                  <a:gd name="connsiteY326" fmla="*/ 1625418 h 9200159"/>
                  <a:gd name="connsiteX327" fmla="*/ 2939101 w 5259479"/>
                  <a:gd name="connsiteY327" fmla="*/ 1584529 h 9200159"/>
                  <a:gd name="connsiteX328" fmla="*/ 2948148 w 5259479"/>
                  <a:gd name="connsiteY328" fmla="*/ 1541229 h 9200159"/>
                  <a:gd name="connsiteX329" fmla="*/ 2956991 w 5259479"/>
                  <a:gd name="connsiteY329" fmla="*/ 1495690 h 9200159"/>
                  <a:gd name="connsiteX330" fmla="*/ 2965557 w 5259479"/>
                  <a:gd name="connsiteY330" fmla="*/ 1448085 h 9200159"/>
                  <a:gd name="connsiteX331" fmla="*/ 2973775 w 5259479"/>
                  <a:gd name="connsiteY331" fmla="*/ 1398587 h 9200159"/>
                  <a:gd name="connsiteX332" fmla="*/ 2981573 w 5259479"/>
                  <a:gd name="connsiteY332" fmla="*/ 1347369 h 9200159"/>
                  <a:gd name="connsiteX333" fmla="*/ 2988880 w 5259479"/>
                  <a:gd name="connsiteY333" fmla="*/ 1294603 h 9200159"/>
                  <a:gd name="connsiteX334" fmla="*/ 2995622 w 5259479"/>
                  <a:gd name="connsiteY334" fmla="*/ 1240462 h 9200159"/>
                  <a:gd name="connsiteX335" fmla="*/ 3001730 w 5259479"/>
                  <a:gd name="connsiteY335" fmla="*/ 1185118 h 9200159"/>
                  <a:gd name="connsiteX336" fmla="*/ 3007130 w 5259479"/>
                  <a:gd name="connsiteY336" fmla="*/ 1128745 h 9200159"/>
                  <a:gd name="connsiteX337" fmla="*/ 3011751 w 5259479"/>
                  <a:gd name="connsiteY337" fmla="*/ 1071515 h 9200159"/>
                  <a:gd name="connsiteX338" fmla="*/ 3015521 w 5259479"/>
                  <a:gd name="connsiteY338" fmla="*/ 1013600 h 9200159"/>
                  <a:gd name="connsiteX339" fmla="*/ 3018369 w 5259479"/>
                  <a:gd name="connsiteY339" fmla="*/ 955173 h 9200159"/>
                  <a:gd name="connsiteX340" fmla="*/ 3020222 w 5259479"/>
                  <a:gd name="connsiteY340" fmla="*/ 896407 h 9200159"/>
                  <a:gd name="connsiteX341" fmla="*/ 3021009 w 5259479"/>
                  <a:gd name="connsiteY341" fmla="*/ 837475 h 9200159"/>
                  <a:gd name="connsiteX342" fmla="*/ 3020657 w 5259479"/>
                  <a:gd name="connsiteY342" fmla="*/ 778549 h 9200159"/>
                  <a:gd name="connsiteX343" fmla="*/ 3019096 w 5259479"/>
                  <a:gd name="connsiteY343" fmla="*/ 719802 h 9200159"/>
                  <a:gd name="connsiteX344" fmla="*/ 3016253 w 5259479"/>
                  <a:gd name="connsiteY344" fmla="*/ 661407 h 9200159"/>
                  <a:gd name="connsiteX345" fmla="*/ 3012057 w 5259479"/>
                  <a:gd name="connsiteY345" fmla="*/ 603536 h 9200159"/>
                  <a:gd name="connsiteX346" fmla="*/ 3006435 w 5259479"/>
                  <a:gd name="connsiteY346" fmla="*/ 546362 h 9200159"/>
                  <a:gd name="connsiteX347" fmla="*/ 2999316 w 5259479"/>
                  <a:gd name="connsiteY347" fmla="*/ 490057 h 9200159"/>
                  <a:gd name="connsiteX348" fmla="*/ 2990629 w 5259479"/>
                  <a:gd name="connsiteY348" fmla="*/ 434795 h 9200159"/>
                  <a:gd name="connsiteX349" fmla="*/ 2980300 w 5259479"/>
                  <a:gd name="connsiteY349" fmla="*/ 380748 h 9200159"/>
                  <a:gd name="connsiteX350" fmla="*/ 2963567 w 5259479"/>
                  <a:gd name="connsiteY350" fmla="*/ 313592 h 9200159"/>
                  <a:gd name="connsiteX351" fmla="*/ 2943322 w 5259479"/>
                  <a:gd name="connsiteY351" fmla="*/ 254182 h 9200159"/>
                  <a:gd name="connsiteX352" fmla="*/ 2919910 w 5259479"/>
                  <a:gd name="connsiteY352" fmla="*/ 202128 h 9200159"/>
                  <a:gd name="connsiteX353" fmla="*/ 2893678 w 5259479"/>
                  <a:gd name="connsiteY353" fmla="*/ 157037 h 9200159"/>
                  <a:gd name="connsiteX354" fmla="*/ 2864973 w 5259479"/>
                  <a:gd name="connsiteY354" fmla="*/ 118518 h 9200159"/>
                  <a:gd name="connsiteX355" fmla="*/ 2834140 w 5259479"/>
                  <a:gd name="connsiteY355" fmla="*/ 86179 h 9200159"/>
                  <a:gd name="connsiteX356" fmla="*/ 2801527 w 5259479"/>
                  <a:gd name="connsiteY356" fmla="*/ 59628 h 9200159"/>
                  <a:gd name="connsiteX357" fmla="*/ 2767479 w 5259479"/>
                  <a:gd name="connsiteY357" fmla="*/ 38475 h 9200159"/>
                  <a:gd name="connsiteX358" fmla="*/ 2732344 w 5259479"/>
                  <a:gd name="connsiteY358" fmla="*/ 22327 h 9200159"/>
                  <a:gd name="connsiteX359" fmla="*/ 2660196 w 5259479"/>
                  <a:gd name="connsiteY359" fmla="*/ 3482 h 9200159"/>
                  <a:gd name="connsiteX360" fmla="*/ 2623875 w 5259479"/>
                  <a:gd name="connsiteY360" fmla="*/ 1 h 9200159"/>
                  <a:gd name="connsiteX0" fmla="*/ 2623875 w 5259479"/>
                  <a:gd name="connsiteY0" fmla="*/ 1 h 9083958"/>
                  <a:gd name="connsiteX1" fmla="*/ 2552475 w 5259479"/>
                  <a:gd name="connsiteY1" fmla="*/ 2965 h 9083958"/>
                  <a:gd name="connsiteX2" fmla="*/ 2485037 w 5259479"/>
                  <a:gd name="connsiteY2" fmla="*/ 16553 h 9083958"/>
                  <a:gd name="connsiteX3" fmla="*/ 2424334 w 5259479"/>
                  <a:gd name="connsiteY3" fmla="*/ 37632 h 9083958"/>
                  <a:gd name="connsiteX4" fmla="*/ 2373136 w 5259479"/>
                  <a:gd name="connsiteY4" fmla="*/ 63069 h 9083958"/>
                  <a:gd name="connsiteX5" fmla="*/ 2337723 w 5259479"/>
                  <a:gd name="connsiteY5" fmla="*/ 88171 h 9083958"/>
                  <a:gd name="connsiteX6" fmla="*/ 2306082 w 5259479"/>
                  <a:gd name="connsiteY6" fmla="*/ 125125 h 9083958"/>
                  <a:gd name="connsiteX7" fmla="*/ 2270898 w 5259479"/>
                  <a:gd name="connsiteY7" fmla="*/ 178520 h 9083958"/>
                  <a:gd name="connsiteX8" fmla="*/ 2232961 w 5259479"/>
                  <a:gd name="connsiteY8" fmla="*/ 246483 h 9083958"/>
                  <a:gd name="connsiteX9" fmla="*/ 2213207 w 5259479"/>
                  <a:gd name="connsiteY9" fmla="*/ 285344 h 9083958"/>
                  <a:gd name="connsiteX10" fmla="*/ 2193060 w 5259479"/>
                  <a:gd name="connsiteY10" fmla="*/ 327146 h 9083958"/>
                  <a:gd name="connsiteX11" fmla="*/ 2172620 w 5259479"/>
                  <a:gd name="connsiteY11" fmla="*/ 371655 h 9083958"/>
                  <a:gd name="connsiteX12" fmla="*/ 2151986 w 5259479"/>
                  <a:gd name="connsiteY12" fmla="*/ 418638 h 9083958"/>
                  <a:gd name="connsiteX13" fmla="*/ 2131255 w 5259479"/>
                  <a:gd name="connsiteY13" fmla="*/ 467860 h 9083958"/>
                  <a:gd name="connsiteX14" fmla="*/ 2110527 w 5259479"/>
                  <a:gd name="connsiteY14" fmla="*/ 519089 h 9083958"/>
                  <a:gd name="connsiteX15" fmla="*/ 2089900 w 5259479"/>
                  <a:gd name="connsiteY15" fmla="*/ 572089 h 9083958"/>
                  <a:gd name="connsiteX16" fmla="*/ 2069473 w 5259479"/>
                  <a:gd name="connsiteY16" fmla="*/ 626628 h 9083958"/>
                  <a:gd name="connsiteX17" fmla="*/ 2049346 w 5259479"/>
                  <a:gd name="connsiteY17" fmla="*/ 682471 h 9083958"/>
                  <a:gd name="connsiteX18" fmla="*/ 2029615 w 5259479"/>
                  <a:gd name="connsiteY18" fmla="*/ 739386 h 9083958"/>
                  <a:gd name="connsiteX19" fmla="*/ 2010382 w 5259479"/>
                  <a:gd name="connsiteY19" fmla="*/ 797137 h 9083958"/>
                  <a:gd name="connsiteX20" fmla="*/ 1991743 w 5259479"/>
                  <a:gd name="connsiteY20" fmla="*/ 855491 h 9083958"/>
                  <a:gd name="connsiteX21" fmla="*/ 1973797 w 5259479"/>
                  <a:gd name="connsiteY21" fmla="*/ 914215 h 9083958"/>
                  <a:gd name="connsiteX22" fmla="*/ 1956644 w 5259479"/>
                  <a:gd name="connsiteY22" fmla="*/ 973075 h 9083958"/>
                  <a:gd name="connsiteX23" fmla="*/ 1940383 w 5259479"/>
                  <a:gd name="connsiteY23" fmla="*/ 1031836 h 9083958"/>
                  <a:gd name="connsiteX24" fmla="*/ 1925111 w 5259479"/>
                  <a:gd name="connsiteY24" fmla="*/ 1090266 h 9083958"/>
                  <a:gd name="connsiteX25" fmla="*/ 1910928 w 5259479"/>
                  <a:gd name="connsiteY25" fmla="*/ 1148130 h 9083958"/>
                  <a:gd name="connsiteX26" fmla="*/ 1897932 w 5259479"/>
                  <a:gd name="connsiteY26" fmla="*/ 1205195 h 9083958"/>
                  <a:gd name="connsiteX27" fmla="*/ 1886222 w 5259479"/>
                  <a:gd name="connsiteY27" fmla="*/ 1261226 h 9083958"/>
                  <a:gd name="connsiteX28" fmla="*/ 1875896 w 5259479"/>
                  <a:gd name="connsiteY28" fmla="*/ 1315991 h 9083958"/>
                  <a:gd name="connsiteX29" fmla="*/ 1867055 w 5259479"/>
                  <a:gd name="connsiteY29" fmla="*/ 1369254 h 9083958"/>
                  <a:gd name="connsiteX30" fmla="*/ 1859795 w 5259479"/>
                  <a:gd name="connsiteY30" fmla="*/ 1420784 h 9083958"/>
                  <a:gd name="connsiteX31" fmla="*/ 1854216 w 5259479"/>
                  <a:gd name="connsiteY31" fmla="*/ 1470344 h 9083958"/>
                  <a:gd name="connsiteX32" fmla="*/ 1848370 w 5259479"/>
                  <a:gd name="connsiteY32" fmla="*/ 1517495 h 9083958"/>
                  <a:gd name="connsiteX33" fmla="*/ 1840064 w 5259479"/>
                  <a:gd name="connsiteY33" fmla="*/ 1564999 h 9083958"/>
                  <a:gd name="connsiteX34" fmla="*/ 1829446 w 5259479"/>
                  <a:gd name="connsiteY34" fmla="*/ 1612803 h 9083958"/>
                  <a:gd name="connsiteX35" fmla="*/ 1816665 w 5259479"/>
                  <a:gd name="connsiteY35" fmla="*/ 1660859 h 9083958"/>
                  <a:gd name="connsiteX36" fmla="*/ 1801871 w 5259479"/>
                  <a:gd name="connsiteY36" fmla="*/ 1709114 h 9083958"/>
                  <a:gd name="connsiteX37" fmla="*/ 1785213 w 5259479"/>
                  <a:gd name="connsiteY37" fmla="*/ 1757518 h 9083958"/>
                  <a:gd name="connsiteX38" fmla="*/ 1766840 w 5259479"/>
                  <a:gd name="connsiteY38" fmla="*/ 1806019 h 9083958"/>
                  <a:gd name="connsiteX39" fmla="*/ 1746901 w 5259479"/>
                  <a:gd name="connsiteY39" fmla="*/ 1854568 h 9083958"/>
                  <a:gd name="connsiteX40" fmla="*/ 1725546 w 5259479"/>
                  <a:gd name="connsiteY40" fmla="*/ 1903112 h 9083958"/>
                  <a:gd name="connsiteX41" fmla="*/ 1702923 w 5259479"/>
                  <a:gd name="connsiteY41" fmla="*/ 1951602 h 9083958"/>
                  <a:gd name="connsiteX42" fmla="*/ 1679182 w 5259479"/>
                  <a:gd name="connsiteY42" fmla="*/ 1999986 h 9083958"/>
                  <a:gd name="connsiteX43" fmla="*/ 1654471 w 5259479"/>
                  <a:gd name="connsiteY43" fmla="*/ 2048213 h 9083958"/>
                  <a:gd name="connsiteX44" fmla="*/ 1628941 w 5259479"/>
                  <a:gd name="connsiteY44" fmla="*/ 2096232 h 9083958"/>
                  <a:gd name="connsiteX45" fmla="*/ 1602740 w 5259479"/>
                  <a:gd name="connsiteY45" fmla="*/ 2143993 h 9083958"/>
                  <a:gd name="connsiteX46" fmla="*/ 1576017 w 5259479"/>
                  <a:gd name="connsiteY46" fmla="*/ 2191444 h 9083958"/>
                  <a:gd name="connsiteX47" fmla="*/ 1548922 w 5259479"/>
                  <a:gd name="connsiteY47" fmla="*/ 2238535 h 9083958"/>
                  <a:gd name="connsiteX48" fmla="*/ 1521604 w 5259479"/>
                  <a:gd name="connsiteY48" fmla="*/ 2285214 h 9083958"/>
                  <a:gd name="connsiteX49" fmla="*/ 1494211 w 5259479"/>
                  <a:gd name="connsiteY49" fmla="*/ 2331431 h 9083958"/>
                  <a:gd name="connsiteX50" fmla="*/ 1413080 w 5259479"/>
                  <a:gd name="connsiteY50" fmla="*/ 2466799 h 9083958"/>
                  <a:gd name="connsiteX51" fmla="*/ 1361356 w 5259479"/>
                  <a:gd name="connsiteY51" fmla="*/ 2553799 h 9083958"/>
                  <a:gd name="connsiteX52" fmla="*/ 1336651 w 5259479"/>
                  <a:gd name="connsiteY52" fmla="*/ 2596173 h 9083958"/>
                  <a:gd name="connsiteX53" fmla="*/ 1312916 w 5259479"/>
                  <a:gd name="connsiteY53" fmla="*/ 2637729 h 9083958"/>
                  <a:gd name="connsiteX54" fmla="*/ 1290299 w 5259479"/>
                  <a:gd name="connsiteY54" fmla="*/ 2678414 h 9083958"/>
                  <a:gd name="connsiteX55" fmla="*/ 1268952 w 5259479"/>
                  <a:gd name="connsiteY55" fmla="*/ 2718179 h 9083958"/>
                  <a:gd name="connsiteX56" fmla="*/ 1249021 w 5259479"/>
                  <a:gd name="connsiteY56" fmla="*/ 2756972 h 9083958"/>
                  <a:gd name="connsiteX57" fmla="*/ 1230658 w 5259479"/>
                  <a:gd name="connsiteY57" fmla="*/ 2794743 h 9083958"/>
                  <a:gd name="connsiteX58" fmla="*/ 1214010 w 5259479"/>
                  <a:gd name="connsiteY58" fmla="*/ 2831441 h 9083958"/>
                  <a:gd name="connsiteX59" fmla="*/ 1199227 w 5259479"/>
                  <a:gd name="connsiteY59" fmla="*/ 2867014 h 9083958"/>
                  <a:gd name="connsiteX60" fmla="*/ 1182861 w 5259479"/>
                  <a:gd name="connsiteY60" fmla="*/ 2908144 h 9083958"/>
                  <a:gd name="connsiteX61" fmla="*/ 1090179 w 5259479"/>
                  <a:gd name="connsiteY61" fmla="*/ 3137377 h 9083958"/>
                  <a:gd name="connsiteX62" fmla="*/ 1050646 w 5259479"/>
                  <a:gd name="connsiteY62" fmla="*/ 3237123 h 9083958"/>
                  <a:gd name="connsiteX63" fmla="*/ 1030910 w 5259479"/>
                  <a:gd name="connsiteY63" fmla="*/ 3288088 h 9083958"/>
                  <a:gd name="connsiteX64" fmla="*/ 1011381 w 5259479"/>
                  <a:gd name="connsiteY64" fmla="*/ 3339572 h 9083958"/>
                  <a:gd name="connsiteX65" fmla="*/ 992198 w 5259479"/>
                  <a:gd name="connsiteY65" fmla="*/ 3391415 h 9083958"/>
                  <a:gd name="connsiteX66" fmla="*/ 973501 w 5259479"/>
                  <a:gd name="connsiteY66" fmla="*/ 3443460 h 9083958"/>
                  <a:gd name="connsiteX67" fmla="*/ 955430 w 5259479"/>
                  <a:gd name="connsiteY67" fmla="*/ 3495547 h 9083958"/>
                  <a:gd name="connsiteX68" fmla="*/ 938124 w 5259479"/>
                  <a:gd name="connsiteY68" fmla="*/ 3547520 h 9083958"/>
                  <a:gd name="connsiteX69" fmla="*/ 921723 w 5259479"/>
                  <a:gd name="connsiteY69" fmla="*/ 3599220 h 9083958"/>
                  <a:gd name="connsiteX70" fmla="*/ 906366 w 5259479"/>
                  <a:gd name="connsiteY70" fmla="*/ 3650488 h 9083958"/>
                  <a:gd name="connsiteX71" fmla="*/ 892193 w 5259479"/>
                  <a:gd name="connsiteY71" fmla="*/ 3701167 h 9083958"/>
                  <a:gd name="connsiteX72" fmla="*/ 879343 w 5259479"/>
                  <a:gd name="connsiteY72" fmla="*/ 3751098 h 9083958"/>
                  <a:gd name="connsiteX73" fmla="*/ 867956 w 5259479"/>
                  <a:gd name="connsiteY73" fmla="*/ 3800123 h 9083958"/>
                  <a:gd name="connsiteX74" fmla="*/ 858172 w 5259479"/>
                  <a:gd name="connsiteY74" fmla="*/ 3848085 h 9083958"/>
                  <a:gd name="connsiteX75" fmla="*/ 850130 w 5259479"/>
                  <a:gd name="connsiteY75" fmla="*/ 3894824 h 9083958"/>
                  <a:gd name="connsiteX76" fmla="*/ 843970 w 5259479"/>
                  <a:gd name="connsiteY76" fmla="*/ 3940183 h 9083958"/>
                  <a:gd name="connsiteX77" fmla="*/ 839831 w 5259479"/>
                  <a:gd name="connsiteY77" fmla="*/ 3984003 h 9083958"/>
                  <a:gd name="connsiteX78" fmla="*/ 837853 w 5259479"/>
                  <a:gd name="connsiteY78" fmla="*/ 4026126 h 9083958"/>
                  <a:gd name="connsiteX79" fmla="*/ 838176 w 5259479"/>
                  <a:gd name="connsiteY79" fmla="*/ 4066395 h 9083958"/>
                  <a:gd name="connsiteX80" fmla="*/ 840939 w 5259479"/>
                  <a:gd name="connsiteY80" fmla="*/ 4104651 h 9083958"/>
                  <a:gd name="connsiteX81" fmla="*/ 846281 w 5259479"/>
                  <a:gd name="connsiteY81" fmla="*/ 4140735 h 9083958"/>
                  <a:gd name="connsiteX82" fmla="*/ 857292 w 5259479"/>
                  <a:gd name="connsiteY82" fmla="*/ 4199215 h 9083958"/>
                  <a:gd name="connsiteX83" fmla="*/ 868749 w 5259479"/>
                  <a:gd name="connsiteY83" fmla="*/ 4263465 h 9083958"/>
                  <a:gd name="connsiteX84" fmla="*/ 880013 w 5259479"/>
                  <a:gd name="connsiteY84" fmla="*/ 4333250 h 9083958"/>
                  <a:gd name="connsiteX85" fmla="*/ 890446 w 5259479"/>
                  <a:gd name="connsiteY85" fmla="*/ 4408334 h 9083958"/>
                  <a:gd name="connsiteX86" fmla="*/ 895153 w 5259479"/>
                  <a:gd name="connsiteY86" fmla="*/ 4447789 h 9083958"/>
                  <a:gd name="connsiteX87" fmla="*/ 899412 w 5259479"/>
                  <a:gd name="connsiteY87" fmla="*/ 4488481 h 9083958"/>
                  <a:gd name="connsiteX88" fmla="*/ 903146 w 5259479"/>
                  <a:gd name="connsiteY88" fmla="*/ 4530379 h 9083958"/>
                  <a:gd name="connsiteX89" fmla="*/ 906273 w 5259479"/>
                  <a:gd name="connsiteY89" fmla="*/ 4573455 h 9083958"/>
                  <a:gd name="connsiteX90" fmla="*/ 908714 w 5259479"/>
                  <a:gd name="connsiteY90" fmla="*/ 4617680 h 9083958"/>
                  <a:gd name="connsiteX91" fmla="*/ 910390 w 5259479"/>
                  <a:gd name="connsiteY91" fmla="*/ 4663022 h 9083958"/>
                  <a:gd name="connsiteX92" fmla="*/ 911220 w 5259479"/>
                  <a:gd name="connsiteY92" fmla="*/ 4709454 h 9083958"/>
                  <a:gd name="connsiteX93" fmla="*/ 911126 w 5259479"/>
                  <a:gd name="connsiteY93" fmla="*/ 4756946 h 9083958"/>
                  <a:gd name="connsiteX94" fmla="*/ 910027 w 5259479"/>
                  <a:gd name="connsiteY94" fmla="*/ 4805468 h 9083958"/>
                  <a:gd name="connsiteX95" fmla="*/ 907844 w 5259479"/>
                  <a:gd name="connsiteY95" fmla="*/ 4854990 h 9083958"/>
                  <a:gd name="connsiteX96" fmla="*/ 904496 w 5259479"/>
                  <a:gd name="connsiteY96" fmla="*/ 4905484 h 9083958"/>
                  <a:gd name="connsiteX97" fmla="*/ 899905 w 5259479"/>
                  <a:gd name="connsiteY97" fmla="*/ 4956920 h 9083958"/>
                  <a:gd name="connsiteX98" fmla="*/ 893990 w 5259479"/>
                  <a:gd name="connsiteY98" fmla="*/ 5009268 h 9083958"/>
                  <a:gd name="connsiteX99" fmla="*/ 886672 w 5259479"/>
                  <a:gd name="connsiteY99" fmla="*/ 5062500 h 9083958"/>
                  <a:gd name="connsiteX100" fmla="*/ 877871 w 5259479"/>
                  <a:gd name="connsiteY100" fmla="*/ 5116584 h 9083958"/>
                  <a:gd name="connsiteX101" fmla="*/ 867508 w 5259479"/>
                  <a:gd name="connsiteY101" fmla="*/ 5171493 h 9083958"/>
                  <a:gd name="connsiteX102" fmla="*/ 855502 w 5259479"/>
                  <a:gd name="connsiteY102" fmla="*/ 5227197 h 9083958"/>
                  <a:gd name="connsiteX103" fmla="*/ 841774 w 5259479"/>
                  <a:gd name="connsiteY103" fmla="*/ 5283665 h 9083958"/>
                  <a:gd name="connsiteX104" fmla="*/ 826244 w 5259479"/>
                  <a:gd name="connsiteY104" fmla="*/ 5340870 h 9083958"/>
                  <a:gd name="connsiteX105" fmla="*/ 808833 w 5259479"/>
                  <a:gd name="connsiteY105" fmla="*/ 5398780 h 9083958"/>
                  <a:gd name="connsiteX106" fmla="*/ 789461 w 5259479"/>
                  <a:gd name="connsiteY106" fmla="*/ 5457368 h 9083958"/>
                  <a:gd name="connsiteX107" fmla="*/ 768047 w 5259479"/>
                  <a:gd name="connsiteY107" fmla="*/ 5516603 h 9083958"/>
                  <a:gd name="connsiteX108" fmla="*/ 744513 w 5259479"/>
                  <a:gd name="connsiteY108" fmla="*/ 5576455 h 9083958"/>
                  <a:gd name="connsiteX109" fmla="*/ 718779 w 5259479"/>
                  <a:gd name="connsiteY109" fmla="*/ 5636897 h 9083958"/>
                  <a:gd name="connsiteX110" fmla="*/ 690765 w 5259479"/>
                  <a:gd name="connsiteY110" fmla="*/ 5697897 h 9083958"/>
                  <a:gd name="connsiteX111" fmla="*/ 660391 w 5259479"/>
                  <a:gd name="connsiteY111" fmla="*/ 5759427 h 9083958"/>
                  <a:gd name="connsiteX112" fmla="*/ 637466 w 5259479"/>
                  <a:gd name="connsiteY112" fmla="*/ 5803204 h 9083958"/>
                  <a:gd name="connsiteX113" fmla="*/ 613400 w 5259479"/>
                  <a:gd name="connsiteY113" fmla="*/ 5847006 h 9083958"/>
                  <a:gd name="connsiteX114" fmla="*/ 588263 w 5259479"/>
                  <a:gd name="connsiteY114" fmla="*/ 5890792 h 9083958"/>
                  <a:gd name="connsiteX115" fmla="*/ 562125 w 5259479"/>
                  <a:gd name="connsiteY115" fmla="*/ 5934520 h 9083958"/>
                  <a:gd name="connsiteX116" fmla="*/ 535055 w 5259479"/>
                  <a:gd name="connsiteY116" fmla="*/ 5978150 h 9083958"/>
                  <a:gd name="connsiteX117" fmla="*/ 507124 w 5259479"/>
                  <a:gd name="connsiteY117" fmla="*/ 6021642 h 9083958"/>
                  <a:gd name="connsiteX118" fmla="*/ 478401 w 5259479"/>
                  <a:gd name="connsiteY118" fmla="*/ 6064955 h 9083958"/>
                  <a:gd name="connsiteX119" fmla="*/ 448956 w 5259479"/>
                  <a:gd name="connsiteY119" fmla="*/ 6108049 h 9083958"/>
                  <a:gd name="connsiteX120" fmla="*/ 418859 w 5259479"/>
                  <a:gd name="connsiteY120" fmla="*/ 6150882 h 9083958"/>
                  <a:gd name="connsiteX121" fmla="*/ 388180 w 5259479"/>
                  <a:gd name="connsiteY121" fmla="*/ 6193414 h 9083958"/>
                  <a:gd name="connsiteX122" fmla="*/ 356987 w 5259479"/>
                  <a:gd name="connsiteY122" fmla="*/ 6235604 h 9083958"/>
                  <a:gd name="connsiteX123" fmla="*/ 325352 w 5259479"/>
                  <a:gd name="connsiteY123" fmla="*/ 6277412 h 9083958"/>
                  <a:gd name="connsiteX124" fmla="*/ 293344 w 5259479"/>
                  <a:gd name="connsiteY124" fmla="*/ 6318797 h 9083958"/>
                  <a:gd name="connsiteX125" fmla="*/ 261033 w 5259479"/>
                  <a:gd name="connsiteY125" fmla="*/ 6359719 h 9083958"/>
                  <a:gd name="connsiteX126" fmla="*/ 228488 w 5259479"/>
                  <a:gd name="connsiteY126" fmla="*/ 6400136 h 9083958"/>
                  <a:gd name="connsiteX127" fmla="*/ 195780 w 5259479"/>
                  <a:gd name="connsiteY127" fmla="*/ 6440009 h 9083958"/>
                  <a:gd name="connsiteX128" fmla="*/ 162978 w 5259479"/>
                  <a:gd name="connsiteY128" fmla="*/ 6479296 h 9083958"/>
                  <a:gd name="connsiteX129" fmla="*/ 130151 w 5259479"/>
                  <a:gd name="connsiteY129" fmla="*/ 6517957 h 9083958"/>
                  <a:gd name="connsiteX130" fmla="*/ 97371 w 5259479"/>
                  <a:gd name="connsiteY130" fmla="*/ 6555951 h 9083958"/>
                  <a:gd name="connsiteX131" fmla="*/ 64706 w 5259479"/>
                  <a:gd name="connsiteY131" fmla="*/ 6593237 h 9083958"/>
                  <a:gd name="connsiteX132" fmla="*/ 32226 w 5259479"/>
                  <a:gd name="connsiteY132" fmla="*/ 6629776 h 9083958"/>
                  <a:gd name="connsiteX133" fmla="*/ 1 w 5259479"/>
                  <a:gd name="connsiteY133" fmla="*/ 6665525 h 9083958"/>
                  <a:gd name="connsiteX134" fmla="*/ 1355043 w 5259479"/>
                  <a:gd name="connsiteY134" fmla="*/ 9083959 h 9083958"/>
                  <a:gd name="connsiteX135" fmla="*/ 1764097 w 5259479"/>
                  <a:gd name="connsiteY135" fmla="*/ 8773200 h 9083958"/>
                  <a:gd name="connsiteX136" fmla="*/ 1925468 w 5259479"/>
                  <a:gd name="connsiteY136" fmla="*/ 8526968 h 9083958"/>
                  <a:gd name="connsiteX137" fmla="*/ 2303914 w 5259479"/>
                  <a:gd name="connsiteY137" fmla="*/ 7971992 h 9083958"/>
                  <a:gd name="connsiteX138" fmla="*/ 2740934 w 5259479"/>
                  <a:gd name="connsiteY138" fmla="*/ 7383855 h 9083958"/>
                  <a:gd name="connsiteX139" fmla="*/ 3078027 w 5259479"/>
                  <a:gd name="connsiteY139" fmla="*/ 7038139 h 9083958"/>
                  <a:gd name="connsiteX140" fmla="*/ 3080871 w 5259479"/>
                  <a:gd name="connsiteY140" fmla="*/ 7036399 h 9083958"/>
                  <a:gd name="connsiteX141" fmla="*/ 3272993 w 5259479"/>
                  <a:gd name="connsiteY141" fmla="*/ 6935271 h 9083958"/>
                  <a:gd name="connsiteX142" fmla="*/ 3446055 w 5259479"/>
                  <a:gd name="connsiteY142" fmla="*/ 6822161 h 9083958"/>
                  <a:gd name="connsiteX143" fmla="*/ 3704930 w 5259479"/>
                  <a:gd name="connsiteY143" fmla="*/ 6622123 h 9083958"/>
                  <a:gd name="connsiteX144" fmla="*/ 4305088 w 5259479"/>
                  <a:gd name="connsiteY144" fmla="*/ 5827524 h 9083958"/>
                  <a:gd name="connsiteX145" fmla="*/ 4321265 w 5259479"/>
                  <a:gd name="connsiteY145" fmla="*/ 5821269 h 9083958"/>
                  <a:gd name="connsiteX146" fmla="*/ 4358883 w 5259479"/>
                  <a:gd name="connsiteY146" fmla="*/ 5801972 h 9083958"/>
                  <a:gd name="connsiteX147" fmla="*/ 4401577 w 5259479"/>
                  <a:gd name="connsiteY147" fmla="*/ 5768834 h 9083958"/>
                  <a:gd name="connsiteX148" fmla="*/ 4432977 w 5259479"/>
                  <a:gd name="connsiteY148" fmla="*/ 5721060 h 9083958"/>
                  <a:gd name="connsiteX149" fmla="*/ 4446334 w 5259479"/>
                  <a:gd name="connsiteY149" fmla="*/ 5692997 h 9083958"/>
                  <a:gd name="connsiteX150" fmla="*/ 4467324 w 5259479"/>
                  <a:gd name="connsiteY150" fmla="*/ 5658715 h 9083958"/>
                  <a:gd name="connsiteX151" fmla="*/ 4494642 w 5259479"/>
                  <a:gd name="connsiteY151" fmla="*/ 5619365 h 9083958"/>
                  <a:gd name="connsiteX152" fmla="*/ 4526983 w 5259479"/>
                  <a:gd name="connsiteY152" fmla="*/ 5576097 h 9083958"/>
                  <a:gd name="connsiteX153" fmla="*/ 4563041 w 5259479"/>
                  <a:gd name="connsiteY153" fmla="*/ 5530061 h 9083958"/>
                  <a:gd name="connsiteX154" fmla="*/ 4601511 w 5259479"/>
                  <a:gd name="connsiteY154" fmla="*/ 5482407 h 9083958"/>
                  <a:gd name="connsiteX155" fmla="*/ 4641089 w 5259479"/>
                  <a:gd name="connsiteY155" fmla="*/ 5434286 h 9083958"/>
                  <a:gd name="connsiteX156" fmla="*/ 4718346 w 5259479"/>
                  <a:gd name="connsiteY156" fmla="*/ 5341241 h 9083958"/>
                  <a:gd name="connsiteX157" fmla="*/ 4750147 w 5259479"/>
                  <a:gd name="connsiteY157" fmla="*/ 5301708 h 9083958"/>
                  <a:gd name="connsiteX158" fmla="*/ 4779429 w 5259479"/>
                  <a:gd name="connsiteY158" fmla="*/ 5262520 h 9083958"/>
                  <a:gd name="connsiteX159" fmla="*/ 4805842 w 5259479"/>
                  <a:gd name="connsiteY159" fmla="*/ 5223037 h 9083958"/>
                  <a:gd name="connsiteX160" fmla="*/ 4829040 w 5259479"/>
                  <a:gd name="connsiteY160" fmla="*/ 5182623 h 9083958"/>
                  <a:gd name="connsiteX161" fmla="*/ 4848675 w 5259479"/>
                  <a:gd name="connsiteY161" fmla="*/ 5140638 h 9083958"/>
                  <a:gd name="connsiteX162" fmla="*/ 4864397 w 5259479"/>
                  <a:gd name="connsiteY162" fmla="*/ 5096445 h 9083958"/>
                  <a:gd name="connsiteX163" fmla="*/ 4875860 w 5259479"/>
                  <a:gd name="connsiteY163" fmla="*/ 5049406 h 9083958"/>
                  <a:gd name="connsiteX164" fmla="*/ 4882716 w 5259479"/>
                  <a:gd name="connsiteY164" fmla="*/ 4998882 h 9083958"/>
                  <a:gd name="connsiteX165" fmla="*/ 4884615 w 5259479"/>
                  <a:gd name="connsiteY165" fmla="*/ 4944235 h 9083958"/>
                  <a:gd name="connsiteX166" fmla="*/ 4881211 w 5259479"/>
                  <a:gd name="connsiteY166" fmla="*/ 4884828 h 9083958"/>
                  <a:gd name="connsiteX167" fmla="*/ 4877518 w 5259479"/>
                  <a:gd name="connsiteY167" fmla="*/ 4832728 h 9083958"/>
                  <a:gd name="connsiteX168" fmla="*/ 4877761 w 5259479"/>
                  <a:gd name="connsiteY168" fmla="*/ 4788104 h 9083958"/>
                  <a:gd name="connsiteX169" fmla="*/ 4882253 w 5259479"/>
                  <a:gd name="connsiteY169" fmla="*/ 4749335 h 9083958"/>
                  <a:gd name="connsiteX170" fmla="*/ 4905234 w 5259479"/>
                  <a:gd name="connsiteY170" fmla="*/ 4682887 h 9083958"/>
                  <a:gd name="connsiteX171" fmla="*/ 4948967 w 5259479"/>
                  <a:gd name="connsiteY171" fmla="*/ 4620429 h 9083958"/>
                  <a:gd name="connsiteX172" fmla="*/ 4979398 w 5259479"/>
                  <a:gd name="connsiteY172" fmla="*/ 4586647 h 9083958"/>
                  <a:gd name="connsiteX173" fmla="*/ 5015956 w 5259479"/>
                  <a:gd name="connsiteY173" fmla="*/ 4549004 h 9083958"/>
                  <a:gd name="connsiteX174" fmla="*/ 5108706 w 5259479"/>
                  <a:gd name="connsiteY174" fmla="*/ 4455657 h 9083958"/>
                  <a:gd name="connsiteX175" fmla="*/ 5141040 w 5259479"/>
                  <a:gd name="connsiteY175" fmla="*/ 4419043 h 9083958"/>
                  <a:gd name="connsiteX176" fmla="*/ 5169194 w 5259479"/>
                  <a:gd name="connsiteY176" fmla="*/ 4379812 h 9083958"/>
                  <a:gd name="connsiteX177" fmla="*/ 5193289 w 5259479"/>
                  <a:gd name="connsiteY177" fmla="*/ 4338319 h 9083958"/>
                  <a:gd name="connsiteX178" fmla="*/ 5213449 w 5259479"/>
                  <a:gd name="connsiteY178" fmla="*/ 4294915 h 9083958"/>
                  <a:gd name="connsiteX179" fmla="*/ 5229794 w 5259479"/>
                  <a:gd name="connsiteY179" fmla="*/ 4249953 h 9083958"/>
                  <a:gd name="connsiteX180" fmla="*/ 5242448 w 5259479"/>
                  <a:gd name="connsiteY180" fmla="*/ 4203787 h 9083958"/>
                  <a:gd name="connsiteX181" fmla="*/ 5251532 w 5259479"/>
                  <a:gd name="connsiteY181" fmla="*/ 4156769 h 9083958"/>
                  <a:gd name="connsiteX182" fmla="*/ 5257168 w 5259479"/>
                  <a:gd name="connsiteY182" fmla="*/ 4109251 h 9083958"/>
                  <a:gd name="connsiteX183" fmla="*/ 5259478 w 5259479"/>
                  <a:gd name="connsiteY183" fmla="*/ 4061588 h 9083958"/>
                  <a:gd name="connsiteX184" fmla="*/ 5258584 w 5259479"/>
                  <a:gd name="connsiteY184" fmla="*/ 4014131 h 9083958"/>
                  <a:gd name="connsiteX185" fmla="*/ 5254609 w 5259479"/>
                  <a:gd name="connsiteY185" fmla="*/ 3967233 h 9083958"/>
                  <a:gd name="connsiteX186" fmla="*/ 5247674 w 5259479"/>
                  <a:gd name="connsiteY186" fmla="*/ 3921248 h 9083958"/>
                  <a:gd name="connsiteX187" fmla="*/ 5237902 w 5259479"/>
                  <a:gd name="connsiteY187" fmla="*/ 3876528 h 9083958"/>
                  <a:gd name="connsiteX188" fmla="*/ 5225414 w 5259479"/>
                  <a:gd name="connsiteY188" fmla="*/ 3833426 h 9083958"/>
                  <a:gd name="connsiteX189" fmla="*/ 5210333 w 5259479"/>
                  <a:gd name="connsiteY189" fmla="*/ 3792295 h 9083958"/>
                  <a:gd name="connsiteX190" fmla="*/ 5192781 w 5259479"/>
                  <a:gd name="connsiteY190" fmla="*/ 3753487 h 9083958"/>
                  <a:gd name="connsiteX191" fmla="*/ 5172879 w 5259479"/>
                  <a:gd name="connsiteY191" fmla="*/ 3717355 h 9083958"/>
                  <a:gd name="connsiteX192" fmla="*/ 5142505 w 5259479"/>
                  <a:gd name="connsiteY192" fmla="*/ 3666739 h 9083958"/>
                  <a:gd name="connsiteX193" fmla="*/ 5116501 w 5259479"/>
                  <a:gd name="connsiteY193" fmla="*/ 3621031 h 9083958"/>
                  <a:gd name="connsiteX194" fmla="*/ 5095056 w 5259479"/>
                  <a:gd name="connsiteY194" fmla="*/ 3578831 h 9083958"/>
                  <a:gd name="connsiteX195" fmla="*/ 5078361 w 5259479"/>
                  <a:gd name="connsiteY195" fmla="*/ 3538740 h 9083958"/>
                  <a:gd name="connsiteX196" fmla="*/ 5066605 w 5259479"/>
                  <a:gd name="connsiteY196" fmla="*/ 3499357 h 9083958"/>
                  <a:gd name="connsiteX197" fmla="*/ 5059977 w 5259479"/>
                  <a:gd name="connsiteY197" fmla="*/ 3459283 h 9083958"/>
                  <a:gd name="connsiteX198" fmla="*/ 5058668 w 5259479"/>
                  <a:gd name="connsiteY198" fmla="*/ 3417118 h 9083958"/>
                  <a:gd name="connsiteX199" fmla="*/ 5062867 w 5259479"/>
                  <a:gd name="connsiteY199" fmla="*/ 3371463 h 9083958"/>
                  <a:gd name="connsiteX200" fmla="*/ 5072763 w 5259479"/>
                  <a:gd name="connsiteY200" fmla="*/ 3320916 h 9083958"/>
                  <a:gd name="connsiteX201" fmla="*/ 5088547 w 5259479"/>
                  <a:gd name="connsiteY201" fmla="*/ 3264079 h 9083958"/>
                  <a:gd name="connsiteX202" fmla="*/ 5110408 w 5259479"/>
                  <a:gd name="connsiteY202" fmla="*/ 3199551 h 9083958"/>
                  <a:gd name="connsiteX203" fmla="*/ 5127289 w 5259479"/>
                  <a:gd name="connsiteY203" fmla="*/ 3145509 h 9083958"/>
                  <a:gd name="connsiteX204" fmla="*/ 5138976 w 5259479"/>
                  <a:gd name="connsiteY204" fmla="*/ 3091646 h 9083958"/>
                  <a:gd name="connsiteX205" fmla="*/ 5145790 w 5259479"/>
                  <a:gd name="connsiteY205" fmla="*/ 3038251 h 9083958"/>
                  <a:gd name="connsiteX206" fmla="*/ 5148055 w 5259479"/>
                  <a:gd name="connsiteY206" fmla="*/ 2985612 h 9083958"/>
                  <a:gd name="connsiteX207" fmla="*/ 5146091 w 5259479"/>
                  <a:gd name="connsiteY207" fmla="*/ 2934017 h 9083958"/>
                  <a:gd name="connsiteX208" fmla="*/ 5140222 w 5259479"/>
                  <a:gd name="connsiteY208" fmla="*/ 2883752 h 9083958"/>
                  <a:gd name="connsiteX209" fmla="*/ 5130769 w 5259479"/>
                  <a:gd name="connsiteY209" fmla="*/ 2835107 h 9083958"/>
                  <a:gd name="connsiteX210" fmla="*/ 5118054 w 5259479"/>
                  <a:gd name="connsiteY210" fmla="*/ 2788368 h 9083958"/>
                  <a:gd name="connsiteX211" fmla="*/ 5102401 w 5259479"/>
                  <a:gd name="connsiteY211" fmla="*/ 2743824 h 9083958"/>
                  <a:gd name="connsiteX212" fmla="*/ 5084130 w 5259479"/>
                  <a:gd name="connsiteY212" fmla="*/ 2701763 h 9083958"/>
                  <a:gd name="connsiteX213" fmla="*/ 5063564 w 5259479"/>
                  <a:gd name="connsiteY213" fmla="*/ 2662471 h 9083958"/>
                  <a:gd name="connsiteX214" fmla="*/ 5041026 w 5259479"/>
                  <a:gd name="connsiteY214" fmla="*/ 2626237 h 9083958"/>
                  <a:gd name="connsiteX215" fmla="*/ 5016837 w 5259479"/>
                  <a:gd name="connsiteY215" fmla="*/ 2593349 h 9083958"/>
                  <a:gd name="connsiteX216" fmla="*/ 4991320 w 5259479"/>
                  <a:gd name="connsiteY216" fmla="*/ 2564094 h 9083958"/>
                  <a:gd name="connsiteX217" fmla="*/ 4963874 w 5259479"/>
                  <a:gd name="connsiteY217" fmla="*/ 2533860 h 9083958"/>
                  <a:gd name="connsiteX218" fmla="*/ 4934022 w 5259479"/>
                  <a:gd name="connsiteY218" fmla="*/ 2498414 h 9083958"/>
                  <a:gd name="connsiteX219" fmla="*/ 4902270 w 5259479"/>
                  <a:gd name="connsiteY219" fmla="*/ 2458607 h 9083958"/>
                  <a:gd name="connsiteX220" fmla="*/ 4869122 w 5259479"/>
                  <a:gd name="connsiteY220" fmla="*/ 2415290 h 9083958"/>
                  <a:gd name="connsiteX221" fmla="*/ 4835086 w 5259479"/>
                  <a:gd name="connsiteY221" fmla="*/ 2369314 h 9083958"/>
                  <a:gd name="connsiteX222" fmla="*/ 4800666 w 5259479"/>
                  <a:gd name="connsiteY222" fmla="*/ 2321528 h 9083958"/>
                  <a:gd name="connsiteX223" fmla="*/ 4766368 w 5259479"/>
                  <a:gd name="connsiteY223" fmla="*/ 2272784 h 9083958"/>
                  <a:gd name="connsiteX224" fmla="*/ 4732698 w 5259479"/>
                  <a:gd name="connsiteY224" fmla="*/ 2223933 h 9083958"/>
                  <a:gd name="connsiteX225" fmla="*/ 4700161 w 5259479"/>
                  <a:gd name="connsiteY225" fmla="*/ 2175824 h 9083958"/>
                  <a:gd name="connsiteX226" fmla="*/ 4669264 w 5259479"/>
                  <a:gd name="connsiteY226" fmla="*/ 2129309 h 9083958"/>
                  <a:gd name="connsiteX227" fmla="*/ 4640512 w 5259479"/>
                  <a:gd name="connsiteY227" fmla="*/ 2085239 h 9083958"/>
                  <a:gd name="connsiteX228" fmla="*/ 4614410 w 5259479"/>
                  <a:gd name="connsiteY228" fmla="*/ 2044463 h 9083958"/>
                  <a:gd name="connsiteX229" fmla="*/ 4591465 w 5259479"/>
                  <a:gd name="connsiteY229" fmla="*/ 2007832 h 9083958"/>
                  <a:gd name="connsiteX230" fmla="*/ 4572182 w 5259479"/>
                  <a:gd name="connsiteY230" fmla="*/ 1976198 h 9083958"/>
                  <a:gd name="connsiteX231" fmla="*/ 4552133 w 5259479"/>
                  <a:gd name="connsiteY231" fmla="*/ 1945333 h 9083958"/>
                  <a:gd name="connsiteX232" fmla="*/ 4526360 w 5259479"/>
                  <a:gd name="connsiteY232" fmla="*/ 1910458 h 9083958"/>
                  <a:gd name="connsiteX233" fmla="*/ 4495283 w 5259479"/>
                  <a:gd name="connsiteY233" fmla="*/ 1872956 h 9083958"/>
                  <a:gd name="connsiteX234" fmla="*/ 4459325 w 5259479"/>
                  <a:gd name="connsiteY234" fmla="*/ 1834211 h 9083958"/>
                  <a:gd name="connsiteX235" fmla="*/ 4418907 w 5259479"/>
                  <a:gd name="connsiteY235" fmla="*/ 1795605 h 9083958"/>
                  <a:gd name="connsiteX236" fmla="*/ 4374451 w 5259479"/>
                  <a:gd name="connsiteY236" fmla="*/ 1758523 h 9083958"/>
                  <a:gd name="connsiteX237" fmla="*/ 4326381 w 5259479"/>
                  <a:gd name="connsiteY237" fmla="*/ 1724347 h 9083958"/>
                  <a:gd name="connsiteX238" fmla="*/ 4275116 w 5259479"/>
                  <a:gd name="connsiteY238" fmla="*/ 1694461 h 9083958"/>
                  <a:gd name="connsiteX239" fmla="*/ 4233206 w 5259479"/>
                  <a:gd name="connsiteY239" fmla="*/ 1676458 h 9083958"/>
                  <a:gd name="connsiteX240" fmla="*/ 4189408 w 5259479"/>
                  <a:gd name="connsiteY240" fmla="*/ 1664454 h 9083958"/>
                  <a:gd name="connsiteX241" fmla="*/ 4143774 w 5259479"/>
                  <a:gd name="connsiteY241" fmla="*/ 1657661 h 9083958"/>
                  <a:gd name="connsiteX242" fmla="*/ 4096357 w 5259479"/>
                  <a:gd name="connsiteY242" fmla="*/ 1655293 h 9083958"/>
                  <a:gd name="connsiteX243" fmla="*/ 4047208 w 5259479"/>
                  <a:gd name="connsiteY243" fmla="*/ 1656563 h 9083958"/>
                  <a:gd name="connsiteX244" fmla="*/ 3996381 w 5259479"/>
                  <a:gd name="connsiteY244" fmla="*/ 1660684 h 9083958"/>
                  <a:gd name="connsiteX245" fmla="*/ 3943927 w 5259479"/>
                  <a:gd name="connsiteY245" fmla="*/ 1666869 h 9083958"/>
                  <a:gd name="connsiteX246" fmla="*/ 3889899 w 5259479"/>
                  <a:gd name="connsiteY246" fmla="*/ 1674332 h 9083958"/>
                  <a:gd name="connsiteX247" fmla="*/ 3849844 w 5259479"/>
                  <a:gd name="connsiteY247" fmla="*/ 1680915 h 9083958"/>
                  <a:gd name="connsiteX248" fmla="*/ 3803943 w 5259479"/>
                  <a:gd name="connsiteY248" fmla="*/ 1690013 h 9083958"/>
                  <a:gd name="connsiteX249" fmla="*/ 3753659 w 5259479"/>
                  <a:gd name="connsiteY249" fmla="*/ 1701435 h 9083958"/>
                  <a:gd name="connsiteX250" fmla="*/ 3700450 w 5259479"/>
                  <a:gd name="connsiteY250" fmla="*/ 1714986 h 9083958"/>
                  <a:gd name="connsiteX251" fmla="*/ 3645777 w 5259479"/>
                  <a:gd name="connsiteY251" fmla="*/ 1730475 h 9083958"/>
                  <a:gd name="connsiteX252" fmla="*/ 3591102 w 5259479"/>
                  <a:gd name="connsiteY252" fmla="*/ 1747708 h 9083958"/>
                  <a:gd name="connsiteX253" fmla="*/ 3537883 w 5259479"/>
                  <a:gd name="connsiteY253" fmla="*/ 1766493 h 9083958"/>
                  <a:gd name="connsiteX254" fmla="*/ 3487583 w 5259479"/>
                  <a:gd name="connsiteY254" fmla="*/ 1786636 h 9083958"/>
                  <a:gd name="connsiteX255" fmla="*/ 3441660 w 5259479"/>
                  <a:gd name="connsiteY255" fmla="*/ 1807946 h 9083958"/>
                  <a:gd name="connsiteX256" fmla="*/ 3401576 w 5259479"/>
                  <a:gd name="connsiteY256" fmla="*/ 1830229 h 9083958"/>
                  <a:gd name="connsiteX257" fmla="*/ 3368791 w 5259479"/>
                  <a:gd name="connsiteY257" fmla="*/ 1853292 h 9083958"/>
                  <a:gd name="connsiteX258" fmla="*/ 3330960 w 5259479"/>
                  <a:gd name="connsiteY258" fmla="*/ 1900989 h 9083958"/>
                  <a:gd name="connsiteX259" fmla="*/ 3319469 w 5259479"/>
                  <a:gd name="connsiteY259" fmla="*/ 1949993 h 9083958"/>
                  <a:gd name="connsiteX260" fmla="*/ 3319347 w 5259479"/>
                  <a:gd name="connsiteY260" fmla="*/ 1993948 h 9083958"/>
                  <a:gd name="connsiteX261" fmla="*/ 3328667 w 5259479"/>
                  <a:gd name="connsiteY261" fmla="*/ 2035160 h 9083958"/>
                  <a:gd name="connsiteX262" fmla="*/ 3345502 w 5259479"/>
                  <a:gd name="connsiteY262" fmla="*/ 2075936 h 9083958"/>
                  <a:gd name="connsiteX263" fmla="*/ 3367923 w 5259479"/>
                  <a:gd name="connsiteY263" fmla="*/ 2118586 h 9083958"/>
                  <a:gd name="connsiteX264" fmla="*/ 3394003 w 5259479"/>
                  <a:gd name="connsiteY264" fmla="*/ 2165415 h 9083958"/>
                  <a:gd name="connsiteX265" fmla="*/ 3433641 w 5259479"/>
                  <a:gd name="connsiteY265" fmla="*/ 2200113 h 9083958"/>
                  <a:gd name="connsiteX266" fmla="*/ 3453362 w 5259479"/>
                  <a:gd name="connsiteY266" fmla="*/ 2191789 h 9083958"/>
                  <a:gd name="connsiteX267" fmla="*/ 3473678 w 5259479"/>
                  <a:gd name="connsiteY267" fmla="*/ 2170118 h 9083958"/>
                  <a:gd name="connsiteX268" fmla="*/ 3495082 w 5259479"/>
                  <a:gd name="connsiteY268" fmla="*/ 2137924 h 9083958"/>
                  <a:gd name="connsiteX269" fmla="*/ 3518070 w 5259479"/>
                  <a:gd name="connsiteY269" fmla="*/ 2098036 h 9083958"/>
                  <a:gd name="connsiteX270" fmla="*/ 3543136 w 5259479"/>
                  <a:gd name="connsiteY270" fmla="*/ 2053277 h 9083958"/>
                  <a:gd name="connsiteX271" fmla="*/ 3570774 w 5259479"/>
                  <a:gd name="connsiteY271" fmla="*/ 2006475 h 9083958"/>
                  <a:gd name="connsiteX272" fmla="*/ 3609189 w 5259479"/>
                  <a:gd name="connsiteY272" fmla="*/ 1951401 h 9083958"/>
                  <a:gd name="connsiteX273" fmla="*/ 3652233 w 5259479"/>
                  <a:gd name="connsiteY273" fmla="*/ 1899962 h 9083958"/>
                  <a:gd name="connsiteX274" fmla="*/ 3696320 w 5259479"/>
                  <a:gd name="connsiteY274" fmla="*/ 1854262 h 9083958"/>
                  <a:gd name="connsiteX275" fmla="*/ 3737863 w 5259479"/>
                  <a:gd name="connsiteY275" fmla="*/ 1816401 h 9083958"/>
                  <a:gd name="connsiteX276" fmla="*/ 3773275 w 5259479"/>
                  <a:gd name="connsiteY276" fmla="*/ 1788480 h 9083958"/>
                  <a:gd name="connsiteX277" fmla="*/ 3811363 w 5259479"/>
                  <a:gd name="connsiteY277" fmla="*/ 1770865 h 9083958"/>
                  <a:gd name="connsiteX278" fmla="*/ 3807581 w 5259479"/>
                  <a:gd name="connsiteY278" fmla="*/ 1782975 h 9083958"/>
                  <a:gd name="connsiteX279" fmla="*/ 3789949 w 5259479"/>
                  <a:gd name="connsiteY279" fmla="*/ 1806761 h 9083958"/>
                  <a:gd name="connsiteX280" fmla="*/ 3727478 w 5259479"/>
                  <a:gd name="connsiteY280" fmla="*/ 1882444 h 9083958"/>
                  <a:gd name="connsiteX281" fmla="*/ 3689808 w 5259479"/>
                  <a:gd name="connsiteY281" fmla="*/ 1930881 h 9083958"/>
                  <a:gd name="connsiteX282" fmla="*/ 3652630 w 5259479"/>
                  <a:gd name="connsiteY282" fmla="*/ 1984077 h 9083958"/>
                  <a:gd name="connsiteX283" fmla="*/ 3619529 w 5259479"/>
                  <a:gd name="connsiteY283" fmla="*/ 2040302 h 9083958"/>
                  <a:gd name="connsiteX284" fmla="*/ 3594091 w 5259479"/>
                  <a:gd name="connsiteY284" fmla="*/ 2097826 h 9083958"/>
                  <a:gd name="connsiteX285" fmla="*/ 3576110 w 5259479"/>
                  <a:gd name="connsiteY285" fmla="*/ 2164811 h 9083958"/>
                  <a:gd name="connsiteX286" fmla="*/ 3568102 w 5259479"/>
                  <a:gd name="connsiteY286" fmla="*/ 2229519 h 9083958"/>
                  <a:gd name="connsiteX287" fmla="*/ 3567497 w 5259479"/>
                  <a:gd name="connsiteY287" fmla="*/ 2289169 h 9083958"/>
                  <a:gd name="connsiteX288" fmla="*/ 3571725 w 5259479"/>
                  <a:gd name="connsiteY288" fmla="*/ 2340980 h 9083958"/>
                  <a:gd name="connsiteX289" fmla="*/ 3578217 w 5259479"/>
                  <a:gd name="connsiteY289" fmla="*/ 2382174 h 9083958"/>
                  <a:gd name="connsiteX290" fmla="*/ 3584404 w 5259479"/>
                  <a:gd name="connsiteY290" fmla="*/ 2409970 h 9083958"/>
                  <a:gd name="connsiteX291" fmla="*/ 3594365 w 5259479"/>
                  <a:gd name="connsiteY291" fmla="*/ 2446136 h 9083958"/>
                  <a:gd name="connsiteX292" fmla="*/ 3594457 w 5259479"/>
                  <a:gd name="connsiteY292" fmla="*/ 2467211 h 9083958"/>
                  <a:gd name="connsiteX293" fmla="*/ 3569997 w 5259479"/>
                  <a:gd name="connsiteY293" fmla="*/ 2502618 h 9083958"/>
                  <a:gd name="connsiteX294" fmla="*/ 3504392 w 5259479"/>
                  <a:gd name="connsiteY294" fmla="*/ 2535177 h 9083958"/>
                  <a:gd name="connsiteX295" fmla="*/ 3453052 w 5259479"/>
                  <a:gd name="connsiteY295" fmla="*/ 2552690 h 9083958"/>
                  <a:gd name="connsiteX296" fmla="*/ 3387697 w 5259479"/>
                  <a:gd name="connsiteY296" fmla="*/ 2572254 h 9083958"/>
                  <a:gd name="connsiteX297" fmla="*/ 3307083 w 5259479"/>
                  <a:gd name="connsiteY297" fmla="*/ 2594790 h 9083958"/>
                  <a:gd name="connsiteX298" fmla="*/ 3209967 w 5259479"/>
                  <a:gd name="connsiteY298" fmla="*/ 2621218 h 9083958"/>
                  <a:gd name="connsiteX299" fmla="*/ 3120813 w 5259479"/>
                  <a:gd name="connsiteY299" fmla="*/ 2643797 h 9083958"/>
                  <a:gd name="connsiteX300" fmla="*/ 3044871 w 5259479"/>
                  <a:gd name="connsiteY300" fmla="*/ 2659671 h 9083958"/>
                  <a:gd name="connsiteX301" fmla="*/ 2981089 w 5259479"/>
                  <a:gd name="connsiteY301" fmla="*/ 2669208 h 9083958"/>
                  <a:gd name="connsiteX302" fmla="*/ 2928417 w 5259479"/>
                  <a:gd name="connsiteY302" fmla="*/ 2672777 h 9083958"/>
                  <a:gd name="connsiteX303" fmla="*/ 2885804 w 5259479"/>
                  <a:gd name="connsiteY303" fmla="*/ 2670746 h 9083958"/>
                  <a:gd name="connsiteX304" fmla="*/ 2826555 w 5259479"/>
                  <a:gd name="connsiteY304" fmla="*/ 2651355 h 9083958"/>
                  <a:gd name="connsiteX305" fmla="*/ 2794938 w 5259479"/>
                  <a:gd name="connsiteY305" fmla="*/ 2613980 h 9083958"/>
                  <a:gd name="connsiteX306" fmla="*/ 2782548 w 5259479"/>
                  <a:gd name="connsiteY306" fmla="*/ 2561567 h 9083958"/>
                  <a:gd name="connsiteX307" fmla="*/ 2780712 w 5259479"/>
                  <a:gd name="connsiteY307" fmla="*/ 2506720 h 9083958"/>
                  <a:gd name="connsiteX308" fmla="*/ 2781287 w 5259479"/>
                  <a:gd name="connsiteY308" fmla="*/ 2469693 h 9083958"/>
                  <a:gd name="connsiteX309" fmla="*/ 2782872 w 5259479"/>
                  <a:gd name="connsiteY309" fmla="*/ 2427312 h 9083958"/>
                  <a:gd name="connsiteX310" fmla="*/ 2785477 w 5259479"/>
                  <a:gd name="connsiteY310" fmla="*/ 2380366 h 9083958"/>
                  <a:gd name="connsiteX311" fmla="*/ 2789113 w 5259479"/>
                  <a:gd name="connsiteY311" fmla="*/ 2329639 h 9083958"/>
                  <a:gd name="connsiteX312" fmla="*/ 2793791 w 5259479"/>
                  <a:gd name="connsiteY312" fmla="*/ 2275921 h 9083958"/>
                  <a:gd name="connsiteX313" fmla="*/ 2799522 w 5259479"/>
                  <a:gd name="connsiteY313" fmla="*/ 2219997 h 9083958"/>
                  <a:gd name="connsiteX314" fmla="*/ 2806316 w 5259479"/>
                  <a:gd name="connsiteY314" fmla="*/ 2162655 h 9083958"/>
                  <a:gd name="connsiteX315" fmla="*/ 2814183 w 5259479"/>
                  <a:gd name="connsiteY315" fmla="*/ 2104681 h 9083958"/>
                  <a:gd name="connsiteX316" fmla="*/ 2823136 w 5259479"/>
                  <a:gd name="connsiteY316" fmla="*/ 2046863 h 9083958"/>
                  <a:gd name="connsiteX317" fmla="*/ 2833183 w 5259479"/>
                  <a:gd name="connsiteY317" fmla="*/ 1989988 h 9083958"/>
                  <a:gd name="connsiteX318" fmla="*/ 2844337 w 5259479"/>
                  <a:gd name="connsiteY318" fmla="*/ 1934842 h 9083958"/>
                  <a:gd name="connsiteX319" fmla="*/ 2856608 w 5259479"/>
                  <a:gd name="connsiteY319" fmla="*/ 1882214 h 9083958"/>
                  <a:gd name="connsiteX320" fmla="*/ 2870006 w 5259479"/>
                  <a:gd name="connsiteY320" fmla="*/ 1832888 h 9083958"/>
                  <a:gd name="connsiteX321" fmla="*/ 2884542 w 5259479"/>
                  <a:gd name="connsiteY321" fmla="*/ 1787654 h 9083958"/>
                  <a:gd name="connsiteX322" fmla="*/ 2893309 w 5259479"/>
                  <a:gd name="connsiteY322" fmla="*/ 1761411 h 9083958"/>
                  <a:gd name="connsiteX323" fmla="*/ 2902302 w 5259479"/>
                  <a:gd name="connsiteY323" fmla="*/ 1731893 h 9083958"/>
                  <a:gd name="connsiteX324" fmla="*/ 2920679 w 5259479"/>
                  <a:gd name="connsiteY324" fmla="*/ 1663724 h 9083958"/>
                  <a:gd name="connsiteX325" fmla="*/ 2929920 w 5259479"/>
                  <a:gd name="connsiteY325" fmla="*/ 1625418 h 9083958"/>
                  <a:gd name="connsiteX326" fmla="*/ 2939101 w 5259479"/>
                  <a:gd name="connsiteY326" fmla="*/ 1584529 h 9083958"/>
                  <a:gd name="connsiteX327" fmla="*/ 2948148 w 5259479"/>
                  <a:gd name="connsiteY327" fmla="*/ 1541229 h 9083958"/>
                  <a:gd name="connsiteX328" fmla="*/ 2956991 w 5259479"/>
                  <a:gd name="connsiteY328" fmla="*/ 1495690 h 9083958"/>
                  <a:gd name="connsiteX329" fmla="*/ 2965557 w 5259479"/>
                  <a:gd name="connsiteY329" fmla="*/ 1448085 h 9083958"/>
                  <a:gd name="connsiteX330" fmla="*/ 2973775 w 5259479"/>
                  <a:gd name="connsiteY330" fmla="*/ 1398587 h 9083958"/>
                  <a:gd name="connsiteX331" fmla="*/ 2981573 w 5259479"/>
                  <a:gd name="connsiteY331" fmla="*/ 1347369 h 9083958"/>
                  <a:gd name="connsiteX332" fmla="*/ 2988880 w 5259479"/>
                  <a:gd name="connsiteY332" fmla="*/ 1294603 h 9083958"/>
                  <a:gd name="connsiteX333" fmla="*/ 2995622 w 5259479"/>
                  <a:gd name="connsiteY333" fmla="*/ 1240462 h 9083958"/>
                  <a:gd name="connsiteX334" fmla="*/ 3001730 w 5259479"/>
                  <a:gd name="connsiteY334" fmla="*/ 1185118 h 9083958"/>
                  <a:gd name="connsiteX335" fmla="*/ 3007130 w 5259479"/>
                  <a:gd name="connsiteY335" fmla="*/ 1128745 h 9083958"/>
                  <a:gd name="connsiteX336" fmla="*/ 3011751 w 5259479"/>
                  <a:gd name="connsiteY336" fmla="*/ 1071515 h 9083958"/>
                  <a:gd name="connsiteX337" fmla="*/ 3015521 w 5259479"/>
                  <a:gd name="connsiteY337" fmla="*/ 1013600 h 9083958"/>
                  <a:gd name="connsiteX338" fmla="*/ 3018369 w 5259479"/>
                  <a:gd name="connsiteY338" fmla="*/ 955173 h 9083958"/>
                  <a:gd name="connsiteX339" fmla="*/ 3020222 w 5259479"/>
                  <a:gd name="connsiteY339" fmla="*/ 896407 h 9083958"/>
                  <a:gd name="connsiteX340" fmla="*/ 3021009 w 5259479"/>
                  <a:gd name="connsiteY340" fmla="*/ 837475 h 9083958"/>
                  <a:gd name="connsiteX341" fmla="*/ 3020657 w 5259479"/>
                  <a:gd name="connsiteY341" fmla="*/ 778549 h 9083958"/>
                  <a:gd name="connsiteX342" fmla="*/ 3019096 w 5259479"/>
                  <a:gd name="connsiteY342" fmla="*/ 719802 h 9083958"/>
                  <a:gd name="connsiteX343" fmla="*/ 3016253 w 5259479"/>
                  <a:gd name="connsiteY343" fmla="*/ 661407 h 9083958"/>
                  <a:gd name="connsiteX344" fmla="*/ 3012057 w 5259479"/>
                  <a:gd name="connsiteY344" fmla="*/ 603536 h 9083958"/>
                  <a:gd name="connsiteX345" fmla="*/ 3006435 w 5259479"/>
                  <a:gd name="connsiteY345" fmla="*/ 546362 h 9083958"/>
                  <a:gd name="connsiteX346" fmla="*/ 2999316 w 5259479"/>
                  <a:gd name="connsiteY346" fmla="*/ 490057 h 9083958"/>
                  <a:gd name="connsiteX347" fmla="*/ 2990629 w 5259479"/>
                  <a:gd name="connsiteY347" fmla="*/ 434795 h 9083958"/>
                  <a:gd name="connsiteX348" fmla="*/ 2980300 w 5259479"/>
                  <a:gd name="connsiteY348" fmla="*/ 380748 h 9083958"/>
                  <a:gd name="connsiteX349" fmla="*/ 2963567 w 5259479"/>
                  <a:gd name="connsiteY349" fmla="*/ 313592 h 9083958"/>
                  <a:gd name="connsiteX350" fmla="*/ 2943322 w 5259479"/>
                  <a:gd name="connsiteY350" fmla="*/ 254182 h 9083958"/>
                  <a:gd name="connsiteX351" fmla="*/ 2919910 w 5259479"/>
                  <a:gd name="connsiteY351" fmla="*/ 202128 h 9083958"/>
                  <a:gd name="connsiteX352" fmla="*/ 2893678 w 5259479"/>
                  <a:gd name="connsiteY352" fmla="*/ 157037 h 9083958"/>
                  <a:gd name="connsiteX353" fmla="*/ 2864973 w 5259479"/>
                  <a:gd name="connsiteY353" fmla="*/ 118518 h 9083958"/>
                  <a:gd name="connsiteX354" fmla="*/ 2834140 w 5259479"/>
                  <a:gd name="connsiteY354" fmla="*/ 86179 h 9083958"/>
                  <a:gd name="connsiteX355" fmla="*/ 2801527 w 5259479"/>
                  <a:gd name="connsiteY355" fmla="*/ 59628 h 9083958"/>
                  <a:gd name="connsiteX356" fmla="*/ 2767479 w 5259479"/>
                  <a:gd name="connsiteY356" fmla="*/ 38475 h 9083958"/>
                  <a:gd name="connsiteX357" fmla="*/ 2732344 w 5259479"/>
                  <a:gd name="connsiteY357" fmla="*/ 22327 h 9083958"/>
                  <a:gd name="connsiteX358" fmla="*/ 2660196 w 5259479"/>
                  <a:gd name="connsiteY358" fmla="*/ 3482 h 9083958"/>
                  <a:gd name="connsiteX359" fmla="*/ 2623875 w 5259479"/>
                  <a:gd name="connsiteY359" fmla="*/ 1 h 9083958"/>
                  <a:gd name="connsiteX0" fmla="*/ 2623875 w 5259479"/>
                  <a:gd name="connsiteY0" fmla="*/ 1 h 8773201"/>
                  <a:gd name="connsiteX1" fmla="*/ 2552475 w 5259479"/>
                  <a:gd name="connsiteY1" fmla="*/ 2965 h 8773201"/>
                  <a:gd name="connsiteX2" fmla="*/ 2485037 w 5259479"/>
                  <a:gd name="connsiteY2" fmla="*/ 16553 h 8773201"/>
                  <a:gd name="connsiteX3" fmla="*/ 2424334 w 5259479"/>
                  <a:gd name="connsiteY3" fmla="*/ 37632 h 8773201"/>
                  <a:gd name="connsiteX4" fmla="*/ 2373136 w 5259479"/>
                  <a:gd name="connsiteY4" fmla="*/ 63069 h 8773201"/>
                  <a:gd name="connsiteX5" fmla="*/ 2337723 w 5259479"/>
                  <a:gd name="connsiteY5" fmla="*/ 88171 h 8773201"/>
                  <a:gd name="connsiteX6" fmla="*/ 2306082 w 5259479"/>
                  <a:gd name="connsiteY6" fmla="*/ 125125 h 8773201"/>
                  <a:gd name="connsiteX7" fmla="*/ 2270898 w 5259479"/>
                  <a:gd name="connsiteY7" fmla="*/ 178520 h 8773201"/>
                  <a:gd name="connsiteX8" fmla="*/ 2232961 w 5259479"/>
                  <a:gd name="connsiteY8" fmla="*/ 246483 h 8773201"/>
                  <a:gd name="connsiteX9" fmla="*/ 2213207 w 5259479"/>
                  <a:gd name="connsiteY9" fmla="*/ 285344 h 8773201"/>
                  <a:gd name="connsiteX10" fmla="*/ 2193060 w 5259479"/>
                  <a:gd name="connsiteY10" fmla="*/ 327146 h 8773201"/>
                  <a:gd name="connsiteX11" fmla="*/ 2172620 w 5259479"/>
                  <a:gd name="connsiteY11" fmla="*/ 371655 h 8773201"/>
                  <a:gd name="connsiteX12" fmla="*/ 2151986 w 5259479"/>
                  <a:gd name="connsiteY12" fmla="*/ 418638 h 8773201"/>
                  <a:gd name="connsiteX13" fmla="*/ 2131255 w 5259479"/>
                  <a:gd name="connsiteY13" fmla="*/ 467860 h 8773201"/>
                  <a:gd name="connsiteX14" fmla="*/ 2110527 w 5259479"/>
                  <a:gd name="connsiteY14" fmla="*/ 519089 h 8773201"/>
                  <a:gd name="connsiteX15" fmla="*/ 2089900 w 5259479"/>
                  <a:gd name="connsiteY15" fmla="*/ 572089 h 8773201"/>
                  <a:gd name="connsiteX16" fmla="*/ 2069473 w 5259479"/>
                  <a:gd name="connsiteY16" fmla="*/ 626628 h 8773201"/>
                  <a:gd name="connsiteX17" fmla="*/ 2049346 w 5259479"/>
                  <a:gd name="connsiteY17" fmla="*/ 682471 h 8773201"/>
                  <a:gd name="connsiteX18" fmla="*/ 2029615 w 5259479"/>
                  <a:gd name="connsiteY18" fmla="*/ 739386 h 8773201"/>
                  <a:gd name="connsiteX19" fmla="*/ 2010382 w 5259479"/>
                  <a:gd name="connsiteY19" fmla="*/ 797137 h 8773201"/>
                  <a:gd name="connsiteX20" fmla="*/ 1991743 w 5259479"/>
                  <a:gd name="connsiteY20" fmla="*/ 855491 h 8773201"/>
                  <a:gd name="connsiteX21" fmla="*/ 1973797 w 5259479"/>
                  <a:gd name="connsiteY21" fmla="*/ 914215 h 8773201"/>
                  <a:gd name="connsiteX22" fmla="*/ 1956644 w 5259479"/>
                  <a:gd name="connsiteY22" fmla="*/ 973075 h 8773201"/>
                  <a:gd name="connsiteX23" fmla="*/ 1940383 w 5259479"/>
                  <a:gd name="connsiteY23" fmla="*/ 1031836 h 8773201"/>
                  <a:gd name="connsiteX24" fmla="*/ 1925111 w 5259479"/>
                  <a:gd name="connsiteY24" fmla="*/ 1090266 h 8773201"/>
                  <a:gd name="connsiteX25" fmla="*/ 1910928 w 5259479"/>
                  <a:gd name="connsiteY25" fmla="*/ 1148130 h 8773201"/>
                  <a:gd name="connsiteX26" fmla="*/ 1897932 w 5259479"/>
                  <a:gd name="connsiteY26" fmla="*/ 1205195 h 8773201"/>
                  <a:gd name="connsiteX27" fmla="*/ 1886222 w 5259479"/>
                  <a:gd name="connsiteY27" fmla="*/ 1261226 h 8773201"/>
                  <a:gd name="connsiteX28" fmla="*/ 1875896 w 5259479"/>
                  <a:gd name="connsiteY28" fmla="*/ 1315991 h 8773201"/>
                  <a:gd name="connsiteX29" fmla="*/ 1867055 w 5259479"/>
                  <a:gd name="connsiteY29" fmla="*/ 1369254 h 8773201"/>
                  <a:gd name="connsiteX30" fmla="*/ 1859795 w 5259479"/>
                  <a:gd name="connsiteY30" fmla="*/ 1420784 h 8773201"/>
                  <a:gd name="connsiteX31" fmla="*/ 1854216 w 5259479"/>
                  <a:gd name="connsiteY31" fmla="*/ 1470344 h 8773201"/>
                  <a:gd name="connsiteX32" fmla="*/ 1848370 w 5259479"/>
                  <a:gd name="connsiteY32" fmla="*/ 1517495 h 8773201"/>
                  <a:gd name="connsiteX33" fmla="*/ 1840064 w 5259479"/>
                  <a:gd name="connsiteY33" fmla="*/ 1564999 h 8773201"/>
                  <a:gd name="connsiteX34" fmla="*/ 1829446 w 5259479"/>
                  <a:gd name="connsiteY34" fmla="*/ 1612803 h 8773201"/>
                  <a:gd name="connsiteX35" fmla="*/ 1816665 w 5259479"/>
                  <a:gd name="connsiteY35" fmla="*/ 1660859 h 8773201"/>
                  <a:gd name="connsiteX36" fmla="*/ 1801871 w 5259479"/>
                  <a:gd name="connsiteY36" fmla="*/ 1709114 h 8773201"/>
                  <a:gd name="connsiteX37" fmla="*/ 1785213 w 5259479"/>
                  <a:gd name="connsiteY37" fmla="*/ 1757518 h 8773201"/>
                  <a:gd name="connsiteX38" fmla="*/ 1766840 w 5259479"/>
                  <a:gd name="connsiteY38" fmla="*/ 1806019 h 8773201"/>
                  <a:gd name="connsiteX39" fmla="*/ 1746901 w 5259479"/>
                  <a:gd name="connsiteY39" fmla="*/ 1854568 h 8773201"/>
                  <a:gd name="connsiteX40" fmla="*/ 1725546 w 5259479"/>
                  <a:gd name="connsiteY40" fmla="*/ 1903112 h 8773201"/>
                  <a:gd name="connsiteX41" fmla="*/ 1702923 w 5259479"/>
                  <a:gd name="connsiteY41" fmla="*/ 1951602 h 8773201"/>
                  <a:gd name="connsiteX42" fmla="*/ 1679182 w 5259479"/>
                  <a:gd name="connsiteY42" fmla="*/ 1999986 h 8773201"/>
                  <a:gd name="connsiteX43" fmla="*/ 1654471 w 5259479"/>
                  <a:gd name="connsiteY43" fmla="*/ 2048213 h 8773201"/>
                  <a:gd name="connsiteX44" fmla="*/ 1628941 w 5259479"/>
                  <a:gd name="connsiteY44" fmla="*/ 2096232 h 8773201"/>
                  <a:gd name="connsiteX45" fmla="*/ 1602740 w 5259479"/>
                  <a:gd name="connsiteY45" fmla="*/ 2143993 h 8773201"/>
                  <a:gd name="connsiteX46" fmla="*/ 1576017 w 5259479"/>
                  <a:gd name="connsiteY46" fmla="*/ 2191444 h 8773201"/>
                  <a:gd name="connsiteX47" fmla="*/ 1548922 w 5259479"/>
                  <a:gd name="connsiteY47" fmla="*/ 2238535 h 8773201"/>
                  <a:gd name="connsiteX48" fmla="*/ 1521604 w 5259479"/>
                  <a:gd name="connsiteY48" fmla="*/ 2285214 h 8773201"/>
                  <a:gd name="connsiteX49" fmla="*/ 1494211 w 5259479"/>
                  <a:gd name="connsiteY49" fmla="*/ 2331431 h 8773201"/>
                  <a:gd name="connsiteX50" fmla="*/ 1413080 w 5259479"/>
                  <a:gd name="connsiteY50" fmla="*/ 2466799 h 8773201"/>
                  <a:gd name="connsiteX51" fmla="*/ 1361356 w 5259479"/>
                  <a:gd name="connsiteY51" fmla="*/ 2553799 h 8773201"/>
                  <a:gd name="connsiteX52" fmla="*/ 1336651 w 5259479"/>
                  <a:gd name="connsiteY52" fmla="*/ 2596173 h 8773201"/>
                  <a:gd name="connsiteX53" fmla="*/ 1312916 w 5259479"/>
                  <a:gd name="connsiteY53" fmla="*/ 2637729 h 8773201"/>
                  <a:gd name="connsiteX54" fmla="*/ 1290299 w 5259479"/>
                  <a:gd name="connsiteY54" fmla="*/ 2678414 h 8773201"/>
                  <a:gd name="connsiteX55" fmla="*/ 1268952 w 5259479"/>
                  <a:gd name="connsiteY55" fmla="*/ 2718179 h 8773201"/>
                  <a:gd name="connsiteX56" fmla="*/ 1249021 w 5259479"/>
                  <a:gd name="connsiteY56" fmla="*/ 2756972 h 8773201"/>
                  <a:gd name="connsiteX57" fmla="*/ 1230658 w 5259479"/>
                  <a:gd name="connsiteY57" fmla="*/ 2794743 h 8773201"/>
                  <a:gd name="connsiteX58" fmla="*/ 1214010 w 5259479"/>
                  <a:gd name="connsiteY58" fmla="*/ 2831441 h 8773201"/>
                  <a:gd name="connsiteX59" fmla="*/ 1199227 w 5259479"/>
                  <a:gd name="connsiteY59" fmla="*/ 2867014 h 8773201"/>
                  <a:gd name="connsiteX60" fmla="*/ 1182861 w 5259479"/>
                  <a:gd name="connsiteY60" fmla="*/ 2908144 h 8773201"/>
                  <a:gd name="connsiteX61" fmla="*/ 1090179 w 5259479"/>
                  <a:gd name="connsiteY61" fmla="*/ 3137377 h 8773201"/>
                  <a:gd name="connsiteX62" fmla="*/ 1050646 w 5259479"/>
                  <a:gd name="connsiteY62" fmla="*/ 3237123 h 8773201"/>
                  <a:gd name="connsiteX63" fmla="*/ 1030910 w 5259479"/>
                  <a:gd name="connsiteY63" fmla="*/ 3288088 h 8773201"/>
                  <a:gd name="connsiteX64" fmla="*/ 1011381 w 5259479"/>
                  <a:gd name="connsiteY64" fmla="*/ 3339572 h 8773201"/>
                  <a:gd name="connsiteX65" fmla="*/ 992198 w 5259479"/>
                  <a:gd name="connsiteY65" fmla="*/ 3391415 h 8773201"/>
                  <a:gd name="connsiteX66" fmla="*/ 973501 w 5259479"/>
                  <a:gd name="connsiteY66" fmla="*/ 3443460 h 8773201"/>
                  <a:gd name="connsiteX67" fmla="*/ 955430 w 5259479"/>
                  <a:gd name="connsiteY67" fmla="*/ 3495547 h 8773201"/>
                  <a:gd name="connsiteX68" fmla="*/ 938124 w 5259479"/>
                  <a:gd name="connsiteY68" fmla="*/ 3547520 h 8773201"/>
                  <a:gd name="connsiteX69" fmla="*/ 921723 w 5259479"/>
                  <a:gd name="connsiteY69" fmla="*/ 3599220 h 8773201"/>
                  <a:gd name="connsiteX70" fmla="*/ 906366 w 5259479"/>
                  <a:gd name="connsiteY70" fmla="*/ 3650488 h 8773201"/>
                  <a:gd name="connsiteX71" fmla="*/ 892193 w 5259479"/>
                  <a:gd name="connsiteY71" fmla="*/ 3701167 h 8773201"/>
                  <a:gd name="connsiteX72" fmla="*/ 879343 w 5259479"/>
                  <a:gd name="connsiteY72" fmla="*/ 3751098 h 8773201"/>
                  <a:gd name="connsiteX73" fmla="*/ 867956 w 5259479"/>
                  <a:gd name="connsiteY73" fmla="*/ 3800123 h 8773201"/>
                  <a:gd name="connsiteX74" fmla="*/ 858172 w 5259479"/>
                  <a:gd name="connsiteY74" fmla="*/ 3848085 h 8773201"/>
                  <a:gd name="connsiteX75" fmla="*/ 850130 w 5259479"/>
                  <a:gd name="connsiteY75" fmla="*/ 3894824 h 8773201"/>
                  <a:gd name="connsiteX76" fmla="*/ 843970 w 5259479"/>
                  <a:gd name="connsiteY76" fmla="*/ 3940183 h 8773201"/>
                  <a:gd name="connsiteX77" fmla="*/ 839831 w 5259479"/>
                  <a:gd name="connsiteY77" fmla="*/ 3984003 h 8773201"/>
                  <a:gd name="connsiteX78" fmla="*/ 837853 w 5259479"/>
                  <a:gd name="connsiteY78" fmla="*/ 4026126 h 8773201"/>
                  <a:gd name="connsiteX79" fmla="*/ 838176 w 5259479"/>
                  <a:gd name="connsiteY79" fmla="*/ 4066395 h 8773201"/>
                  <a:gd name="connsiteX80" fmla="*/ 840939 w 5259479"/>
                  <a:gd name="connsiteY80" fmla="*/ 4104651 h 8773201"/>
                  <a:gd name="connsiteX81" fmla="*/ 846281 w 5259479"/>
                  <a:gd name="connsiteY81" fmla="*/ 4140735 h 8773201"/>
                  <a:gd name="connsiteX82" fmla="*/ 857292 w 5259479"/>
                  <a:gd name="connsiteY82" fmla="*/ 4199215 h 8773201"/>
                  <a:gd name="connsiteX83" fmla="*/ 868749 w 5259479"/>
                  <a:gd name="connsiteY83" fmla="*/ 4263465 h 8773201"/>
                  <a:gd name="connsiteX84" fmla="*/ 880013 w 5259479"/>
                  <a:gd name="connsiteY84" fmla="*/ 4333250 h 8773201"/>
                  <a:gd name="connsiteX85" fmla="*/ 890446 w 5259479"/>
                  <a:gd name="connsiteY85" fmla="*/ 4408334 h 8773201"/>
                  <a:gd name="connsiteX86" fmla="*/ 895153 w 5259479"/>
                  <a:gd name="connsiteY86" fmla="*/ 4447789 h 8773201"/>
                  <a:gd name="connsiteX87" fmla="*/ 899412 w 5259479"/>
                  <a:gd name="connsiteY87" fmla="*/ 4488481 h 8773201"/>
                  <a:gd name="connsiteX88" fmla="*/ 903146 w 5259479"/>
                  <a:gd name="connsiteY88" fmla="*/ 4530379 h 8773201"/>
                  <a:gd name="connsiteX89" fmla="*/ 906273 w 5259479"/>
                  <a:gd name="connsiteY89" fmla="*/ 4573455 h 8773201"/>
                  <a:gd name="connsiteX90" fmla="*/ 908714 w 5259479"/>
                  <a:gd name="connsiteY90" fmla="*/ 4617680 h 8773201"/>
                  <a:gd name="connsiteX91" fmla="*/ 910390 w 5259479"/>
                  <a:gd name="connsiteY91" fmla="*/ 4663022 h 8773201"/>
                  <a:gd name="connsiteX92" fmla="*/ 911220 w 5259479"/>
                  <a:gd name="connsiteY92" fmla="*/ 4709454 h 8773201"/>
                  <a:gd name="connsiteX93" fmla="*/ 911126 w 5259479"/>
                  <a:gd name="connsiteY93" fmla="*/ 4756946 h 8773201"/>
                  <a:gd name="connsiteX94" fmla="*/ 910027 w 5259479"/>
                  <a:gd name="connsiteY94" fmla="*/ 4805468 h 8773201"/>
                  <a:gd name="connsiteX95" fmla="*/ 907844 w 5259479"/>
                  <a:gd name="connsiteY95" fmla="*/ 4854990 h 8773201"/>
                  <a:gd name="connsiteX96" fmla="*/ 904496 w 5259479"/>
                  <a:gd name="connsiteY96" fmla="*/ 4905484 h 8773201"/>
                  <a:gd name="connsiteX97" fmla="*/ 899905 w 5259479"/>
                  <a:gd name="connsiteY97" fmla="*/ 4956920 h 8773201"/>
                  <a:gd name="connsiteX98" fmla="*/ 893990 w 5259479"/>
                  <a:gd name="connsiteY98" fmla="*/ 5009268 h 8773201"/>
                  <a:gd name="connsiteX99" fmla="*/ 886672 w 5259479"/>
                  <a:gd name="connsiteY99" fmla="*/ 5062500 h 8773201"/>
                  <a:gd name="connsiteX100" fmla="*/ 877871 w 5259479"/>
                  <a:gd name="connsiteY100" fmla="*/ 5116584 h 8773201"/>
                  <a:gd name="connsiteX101" fmla="*/ 867508 w 5259479"/>
                  <a:gd name="connsiteY101" fmla="*/ 5171493 h 8773201"/>
                  <a:gd name="connsiteX102" fmla="*/ 855502 w 5259479"/>
                  <a:gd name="connsiteY102" fmla="*/ 5227197 h 8773201"/>
                  <a:gd name="connsiteX103" fmla="*/ 841774 w 5259479"/>
                  <a:gd name="connsiteY103" fmla="*/ 5283665 h 8773201"/>
                  <a:gd name="connsiteX104" fmla="*/ 826244 w 5259479"/>
                  <a:gd name="connsiteY104" fmla="*/ 5340870 h 8773201"/>
                  <a:gd name="connsiteX105" fmla="*/ 808833 w 5259479"/>
                  <a:gd name="connsiteY105" fmla="*/ 5398780 h 8773201"/>
                  <a:gd name="connsiteX106" fmla="*/ 789461 w 5259479"/>
                  <a:gd name="connsiteY106" fmla="*/ 5457368 h 8773201"/>
                  <a:gd name="connsiteX107" fmla="*/ 768047 w 5259479"/>
                  <a:gd name="connsiteY107" fmla="*/ 5516603 h 8773201"/>
                  <a:gd name="connsiteX108" fmla="*/ 744513 w 5259479"/>
                  <a:gd name="connsiteY108" fmla="*/ 5576455 h 8773201"/>
                  <a:gd name="connsiteX109" fmla="*/ 718779 w 5259479"/>
                  <a:gd name="connsiteY109" fmla="*/ 5636897 h 8773201"/>
                  <a:gd name="connsiteX110" fmla="*/ 690765 w 5259479"/>
                  <a:gd name="connsiteY110" fmla="*/ 5697897 h 8773201"/>
                  <a:gd name="connsiteX111" fmla="*/ 660391 w 5259479"/>
                  <a:gd name="connsiteY111" fmla="*/ 5759427 h 8773201"/>
                  <a:gd name="connsiteX112" fmla="*/ 637466 w 5259479"/>
                  <a:gd name="connsiteY112" fmla="*/ 5803204 h 8773201"/>
                  <a:gd name="connsiteX113" fmla="*/ 613400 w 5259479"/>
                  <a:gd name="connsiteY113" fmla="*/ 5847006 h 8773201"/>
                  <a:gd name="connsiteX114" fmla="*/ 588263 w 5259479"/>
                  <a:gd name="connsiteY114" fmla="*/ 5890792 h 8773201"/>
                  <a:gd name="connsiteX115" fmla="*/ 562125 w 5259479"/>
                  <a:gd name="connsiteY115" fmla="*/ 5934520 h 8773201"/>
                  <a:gd name="connsiteX116" fmla="*/ 535055 w 5259479"/>
                  <a:gd name="connsiteY116" fmla="*/ 5978150 h 8773201"/>
                  <a:gd name="connsiteX117" fmla="*/ 507124 w 5259479"/>
                  <a:gd name="connsiteY117" fmla="*/ 6021642 h 8773201"/>
                  <a:gd name="connsiteX118" fmla="*/ 478401 w 5259479"/>
                  <a:gd name="connsiteY118" fmla="*/ 6064955 h 8773201"/>
                  <a:gd name="connsiteX119" fmla="*/ 448956 w 5259479"/>
                  <a:gd name="connsiteY119" fmla="*/ 6108049 h 8773201"/>
                  <a:gd name="connsiteX120" fmla="*/ 418859 w 5259479"/>
                  <a:gd name="connsiteY120" fmla="*/ 6150882 h 8773201"/>
                  <a:gd name="connsiteX121" fmla="*/ 388180 w 5259479"/>
                  <a:gd name="connsiteY121" fmla="*/ 6193414 h 8773201"/>
                  <a:gd name="connsiteX122" fmla="*/ 356987 w 5259479"/>
                  <a:gd name="connsiteY122" fmla="*/ 6235604 h 8773201"/>
                  <a:gd name="connsiteX123" fmla="*/ 325352 w 5259479"/>
                  <a:gd name="connsiteY123" fmla="*/ 6277412 h 8773201"/>
                  <a:gd name="connsiteX124" fmla="*/ 293344 w 5259479"/>
                  <a:gd name="connsiteY124" fmla="*/ 6318797 h 8773201"/>
                  <a:gd name="connsiteX125" fmla="*/ 261033 w 5259479"/>
                  <a:gd name="connsiteY125" fmla="*/ 6359719 h 8773201"/>
                  <a:gd name="connsiteX126" fmla="*/ 228488 w 5259479"/>
                  <a:gd name="connsiteY126" fmla="*/ 6400136 h 8773201"/>
                  <a:gd name="connsiteX127" fmla="*/ 195780 w 5259479"/>
                  <a:gd name="connsiteY127" fmla="*/ 6440009 h 8773201"/>
                  <a:gd name="connsiteX128" fmla="*/ 162978 w 5259479"/>
                  <a:gd name="connsiteY128" fmla="*/ 6479296 h 8773201"/>
                  <a:gd name="connsiteX129" fmla="*/ 130151 w 5259479"/>
                  <a:gd name="connsiteY129" fmla="*/ 6517957 h 8773201"/>
                  <a:gd name="connsiteX130" fmla="*/ 97371 w 5259479"/>
                  <a:gd name="connsiteY130" fmla="*/ 6555951 h 8773201"/>
                  <a:gd name="connsiteX131" fmla="*/ 64706 w 5259479"/>
                  <a:gd name="connsiteY131" fmla="*/ 6593237 h 8773201"/>
                  <a:gd name="connsiteX132" fmla="*/ 32226 w 5259479"/>
                  <a:gd name="connsiteY132" fmla="*/ 6629776 h 8773201"/>
                  <a:gd name="connsiteX133" fmla="*/ 1 w 5259479"/>
                  <a:gd name="connsiteY133" fmla="*/ 6665525 h 8773201"/>
                  <a:gd name="connsiteX134" fmla="*/ 1764097 w 5259479"/>
                  <a:gd name="connsiteY134" fmla="*/ 8773200 h 8773201"/>
                  <a:gd name="connsiteX135" fmla="*/ 1925468 w 5259479"/>
                  <a:gd name="connsiteY135" fmla="*/ 8526968 h 8773201"/>
                  <a:gd name="connsiteX136" fmla="*/ 2303914 w 5259479"/>
                  <a:gd name="connsiteY136" fmla="*/ 7971992 h 8773201"/>
                  <a:gd name="connsiteX137" fmla="*/ 2740934 w 5259479"/>
                  <a:gd name="connsiteY137" fmla="*/ 7383855 h 8773201"/>
                  <a:gd name="connsiteX138" fmla="*/ 3078027 w 5259479"/>
                  <a:gd name="connsiteY138" fmla="*/ 7038139 h 8773201"/>
                  <a:gd name="connsiteX139" fmla="*/ 3080871 w 5259479"/>
                  <a:gd name="connsiteY139" fmla="*/ 7036399 h 8773201"/>
                  <a:gd name="connsiteX140" fmla="*/ 3272993 w 5259479"/>
                  <a:gd name="connsiteY140" fmla="*/ 6935271 h 8773201"/>
                  <a:gd name="connsiteX141" fmla="*/ 3446055 w 5259479"/>
                  <a:gd name="connsiteY141" fmla="*/ 6822161 h 8773201"/>
                  <a:gd name="connsiteX142" fmla="*/ 3704930 w 5259479"/>
                  <a:gd name="connsiteY142" fmla="*/ 6622123 h 8773201"/>
                  <a:gd name="connsiteX143" fmla="*/ 4305088 w 5259479"/>
                  <a:gd name="connsiteY143" fmla="*/ 5827524 h 8773201"/>
                  <a:gd name="connsiteX144" fmla="*/ 4321265 w 5259479"/>
                  <a:gd name="connsiteY144" fmla="*/ 5821269 h 8773201"/>
                  <a:gd name="connsiteX145" fmla="*/ 4358883 w 5259479"/>
                  <a:gd name="connsiteY145" fmla="*/ 5801972 h 8773201"/>
                  <a:gd name="connsiteX146" fmla="*/ 4401577 w 5259479"/>
                  <a:gd name="connsiteY146" fmla="*/ 5768834 h 8773201"/>
                  <a:gd name="connsiteX147" fmla="*/ 4432977 w 5259479"/>
                  <a:gd name="connsiteY147" fmla="*/ 5721060 h 8773201"/>
                  <a:gd name="connsiteX148" fmla="*/ 4446334 w 5259479"/>
                  <a:gd name="connsiteY148" fmla="*/ 5692997 h 8773201"/>
                  <a:gd name="connsiteX149" fmla="*/ 4467324 w 5259479"/>
                  <a:gd name="connsiteY149" fmla="*/ 5658715 h 8773201"/>
                  <a:gd name="connsiteX150" fmla="*/ 4494642 w 5259479"/>
                  <a:gd name="connsiteY150" fmla="*/ 5619365 h 8773201"/>
                  <a:gd name="connsiteX151" fmla="*/ 4526983 w 5259479"/>
                  <a:gd name="connsiteY151" fmla="*/ 5576097 h 8773201"/>
                  <a:gd name="connsiteX152" fmla="*/ 4563041 w 5259479"/>
                  <a:gd name="connsiteY152" fmla="*/ 5530061 h 8773201"/>
                  <a:gd name="connsiteX153" fmla="*/ 4601511 w 5259479"/>
                  <a:gd name="connsiteY153" fmla="*/ 5482407 h 8773201"/>
                  <a:gd name="connsiteX154" fmla="*/ 4641089 w 5259479"/>
                  <a:gd name="connsiteY154" fmla="*/ 5434286 h 8773201"/>
                  <a:gd name="connsiteX155" fmla="*/ 4718346 w 5259479"/>
                  <a:gd name="connsiteY155" fmla="*/ 5341241 h 8773201"/>
                  <a:gd name="connsiteX156" fmla="*/ 4750147 w 5259479"/>
                  <a:gd name="connsiteY156" fmla="*/ 5301708 h 8773201"/>
                  <a:gd name="connsiteX157" fmla="*/ 4779429 w 5259479"/>
                  <a:gd name="connsiteY157" fmla="*/ 5262520 h 8773201"/>
                  <a:gd name="connsiteX158" fmla="*/ 4805842 w 5259479"/>
                  <a:gd name="connsiteY158" fmla="*/ 5223037 h 8773201"/>
                  <a:gd name="connsiteX159" fmla="*/ 4829040 w 5259479"/>
                  <a:gd name="connsiteY159" fmla="*/ 5182623 h 8773201"/>
                  <a:gd name="connsiteX160" fmla="*/ 4848675 w 5259479"/>
                  <a:gd name="connsiteY160" fmla="*/ 5140638 h 8773201"/>
                  <a:gd name="connsiteX161" fmla="*/ 4864397 w 5259479"/>
                  <a:gd name="connsiteY161" fmla="*/ 5096445 h 8773201"/>
                  <a:gd name="connsiteX162" fmla="*/ 4875860 w 5259479"/>
                  <a:gd name="connsiteY162" fmla="*/ 5049406 h 8773201"/>
                  <a:gd name="connsiteX163" fmla="*/ 4882716 w 5259479"/>
                  <a:gd name="connsiteY163" fmla="*/ 4998882 h 8773201"/>
                  <a:gd name="connsiteX164" fmla="*/ 4884615 w 5259479"/>
                  <a:gd name="connsiteY164" fmla="*/ 4944235 h 8773201"/>
                  <a:gd name="connsiteX165" fmla="*/ 4881211 w 5259479"/>
                  <a:gd name="connsiteY165" fmla="*/ 4884828 h 8773201"/>
                  <a:gd name="connsiteX166" fmla="*/ 4877518 w 5259479"/>
                  <a:gd name="connsiteY166" fmla="*/ 4832728 h 8773201"/>
                  <a:gd name="connsiteX167" fmla="*/ 4877761 w 5259479"/>
                  <a:gd name="connsiteY167" fmla="*/ 4788104 h 8773201"/>
                  <a:gd name="connsiteX168" fmla="*/ 4882253 w 5259479"/>
                  <a:gd name="connsiteY168" fmla="*/ 4749335 h 8773201"/>
                  <a:gd name="connsiteX169" fmla="*/ 4905234 w 5259479"/>
                  <a:gd name="connsiteY169" fmla="*/ 4682887 h 8773201"/>
                  <a:gd name="connsiteX170" fmla="*/ 4948967 w 5259479"/>
                  <a:gd name="connsiteY170" fmla="*/ 4620429 h 8773201"/>
                  <a:gd name="connsiteX171" fmla="*/ 4979398 w 5259479"/>
                  <a:gd name="connsiteY171" fmla="*/ 4586647 h 8773201"/>
                  <a:gd name="connsiteX172" fmla="*/ 5015956 w 5259479"/>
                  <a:gd name="connsiteY172" fmla="*/ 4549004 h 8773201"/>
                  <a:gd name="connsiteX173" fmla="*/ 5108706 w 5259479"/>
                  <a:gd name="connsiteY173" fmla="*/ 4455657 h 8773201"/>
                  <a:gd name="connsiteX174" fmla="*/ 5141040 w 5259479"/>
                  <a:gd name="connsiteY174" fmla="*/ 4419043 h 8773201"/>
                  <a:gd name="connsiteX175" fmla="*/ 5169194 w 5259479"/>
                  <a:gd name="connsiteY175" fmla="*/ 4379812 h 8773201"/>
                  <a:gd name="connsiteX176" fmla="*/ 5193289 w 5259479"/>
                  <a:gd name="connsiteY176" fmla="*/ 4338319 h 8773201"/>
                  <a:gd name="connsiteX177" fmla="*/ 5213449 w 5259479"/>
                  <a:gd name="connsiteY177" fmla="*/ 4294915 h 8773201"/>
                  <a:gd name="connsiteX178" fmla="*/ 5229794 w 5259479"/>
                  <a:gd name="connsiteY178" fmla="*/ 4249953 h 8773201"/>
                  <a:gd name="connsiteX179" fmla="*/ 5242448 w 5259479"/>
                  <a:gd name="connsiteY179" fmla="*/ 4203787 h 8773201"/>
                  <a:gd name="connsiteX180" fmla="*/ 5251532 w 5259479"/>
                  <a:gd name="connsiteY180" fmla="*/ 4156769 h 8773201"/>
                  <a:gd name="connsiteX181" fmla="*/ 5257168 w 5259479"/>
                  <a:gd name="connsiteY181" fmla="*/ 4109251 h 8773201"/>
                  <a:gd name="connsiteX182" fmla="*/ 5259478 w 5259479"/>
                  <a:gd name="connsiteY182" fmla="*/ 4061588 h 8773201"/>
                  <a:gd name="connsiteX183" fmla="*/ 5258584 w 5259479"/>
                  <a:gd name="connsiteY183" fmla="*/ 4014131 h 8773201"/>
                  <a:gd name="connsiteX184" fmla="*/ 5254609 w 5259479"/>
                  <a:gd name="connsiteY184" fmla="*/ 3967233 h 8773201"/>
                  <a:gd name="connsiteX185" fmla="*/ 5247674 w 5259479"/>
                  <a:gd name="connsiteY185" fmla="*/ 3921248 h 8773201"/>
                  <a:gd name="connsiteX186" fmla="*/ 5237902 w 5259479"/>
                  <a:gd name="connsiteY186" fmla="*/ 3876528 h 8773201"/>
                  <a:gd name="connsiteX187" fmla="*/ 5225414 w 5259479"/>
                  <a:gd name="connsiteY187" fmla="*/ 3833426 h 8773201"/>
                  <a:gd name="connsiteX188" fmla="*/ 5210333 w 5259479"/>
                  <a:gd name="connsiteY188" fmla="*/ 3792295 h 8773201"/>
                  <a:gd name="connsiteX189" fmla="*/ 5192781 w 5259479"/>
                  <a:gd name="connsiteY189" fmla="*/ 3753487 h 8773201"/>
                  <a:gd name="connsiteX190" fmla="*/ 5172879 w 5259479"/>
                  <a:gd name="connsiteY190" fmla="*/ 3717355 h 8773201"/>
                  <a:gd name="connsiteX191" fmla="*/ 5142505 w 5259479"/>
                  <a:gd name="connsiteY191" fmla="*/ 3666739 h 8773201"/>
                  <a:gd name="connsiteX192" fmla="*/ 5116501 w 5259479"/>
                  <a:gd name="connsiteY192" fmla="*/ 3621031 h 8773201"/>
                  <a:gd name="connsiteX193" fmla="*/ 5095056 w 5259479"/>
                  <a:gd name="connsiteY193" fmla="*/ 3578831 h 8773201"/>
                  <a:gd name="connsiteX194" fmla="*/ 5078361 w 5259479"/>
                  <a:gd name="connsiteY194" fmla="*/ 3538740 h 8773201"/>
                  <a:gd name="connsiteX195" fmla="*/ 5066605 w 5259479"/>
                  <a:gd name="connsiteY195" fmla="*/ 3499357 h 8773201"/>
                  <a:gd name="connsiteX196" fmla="*/ 5059977 w 5259479"/>
                  <a:gd name="connsiteY196" fmla="*/ 3459283 h 8773201"/>
                  <a:gd name="connsiteX197" fmla="*/ 5058668 w 5259479"/>
                  <a:gd name="connsiteY197" fmla="*/ 3417118 h 8773201"/>
                  <a:gd name="connsiteX198" fmla="*/ 5062867 w 5259479"/>
                  <a:gd name="connsiteY198" fmla="*/ 3371463 h 8773201"/>
                  <a:gd name="connsiteX199" fmla="*/ 5072763 w 5259479"/>
                  <a:gd name="connsiteY199" fmla="*/ 3320916 h 8773201"/>
                  <a:gd name="connsiteX200" fmla="*/ 5088547 w 5259479"/>
                  <a:gd name="connsiteY200" fmla="*/ 3264079 h 8773201"/>
                  <a:gd name="connsiteX201" fmla="*/ 5110408 w 5259479"/>
                  <a:gd name="connsiteY201" fmla="*/ 3199551 h 8773201"/>
                  <a:gd name="connsiteX202" fmla="*/ 5127289 w 5259479"/>
                  <a:gd name="connsiteY202" fmla="*/ 3145509 h 8773201"/>
                  <a:gd name="connsiteX203" fmla="*/ 5138976 w 5259479"/>
                  <a:gd name="connsiteY203" fmla="*/ 3091646 h 8773201"/>
                  <a:gd name="connsiteX204" fmla="*/ 5145790 w 5259479"/>
                  <a:gd name="connsiteY204" fmla="*/ 3038251 h 8773201"/>
                  <a:gd name="connsiteX205" fmla="*/ 5148055 w 5259479"/>
                  <a:gd name="connsiteY205" fmla="*/ 2985612 h 8773201"/>
                  <a:gd name="connsiteX206" fmla="*/ 5146091 w 5259479"/>
                  <a:gd name="connsiteY206" fmla="*/ 2934017 h 8773201"/>
                  <a:gd name="connsiteX207" fmla="*/ 5140222 w 5259479"/>
                  <a:gd name="connsiteY207" fmla="*/ 2883752 h 8773201"/>
                  <a:gd name="connsiteX208" fmla="*/ 5130769 w 5259479"/>
                  <a:gd name="connsiteY208" fmla="*/ 2835107 h 8773201"/>
                  <a:gd name="connsiteX209" fmla="*/ 5118054 w 5259479"/>
                  <a:gd name="connsiteY209" fmla="*/ 2788368 h 8773201"/>
                  <a:gd name="connsiteX210" fmla="*/ 5102401 w 5259479"/>
                  <a:gd name="connsiteY210" fmla="*/ 2743824 h 8773201"/>
                  <a:gd name="connsiteX211" fmla="*/ 5084130 w 5259479"/>
                  <a:gd name="connsiteY211" fmla="*/ 2701763 h 8773201"/>
                  <a:gd name="connsiteX212" fmla="*/ 5063564 w 5259479"/>
                  <a:gd name="connsiteY212" fmla="*/ 2662471 h 8773201"/>
                  <a:gd name="connsiteX213" fmla="*/ 5041026 w 5259479"/>
                  <a:gd name="connsiteY213" fmla="*/ 2626237 h 8773201"/>
                  <a:gd name="connsiteX214" fmla="*/ 5016837 w 5259479"/>
                  <a:gd name="connsiteY214" fmla="*/ 2593349 h 8773201"/>
                  <a:gd name="connsiteX215" fmla="*/ 4991320 w 5259479"/>
                  <a:gd name="connsiteY215" fmla="*/ 2564094 h 8773201"/>
                  <a:gd name="connsiteX216" fmla="*/ 4963874 w 5259479"/>
                  <a:gd name="connsiteY216" fmla="*/ 2533860 h 8773201"/>
                  <a:gd name="connsiteX217" fmla="*/ 4934022 w 5259479"/>
                  <a:gd name="connsiteY217" fmla="*/ 2498414 h 8773201"/>
                  <a:gd name="connsiteX218" fmla="*/ 4902270 w 5259479"/>
                  <a:gd name="connsiteY218" fmla="*/ 2458607 h 8773201"/>
                  <a:gd name="connsiteX219" fmla="*/ 4869122 w 5259479"/>
                  <a:gd name="connsiteY219" fmla="*/ 2415290 h 8773201"/>
                  <a:gd name="connsiteX220" fmla="*/ 4835086 w 5259479"/>
                  <a:gd name="connsiteY220" fmla="*/ 2369314 h 8773201"/>
                  <a:gd name="connsiteX221" fmla="*/ 4800666 w 5259479"/>
                  <a:gd name="connsiteY221" fmla="*/ 2321528 h 8773201"/>
                  <a:gd name="connsiteX222" fmla="*/ 4766368 w 5259479"/>
                  <a:gd name="connsiteY222" fmla="*/ 2272784 h 8773201"/>
                  <a:gd name="connsiteX223" fmla="*/ 4732698 w 5259479"/>
                  <a:gd name="connsiteY223" fmla="*/ 2223933 h 8773201"/>
                  <a:gd name="connsiteX224" fmla="*/ 4700161 w 5259479"/>
                  <a:gd name="connsiteY224" fmla="*/ 2175824 h 8773201"/>
                  <a:gd name="connsiteX225" fmla="*/ 4669264 w 5259479"/>
                  <a:gd name="connsiteY225" fmla="*/ 2129309 h 8773201"/>
                  <a:gd name="connsiteX226" fmla="*/ 4640512 w 5259479"/>
                  <a:gd name="connsiteY226" fmla="*/ 2085239 h 8773201"/>
                  <a:gd name="connsiteX227" fmla="*/ 4614410 w 5259479"/>
                  <a:gd name="connsiteY227" fmla="*/ 2044463 h 8773201"/>
                  <a:gd name="connsiteX228" fmla="*/ 4591465 w 5259479"/>
                  <a:gd name="connsiteY228" fmla="*/ 2007832 h 8773201"/>
                  <a:gd name="connsiteX229" fmla="*/ 4572182 w 5259479"/>
                  <a:gd name="connsiteY229" fmla="*/ 1976198 h 8773201"/>
                  <a:gd name="connsiteX230" fmla="*/ 4552133 w 5259479"/>
                  <a:gd name="connsiteY230" fmla="*/ 1945333 h 8773201"/>
                  <a:gd name="connsiteX231" fmla="*/ 4526360 w 5259479"/>
                  <a:gd name="connsiteY231" fmla="*/ 1910458 h 8773201"/>
                  <a:gd name="connsiteX232" fmla="*/ 4495283 w 5259479"/>
                  <a:gd name="connsiteY232" fmla="*/ 1872956 h 8773201"/>
                  <a:gd name="connsiteX233" fmla="*/ 4459325 w 5259479"/>
                  <a:gd name="connsiteY233" fmla="*/ 1834211 h 8773201"/>
                  <a:gd name="connsiteX234" fmla="*/ 4418907 w 5259479"/>
                  <a:gd name="connsiteY234" fmla="*/ 1795605 h 8773201"/>
                  <a:gd name="connsiteX235" fmla="*/ 4374451 w 5259479"/>
                  <a:gd name="connsiteY235" fmla="*/ 1758523 h 8773201"/>
                  <a:gd name="connsiteX236" fmla="*/ 4326381 w 5259479"/>
                  <a:gd name="connsiteY236" fmla="*/ 1724347 h 8773201"/>
                  <a:gd name="connsiteX237" fmla="*/ 4275116 w 5259479"/>
                  <a:gd name="connsiteY237" fmla="*/ 1694461 h 8773201"/>
                  <a:gd name="connsiteX238" fmla="*/ 4233206 w 5259479"/>
                  <a:gd name="connsiteY238" fmla="*/ 1676458 h 8773201"/>
                  <a:gd name="connsiteX239" fmla="*/ 4189408 w 5259479"/>
                  <a:gd name="connsiteY239" fmla="*/ 1664454 h 8773201"/>
                  <a:gd name="connsiteX240" fmla="*/ 4143774 w 5259479"/>
                  <a:gd name="connsiteY240" fmla="*/ 1657661 h 8773201"/>
                  <a:gd name="connsiteX241" fmla="*/ 4096357 w 5259479"/>
                  <a:gd name="connsiteY241" fmla="*/ 1655293 h 8773201"/>
                  <a:gd name="connsiteX242" fmla="*/ 4047208 w 5259479"/>
                  <a:gd name="connsiteY242" fmla="*/ 1656563 h 8773201"/>
                  <a:gd name="connsiteX243" fmla="*/ 3996381 w 5259479"/>
                  <a:gd name="connsiteY243" fmla="*/ 1660684 h 8773201"/>
                  <a:gd name="connsiteX244" fmla="*/ 3943927 w 5259479"/>
                  <a:gd name="connsiteY244" fmla="*/ 1666869 h 8773201"/>
                  <a:gd name="connsiteX245" fmla="*/ 3889899 w 5259479"/>
                  <a:gd name="connsiteY245" fmla="*/ 1674332 h 8773201"/>
                  <a:gd name="connsiteX246" fmla="*/ 3849844 w 5259479"/>
                  <a:gd name="connsiteY246" fmla="*/ 1680915 h 8773201"/>
                  <a:gd name="connsiteX247" fmla="*/ 3803943 w 5259479"/>
                  <a:gd name="connsiteY247" fmla="*/ 1690013 h 8773201"/>
                  <a:gd name="connsiteX248" fmla="*/ 3753659 w 5259479"/>
                  <a:gd name="connsiteY248" fmla="*/ 1701435 h 8773201"/>
                  <a:gd name="connsiteX249" fmla="*/ 3700450 w 5259479"/>
                  <a:gd name="connsiteY249" fmla="*/ 1714986 h 8773201"/>
                  <a:gd name="connsiteX250" fmla="*/ 3645777 w 5259479"/>
                  <a:gd name="connsiteY250" fmla="*/ 1730475 h 8773201"/>
                  <a:gd name="connsiteX251" fmla="*/ 3591102 w 5259479"/>
                  <a:gd name="connsiteY251" fmla="*/ 1747708 h 8773201"/>
                  <a:gd name="connsiteX252" fmla="*/ 3537883 w 5259479"/>
                  <a:gd name="connsiteY252" fmla="*/ 1766493 h 8773201"/>
                  <a:gd name="connsiteX253" fmla="*/ 3487583 w 5259479"/>
                  <a:gd name="connsiteY253" fmla="*/ 1786636 h 8773201"/>
                  <a:gd name="connsiteX254" fmla="*/ 3441660 w 5259479"/>
                  <a:gd name="connsiteY254" fmla="*/ 1807946 h 8773201"/>
                  <a:gd name="connsiteX255" fmla="*/ 3401576 w 5259479"/>
                  <a:gd name="connsiteY255" fmla="*/ 1830229 h 8773201"/>
                  <a:gd name="connsiteX256" fmla="*/ 3368791 w 5259479"/>
                  <a:gd name="connsiteY256" fmla="*/ 1853292 h 8773201"/>
                  <a:gd name="connsiteX257" fmla="*/ 3330960 w 5259479"/>
                  <a:gd name="connsiteY257" fmla="*/ 1900989 h 8773201"/>
                  <a:gd name="connsiteX258" fmla="*/ 3319469 w 5259479"/>
                  <a:gd name="connsiteY258" fmla="*/ 1949993 h 8773201"/>
                  <a:gd name="connsiteX259" fmla="*/ 3319347 w 5259479"/>
                  <a:gd name="connsiteY259" fmla="*/ 1993948 h 8773201"/>
                  <a:gd name="connsiteX260" fmla="*/ 3328667 w 5259479"/>
                  <a:gd name="connsiteY260" fmla="*/ 2035160 h 8773201"/>
                  <a:gd name="connsiteX261" fmla="*/ 3345502 w 5259479"/>
                  <a:gd name="connsiteY261" fmla="*/ 2075936 h 8773201"/>
                  <a:gd name="connsiteX262" fmla="*/ 3367923 w 5259479"/>
                  <a:gd name="connsiteY262" fmla="*/ 2118586 h 8773201"/>
                  <a:gd name="connsiteX263" fmla="*/ 3394003 w 5259479"/>
                  <a:gd name="connsiteY263" fmla="*/ 2165415 h 8773201"/>
                  <a:gd name="connsiteX264" fmla="*/ 3433641 w 5259479"/>
                  <a:gd name="connsiteY264" fmla="*/ 2200113 h 8773201"/>
                  <a:gd name="connsiteX265" fmla="*/ 3453362 w 5259479"/>
                  <a:gd name="connsiteY265" fmla="*/ 2191789 h 8773201"/>
                  <a:gd name="connsiteX266" fmla="*/ 3473678 w 5259479"/>
                  <a:gd name="connsiteY266" fmla="*/ 2170118 h 8773201"/>
                  <a:gd name="connsiteX267" fmla="*/ 3495082 w 5259479"/>
                  <a:gd name="connsiteY267" fmla="*/ 2137924 h 8773201"/>
                  <a:gd name="connsiteX268" fmla="*/ 3518070 w 5259479"/>
                  <a:gd name="connsiteY268" fmla="*/ 2098036 h 8773201"/>
                  <a:gd name="connsiteX269" fmla="*/ 3543136 w 5259479"/>
                  <a:gd name="connsiteY269" fmla="*/ 2053277 h 8773201"/>
                  <a:gd name="connsiteX270" fmla="*/ 3570774 w 5259479"/>
                  <a:gd name="connsiteY270" fmla="*/ 2006475 h 8773201"/>
                  <a:gd name="connsiteX271" fmla="*/ 3609189 w 5259479"/>
                  <a:gd name="connsiteY271" fmla="*/ 1951401 h 8773201"/>
                  <a:gd name="connsiteX272" fmla="*/ 3652233 w 5259479"/>
                  <a:gd name="connsiteY272" fmla="*/ 1899962 h 8773201"/>
                  <a:gd name="connsiteX273" fmla="*/ 3696320 w 5259479"/>
                  <a:gd name="connsiteY273" fmla="*/ 1854262 h 8773201"/>
                  <a:gd name="connsiteX274" fmla="*/ 3737863 w 5259479"/>
                  <a:gd name="connsiteY274" fmla="*/ 1816401 h 8773201"/>
                  <a:gd name="connsiteX275" fmla="*/ 3773275 w 5259479"/>
                  <a:gd name="connsiteY275" fmla="*/ 1788480 h 8773201"/>
                  <a:gd name="connsiteX276" fmla="*/ 3811363 w 5259479"/>
                  <a:gd name="connsiteY276" fmla="*/ 1770865 h 8773201"/>
                  <a:gd name="connsiteX277" fmla="*/ 3807581 w 5259479"/>
                  <a:gd name="connsiteY277" fmla="*/ 1782975 h 8773201"/>
                  <a:gd name="connsiteX278" fmla="*/ 3789949 w 5259479"/>
                  <a:gd name="connsiteY278" fmla="*/ 1806761 h 8773201"/>
                  <a:gd name="connsiteX279" fmla="*/ 3727478 w 5259479"/>
                  <a:gd name="connsiteY279" fmla="*/ 1882444 h 8773201"/>
                  <a:gd name="connsiteX280" fmla="*/ 3689808 w 5259479"/>
                  <a:gd name="connsiteY280" fmla="*/ 1930881 h 8773201"/>
                  <a:gd name="connsiteX281" fmla="*/ 3652630 w 5259479"/>
                  <a:gd name="connsiteY281" fmla="*/ 1984077 h 8773201"/>
                  <a:gd name="connsiteX282" fmla="*/ 3619529 w 5259479"/>
                  <a:gd name="connsiteY282" fmla="*/ 2040302 h 8773201"/>
                  <a:gd name="connsiteX283" fmla="*/ 3594091 w 5259479"/>
                  <a:gd name="connsiteY283" fmla="*/ 2097826 h 8773201"/>
                  <a:gd name="connsiteX284" fmla="*/ 3576110 w 5259479"/>
                  <a:gd name="connsiteY284" fmla="*/ 2164811 h 8773201"/>
                  <a:gd name="connsiteX285" fmla="*/ 3568102 w 5259479"/>
                  <a:gd name="connsiteY285" fmla="*/ 2229519 h 8773201"/>
                  <a:gd name="connsiteX286" fmla="*/ 3567497 w 5259479"/>
                  <a:gd name="connsiteY286" fmla="*/ 2289169 h 8773201"/>
                  <a:gd name="connsiteX287" fmla="*/ 3571725 w 5259479"/>
                  <a:gd name="connsiteY287" fmla="*/ 2340980 h 8773201"/>
                  <a:gd name="connsiteX288" fmla="*/ 3578217 w 5259479"/>
                  <a:gd name="connsiteY288" fmla="*/ 2382174 h 8773201"/>
                  <a:gd name="connsiteX289" fmla="*/ 3584404 w 5259479"/>
                  <a:gd name="connsiteY289" fmla="*/ 2409970 h 8773201"/>
                  <a:gd name="connsiteX290" fmla="*/ 3594365 w 5259479"/>
                  <a:gd name="connsiteY290" fmla="*/ 2446136 h 8773201"/>
                  <a:gd name="connsiteX291" fmla="*/ 3594457 w 5259479"/>
                  <a:gd name="connsiteY291" fmla="*/ 2467211 h 8773201"/>
                  <a:gd name="connsiteX292" fmla="*/ 3569997 w 5259479"/>
                  <a:gd name="connsiteY292" fmla="*/ 2502618 h 8773201"/>
                  <a:gd name="connsiteX293" fmla="*/ 3504392 w 5259479"/>
                  <a:gd name="connsiteY293" fmla="*/ 2535177 h 8773201"/>
                  <a:gd name="connsiteX294" fmla="*/ 3453052 w 5259479"/>
                  <a:gd name="connsiteY294" fmla="*/ 2552690 h 8773201"/>
                  <a:gd name="connsiteX295" fmla="*/ 3387697 w 5259479"/>
                  <a:gd name="connsiteY295" fmla="*/ 2572254 h 8773201"/>
                  <a:gd name="connsiteX296" fmla="*/ 3307083 w 5259479"/>
                  <a:gd name="connsiteY296" fmla="*/ 2594790 h 8773201"/>
                  <a:gd name="connsiteX297" fmla="*/ 3209967 w 5259479"/>
                  <a:gd name="connsiteY297" fmla="*/ 2621218 h 8773201"/>
                  <a:gd name="connsiteX298" fmla="*/ 3120813 w 5259479"/>
                  <a:gd name="connsiteY298" fmla="*/ 2643797 h 8773201"/>
                  <a:gd name="connsiteX299" fmla="*/ 3044871 w 5259479"/>
                  <a:gd name="connsiteY299" fmla="*/ 2659671 h 8773201"/>
                  <a:gd name="connsiteX300" fmla="*/ 2981089 w 5259479"/>
                  <a:gd name="connsiteY300" fmla="*/ 2669208 h 8773201"/>
                  <a:gd name="connsiteX301" fmla="*/ 2928417 w 5259479"/>
                  <a:gd name="connsiteY301" fmla="*/ 2672777 h 8773201"/>
                  <a:gd name="connsiteX302" fmla="*/ 2885804 w 5259479"/>
                  <a:gd name="connsiteY302" fmla="*/ 2670746 h 8773201"/>
                  <a:gd name="connsiteX303" fmla="*/ 2826555 w 5259479"/>
                  <a:gd name="connsiteY303" fmla="*/ 2651355 h 8773201"/>
                  <a:gd name="connsiteX304" fmla="*/ 2794938 w 5259479"/>
                  <a:gd name="connsiteY304" fmla="*/ 2613980 h 8773201"/>
                  <a:gd name="connsiteX305" fmla="*/ 2782548 w 5259479"/>
                  <a:gd name="connsiteY305" fmla="*/ 2561567 h 8773201"/>
                  <a:gd name="connsiteX306" fmla="*/ 2780712 w 5259479"/>
                  <a:gd name="connsiteY306" fmla="*/ 2506720 h 8773201"/>
                  <a:gd name="connsiteX307" fmla="*/ 2781287 w 5259479"/>
                  <a:gd name="connsiteY307" fmla="*/ 2469693 h 8773201"/>
                  <a:gd name="connsiteX308" fmla="*/ 2782872 w 5259479"/>
                  <a:gd name="connsiteY308" fmla="*/ 2427312 h 8773201"/>
                  <a:gd name="connsiteX309" fmla="*/ 2785477 w 5259479"/>
                  <a:gd name="connsiteY309" fmla="*/ 2380366 h 8773201"/>
                  <a:gd name="connsiteX310" fmla="*/ 2789113 w 5259479"/>
                  <a:gd name="connsiteY310" fmla="*/ 2329639 h 8773201"/>
                  <a:gd name="connsiteX311" fmla="*/ 2793791 w 5259479"/>
                  <a:gd name="connsiteY311" fmla="*/ 2275921 h 8773201"/>
                  <a:gd name="connsiteX312" fmla="*/ 2799522 w 5259479"/>
                  <a:gd name="connsiteY312" fmla="*/ 2219997 h 8773201"/>
                  <a:gd name="connsiteX313" fmla="*/ 2806316 w 5259479"/>
                  <a:gd name="connsiteY313" fmla="*/ 2162655 h 8773201"/>
                  <a:gd name="connsiteX314" fmla="*/ 2814183 w 5259479"/>
                  <a:gd name="connsiteY314" fmla="*/ 2104681 h 8773201"/>
                  <a:gd name="connsiteX315" fmla="*/ 2823136 w 5259479"/>
                  <a:gd name="connsiteY315" fmla="*/ 2046863 h 8773201"/>
                  <a:gd name="connsiteX316" fmla="*/ 2833183 w 5259479"/>
                  <a:gd name="connsiteY316" fmla="*/ 1989988 h 8773201"/>
                  <a:gd name="connsiteX317" fmla="*/ 2844337 w 5259479"/>
                  <a:gd name="connsiteY317" fmla="*/ 1934842 h 8773201"/>
                  <a:gd name="connsiteX318" fmla="*/ 2856608 w 5259479"/>
                  <a:gd name="connsiteY318" fmla="*/ 1882214 h 8773201"/>
                  <a:gd name="connsiteX319" fmla="*/ 2870006 w 5259479"/>
                  <a:gd name="connsiteY319" fmla="*/ 1832888 h 8773201"/>
                  <a:gd name="connsiteX320" fmla="*/ 2884542 w 5259479"/>
                  <a:gd name="connsiteY320" fmla="*/ 1787654 h 8773201"/>
                  <a:gd name="connsiteX321" fmla="*/ 2893309 w 5259479"/>
                  <a:gd name="connsiteY321" fmla="*/ 1761411 h 8773201"/>
                  <a:gd name="connsiteX322" fmla="*/ 2902302 w 5259479"/>
                  <a:gd name="connsiteY322" fmla="*/ 1731893 h 8773201"/>
                  <a:gd name="connsiteX323" fmla="*/ 2920679 w 5259479"/>
                  <a:gd name="connsiteY323" fmla="*/ 1663724 h 8773201"/>
                  <a:gd name="connsiteX324" fmla="*/ 2929920 w 5259479"/>
                  <a:gd name="connsiteY324" fmla="*/ 1625418 h 8773201"/>
                  <a:gd name="connsiteX325" fmla="*/ 2939101 w 5259479"/>
                  <a:gd name="connsiteY325" fmla="*/ 1584529 h 8773201"/>
                  <a:gd name="connsiteX326" fmla="*/ 2948148 w 5259479"/>
                  <a:gd name="connsiteY326" fmla="*/ 1541229 h 8773201"/>
                  <a:gd name="connsiteX327" fmla="*/ 2956991 w 5259479"/>
                  <a:gd name="connsiteY327" fmla="*/ 1495690 h 8773201"/>
                  <a:gd name="connsiteX328" fmla="*/ 2965557 w 5259479"/>
                  <a:gd name="connsiteY328" fmla="*/ 1448085 h 8773201"/>
                  <a:gd name="connsiteX329" fmla="*/ 2973775 w 5259479"/>
                  <a:gd name="connsiteY329" fmla="*/ 1398587 h 8773201"/>
                  <a:gd name="connsiteX330" fmla="*/ 2981573 w 5259479"/>
                  <a:gd name="connsiteY330" fmla="*/ 1347369 h 8773201"/>
                  <a:gd name="connsiteX331" fmla="*/ 2988880 w 5259479"/>
                  <a:gd name="connsiteY331" fmla="*/ 1294603 h 8773201"/>
                  <a:gd name="connsiteX332" fmla="*/ 2995622 w 5259479"/>
                  <a:gd name="connsiteY332" fmla="*/ 1240462 h 8773201"/>
                  <a:gd name="connsiteX333" fmla="*/ 3001730 w 5259479"/>
                  <a:gd name="connsiteY333" fmla="*/ 1185118 h 8773201"/>
                  <a:gd name="connsiteX334" fmla="*/ 3007130 w 5259479"/>
                  <a:gd name="connsiteY334" fmla="*/ 1128745 h 8773201"/>
                  <a:gd name="connsiteX335" fmla="*/ 3011751 w 5259479"/>
                  <a:gd name="connsiteY335" fmla="*/ 1071515 h 8773201"/>
                  <a:gd name="connsiteX336" fmla="*/ 3015521 w 5259479"/>
                  <a:gd name="connsiteY336" fmla="*/ 1013600 h 8773201"/>
                  <a:gd name="connsiteX337" fmla="*/ 3018369 w 5259479"/>
                  <a:gd name="connsiteY337" fmla="*/ 955173 h 8773201"/>
                  <a:gd name="connsiteX338" fmla="*/ 3020222 w 5259479"/>
                  <a:gd name="connsiteY338" fmla="*/ 896407 h 8773201"/>
                  <a:gd name="connsiteX339" fmla="*/ 3021009 w 5259479"/>
                  <a:gd name="connsiteY339" fmla="*/ 837475 h 8773201"/>
                  <a:gd name="connsiteX340" fmla="*/ 3020657 w 5259479"/>
                  <a:gd name="connsiteY340" fmla="*/ 778549 h 8773201"/>
                  <a:gd name="connsiteX341" fmla="*/ 3019096 w 5259479"/>
                  <a:gd name="connsiteY341" fmla="*/ 719802 h 8773201"/>
                  <a:gd name="connsiteX342" fmla="*/ 3016253 w 5259479"/>
                  <a:gd name="connsiteY342" fmla="*/ 661407 h 8773201"/>
                  <a:gd name="connsiteX343" fmla="*/ 3012057 w 5259479"/>
                  <a:gd name="connsiteY343" fmla="*/ 603536 h 8773201"/>
                  <a:gd name="connsiteX344" fmla="*/ 3006435 w 5259479"/>
                  <a:gd name="connsiteY344" fmla="*/ 546362 h 8773201"/>
                  <a:gd name="connsiteX345" fmla="*/ 2999316 w 5259479"/>
                  <a:gd name="connsiteY345" fmla="*/ 490057 h 8773201"/>
                  <a:gd name="connsiteX346" fmla="*/ 2990629 w 5259479"/>
                  <a:gd name="connsiteY346" fmla="*/ 434795 h 8773201"/>
                  <a:gd name="connsiteX347" fmla="*/ 2980300 w 5259479"/>
                  <a:gd name="connsiteY347" fmla="*/ 380748 h 8773201"/>
                  <a:gd name="connsiteX348" fmla="*/ 2963567 w 5259479"/>
                  <a:gd name="connsiteY348" fmla="*/ 313592 h 8773201"/>
                  <a:gd name="connsiteX349" fmla="*/ 2943322 w 5259479"/>
                  <a:gd name="connsiteY349" fmla="*/ 254182 h 8773201"/>
                  <a:gd name="connsiteX350" fmla="*/ 2919910 w 5259479"/>
                  <a:gd name="connsiteY350" fmla="*/ 202128 h 8773201"/>
                  <a:gd name="connsiteX351" fmla="*/ 2893678 w 5259479"/>
                  <a:gd name="connsiteY351" fmla="*/ 157037 h 8773201"/>
                  <a:gd name="connsiteX352" fmla="*/ 2864973 w 5259479"/>
                  <a:gd name="connsiteY352" fmla="*/ 118518 h 8773201"/>
                  <a:gd name="connsiteX353" fmla="*/ 2834140 w 5259479"/>
                  <a:gd name="connsiteY353" fmla="*/ 86179 h 8773201"/>
                  <a:gd name="connsiteX354" fmla="*/ 2801527 w 5259479"/>
                  <a:gd name="connsiteY354" fmla="*/ 59628 h 8773201"/>
                  <a:gd name="connsiteX355" fmla="*/ 2767479 w 5259479"/>
                  <a:gd name="connsiteY355" fmla="*/ 38475 h 8773201"/>
                  <a:gd name="connsiteX356" fmla="*/ 2732344 w 5259479"/>
                  <a:gd name="connsiteY356" fmla="*/ 22327 h 8773201"/>
                  <a:gd name="connsiteX357" fmla="*/ 2660196 w 5259479"/>
                  <a:gd name="connsiteY357" fmla="*/ 3482 h 8773201"/>
                  <a:gd name="connsiteX358" fmla="*/ 2623875 w 5259479"/>
                  <a:gd name="connsiteY358" fmla="*/ 1 h 8773201"/>
                  <a:gd name="connsiteX0" fmla="*/ 2623875 w 5259479"/>
                  <a:gd name="connsiteY0" fmla="*/ 1 h 8526969"/>
                  <a:gd name="connsiteX1" fmla="*/ 2552475 w 5259479"/>
                  <a:gd name="connsiteY1" fmla="*/ 2965 h 8526969"/>
                  <a:gd name="connsiteX2" fmla="*/ 2485037 w 5259479"/>
                  <a:gd name="connsiteY2" fmla="*/ 16553 h 8526969"/>
                  <a:gd name="connsiteX3" fmla="*/ 2424334 w 5259479"/>
                  <a:gd name="connsiteY3" fmla="*/ 37632 h 8526969"/>
                  <a:gd name="connsiteX4" fmla="*/ 2373136 w 5259479"/>
                  <a:gd name="connsiteY4" fmla="*/ 63069 h 8526969"/>
                  <a:gd name="connsiteX5" fmla="*/ 2337723 w 5259479"/>
                  <a:gd name="connsiteY5" fmla="*/ 88171 h 8526969"/>
                  <a:gd name="connsiteX6" fmla="*/ 2306082 w 5259479"/>
                  <a:gd name="connsiteY6" fmla="*/ 125125 h 8526969"/>
                  <a:gd name="connsiteX7" fmla="*/ 2270898 w 5259479"/>
                  <a:gd name="connsiteY7" fmla="*/ 178520 h 8526969"/>
                  <a:gd name="connsiteX8" fmla="*/ 2232961 w 5259479"/>
                  <a:gd name="connsiteY8" fmla="*/ 246483 h 8526969"/>
                  <a:gd name="connsiteX9" fmla="*/ 2213207 w 5259479"/>
                  <a:gd name="connsiteY9" fmla="*/ 285344 h 8526969"/>
                  <a:gd name="connsiteX10" fmla="*/ 2193060 w 5259479"/>
                  <a:gd name="connsiteY10" fmla="*/ 327146 h 8526969"/>
                  <a:gd name="connsiteX11" fmla="*/ 2172620 w 5259479"/>
                  <a:gd name="connsiteY11" fmla="*/ 371655 h 8526969"/>
                  <a:gd name="connsiteX12" fmla="*/ 2151986 w 5259479"/>
                  <a:gd name="connsiteY12" fmla="*/ 418638 h 8526969"/>
                  <a:gd name="connsiteX13" fmla="*/ 2131255 w 5259479"/>
                  <a:gd name="connsiteY13" fmla="*/ 467860 h 8526969"/>
                  <a:gd name="connsiteX14" fmla="*/ 2110527 w 5259479"/>
                  <a:gd name="connsiteY14" fmla="*/ 519089 h 8526969"/>
                  <a:gd name="connsiteX15" fmla="*/ 2089900 w 5259479"/>
                  <a:gd name="connsiteY15" fmla="*/ 572089 h 8526969"/>
                  <a:gd name="connsiteX16" fmla="*/ 2069473 w 5259479"/>
                  <a:gd name="connsiteY16" fmla="*/ 626628 h 8526969"/>
                  <a:gd name="connsiteX17" fmla="*/ 2049346 w 5259479"/>
                  <a:gd name="connsiteY17" fmla="*/ 682471 h 8526969"/>
                  <a:gd name="connsiteX18" fmla="*/ 2029615 w 5259479"/>
                  <a:gd name="connsiteY18" fmla="*/ 739386 h 8526969"/>
                  <a:gd name="connsiteX19" fmla="*/ 2010382 w 5259479"/>
                  <a:gd name="connsiteY19" fmla="*/ 797137 h 8526969"/>
                  <a:gd name="connsiteX20" fmla="*/ 1991743 w 5259479"/>
                  <a:gd name="connsiteY20" fmla="*/ 855491 h 8526969"/>
                  <a:gd name="connsiteX21" fmla="*/ 1973797 w 5259479"/>
                  <a:gd name="connsiteY21" fmla="*/ 914215 h 8526969"/>
                  <a:gd name="connsiteX22" fmla="*/ 1956644 w 5259479"/>
                  <a:gd name="connsiteY22" fmla="*/ 973075 h 8526969"/>
                  <a:gd name="connsiteX23" fmla="*/ 1940383 w 5259479"/>
                  <a:gd name="connsiteY23" fmla="*/ 1031836 h 8526969"/>
                  <a:gd name="connsiteX24" fmla="*/ 1925111 w 5259479"/>
                  <a:gd name="connsiteY24" fmla="*/ 1090266 h 8526969"/>
                  <a:gd name="connsiteX25" fmla="*/ 1910928 w 5259479"/>
                  <a:gd name="connsiteY25" fmla="*/ 1148130 h 8526969"/>
                  <a:gd name="connsiteX26" fmla="*/ 1897932 w 5259479"/>
                  <a:gd name="connsiteY26" fmla="*/ 1205195 h 8526969"/>
                  <a:gd name="connsiteX27" fmla="*/ 1886222 w 5259479"/>
                  <a:gd name="connsiteY27" fmla="*/ 1261226 h 8526969"/>
                  <a:gd name="connsiteX28" fmla="*/ 1875896 w 5259479"/>
                  <a:gd name="connsiteY28" fmla="*/ 1315991 h 8526969"/>
                  <a:gd name="connsiteX29" fmla="*/ 1867055 w 5259479"/>
                  <a:gd name="connsiteY29" fmla="*/ 1369254 h 8526969"/>
                  <a:gd name="connsiteX30" fmla="*/ 1859795 w 5259479"/>
                  <a:gd name="connsiteY30" fmla="*/ 1420784 h 8526969"/>
                  <a:gd name="connsiteX31" fmla="*/ 1854216 w 5259479"/>
                  <a:gd name="connsiteY31" fmla="*/ 1470344 h 8526969"/>
                  <a:gd name="connsiteX32" fmla="*/ 1848370 w 5259479"/>
                  <a:gd name="connsiteY32" fmla="*/ 1517495 h 8526969"/>
                  <a:gd name="connsiteX33" fmla="*/ 1840064 w 5259479"/>
                  <a:gd name="connsiteY33" fmla="*/ 1564999 h 8526969"/>
                  <a:gd name="connsiteX34" fmla="*/ 1829446 w 5259479"/>
                  <a:gd name="connsiteY34" fmla="*/ 1612803 h 8526969"/>
                  <a:gd name="connsiteX35" fmla="*/ 1816665 w 5259479"/>
                  <a:gd name="connsiteY35" fmla="*/ 1660859 h 8526969"/>
                  <a:gd name="connsiteX36" fmla="*/ 1801871 w 5259479"/>
                  <a:gd name="connsiteY36" fmla="*/ 1709114 h 8526969"/>
                  <a:gd name="connsiteX37" fmla="*/ 1785213 w 5259479"/>
                  <a:gd name="connsiteY37" fmla="*/ 1757518 h 8526969"/>
                  <a:gd name="connsiteX38" fmla="*/ 1766840 w 5259479"/>
                  <a:gd name="connsiteY38" fmla="*/ 1806019 h 8526969"/>
                  <a:gd name="connsiteX39" fmla="*/ 1746901 w 5259479"/>
                  <a:gd name="connsiteY39" fmla="*/ 1854568 h 8526969"/>
                  <a:gd name="connsiteX40" fmla="*/ 1725546 w 5259479"/>
                  <a:gd name="connsiteY40" fmla="*/ 1903112 h 8526969"/>
                  <a:gd name="connsiteX41" fmla="*/ 1702923 w 5259479"/>
                  <a:gd name="connsiteY41" fmla="*/ 1951602 h 8526969"/>
                  <a:gd name="connsiteX42" fmla="*/ 1679182 w 5259479"/>
                  <a:gd name="connsiteY42" fmla="*/ 1999986 h 8526969"/>
                  <a:gd name="connsiteX43" fmla="*/ 1654471 w 5259479"/>
                  <a:gd name="connsiteY43" fmla="*/ 2048213 h 8526969"/>
                  <a:gd name="connsiteX44" fmla="*/ 1628941 w 5259479"/>
                  <a:gd name="connsiteY44" fmla="*/ 2096232 h 8526969"/>
                  <a:gd name="connsiteX45" fmla="*/ 1602740 w 5259479"/>
                  <a:gd name="connsiteY45" fmla="*/ 2143993 h 8526969"/>
                  <a:gd name="connsiteX46" fmla="*/ 1576017 w 5259479"/>
                  <a:gd name="connsiteY46" fmla="*/ 2191444 h 8526969"/>
                  <a:gd name="connsiteX47" fmla="*/ 1548922 w 5259479"/>
                  <a:gd name="connsiteY47" fmla="*/ 2238535 h 8526969"/>
                  <a:gd name="connsiteX48" fmla="*/ 1521604 w 5259479"/>
                  <a:gd name="connsiteY48" fmla="*/ 2285214 h 8526969"/>
                  <a:gd name="connsiteX49" fmla="*/ 1494211 w 5259479"/>
                  <a:gd name="connsiteY49" fmla="*/ 2331431 h 8526969"/>
                  <a:gd name="connsiteX50" fmla="*/ 1413080 w 5259479"/>
                  <a:gd name="connsiteY50" fmla="*/ 2466799 h 8526969"/>
                  <a:gd name="connsiteX51" fmla="*/ 1361356 w 5259479"/>
                  <a:gd name="connsiteY51" fmla="*/ 2553799 h 8526969"/>
                  <a:gd name="connsiteX52" fmla="*/ 1336651 w 5259479"/>
                  <a:gd name="connsiteY52" fmla="*/ 2596173 h 8526969"/>
                  <a:gd name="connsiteX53" fmla="*/ 1312916 w 5259479"/>
                  <a:gd name="connsiteY53" fmla="*/ 2637729 h 8526969"/>
                  <a:gd name="connsiteX54" fmla="*/ 1290299 w 5259479"/>
                  <a:gd name="connsiteY54" fmla="*/ 2678414 h 8526969"/>
                  <a:gd name="connsiteX55" fmla="*/ 1268952 w 5259479"/>
                  <a:gd name="connsiteY55" fmla="*/ 2718179 h 8526969"/>
                  <a:gd name="connsiteX56" fmla="*/ 1249021 w 5259479"/>
                  <a:gd name="connsiteY56" fmla="*/ 2756972 h 8526969"/>
                  <a:gd name="connsiteX57" fmla="*/ 1230658 w 5259479"/>
                  <a:gd name="connsiteY57" fmla="*/ 2794743 h 8526969"/>
                  <a:gd name="connsiteX58" fmla="*/ 1214010 w 5259479"/>
                  <a:gd name="connsiteY58" fmla="*/ 2831441 h 8526969"/>
                  <a:gd name="connsiteX59" fmla="*/ 1199227 w 5259479"/>
                  <a:gd name="connsiteY59" fmla="*/ 2867014 h 8526969"/>
                  <a:gd name="connsiteX60" fmla="*/ 1182861 w 5259479"/>
                  <a:gd name="connsiteY60" fmla="*/ 2908144 h 8526969"/>
                  <a:gd name="connsiteX61" fmla="*/ 1090179 w 5259479"/>
                  <a:gd name="connsiteY61" fmla="*/ 3137377 h 8526969"/>
                  <a:gd name="connsiteX62" fmla="*/ 1050646 w 5259479"/>
                  <a:gd name="connsiteY62" fmla="*/ 3237123 h 8526969"/>
                  <a:gd name="connsiteX63" fmla="*/ 1030910 w 5259479"/>
                  <a:gd name="connsiteY63" fmla="*/ 3288088 h 8526969"/>
                  <a:gd name="connsiteX64" fmla="*/ 1011381 w 5259479"/>
                  <a:gd name="connsiteY64" fmla="*/ 3339572 h 8526969"/>
                  <a:gd name="connsiteX65" fmla="*/ 992198 w 5259479"/>
                  <a:gd name="connsiteY65" fmla="*/ 3391415 h 8526969"/>
                  <a:gd name="connsiteX66" fmla="*/ 973501 w 5259479"/>
                  <a:gd name="connsiteY66" fmla="*/ 3443460 h 8526969"/>
                  <a:gd name="connsiteX67" fmla="*/ 955430 w 5259479"/>
                  <a:gd name="connsiteY67" fmla="*/ 3495547 h 8526969"/>
                  <a:gd name="connsiteX68" fmla="*/ 938124 w 5259479"/>
                  <a:gd name="connsiteY68" fmla="*/ 3547520 h 8526969"/>
                  <a:gd name="connsiteX69" fmla="*/ 921723 w 5259479"/>
                  <a:gd name="connsiteY69" fmla="*/ 3599220 h 8526969"/>
                  <a:gd name="connsiteX70" fmla="*/ 906366 w 5259479"/>
                  <a:gd name="connsiteY70" fmla="*/ 3650488 h 8526969"/>
                  <a:gd name="connsiteX71" fmla="*/ 892193 w 5259479"/>
                  <a:gd name="connsiteY71" fmla="*/ 3701167 h 8526969"/>
                  <a:gd name="connsiteX72" fmla="*/ 879343 w 5259479"/>
                  <a:gd name="connsiteY72" fmla="*/ 3751098 h 8526969"/>
                  <a:gd name="connsiteX73" fmla="*/ 867956 w 5259479"/>
                  <a:gd name="connsiteY73" fmla="*/ 3800123 h 8526969"/>
                  <a:gd name="connsiteX74" fmla="*/ 858172 w 5259479"/>
                  <a:gd name="connsiteY74" fmla="*/ 3848085 h 8526969"/>
                  <a:gd name="connsiteX75" fmla="*/ 850130 w 5259479"/>
                  <a:gd name="connsiteY75" fmla="*/ 3894824 h 8526969"/>
                  <a:gd name="connsiteX76" fmla="*/ 843970 w 5259479"/>
                  <a:gd name="connsiteY76" fmla="*/ 3940183 h 8526969"/>
                  <a:gd name="connsiteX77" fmla="*/ 839831 w 5259479"/>
                  <a:gd name="connsiteY77" fmla="*/ 3984003 h 8526969"/>
                  <a:gd name="connsiteX78" fmla="*/ 837853 w 5259479"/>
                  <a:gd name="connsiteY78" fmla="*/ 4026126 h 8526969"/>
                  <a:gd name="connsiteX79" fmla="*/ 838176 w 5259479"/>
                  <a:gd name="connsiteY79" fmla="*/ 4066395 h 8526969"/>
                  <a:gd name="connsiteX80" fmla="*/ 840939 w 5259479"/>
                  <a:gd name="connsiteY80" fmla="*/ 4104651 h 8526969"/>
                  <a:gd name="connsiteX81" fmla="*/ 846281 w 5259479"/>
                  <a:gd name="connsiteY81" fmla="*/ 4140735 h 8526969"/>
                  <a:gd name="connsiteX82" fmla="*/ 857292 w 5259479"/>
                  <a:gd name="connsiteY82" fmla="*/ 4199215 h 8526969"/>
                  <a:gd name="connsiteX83" fmla="*/ 868749 w 5259479"/>
                  <a:gd name="connsiteY83" fmla="*/ 4263465 h 8526969"/>
                  <a:gd name="connsiteX84" fmla="*/ 880013 w 5259479"/>
                  <a:gd name="connsiteY84" fmla="*/ 4333250 h 8526969"/>
                  <a:gd name="connsiteX85" fmla="*/ 890446 w 5259479"/>
                  <a:gd name="connsiteY85" fmla="*/ 4408334 h 8526969"/>
                  <a:gd name="connsiteX86" fmla="*/ 895153 w 5259479"/>
                  <a:gd name="connsiteY86" fmla="*/ 4447789 h 8526969"/>
                  <a:gd name="connsiteX87" fmla="*/ 899412 w 5259479"/>
                  <a:gd name="connsiteY87" fmla="*/ 4488481 h 8526969"/>
                  <a:gd name="connsiteX88" fmla="*/ 903146 w 5259479"/>
                  <a:gd name="connsiteY88" fmla="*/ 4530379 h 8526969"/>
                  <a:gd name="connsiteX89" fmla="*/ 906273 w 5259479"/>
                  <a:gd name="connsiteY89" fmla="*/ 4573455 h 8526969"/>
                  <a:gd name="connsiteX90" fmla="*/ 908714 w 5259479"/>
                  <a:gd name="connsiteY90" fmla="*/ 4617680 h 8526969"/>
                  <a:gd name="connsiteX91" fmla="*/ 910390 w 5259479"/>
                  <a:gd name="connsiteY91" fmla="*/ 4663022 h 8526969"/>
                  <a:gd name="connsiteX92" fmla="*/ 911220 w 5259479"/>
                  <a:gd name="connsiteY92" fmla="*/ 4709454 h 8526969"/>
                  <a:gd name="connsiteX93" fmla="*/ 911126 w 5259479"/>
                  <a:gd name="connsiteY93" fmla="*/ 4756946 h 8526969"/>
                  <a:gd name="connsiteX94" fmla="*/ 910027 w 5259479"/>
                  <a:gd name="connsiteY94" fmla="*/ 4805468 h 8526969"/>
                  <a:gd name="connsiteX95" fmla="*/ 907844 w 5259479"/>
                  <a:gd name="connsiteY95" fmla="*/ 4854990 h 8526969"/>
                  <a:gd name="connsiteX96" fmla="*/ 904496 w 5259479"/>
                  <a:gd name="connsiteY96" fmla="*/ 4905484 h 8526969"/>
                  <a:gd name="connsiteX97" fmla="*/ 899905 w 5259479"/>
                  <a:gd name="connsiteY97" fmla="*/ 4956920 h 8526969"/>
                  <a:gd name="connsiteX98" fmla="*/ 893990 w 5259479"/>
                  <a:gd name="connsiteY98" fmla="*/ 5009268 h 8526969"/>
                  <a:gd name="connsiteX99" fmla="*/ 886672 w 5259479"/>
                  <a:gd name="connsiteY99" fmla="*/ 5062500 h 8526969"/>
                  <a:gd name="connsiteX100" fmla="*/ 877871 w 5259479"/>
                  <a:gd name="connsiteY100" fmla="*/ 5116584 h 8526969"/>
                  <a:gd name="connsiteX101" fmla="*/ 867508 w 5259479"/>
                  <a:gd name="connsiteY101" fmla="*/ 5171493 h 8526969"/>
                  <a:gd name="connsiteX102" fmla="*/ 855502 w 5259479"/>
                  <a:gd name="connsiteY102" fmla="*/ 5227197 h 8526969"/>
                  <a:gd name="connsiteX103" fmla="*/ 841774 w 5259479"/>
                  <a:gd name="connsiteY103" fmla="*/ 5283665 h 8526969"/>
                  <a:gd name="connsiteX104" fmla="*/ 826244 w 5259479"/>
                  <a:gd name="connsiteY104" fmla="*/ 5340870 h 8526969"/>
                  <a:gd name="connsiteX105" fmla="*/ 808833 w 5259479"/>
                  <a:gd name="connsiteY105" fmla="*/ 5398780 h 8526969"/>
                  <a:gd name="connsiteX106" fmla="*/ 789461 w 5259479"/>
                  <a:gd name="connsiteY106" fmla="*/ 5457368 h 8526969"/>
                  <a:gd name="connsiteX107" fmla="*/ 768047 w 5259479"/>
                  <a:gd name="connsiteY107" fmla="*/ 5516603 h 8526969"/>
                  <a:gd name="connsiteX108" fmla="*/ 744513 w 5259479"/>
                  <a:gd name="connsiteY108" fmla="*/ 5576455 h 8526969"/>
                  <a:gd name="connsiteX109" fmla="*/ 718779 w 5259479"/>
                  <a:gd name="connsiteY109" fmla="*/ 5636897 h 8526969"/>
                  <a:gd name="connsiteX110" fmla="*/ 690765 w 5259479"/>
                  <a:gd name="connsiteY110" fmla="*/ 5697897 h 8526969"/>
                  <a:gd name="connsiteX111" fmla="*/ 660391 w 5259479"/>
                  <a:gd name="connsiteY111" fmla="*/ 5759427 h 8526969"/>
                  <a:gd name="connsiteX112" fmla="*/ 637466 w 5259479"/>
                  <a:gd name="connsiteY112" fmla="*/ 5803204 h 8526969"/>
                  <a:gd name="connsiteX113" fmla="*/ 613400 w 5259479"/>
                  <a:gd name="connsiteY113" fmla="*/ 5847006 h 8526969"/>
                  <a:gd name="connsiteX114" fmla="*/ 588263 w 5259479"/>
                  <a:gd name="connsiteY114" fmla="*/ 5890792 h 8526969"/>
                  <a:gd name="connsiteX115" fmla="*/ 562125 w 5259479"/>
                  <a:gd name="connsiteY115" fmla="*/ 5934520 h 8526969"/>
                  <a:gd name="connsiteX116" fmla="*/ 535055 w 5259479"/>
                  <a:gd name="connsiteY116" fmla="*/ 5978150 h 8526969"/>
                  <a:gd name="connsiteX117" fmla="*/ 507124 w 5259479"/>
                  <a:gd name="connsiteY117" fmla="*/ 6021642 h 8526969"/>
                  <a:gd name="connsiteX118" fmla="*/ 478401 w 5259479"/>
                  <a:gd name="connsiteY118" fmla="*/ 6064955 h 8526969"/>
                  <a:gd name="connsiteX119" fmla="*/ 448956 w 5259479"/>
                  <a:gd name="connsiteY119" fmla="*/ 6108049 h 8526969"/>
                  <a:gd name="connsiteX120" fmla="*/ 418859 w 5259479"/>
                  <a:gd name="connsiteY120" fmla="*/ 6150882 h 8526969"/>
                  <a:gd name="connsiteX121" fmla="*/ 388180 w 5259479"/>
                  <a:gd name="connsiteY121" fmla="*/ 6193414 h 8526969"/>
                  <a:gd name="connsiteX122" fmla="*/ 356987 w 5259479"/>
                  <a:gd name="connsiteY122" fmla="*/ 6235604 h 8526969"/>
                  <a:gd name="connsiteX123" fmla="*/ 325352 w 5259479"/>
                  <a:gd name="connsiteY123" fmla="*/ 6277412 h 8526969"/>
                  <a:gd name="connsiteX124" fmla="*/ 293344 w 5259479"/>
                  <a:gd name="connsiteY124" fmla="*/ 6318797 h 8526969"/>
                  <a:gd name="connsiteX125" fmla="*/ 261033 w 5259479"/>
                  <a:gd name="connsiteY125" fmla="*/ 6359719 h 8526969"/>
                  <a:gd name="connsiteX126" fmla="*/ 228488 w 5259479"/>
                  <a:gd name="connsiteY126" fmla="*/ 6400136 h 8526969"/>
                  <a:gd name="connsiteX127" fmla="*/ 195780 w 5259479"/>
                  <a:gd name="connsiteY127" fmla="*/ 6440009 h 8526969"/>
                  <a:gd name="connsiteX128" fmla="*/ 162978 w 5259479"/>
                  <a:gd name="connsiteY128" fmla="*/ 6479296 h 8526969"/>
                  <a:gd name="connsiteX129" fmla="*/ 130151 w 5259479"/>
                  <a:gd name="connsiteY129" fmla="*/ 6517957 h 8526969"/>
                  <a:gd name="connsiteX130" fmla="*/ 97371 w 5259479"/>
                  <a:gd name="connsiteY130" fmla="*/ 6555951 h 8526969"/>
                  <a:gd name="connsiteX131" fmla="*/ 64706 w 5259479"/>
                  <a:gd name="connsiteY131" fmla="*/ 6593237 h 8526969"/>
                  <a:gd name="connsiteX132" fmla="*/ 32226 w 5259479"/>
                  <a:gd name="connsiteY132" fmla="*/ 6629776 h 8526969"/>
                  <a:gd name="connsiteX133" fmla="*/ 1 w 5259479"/>
                  <a:gd name="connsiteY133" fmla="*/ 6665525 h 8526969"/>
                  <a:gd name="connsiteX134" fmla="*/ 1925468 w 5259479"/>
                  <a:gd name="connsiteY134" fmla="*/ 8526968 h 8526969"/>
                  <a:gd name="connsiteX135" fmla="*/ 2303914 w 5259479"/>
                  <a:gd name="connsiteY135" fmla="*/ 7971992 h 8526969"/>
                  <a:gd name="connsiteX136" fmla="*/ 2740934 w 5259479"/>
                  <a:gd name="connsiteY136" fmla="*/ 7383855 h 8526969"/>
                  <a:gd name="connsiteX137" fmla="*/ 3078027 w 5259479"/>
                  <a:gd name="connsiteY137" fmla="*/ 7038139 h 8526969"/>
                  <a:gd name="connsiteX138" fmla="*/ 3080871 w 5259479"/>
                  <a:gd name="connsiteY138" fmla="*/ 7036399 h 8526969"/>
                  <a:gd name="connsiteX139" fmla="*/ 3272993 w 5259479"/>
                  <a:gd name="connsiteY139" fmla="*/ 6935271 h 8526969"/>
                  <a:gd name="connsiteX140" fmla="*/ 3446055 w 5259479"/>
                  <a:gd name="connsiteY140" fmla="*/ 6822161 h 8526969"/>
                  <a:gd name="connsiteX141" fmla="*/ 3704930 w 5259479"/>
                  <a:gd name="connsiteY141" fmla="*/ 6622123 h 8526969"/>
                  <a:gd name="connsiteX142" fmla="*/ 4305088 w 5259479"/>
                  <a:gd name="connsiteY142" fmla="*/ 5827524 h 8526969"/>
                  <a:gd name="connsiteX143" fmla="*/ 4321265 w 5259479"/>
                  <a:gd name="connsiteY143" fmla="*/ 5821269 h 8526969"/>
                  <a:gd name="connsiteX144" fmla="*/ 4358883 w 5259479"/>
                  <a:gd name="connsiteY144" fmla="*/ 5801972 h 8526969"/>
                  <a:gd name="connsiteX145" fmla="*/ 4401577 w 5259479"/>
                  <a:gd name="connsiteY145" fmla="*/ 5768834 h 8526969"/>
                  <a:gd name="connsiteX146" fmla="*/ 4432977 w 5259479"/>
                  <a:gd name="connsiteY146" fmla="*/ 5721060 h 8526969"/>
                  <a:gd name="connsiteX147" fmla="*/ 4446334 w 5259479"/>
                  <a:gd name="connsiteY147" fmla="*/ 5692997 h 8526969"/>
                  <a:gd name="connsiteX148" fmla="*/ 4467324 w 5259479"/>
                  <a:gd name="connsiteY148" fmla="*/ 5658715 h 8526969"/>
                  <a:gd name="connsiteX149" fmla="*/ 4494642 w 5259479"/>
                  <a:gd name="connsiteY149" fmla="*/ 5619365 h 8526969"/>
                  <a:gd name="connsiteX150" fmla="*/ 4526983 w 5259479"/>
                  <a:gd name="connsiteY150" fmla="*/ 5576097 h 8526969"/>
                  <a:gd name="connsiteX151" fmla="*/ 4563041 w 5259479"/>
                  <a:gd name="connsiteY151" fmla="*/ 5530061 h 8526969"/>
                  <a:gd name="connsiteX152" fmla="*/ 4601511 w 5259479"/>
                  <a:gd name="connsiteY152" fmla="*/ 5482407 h 8526969"/>
                  <a:gd name="connsiteX153" fmla="*/ 4641089 w 5259479"/>
                  <a:gd name="connsiteY153" fmla="*/ 5434286 h 8526969"/>
                  <a:gd name="connsiteX154" fmla="*/ 4718346 w 5259479"/>
                  <a:gd name="connsiteY154" fmla="*/ 5341241 h 8526969"/>
                  <a:gd name="connsiteX155" fmla="*/ 4750147 w 5259479"/>
                  <a:gd name="connsiteY155" fmla="*/ 5301708 h 8526969"/>
                  <a:gd name="connsiteX156" fmla="*/ 4779429 w 5259479"/>
                  <a:gd name="connsiteY156" fmla="*/ 5262520 h 8526969"/>
                  <a:gd name="connsiteX157" fmla="*/ 4805842 w 5259479"/>
                  <a:gd name="connsiteY157" fmla="*/ 5223037 h 8526969"/>
                  <a:gd name="connsiteX158" fmla="*/ 4829040 w 5259479"/>
                  <a:gd name="connsiteY158" fmla="*/ 5182623 h 8526969"/>
                  <a:gd name="connsiteX159" fmla="*/ 4848675 w 5259479"/>
                  <a:gd name="connsiteY159" fmla="*/ 5140638 h 8526969"/>
                  <a:gd name="connsiteX160" fmla="*/ 4864397 w 5259479"/>
                  <a:gd name="connsiteY160" fmla="*/ 5096445 h 8526969"/>
                  <a:gd name="connsiteX161" fmla="*/ 4875860 w 5259479"/>
                  <a:gd name="connsiteY161" fmla="*/ 5049406 h 8526969"/>
                  <a:gd name="connsiteX162" fmla="*/ 4882716 w 5259479"/>
                  <a:gd name="connsiteY162" fmla="*/ 4998882 h 8526969"/>
                  <a:gd name="connsiteX163" fmla="*/ 4884615 w 5259479"/>
                  <a:gd name="connsiteY163" fmla="*/ 4944235 h 8526969"/>
                  <a:gd name="connsiteX164" fmla="*/ 4881211 w 5259479"/>
                  <a:gd name="connsiteY164" fmla="*/ 4884828 h 8526969"/>
                  <a:gd name="connsiteX165" fmla="*/ 4877518 w 5259479"/>
                  <a:gd name="connsiteY165" fmla="*/ 4832728 h 8526969"/>
                  <a:gd name="connsiteX166" fmla="*/ 4877761 w 5259479"/>
                  <a:gd name="connsiteY166" fmla="*/ 4788104 h 8526969"/>
                  <a:gd name="connsiteX167" fmla="*/ 4882253 w 5259479"/>
                  <a:gd name="connsiteY167" fmla="*/ 4749335 h 8526969"/>
                  <a:gd name="connsiteX168" fmla="*/ 4905234 w 5259479"/>
                  <a:gd name="connsiteY168" fmla="*/ 4682887 h 8526969"/>
                  <a:gd name="connsiteX169" fmla="*/ 4948967 w 5259479"/>
                  <a:gd name="connsiteY169" fmla="*/ 4620429 h 8526969"/>
                  <a:gd name="connsiteX170" fmla="*/ 4979398 w 5259479"/>
                  <a:gd name="connsiteY170" fmla="*/ 4586647 h 8526969"/>
                  <a:gd name="connsiteX171" fmla="*/ 5015956 w 5259479"/>
                  <a:gd name="connsiteY171" fmla="*/ 4549004 h 8526969"/>
                  <a:gd name="connsiteX172" fmla="*/ 5108706 w 5259479"/>
                  <a:gd name="connsiteY172" fmla="*/ 4455657 h 8526969"/>
                  <a:gd name="connsiteX173" fmla="*/ 5141040 w 5259479"/>
                  <a:gd name="connsiteY173" fmla="*/ 4419043 h 8526969"/>
                  <a:gd name="connsiteX174" fmla="*/ 5169194 w 5259479"/>
                  <a:gd name="connsiteY174" fmla="*/ 4379812 h 8526969"/>
                  <a:gd name="connsiteX175" fmla="*/ 5193289 w 5259479"/>
                  <a:gd name="connsiteY175" fmla="*/ 4338319 h 8526969"/>
                  <a:gd name="connsiteX176" fmla="*/ 5213449 w 5259479"/>
                  <a:gd name="connsiteY176" fmla="*/ 4294915 h 8526969"/>
                  <a:gd name="connsiteX177" fmla="*/ 5229794 w 5259479"/>
                  <a:gd name="connsiteY177" fmla="*/ 4249953 h 8526969"/>
                  <a:gd name="connsiteX178" fmla="*/ 5242448 w 5259479"/>
                  <a:gd name="connsiteY178" fmla="*/ 4203787 h 8526969"/>
                  <a:gd name="connsiteX179" fmla="*/ 5251532 w 5259479"/>
                  <a:gd name="connsiteY179" fmla="*/ 4156769 h 8526969"/>
                  <a:gd name="connsiteX180" fmla="*/ 5257168 w 5259479"/>
                  <a:gd name="connsiteY180" fmla="*/ 4109251 h 8526969"/>
                  <a:gd name="connsiteX181" fmla="*/ 5259478 w 5259479"/>
                  <a:gd name="connsiteY181" fmla="*/ 4061588 h 8526969"/>
                  <a:gd name="connsiteX182" fmla="*/ 5258584 w 5259479"/>
                  <a:gd name="connsiteY182" fmla="*/ 4014131 h 8526969"/>
                  <a:gd name="connsiteX183" fmla="*/ 5254609 w 5259479"/>
                  <a:gd name="connsiteY183" fmla="*/ 3967233 h 8526969"/>
                  <a:gd name="connsiteX184" fmla="*/ 5247674 w 5259479"/>
                  <a:gd name="connsiteY184" fmla="*/ 3921248 h 8526969"/>
                  <a:gd name="connsiteX185" fmla="*/ 5237902 w 5259479"/>
                  <a:gd name="connsiteY185" fmla="*/ 3876528 h 8526969"/>
                  <a:gd name="connsiteX186" fmla="*/ 5225414 w 5259479"/>
                  <a:gd name="connsiteY186" fmla="*/ 3833426 h 8526969"/>
                  <a:gd name="connsiteX187" fmla="*/ 5210333 w 5259479"/>
                  <a:gd name="connsiteY187" fmla="*/ 3792295 h 8526969"/>
                  <a:gd name="connsiteX188" fmla="*/ 5192781 w 5259479"/>
                  <a:gd name="connsiteY188" fmla="*/ 3753487 h 8526969"/>
                  <a:gd name="connsiteX189" fmla="*/ 5172879 w 5259479"/>
                  <a:gd name="connsiteY189" fmla="*/ 3717355 h 8526969"/>
                  <a:gd name="connsiteX190" fmla="*/ 5142505 w 5259479"/>
                  <a:gd name="connsiteY190" fmla="*/ 3666739 h 8526969"/>
                  <a:gd name="connsiteX191" fmla="*/ 5116501 w 5259479"/>
                  <a:gd name="connsiteY191" fmla="*/ 3621031 h 8526969"/>
                  <a:gd name="connsiteX192" fmla="*/ 5095056 w 5259479"/>
                  <a:gd name="connsiteY192" fmla="*/ 3578831 h 8526969"/>
                  <a:gd name="connsiteX193" fmla="*/ 5078361 w 5259479"/>
                  <a:gd name="connsiteY193" fmla="*/ 3538740 h 8526969"/>
                  <a:gd name="connsiteX194" fmla="*/ 5066605 w 5259479"/>
                  <a:gd name="connsiteY194" fmla="*/ 3499357 h 8526969"/>
                  <a:gd name="connsiteX195" fmla="*/ 5059977 w 5259479"/>
                  <a:gd name="connsiteY195" fmla="*/ 3459283 h 8526969"/>
                  <a:gd name="connsiteX196" fmla="*/ 5058668 w 5259479"/>
                  <a:gd name="connsiteY196" fmla="*/ 3417118 h 8526969"/>
                  <a:gd name="connsiteX197" fmla="*/ 5062867 w 5259479"/>
                  <a:gd name="connsiteY197" fmla="*/ 3371463 h 8526969"/>
                  <a:gd name="connsiteX198" fmla="*/ 5072763 w 5259479"/>
                  <a:gd name="connsiteY198" fmla="*/ 3320916 h 8526969"/>
                  <a:gd name="connsiteX199" fmla="*/ 5088547 w 5259479"/>
                  <a:gd name="connsiteY199" fmla="*/ 3264079 h 8526969"/>
                  <a:gd name="connsiteX200" fmla="*/ 5110408 w 5259479"/>
                  <a:gd name="connsiteY200" fmla="*/ 3199551 h 8526969"/>
                  <a:gd name="connsiteX201" fmla="*/ 5127289 w 5259479"/>
                  <a:gd name="connsiteY201" fmla="*/ 3145509 h 8526969"/>
                  <a:gd name="connsiteX202" fmla="*/ 5138976 w 5259479"/>
                  <a:gd name="connsiteY202" fmla="*/ 3091646 h 8526969"/>
                  <a:gd name="connsiteX203" fmla="*/ 5145790 w 5259479"/>
                  <a:gd name="connsiteY203" fmla="*/ 3038251 h 8526969"/>
                  <a:gd name="connsiteX204" fmla="*/ 5148055 w 5259479"/>
                  <a:gd name="connsiteY204" fmla="*/ 2985612 h 8526969"/>
                  <a:gd name="connsiteX205" fmla="*/ 5146091 w 5259479"/>
                  <a:gd name="connsiteY205" fmla="*/ 2934017 h 8526969"/>
                  <a:gd name="connsiteX206" fmla="*/ 5140222 w 5259479"/>
                  <a:gd name="connsiteY206" fmla="*/ 2883752 h 8526969"/>
                  <a:gd name="connsiteX207" fmla="*/ 5130769 w 5259479"/>
                  <a:gd name="connsiteY207" fmla="*/ 2835107 h 8526969"/>
                  <a:gd name="connsiteX208" fmla="*/ 5118054 w 5259479"/>
                  <a:gd name="connsiteY208" fmla="*/ 2788368 h 8526969"/>
                  <a:gd name="connsiteX209" fmla="*/ 5102401 w 5259479"/>
                  <a:gd name="connsiteY209" fmla="*/ 2743824 h 8526969"/>
                  <a:gd name="connsiteX210" fmla="*/ 5084130 w 5259479"/>
                  <a:gd name="connsiteY210" fmla="*/ 2701763 h 8526969"/>
                  <a:gd name="connsiteX211" fmla="*/ 5063564 w 5259479"/>
                  <a:gd name="connsiteY211" fmla="*/ 2662471 h 8526969"/>
                  <a:gd name="connsiteX212" fmla="*/ 5041026 w 5259479"/>
                  <a:gd name="connsiteY212" fmla="*/ 2626237 h 8526969"/>
                  <a:gd name="connsiteX213" fmla="*/ 5016837 w 5259479"/>
                  <a:gd name="connsiteY213" fmla="*/ 2593349 h 8526969"/>
                  <a:gd name="connsiteX214" fmla="*/ 4991320 w 5259479"/>
                  <a:gd name="connsiteY214" fmla="*/ 2564094 h 8526969"/>
                  <a:gd name="connsiteX215" fmla="*/ 4963874 w 5259479"/>
                  <a:gd name="connsiteY215" fmla="*/ 2533860 h 8526969"/>
                  <a:gd name="connsiteX216" fmla="*/ 4934022 w 5259479"/>
                  <a:gd name="connsiteY216" fmla="*/ 2498414 h 8526969"/>
                  <a:gd name="connsiteX217" fmla="*/ 4902270 w 5259479"/>
                  <a:gd name="connsiteY217" fmla="*/ 2458607 h 8526969"/>
                  <a:gd name="connsiteX218" fmla="*/ 4869122 w 5259479"/>
                  <a:gd name="connsiteY218" fmla="*/ 2415290 h 8526969"/>
                  <a:gd name="connsiteX219" fmla="*/ 4835086 w 5259479"/>
                  <a:gd name="connsiteY219" fmla="*/ 2369314 h 8526969"/>
                  <a:gd name="connsiteX220" fmla="*/ 4800666 w 5259479"/>
                  <a:gd name="connsiteY220" fmla="*/ 2321528 h 8526969"/>
                  <a:gd name="connsiteX221" fmla="*/ 4766368 w 5259479"/>
                  <a:gd name="connsiteY221" fmla="*/ 2272784 h 8526969"/>
                  <a:gd name="connsiteX222" fmla="*/ 4732698 w 5259479"/>
                  <a:gd name="connsiteY222" fmla="*/ 2223933 h 8526969"/>
                  <a:gd name="connsiteX223" fmla="*/ 4700161 w 5259479"/>
                  <a:gd name="connsiteY223" fmla="*/ 2175824 h 8526969"/>
                  <a:gd name="connsiteX224" fmla="*/ 4669264 w 5259479"/>
                  <a:gd name="connsiteY224" fmla="*/ 2129309 h 8526969"/>
                  <a:gd name="connsiteX225" fmla="*/ 4640512 w 5259479"/>
                  <a:gd name="connsiteY225" fmla="*/ 2085239 h 8526969"/>
                  <a:gd name="connsiteX226" fmla="*/ 4614410 w 5259479"/>
                  <a:gd name="connsiteY226" fmla="*/ 2044463 h 8526969"/>
                  <a:gd name="connsiteX227" fmla="*/ 4591465 w 5259479"/>
                  <a:gd name="connsiteY227" fmla="*/ 2007832 h 8526969"/>
                  <a:gd name="connsiteX228" fmla="*/ 4572182 w 5259479"/>
                  <a:gd name="connsiteY228" fmla="*/ 1976198 h 8526969"/>
                  <a:gd name="connsiteX229" fmla="*/ 4552133 w 5259479"/>
                  <a:gd name="connsiteY229" fmla="*/ 1945333 h 8526969"/>
                  <a:gd name="connsiteX230" fmla="*/ 4526360 w 5259479"/>
                  <a:gd name="connsiteY230" fmla="*/ 1910458 h 8526969"/>
                  <a:gd name="connsiteX231" fmla="*/ 4495283 w 5259479"/>
                  <a:gd name="connsiteY231" fmla="*/ 1872956 h 8526969"/>
                  <a:gd name="connsiteX232" fmla="*/ 4459325 w 5259479"/>
                  <a:gd name="connsiteY232" fmla="*/ 1834211 h 8526969"/>
                  <a:gd name="connsiteX233" fmla="*/ 4418907 w 5259479"/>
                  <a:gd name="connsiteY233" fmla="*/ 1795605 h 8526969"/>
                  <a:gd name="connsiteX234" fmla="*/ 4374451 w 5259479"/>
                  <a:gd name="connsiteY234" fmla="*/ 1758523 h 8526969"/>
                  <a:gd name="connsiteX235" fmla="*/ 4326381 w 5259479"/>
                  <a:gd name="connsiteY235" fmla="*/ 1724347 h 8526969"/>
                  <a:gd name="connsiteX236" fmla="*/ 4275116 w 5259479"/>
                  <a:gd name="connsiteY236" fmla="*/ 1694461 h 8526969"/>
                  <a:gd name="connsiteX237" fmla="*/ 4233206 w 5259479"/>
                  <a:gd name="connsiteY237" fmla="*/ 1676458 h 8526969"/>
                  <a:gd name="connsiteX238" fmla="*/ 4189408 w 5259479"/>
                  <a:gd name="connsiteY238" fmla="*/ 1664454 h 8526969"/>
                  <a:gd name="connsiteX239" fmla="*/ 4143774 w 5259479"/>
                  <a:gd name="connsiteY239" fmla="*/ 1657661 h 8526969"/>
                  <a:gd name="connsiteX240" fmla="*/ 4096357 w 5259479"/>
                  <a:gd name="connsiteY240" fmla="*/ 1655293 h 8526969"/>
                  <a:gd name="connsiteX241" fmla="*/ 4047208 w 5259479"/>
                  <a:gd name="connsiteY241" fmla="*/ 1656563 h 8526969"/>
                  <a:gd name="connsiteX242" fmla="*/ 3996381 w 5259479"/>
                  <a:gd name="connsiteY242" fmla="*/ 1660684 h 8526969"/>
                  <a:gd name="connsiteX243" fmla="*/ 3943927 w 5259479"/>
                  <a:gd name="connsiteY243" fmla="*/ 1666869 h 8526969"/>
                  <a:gd name="connsiteX244" fmla="*/ 3889899 w 5259479"/>
                  <a:gd name="connsiteY244" fmla="*/ 1674332 h 8526969"/>
                  <a:gd name="connsiteX245" fmla="*/ 3849844 w 5259479"/>
                  <a:gd name="connsiteY245" fmla="*/ 1680915 h 8526969"/>
                  <a:gd name="connsiteX246" fmla="*/ 3803943 w 5259479"/>
                  <a:gd name="connsiteY246" fmla="*/ 1690013 h 8526969"/>
                  <a:gd name="connsiteX247" fmla="*/ 3753659 w 5259479"/>
                  <a:gd name="connsiteY247" fmla="*/ 1701435 h 8526969"/>
                  <a:gd name="connsiteX248" fmla="*/ 3700450 w 5259479"/>
                  <a:gd name="connsiteY248" fmla="*/ 1714986 h 8526969"/>
                  <a:gd name="connsiteX249" fmla="*/ 3645777 w 5259479"/>
                  <a:gd name="connsiteY249" fmla="*/ 1730475 h 8526969"/>
                  <a:gd name="connsiteX250" fmla="*/ 3591102 w 5259479"/>
                  <a:gd name="connsiteY250" fmla="*/ 1747708 h 8526969"/>
                  <a:gd name="connsiteX251" fmla="*/ 3537883 w 5259479"/>
                  <a:gd name="connsiteY251" fmla="*/ 1766493 h 8526969"/>
                  <a:gd name="connsiteX252" fmla="*/ 3487583 w 5259479"/>
                  <a:gd name="connsiteY252" fmla="*/ 1786636 h 8526969"/>
                  <a:gd name="connsiteX253" fmla="*/ 3441660 w 5259479"/>
                  <a:gd name="connsiteY253" fmla="*/ 1807946 h 8526969"/>
                  <a:gd name="connsiteX254" fmla="*/ 3401576 w 5259479"/>
                  <a:gd name="connsiteY254" fmla="*/ 1830229 h 8526969"/>
                  <a:gd name="connsiteX255" fmla="*/ 3368791 w 5259479"/>
                  <a:gd name="connsiteY255" fmla="*/ 1853292 h 8526969"/>
                  <a:gd name="connsiteX256" fmla="*/ 3330960 w 5259479"/>
                  <a:gd name="connsiteY256" fmla="*/ 1900989 h 8526969"/>
                  <a:gd name="connsiteX257" fmla="*/ 3319469 w 5259479"/>
                  <a:gd name="connsiteY257" fmla="*/ 1949993 h 8526969"/>
                  <a:gd name="connsiteX258" fmla="*/ 3319347 w 5259479"/>
                  <a:gd name="connsiteY258" fmla="*/ 1993948 h 8526969"/>
                  <a:gd name="connsiteX259" fmla="*/ 3328667 w 5259479"/>
                  <a:gd name="connsiteY259" fmla="*/ 2035160 h 8526969"/>
                  <a:gd name="connsiteX260" fmla="*/ 3345502 w 5259479"/>
                  <a:gd name="connsiteY260" fmla="*/ 2075936 h 8526969"/>
                  <a:gd name="connsiteX261" fmla="*/ 3367923 w 5259479"/>
                  <a:gd name="connsiteY261" fmla="*/ 2118586 h 8526969"/>
                  <a:gd name="connsiteX262" fmla="*/ 3394003 w 5259479"/>
                  <a:gd name="connsiteY262" fmla="*/ 2165415 h 8526969"/>
                  <a:gd name="connsiteX263" fmla="*/ 3433641 w 5259479"/>
                  <a:gd name="connsiteY263" fmla="*/ 2200113 h 8526969"/>
                  <a:gd name="connsiteX264" fmla="*/ 3453362 w 5259479"/>
                  <a:gd name="connsiteY264" fmla="*/ 2191789 h 8526969"/>
                  <a:gd name="connsiteX265" fmla="*/ 3473678 w 5259479"/>
                  <a:gd name="connsiteY265" fmla="*/ 2170118 h 8526969"/>
                  <a:gd name="connsiteX266" fmla="*/ 3495082 w 5259479"/>
                  <a:gd name="connsiteY266" fmla="*/ 2137924 h 8526969"/>
                  <a:gd name="connsiteX267" fmla="*/ 3518070 w 5259479"/>
                  <a:gd name="connsiteY267" fmla="*/ 2098036 h 8526969"/>
                  <a:gd name="connsiteX268" fmla="*/ 3543136 w 5259479"/>
                  <a:gd name="connsiteY268" fmla="*/ 2053277 h 8526969"/>
                  <a:gd name="connsiteX269" fmla="*/ 3570774 w 5259479"/>
                  <a:gd name="connsiteY269" fmla="*/ 2006475 h 8526969"/>
                  <a:gd name="connsiteX270" fmla="*/ 3609189 w 5259479"/>
                  <a:gd name="connsiteY270" fmla="*/ 1951401 h 8526969"/>
                  <a:gd name="connsiteX271" fmla="*/ 3652233 w 5259479"/>
                  <a:gd name="connsiteY271" fmla="*/ 1899962 h 8526969"/>
                  <a:gd name="connsiteX272" fmla="*/ 3696320 w 5259479"/>
                  <a:gd name="connsiteY272" fmla="*/ 1854262 h 8526969"/>
                  <a:gd name="connsiteX273" fmla="*/ 3737863 w 5259479"/>
                  <a:gd name="connsiteY273" fmla="*/ 1816401 h 8526969"/>
                  <a:gd name="connsiteX274" fmla="*/ 3773275 w 5259479"/>
                  <a:gd name="connsiteY274" fmla="*/ 1788480 h 8526969"/>
                  <a:gd name="connsiteX275" fmla="*/ 3811363 w 5259479"/>
                  <a:gd name="connsiteY275" fmla="*/ 1770865 h 8526969"/>
                  <a:gd name="connsiteX276" fmla="*/ 3807581 w 5259479"/>
                  <a:gd name="connsiteY276" fmla="*/ 1782975 h 8526969"/>
                  <a:gd name="connsiteX277" fmla="*/ 3789949 w 5259479"/>
                  <a:gd name="connsiteY277" fmla="*/ 1806761 h 8526969"/>
                  <a:gd name="connsiteX278" fmla="*/ 3727478 w 5259479"/>
                  <a:gd name="connsiteY278" fmla="*/ 1882444 h 8526969"/>
                  <a:gd name="connsiteX279" fmla="*/ 3689808 w 5259479"/>
                  <a:gd name="connsiteY279" fmla="*/ 1930881 h 8526969"/>
                  <a:gd name="connsiteX280" fmla="*/ 3652630 w 5259479"/>
                  <a:gd name="connsiteY280" fmla="*/ 1984077 h 8526969"/>
                  <a:gd name="connsiteX281" fmla="*/ 3619529 w 5259479"/>
                  <a:gd name="connsiteY281" fmla="*/ 2040302 h 8526969"/>
                  <a:gd name="connsiteX282" fmla="*/ 3594091 w 5259479"/>
                  <a:gd name="connsiteY282" fmla="*/ 2097826 h 8526969"/>
                  <a:gd name="connsiteX283" fmla="*/ 3576110 w 5259479"/>
                  <a:gd name="connsiteY283" fmla="*/ 2164811 h 8526969"/>
                  <a:gd name="connsiteX284" fmla="*/ 3568102 w 5259479"/>
                  <a:gd name="connsiteY284" fmla="*/ 2229519 h 8526969"/>
                  <a:gd name="connsiteX285" fmla="*/ 3567497 w 5259479"/>
                  <a:gd name="connsiteY285" fmla="*/ 2289169 h 8526969"/>
                  <a:gd name="connsiteX286" fmla="*/ 3571725 w 5259479"/>
                  <a:gd name="connsiteY286" fmla="*/ 2340980 h 8526969"/>
                  <a:gd name="connsiteX287" fmla="*/ 3578217 w 5259479"/>
                  <a:gd name="connsiteY287" fmla="*/ 2382174 h 8526969"/>
                  <a:gd name="connsiteX288" fmla="*/ 3584404 w 5259479"/>
                  <a:gd name="connsiteY288" fmla="*/ 2409970 h 8526969"/>
                  <a:gd name="connsiteX289" fmla="*/ 3594365 w 5259479"/>
                  <a:gd name="connsiteY289" fmla="*/ 2446136 h 8526969"/>
                  <a:gd name="connsiteX290" fmla="*/ 3594457 w 5259479"/>
                  <a:gd name="connsiteY290" fmla="*/ 2467211 h 8526969"/>
                  <a:gd name="connsiteX291" fmla="*/ 3569997 w 5259479"/>
                  <a:gd name="connsiteY291" fmla="*/ 2502618 h 8526969"/>
                  <a:gd name="connsiteX292" fmla="*/ 3504392 w 5259479"/>
                  <a:gd name="connsiteY292" fmla="*/ 2535177 h 8526969"/>
                  <a:gd name="connsiteX293" fmla="*/ 3453052 w 5259479"/>
                  <a:gd name="connsiteY293" fmla="*/ 2552690 h 8526969"/>
                  <a:gd name="connsiteX294" fmla="*/ 3387697 w 5259479"/>
                  <a:gd name="connsiteY294" fmla="*/ 2572254 h 8526969"/>
                  <a:gd name="connsiteX295" fmla="*/ 3307083 w 5259479"/>
                  <a:gd name="connsiteY295" fmla="*/ 2594790 h 8526969"/>
                  <a:gd name="connsiteX296" fmla="*/ 3209967 w 5259479"/>
                  <a:gd name="connsiteY296" fmla="*/ 2621218 h 8526969"/>
                  <a:gd name="connsiteX297" fmla="*/ 3120813 w 5259479"/>
                  <a:gd name="connsiteY297" fmla="*/ 2643797 h 8526969"/>
                  <a:gd name="connsiteX298" fmla="*/ 3044871 w 5259479"/>
                  <a:gd name="connsiteY298" fmla="*/ 2659671 h 8526969"/>
                  <a:gd name="connsiteX299" fmla="*/ 2981089 w 5259479"/>
                  <a:gd name="connsiteY299" fmla="*/ 2669208 h 8526969"/>
                  <a:gd name="connsiteX300" fmla="*/ 2928417 w 5259479"/>
                  <a:gd name="connsiteY300" fmla="*/ 2672777 h 8526969"/>
                  <a:gd name="connsiteX301" fmla="*/ 2885804 w 5259479"/>
                  <a:gd name="connsiteY301" fmla="*/ 2670746 h 8526969"/>
                  <a:gd name="connsiteX302" fmla="*/ 2826555 w 5259479"/>
                  <a:gd name="connsiteY302" fmla="*/ 2651355 h 8526969"/>
                  <a:gd name="connsiteX303" fmla="*/ 2794938 w 5259479"/>
                  <a:gd name="connsiteY303" fmla="*/ 2613980 h 8526969"/>
                  <a:gd name="connsiteX304" fmla="*/ 2782548 w 5259479"/>
                  <a:gd name="connsiteY304" fmla="*/ 2561567 h 8526969"/>
                  <a:gd name="connsiteX305" fmla="*/ 2780712 w 5259479"/>
                  <a:gd name="connsiteY305" fmla="*/ 2506720 h 8526969"/>
                  <a:gd name="connsiteX306" fmla="*/ 2781287 w 5259479"/>
                  <a:gd name="connsiteY306" fmla="*/ 2469693 h 8526969"/>
                  <a:gd name="connsiteX307" fmla="*/ 2782872 w 5259479"/>
                  <a:gd name="connsiteY307" fmla="*/ 2427312 h 8526969"/>
                  <a:gd name="connsiteX308" fmla="*/ 2785477 w 5259479"/>
                  <a:gd name="connsiteY308" fmla="*/ 2380366 h 8526969"/>
                  <a:gd name="connsiteX309" fmla="*/ 2789113 w 5259479"/>
                  <a:gd name="connsiteY309" fmla="*/ 2329639 h 8526969"/>
                  <a:gd name="connsiteX310" fmla="*/ 2793791 w 5259479"/>
                  <a:gd name="connsiteY310" fmla="*/ 2275921 h 8526969"/>
                  <a:gd name="connsiteX311" fmla="*/ 2799522 w 5259479"/>
                  <a:gd name="connsiteY311" fmla="*/ 2219997 h 8526969"/>
                  <a:gd name="connsiteX312" fmla="*/ 2806316 w 5259479"/>
                  <a:gd name="connsiteY312" fmla="*/ 2162655 h 8526969"/>
                  <a:gd name="connsiteX313" fmla="*/ 2814183 w 5259479"/>
                  <a:gd name="connsiteY313" fmla="*/ 2104681 h 8526969"/>
                  <a:gd name="connsiteX314" fmla="*/ 2823136 w 5259479"/>
                  <a:gd name="connsiteY314" fmla="*/ 2046863 h 8526969"/>
                  <a:gd name="connsiteX315" fmla="*/ 2833183 w 5259479"/>
                  <a:gd name="connsiteY315" fmla="*/ 1989988 h 8526969"/>
                  <a:gd name="connsiteX316" fmla="*/ 2844337 w 5259479"/>
                  <a:gd name="connsiteY316" fmla="*/ 1934842 h 8526969"/>
                  <a:gd name="connsiteX317" fmla="*/ 2856608 w 5259479"/>
                  <a:gd name="connsiteY317" fmla="*/ 1882214 h 8526969"/>
                  <a:gd name="connsiteX318" fmla="*/ 2870006 w 5259479"/>
                  <a:gd name="connsiteY318" fmla="*/ 1832888 h 8526969"/>
                  <a:gd name="connsiteX319" fmla="*/ 2884542 w 5259479"/>
                  <a:gd name="connsiteY319" fmla="*/ 1787654 h 8526969"/>
                  <a:gd name="connsiteX320" fmla="*/ 2893309 w 5259479"/>
                  <a:gd name="connsiteY320" fmla="*/ 1761411 h 8526969"/>
                  <a:gd name="connsiteX321" fmla="*/ 2902302 w 5259479"/>
                  <a:gd name="connsiteY321" fmla="*/ 1731893 h 8526969"/>
                  <a:gd name="connsiteX322" fmla="*/ 2920679 w 5259479"/>
                  <a:gd name="connsiteY322" fmla="*/ 1663724 h 8526969"/>
                  <a:gd name="connsiteX323" fmla="*/ 2929920 w 5259479"/>
                  <a:gd name="connsiteY323" fmla="*/ 1625418 h 8526969"/>
                  <a:gd name="connsiteX324" fmla="*/ 2939101 w 5259479"/>
                  <a:gd name="connsiteY324" fmla="*/ 1584529 h 8526969"/>
                  <a:gd name="connsiteX325" fmla="*/ 2948148 w 5259479"/>
                  <a:gd name="connsiteY325" fmla="*/ 1541229 h 8526969"/>
                  <a:gd name="connsiteX326" fmla="*/ 2956991 w 5259479"/>
                  <a:gd name="connsiteY326" fmla="*/ 1495690 h 8526969"/>
                  <a:gd name="connsiteX327" fmla="*/ 2965557 w 5259479"/>
                  <a:gd name="connsiteY327" fmla="*/ 1448085 h 8526969"/>
                  <a:gd name="connsiteX328" fmla="*/ 2973775 w 5259479"/>
                  <a:gd name="connsiteY328" fmla="*/ 1398587 h 8526969"/>
                  <a:gd name="connsiteX329" fmla="*/ 2981573 w 5259479"/>
                  <a:gd name="connsiteY329" fmla="*/ 1347369 h 8526969"/>
                  <a:gd name="connsiteX330" fmla="*/ 2988880 w 5259479"/>
                  <a:gd name="connsiteY330" fmla="*/ 1294603 h 8526969"/>
                  <a:gd name="connsiteX331" fmla="*/ 2995622 w 5259479"/>
                  <a:gd name="connsiteY331" fmla="*/ 1240462 h 8526969"/>
                  <a:gd name="connsiteX332" fmla="*/ 3001730 w 5259479"/>
                  <a:gd name="connsiteY332" fmla="*/ 1185118 h 8526969"/>
                  <a:gd name="connsiteX333" fmla="*/ 3007130 w 5259479"/>
                  <a:gd name="connsiteY333" fmla="*/ 1128745 h 8526969"/>
                  <a:gd name="connsiteX334" fmla="*/ 3011751 w 5259479"/>
                  <a:gd name="connsiteY334" fmla="*/ 1071515 h 8526969"/>
                  <a:gd name="connsiteX335" fmla="*/ 3015521 w 5259479"/>
                  <a:gd name="connsiteY335" fmla="*/ 1013600 h 8526969"/>
                  <a:gd name="connsiteX336" fmla="*/ 3018369 w 5259479"/>
                  <a:gd name="connsiteY336" fmla="*/ 955173 h 8526969"/>
                  <a:gd name="connsiteX337" fmla="*/ 3020222 w 5259479"/>
                  <a:gd name="connsiteY337" fmla="*/ 896407 h 8526969"/>
                  <a:gd name="connsiteX338" fmla="*/ 3021009 w 5259479"/>
                  <a:gd name="connsiteY338" fmla="*/ 837475 h 8526969"/>
                  <a:gd name="connsiteX339" fmla="*/ 3020657 w 5259479"/>
                  <a:gd name="connsiteY339" fmla="*/ 778549 h 8526969"/>
                  <a:gd name="connsiteX340" fmla="*/ 3019096 w 5259479"/>
                  <a:gd name="connsiteY340" fmla="*/ 719802 h 8526969"/>
                  <a:gd name="connsiteX341" fmla="*/ 3016253 w 5259479"/>
                  <a:gd name="connsiteY341" fmla="*/ 661407 h 8526969"/>
                  <a:gd name="connsiteX342" fmla="*/ 3012057 w 5259479"/>
                  <a:gd name="connsiteY342" fmla="*/ 603536 h 8526969"/>
                  <a:gd name="connsiteX343" fmla="*/ 3006435 w 5259479"/>
                  <a:gd name="connsiteY343" fmla="*/ 546362 h 8526969"/>
                  <a:gd name="connsiteX344" fmla="*/ 2999316 w 5259479"/>
                  <a:gd name="connsiteY344" fmla="*/ 490057 h 8526969"/>
                  <a:gd name="connsiteX345" fmla="*/ 2990629 w 5259479"/>
                  <a:gd name="connsiteY345" fmla="*/ 434795 h 8526969"/>
                  <a:gd name="connsiteX346" fmla="*/ 2980300 w 5259479"/>
                  <a:gd name="connsiteY346" fmla="*/ 380748 h 8526969"/>
                  <a:gd name="connsiteX347" fmla="*/ 2963567 w 5259479"/>
                  <a:gd name="connsiteY347" fmla="*/ 313592 h 8526969"/>
                  <a:gd name="connsiteX348" fmla="*/ 2943322 w 5259479"/>
                  <a:gd name="connsiteY348" fmla="*/ 254182 h 8526969"/>
                  <a:gd name="connsiteX349" fmla="*/ 2919910 w 5259479"/>
                  <a:gd name="connsiteY349" fmla="*/ 202128 h 8526969"/>
                  <a:gd name="connsiteX350" fmla="*/ 2893678 w 5259479"/>
                  <a:gd name="connsiteY350" fmla="*/ 157037 h 8526969"/>
                  <a:gd name="connsiteX351" fmla="*/ 2864973 w 5259479"/>
                  <a:gd name="connsiteY351" fmla="*/ 118518 h 8526969"/>
                  <a:gd name="connsiteX352" fmla="*/ 2834140 w 5259479"/>
                  <a:gd name="connsiteY352" fmla="*/ 86179 h 8526969"/>
                  <a:gd name="connsiteX353" fmla="*/ 2801527 w 5259479"/>
                  <a:gd name="connsiteY353" fmla="*/ 59628 h 8526969"/>
                  <a:gd name="connsiteX354" fmla="*/ 2767479 w 5259479"/>
                  <a:gd name="connsiteY354" fmla="*/ 38475 h 8526969"/>
                  <a:gd name="connsiteX355" fmla="*/ 2732344 w 5259479"/>
                  <a:gd name="connsiteY355" fmla="*/ 22327 h 8526969"/>
                  <a:gd name="connsiteX356" fmla="*/ 2660196 w 5259479"/>
                  <a:gd name="connsiteY356" fmla="*/ 3482 h 8526969"/>
                  <a:gd name="connsiteX357" fmla="*/ 2623875 w 5259479"/>
                  <a:gd name="connsiteY357" fmla="*/ 1 h 8526969"/>
                  <a:gd name="connsiteX0" fmla="*/ 2623875 w 5259479"/>
                  <a:gd name="connsiteY0" fmla="*/ 1 h 7971991"/>
                  <a:gd name="connsiteX1" fmla="*/ 2552475 w 5259479"/>
                  <a:gd name="connsiteY1" fmla="*/ 2965 h 7971991"/>
                  <a:gd name="connsiteX2" fmla="*/ 2485037 w 5259479"/>
                  <a:gd name="connsiteY2" fmla="*/ 16553 h 7971991"/>
                  <a:gd name="connsiteX3" fmla="*/ 2424334 w 5259479"/>
                  <a:gd name="connsiteY3" fmla="*/ 37632 h 7971991"/>
                  <a:gd name="connsiteX4" fmla="*/ 2373136 w 5259479"/>
                  <a:gd name="connsiteY4" fmla="*/ 63069 h 7971991"/>
                  <a:gd name="connsiteX5" fmla="*/ 2337723 w 5259479"/>
                  <a:gd name="connsiteY5" fmla="*/ 88171 h 7971991"/>
                  <a:gd name="connsiteX6" fmla="*/ 2306082 w 5259479"/>
                  <a:gd name="connsiteY6" fmla="*/ 125125 h 7971991"/>
                  <a:gd name="connsiteX7" fmla="*/ 2270898 w 5259479"/>
                  <a:gd name="connsiteY7" fmla="*/ 178520 h 7971991"/>
                  <a:gd name="connsiteX8" fmla="*/ 2232961 w 5259479"/>
                  <a:gd name="connsiteY8" fmla="*/ 246483 h 7971991"/>
                  <a:gd name="connsiteX9" fmla="*/ 2213207 w 5259479"/>
                  <a:gd name="connsiteY9" fmla="*/ 285344 h 7971991"/>
                  <a:gd name="connsiteX10" fmla="*/ 2193060 w 5259479"/>
                  <a:gd name="connsiteY10" fmla="*/ 327146 h 7971991"/>
                  <a:gd name="connsiteX11" fmla="*/ 2172620 w 5259479"/>
                  <a:gd name="connsiteY11" fmla="*/ 371655 h 7971991"/>
                  <a:gd name="connsiteX12" fmla="*/ 2151986 w 5259479"/>
                  <a:gd name="connsiteY12" fmla="*/ 418638 h 7971991"/>
                  <a:gd name="connsiteX13" fmla="*/ 2131255 w 5259479"/>
                  <a:gd name="connsiteY13" fmla="*/ 467860 h 7971991"/>
                  <a:gd name="connsiteX14" fmla="*/ 2110527 w 5259479"/>
                  <a:gd name="connsiteY14" fmla="*/ 519089 h 7971991"/>
                  <a:gd name="connsiteX15" fmla="*/ 2089900 w 5259479"/>
                  <a:gd name="connsiteY15" fmla="*/ 572089 h 7971991"/>
                  <a:gd name="connsiteX16" fmla="*/ 2069473 w 5259479"/>
                  <a:gd name="connsiteY16" fmla="*/ 626628 h 7971991"/>
                  <a:gd name="connsiteX17" fmla="*/ 2049346 w 5259479"/>
                  <a:gd name="connsiteY17" fmla="*/ 682471 h 7971991"/>
                  <a:gd name="connsiteX18" fmla="*/ 2029615 w 5259479"/>
                  <a:gd name="connsiteY18" fmla="*/ 739386 h 7971991"/>
                  <a:gd name="connsiteX19" fmla="*/ 2010382 w 5259479"/>
                  <a:gd name="connsiteY19" fmla="*/ 797137 h 7971991"/>
                  <a:gd name="connsiteX20" fmla="*/ 1991743 w 5259479"/>
                  <a:gd name="connsiteY20" fmla="*/ 855491 h 7971991"/>
                  <a:gd name="connsiteX21" fmla="*/ 1973797 w 5259479"/>
                  <a:gd name="connsiteY21" fmla="*/ 914215 h 7971991"/>
                  <a:gd name="connsiteX22" fmla="*/ 1956644 w 5259479"/>
                  <a:gd name="connsiteY22" fmla="*/ 973075 h 7971991"/>
                  <a:gd name="connsiteX23" fmla="*/ 1940383 w 5259479"/>
                  <a:gd name="connsiteY23" fmla="*/ 1031836 h 7971991"/>
                  <a:gd name="connsiteX24" fmla="*/ 1925111 w 5259479"/>
                  <a:gd name="connsiteY24" fmla="*/ 1090266 h 7971991"/>
                  <a:gd name="connsiteX25" fmla="*/ 1910928 w 5259479"/>
                  <a:gd name="connsiteY25" fmla="*/ 1148130 h 7971991"/>
                  <a:gd name="connsiteX26" fmla="*/ 1897932 w 5259479"/>
                  <a:gd name="connsiteY26" fmla="*/ 1205195 h 7971991"/>
                  <a:gd name="connsiteX27" fmla="*/ 1886222 w 5259479"/>
                  <a:gd name="connsiteY27" fmla="*/ 1261226 h 7971991"/>
                  <a:gd name="connsiteX28" fmla="*/ 1875896 w 5259479"/>
                  <a:gd name="connsiteY28" fmla="*/ 1315991 h 7971991"/>
                  <a:gd name="connsiteX29" fmla="*/ 1867055 w 5259479"/>
                  <a:gd name="connsiteY29" fmla="*/ 1369254 h 7971991"/>
                  <a:gd name="connsiteX30" fmla="*/ 1859795 w 5259479"/>
                  <a:gd name="connsiteY30" fmla="*/ 1420784 h 7971991"/>
                  <a:gd name="connsiteX31" fmla="*/ 1854216 w 5259479"/>
                  <a:gd name="connsiteY31" fmla="*/ 1470344 h 7971991"/>
                  <a:gd name="connsiteX32" fmla="*/ 1848370 w 5259479"/>
                  <a:gd name="connsiteY32" fmla="*/ 1517495 h 7971991"/>
                  <a:gd name="connsiteX33" fmla="*/ 1840064 w 5259479"/>
                  <a:gd name="connsiteY33" fmla="*/ 1564999 h 7971991"/>
                  <a:gd name="connsiteX34" fmla="*/ 1829446 w 5259479"/>
                  <a:gd name="connsiteY34" fmla="*/ 1612803 h 7971991"/>
                  <a:gd name="connsiteX35" fmla="*/ 1816665 w 5259479"/>
                  <a:gd name="connsiteY35" fmla="*/ 1660859 h 7971991"/>
                  <a:gd name="connsiteX36" fmla="*/ 1801871 w 5259479"/>
                  <a:gd name="connsiteY36" fmla="*/ 1709114 h 7971991"/>
                  <a:gd name="connsiteX37" fmla="*/ 1785213 w 5259479"/>
                  <a:gd name="connsiteY37" fmla="*/ 1757518 h 7971991"/>
                  <a:gd name="connsiteX38" fmla="*/ 1766840 w 5259479"/>
                  <a:gd name="connsiteY38" fmla="*/ 1806019 h 7971991"/>
                  <a:gd name="connsiteX39" fmla="*/ 1746901 w 5259479"/>
                  <a:gd name="connsiteY39" fmla="*/ 1854568 h 7971991"/>
                  <a:gd name="connsiteX40" fmla="*/ 1725546 w 5259479"/>
                  <a:gd name="connsiteY40" fmla="*/ 1903112 h 7971991"/>
                  <a:gd name="connsiteX41" fmla="*/ 1702923 w 5259479"/>
                  <a:gd name="connsiteY41" fmla="*/ 1951602 h 7971991"/>
                  <a:gd name="connsiteX42" fmla="*/ 1679182 w 5259479"/>
                  <a:gd name="connsiteY42" fmla="*/ 1999986 h 7971991"/>
                  <a:gd name="connsiteX43" fmla="*/ 1654471 w 5259479"/>
                  <a:gd name="connsiteY43" fmla="*/ 2048213 h 7971991"/>
                  <a:gd name="connsiteX44" fmla="*/ 1628941 w 5259479"/>
                  <a:gd name="connsiteY44" fmla="*/ 2096232 h 7971991"/>
                  <a:gd name="connsiteX45" fmla="*/ 1602740 w 5259479"/>
                  <a:gd name="connsiteY45" fmla="*/ 2143993 h 7971991"/>
                  <a:gd name="connsiteX46" fmla="*/ 1576017 w 5259479"/>
                  <a:gd name="connsiteY46" fmla="*/ 2191444 h 7971991"/>
                  <a:gd name="connsiteX47" fmla="*/ 1548922 w 5259479"/>
                  <a:gd name="connsiteY47" fmla="*/ 2238535 h 7971991"/>
                  <a:gd name="connsiteX48" fmla="*/ 1521604 w 5259479"/>
                  <a:gd name="connsiteY48" fmla="*/ 2285214 h 7971991"/>
                  <a:gd name="connsiteX49" fmla="*/ 1494211 w 5259479"/>
                  <a:gd name="connsiteY49" fmla="*/ 2331431 h 7971991"/>
                  <a:gd name="connsiteX50" fmla="*/ 1413080 w 5259479"/>
                  <a:gd name="connsiteY50" fmla="*/ 2466799 h 7971991"/>
                  <a:gd name="connsiteX51" fmla="*/ 1361356 w 5259479"/>
                  <a:gd name="connsiteY51" fmla="*/ 2553799 h 7971991"/>
                  <a:gd name="connsiteX52" fmla="*/ 1336651 w 5259479"/>
                  <a:gd name="connsiteY52" fmla="*/ 2596173 h 7971991"/>
                  <a:gd name="connsiteX53" fmla="*/ 1312916 w 5259479"/>
                  <a:gd name="connsiteY53" fmla="*/ 2637729 h 7971991"/>
                  <a:gd name="connsiteX54" fmla="*/ 1290299 w 5259479"/>
                  <a:gd name="connsiteY54" fmla="*/ 2678414 h 7971991"/>
                  <a:gd name="connsiteX55" fmla="*/ 1268952 w 5259479"/>
                  <a:gd name="connsiteY55" fmla="*/ 2718179 h 7971991"/>
                  <a:gd name="connsiteX56" fmla="*/ 1249021 w 5259479"/>
                  <a:gd name="connsiteY56" fmla="*/ 2756972 h 7971991"/>
                  <a:gd name="connsiteX57" fmla="*/ 1230658 w 5259479"/>
                  <a:gd name="connsiteY57" fmla="*/ 2794743 h 7971991"/>
                  <a:gd name="connsiteX58" fmla="*/ 1214010 w 5259479"/>
                  <a:gd name="connsiteY58" fmla="*/ 2831441 h 7971991"/>
                  <a:gd name="connsiteX59" fmla="*/ 1199227 w 5259479"/>
                  <a:gd name="connsiteY59" fmla="*/ 2867014 h 7971991"/>
                  <a:gd name="connsiteX60" fmla="*/ 1182861 w 5259479"/>
                  <a:gd name="connsiteY60" fmla="*/ 2908144 h 7971991"/>
                  <a:gd name="connsiteX61" fmla="*/ 1090179 w 5259479"/>
                  <a:gd name="connsiteY61" fmla="*/ 3137377 h 7971991"/>
                  <a:gd name="connsiteX62" fmla="*/ 1050646 w 5259479"/>
                  <a:gd name="connsiteY62" fmla="*/ 3237123 h 7971991"/>
                  <a:gd name="connsiteX63" fmla="*/ 1030910 w 5259479"/>
                  <a:gd name="connsiteY63" fmla="*/ 3288088 h 7971991"/>
                  <a:gd name="connsiteX64" fmla="*/ 1011381 w 5259479"/>
                  <a:gd name="connsiteY64" fmla="*/ 3339572 h 7971991"/>
                  <a:gd name="connsiteX65" fmla="*/ 992198 w 5259479"/>
                  <a:gd name="connsiteY65" fmla="*/ 3391415 h 7971991"/>
                  <a:gd name="connsiteX66" fmla="*/ 973501 w 5259479"/>
                  <a:gd name="connsiteY66" fmla="*/ 3443460 h 7971991"/>
                  <a:gd name="connsiteX67" fmla="*/ 955430 w 5259479"/>
                  <a:gd name="connsiteY67" fmla="*/ 3495547 h 7971991"/>
                  <a:gd name="connsiteX68" fmla="*/ 938124 w 5259479"/>
                  <a:gd name="connsiteY68" fmla="*/ 3547520 h 7971991"/>
                  <a:gd name="connsiteX69" fmla="*/ 921723 w 5259479"/>
                  <a:gd name="connsiteY69" fmla="*/ 3599220 h 7971991"/>
                  <a:gd name="connsiteX70" fmla="*/ 906366 w 5259479"/>
                  <a:gd name="connsiteY70" fmla="*/ 3650488 h 7971991"/>
                  <a:gd name="connsiteX71" fmla="*/ 892193 w 5259479"/>
                  <a:gd name="connsiteY71" fmla="*/ 3701167 h 7971991"/>
                  <a:gd name="connsiteX72" fmla="*/ 879343 w 5259479"/>
                  <a:gd name="connsiteY72" fmla="*/ 3751098 h 7971991"/>
                  <a:gd name="connsiteX73" fmla="*/ 867956 w 5259479"/>
                  <a:gd name="connsiteY73" fmla="*/ 3800123 h 7971991"/>
                  <a:gd name="connsiteX74" fmla="*/ 858172 w 5259479"/>
                  <a:gd name="connsiteY74" fmla="*/ 3848085 h 7971991"/>
                  <a:gd name="connsiteX75" fmla="*/ 850130 w 5259479"/>
                  <a:gd name="connsiteY75" fmla="*/ 3894824 h 7971991"/>
                  <a:gd name="connsiteX76" fmla="*/ 843970 w 5259479"/>
                  <a:gd name="connsiteY76" fmla="*/ 3940183 h 7971991"/>
                  <a:gd name="connsiteX77" fmla="*/ 839831 w 5259479"/>
                  <a:gd name="connsiteY77" fmla="*/ 3984003 h 7971991"/>
                  <a:gd name="connsiteX78" fmla="*/ 837853 w 5259479"/>
                  <a:gd name="connsiteY78" fmla="*/ 4026126 h 7971991"/>
                  <a:gd name="connsiteX79" fmla="*/ 838176 w 5259479"/>
                  <a:gd name="connsiteY79" fmla="*/ 4066395 h 7971991"/>
                  <a:gd name="connsiteX80" fmla="*/ 840939 w 5259479"/>
                  <a:gd name="connsiteY80" fmla="*/ 4104651 h 7971991"/>
                  <a:gd name="connsiteX81" fmla="*/ 846281 w 5259479"/>
                  <a:gd name="connsiteY81" fmla="*/ 4140735 h 7971991"/>
                  <a:gd name="connsiteX82" fmla="*/ 857292 w 5259479"/>
                  <a:gd name="connsiteY82" fmla="*/ 4199215 h 7971991"/>
                  <a:gd name="connsiteX83" fmla="*/ 868749 w 5259479"/>
                  <a:gd name="connsiteY83" fmla="*/ 4263465 h 7971991"/>
                  <a:gd name="connsiteX84" fmla="*/ 880013 w 5259479"/>
                  <a:gd name="connsiteY84" fmla="*/ 4333250 h 7971991"/>
                  <a:gd name="connsiteX85" fmla="*/ 890446 w 5259479"/>
                  <a:gd name="connsiteY85" fmla="*/ 4408334 h 7971991"/>
                  <a:gd name="connsiteX86" fmla="*/ 895153 w 5259479"/>
                  <a:gd name="connsiteY86" fmla="*/ 4447789 h 7971991"/>
                  <a:gd name="connsiteX87" fmla="*/ 899412 w 5259479"/>
                  <a:gd name="connsiteY87" fmla="*/ 4488481 h 7971991"/>
                  <a:gd name="connsiteX88" fmla="*/ 903146 w 5259479"/>
                  <a:gd name="connsiteY88" fmla="*/ 4530379 h 7971991"/>
                  <a:gd name="connsiteX89" fmla="*/ 906273 w 5259479"/>
                  <a:gd name="connsiteY89" fmla="*/ 4573455 h 7971991"/>
                  <a:gd name="connsiteX90" fmla="*/ 908714 w 5259479"/>
                  <a:gd name="connsiteY90" fmla="*/ 4617680 h 7971991"/>
                  <a:gd name="connsiteX91" fmla="*/ 910390 w 5259479"/>
                  <a:gd name="connsiteY91" fmla="*/ 4663022 h 7971991"/>
                  <a:gd name="connsiteX92" fmla="*/ 911220 w 5259479"/>
                  <a:gd name="connsiteY92" fmla="*/ 4709454 h 7971991"/>
                  <a:gd name="connsiteX93" fmla="*/ 911126 w 5259479"/>
                  <a:gd name="connsiteY93" fmla="*/ 4756946 h 7971991"/>
                  <a:gd name="connsiteX94" fmla="*/ 910027 w 5259479"/>
                  <a:gd name="connsiteY94" fmla="*/ 4805468 h 7971991"/>
                  <a:gd name="connsiteX95" fmla="*/ 907844 w 5259479"/>
                  <a:gd name="connsiteY95" fmla="*/ 4854990 h 7971991"/>
                  <a:gd name="connsiteX96" fmla="*/ 904496 w 5259479"/>
                  <a:gd name="connsiteY96" fmla="*/ 4905484 h 7971991"/>
                  <a:gd name="connsiteX97" fmla="*/ 899905 w 5259479"/>
                  <a:gd name="connsiteY97" fmla="*/ 4956920 h 7971991"/>
                  <a:gd name="connsiteX98" fmla="*/ 893990 w 5259479"/>
                  <a:gd name="connsiteY98" fmla="*/ 5009268 h 7971991"/>
                  <a:gd name="connsiteX99" fmla="*/ 886672 w 5259479"/>
                  <a:gd name="connsiteY99" fmla="*/ 5062500 h 7971991"/>
                  <a:gd name="connsiteX100" fmla="*/ 877871 w 5259479"/>
                  <a:gd name="connsiteY100" fmla="*/ 5116584 h 7971991"/>
                  <a:gd name="connsiteX101" fmla="*/ 867508 w 5259479"/>
                  <a:gd name="connsiteY101" fmla="*/ 5171493 h 7971991"/>
                  <a:gd name="connsiteX102" fmla="*/ 855502 w 5259479"/>
                  <a:gd name="connsiteY102" fmla="*/ 5227197 h 7971991"/>
                  <a:gd name="connsiteX103" fmla="*/ 841774 w 5259479"/>
                  <a:gd name="connsiteY103" fmla="*/ 5283665 h 7971991"/>
                  <a:gd name="connsiteX104" fmla="*/ 826244 w 5259479"/>
                  <a:gd name="connsiteY104" fmla="*/ 5340870 h 7971991"/>
                  <a:gd name="connsiteX105" fmla="*/ 808833 w 5259479"/>
                  <a:gd name="connsiteY105" fmla="*/ 5398780 h 7971991"/>
                  <a:gd name="connsiteX106" fmla="*/ 789461 w 5259479"/>
                  <a:gd name="connsiteY106" fmla="*/ 5457368 h 7971991"/>
                  <a:gd name="connsiteX107" fmla="*/ 768047 w 5259479"/>
                  <a:gd name="connsiteY107" fmla="*/ 5516603 h 7971991"/>
                  <a:gd name="connsiteX108" fmla="*/ 744513 w 5259479"/>
                  <a:gd name="connsiteY108" fmla="*/ 5576455 h 7971991"/>
                  <a:gd name="connsiteX109" fmla="*/ 718779 w 5259479"/>
                  <a:gd name="connsiteY109" fmla="*/ 5636897 h 7971991"/>
                  <a:gd name="connsiteX110" fmla="*/ 690765 w 5259479"/>
                  <a:gd name="connsiteY110" fmla="*/ 5697897 h 7971991"/>
                  <a:gd name="connsiteX111" fmla="*/ 660391 w 5259479"/>
                  <a:gd name="connsiteY111" fmla="*/ 5759427 h 7971991"/>
                  <a:gd name="connsiteX112" fmla="*/ 637466 w 5259479"/>
                  <a:gd name="connsiteY112" fmla="*/ 5803204 h 7971991"/>
                  <a:gd name="connsiteX113" fmla="*/ 613400 w 5259479"/>
                  <a:gd name="connsiteY113" fmla="*/ 5847006 h 7971991"/>
                  <a:gd name="connsiteX114" fmla="*/ 588263 w 5259479"/>
                  <a:gd name="connsiteY114" fmla="*/ 5890792 h 7971991"/>
                  <a:gd name="connsiteX115" fmla="*/ 562125 w 5259479"/>
                  <a:gd name="connsiteY115" fmla="*/ 5934520 h 7971991"/>
                  <a:gd name="connsiteX116" fmla="*/ 535055 w 5259479"/>
                  <a:gd name="connsiteY116" fmla="*/ 5978150 h 7971991"/>
                  <a:gd name="connsiteX117" fmla="*/ 507124 w 5259479"/>
                  <a:gd name="connsiteY117" fmla="*/ 6021642 h 7971991"/>
                  <a:gd name="connsiteX118" fmla="*/ 478401 w 5259479"/>
                  <a:gd name="connsiteY118" fmla="*/ 6064955 h 7971991"/>
                  <a:gd name="connsiteX119" fmla="*/ 448956 w 5259479"/>
                  <a:gd name="connsiteY119" fmla="*/ 6108049 h 7971991"/>
                  <a:gd name="connsiteX120" fmla="*/ 418859 w 5259479"/>
                  <a:gd name="connsiteY120" fmla="*/ 6150882 h 7971991"/>
                  <a:gd name="connsiteX121" fmla="*/ 388180 w 5259479"/>
                  <a:gd name="connsiteY121" fmla="*/ 6193414 h 7971991"/>
                  <a:gd name="connsiteX122" fmla="*/ 356987 w 5259479"/>
                  <a:gd name="connsiteY122" fmla="*/ 6235604 h 7971991"/>
                  <a:gd name="connsiteX123" fmla="*/ 325352 w 5259479"/>
                  <a:gd name="connsiteY123" fmla="*/ 6277412 h 7971991"/>
                  <a:gd name="connsiteX124" fmla="*/ 293344 w 5259479"/>
                  <a:gd name="connsiteY124" fmla="*/ 6318797 h 7971991"/>
                  <a:gd name="connsiteX125" fmla="*/ 261033 w 5259479"/>
                  <a:gd name="connsiteY125" fmla="*/ 6359719 h 7971991"/>
                  <a:gd name="connsiteX126" fmla="*/ 228488 w 5259479"/>
                  <a:gd name="connsiteY126" fmla="*/ 6400136 h 7971991"/>
                  <a:gd name="connsiteX127" fmla="*/ 195780 w 5259479"/>
                  <a:gd name="connsiteY127" fmla="*/ 6440009 h 7971991"/>
                  <a:gd name="connsiteX128" fmla="*/ 162978 w 5259479"/>
                  <a:gd name="connsiteY128" fmla="*/ 6479296 h 7971991"/>
                  <a:gd name="connsiteX129" fmla="*/ 130151 w 5259479"/>
                  <a:gd name="connsiteY129" fmla="*/ 6517957 h 7971991"/>
                  <a:gd name="connsiteX130" fmla="*/ 97371 w 5259479"/>
                  <a:gd name="connsiteY130" fmla="*/ 6555951 h 7971991"/>
                  <a:gd name="connsiteX131" fmla="*/ 64706 w 5259479"/>
                  <a:gd name="connsiteY131" fmla="*/ 6593237 h 7971991"/>
                  <a:gd name="connsiteX132" fmla="*/ 32226 w 5259479"/>
                  <a:gd name="connsiteY132" fmla="*/ 6629776 h 7971991"/>
                  <a:gd name="connsiteX133" fmla="*/ 1 w 5259479"/>
                  <a:gd name="connsiteY133" fmla="*/ 6665525 h 7971991"/>
                  <a:gd name="connsiteX134" fmla="*/ 2303914 w 5259479"/>
                  <a:gd name="connsiteY134" fmla="*/ 7971992 h 7971991"/>
                  <a:gd name="connsiteX135" fmla="*/ 2740934 w 5259479"/>
                  <a:gd name="connsiteY135" fmla="*/ 7383855 h 7971991"/>
                  <a:gd name="connsiteX136" fmla="*/ 3078027 w 5259479"/>
                  <a:gd name="connsiteY136" fmla="*/ 7038139 h 7971991"/>
                  <a:gd name="connsiteX137" fmla="*/ 3080871 w 5259479"/>
                  <a:gd name="connsiteY137" fmla="*/ 7036399 h 7971991"/>
                  <a:gd name="connsiteX138" fmla="*/ 3272993 w 5259479"/>
                  <a:gd name="connsiteY138" fmla="*/ 6935271 h 7971991"/>
                  <a:gd name="connsiteX139" fmla="*/ 3446055 w 5259479"/>
                  <a:gd name="connsiteY139" fmla="*/ 6822161 h 7971991"/>
                  <a:gd name="connsiteX140" fmla="*/ 3704930 w 5259479"/>
                  <a:gd name="connsiteY140" fmla="*/ 6622123 h 7971991"/>
                  <a:gd name="connsiteX141" fmla="*/ 4305088 w 5259479"/>
                  <a:gd name="connsiteY141" fmla="*/ 5827524 h 7971991"/>
                  <a:gd name="connsiteX142" fmla="*/ 4321265 w 5259479"/>
                  <a:gd name="connsiteY142" fmla="*/ 5821269 h 7971991"/>
                  <a:gd name="connsiteX143" fmla="*/ 4358883 w 5259479"/>
                  <a:gd name="connsiteY143" fmla="*/ 5801972 h 7971991"/>
                  <a:gd name="connsiteX144" fmla="*/ 4401577 w 5259479"/>
                  <a:gd name="connsiteY144" fmla="*/ 5768834 h 7971991"/>
                  <a:gd name="connsiteX145" fmla="*/ 4432977 w 5259479"/>
                  <a:gd name="connsiteY145" fmla="*/ 5721060 h 7971991"/>
                  <a:gd name="connsiteX146" fmla="*/ 4446334 w 5259479"/>
                  <a:gd name="connsiteY146" fmla="*/ 5692997 h 7971991"/>
                  <a:gd name="connsiteX147" fmla="*/ 4467324 w 5259479"/>
                  <a:gd name="connsiteY147" fmla="*/ 5658715 h 7971991"/>
                  <a:gd name="connsiteX148" fmla="*/ 4494642 w 5259479"/>
                  <a:gd name="connsiteY148" fmla="*/ 5619365 h 7971991"/>
                  <a:gd name="connsiteX149" fmla="*/ 4526983 w 5259479"/>
                  <a:gd name="connsiteY149" fmla="*/ 5576097 h 7971991"/>
                  <a:gd name="connsiteX150" fmla="*/ 4563041 w 5259479"/>
                  <a:gd name="connsiteY150" fmla="*/ 5530061 h 7971991"/>
                  <a:gd name="connsiteX151" fmla="*/ 4601511 w 5259479"/>
                  <a:gd name="connsiteY151" fmla="*/ 5482407 h 7971991"/>
                  <a:gd name="connsiteX152" fmla="*/ 4641089 w 5259479"/>
                  <a:gd name="connsiteY152" fmla="*/ 5434286 h 7971991"/>
                  <a:gd name="connsiteX153" fmla="*/ 4718346 w 5259479"/>
                  <a:gd name="connsiteY153" fmla="*/ 5341241 h 7971991"/>
                  <a:gd name="connsiteX154" fmla="*/ 4750147 w 5259479"/>
                  <a:gd name="connsiteY154" fmla="*/ 5301708 h 7971991"/>
                  <a:gd name="connsiteX155" fmla="*/ 4779429 w 5259479"/>
                  <a:gd name="connsiteY155" fmla="*/ 5262520 h 7971991"/>
                  <a:gd name="connsiteX156" fmla="*/ 4805842 w 5259479"/>
                  <a:gd name="connsiteY156" fmla="*/ 5223037 h 7971991"/>
                  <a:gd name="connsiteX157" fmla="*/ 4829040 w 5259479"/>
                  <a:gd name="connsiteY157" fmla="*/ 5182623 h 7971991"/>
                  <a:gd name="connsiteX158" fmla="*/ 4848675 w 5259479"/>
                  <a:gd name="connsiteY158" fmla="*/ 5140638 h 7971991"/>
                  <a:gd name="connsiteX159" fmla="*/ 4864397 w 5259479"/>
                  <a:gd name="connsiteY159" fmla="*/ 5096445 h 7971991"/>
                  <a:gd name="connsiteX160" fmla="*/ 4875860 w 5259479"/>
                  <a:gd name="connsiteY160" fmla="*/ 5049406 h 7971991"/>
                  <a:gd name="connsiteX161" fmla="*/ 4882716 w 5259479"/>
                  <a:gd name="connsiteY161" fmla="*/ 4998882 h 7971991"/>
                  <a:gd name="connsiteX162" fmla="*/ 4884615 w 5259479"/>
                  <a:gd name="connsiteY162" fmla="*/ 4944235 h 7971991"/>
                  <a:gd name="connsiteX163" fmla="*/ 4881211 w 5259479"/>
                  <a:gd name="connsiteY163" fmla="*/ 4884828 h 7971991"/>
                  <a:gd name="connsiteX164" fmla="*/ 4877518 w 5259479"/>
                  <a:gd name="connsiteY164" fmla="*/ 4832728 h 7971991"/>
                  <a:gd name="connsiteX165" fmla="*/ 4877761 w 5259479"/>
                  <a:gd name="connsiteY165" fmla="*/ 4788104 h 7971991"/>
                  <a:gd name="connsiteX166" fmla="*/ 4882253 w 5259479"/>
                  <a:gd name="connsiteY166" fmla="*/ 4749335 h 7971991"/>
                  <a:gd name="connsiteX167" fmla="*/ 4905234 w 5259479"/>
                  <a:gd name="connsiteY167" fmla="*/ 4682887 h 7971991"/>
                  <a:gd name="connsiteX168" fmla="*/ 4948967 w 5259479"/>
                  <a:gd name="connsiteY168" fmla="*/ 4620429 h 7971991"/>
                  <a:gd name="connsiteX169" fmla="*/ 4979398 w 5259479"/>
                  <a:gd name="connsiteY169" fmla="*/ 4586647 h 7971991"/>
                  <a:gd name="connsiteX170" fmla="*/ 5015956 w 5259479"/>
                  <a:gd name="connsiteY170" fmla="*/ 4549004 h 7971991"/>
                  <a:gd name="connsiteX171" fmla="*/ 5108706 w 5259479"/>
                  <a:gd name="connsiteY171" fmla="*/ 4455657 h 7971991"/>
                  <a:gd name="connsiteX172" fmla="*/ 5141040 w 5259479"/>
                  <a:gd name="connsiteY172" fmla="*/ 4419043 h 7971991"/>
                  <a:gd name="connsiteX173" fmla="*/ 5169194 w 5259479"/>
                  <a:gd name="connsiteY173" fmla="*/ 4379812 h 7971991"/>
                  <a:gd name="connsiteX174" fmla="*/ 5193289 w 5259479"/>
                  <a:gd name="connsiteY174" fmla="*/ 4338319 h 7971991"/>
                  <a:gd name="connsiteX175" fmla="*/ 5213449 w 5259479"/>
                  <a:gd name="connsiteY175" fmla="*/ 4294915 h 7971991"/>
                  <a:gd name="connsiteX176" fmla="*/ 5229794 w 5259479"/>
                  <a:gd name="connsiteY176" fmla="*/ 4249953 h 7971991"/>
                  <a:gd name="connsiteX177" fmla="*/ 5242448 w 5259479"/>
                  <a:gd name="connsiteY177" fmla="*/ 4203787 h 7971991"/>
                  <a:gd name="connsiteX178" fmla="*/ 5251532 w 5259479"/>
                  <a:gd name="connsiteY178" fmla="*/ 4156769 h 7971991"/>
                  <a:gd name="connsiteX179" fmla="*/ 5257168 w 5259479"/>
                  <a:gd name="connsiteY179" fmla="*/ 4109251 h 7971991"/>
                  <a:gd name="connsiteX180" fmla="*/ 5259478 w 5259479"/>
                  <a:gd name="connsiteY180" fmla="*/ 4061588 h 7971991"/>
                  <a:gd name="connsiteX181" fmla="*/ 5258584 w 5259479"/>
                  <a:gd name="connsiteY181" fmla="*/ 4014131 h 7971991"/>
                  <a:gd name="connsiteX182" fmla="*/ 5254609 w 5259479"/>
                  <a:gd name="connsiteY182" fmla="*/ 3967233 h 7971991"/>
                  <a:gd name="connsiteX183" fmla="*/ 5247674 w 5259479"/>
                  <a:gd name="connsiteY183" fmla="*/ 3921248 h 7971991"/>
                  <a:gd name="connsiteX184" fmla="*/ 5237902 w 5259479"/>
                  <a:gd name="connsiteY184" fmla="*/ 3876528 h 7971991"/>
                  <a:gd name="connsiteX185" fmla="*/ 5225414 w 5259479"/>
                  <a:gd name="connsiteY185" fmla="*/ 3833426 h 7971991"/>
                  <a:gd name="connsiteX186" fmla="*/ 5210333 w 5259479"/>
                  <a:gd name="connsiteY186" fmla="*/ 3792295 h 7971991"/>
                  <a:gd name="connsiteX187" fmla="*/ 5192781 w 5259479"/>
                  <a:gd name="connsiteY187" fmla="*/ 3753487 h 7971991"/>
                  <a:gd name="connsiteX188" fmla="*/ 5172879 w 5259479"/>
                  <a:gd name="connsiteY188" fmla="*/ 3717355 h 7971991"/>
                  <a:gd name="connsiteX189" fmla="*/ 5142505 w 5259479"/>
                  <a:gd name="connsiteY189" fmla="*/ 3666739 h 7971991"/>
                  <a:gd name="connsiteX190" fmla="*/ 5116501 w 5259479"/>
                  <a:gd name="connsiteY190" fmla="*/ 3621031 h 7971991"/>
                  <a:gd name="connsiteX191" fmla="*/ 5095056 w 5259479"/>
                  <a:gd name="connsiteY191" fmla="*/ 3578831 h 7971991"/>
                  <a:gd name="connsiteX192" fmla="*/ 5078361 w 5259479"/>
                  <a:gd name="connsiteY192" fmla="*/ 3538740 h 7971991"/>
                  <a:gd name="connsiteX193" fmla="*/ 5066605 w 5259479"/>
                  <a:gd name="connsiteY193" fmla="*/ 3499357 h 7971991"/>
                  <a:gd name="connsiteX194" fmla="*/ 5059977 w 5259479"/>
                  <a:gd name="connsiteY194" fmla="*/ 3459283 h 7971991"/>
                  <a:gd name="connsiteX195" fmla="*/ 5058668 w 5259479"/>
                  <a:gd name="connsiteY195" fmla="*/ 3417118 h 7971991"/>
                  <a:gd name="connsiteX196" fmla="*/ 5062867 w 5259479"/>
                  <a:gd name="connsiteY196" fmla="*/ 3371463 h 7971991"/>
                  <a:gd name="connsiteX197" fmla="*/ 5072763 w 5259479"/>
                  <a:gd name="connsiteY197" fmla="*/ 3320916 h 7971991"/>
                  <a:gd name="connsiteX198" fmla="*/ 5088547 w 5259479"/>
                  <a:gd name="connsiteY198" fmla="*/ 3264079 h 7971991"/>
                  <a:gd name="connsiteX199" fmla="*/ 5110408 w 5259479"/>
                  <a:gd name="connsiteY199" fmla="*/ 3199551 h 7971991"/>
                  <a:gd name="connsiteX200" fmla="*/ 5127289 w 5259479"/>
                  <a:gd name="connsiteY200" fmla="*/ 3145509 h 7971991"/>
                  <a:gd name="connsiteX201" fmla="*/ 5138976 w 5259479"/>
                  <a:gd name="connsiteY201" fmla="*/ 3091646 h 7971991"/>
                  <a:gd name="connsiteX202" fmla="*/ 5145790 w 5259479"/>
                  <a:gd name="connsiteY202" fmla="*/ 3038251 h 7971991"/>
                  <a:gd name="connsiteX203" fmla="*/ 5148055 w 5259479"/>
                  <a:gd name="connsiteY203" fmla="*/ 2985612 h 7971991"/>
                  <a:gd name="connsiteX204" fmla="*/ 5146091 w 5259479"/>
                  <a:gd name="connsiteY204" fmla="*/ 2934017 h 7971991"/>
                  <a:gd name="connsiteX205" fmla="*/ 5140222 w 5259479"/>
                  <a:gd name="connsiteY205" fmla="*/ 2883752 h 7971991"/>
                  <a:gd name="connsiteX206" fmla="*/ 5130769 w 5259479"/>
                  <a:gd name="connsiteY206" fmla="*/ 2835107 h 7971991"/>
                  <a:gd name="connsiteX207" fmla="*/ 5118054 w 5259479"/>
                  <a:gd name="connsiteY207" fmla="*/ 2788368 h 7971991"/>
                  <a:gd name="connsiteX208" fmla="*/ 5102401 w 5259479"/>
                  <a:gd name="connsiteY208" fmla="*/ 2743824 h 7971991"/>
                  <a:gd name="connsiteX209" fmla="*/ 5084130 w 5259479"/>
                  <a:gd name="connsiteY209" fmla="*/ 2701763 h 7971991"/>
                  <a:gd name="connsiteX210" fmla="*/ 5063564 w 5259479"/>
                  <a:gd name="connsiteY210" fmla="*/ 2662471 h 7971991"/>
                  <a:gd name="connsiteX211" fmla="*/ 5041026 w 5259479"/>
                  <a:gd name="connsiteY211" fmla="*/ 2626237 h 7971991"/>
                  <a:gd name="connsiteX212" fmla="*/ 5016837 w 5259479"/>
                  <a:gd name="connsiteY212" fmla="*/ 2593349 h 7971991"/>
                  <a:gd name="connsiteX213" fmla="*/ 4991320 w 5259479"/>
                  <a:gd name="connsiteY213" fmla="*/ 2564094 h 7971991"/>
                  <a:gd name="connsiteX214" fmla="*/ 4963874 w 5259479"/>
                  <a:gd name="connsiteY214" fmla="*/ 2533860 h 7971991"/>
                  <a:gd name="connsiteX215" fmla="*/ 4934022 w 5259479"/>
                  <a:gd name="connsiteY215" fmla="*/ 2498414 h 7971991"/>
                  <a:gd name="connsiteX216" fmla="*/ 4902270 w 5259479"/>
                  <a:gd name="connsiteY216" fmla="*/ 2458607 h 7971991"/>
                  <a:gd name="connsiteX217" fmla="*/ 4869122 w 5259479"/>
                  <a:gd name="connsiteY217" fmla="*/ 2415290 h 7971991"/>
                  <a:gd name="connsiteX218" fmla="*/ 4835086 w 5259479"/>
                  <a:gd name="connsiteY218" fmla="*/ 2369314 h 7971991"/>
                  <a:gd name="connsiteX219" fmla="*/ 4800666 w 5259479"/>
                  <a:gd name="connsiteY219" fmla="*/ 2321528 h 7971991"/>
                  <a:gd name="connsiteX220" fmla="*/ 4766368 w 5259479"/>
                  <a:gd name="connsiteY220" fmla="*/ 2272784 h 7971991"/>
                  <a:gd name="connsiteX221" fmla="*/ 4732698 w 5259479"/>
                  <a:gd name="connsiteY221" fmla="*/ 2223933 h 7971991"/>
                  <a:gd name="connsiteX222" fmla="*/ 4700161 w 5259479"/>
                  <a:gd name="connsiteY222" fmla="*/ 2175824 h 7971991"/>
                  <a:gd name="connsiteX223" fmla="*/ 4669264 w 5259479"/>
                  <a:gd name="connsiteY223" fmla="*/ 2129309 h 7971991"/>
                  <a:gd name="connsiteX224" fmla="*/ 4640512 w 5259479"/>
                  <a:gd name="connsiteY224" fmla="*/ 2085239 h 7971991"/>
                  <a:gd name="connsiteX225" fmla="*/ 4614410 w 5259479"/>
                  <a:gd name="connsiteY225" fmla="*/ 2044463 h 7971991"/>
                  <a:gd name="connsiteX226" fmla="*/ 4591465 w 5259479"/>
                  <a:gd name="connsiteY226" fmla="*/ 2007832 h 7971991"/>
                  <a:gd name="connsiteX227" fmla="*/ 4572182 w 5259479"/>
                  <a:gd name="connsiteY227" fmla="*/ 1976198 h 7971991"/>
                  <a:gd name="connsiteX228" fmla="*/ 4552133 w 5259479"/>
                  <a:gd name="connsiteY228" fmla="*/ 1945333 h 7971991"/>
                  <a:gd name="connsiteX229" fmla="*/ 4526360 w 5259479"/>
                  <a:gd name="connsiteY229" fmla="*/ 1910458 h 7971991"/>
                  <a:gd name="connsiteX230" fmla="*/ 4495283 w 5259479"/>
                  <a:gd name="connsiteY230" fmla="*/ 1872956 h 7971991"/>
                  <a:gd name="connsiteX231" fmla="*/ 4459325 w 5259479"/>
                  <a:gd name="connsiteY231" fmla="*/ 1834211 h 7971991"/>
                  <a:gd name="connsiteX232" fmla="*/ 4418907 w 5259479"/>
                  <a:gd name="connsiteY232" fmla="*/ 1795605 h 7971991"/>
                  <a:gd name="connsiteX233" fmla="*/ 4374451 w 5259479"/>
                  <a:gd name="connsiteY233" fmla="*/ 1758523 h 7971991"/>
                  <a:gd name="connsiteX234" fmla="*/ 4326381 w 5259479"/>
                  <a:gd name="connsiteY234" fmla="*/ 1724347 h 7971991"/>
                  <a:gd name="connsiteX235" fmla="*/ 4275116 w 5259479"/>
                  <a:gd name="connsiteY235" fmla="*/ 1694461 h 7971991"/>
                  <a:gd name="connsiteX236" fmla="*/ 4233206 w 5259479"/>
                  <a:gd name="connsiteY236" fmla="*/ 1676458 h 7971991"/>
                  <a:gd name="connsiteX237" fmla="*/ 4189408 w 5259479"/>
                  <a:gd name="connsiteY237" fmla="*/ 1664454 h 7971991"/>
                  <a:gd name="connsiteX238" fmla="*/ 4143774 w 5259479"/>
                  <a:gd name="connsiteY238" fmla="*/ 1657661 h 7971991"/>
                  <a:gd name="connsiteX239" fmla="*/ 4096357 w 5259479"/>
                  <a:gd name="connsiteY239" fmla="*/ 1655293 h 7971991"/>
                  <a:gd name="connsiteX240" fmla="*/ 4047208 w 5259479"/>
                  <a:gd name="connsiteY240" fmla="*/ 1656563 h 7971991"/>
                  <a:gd name="connsiteX241" fmla="*/ 3996381 w 5259479"/>
                  <a:gd name="connsiteY241" fmla="*/ 1660684 h 7971991"/>
                  <a:gd name="connsiteX242" fmla="*/ 3943927 w 5259479"/>
                  <a:gd name="connsiteY242" fmla="*/ 1666869 h 7971991"/>
                  <a:gd name="connsiteX243" fmla="*/ 3889899 w 5259479"/>
                  <a:gd name="connsiteY243" fmla="*/ 1674332 h 7971991"/>
                  <a:gd name="connsiteX244" fmla="*/ 3849844 w 5259479"/>
                  <a:gd name="connsiteY244" fmla="*/ 1680915 h 7971991"/>
                  <a:gd name="connsiteX245" fmla="*/ 3803943 w 5259479"/>
                  <a:gd name="connsiteY245" fmla="*/ 1690013 h 7971991"/>
                  <a:gd name="connsiteX246" fmla="*/ 3753659 w 5259479"/>
                  <a:gd name="connsiteY246" fmla="*/ 1701435 h 7971991"/>
                  <a:gd name="connsiteX247" fmla="*/ 3700450 w 5259479"/>
                  <a:gd name="connsiteY247" fmla="*/ 1714986 h 7971991"/>
                  <a:gd name="connsiteX248" fmla="*/ 3645777 w 5259479"/>
                  <a:gd name="connsiteY248" fmla="*/ 1730475 h 7971991"/>
                  <a:gd name="connsiteX249" fmla="*/ 3591102 w 5259479"/>
                  <a:gd name="connsiteY249" fmla="*/ 1747708 h 7971991"/>
                  <a:gd name="connsiteX250" fmla="*/ 3537883 w 5259479"/>
                  <a:gd name="connsiteY250" fmla="*/ 1766493 h 7971991"/>
                  <a:gd name="connsiteX251" fmla="*/ 3487583 w 5259479"/>
                  <a:gd name="connsiteY251" fmla="*/ 1786636 h 7971991"/>
                  <a:gd name="connsiteX252" fmla="*/ 3441660 w 5259479"/>
                  <a:gd name="connsiteY252" fmla="*/ 1807946 h 7971991"/>
                  <a:gd name="connsiteX253" fmla="*/ 3401576 w 5259479"/>
                  <a:gd name="connsiteY253" fmla="*/ 1830229 h 7971991"/>
                  <a:gd name="connsiteX254" fmla="*/ 3368791 w 5259479"/>
                  <a:gd name="connsiteY254" fmla="*/ 1853292 h 7971991"/>
                  <a:gd name="connsiteX255" fmla="*/ 3330960 w 5259479"/>
                  <a:gd name="connsiteY255" fmla="*/ 1900989 h 7971991"/>
                  <a:gd name="connsiteX256" fmla="*/ 3319469 w 5259479"/>
                  <a:gd name="connsiteY256" fmla="*/ 1949993 h 7971991"/>
                  <a:gd name="connsiteX257" fmla="*/ 3319347 w 5259479"/>
                  <a:gd name="connsiteY257" fmla="*/ 1993948 h 7971991"/>
                  <a:gd name="connsiteX258" fmla="*/ 3328667 w 5259479"/>
                  <a:gd name="connsiteY258" fmla="*/ 2035160 h 7971991"/>
                  <a:gd name="connsiteX259" fmla="*/ 3345502 w 5259479"/>
                  <a:gd name="connsiteY259" fmla="*/ 2075936 h 7971991"/>
                  <a:gd name="connsiteX260" fmla="*/ 3367923 w 5259479"/>
                  <a:gd name="connsiteY260" fmla="*/ 2118586 h 7971991"/>
                  <a:gd name="connsiteX261" fmla="*/ 3394003 w 5259479"/>
                  <a:gd name="connsiteY261" fmla="*/ 2165415 h 7971991"/>
                  <a:gd name="connsiteX262" fmla="*/ 3433641 w 5259479"/>
                  <a:gd name="connsiteY262" fmla="*/ 2200113 h 7971991"/>
                  <a:gd name="connsiteX263" fmla="*/ 3453362 w 5259479"/>
                  <a:gd name="connsiteY263" fmla="*/ 2191789 h 7971991"/>
                  <a:gd name="connsiteX264" fmla="*/ 3473678 w 5259479"/>
                  <a:gd name="connsiteY264" fmla="*/ 2170118 h 7971991"/>
                  <a:gd name="connsiteX265" fmla="*/ 3495082 w 5259479"/>
                  <a:gd name="connsiteY265" fmla="*/ 2137924 h 7971991"/>
                  <a:gd name="connsiteX266" fmla="*/ 3518070 w 5259479"/>
                  <a:gd name="connsiteY266" fmla="*/ 2098036 h 7971991"/>
                  <a:gd name="connsiteX267" fmla="*/ 3543136 w 5259479"/>
                  <a:gd name="connsiteY267" fmla="*/ 2053277 h 7971991"/>
                  <a:gd name="connsiteX268" fmla="*/ 3570774 w 5259479"/>
                  <a:gd name="connsiteY268" fmla="*/ 2006475 h 7971991"/>
                  <a:gd name="connsiteX269" fmla="*/ 3609189 w 5259479"/>
                  <a:gd name="connsiteY269" fmla="*/ 1951401 h 7971991"/>
                  <a:gd name="connsiteX270" fmla="*/ 3652233 w 5259479"/>
                  <a:gd name="connsiteY270" fmla="*/ 1899962 h 7971991"/>
                  <a:gd name="connsiteX271" fmla="*/ 3696320 w 5259479"/>
                  <a:gd name="connsiteY271" fmla="*/ 1854262 h 7971991"/>
                  <a:gd name="connsiteX272" fmla="*/ 3737863 w 5259479"/>
                  <a:gd name="connsiteY272" fmla="*/ 1816401 h 7971991"/>
                  <a:gd name="connsiteX273" fmla="*/ 3773275 w 5259479"/>
                  <a:gd name="connsiteY273" fmla="*/ 1788480 h 7971991"/>
                  <a:gd name="connsiteX274" fmla="*/ 3811363 w 5259479"/>
                  <a:gd name="connsiteY274" fmla="*/ 1770865 h 7971991"/>
                  <a:gd name="connsiteX275" fmla="*/ 3807581 w 5259479"/>
                  <a:gd name="connsiteY275" fmla="*/ 1782975 h 7971991"/>
                  <a:gd name="connsiteX276" fmla="*/ 3789949 w 5259479"/>
                  <a:gd name="connsiteY276" fmla="*/ 1806761 h 7971991"/>
                  <a:gd name="connsiteX277" fmla="*/ 3727478 w 5259479"/>
                  <a:gd name="connsiteY277" fmla="*/ 1882444 h 7971991"/>
                  <a:gd name="connsiteX278" fmla="*/ 3689808 w 5259479"/>
                  <a:gd name="connsiteY278" fmla="*/ 1930881 h 7971991"/>
                  <a:gd name="connsiteX279" fmla="*/ 3652630 w 5259479"/>
                  <a:gd name="connsiteY279" fmla="*/ 1984077 h 7971991"/>
                  <a:gd name="connsiteX280" fmla="*/ 3619529 w 5259479"/>
                  <a:gd name="connsiteY280" fmla="*/ 2040302 h 7971991"/>
                  <a:gd name="connsiteX281" fmla="*/ 3594091 w 5259479"/>
                  <a:gd name="connsiteY281" fmla="*/ 2097826 h 7971991"/>
                  <a:gd name="connsiteX282" fmla="*/ 3576110 w 5259479"/>
                  <a:gd name="connsiteY282" fmla="*/ 2164811 h 7971991"/>
                  <a:gd name="connsiteX283" fmla="*/ 3568102 w 5259479"/>
                  <a:gd name="connsiteY283" fmla="*/ 2229519 h 7971991"/>
                  <a:gd name="connsiteX284" fmla="*/ 3567497 w 5259479"/>
                  <a:gd name="connsiteY284" fmla="*/ 2289169 h 7971991"/>
                  <a:gd name="connsiteX285" fmla="*/ 3571725 w 5259479"/>
                  <a:gd name="connsiteY285" fmla="*/ 2340980 h 7971991"/>
                  <a:gd name="connsiteX286" fmla="*/ 3578217 w 5259479"/>
                  <a:gd name="connsiteY286" fmla="*/ 2382174 h 7971991"/>
                  <a:gd name="connsiteX287" fmla="*/ 3584404 w 5259479"/>
                  <a:gd name="connsiteY287" fmla="*/ 2409970 h 7971991"/>
                  <a:gd name="connsiteX288" fmla="*/ 3594365 w 5259479"/>
                  <a:gd name="connsiteY288" fmla="*/ 2446136 h 7971991"/>
                  <a:gd name="connsiteX289" fmla="*/ 3594457 w 5259479"/>
                  <a:gd name="connsiteY289" fmla="*/ 2467211 h 7971991"/>
                  <a:gd name="connsiteX290" fmla="*/ 3569997 w 5259479"/>
                  <a:gd name="connsiteY290" fmla="*/ 2502618 h 7971991"/>
                  <a:gd name="connsiteX291" fmla="*/ 3504392 w 5259479"/>
                  <a:gd name="connsiteY291" fmla="*/ 2535177 h 7971991"/>
                  <a:gd name="connsiteX292" fmla="*/ 3453052 w 5259479"/>
                  <a:gd name="connsiteY292" fmla="*/ 2552690 h 7971991"/>
                  <a:gd name="connsiteX293" fmla="*/ 3387697 w 5259479"/>
                  <a:gd name="connsiteY293" fmla="*/ 2572254 h 7971991"/>
                  <a:gd name="connsiteX294" fmla="*/ 3307083 w 5259479"/>
                  <a:gd name="connsiteY294" fmla="*/ 2594790 h 7971991"/>
                  <a:gd name="connsiteX295" fmla="*/ 3209967 w 5259479"/>
                  <a:gd name="connsiteY295" fmla="*/ 2621218 h 7971991"/>
                  <a:gd name="connsiteX296" fmla="*/ 3120813 w 5259479"/>
                  <a:gd name="connsiteY296" fmla="*/ 2643797 h 7971991"/>
                  <a:gd name="connsiteX297" fmla="*/ 3044871 w 5259479"/>
                  <a:gd name="connsiteY297" fmla="*/ 2659671 h 7971991"/>
                  <a:gd name="connsiteX298" fmla="*/ 2981089 w 5259479"/>
                  <a:gd name="connsiteY298" fmla="*/ 2669208 h 7971991"/>
                  <a:gd name="connsiteX299" fmla="*/ 2928417 w 5259479"/>
                  <a:gd name="connsiteY299" fmla="*/ 2672777 h 7971991"/>
                  <a:gd name="connsiteX300" fmla="*/ 2885804 w 5259479"/>
                  <a:gd name="connsiteY300" fmla="*/ 2670746 h 7971991"/>
                  <a:gd name="connsiteX301" fmla="*/ 2826555 w 5259479"/>
                  <a:gd name="connsiteY301" fmla="*/ 2651355 h 7971991"/>
                  <a:gd name="connsiteX302" fmla="*/ 2794938 w 5259479"/>
                  <a:gd name="connsiteY302" fmla="*/ 2613980 h 7971991"/>
                  <a:gd name="connsiteX303" fmla="*/ 2782548 w 5259479"/>
                  <a:gd name="connsiteY303" fmla="*/ 2561567 h 7971991"/>
                  <a:gd name="connsiteX304" fmla="*/ 2780712 w 5259479"/>
                  <a:gd name="connsiteY304" fmla="*/ 2506720 h 7971991"/>
                  <a:gd name="connsiteX305" fmla="*/ 2781287 w 5259479"/>
                  <a:gd name="connsiteY305" fmla="*/ 2469693 h 7971991"/>
                  <a:gd name="connsiteX306" fmla="*/ 2782872 w 5259479"/>
                  <a:gd name="connsiteY306" fmla="*/ 2427312 h 7971991"/>
                  <a:gd name="connsiteX307" fmla="*/ 2785477 w 5259479"/>
                  <a:gd name="connsiteY307" fmla="*/ 2380366 h 7971991"/>
                  <a:gd name="connsiteX308" fmla="*/ 2789113 w 5259479"/>
                  <a:gd name="connsiteY308" fmla="*/ 2329639 h 7971991"/>
                  <a:gd name="connsiteX309" fmla="*/ 2793791 w 5259479"/>
                  <a:gd name="connsiteY309" fmla="*/ 2275921 h 7971991"/>
                  <a:gd name="connsiteX310" fmla="*/ 2799522 w 5259479"/>
                  <a:gd name="connsiteY310" fmla="*/ 2219997 h 7971991"/>
                  <a:gd name="connsiteX311" fmla="*/ 2806316 w 5259479"/>
                  <a:gd name="connsiteY311" fmla="*/ 2162655 h 7971991"/>
                  <a:gd name="connsiteX312" fmla="*/ 2814183 w 5259479"/>
                  <a:gd name="connsiteY312" fmla="*/ 2104681 h 7971991"/>
                  <a:gd name="connsiteX313" fmla="*/ 2823136 w 5259479"/>
                  <a:gd name="connsiteY313" fmla="*/ 2046863 h 7971991"/>
                  <a:gd name="connsiteX314" fmla="*/ 2833183 w 5259479"/>
                  <a:gd name="connsiteY314" fmla="*/ 1989988 h 7971991"/>
                  <a:gd name="connsiteX315" fmla="*/ 2844337 w 5259479"/>
                  <a:gd name="connsiteY315" fmla="*/ 1934842 h 7971991"/>
                  <a:gd name="connsiteX316" fmla="*/ 2856608 w 5259479"/>
                  <a:gd name="connsiteY316" fmla="*/ 1882214 h 7971991"/>
                  <a:gd name="connsiteX317" fmla="*/ 2870006 w 5259479"/>
                  <a:gd name="connsiteY317" fmla="*/ 1832888 h 7971991"/>
                  <a:gd name="connsiteX318" fmla="*/ 2884542 w 5259479"/>
                  <a:gd name="connsiteY318" fmla="*/ 1787654 h 7971991"/>
                  <a:gd name="connsiteX319" fmla="*/ 2893309 w 5259479"/>
                  <a:gd name="connsiteY319" fmla="*/ 1761411 h 7971991"/>
                  <a:gd name="connsiteX320" fmla="*/ 2902302 w 5259479"/>
                  <a:gd name="connsiteY320" fmla="*/ 1731893 h 7971991"/>
                  <a:gd name="connsiteX321" fmla="*/ 2920679 w 5259479"/>
                  <a:gd name="connsiteY321" fmla="*/ 1663724 h 7971991"/>
                  <a:gd name="connsiteX322" fmla="*/ 2929920 w 5259479"/>
                  <a:gd name="connsiteY322" fmla="*/ 1625418 h 7971991"/>
                  <a:gd name="connsiteX323" fmla="*/ 2939101 w 5259479"/>
                  <a:gd name="connsiteY323" fmla="*/ 1584529 h 7971991"/>
                  <a:gd name="connsiteX324" fmla="*/ 2948148 w 5259479"/>
                  <a:gd name="connsiteY324" fmla="*/ 1541229 h 7971991"/>
                  <a:gd name="connsiteX325" fmla="*/ 2956991 w 5259479"/>
                  <a:gd name="connsiteY325" fmla="*/ 1495690 h 7971991"/>
                  <a:gd name="connsiteX326" fmla="*/ 2965557 w 5259479"/>
                  <a:gd name="connsiteY326" fmla="*/ 1448085 h 7971991"/>
                  <a:gd name="connsiteX327" fmla="*/ 2973775 w 5259479"/>
                  <a:gd name="connsiteY327" fmla="*/ 1398587 h 7971991"/>
                  <a:gd name="connsiteX328" fmla="*/ 2981573 w 5259479"/>
                  <a:gd name="connsiteY328" fmla="*/ 1347369 h 7971991"/>
                  <a:gd name="connsiteX329" fmla="*/ 2988880 w 5259479"/>
                  <a:gd name="connsiteY329" fmla="*/ 1294603 h 7971991"/>
                  <a:gd name="connsiteX330" fmla="*/ 2995622 w 5259479"/>
                  <a:gd name="connsiteY330" fmla="*/ 1240462 h 7971991"/>
                  <a:gd name="connsiteX331" fmla="*/ 3001730 w 5259479"/>
                  <a:gd name="connsiteY331" fmla="*/ 1185118 h 7971991"/>
                  <a:gd name="connsiteX332" fmla="*/ 3007130 w 5259479"/>
                  <a:gd name="connsiteY332" fmla="*/ 1128745 h 7971991"/>
                  <a:gd name="connsiteX333" fmla="*/ 3011751 w 5259479"/>
                  <a:gd name="connsiteY333" fmla="*/ 1071515 h 7971991"/>
                  <a:gd name="connsiteX334" fmla="*/ 3015521 w 5259479"/>
                  <a:gd name="connsiteY334" fmla="*/ 1013600 h 7971991"/>
                  <a:gd name="connsiteX335" fmla="*/ 3018369 w 5259479"/>
                  <a:gd name="connsiteY335" fmla="*/ 955173 h 7971991"/>
                  <a:gd name="connsiteX336" fmla="*/ 3020222 w 5259479"/>
                  <a:gd name="connsiteY336" fmla="*/ 896407 h 7971991"/>
                  <a:gd name="connsiteX337" fmla="*/ 3021009 w 5259479"/>
                  <a:gd name="connsiteY337" fmla="*/ 837475 h 7971991"/>
                  <a:gd name="connsiteX338" fmla="*/ 3020657 w 5259479"/>
                  <a:gd name="connsiteY338" fmla="*/ 778549 h 7971991"/>
                  <a:gd name="connsiteX339" fmla="*/ 3019096 w 5259479"/>
                  <a:gd name="connsiteY339" fmla="*/ 719802 h 7971991"/>
                  <a:gd name="connsiteX340" fmla="*/ 3016253 w 5259479"/>
                  <a:gd name="connsiteY340" fmla="*/ 661407 h 7971991"/>
                  <a:gd name="connsiteX341" fmla="*/ 3012057 w 5259479"/>
                  <a:gd name="connsiteY341" fmla="*/ 603536 h 7971991"/>
                  <a:gd name="connsiteX342" fmla="*/ 3006435 w 5259479"/>
                  <a:gd name="connsiteY342" fmla="*/ 546362 h 7971991"/>
                  <a:gd name="connsiteX343" fmla="*/ 2999316 w 5259479"/>
                  <a:gd name="connsiteY343" fmla="*/ 490057 h 7971991"/>
                  <a:gd name="connsiteX344" fmla="*/ 2990629 w 5259479"/>
                  <a:gd name="connsiteY344" fmla="*/ 434795 h 7971991"/>
                  <a:gd name="connsiteX345" fmla="*/ 2980300 w 5259479"/>
                  <a:gd name="connsiteY345" fmla="*/ 380748 h 7971991"/>
                  <a:gd name="connsiteX346" fmla="*/ 2963567 w 5259479"/>
                  <a:gd name="connsiteY346" fmla="*/ 313592 h 7971991"/>
                  <a:gd name="connsiteX347" fmla="*/ 2943322 w 5259479"/>
                  <a:gd name="connsiteY347" fmla="*/ 254182 h 7971991"/>
                  <a:gd name="connsiteX348" fmla="*/ 2919910 w 5259479"/>
                  <a:gd name="connsiteY348" fmla="*/ 202128 h 7971991"/>
                  <a:gd name="connsiteX349" fmla="*/ 2893678 w 5259479"/>
                  <a:gd name="connsiteY349" fmla="*/ 157037 h 7971991"/>
                  <a:gd name="connsiteX350" fmla="*/ 2864973 w 5259479"/>
                  <a:gd name="connsiteY350" fmla="*/ 118518 h 7971991"/>
                  <a:gd name="connsiteX351" fmla="*/ 2834140 w 5259479"/>
                  <a:gd name="connsiteY351" fmla="*/ 86179 h 7971991"/>
                  <a:gd name="connsiteX352" fmla="*/ 2801527 w 5259479"/>
                  <a:gd name="connsiteY352" fmla="*/ 59628 h 7971991"/>
                  <a:gd name="connsiteX353" fmla="*/ 2767479 w 5259479"/>
                  <a:gd name="connsiteY353" fmla="*/ 38475 h 7971991"/>
                  <a:gd name="connsiteX354" fmla="*/ 2732344 w 5259479"/>
                  <a:gd name="connsiteY354" fmla="*/ 22327 h 7971991"/>
                  <a:gd name="connsiteX355" fmla="*/ 2660196 w 5259479"/>
                  <a:gd name="connsiteY355" fmla="*/ 3482 h 7971991"/>
                  <a:gd name="connsiteX356" fmla="*/ 2623875 w 5259479"/>
                  <a:gd name="connsiteY356" fmla="*/ 1 h 7971991"/>
                  <a:gd name="connsiteX0" fmla="*/ 2623875 w 5259479"/>
                  <a:gd name="connsiteY0" fmla="*/ 1 h 7383856"/>
                  <a:gd name="connsiteX1" fmla="*/ 2552475 w 5259479"/>
                  <a:gd name="connsiteY1" fmla="*/ 2965 h 7383856"/>
                  <a:gd name="connsiteX2" fmla="*/ 2485037 w 5259479"/>
                  <a:gd name="connsiteY2" fmla="*/ 16553 h 7383856"/>
                  <a:gd name="connsiteX3" fmla="*/ 2424334 w 5259479"/>
                  <a:gd name="connsiteY3" fmla="*/ 37632 h 7383856"/>
                  <a:gd name="connsiteX4" fmla="*/ 2373136 w 5259479"/>
                  <a:gd name="connsiteY4" fmla="*/ 63069 h 7383856"/>
                  <a:gd name="connsiteX5" fmla="*/ 2337723 w 5259479"/>
                  <a:gd name="connsiteY5" fmla="*/ 88171 h 7383856"/>
                  <a:gd name="connsiteX6" fmla="*/ 2306082 w 5259479"/>
                  <a:gd name="connsiteY6" fmla="*/ 125125 h 7383856"/>
                  <a:gd name="connsiteX7" fmla="*/ 2270898 w 5259479"/>
                  <a:gd name="connsiteY7" fmla="*/ 178520 h 7383856"/>
                  <a:gd name="connsiteX8" fmla="*/ 2232961 w 5259479"/>
                  <a:gd name="connsiteY8" fmla="*/ 246483 h 7383856"/>
                  <a:gd name="connsiteX9" fmla="*/ 2213207 w 5259479"/>
                  <a:gd name="connsiteY9" fmla="*/ 285344 h 7383856"/>
                  <a:gd name="connsiteX10" fmla="*/ 2193060 w 5259479"/>
                  <a:gd name="connsiteY10" fmla="*/ 327146 h 7383856"/>
                  <a:gd name="connsiteX11" fmla="*/ 2172620 w 5259479"/>
                  <a:gd name="connsiteY11" fmla="*/ 371655 h 7383856"/>
                  <a:gd name="connsiteX12" fmla="*/ 2151986 w 5259479"/>
                  <a:gd name="connsiteY12" fmla="*/ 418638 h 7383856"/>
                  <a:gd name="connsiteX13" fmla="*/ 2131255 w 5259479"/>
                  <a:gd name="connsiteY13" fmla="*/ 467860 h 7383856"/>
                  <a:gd name="connsiteX14" fmla="*/ 2110527 w 5259479"/>
                  <a:gd name="connsiteY14" fmla="*/ 519089 h 7383856"/>
                  <a:gd name="connsiteX15" fmla="*/ 2089900 w 5259479"/>
                  <a:gd name="connsiteY15" fmla="*/ 572089 h 7383856"/>
                  <a:gd name="connsiteX16" fmla="*/ 2069473 w 5259479"/>
                  <a:gd name="connsiteY16" fmla="*/ 626628 h 7383856"/>
                  <a:gd name="connsiteX17" fmla="*/ 2049346 w 5259479"/>
                  <a:gd name="connsiteY17" fmla="*/ 682471 h 7383856"/>
                  <a:gd name="connsiteX18" fmla="*/ 2029615 w 5259479"/>
                  <a:gd name="connsiteY18" fmla="*/ 739386 h 7383856"/>
                  <a:gd name="connsiteX19" fmla="*/ 2010382 w 5259479"/>
                  <a:gd name="connsiteY19" fmla="*/ 797137 h 7383856"/>
                  <a:gd name="connsiteX20" fmla="*/ 1991743 w 5259479"/>
                  <a:gd name="connsiteY20" fmla="*/ 855491 h 7383856"/>
                  <a:gd name="connsiteX21" fmla="*/ 1973797 w 5259479"/>
                  <a:gd name="connsiteY21" fmla="*/ 914215 h 7383856"/>
                  <a:gd name="connsiteX22" fmla="*/ 1956644 w 5259479"/>
                  <a:gd name="connsiteY22" fmla="*/ 973075 h 7383856"/>
                  <a:gd name="connsiteX23" fmla="*/ 1940383 w 5259479"/>
                  <a:gd name="connsiteY23" fmla="*/ 1031836 h 7383856"/>
                  <a:gd name="connsiteX24" fmla="*/ 1925111 w 5259479"/>
                  <a:gd name="connsiteY24" fmla="*/ 1090266 h 7383856"/>
                  <a:gd name="connsiteX25" fmla="*/ 1910928 w 5259479"/>
                  <a:gd name="connsiteY25" fmla="*/ 1148130 h 7383856"/>
                  <a:gd name="connsiteX26" fmla="*/ 1897932 w 5259479"/>
                  <a:gd name="connsiteY26" fmla="*/ 1205195 h 7383856"/>
                  <a:gd name="connsiteX27" fmla="*/ 1886222 w 5259479"/>
                  <a:gd name="connsiteY27" fmla="*/ 1261226 h 7383856"/>
                  <a:gd name="connsiteX28" fmla="*/ 1875896 w 5259479"/>
                  <a:gd name="connsiteY28" fmla="*/ 1315991 h 7383856"/>
                  <a:gd name="connsiteX29" fmla="*/ 1867055 w 5259479"/>
                  <a:gd name="connsiteY29" fmla="*/ 1369254 h 7383856"/>
                  <a:gd name="connsiteX30" fmla="*/ 1859795 w 5259479"/>
                  <a:gd name="connsiteY30" fmla="*/ 1420784 h 7383856"/>
                  <a:gd name="connsiteX31" fmla="*/ 1854216 w 5259479"/>
                  <a:gd name="connsiteY31" fmla="*/ 1470344 h 7383856"/>
                  <a:gd name="connsiteX32" fmla="*/ 1848370 w 5259479"/>
                  <a:gd name="connsiteY32" fmla="*/ 1517495 h 7383856"/>
                  <a:gd name="connsiteX33" fmla="*/ 1840064 w 5259479"/>
                  <a:gd name="connsiteY33" fmla="*/ 1564999 h 7383856"/>
                  <a:gd name="connsiteX34" fmla="*/ 1829446 w 5259479"/>
                  <a:gd name="connsiteY34" fmla="*/ 1612803 h 7383856"/>
                  <a:gd name="connsiteX35" fmla="*/ 1816665 w 5259479"/>
                  <a:gd name="connsiteY35" fmla="*/ 1660859 h 7383856"/>
                  <a:gd name="connsiteX36" fmla="*/ 1801871 w 5259479"/>
                  <a:gd name="connsiteY36" fmla="*/ 1709114 h 7383856"/>
                  <a:gd name="connsiteX37" fmla="*/ 1785213 w 5259479"/>
                  <a:gd name="connsiteY37" fmla="*/ 1757518 h 7383856"/>
                  <a:gd name="connsiteX38" fmla="*/ 1766840 w 5259479"/>
                  <a:gd name="connsiteY38" fmla="*/ 1806019 h 7383856"/>
                  <a:gd name="connsiteX39" fmla="*/ 1746901 w 5259479"/>
                  <a:gd name="connsiteY39" fmla="*/ 1854568 h 7383856"/>
                  <a:gd name="connsiteX40" fmla="*/ 1725546 w 5259479"/>
                  <a:gd name="connsiteY40" fmla="*/ 1903112 h 7383856"/>
                  <a:gd name="connsiteX41" fmla="*/ 1702923 w 5259479"/>
                  <a:gd name="connsiteY41" fmla="*/ 1951602 h 7383856"/>
                  <a:gd name="connsiteX42" fmla="*/ 1679182 w 5259479"/>
                  <a:gd name="connsiteY42" fmla="*/ 1999986 h 7383856"/>
                  <a:gd name="connsiteX43" fmla="*/ 1654471 w 5259479"/>
                  <a:gd name="connsiteY43" fmla="*/ 2048213 h 7383856"/>
                  <a:gd name="connsiteX44" fmla="*/ 1628941 w 5259479"/>
                  <a:gd name="connsiteY44" fmla="*/ 2096232 h 7383856"/>
                  <a:gd name="connsiteX45" fmla="*/ 1602740 w 5259479"/>
                  <a:gd name="connsiteY45" fmla="*/ 2143993 h 7383856"/>
                  <a:gd name="connsiteX46" fmla="*/ 1576017 w 5259479"/>
                  <a:gd name="connsiteY46" fmla="*/ 2191444 h 7383856"/>
                  <a:gd name="connsiteX47" fmla="*/ 1548922 w 5259479"/>
                  <a:gd name="connsiteY47" fmla="*/ 2238535 h 7383856"/>
                  <a:gd name="connsiteX48" fmla="*/ 1521604 w 5259479"/>
                  <a:gd name="connsiteY48" fmla="*/ 2285214 h 7383856"/>
                  <a:gd name="connsiteX49" fmla="*/ 1494211 w 5259479"/>
                  <a:gd name="connsiteY49" fmla="*/ 2331431 h 7383856"/>
                  <a:gd name="connsiteX50" fmla="*/ 1413080 w 5259479"/>
                  <a:gd name="connsiteY50" fmla="*/ 2466799 h 7383856"/>
                  <a:gd name="connsiteX51" fmla="*/ 1361356 w 5259479"/>
                  <a:gd name="connsiteY51" fmla="*/ 2553799 h 7383856"/>
                  <a:gd name="connsiteX52" fmla="*/ 1336651 w 5259479"/>
                  <a:gd name="connsiteY52" fmla="*/ 2596173 h 7383856"/>
                  <a:gd name="connsiteX53" fmla="*/ 1312916 w 5259479"/>
                  <a:gd name="connsiteY53" fmla="*/ 2637729 h 7383856"/>
                  <a:gd name="connsiteX54" fmla="*/ 1290299 w 5259479"/>
                  <a:gd name="connsiteY54" fmla="*/ 2678414 h 7383856"/>
                  <a:gd name="connsiteX55" fmla="*/ 1268952 w 5259479"/>
                  <a:gd name="connsiteY55" fmla="*/ 2718179 h 7383856"/>
                  <a:gd name="connsiteX56" fmla="*/ 1249021 w 5259479"/>
                  <a:gd name="connsiteY56" fmla="*/ 2756972 h 7383856"/>
                  <a:gd name="connsiteX57" fmla="*/ 1230658 w 5259479"/>
                  <a:gd name="connsiteY57" fmla="*/ 2794743 h 7383856"/>
                  <a:gd name="connsiteX58" fmla="*/ 1214010 w 5259479"/>
                  <a:gd name="connsiteY58" fmla="*/ 2831441 h 7383856"/>
                  <a:gd name="connsiteX59" fmla="*/ 1199227 w 5259479"/>
                  <a:gd name="connsiteY59" fmla="*/ 2867014 h 7383856"/>
                  <a:gd name="connsiteX60" fmla="*/ 1182861 w 5259479"/>
                  <a:gd name="connsiteY60" fmla="*/ 2908144 h 7383856"/>
                  <a:gd name="connsiteX61" fmla="*/ 1090179 w 5259479"/>
                  <a:gd name="connsiteY61" fmla="*/ 3137377 h 7383856"/>
                  <a:gd name="connsiteX62" fmla="*/ 1050646 w 5259479"/>
                  <a:gd name="connsiteY62" fmla="*/ 3237123 h 7383856"/>
                  <a:gd name="connsiteX63" fmla="*/ 1030910 w 5259479"/>
                  <a:gd name="connsiteY63" fmla="*/ 3288088 h 7383856"/>
                  <a:gd name="connsiteX64" fmla="*/ 1011381 w 5259479"/>
                  <a:gd name="connsiteY64" fmla="*/ 3339572 h 7383856"/>
                  <a:gd name="connsiteX65" fmla="*/ 992198 w 5259479"/>
                  <a:gd name="connsiteY65" fmla="*/ 3391415 h 7383856"/>
                  <a:gd name="connsiteX66" fmla="*/ 973501 w 5259479"/>
                  <a:gd name="connsiteY66" fmla="*/ 3443460 h 7383856"/>
                  <a:gd name="connsiteX67" fmla="*/ 955430 w 5259479"/>
                  <a:gd name="connsiteY67" fmla="*/ 3495547 h 7383856"/>
                  <a:gd name="connsiteX68" fmla="*/ 938124 w 5259479"/>
                  <a:gd name="connsiteY68" fmla="*/ 3547520 h 7383856"/>
                  <a:gd name="connsiteX69" fmla="*/ 921723 w 5259479"/>
                  <a:gd name="connsiteY69" fmla="*/ 3599220 h 7383856"/>
                  <a:gd name="connsiteX70" fmla="*/ 906366 w 5259479"/>
                  <a:gd name="connsiteY70" fmla="*/ 3650488 h 7383856"/>
                  <a:gd name="connsiteX71" fmla="*/ 892193 w 5259479"/>
                  <a:gd name="connsiteY71" fmla="*/ 3701167 h 7383856"/>
                  <a:gd name="connsiteX72" fmla="*/ 879343 w 5259479"/>
                  <a:gd name="connsiteY72" fmla="*/ 3751098 h 7383856"/>
                  <a:gd name="connsiteX73" fmla="*/ 867956 w 5259479"/>
                  <a:gd name="connsiteY73" fmla="*/ 3800123 h 7383856"/>
                  <a:gd name="connsiteX74" fmla="*/ 858172 w 5259479"/>
                  <a:gd name="connsiteY74" fmla="*/ 3848085 h 7383856"/>
                  <a:gd name="connsiteX75" fmla="*/ 850130 w 5259479"/>
                  <a:gd name="connsiteY75" fmla="*/ 3894824 h 7383856"/>
                  <a:gd name="connsiteX76" fmla="*/ 843970 w 5259479"/>
                  <a:gd name="connsiteY76" fmla="*/ 3940183 h 7383856"/>
                  <a:gd name="connsiteX77" fmla="*/ 839831 w 5259479"/>
                  <a:gd name="connsiteY77" fmla="*/ 3984003 h 7383856"/>
                  <a:gd name="connsiteX78" fmla="*/ 837853 w 5259479"/>
                  <a:gd name="connsiteY78" fmla="*/ 4026126 h 7383856"/>
                  <a:gd name="connsiteX79" fmla="*/ 838176 w 5259479"/>
                  <a:gd name="connsiteY79" fmla="*/ 4066395 h 7383856"/>
                  <a:gd name="connsiteX80" fmla="*/ 840939 w 5259479"/>
                  <a:gd name="connsiteY80" fmla="*/ 4104651 h 7383856"/>
                  <a:gd name="connsiteX81" fmla="*/ 846281 w 5259479"/>
                  <a:gd name="connsiteY81" fmla="*/ 4140735 h 7383856"/>
                  <a:gd name="connsiteX82" fmla="*/ 857292 w 5259479"/>
                  <a:gd name="connsiteY82" fmla="*/ 4199215 h 7383856"/>
                  <a:gd name="connsiteX83" fmla="*/ 868749 w 5259479"/>
                  <a:gd name="connsiteY83" fmla="*/ 4263465 h 7383856"/>
                  <a:gd name="connsiteX84" fmla="*/ 880013 w 5259479"/>
                  <a:gd name="connsiteY84" fmla="*/ 4333250 h 7383856"/>
                  <a:gd name="connsiteX85" fmla="*/ 890446 w 5259479"/>
                  <a:gd name="connsiteY85" fmla="*/ 4408334 h 7383856"/>
                  <a:gd name="connsiteX86" fmla="*/ 895153 w 5259479"/>
                  <a:gd name="connsiteY86" fmla="*/ 4447789 h 7383856"/>
                  <a:gd name="connsiteX87" fmla="*/ 899412 w 5259479"/>
                  <a:gd name="connsiteY87" fmla="*/ 4488481 h 7383856"/>
                  <a:gd name="connsiteX88" fmla="*/ 903146 w 5259479"/>
                  <a:gd name="connsiteY88" fmla="*/ 4530379 h 7383856"/>
                  <a:gd name="connsiteX89" fmla="*/ 906273 w 5259479"/>
                  <a:gd name="connsiteY89" fmla="*/ 4573455 h 7383856"/>
                  <a:gd name="connsiteX90" fmla="*/ 908714 w 5259479"/>
                  <a:gd name="connsiteY90" fmla="*/ 4617680 h 7383856"/>
                  <a:gd name="connsiteX91" fmla="*/ 910390 w 5259479"/>
                  <a:gd name="connsiteY91" fmla="*/ 4663022 h 7383856"/>
                  <a:gd name="connsiteX92" fmla="*/ 911220 w 5259479"/>
                  <a:gd name="connsiteY92" fmla="*/ 4709454 h 7383856"/>
                  <a:gd name="connsiteX93" fmla="*/ 911126 w 5259479"/>
                  <a:gd name="connsiteY93" fmla="*/ 4756946 h 7383856"/>
                  <a:gd name="connsiteX94" fmla="*/ 910027 w 5259479"/>
                  <a:gd name="connsiteY94" fmla="*/ 4805468 h 7383856"/>
                  <a:gd name="connsiteX95" fmla="*/ 907844 w 5259479"/>
                  <a:gd name="connsiteY95" fmla="*/ 4854990 h 7383856"/>
                  <a:gd name="connsiteX96" fmla="*/ 904496 w 5259479"/>
                  <a:gd name="connsiteY96" fmla="*/ 4905484 h 7383856"/>
                  <a:gd name="connsiteX97" fmla="*/ 899905 w 5259479"/>
                  <a:gd name="connsiteY97" fmla="*/ 4956920 h 7383856"/>
                  <a:gd name="connsiteX98" fmla="*/ 893990 w 5259479"/>
                  <a:gd name="connsiteY98" fmla="*/ 5009268 h 7383856"/>
                  <a:gd name="connsiteX99" fmla="*/ 886672 w 5259479"/>
                  <a:gd name="connsiteY99" fmla="*/ 5062500 h 7383856"/>
                  <a:gd name="connsiteX100" fmla="*/ 877871 w 5259479"/>
                  <a:gd name="connsiteY100" fmla="*/ 5116584 h 7383856"/>
                  <a:gd name="connsiteX101" fmla="*/ 867508 w 5259479"/>
                  <a:gd name="connsiteY101" fmla="*/ 5171493 h 7383856"/>
                  <a:gd name="connsiteX102" fmla="*/ 855502 w 5259479"/>
                  <a:gd name="connsiteY102" fmla="*/ 5227197 h 7383856"/>
                  <a:gd name="connsiteX103" fmla="*/ 841774 w 5259479"/>
                  <a:gd name="connsiteY103" fmla="*/ 5283665 h 7383856"/>
                  <a:gd name="connsiteX104" fmla="*/ 826244 w 5259479"/>
                  <a:gd name="connsiteY104" fmla="*/ 5340870 h 7383856"/>
                  <a:gd name="connsiteX105" fmla="*/ 808833 w 5259479"/>
                  <a:gd name="connsiteY105" fmla="*/ 5398780 h 7383856"/>
                  <a:gd name="connsiteX106" fmla="*/ 789461 w 5259479"/>
                  <a:gd name="connsiteY106" fmla="*/ 5457368 h 7383856"/>
                  <a:gd name="connsiteX107" fmla="*/ 768047 w 5259479"/>
                  <a:gd name="connsiteY107" fmla="*/ 5516603 h 7383856"/>
                  <a:gd name="connsiteX108" fmla="*/ 744513 w 5259479"/>
                  <a:gd name="connsiteY108" fmla="*/ 5576455 h 7383856"/>
                  <a:gd name="connsiteX109" fmla="*/ 718779 w 5259479"/>
                  <a:gd name="connsiteY109" fmla="*/ 5636897 h 7383856"/>
                  <a:gd name="connsiteX110" fmla="*/ 690765 w 5259479"/>
                  <a:gd name="connsiteY110" fmla="*/ 5697897 h 7383856"/>
                  <a:gd name="connsiteX111" fmla="*/ 660391 w 5259479"/>
                  <a:gd name="connsiteY111" fmla="*/ 5759427 h 7383856"/>
                  <a:gd name="connsiteX112" fmla="*/ 637466 w 5259479"/>
                  <a:gd name="connsiteY112" fmla="*/ 5803204 h 7383856"/>
                  <a:gd name="connsiteX113" fmla="*/ 613400 w 5259479"/>
                  <a:gd name="connsiteY113" fmla="*/ 5847006 h 7383856"/>
                  <a:gd name="connsiteX114" fmla="*/ 588263 w 5259479"/>
                  <a:gd name="connsiteY114" fmla="*/ 5890792 h 7383856"/>
                  <a:gd name="connsiteX115" fmla="*/ 562125 w 5259479"/>
                  <a:gd name="connsiteY115" fmla="*/ 5934520 h 7383856"/>
                  <a:gd name="connsiteX116" fmla="*/ 535055 w 5259479"/>
                  <a:gd name="connsiteY116" fmla="*/ 5978150 h 7383856"/>
                  <a:gd name="connsiteX117" fmla="*/ 507124 w 5259479"/>
                  <a:gd name="connsiteY117" fmla="*/ 6021642 h 7383856"/>
                  <a:gd name="connsiteX118" fmla="*/ 478401 w 5259479"/>
                  <a:gd name="connsiteY118" fmla="*/ 6064955 h 7383856"/>
                  <a:gd name="connsiteX119" fmla="*/ 448956 w 5259479"/>
                  <a:gd name="connsiteY119" fmla="*/ 6108049 h 7383856"/>
                  <a:gd name="connsiteX120" fmla="*/ 418859 w 5259479"/>
                  <a:gd name="connsiteY120" fmla="*/ 6150882 h 7383856"/>
                  <a:gd name="connsiteX121" fmla="*/ 388180 w 5259479"/>
                  <a:gd name="connsiteY121" fmla="*/ 6193414 h 7383856"/>
                  <a:gd name="connsiteX122" fmla="*/ 356987 w 5259479"/>
                  <a:gd name="connsiteY122" fmla="*/ 6235604 h 7383856"/>
                  <a:gd name="connsiteX123" fmla="*/ 325352 w 5259479"/>
                  <a:gd name="connsiteY123" fmla="*/ 6277412 h 7383856"/>
                  <a:gd name="connsiteX124" fmla="*/ 293344 w 5259479"/>
                  <a:gd name="connsiteY124" fmla="*/ 6318797 h 7383856"/>
                  <a:gd name="connsiteX125" fmla="*/ 261033 w 5259479"/>
                  <a:gd name="connsiteY125" fmla="*/ 6359719 h 7383856"/>
                  <a:gd name="connsiteX126" fmla="*/ 228488 w 5259479"/>
                  <a:gd name="connsiteY126" fmla="*/ 6400136 h 7383856"/>
                  <a:gd name="connsiteX127" fmla="*/ 195780 w 5259479"/>
                  <a:gd name="connsiteY127" fmla="*/ 6440009 h 7383856"/>
                  <a:gd name="connsiteX128" fmla="*/ 162978 w 5259479"/>
                  <a:gd name="connsiteY128" fmla="*/ 6479296 h 7383856"/>
                  <a:gd name="connsiteX129" fmla="*/ 130151 w 5259479"/>
                  <a:gd name="connsiteY129" fmla="*/ 6517957 h 7383856"/>
                  <a:gd name="connsiteX130" fmla="*/ 97371 w 5259479"/>
                  <a:gd name="connsiteY130" fmla="*/ 6555951 h 7383856"/>
                  <a:gd name="connsiteX131" fmla="*/ 64706 w 5259479"/>
                  <a:gd name="connsiteY131" fmla="*/ 6593237 h 7383856"/>
                  <a:gd name="connsiteX132" fmla="*/ 32226 w 5259479"/>
                  <a:gd name="connsiteY132" fmla="*/ 6629776 h 7383856"/>
                  <a:gd name="connsiteX133" fmla="*/ 1 w 5259479"/>
                  <a:gd name="connsiteY133" fmla="*/ 6665525 h 7383856"/>
                  <a:gd name="connsiteX134" fmla="*/ 2740934 w 5259479"/>
                  <a:gd name="connsiteY134" fmla="*/ 7383855 h 7383856"/>
                  <a:gd name="connsiteX135" fmla="*/ 3078027 w 5259479"/>
                  <a:gd name="connsiteY135" fmla="*/ 7038139 h 7383856"/>
                  <a:gd name="connsiteX136" fmla="*/ 3080871 w 5259479"/>
                  <a:gd name="connsiteY136" fmla="*/ 7036399 h 7383856"/>
                  <a:gd name="connsiteX137" fmla="*/ 3272993 w 5259479"/>
                  <a:gd name="connsiteY137" fmla="*/ 6935271 h 7383856"/>
                  <a:gd name="connsiteX138" fmla="*/ 3446055 w 5259479"/>
                  <a:gd name="connsiteY138" fmla="*/ 6822161 h 7383856"/>
                  <a:gd name="connsiteX139" fmla="*/ 3704930 w 5259479"/>
                  <a:gd name="connsiteY139" fmla="*/ 6622123 h 7383856"/>
                  <a:gd name="connsiteX140" fmla="*/ 4305088 w 5259479"/>
                  <a:gd name="connsiteY140" fmla="*/ 5827524 h 7383856"/>
                  <a:gd name="connsiteX141" fmla="*/ 4321265 w 5259479"/>
                  <a:gd name="connsiteY141" fmla="*/ 5821269 h 7383856"/>
                  <a:gd name="connsiteX142" fmla="*/ 4358883 w 5259479"/>
                  <a:gd name="connsiteY142" fmla="*/ 5801972 h 7383856"/>
                  <a:gd name="connsiteX143" fmla="*/ 4401577 w 5259479"/>
                  <a:gd name="connsiteY143" fmla="*/ 5768834 h 7383856"/>
                  <a:gd name="connsiteX144" fmla="*/ 4432977 w 5259479"/>
                  <a:gd name="connsiteY144" fmla="*/ 5721060 h 7383856"/>
                  <a:gd name="connsiteX145" fmla="*/ 4446334 w 5259479"/>
                  <a:gd name="connsiteY145" fmla="*/ 5692997 h 7383856"/>
                  <a:gd name="connsiteX146" fmla="*/ 4467324 w 5259479"/>
                  <a:gd name="connsiteY146" fmla="*/ 5658715 h 7383856"/>
                  <a:gd name="connsiteX147" fmla="*/ 4494642 w 5259479"/>
                  <a:gd name="connsiteY147" fmla="*/ 5619365 h 7383856"/>
                  <a:gd name="connsiteX148" fmla="*/ 4526983 w 5259479"/>
                  <a:gd name="connsiteY148" fmla="*/ 5576097 h 7383856"/>
                  <a:gd name="connsiteX149" fmla="*/ 4563041 w 5259479"/>
                  <a:gd name="connsiteY149" fmla="*/ 5530061 h 7383856"/>
                  <a:gd name="connsiteX150" fmla="*/ 4601511 w 5259479"/>
                  <a:gd name="connsiteY150" fmla="*/ 5482407 h 7383856"/>
                  <a:gd name="connsiteX151" fmla="*/ 4641089 w 5259479"/>
                  <a:gd name="connsiteY151" fmla="*/ 5434286 h 7383856"/>
                  <a:gd name="connsiteX152" fmla="*/ 4718346 w 5259479"/>
                  <a:gd name="connsiteY152" fmla="*/ 5341241 h 7383856"/>
                  <a:gd name="connsiteX153" fmla="*/ 4750147 w 5259479"/>
                  <a:gd name="connsiteY153" fmla="*/ 5301708 h 7383856"/>
                  <a:gd name="connsiteX154" fmla="*/ 4779429 w 5259479"/>
                  <a:gd name="connsiteY154" fmla="*/ 5262520 h 7383856"/>
                  <a:gd name="connsiteX155" fmla="*/ 4805842 w 5259479"/>
                  <a:gd name="connsiteY155" fmla="*/ 5223037 h 7383856"/>
                  <a:gd name="connsiteX156" fmla="*/ 4829040 w 5259479"/>
                  <a:gd name="connsiteY156" fmla="*/ 5182623 h 7383856"/>
                  <a:gd name="connsiteX157" fmla="*/ 4848675 w 5259479"/>
                  <a:gd name="connsiteY157" fmla="*/ 5140638 h 7383856"/>
                  <a:gd name="connsiteX158" fmla="*/ 4864397 w 5259479"/>
                  <a:gd name="connsiteY158" fmla="*/ 5096445 h 7383856"/>
                  <a:gd name="connsiteX159" fmla="*/ 4875860 w 5259479"/>
                  <a:gd name="connsiteY159" fmla="*/ 5049406 h 7383856"/>
                  <a:gd name="connsiteX160" fmla="*/ 4882716 w 5259479"/>
                  <a:gd name="connsiteY160" fmla="*/ 4998882 h 7383856"/>
                  <a:gd name="connsiteX161" fmla="*/ 4884615 w 5259479"/>
                  <a:gd name="connsiteY161" fmla="*/ 4944235 h 7383856"/>
                  <a:gd name="connsiteX162" fmla="*/ 4881211 w 5259479"/>
                  <a:gd name="connsiteY162" fmla="*/ 4884828 h 7383856"/>
                  <a:gd name="connsiteX163" fmla="*/ 4877518 w 5259479"/>
                  <a:gd name="connsiteY163" fmla="*/ 4832728 h 7383856"/>
                  <a:gd name="connsiteX164" fmla="*/ 4877761 w 5259479"/>
                  <a:gd name="connsiteY164" fmla="*/ 4788104 h 7383856"/>
                  <a:gd name="connsiteX165" fmla="*/ 4882253 w 5259479"/>
                  <a:gd name="connsiteY165" fmla="*/ 4749335 h 7383856"/>
                  <a:gd name="connsiteX166" fmla="*/ 4905234 w 5259479"/>
                  <a:gd name="connsiteY166" fmla="*/ 4682887 h 7383856"/>
                  <a:gd name="connsiteX167" fmla="*/ 4948967 w 5259479"/>
                  <a:gd name="connsiteY167" fmla="*/ 4620429 h 7383856"/>
                  <a:gd name="connsiteX168" fmla="*/ 4979398 w 5259479"/>
                  <a:gd name="connsiteY168" fmla="*/ 4586647 h 7383856"/>
                  <a:gd name="connsiteX169" fmla="*/ 5015956 w 5259479"/>
                  <a:gd name="connsiteY169" fmla="*/ 4549004 h 7383856"/>
                  <a:gd name="connsiteX170" fmla="*/ 5108706 w 5259479"/>
                  <a:gd name="connsiteY170" fmla="*/ 4455657 h 7383856"/>
                  <a:gd name="connsiteX171" fmla="*/ 5141040 w 5259479"/>
                  <a:gd name="connsiteY171" fmla="*/ 4419043 h 7383856"/>
                  <a:gd name="connsiteX172" fmla="*/ 5169194 w 5259479"/>
                  <a:gd name="connsiteY172" fmla="*/ 4379812 h 7383856"/>
                  <a:gd name="connsiteX173" fmla="*/ 5193289 w 5259479"/>
                  <a:gd name="connsiteY173" fmla="*/ 4338319 h 7383856"/>
                  <a:gd name="connsiteX174" fmla="*/ 5213449 w 5259479"/>
                  <a:gd name="connsiteY174" fmla="*/ 4294915 h 7383856"/>
                  <a:gd name="connsiteX175" fmla="*/ 5229794 w 5259479"/>
                  <a:gd name="connsiteY175" fmla="*/ 4249953 h 7383856"/>
                  <a:gd name="connsiteX176" fmla="*/ 5242448 w 5259479"/>
                  <a:gd name="connsiteY176" fmla="*/ 4203787 h 7383856"/>
                  <a:gd name="connsiteX177" fmla="*/ 5251532 w 5259479"/>
                  <a:gd name="connsiteY177" fmla="*/ 4156769 h 7383856"/>
                  <a:gd name="connsiteX178" fmla="*/ 5257168 w 5259479"/>
                  <a:gd name="connsiteY178" fmla="*/ 4109251 h 7383856"/>
                  <a:gd name="connsiteX179" fmla="*/ 5259478 w 5259479"/>
                  <a:gd name="connsiteY179" fmla="*/ 4061588 h 7383856"/>
                  <a:gd name="connsiteX180" fmla="*/ 5258584 w 5259479"/>
                  <a:gd name="connsiteY180" fmla="*/ 4014131 h 7383856"/>
                  <a:gd name="connsiteX181" fmla="*/ 5254609 w 5259479"/>
                  <a:gd name="connsiteY181" fmla="*/ 3967233 h 7383856"/>
                  <a:gd name="connsiteX182" fmla="*/ 5247674 w 5259479"/>
                  <a:gd name="connsiteY182" fmla="*/ 3921248 h 7383856"/>
                  <a:gd name="connsiteX183" fmla="*/ 5237902 w 5259479"/>
                  <a:gd name="connsiteY183" fmla="*/ 3876528 h 7383856"/>
                  <a:gd name="connsiteX184" fmla="*/ 5225414 w 5259479"/>
                  <a:gd name="connsiteY184" fmla="*/ 3833426 h 7383856"/>
                  <a:gd name="connsiteX185" fmla="*/ 5210333 w 5259479"/>
                  <a:gd name="connsiteY185" fmla="*/ 3792295 h 7383856"/>
                  <a:gd name="connsiteX186" fmla="*/ 5192781 w 5259479"/>
                  <a:gd name="connsiteY186" fmla="*/ 3753487 h 7383856"/>
                  <a:gd name="connsiteX187" fmla="*/ 5172879 w 5259479"/>
                  <a:gd name="connsiteY187" fmla="*/ 3717355 h 7383856"/>
                  <a:gd name="connsiteX188" fmla="*/ 5142505 w 5259479"/>
                  <a:gd name="connsiteY188" fmla="*/ 3666739 h 7383856"/>
                  <a:gd name="connsiteX189" fmla="*/ 5116501 w 5259479"/>
                  <a:gd name="connsiteY189" fmla="*/ 3621031 h 7383856"/>
                  <a:gd name="connsiteX190" fmla="*/ 5095056 w 5259479"/>
                  <a:gd name="connsiteY190" fmla="*/ 3578831 h 7383856"/>
                  <a:gd name="connsiteX191" fmla="*/ 5078361 w 5259479"/>
                  <a:gd name="connsiteY191" fmla="*/ 3538740 h 7383856"/>
                  <a:gd name="connsiteX192" fmla="*/ 5066605 w 5259479"/>
                  <a:gd name="connsiteY192" fmla="*/ 3499357 h 7383856"/>
                  <a:gd name="connsiteX193" fmla="*/ 5059977 w 5259479"/>
                  <a:gd name="connsiteY193" fmla="*/ 3459283 h 7383856"/>
                  <a:gd name="connsiteX194" fmla="*/ 5058668 w 5259479"/>
                  <a:gd name="connsiteY194" fmla="*/ 3417118 h 7383856"/>
                  <a:gd name="connsiteX195" fmla="*/ 5062867 w 5259479"/>
                  <a:gd name="connsiteY195" fmla="*/ 3371463 h 7383856"/>
                  <a:gd name="connsiteX196" fmla="*/ 5072763 w 5259479"/>
                  <a:gd name="connsiteY196" fmla="*/ 3320916 h 7383856"/>
                  <a:gd name="connsiteX197" fmla="*/ 5088547 w 5259479"/>
                  <a:gd name="connsiteY197" fmla="*/ 3264079 h 7383856"/>
                  <a:gd name="connsiteX198" fmla="*/ 5110408 w 5259479"/>
                  <a:gd name="connsiteY198" fmla="*/ 3199551 h 7383856"/>
                  <a:gd name="connsiteX199" fmla="*/ 5127289 w 5259479"/>
                  <a:gd name="connsiteY199" fmla="*/ 3145509 h 7383856"/>
                  <a:gd name="connsiteX200" fmla="*/ 5138976 w 5259479"/>
                  <a:gd name="connsiteY200" fmla="*/ 3091646 h 7383856"/>
                  <a:gd name="connsiteX201" fmla="*/ 5145790 w 5259479"/>
                  <a:gd name="connsiteY201" fmla="*/ 3038251 h 7383856"/>
                  <a:gd name="connsiteX202" fmla="*/ 5148055 w 5259479"/>
                  <a:gd name="connsiteY202" fmla="*/ 2985612 h 7383856"/>
                  <a:gd name="connsiteX203" fmla="*/ 5146091 w 5259479"/>
                  <a:gd name="connsiteY203" fmla="*/ 2934017 h 7383856"/>
                  <a:gd name="connsiteX204" fmla="*/ 5140222 w 5259479"/>
                  <a:gd name="connsiteY204" fmla="*/ 2883752 h 7383856"/>
                  <a:gd name="connsiteX205" fmla="*/ 5130769 w 5259479"/>
                  <a:gd name="connsiteY205" fmla="*/ 2835107 h 7383856"/>
                  <a:gd name="connsiteX206" fmla="*/ 5118054 w 5259479"/>
                  <a:gd name="connsiteY206" fmla="*/ 2788368 h 7383856"/>
                  <a:gd name="connsiteX207" fmla="*/ 5102401 w 5259479"/>
                  <a:gd name="connsiteY207" fmla="*/ 2743824 h 7383856"/>
                  <a:gd name="connsiteX208" fmla="*/ 5084130 w 5259479"/>
                  <a:gd name="connsiteY208" fmla="*/ 2701763 h 7383856"/>
                  <a:gd name="connsiteX209" fmla="*/ 5063564 w 5259479"/>
                  <a:gd name="connsiteY209" fmla="*/ 2662471 h 7383856"/>
                  <a:gd name="connsiteX210" fmla="*/ 5041026 w 5259479"/>
                  <a:gd name="connsiteY210" fmla="*/ 2626237 h 7383856"/>
                  <a:gd name="connsiteX211" fmla="*/ 5016837 w 5259479"/>
                  <a:gd name="connsiteY211" fmla="*/ 2593349 h 7383856"/>
                  <a:gd name="connsiteX212" fmla="*/ 4991320 w 5259479"/>
                  <a:gd name="connsiteY212" fmla="*/ 2564094 h 7383856"/>
                  <a:gd name="connsiteX213" fmla="*/ 4963874 w 5259479"/>
                  <a:gd name="connsiteY213" fmla="*/ 2533860 h 7383856"/>
                  <a:gd name="connsiteX214" fmla="*/ 4934022 w 5259479"/>
                  <a:gd name="connsiteY214" fmla="*/ 2498414 h 7383856"/>
                  <a:gd name="connsiteX215" fmla="*/ 4902270 w 5259479"/>
                  <a:gd name="connsiteY215" fmla="*/ 2458607 h 7383856"/>
                  <a:gd name="connsiteX216" fmla="*/ 4869122 w 5259479"/>
                  <a:gd name="connsiteY216" fmla="*/ 2415290 h 7383856"/>
                  <a:gd name="connsiteX217" fmla="*/ 4835086 w 5259479"/>
                  <a:gd name="connsiteY217" fmla="*/ 2369314 h 7383856"/>
                  <a:gd name="connsiteX218" fmla="*/ 4800666 w 5259479"/>
                  <a:gd name="connsiteY218" fmla="*/ 2321528 h 7383856"/>
                  <a:gd name="connsiteX219" fmla="*/ 4766368 w 5259479"/>
                  <a:gd name="connsiteY219" fmla="*/ 2272784 h 7383856"/>
                  <a:gd name="connsiteX220" fmla="*/ 4732698 w 5259479"/>
                  <a:gd name="connsiteY220" fmla="*/ 2223933 h 7383856"/>
                  <a:gd name="connsiteX221" fmla="*/ 4700161 w 5259479"/>
                  <a:gd name="connsiteY221" fmla="*/ 2175824 h 7383856"/>
                  <a:gd name="connsiteX222" fmla="*/ 4669264 w 5259479"/>
                  <a:gd name="connsiteY222" fmla="*/ 2129309 h 7383856"/>
                  <a:gd name="connsiteX223" fmla="*/ 4640512 w 5259479"/>
                  <a:gd name="connsiteY223" fmla="*/ 2085239 h 7383856"/>
                  <a:gd name="connsiteX224" fmla="*/ 4614410 w 5259479"/>
                  <a:gd name="connsiteY224" fmla="*/ 2044463 h 7383856"/>
                  <a:gd name="connsiteX225" fmla="*/ 4591465 w 5259479"/>
                  <a:gd name="connsiteY225" fmla="*/ 2007832 h 7383856"/>
                  <a:gd name="connsiteX226" fmla="*/ 4572182 w 5259479"/>
                  <a:gd name="connsiteY226" fmla="*/ 1976198 h 7383856"/>
                  <a:gd name="connsiteX227" fmla="*/ 4552133 w 5259479"/>
                  <a:gd name="connsiteY227" fmla="*/ 1945333 h 7383856"/>
                  <a:gd name="connsiteX228" fmla="*/ 4526360 w 5259479"/>
                  <a:gd name="connsiteY228" fmla="*/ 1910458 h 7383856"/>
                  <a:gd name="connsiteX229" fmla="*/ 4495283 w 5259479"/>
                  <a:gd name="connsiteY229" fmla="*/ 1872956 h 7383856"/>
                  <a:gd name="connsiteX230" fmla="*/ 4459325 w 5259479"/>
                  <a:gd name="connsiteY230" fmla="*/ 1834211 h 7383856"/>
                  <a:gd name="connsiteX231" fmla="*/ 4418907 w 5259479"/>
                  <a:gd name="connsiteY231" fmla="*/ 1795605 h 7383856"/>
                  <a:gd name="connsiteX232" fmla="*/ 4374451 w 5259479"/>
                  <a:gd name="connsiteY232" fmla="*/ 1758523 h 7383856"/>
                  <a:gd name="connsiteX233" fmla="*/ 4326381 w 5259479"/>
                  <a:gd name="connsiteY233" fmla="*/ 1724347 h 7383856"/>
                  <a:gd name="connsiteX234" fmla="*/ 4275116 w 5259479"/>
                  <a:gd name="connsiteY234" fmla="*/ 1694461 h 7383856"/>
                  <a:gd name="connsiteX235" fmla="*/ 4233206 w 5259479"/>
                  <a:gd name="connsiteY235" fmla="*/ 1676458 h 7383856"/>
                  <a:gd name="connsiteX236" fmla="*/ 4189408 w 5259479"/>
                  <a:gd name="connsiteY236" fmla="*/ 1664454 h 7383856"/>
                  <a:gd name="connsiteX237" fmla="*/ 4143774 w 5259479"/>
                  <a:gd name="connsiteY237" fmla="*/ 1657661 h 7383856"/>
                  <a:gd name="connsiteX238" fmla="*/ 4096357 w 5259479"/>
                  <a:gd name="connsiteY238" fmla="*/ 1655293 h 7383856"/>
                  <a:gd name="connsiteX239" fmla="*/ 4047208 w 5259479"/>
                  <a:gd name="connsiteY239" fmla="*/ 1656563 h 7383856"/>
                  <a:gd name="connsiteX240" fmla="*/ 3996381 w 5259479"/>
                  <a:gd name="connsiteY240" fmla="*/ 1660684 h 7383856"/>
                  <a:gd name="connsiteX241" fmla="*/ 3943927 w 5259479"/>
                  <a:gd name="connsiteY241" fmla="*/ 1666869 h 7383856"/>
                  <a:gd name="connsiteX242" fmla="*/ 3889899 w 5259479"/>
                  <a:gd name="connsiteY242" fmla="*/ 1674332 h 7383856"/>
                  <a:gd name="connsiteX243" fmla="*/ 3849844 w 5259479"/>
                  <a:gd name="connsiteY243" fmla="*/ 1680915 h 7383856"/>
                  <a:gd name="connsiteX244" fmla="*/ 3803943 w 5259479"/>
                  <a:gd name="connsiteY244" fmla="*/ 1690013 h 7383856"/>
                  <a:gd name="connsiteX245" fmla="*/ 3753659 w 5259479"/>
                  <a:gd name="connsiteY245" fmla="*/ 1701435 h 7383856"/>
                  <a:gd name="connsiteX246" fmla="*/ 3700450 w 5259479"/>
                  <a:gd name="connsiteY246" fmla="*/ 1714986 h 7383856"/>
                  <a:gd name="connsiteX247" fmla="*/ 3645777 w 5259479"/>
                  <a:gd name="connsiteY247" fmla="*/ 1730475 h 7383856"/>
                  <a:gd name="connsiteX248" fmla="*/ 3591102 w 5259479"/>
                  <a:gd name="connsiteY248" fmla="*/ 1747708 h 7383856"/>
                  <a:gd name="connsiteX249" fmla="*/ 3537883 w 5259479"/>
                  <a:gd name="connsiteY249" fmla="*/ 1766493 h 7383856"/>
                  <a:gd name="connsiteX250" fmla="*/ 3487583 w 5259479"/>
                  <a:gd name="connsiteY250" fmla="*/ 1786636 h 7383856"/>
                  <a:gd name="connsiteX251" fmla="*/ 3441660 w 5259479"/>
                  <a:gd name="connsiteY251" fmla="*/ 1807946 h 7383856"/>
                  <a:gd name="connsiteX252" fmla="*/ 3401576 w 5259479"/>
                  <a:gd name="connsiteY252" fmla="*/ 1830229 h 7383856"/>
                  <a:gd name="connsiteX253" fmla="*/ 3368791 w 5259479"/>
                  <a:gd name="connsiteY253" fmla="*/ 1853292 h 7383856"/>
                  <a:gd name="connsiteX254" fmla="*/ 3330960 w 5259479"/>
                  <a:gd name="connsiteY254" fmla="*/ 1900989 h 7383856"/>
                  <a:gd name="connsiteX255" fmla="*/ 3319469 w 5259479"/>
                  <a:gd name="connsiteY255" fmla="*/ 1949993 h 7383856"/>
                  <a:gd name="connsiteX256" fmla="*/ 3319347 w 5259479"/>
                  <a:gd name="connsiteY256" fmla="*/ 1993948 h 7383856"/>
                  <a:gd name="connsiteX257" fmla="*/ 3328667 w 5259479"/>
                  <a:gd name="connsiteY257" fmla="*/ 2035160 h 7383856"/>
                  <a:gd name="connsiteX258" fmla="*/ 3345502 w 5259479"/>
                  <a:gd name="connsiteY258" fmla="*/ 2075936 h 7383856"/>
                  <a:gd name="connsiteX259" fmla="*/ 3367923 w 5259479"/>
                  <a:gd name="connsiteY259" fmla="*/ 2118586 h 7383856"/>
                  <a:gd name="connsiteX260" fmla="*/ 3394003 w 5259479"/>
                  <a:gd name="connsiteY260" fmla="*/ 2165415 h 7383856"/>
                  <a:gd name="connsiteX261" fmla="*/ 3433641 w 5259479"/>
                  <a:gd name="connsiteY261" fmla="*/ 2200113 h 7383856"/>
                  <a:gd name="connsiteX262" fmla="*/ 3453362 w 5259479"/>
                  <a:gd name="connsiteY262" fmla="*/ 2191789 h 7383856"/>
                  <a:gd name="connsiteX263" fmla="*/ 3473678 w 5259479"/>
                  <a:gd name="connsiteY263" fmla="*/ 2170118 h 7383856"/>
                  <a:gd name="connsiteX264" fmla="*/ 3495082 w 5259479"/>
                  <a:gd name="connsiteY264" fmla="*/ 2137924 h 7383856"/>
                  <a:gd name="connsiteX265" fmla="*/ 3518070 w 5259479"/>
                  <a:gd name="connsiteY265" fmla="*/ 2098036 h 7383856"/>
                  <a:gd name="connsiteX266" fmla="*/ 3543136 w 5259479"/>
                  <a:gd name="connsiteY266" fmla="*/ 2053277 h 7383856"/>
                  <a:gd name="connsiteX267" fmla="*/ 3570774 w 5259479"/>
                  <a:gd name="connsiteY267" fmla="*/ 2006475 h 7383856"/>
                  <a:gd name="connsiteX268" fmla="*/ 3609189 w 5259479"/>
                  <a:gd name="connsiteY268" fmla="*/ 1951401 h 7383856"/>
                  <a:gd name="connsiteX269" fmla="*/ 3652233 w 5259479"/>
                  <a:gd name="connsiteY269" fmla="*/ 1899962 h 7383856"/>
                  <a:gd name="connsiteX270" fmla="*/ 3696320 w 5259479"/>
                  <a:gd name="connsiteY270" fmla="*/ 1854262 h 7383856"/>
                  <a:gd name="connsiteX271" fmla="*/ 3737863 w 5259479"/>
                  <a:gd name="connsiteY271" fmla="*/ 1816401 h 7383856"/>
                  <a:gd name="connsiteX272" fmla="*/ 3773275 w 5259479"/>
                  <a:gd name="connsiteY272" fmla="*/ 1788480 h 7383856"/>
                  <a:gd name="connsiteX273" fmla="*/ 3811363 w 5259479"/>
                  <a:gd name="connsiteY273" fmla="*/ 1770865 h 7383856"/>
                  <a:gd name="connsiteX274" fmla="*/ 3807581 w 5259479"/>
                  <a:gd name="connsiteY274" fmla="*/ 1782975 h 7383856"/>
                  <a:gd name="connsiteX275" fmla="*/ 3789949 w 5259479"/>
                  <a:gd name="connsiteY275" fmla="*/ 1806761 h 7383856"/>
                  <a:gd name="connsiteX276" fmla="*/ 3727478 w 5259479"/>
                  <a:gd name="connsiteY276" fmla="*/ 1882444 h 7383856"/>
                  <a:gd name="connsiteX277" fmla="*/ 3689808 w 5259479"/>
                  <a:gd name="connsiteY277" fmla="*/ 1930881 h 7383856"/>
                  <a:gd name="connsiteX278" fmla="*/ 3652630 w 5259479"/>
                  <a:gd name="connsiteY278" fmla="*/ 1984077 h 7383856"/>
                  <a:gd name="connsiteX279" fmla="*/ 3619529 w 5259479"/>
                  <a:gd name="connsiteY279" fmla="*/ 2040302 h 7383856"/>
                  <a:gd name="connsiteX280" fmla="*/ 3594091 w 5259479"/>
                  <a:gd name="connsiteY280" fmla="*/ 2097826 h 7383856"/>
                  <a:gd name="connsiteX281" fmla="*/ 3576110 w 5259479"/>
                  <a:gd name="connsiteY281" fmla="*/ 2164811 h 7383856"/>
                  <a:gd name="connsiteX282" fmla="*/ 3568102 w 5259479"/>
                  <a:gd name="connsiteY282" fmla="*/ 2229519 h 7383856"/>
                  <a:gd name="connsiteX283" fmla="*/ 3567497 w 5259479"/>
                  <a:gd name="connsiteY283" fmla="*/ 2289169 h 7383856"/>
                  <a:gd name="connsiteX284" fmla="*/ 3571725 w 5259479"/>
                  <a:gd name="connsiteY284" fmla="*/ 2340980 h 7383856"/>
                  <a:gd name="connsiteX285" fmla="*/ 3578217 w 5259479"/>
                  <a:gd name="connsiteY285" fmla="*/ 2382174 h 7383856"/>
                  <a:gd name="connsiteX286" fmla="*/ 3584404 w 5259479"/>
                  <a:gd name="connsiteY286" fmla="*/ 2409970 h 7383856"/>
                  <a:gd name="connsiteX287" fmla="*/ 3594365 w 5259479"/>
                  <a:gd name="connsiteY287" fmla="*/ 2446136 h 7383856"/>
                  <a:gd name="connsiteX288" fmla="*/ 3594457 w 5259479"/>
                  <a:gd name="connsiteY288" fmla="*/ 2467211 h 7383856"/>
                  <a:gd name="connsiteX289" fmla="*/ 3569997 w 5259479"/>
                  <a:gd name="connsiteY289" fmla="*/ 2502618 h 7383856"/>
                  <a:gd name="connsiteX290" fmla="*/ 3504392 w 5259479"/>
                  <a:gd name="connsiteY290" fmla="*/ 2535177 h 7383856"/>
                  <a:gd name="connsiteX291" fmla="*/ 3453052 w 5259479"/>
                  <a:gd name="connsiteY291" fmla="*/ 2552690 h 7383856"/>
                  <a:gd name="connsiteX292" fmla="*/ 3387697 w 5259479"/>
                  <a:gd name="connsiteY292" fmla="*/ 2572254 h 7383856"/>
                  <a:gd name="connsiteX293" fmla="*/ 3307083 w 5259479"/>
                  <a:gd name="connsiteY293" fmla="*/ 2594790 h 7383856"/>
                  <a:gd name="connsiteX294" fmla="*/ 3209967 w 5259479"/>
                  <a:gd name="connsiteY294" fmla="*/ 2621218 h 7383856"/>
                  <a:gd name="connsiteX295" fmla="*/ 3120813 w 5259479"/>
                  <a:gd name="connsiteY295" fmla="*/ 2643797 h 7383856"/>
                  <a:gd name="connsiteX296" fmla="*/ 3044871 w 5259479"/>
                  <a:gd name="connsiteY296" fmla="*/ 2659671 h 7383856"/>
                  <a:gd name="connsiteX297" fmla="*/ 2981089 w 5259479"/>
                  <a:gd name="connsiteY297" fmla="*/ 2669208 h 7383856"/>
                  <a:gd name="connsiteX298" fmla="*/ 2928417 w 5259479"/>
                  <a:gd name="connsiteY298" fmla="*/ 2672777 h 7383856"/>
                  <a:gd name="connsiteX299" fmla="*/ 2885804 w 5259479"/>
                  <a:gd name="connsiteY299" fmla="*/ 2670746 h 7383856"/>
                  <a:gd name="connsiteX300" fmla="*/ 2826555 w 5259479"/>
                  <a:gd name="connsiteY300" fmla="*/ 2651355 h 7383856"/>
                  <a:gd name="connsiteX301" fmla="*/ 2794938 w 5259479"/>
                  <a:gd name="connsiteY301" fmla="*/ 2613980 h 7383856"/>
                  <a:gd name="connsiteX302" fmla="*/ 2782548 w 5259479"/>
                  <a:gd name="connsiteY302" fmla="*/ 2561567 h 7383856"/>
                  <a:gd name="connsiteX303" fmla="*/ 2780712 w 5259479"/>
                  <a:gd name="connsiteY303" fmla="*/ 2506720 h 7383856"/>
                  <a:gd name="connsiteX304" fmla="*/ 2781287 w 5259479"/>
                  <a:gd name="connsiteY304" fmla="*/ 2469693 h 7383856"/>
                  <a:gd name="connsiteX305" fmla="*/ 2782872 w 5259479"/>
                  <a:gd name="connsiteY305" fmla="*/ 2427312 h 7383856"/>
                  <a:gd name="connsiteX306" fmla="*/ 2785477 w 5259479"/>
                  <a:gd name="connsiteY306" fmla="*/ 2380366 h 7383856"/>
                  <a:gd name="connsiteX307" fmla="*/ 2789113 w 5259479"/>
                  <a:gd name="connsiteY307" fmla="*/ 2329639 h 7383856"/>
                  <a:gd name="connsiteX308" fmla="*/ 2793791 w 5259479"/>
                  <a:gd name="connsiteY308" fmla="*/ 2275921 h 7383856"/>
                  <a:gd name="connsiteX309" fmla="*/ 2799522 w 5259479"/>
                  <a:gd name="connsiteY309" fmla="*/ 2219997 h 7383856"/>
                  <a:gd name="connsiteX310" fmla="*/ 2806316 w 5259479"/>
                  <a:gd name="connsiteY310" fmla="*/ 2162655 h 7383856"/>
                  <a:gd name="connsiteX311" fmla="*/ 2814183 w 5259479"/>
                  <a:gd name="connsiteY311" fmla="*/ 2104681 h 7383856"/>
                  <a:gd name="connsiteX312" fmla="*/ 2823136 w 5259479"/>
                  <a:gd name="connsiteY312" fmla="*/ 2046863 h 7383856"/>
                  <a:gd name="connsiteX313" fmla="*/ 2833183 w 5259479"/>
                  <a:gd name="connsiteY313" fmla="*/ 1989988 h 7383856"/>
                  <a:gd name="connsiteX314" fmla="*/ 2844337 w 5259479"/>
                  <a:gd name="connsiteY314" fmla="*/ 1934842 h 7383856"/>
                  <a:gd name="connsiteX315" fmla="*/ 2856608 w 5259479"/>
                  <a:gd name="connsiteY315" fmla="*/ 1882214 h 7383856"/>
                  <a:gd name="connsiteX316" fmla="*/ 2870006 w 5259479"/>
                  <a:gd name="connsiteY316" fmla="*/ 1832888 h 7383856"/>
                  <a:gd name="connsiteX317" fmla="*/ 2884542 w 5259479"/>
                  <a:gd name="connsiteY317" fmla="*/ 1787654 h 7383856"/>
                  <a:gd name="connsiteX318" fmla="*/ 2893309 w 5259479"/>
                  <a:gd name="connsiteY318" fmla="*/ 1761411 h 7383856"/>
                  <a:gd name="connsiteX319" fmla="*/ 2902302 w 5259479"/>
                  <a:gd name="connsiteY319" fmla="*/ 1731893 h 7383856"/>
                  <a:gd name="connsiteX320" fmla="*/ 2920679 w 5259479"/>
                  <a:gd name="connsiteY320" fmla="*/ 1663724 h 7383856"/>
                  <a:gd name="connsiteX321" fmla="*/ 2929920 w 5259479"/>
                  <a:gd name="connsiteY321" fmla="*/ 1625418 h 7383856"/>
                  <a:gd name="connsiteX322" fmla="*/ 2939101 w 5259479"/>
                  <a:gd name="connsiteY322" fmla="*/ 1584529 h 7383856"/>
                  <a:gd name="connsiteX323" fmla="*/ 2948148 w 5259479"/>
                  <a:gd name="connsiteY323" fmla="*/ 1541229 h 7383856"/>
                  <a:gd name="connsiteX324" fmla="*/ 2956991 w 5259479"/>
                  <a:gd name="connsiteY324" fmla="*/ 1495690 h 7383856"/>
                  <a:gd name="connsiteX325" fmla="*/ 2965557 w 5259479"/>
                  <a:gd name="connsiteY325" fmla="*/ 1448085 h 7383856"/>
                  <a:gd name="connsiteX326" fmla="*/ 2973775 w 5259479"/>
                  <a:gd name="connsiteY326" fmla="*/ 1398587 h 7383856"/>
                  <a:gd name="connsiteX327" fmla="*/ 2981573 w 5259479"/>
                  <a:gd name="connsiteY327" fmla="*/ 1347369 h 7383856"/>
                  <a:gd name="connsiteX328" fmla="*/ 2988880 w 5259479"/>
                  <a:gd name="connsiteY328" fmla="*/ 1294603 h 7383856"/>
                  <a:gd name="connsiteX329" fmla="*/ 2995622 w 5259479"/>
                  <a:gd name="connsiteY329" fmla="*/ 1240462 h 7383856"/>
                  <a:gd name="connsiteX330" fmla="*/ 3001730 w 5259479"/>
                  <a:gd name="connsiteY330" fmla="*/ 1185118 h 7383856"/>
                  <a:gd name="connsiteX331" fmla="*/ 3007130 w 5259479"/>
                  <a:gd name="connsiteY331" fmla="*/ 1128745 h 7383856"/>
                  <a:gd name="connsiteX332" fmla="*/ 3011751 w 5259479"/>
                  <a:gd name="connsiteY332" fmla="*/ 1071515 h 7383856"/>
                  <a:gd name="connsiteX333" fmla="*/ 3015521 w 5259479"/>
                  <a:gd name="connsiteY333" fmla="*/ 1013600 h 7383856"/>
                  <a:gd name="connsiteX334" fmla="*/ 3018369 w 5259479"/>
                  <a:gd name="connsiteY334" fmla="*/ 955173 h 7383856"/>
                  <a:gd name="connsiteX335" fmla="*/ 3020222 w 5259479"/>
                  <a:gd name="connsiteY335" fmla="*/ 896407 h 7383856"/>
                  <a:gd name="connsiteX336" fmla="*/ 3021009 w 5259479"/>
                  <a:gd name="connsiteY336" fmla="*/ 837475 h 7383856"/>
                  <a:gd name="connsiteX337" fmla="*/ 3020657 w 5259479"/>
                  <a:gd name="connsiteY337" fmla="*/ 778549 h 7383856"/>
                  <a:gd name="connsiteX338" fmla="*/ 3019096 w 5259479"/>
                  <a:gd name="connsiteY338" fmla="*/ 719802 h 7383856"/>
                  <a:gd name="connsiteX339" fmla="*/ 3016253 w 5259479"/>
                  <a:gd name="connsiteY339" fmla="*/ 661407 h 7383856"/>
                  <a:gd name="connsiteX340" fmla="*/ 3012057 w 5259479"/>
                  <a:gd name="connsiteY340" fmla="*/ 603536 h 7383856"/>
                  <a:gd name="connsiteX341" fmla="*/ 3006435 w 5259479"/>
                  <a:gd name="connsiteY341" fmla="*/ 546362 h 7383856"/>
                  <a:gd name="connsiteX342" fmla="*/ 2999316 w 5259479"/>
                  <a:gd name="connsiteY342" fmla="*/ 490057 h 7383856"/>
                  <a:gd name="connsiteX343" fmla="*/ 2990629 w 5259479"/>
                  <a:gd name="connsiteY343" fmla="*/ 434795 h 7383856"/>
                  <a:gd name="connsiteX344" fmla="*/ 2980300 w 5259479"/>
                  <a:gd name="connsiteY344" fmla="*/ 380748 h 7383856"/>
                  <a:gd name="connsiteX345" fmla="*/ 2963567 w 5259479"/>
                  <a:gd name="connsiteY345" fmla="*/ 313592 h 7383856"/>
                  <a:gd name="connsiteX346" fmla="*/ 2943322 w 5259479"/>
                  <a:gd name="connsiteY346" fmla="*/ 254182 h 7383856"/>
                  <a:gd name="connsiteX347" fmla="*/ 2919910 w 5259479"/>
                  <a:gd name="connsiteY347" fmla="*/ 202128 h 7383856"/>
                  <a:gd name="connsiteX348" fmla="*/ 2893678 w 5259479"/>
                  <a:gd name="connsiteY348" fmla="*/ 157037 h 7383856"/>
                  <a:gd name="connsiteX349" fmla="*/ 2864973 w 5259479"/>
                  <a:gd name="connsiteY349" fmla="*/ 118518 h 7383856"/>
                  <a:gd name="connsiteX350" fmla="*/ 2834140 w 5259479"/>
                  <a:gd name="connsiteY350" fmla="*/ 86179 h 7383856"/>
                  <a:gd name="connsiteX351" fmla="*/ 2801527 w 5259479"/>
                  <a:gd name="connsiteY351" fmla="*/ 59628 h 7383856"/>
                  <a:gd name="connsiteX352" fmla="*/ 2767479 w 5259479"/>
                  <a:gd name="connsiteY352" fmla="*/ 38475 h 7383856"/>
                  <a:gd name="connsiteX353" fmla="*/ 2732344 w 5259479"/>
                  <a:gd name="connsiteY353" fmla="*/ 22327 h 7383856"/>
                  <a:gd name="connsiteX354" fmla="*/ 2660196 w 5259479"/>
                  <a:gd name="connsiteY354" fmla="*/ 3482 h 7383856"/>
                  <a:gd name="connsiteX355" fmla="*/ 2623875 w 5259479"/>
                  <a:gd name="connsiteY355" fmla="*/ 1 h 7383856"/>
                  <a:gd name="connsiteX0" fmla="*/ 2623875 w 5259479"/>
                  <a:gd name="connsiteY0" fmla="*/ 1 h 7038138"/>
                  <a:gd name="connsiteX1" fmla="*/ 2552475 w 5259479"/>
                  <a:gd name="connsiteY1" fmla="*/ 2965 h 7038138"/>
                  <a:gd name="connsiteX2" fmla="*/ 2485037 w 5259479"/>
                  <a:gd name="connsiteY2" fmla="*/ 16553 h 7038138"/>
                  <a:gd name="connsiteX3" fmla="*/ 2424334 w 5259479"/>
                  <a:gd name="connsiteY3" fmla="*/ 37632 h 7038138"/>
                  <a:gd name="connsiteX4" fmla="*/ 2373136 w 5259479"/>
                  <a:gd name="connsiteY4" fmla="*/ 63069 h 7038138"/>
                  <a:gd name="connsiteX5" fmla="*/ 2337723 w 5259479"/>
                  <a:gd name="connsiteY5" fmla="*/ 88171 h 7038138"/>
                  <a:gd name="connsiteX6" fmla="*/ 2306082 w 5259479"/>
                  <a:gd name="connsiteY6" fmla="*/ 125125 h 7038138"/>
                  <a:gd name="connsiteX7" fmla="*/ 2270898 w 5259479"/>
                  <a:gd name="connsiteY7" fmla="*/ 178520 h 7038138"/>
                  <a:gd name="connsiteX8" fmla="*/ 2232961 w 5259479"/>
                  <a:gd name="connsiteY8" fmla="*/ 246483 h 7038138"/>
                  <a:gd name="connsiteX9" fmla="*/ 2213207 w 5259479"/>
                  <a:gd name="connsiteY9" fmla="*/ 285344 h 7038138"/>
                  <a:gd name="connsiteX10" fmla="*/ 2193060 w 5259479"/>
                  <a:gd name="connsiteY10" fmla="*/ 327146 h 7038138"/>
                  <a:gd name="connsiteX11" fmla="*/ 2172620 w 5259479"/>
                  <a:gd name="connsiteY11" fmla="*/ 371655 h 7038138"/>
                  <a:gd name="connsiteX12" fmla="*/ 2151986 w 5259479"/>
                  <a:gd name="connsiteY12" fmla="*/ 418638 h 7038138"/>
                  <a:gd name="connsiteX13" fmla="*/ 2131255 w 5259479"/>
                  <a:gd name="connsiteY13" fmla="*/ 467860 h 7038138"/>
                  <a:gd name="connsiteX14" fmla="*/ 2110527 w 5259479"/>
                  <a:gd name="connsiteY14" fmla="*/ 519089 h 7038138"/>
                  <a:gd name="connsiteX15" fmla="*/ 2089900 w 5259479"/>
                  <a:gd name="connsiteY15" fmla="*/ 572089 h 7038138"/>
                  <a:gd name="connsiteX16" fmla="*/ 2069473 w 5259479"/>
                  <a:gd name="connsiteY16" fmla="*/ 626628 h 7038138"/>
                  <a:gd name="connsiteX17" fmla="*/ 2049346 w 5259479"/>
                  <a:gd name="connsiteY17" fmla="*/ 682471 h 7038138"/>
                  <a:gd name="connsiteX18" fmla="*/ 2029615 w 5259479"/>
                  <a:gd name="connsiteY18" fmla="*/ 739386 h 7038138"/>
                  <a:gd name="connsiteX19" fmla="*/ 2010382 w 5259479"/>
                  <a:gd name="connsiteY19" fmla="*/ 797137 h 7038138"/>
                  <a:gd name="connsiteX20" fmla="*/ 1991743 w 5259479"/>
                  <a:gd name="connsiteY20" fmla="*/ 855491 h 7038138"/>
                  <a:gd name="connsiteX21" fmla="*/ 1973797 w 5259479"/>
                  <a:gd name="connsiteY21" fmla="*/ 914215 h 7038138"/>
                  <a:gd name="connsiteX22" fmla="*/ 1956644 w 5259479"/>
                  <a:gd name="connsiteY22" fmla="*/ 973075 h 7038138"/>
                  <a:gd name="connsiteX23" fmla="*/ 1940383 w 5259479"/>
                  <a:gd name="connsiteY23" fmla="*/ 1031836 h 7038138"/>
                  <a:gd name="connsiteX24" fmla="*/ 1925111 w 5259479"/>
                  <a:gd name="connsiteY24" fmla="*/ 1090266 h 7038138"/>
                  <a:gd name="connsiteX25" fmla="*/ 1910928 w 5259479"/>
                  <a:gd name="connsiteY25" fmla="*/ 1148130 h 7038138"/>
                  <a:gd name="connsiteX26" fmla="*/ 1897932 w 5259479"/>
                  <a:gd name="connsiteY26" fmla="*/ 1205195 h 7038138"/>
                  <a:gd name="connsiteX27" fmla="*/ 1886222 w 5259479"/>
                  <a:gd name="connsiteY27" fmla="*/ 1261226 h 7038138"/>
                  <a:gd name="connsiteX28" fmla="*/ 1875896 w 5259479"/>
                  <a:gd name="connsiteY28" fmla="*/ 1315991 h 7038138"/>
                  <a:gd name="connsiteX29" fmla="*/ 1867055 w 5259479"/>
                  <a:gd name="connsiteY29" fmla="*/ 1369254 h 7038138"/>
                  <a:gd name="connsiteX30" fmla="*/ 1859795 w 5259479"/>
                  <a:gd name="connsiteY30" fmla="*/ 1420784 h 7038138"/>
                  <a:gd name="connsiteX31" fmla="*/ 1854216 w 5259479"/>
                  <a:gd name="connsiteY31" fmla="*/ 1470344 h 7038138"/>
                  <a:gd name="connsiteX32" fmla="*/ 1848370 w 5259479"/>
                  <a:gd name="connsiteY32" fmla="*/ 1517495 h 7038138"/>
                  <a:gd name="connsiteX33" fmla="*/ 1840064 w 5259479"/>
                  <a:gd name="connsiteY33" fmla="*/ 1564999 h 7038138"/>
                  <a:gd name="connsiteX34" fmla="*/ 1829446 w 5259479"/>
                  <a:gd name="connsiteY34" fmla="*/ 1612803 h 7038138"/>
                  <a:gd name="connsiteX35" fmla="*/ 1816665 w 5259479"/>
                  <a:gd name="connsiteY35" fmla="*/ 1660859 h 7038138"/>
                  <a:gd name="connsiteX36" fmla="*/ 1801871 w 5259479"/>
                  <a:gd name="connsiteY36" fmla="*/ 1709114 h 7038138"/>
                  <a:gd name="connsiteX37" fmla="*/ 1785213 w 5259479"/>
                  <a:gd name="connsiteY37" fmla="*/ 1757518 h 7038138"/>
                  <a:gd name="connsiteX38" fmla="*/ 1766840 w 5259479"/>
                  <a:gd name="connsiteY38" fmla="*/ 1806019 h 7038138"/>
                  <a:gd name="connsiteX39" fmla="*/ 1746901 w 5259479"/>
                  <a:gd name="connsiteY39" fmla="*/ 1854568 h 7038138"/>
                  <a:gd name="connsiteX40" fmla="*/ 1725546 w 5259479"/>
                  <a:gd name="connsiteY40" fmla="*/ 1903112 h 7038138"/>
                  <a:gd name="connsiteX41" fmla="*/ 1702923 w 5259479"/>
                  <a:gd name="connsiteY41" fmla="*/ 1951602 h 7038138"/>
                  <a:gd name="connsiteX42" fmla="*/ 1679182 w 5259479"/>
                  <a:gd name="connsiteY42" fmla="*/ 1999986 h 7038138"/>
                  <a:gd name="connsiteX43" fmla="*/ 1654471 w 5259479"/>
                  <a:gd name="connsiteY43" fmla="*/ 2048213 h 7038138"/>
                  <a:gd name="connsiteX44" fmla="*/ 1628941 w 5259479"/>
                  <a:gd name="connsiteY44" fmla="*/ 2096232 h 7038138"/>
                  <a:gd name="connsiteX45" fmla="*/ 1602740 w 5259479"/>
                  <a:gd name="connsiteY45" fmla="*/ 2143993 h 7038138"/>
                  <a:gd name="connsiteX46" fmla="*/ 1576017 w 5259479"/>
                  <a:gd name="connsiteY46" fmla="*/ 2191444 h 7038138"/>
                  <a:gd name="connsiteX47" fmla="*/ 1548922 w 5259479"/>
                  <a:gd name="connsiteY47" fmla="*/ 2238535 h 7038138"/>
                  <a:gd name="connsiteX48" fmla="*/ 1521604 w 5259479"/>
                  <a:gd name="connsiteY48" fmla="*/ 2285214 h 7038138"/>
                  <a:gd name="connsiteX49" fmla="*/ 1494211 w 5259479"/>
                  <a:gd name="connsiteY49" fmla="*/ 2331431 h 7038138"/>
                  <a:gd name="connsiteX50" fmla="*/ 1413080 w 5259479"/>
                  <a:gd name="connsiteY50" fmla="*/ 2466799 h 7038138"/>
                  <a:gd name="connsiteX51" fmla="*/ 1361356 w 5259479"/>
                  <a:gd name="connsiteY51" fmla="*/ 2553799 h 7038138"/>
                  <a:gd name="connsiteX52" fmla="*/ 1336651 w 5259479"/>
                  <a:gd name="connsiteY52" fmla="*/ 2596173 h 7038138"/>
                  <a:gd name="connsiteX53" fmla="*/ 1312916 w 5259479"/>
                  <a:gd name="connsiteY53" fmla="*/ 2637729 h 7038138"/>
                  <a:gd name="connsiteX54" fmla="*/ 1290299 w 5259479"/>
                  <a:gd name="connsiteY54" fmla="*/ 2678414 h 7038138"/>
                  <a:gd name="connsiteX55" fmla="*/ 1268952 w 5259479"/>
                  <a:gd name="connsiteY55" fmla="*/ 2718179 h 7038138"/>
                  <a:gd name="connsiteX56" fmla="*/ 1249021 w 5259479"/>
                  <a:gd name="connsiteY56" fmla="*/ 2756972 h 7038138"/>
                  <a:gd name="connsiteX57" fmla="*/ 1230658 w 5259479"/>
                  <a:gd name="connsiteY57" fmla="*/ 2794743 h 7038138"/>
                  <a:gd name="connsiteX58" fmla="*/ 1214010 w 5259479"/>
                  <a:gd name="connsiteY58" fmla="*/ 2831441 h 7038138"/>
                  <a:gd name="connsiteX59" fmla="*/ 1199227 w 5259479"/>
                  <a:gd name="connsiteY59" fmla="*/ 2867014 h 7038138"/>
                  <a:gd name="connsiteX60" fmla="*/ 1182861 w 5259479"/>
                  <a:gd name="connsiteY60" fmla="*/ 2908144 h 7038138"/>
                  <a:gd name="connsiteX61" fmla="*/ 1090179 w 5259479"/>
                  <a:gd name="connsiteY61" fmla="*/ 3137377 h 7038138"/>
                  <a:gd name="connsiteX62" fmla="*/ 1050646 w 5259479"/>
                  <a:gd name="connsiteY62" fmla="*/ 3237123 h 7038138"/>
                  <a:gd name="connsiteX63" fmla="*/ 1030910 w 5259479"/>
                  <a:gd name="connsiteY63" fmla="*/ 3288088 h 7038138"/>
                  <a:gd name="connsiteX64" fmla="*/ 1011381 w 5259479"/>
                  <a:gd name="connsiteY64" fmla="*/ 3339572 h 7038138"/>
                  <a:gd name="connsiteX65" fmla="*/ 992198 w 5259479"/>
                  <a:gd name="connsiteY65" fmla="*/ 3391415 h 7038138"/>
                  <a:gd name="connsiteX66" fmla="*/ 973501 w 5259479"/>
                  <a:gd name="connsiteY66" fmla="*/ 3443460 h 7038138"/>
                  <a:gd name="connsiteX67" fmla="*/ 955430 w 5259479"/>
                  <a:gd name="connsiteY67" fmla="*/ 3495547 h 7038138"/>
                  <a:gd name="connsiteX68" fmla="*/ 938124 w 5259479"/>
                  <a:gd name="connsiteY68" fmla="*/ 3547520 h 7038138"/>
                  <a:gd name="connsiteX69" fmla="*/ 921723 w 5259479"/>
                  <a:gd name="connsiteY69" fmla="*/ 3599220 h 7038138"/>
                  <a:gd name="connsiteX70" fmla="*/ 906366 w 5259479"/>
                  <a:gd name="connsiteY70" fmla="*/ 3650488 h 7038138"/>
                  <a:gd name="connsiteX71" fmla="*/ 892193 w 5259479"/>
                  <a:gd name="connsiteY71" fmla="*/ 3701167 h 7038138"/>
                  <a:gd name="connsiteX72" fmla="*/ 879343 w 5259479"/>
                  <a:gd name="connsiteY72" fmla="*/ 3751098 h 7038138"/>
                  <a:gd name="connsiteX73" fmla="*/ 867956 w 5259479"/>
                  <a:gd name="connsiteY73" fmla="*/ 3800123 h 7038138"/>
                  <a:gd name="connsiteX74" fmla="*/ 858172 w 5259479"/>
                  <a:gd name="connsiteY74" fmla="*/ 3848085 h 7038138"/>
                  <a:gd name="connsiteX75" fmla="*/ 850130 w 5259479"/>
                  <a:gd name="connsiteY75" fmla="*/ 3894824 h 7038138"/>
                  <a:gd name="connsiteX76" fmla="*/ 843970 w 5259479"/>
                  <a:gd name="connsiteY76" fmla="*/ 3940183 h 7038138"/>
                  <a:gd name="connsiteX77" fmla="*/ 839831 w 5259479"/>
                  <a:gd name="connsiteY77" fmla="*/ 3984003 h 7038138"/>
                  <a:gd name="connsiteX78" fmla="*/ 837853 w 5259479"/>
                  <a:gd name="connsiteY78" fmla="*/ 4026126 h 7038138"/>
                  <a:gd name="connsiteX79" fmla="*/ 838176 w 5259479"/>
                  <a:gd name="connsiteY79" fmla="*/ 4066395 h 7038138"/>
                  <a:gd name="connsiteX80" fmla="*/ 840939 w 5259479"/>
                  <a:gd name="connsiteY80" fmla="*/ 4104651 h 7038138"/>
                  <a:gd name="connsiteX81" fmla="*/ 846281 w 5259479"/>
                  <a:gd name="connsiteY81" fmla="*/ 4140735 h 7038138"/>
                  <a:gd name="connsiteX82" fmla="*/ 857292 w 5259479"/>
                  <a:gd name="connsiteY82" fmla="*/ 4199215 h 7038138"/>
                  <a:gd name="connsiteX83" fmla="*/ 868749 w 5259479"/>
                  <a:gd name="connsiteY83" fmla="*/ 4263465 h 7038138"/>
                  <a:gd name="connsiteX84" fmla="*/ 880013 w 5259479"/>
                  <a:gd name="connsiteY84" fmla="*/ 4333250 h 7038138"/>
                  <a:gd name="connsiteX85" fmla="*/ 890446 w 5259479"/>
                  <a:gd name="connsiteY85" fmla="*/ 4408334 h 7038138"/>
                  <a:gd name="connsiteX86" fmla="*/ 895153 w 5259479"/>
                  <a:gd name="connsiteY86" fmla="*/ 4447789 h 7038138"/>
                  <a:gd name="connsiteX87" fmla="*/ 899412 w 5259479"/>
                  <a:gd name="connsiteY87" fmla="*/ 4488481 h 7038138"/>
                  <a:gd name="connsiteX88" fmla="*/ 903146 w 5259479"/>
                  <a:gd name="connsiteY88" fmla="*/ 4530379 h 7038138"/>
                  <a:gd name="connsiteX89" fmla="*/ 906273 w 5259479"/>
                  <a:gd name="connsiteY89" fmla="*/ 4573455 h 7038138"/>
                  <a:gd name="connsiteX90" fmla="*/ 908714 w 5259479"/>
                  <a:gd name="connsiteY90" fmla="*/ 4617680 h 7038138"/>
                  <a:gd name="connsiteX91" fmla="*/ 910390 w 5259479"/>
                  <a:gd name="connsiteY91" fmla="*/ 4663022 h 7038138"/>
                  <a:gd name="connsiteX92" fmla="*/ 911220 w 5259479"/>
                  <a:gd name="connsiteY92" fmla="*/ 4709454 h 7038138"/>
                  <a:gd name="connsiteX93" fmla="*/ 911126 w 5259479"/>
                  <a:gd name="connsiteY93" fmla="*/ 4756946 h 7038138"/>
                  <a:gd name="connsiteX94" fmla="*/ 910027 w 5259479"/>
                  <a:gd name="connsiteY94" fmla="*/ 4805468 h 7038138"/>
                  <a:gd name="connsiteX95" fmla="*/ 907844 w 5259479"/>
                  <a:gd name="connsiteY95" fmla="*/ 4854990 h 7038138"/>
                  <a:gd name="connsiteX96" fmla="*/ 904496 w 5259479"/>
                  <a:gd name="connsiteY96" fmla="*/ 4905484 h 7038138"/>
                  <a:gd name="connsiteX97" fmla="*/ 899905 w 5259479"/>
                  <a:gd name="connsiteY97" fmla="*/ 4956920 h 7038138"/>
                  <a:gd name="connsiteX98" fmla="*/ 893990 w 5259479"/>
                  <a:gd name="connsiteY98" fmla="*/ 5009268 h 7038138"/>
                  <a:gd name="connsiteX99" fmla="*/ 886672 w 5259479"/>
                  <a:gd name="connsiteY99" fmla="*/ 5062500 h 7038138"/>
                  <a:gd name="connsiteX100" fmla="*/ 877871 w 5259479"/>
                  <a:gd name="connsiteY100" fmla="*/ 5116584 h 7038138"/>
                  <a:gd name="connsiteX101" fmla="*/ 867508 w 5259479"/>
                  <a:gd name="connsiteY101" fmla="*/ 5171493 h 7038138"/>
                  <a:gd name="connsiteX102" fmla="*/ 855502 w 5259479"/>
                  <a:gd name="connsiteY102" fmla="*/ 5227197 h 7038138"/>
                  <a:gd name="connsiteX103" fmla="*/ 841774 w 5259479"/>
                  <a:gd name="connsiteY103" fmla="*/ 5283665 h 7038138"/>
                  <a:gd name="connsiteX104" fmla="*/ 826244 w 5259479"/>
                  <a:gd name="connsiteY104" fmla="*/ 5340870 h 7038138"/>
                  <a:gd name="connsiteX105" fmla="*/ 808833 w 5259479"/>
                  <a:gd name="connsiteY105" fmla="*/ 5398780 h 7038138"/>
                  <a:gd name="connsiteX106" fmla="*/ 789461 w 5259479"/>
                  <a:gd name="connsiteY106" fmla="*/ 5457368 h 7038138"/>
                  <a:gd name="connsiteX107" fmla="*/ 768047 w 5259479"/>
                  <a:gd name="connsiteY107" fmla="*/ 5516603 h 7038138"/>
                  <a:gd name="connsiteX108" fmla="*/ 744513 w 5259479"/>
                  <a:gd name="connsiteY108" fmla="*/ 5576455 h 7038138"/>
                  <a:gd name="connsiteX109" fmla="*/ 718779 w 5259479"/>
                  <a:gd name="connsiteY109" fmla="*/ 5636897 h 7038138"/>
                  <a:gd name="connsiteX110" fmla="*/ 690765 w 5259479"/>
                  <a:gd name="connsiteY110" fmla="*/ 5697897 h 7038138"/>
                  <a:gd name="connsiteX111" fmla="*/ 660391 w 5259479"/>
                  <a:gd name="connsiteY111" fmla="*/ 5759427 h 7038138"/>
                  <a:gd name="connsiteX112" fmla="*/ 637466 w 5259479"/>
                  <a:gd name="connsiteY112" fmla="*/ 5803204 h 7038138"/>
                  <a:gd name="connsiteX113" fmla="*/ 613400 w 5259479"/>
                  <a:gd name="connsiteY113" fmla="*/ 5847006 h 7038138"/>
                  <a:gd name="connsiteX114" fmla="*/ 588263 w 5259479"/>
                  <a:gd name="connsiteY114" fmla="*/ 5890792 h 7038138"/>
                  <a:gd name="connsiteX115" fmla="*/ 562125 w 5259479"/>
                  <a:gd name="connsiteY115" fmla="*/ 5934520 h 7038138"/>
                  <a:gd name="connsiteX116" fmla="*/ 535055 w 5259479"/>
                  <a:gd name="connsiteY116" fmla="*/ 5978150 h 7038138"/>
                  <a:gd name="connsiteX117" fmla="*/ 507124 w 5259479"/>
                  <a:gd name="connsiteY117" fmla="*/ 6021642 h 7038138"/>
                  <a:gd name="connsiteX118" fmla="*/ 478401 w 5259479"/>
                  <a:gd name="connsiteY118" fmla="*/ 6064955 h 7038138"/>
                  <a:gd name="connsiteX119" fmla="*/ 448956 w 5259479"/>
                  <a:gd name="connsiteY119" fmla="*/ 6108049 h 7038138"/>
                  <a:gd name="connsiteX120" fmla="*/ 418859 w 5259479"/>
                  <a:gd name="connsiteY120" fmla="*/ 6150882 h 7038138"/>
                  <a:gd name="connsiteX121" fmla="*/ 388180 w 5259479"/>
                  <a:gd name="connsiteY121" fmla="*/ 6193414 h 7038138"/>
                  <a:gd name="connsiteX122" fmla="*/ 356987 w 5259479"/>
                  <a:gd name="connsiteY122" fmla="*/ 6235604 h 7038138"/>
                  <a:gd name="connsiteX123" fmla="*/ 325352 w 5259479"/>
                  <a:gd name="connsiteY123" fmla="*/ 6277412 h 7038138"/>
                  <a:gd name="connsiteX124" fmla="*/ 293344 w 5259479"/>
                  <a:gd name="connsiteY124" fmla="*/ 6318797 h 7038138"/>
                  <a:gd name="connsiteX125" fmla="*/ 261033 w 5259479"/>
                  <a:gd name="connsiteY125" fmla="*/ 6359719 h 7038138"/>
                  <a:gd name="connsiteX126" fmla="*/ 228488 w 5259479"/>
                  <a:gd name="connsiteY126" fmla="*/ 6400136 h 7038138"/>
                  <a:gd name="connsiteX127" fmla="*/ 195780 w 5259479"/>
                  <a:gd name="connsiteY127" fmla="*/ 6440009 h 7038138"/>
                  <a:gd name="connsiteX128" fmla="*/ 162978 w 5259479"/>
                  <a:gd name="connsiteY128" fmla="*/ 6479296 h 7038138"/>
                  <a:gd name="connsiteX129" fmla="*/ 130151 w 5259479"/>
                  <a:gd name="connsiteY129" fmla="*/ 6517957 h 7038138"/>
                  <a:gd name="connsiteX130" fmla="*/ 97371 w 5259479"/>
                  <a:gd name="connsiteY130" fmla="*/ 6555951 h 7038138"/>
                  <a:gd name="connsiteX131" fmla="*/ 64706 w 5259479"/>
                  <a:gd name="connsiteY131" fmla="*/ 6593237 h 7038138"/>
                  <a:gd name="connsiteX132" fmla="*/ 32226 w 5259479"/>
                  <a:gd name="connsiteY132" fmla="*/ 6629776 h 7038138"/>
                  <a:gd name="connsiteX133" fmla="*/ 1 w 5259479"/>
                  <a:gd name="connsiteY133" fmla="*/ 6665525 h 7038138"/>
                  <a:gd name="connsiteX134" fmla="*/ 3078027 w 5259479"/>
                  <a:gd name="connsiteY134" fmla="*/ 7038139 h 7038138"/>
                  <a:gd name="connsiteX135" fmla="*/ 3080871 w 5259479"/>
                  <a:gd name="connsiteY135" fmla="*/ 7036399 h 7038138"/>
                  <a:gd name="connsiteX136" fmla="*/ 3272993 w 5259479"/>
                  <a:gd name="connsiteY136" fmla="*/ 6935271 h 7038138"/>
                  <a:gd name="connsiteX137" fmla="*/ 3446055 w 5259479"/>
                  <a:gd name="connsiteY137" fmla="*/ 6822161 h 7038138"/>
                  <a:gd name="connsiteX138" fmla="*/ 3704930 w 5259479"/>
                  <a:gd name="connsiteY138" fmla="*/ 6622123 h 7038138"/>
                  <a:gd name="connsiteX139" fmla="*/ 4305088 w 5259479"/>
                  <a:gd name="connsiteY139" fmla="*/ 5827524 h 7038138"/>
                  <a:gd name="connsiteX140" fmla="*/ 4321265 w 5259479"/>
                  <a:gd name="connsiteY140" fmla="*/ 5821269 h 7038138"/>
                  <a:gd name="connsiteX141" fmla="*/ 4358883 w 5259479"/>
                  <a:gd name="connsiteY141" fmla="*/ 5801972 h 7038138"/>
                  <a:gd name="connsiteX142" fmla="*/ 4401577 w 5259479"/>
                  <a:gd name="connsiteY142" fmla="*/ 5768834 h 7038138"/>
                  <a:gd name="connsiteX143" fmla="*/ 4432977 w 5259479"/>
                  <a:gd name="connsiteY143" fmla="*/ 5721060 h 7038138"/>
                  <a:gd name="connsiteX144" fmla="*/ 4446334 w 5259479"/>
                  <a:gd name="connsiteY144" fmla="*/ 5692997 h 7038138"/>
                  <a:gd name="connsiteX145" fmla="*/ 4467324 w 5259479"/>
                  <a:gd name="connsiteY145" fmla="*/ 5658715 h 7038138"/>
                  <a:gd name="connsiteX146" fmla="*/ 4494642 w 5259479"/>
                  <a:gd name="connsiteY146" fmla="*/ 5619365 h 7038138"/>
                  <a:gd name="connsiteX147" fmla="*/ 4526983 w 5259479"/>
                  <a:gd name="connsiteY147" fmla="*/ 5576097 h 7038138"/>
                  <a:gd name="connsiteX148" fmla="*/ 4563041 w 5259479"/>
                  <a:gd name="connsiteY148" fmla="*/ 5530061 h 7038138"/>
                  <a:gd name="connsiteX149" fmla="*/ 4601511 w 5259479"/>
                  <a:gd name="connsiteY149" fmla="*/ 5482407 h 7038138"/>
                  <a:gd name="connsiteX150" fmla="*/ 4641089 w 5259479"/>
                  <a:gd name="connsiteY150" fmla="*/ 5434286 h 7038138"/>
                  <a:gd name="connsiteX151" fmla="*/ 4718346 w 5259479"/>
                  <a:gd name="connsiteY151" fmla="*/ 5341241 h 7038138"/>
                  <a:gd name="connsiteX152" fmla="*/ 4750147 w 5259479"/>
                  <a:gd name="connsiteY152" fmla="*/ 5301708 h 7038138"/>
                  <a:gd name="connsiteX153" fmla="*/ 4779429 w 5259479"/>
                  <a:gd name="connsiteY153" fmla="*/ 5262520 h 7038138"/>
                  <a:gd name="connsiteX154" fmla="*/ 4805842 w 5259479"/>
                  <a:gd name="connsiteY154" fmla="*/ 5223037 h 7038138"/>
                  <a:gd name="connsiteX155" fmla="*/ 4829040 w 5259479"/>
                  <a:gd name="connsiteY155" fmla="*/ 5182623 h 7038138"/>
                  <a:gd name="connsiteX156" fmla="*/ 4848675 w 5259479"/>
                  <a:gd name="connsiteY156" fmla="*/ 5140638 h 7038138"/>
                  <a:gd name="connsiteX157" fmla="*/ 4864397 w 5259479"/>
                  <a:gd name="connsiteY157" fmla="*/ 5096445 h 7038138"/>
                  <a:gd name="connsiteX158" fmla="*/ 4875860 w 5259479"/>
                  <a:gd name="connsiteY158" fmla="*/ 5049406 h 7038138"/>
                  <a:gd name="connsiteX159" fmla="*/ 4882716 w 5259479"/>
                  <a:gd name="connsiteY159" fmla="*/ 4998882 h 7038138"/>
                  <a:gd name="connsiteX160" fmla="*/ 4884615 w 5259479"/>
                  <a:gd name="connsiteY160" fmla="*/ 4944235 h 7038138"/>
                  <a:gd name="connsiteX161" fmla="*/ 4881211 w 5259479"/>
                  <a:gd name="connsiteY161" fmla="*/ 4884828 h 7038138"/>
                  <a:gd name="connsiteX162" fmla="*/ 4877518 w 5259479"/>
                  <a:gd name="connsiteY162" fmla="*/ 4832728 h 7038138"/>
                  <a:gd name="connsiteX163" fmla="*/ 4877761 w 5259479"/>
                  <a:gd name="connsiteY163" fmla="*/ 4788104 h 7038138"/>
                  <a:gd name="connsiteX164" fmla="*/ 4882253 w 5259479"/>
                  <a:gd name="connsiteY164" fmla="*/ 4749335 h 7038138"/>
                  <a:gd name="connsiteX165" fmla="*/ 4905234 w 5259479"/>
                  <a:gd name="connsiteY165" fmla="*/ 4682887 h 7038138"/>
                  <a:gd name="connsiteX166" fmla="*/ 4948967 w 5259479"/>
                  <a:gd name="connsiteY166" fmla="*/ 4620429 h 7038138"/>
                  <a:gd name="connsiteX167" fmla="*/ 4979398 w 5259479"/>
                  <a:gd name="connsiteY167" fmla="*/ 4586647 h 7038138"/>
                  <a:gd name="connsiteX168" fmla="*/ 5015956 w 5259479"/>
                  <a:gd name="connsiteY168" fmla="*/ 4549004 h 7038138"/>
                  <a:gd name="connsiteX169" fmla="*/ 5108706 w 5259479"/>
                  <a:gd name="connsiteY169" fmla="*/ 4455657 h 7038138"/>
                  <a:gd name="connsiteX170" fmla="*/ 5141040 w 5259479"/>
                  <a:gd name="connsiteY170" fmla="*/ 4419043 h 7038138"/>
                  <a:gd name="connsiteX171" fmla="*/ 5169194 w 5259479"/>
                  <a:gd name="connsiteY171" fmla="*/ 4379812 h 7038138"/>
                  <a:gd name="connsiteX172" fmla="*/ 5193289 w 5259479"/>
                  <a:gd name="connsiteY172" fmla="*/ 4338319 h 7038138"/>
                  <a:gd name="connsiteX173" fmla="*/ 5213449 w 5259479"/>
                  <a:gd name="connsiteY173" fmla="*/ 4294915 h 7038138"/>
                  <a:gd name="connsiteX174" fmla="*/ 5229794 w 5259479"/>
                  <a:gd name="connsiteY174" fmla="*/ 4249953 h 7038138"/>
                  <a:gd name="connsiteX175" fmla="*/ 5242448 w 5259479"/>
                  <a:gd name="connsiteY175" fmla="*/ 4203787 h 7038138"/>
                  <a:gd name="connsiteX176" fmla="*/ 5251532 w 5259479"/>
                  <a:gd name="connsiteY176" fmla="*/ 4156769 h 7038138"/>
                  <a:gd name="connsiteX177" fmla="*/ 5257168 w 5259479"/>
                  <a:gd name="connsiteY177" fmla="*/ 4109251 h 7038138"/>
                  <a:gd name="connsiteX178" fmla="*/ 5259478 w 5259479"/>
                  <a:gd name="connsiteY178" fmla="*/ 4061588 h 7038138"/>
                  <a:gd name="connsiteX179" fmla="*/ 5258584 w 5259479"/>
                  <a:gd name="connsiteY179" fmla="*/ 4014131 h 7038138"/>
                  <a:gd name="connsiteX180" fmla="*/ 5254609 w 5259479"/>
                  <a:gd name="connsiteY180" fmla="*/ 3967233 h 7038138"/>
                  <a:gd name="connsiteX181" fmla="*/ 5247674 w 5259479"/>
                  <a:gd name="connsiteY181" fmla="*/ 3921248 h 7038138"/>
                  <a:gd name="connsiteX182" fmla="*/ 5237902 w 5259479"/>
                  <a:gd name="connsiteY182" fmla="*/ 3876528 h 7038138"/>
                  <a:gd name="connsiteX183" fmla="*/ 5225414 w 5259479"/>
                  <a:gd name="connsiteY183" fmla="*/ 3833426 h 7038138"/>
                  <a:gd name="connsiteX184" fmla="*/ 5210333 w 5259479"/>
                  <a:gd name="connsiteY184" fmla="*/ 3792295 h 7038138"/>
                  <a:gd name="connsiteX185" fmla="*/ 5192781 w 5259479"/>
                  <a:gd name="connsiteY185" fmla="*/ 3753487 h 7038138"/>
                  <a:gd name="connsiteX186" fmla="*/ 5172879 w 5259479"/>
                  <a:gd name="connsiteY186" fmla="*/ 3717355 h 7038138"/>
                  <a:gd name="connsiteX187" fmla="*/ 5142505 w 5259479"/>
                  <a:gd name="connsiteY187" fmla="*/ 3666739 h 7038138"/>
                  <a:gd name="connsiteX188" fmla="*/ 5116501 w 5259479"/>
                  <a:gd name="connsiteY188" fmla="*/ 3621031 h 7038138"/>
                  <a:gd name="connsiteX189" fmla="*/ 5095056 w 5259479"/>
                  <a:gd name="connsiteY189" fmla="*/ 3578831 h 7038138"/>
                  <a:gd name="connsiteX190" fmla="*/ 5078361 w 5259479"/>
                  <a:gd name="connsiteY190" fmla="*/ 3538740 h 7038138"/>
                  <a:gd name="connsiteX191" fmla="*/ 5066605 w 5259479"/>
                  <a:gd name="connsiteY191" fmla="*/ 3499357 h 7038138"/>
                  <a:gd name="connsiteX192" fmla="*/ 5059977 w 5259479"/>
                  <a:gd name="connsiteY192" fmla="*/ 3459283 h 7038138"/>
                  <a:gd name="connsiteX193" fmla="*/ 5058668 w 5259479"/>
                  <a:gd name="connsiteY193" fmla="*/ 3417118 h 7038138"/>
                  <a:gd name="connsiteX194" fmla="*/ 5062867 w 5259479"/>
                  <a:gd name="connsiteY194" fmla="*/ 3371463 h 7038138"/>
                  <a:gd name="connsiteX195" fmla="*/ 5072763 w 5259479"/>
                  <a:gd name="connsiteY195" fmla="*/ 3320916 h 7038138"/>
                  <a:gd name="connsiteX196" fmla="*/ 5088547 w 5259479"/>
                  <a:gd name="connsiteY196" fmla="*/ 3264079 h 7038138"/>
                  <a:gd name="connsiteX197" fmla="*/ 5110408 w 5259479"/>
                  <a:gd name="connsiteY197" fmla="*/ 3199551 h 7038138"/>
                  <a:gd name="connsiteX198" fmla="*/ 5127289 w 5259479"/>
                  <a:gd name="connsiteY198" fmla="*/ 3145509 h 7038138"/>
                  <a:gd name="connsiteX199" fmla="*/ 5138976 w 5259479"/>
                  <a:gd name="connsiteY199" fmla="*/ 3091646 h 7038138"/>
                  <a:gd name="connsiteX200" fmla="*/ 5145790 w 5259479"/>
                  <a:gd name="connsiteY200" fmla="*/ 3038251 h 7038138"/>
                  <a:gd name="connsiteX201" fmla="*/ 5148055 w 5259479"/>
                  <a:gd name="connsiteY201" fmla="*/ 2985612 h 7038138"/>
                  <a:gd name="connsiteX202" fmla="*/ 5146091 w 5259479"/>
                  <a:gd name="connsiteY202" fmla="*/ 2934017 h 7038138"/>
                  <a:gd name="connsiteX203" fmla="*/ 5140222 w 5259479"/>
                  <a:gd name="connsiteY203" fmla="*/ 2883752 h 7038138"/>
                  <a:gd name="connsiteX204" fmla="*/ 5130769 w 5259479"/>
                  <a:gd name="connsiteY204" fmla="*/ 2835107 h 7038138"/>
                  <a:gd name="connsiteX205" fmla="*/ 5118054 w 5259479"/>
                  <a:gd name="connsiteY205" fmla="*/ 2788368 h 7038138"/>
                  <a:gd name="connsiteX206" fmla="*/ 5102401 w 5259479"/>
                  <a:gd name="connsiteY206" fmla="*/ 2743824 h 7038138"/>
                  <a:gd name="connsiteX207" fmla="*/ 5084130 w 5259479"/>
                  <a:gd name="connsiteY207" fmla="*/ 2701763 h 7038138"/>
                  <a:gd name="connsiteX208" fmla="*/ 5063564 w 5259479"/>
                  <a:gd name="connsiteY208" fmla="*/ 2662471 h 7038138"/>
                  <a:gd name="connsiteX209" fmla="*/ 5041026 w 5259479"/>
                  <a:gd name="connsiteY209" fmla="*/ 2626237 h 7038138"/>
                  <a:gd name="connsiteX210" fmla="*/ 5016837 w 5259479"/>
                  <a:gd name="connsiteY210" fmla="*/ 2593349 h 7038138"/>
                  <a:gd name="connsiteX211" fmla="*/ 4991320 w 5259479"/>
                  <a:gd name="connsiteY211" fmla="*/ 2564094 h 7038138"/>
                  <a:gd name="connsiteX212" fmla="*/ 4963874 w 5259479"/>
                  <a:gd name="connsiteY212" fmla="*/ 2533860 h 7038138"/>
                  <a:gd name="connsiteX213" fmla="*/ 4934022 w 5259479"/>
                  <a:gd name="connsiteY213" fmla="*/ 2498414 h 7038138"/>
                  <a:gd name="connsiteX214" fmla="*/ 4902270 w 5259479"/>
                  <a:gd name="connsiteY214" fmla="*/ 2458607 h 7038138"/>
                  <a:gd name="connsiteX215" fmla="*/ 4869122 w 5259479"/>
                  <a:gd name="connsiteY215" fmla="*/ 2415290 h 7038138"/>
                  <a:gd name="connsiteX216" fmla="*/ 4835086 w 5259479"/>
                  <a:gd name="connsiteY216" fmla="*/ 2369314 h 7038138"/>
                  <a:gd name="connsiteX217" fmla="*/ 4800666 w 5259479"/>
                  <a:gd name="connsiteY217" fmla="*/ 2321528 h 7038138"/>
                  <a:gd name="connsiteX218" fmla="*/ 4766368 w 5259479"/>
                  <a:gd name="connsiteY218" fmla="*/ 2272784 h 7038138"/>
                  <a:gd name="connsiteX219" fmla="*/ 4732698 w 5259479"/>
                  <a:gd name="connsiteY219" fmla="*/ 2223933 h 7038138"/>
                  <a:gd name="connsiteX220" fmla="*/ 4700161 w 5259479"/>
                  <a:gd name="connsiteY220" fmla="*/ 2175824 h 7038138"/>
                  <a:gd name="connsiteX221" fmla="*/ 4669264 w 5259479"/>
                  <a:gd name="connsiteY221" fmla="*/ 2129309 h 7038138"/>
                  <a:gd name="connsiteX222" fmla="*/ 4640512 w 5259479"/>
                  <a:gd name="connsiteY222" fmla="*/ 2085239 h 7038138"/>
                  <a:gd name="connsiteX223" fmla="*/ 4614410 w 5259479"/>
                  <a:gd name="connsiteY223" fmla="*/ 2044463 h 7038138"/>
                  <a:gd name="connsiteX224" fmla="*/ 4591465 w 5259479"/>
                  <a:gd name="connsiteY224" fmla="*/ 2007832 h 7038138"/>
                  <a:gd name="connsiteX225" fmla="*/ 4572182 w 5259479"/>
                  <a:gd name="connsiteY225" fmla="*/ 1976198 h 7038138"/>
                  <a:gd name="connsiteX226" fmla="*/ 4552133 w 5259479"/>
                  <a:gd name="connsiteY226" fmla="*/ 1945333 h 7038138"/>
                  <a:gd name="connsiteX227" fmla="*/ 4526360 w 5259479"/>
                  <a:gd name="connsiteY227" fmla="*/ 1910458 h 7038138"/>
                  <a:gd name="connsiteX228" fmla="*/ 4495283 w 5259479"/>
                  <a:gd name="connsiteY228" fmla="*/ 1872956 h 7038138"/>
                  <a:gd name="connsiteX229" fmla="*/ 4459325 w 5259479"/>
                  <a:gd name="connsiteY229" fmla="*/ 1834211 h 7038138"/>
                  <a:gd name="connsiteX230" fmla="*/ 4418907 w 5259479"/>
                  <a:gd name="connsiteY230" fmla="*/ 1795605 h 7038138"/>
                  <a:gd name="connsiteX231" fmla="*/ 4374451 w 5259479"/>
                  <a:gd name="connsiteY231" fmla="*/ 1758523 h 7038138"/>
                  <a:gd name="connsiteX232" fmla="*/ 4326381 w 5259479"/>
                  <a:gd name="connsiteY232" fmla="*/ 1724347 h 7038138"/>
                  <a:gd name="connsiteX233" fmla="*/ 4275116 w 5259479"/>
                  <a:gd name="connsiteY233" fmla="*/ 1694461 h 7038138"/>
                  <a:gd name="connsiteX234" fmla="*/ 4233206 w 5259479"/>
                  <a:gd name="connsiteY234" fmla="*/ 1676458 h 7038138"/>
                  <a:gd name="connsiteX235" fmla="*/ 4189408 w 5259479"/>
                  <a:gd name="connsiteY235" fmla="*/ 1664454 h 7038138"/>
                  <a:gd name="connsiteX236" fmla="*/ 4143774 w 5259479"/>
                  <a:gd name="connsiteY236" fmla="*/ 1657661 h 7038138"/>
                  <a:gd name="connsiteX237" fmla="*/ 4096357 w 5259479"/>
                  <a:gd name="connsiteY237" fmla="*/ 1655293 h 7038138"/>
                  <a:gd name="connsiteX238" fmla="*/ 4047208 w 5259479"/>
                  <a:gd name="connsiteY238" fmla="*/ 1656563 h 7038138"/>
                  <a:gd name="connsiteX239" fmla="*/ 3996381 w 5259479"/>
                  <a:gd name="connsiteY239" fmla="*/ 1660684 h 7038138"/>
                  <a:gd name="connsiteX240" fmla="*/ 3943927 w 5259479"/>
                  <a:gd name="connsiteY240" fmla="*/ 1666869 h 7038138"/>
                  <a:gd name="connsiteX241" fmla="*/ 3889899 w 5259479"/>
                  <a:gd name="connsiteY241" fmla="*/ 1674332 h 7038138"/>
                  <a:gd name="connsiteX242" fmla="*/ 3849844 w 5259479"/>
                  <a:gd name="connsiteY242" fmla="*/ 1680915 h 7038138"/>
                  <a:gd name="connsiteX243" fmla="*/ 3803943 w 5259479"/>
                  <a:gd name="connsiteY243" fmla="*/ 1690013 h 7038138"/>
                  <a:gd name="connsiteX244" fmla="*/ 3753659 w 5259479"/>
                  <a:gd name="connsiteY244" fmla="*/ 1701435 h 7038138"/>
                  <a:gd name="connsiteX245" fmla="*/ 3700450 w 5259479"/>
                  <a:gd name="connsiteY245" fmla="*/ 1714986 h 7038138"/>
                  <a:gd name="connsiteX246" fmla="*/ 3645777 w 5259479"/>
                  <a:gd name="connsiteY246" fmla="*/ 1730475 h 7038138"/>
                  <a:gd name="connsiteX247" fmla="*/ 3591102 w 5259479"/>
                  <a:gd name="connsiteY247" fmla="*/ 1747708 h 7038138"/>
                  <a:gd name="connsiteX248" fmla="*/ 3537883 w 5259479"/>
                  <a:gd name="connsiteY248" fmla="*/ 1766493 h 7038138"/>
                  <a:gd name="connsiteX249" fmla="*/ 3487583 w 5259479"/>
                  <a:gd name="connsiteY249" fmla="*/ 1786636 h 7038138"/>
                  <a:gd name="connsiteX250" fmla="*/ 3441660 w 5259479"/>
                  <a:gd name="connsiteY250" fmla="*/ 1807946 h 7038138"/>
                  <a:gd name="connsiteX251" fmla="*/ 3401576 w 5259479"/>
                  <a:gd name="connsiteY251" fmla="*/ 1830229 h 7038138"/>
                  <a:gd name="connsiteX252" fmla="*/ 3368791 w 5259479"/>
                  <a:gd name="connsiteY252" fmla="*/ 1853292 h 7038138"/>
                  <a:gd name="connsiteX253" fmla="*/ 3330960 w 5259479"/>
                  <a:gd name="connsiteY253" fmla="*/ 1900989 h 7038138"/>
                  <a:gd name="connsiteX254" fmla="*/ 3319469 w 5259479"/>
                  <a:gd name="connsiteY254" fmla="*/ 1949993 h 7038138"/>
                  <a:gd name="connsiteX255" fmla="*/ 3319347 w 5259479"/>
                  <a:gd name="connsiteY255" fmla="*/ 1993948 h 7038138"/>
                  <a:gd name="connsiteX256" fmla="*/ 3328667 w 5259479"/>
                  <a:gd name="connsiteY256" fmla="*/ 2035160 h 7038138"/>
                  <a:gd name="connsiteX257" fmla="*/ 3345502 w 5259479"/>
                  <a:gd name="connsiteY257" fmla="*/ 2075936 h 7038138"/>
                  <a:gd name="connsiteX258" fmla="*/ 3367923 w 5259479"/>
                  <a:gd name="connsiteY258" fmla="*/ 2118586 h 7038138"/>
                  <a:gd name="connsiteX259" fmla="*/ 3394003 w 5259479"/>
                  <a:gd name="connsiteY259" fmla="*/ 2165415 h 7038138"/>
                  <a:gd name="connsiteX260" fmla="*/ 3433641 w 5259479"/>
                  <a:gd name="connsiteY260" fmla="*/ 2200113 h 7038138"/>
                  <a:gd name="connsiteX261" fmla="*/ 3453362 w 5259479"/>
                  <a:gd name="connsiteY261" fmla="*/ 2191789 h 7038138"/>
                  <a:gd name="connsiteX262" fmla="*/ 3473678 w 5259479"/>
                  <a:gd name="connsiteY262" fmla="*/ 2170118 h 7038138"/>
                  <a:gd name="connsiteX263" fmla="*/ 3495082 w 5259479"/>
                  <a:gd name="connsiteY263" fmla="*/ 2137924 h 7038138"/>
                  <a:gd name="connsiteX264" fmla="*/ 3518070 w 5259479"/>
                  <a:gd name="connsiteY264" fmla="*/ 2098036 h 7038138"/>
                  <a:gd name="connsiteX265" fmla="*/ 3543136 w 5259479"/>
                  <a:gd name="connsiteY265" fmla="*/ 2053277 h 7038138"/>
                  <a:gd name="connsiteX266" fmla="*/ 3570774 w 5259479"/>
                  <a:gd name="connsiteY266" fmla="*/ 2006475 h 7038138"/>
                  <a:gd name="connsiteX267" fmla="*/ 3609189 w 5259479"/>
                  <a:gd name="connsiteY267" fmla="*/ 1951401 h 7038138"/>
                  <a:gd name="connsiteX268" fmla="*/ 3652233 w 5259479"/>
                  <a:gd name="connsiteY268" fmla="*/ 1899962 h 7038138"/>
                  <a:gd name="connsiteX269" fmla="*/ 3696320 w 5259479"/>
                  <a:gd name="connsiteY269" fmla="*/ 1854262 h 7038138"/>
                  <a:gd name="connsiteX270" fmla="*/ 3737863 w 5259479"/>
                  <a:gd name="connsiteY270" fmla="*/ 1816401 h 7038138"/>
                  <a:gd name="connsiteX271" fmla="*/ 3773275 w 5259479"/>
                  <a:gd name="connsiteY271" fmla="*/ 1788480 h 7038138"/>
                  <a:gd name="connsiteX272" fmla="*/ 3811363 w 5259479"/>
                  <a:gd name="connsiteY272" fmla="*/ 1770865 h 7038138"/>
                  <a:gd name="connsiteX273" fmla="*/ 3807581 w 5259479"/>
                  <a:gd name="connsiteY273" fmla="*/ 1782975 h 7038138"/>
                  <a:gd name="connsiteX274" fmla="*/ 3789949 w 5259479"/>
                  <a:gd name="connsiteY274" fmla="*/ 1806761 h 7038138"/>
                  <a:gd name="connsiteX275" fmla="*/ 3727478 w 5259479"/>
                  <a:gd name="connsiteY275" fmla="*/ 1882444 h 7038138"/>
                  <a:gd name="connsiteX276" fmla="*/ 3689808 w 5259479"/>
                  <a:gd name="connsiteY276" fmla="*/ 1930881 h 7038138"/>
                  <a:gd name="connsiteX277" fmla="*/ 3652630 w 5259479"/>
                  <a:gd name="connsiteY277" fmla="*/ 1984077 h 7038138"/>
                  <a:gd name="connsiteX278" fmla="*/ 3619529 w 5259479"/>
                  <a:gd name="connsiteY278" fmla="*/ 2040302 h 7038138"/>
                  <a:gd name="connsiteX279" fmla="*/ 3594091 w 5259479"/>
                  <a:gd name="connsiteY279" fmla="*/ 2097826 h 7038138"/>
                  <a:gd name="connsiteX280" fmla="*/ 3576110 w 5259479"/>
                  <a:gd name="connsiteY280" fmla="*/ 2164811 h 7038138"/>
                  <a:gd name="connsiteX281" fmla="*/ 3568102 w 5259479"/>
                  <a:gd name="connsiteY281" fmla="*/ 2229519 h 7038138"/>
                  <a:gd name="connsiteX282" fmla="*/ 3567497 w 5259479"/>
                  <a:gd name="connsiteY282" fmla="*/ 2289169 h 7038138"/>
                  <a:gd name="connsiteX283" fmla="*/ 3571725 w 5259479"/>
                  <a:gd name="connsiteY283" fmla="*/ 2340980 h 7038138"/>
                  <a:gd name="connsiteX284" fmla="*/ 3578217 w 5259479"/>
                  <a:gd name="connsiteY284" fmla="*/ 2382174 h 7038138"/>
                  <a:gd name="connsiteX285" fmla="*/ 3584404 w 5259479"/>
                  <a:gd name="connsiteY285" fmla="*/ 2409970 h 7038138"/>
                  <a:gd name="connsiteX286" fmla="*/ 3594365 w 5259479"/>
                  <a:gd name="connsiteY286" fmla="*/ 2446136 h 7038138"/>
                  <a:gd name="connsiteX287" fmla="*/ 3594457 w 5259479"/>
                  <a:gd name="connsiteY287" fmla="*/ 2467211 h 7038138"/>
                  <a:gd name="connsiteX288" fmla="*/ 3569997 w 5259479"/>
                  <a:gd name="connsiteY288" fmla="*/ 2502618 h 7038138"/>
                  <a:gd name="connsiteX289" fmla="*/ 3504392 w 5259479"/>
                  <a:gd name="connsiteY289" fmla="*/ 2535177 h 7038138"/>
                  <a:gd name="connsiteX290" fmla="*/ 3453052 w 5259479"/>
                  <a:gd name="connsiteY290" fmla="*/ 2552690 h 7038138"/>
                  <a:gd name="connsiteX291" fmla="*/ 3387697 w 5259479"/>
                  <a:gd name="connsiteY291" fmla="*/ 2572254 h 7038138"/>
                  <a:gd name="connsiteX292" fmla="*/ 3307083 w 5259479"/>
                  <a:gd name="connsiteY292" fmla="*/ 2594790 h 7038138"/>
                  <a:gd name="connsiteX293" fmla="*/ 3209967 w 5259479"/>
                  <a:gd name="connsiteY293" fmla="*/ 2621218 h 7038138"/>
                  <a:gd name="connsiteX294" fmla="*/ 3120813 w 5259479"/>
                  <a:gd name="connsiteY294" fmla="*/ 2643797 h 7038138"/>
                  <a:gd name="connsiteX295" fmla="*/ 3044871 w 5259479"/>
                  <a:gd name="connsiteY295" fmla="*/ 2659671 h 7038138"/>
                  <a:gd name="connsiteX296" fmla="*/ 2981089 w 5259479"/>
                  <a:gd name="connsiteY296" fmla="*/ 2669208 h 7038138"/>
                  <a:gd name="connsiteX297" fmla="*/ 2928417 w 5259479"/>
                  <a:gd name="connsiteY297" fmla="*/ 2672777 h 7038138"/>
                  <a:gd name="connsiteX298" fmla="*/ 2885804 w 5259479"/>
                  <a:gd name="connsiteY298" fmla="*/ 2670746 h 7038138"/>
                  <a:gd name="connsiteX299" fmla="*/ 2826555 w 5259479"/>
                  <a:gd name="connsiteY299" fmla="*/ 2651355 h 7038138"/>
                  <a:gd name="connsiteX300" fmla="*/ 2794938 w 5259479"/>
                  <a:gd name="connsiteY300" fmla="*/ 2613980 h 7038138"/>
                  <a:gd name="connsiteX301" fmla="*/ 2782548 w 5259479"/>
                  <a:gd name="connsiteY301" fmla="*/ 2561567 h 7038138"/>
                  <a:gd name="connsiteX302" fmla="*/ 2780712 w 5259479"/>
                  <a:gd name="connsiteY302" fmla="*/ 2506720 h 7038138"/>
                  <a:gd name="connsiteX303" fmla="*/ 2781287 w 5259479"/>
                  <a:gd name="connsiteY303" fmla="*/ 2469693 h 7038138"/>
                  <a:gd name="connsiteX304" fmla="*/ 2782872 w 5259479"/>
                  <a:gd name="connsiteY304" fmla="*/ 2427312 h 7038138"/>
                  <a:gd name="connsiteX305" fmla="*/ 2785477 w 5259479"/>
                  <a:gd name="connsiteY305" fmla="*/ 2380366 h 7038138"/>
                  <a:gd name="connsiteX306" fmla="*/ 2789113 w 5259479"/>
                  <a:gd name="connsiteY306" fmla="*/ 2329639 h 7038138"/>
                  <a:gd name="connsiteX307" fmla="*/ 2793791 w 5259479"/>
                  <a:gd name="connsiteY307" fmla="*/ 2275921 h 7038138"/>
                  <a:gd name="connsiteX308" fmla="*/ 2799522 w 5259479"/>
                  <a:gd name="connsiteY308" fmla="*/ 2219997 h 7038138"/>
                  <a:gd name="connsiteX309" fmla="*/ 2806316 w 5259479"/>
                  <a:gd name="connsiteY309" fmla="*/ 2162655 h 7038138"/>
                  <a:gd name="connsiteX310" fmla="*/ 2814183 w 5259479"/>
                  <a:gd name="connsiteY310" fmla="*/ 2104681 h 7038138"/>
                  <a:gd name="connsiteX311" fmla="*/ 2823136 w 5259479"/>
                  <a:gd name="connsiteY311" fmla="*/ 2046863 h 7038138"/>
                  <a:gd name="connsiteX312" fmla="*/ 2833183 w 5259479"/>
                  <a:gd name="connsiteY312" fmla="*/ 1989988 h 7038138"/>
                  <a:gd name="connsiteX313" fmla="*/ 2844337 w 5259479"/>
                  <a:gd name="connsiteY313" fmla="*/ 1934842 h 7038138"/>
                  <a:gd name="connsiteX314" fmla="*/ 2856608 w 5259479"/>
                  <a:gd name="connsiteY314" fmla="*/ 1882214 h 7038138"/>
                  <a:gd name="connsiteX315" fmla="*/ 2870006 w 5259479"/>
                  <a:gd name="connsiteY315" fmla="*/ 1832888 h 7038138"/>
                  <a:gd name="connsiteX316" fmla="*/ 2884542 w 5259479"/>
                  <a:gd name="connsiteY316" fmla="*/ 1787654 h 7038138"/>
                  <a:gd name="connsiteX317" fmla="*/ 2893309 w 5259479"/>
                  <a:gd name="connsiteY317" fmla="*/ 1761411 h 7038138"/>
                  <a:gd name="connsiteX318" fmla="*/ 2902302 w 5259479"/>
                  <a:gd name="connsiteY318" fmla="*/ 1731893 h 7038138"/>
                  <a:gd name="connsiteX319" fmla="*/ 2920679 w 5259479"/>
                  <a:gd name="connsiteY319" fmla="*/ 1663724 h 7038138"/>
                  <a:gd name="connsiteX320" fmla="*/ 2929920 w 5259479"/>
                  <a:gd name="connsiteY320" fmla="*/ 1625418 h 7038138"/>
                  <a:gd name="connsiteX321" fmla="*/ 2939101 w 5259479"/>
                  <a:gd name="connsiteY321" fmla="*/ 1584529 h 7038138"/>
                  <a:gd name="connsiteX322" fmla="*/ 2948148 w 5259479"/>
                  <a:gd name="connsiteY322" fmla="*/ 1541229 h 7038138"/>
                  <a:gd name="connsiteX323" fmla="*/ 2956991 w 5259479"/>
                  <a:gd name="connsiteY323" fmla="*/ 1495690 h 7038138"/>
                  <a:gd name="connsiteX324" fmla="*/ 2965557 w 5259479"/>
                  <a:gd name="connsiteY324" fmla="*/ 1448085 h 7038138"/>
                  <a:gd name="connsiteX325" fmla="*/ 2973775 w 5259479"/>
                  <a:gd name="connsiteY325" fmla="*/ 1398587 h 7038138"/>
                  <a:gd name="connsiteX326" fmla="*/ 2981573 w 5259479"/>
                  <a:gd name="connsiteY326" fmla="*/ 1347369 h 7038138"/>
                  <a:gd name="connsiteX327" fmla="*/ 2988880 w 5259479"/>
                  <a:gd name="connsiteY327" fmla="*/ 1294603 h 7038138"/>
                  <a:gd name="connsiteX328" fmla="*/ 2995622 w 5259479"/>
                  <a:gd name="connsiteY328" fmla="*/ 1240462 h 7038138"/>
                  <a:gd name="connsiteX329" fmla="*/ 3001730 w 5259479"/>
                  <a:gd name="connsiteY329" fmla="*/ 1185118 h 7038138"/>
                  <a:gd name="connsiteX330" fmla="*/ 3007130 w 5259479"/>
                  <a:gd name="connsiteY330" fmla="*/ 1128745 h 7038138"/>
                  <a:gd name="connsiteX331" fmla="*/ 3011751 w 5259479"/>
                  <a:gd name="connsiteY331" fmla="*/ 1071515 h 7038138"/>
                  <a:gd name="connsiteX332" fmla="*/ 3015521 w 5259479"/>
                  <a:gd name="connsiteY332" fmla="*/ 1013600 h 7038138"/>
                  <a:gd name="connsiteX333" fmla="*/ 3018369 w 5259479"/>
                  <a:gd name="connsiteY333" fmla="*/ 955173 h 7038138"/>
                  <a:gd name="connsiteX334" fmla="*/ 3020222 w 5259479"/>
                  <a:gd name="connsiteY334" fmla="*/ 896407 h 7038138"/>
                  <a:gd name="connsiteX335" fmla="*/ 3021009 w 5259479"/>
                  <a:gd name="connsiteY335" fmla="*/ 837475 h 7038138"/>
                  <a:gd name="connsiteX336" fmla="*/ 3020657 w 5259479"/>
                  <a:gd name="connsiteY336" fmla="*/ 778549 h 7038138"/>
                  <a:gd name="connsiteX337" fmla="*/ 3019096 w 5259479"/>
                  <a:gd name="connsiteY337" fmla="*/ 719802 h 7038138"/>
                  <a:gd name="connsiteX338" fmla="*/ 3016253 w 5259479"/>
                  <a:gd name="connsiteY338" fmla="*/ 661407 h 7038138"/>
                  <a:gd name="connsiteX339" fmla="*/ 3012057 w 5259479"/>
                  <a:gd name="connsiteY339" fmla="*/ 603536 h 7038138"/>
                  <a:gd name="connsiteX340" fmla="*/ 3006435 w 5259479"/>
                  <a:gd name="connsiteY340" fmla="*/ 546362 h 7038138"/>
                  <a:gd name="connsiteX341" fmla="*/ 2999316 w 5259479"/>
                  <a:gd name="connsiteY341" fmla="*/ 490057 h 7038138"/>
                  <a:gd name="connsiteX342" fmla="*/ 2990629 w 5259479"/>
                  <a:gd name="connsiteY342" fmla="*/ 434795 h 7038138"/>
                  <a:gd name="connsiteX343" fmla="*/ 2980300 w 5259479"/>
                  <a:gd name="connsiteY343" fmla="*/ 380748 h 7038138"/>
                  <a:gd name="connsiteX344" fmla="*/ 2963567 w 5259479"/>
                  <a:gd name="connsiteY344" fmla="*/ 313592 h 7038138"/>
                  <a:gd name="connsiteX345" fmla="*/ 2943322 w 5259479"/>
                  <a:gd name="connsiteY345" fmla="*/ 254182 h 7038138"/>
                  <a:gd name="connsiteX346" fmla="*/ 2919910 w 5259479"/>
                  <a:gd name="connsiteY346" fmla="*/ 202128 h 7038138"/>
                  <a:gd name="connsiteX347" fmla="*/ 2893678 w 5259479"/>
                  <a:gd name="connsiteY347" fmla="*/ 157037 h 7038138"/>
                  <a:gd name="connsiteX348" fmla="*/ 2864973 w 5259479"/>
                  <a:gd name="connsiteY348" fmla="*/ 118518 h 7038138"/>
                  <a:gd name="connsiteX349" fmla="*/ 2834140 w 5259479"/>
                  <a:gd name="connsiteY349" fmla="*/ 86179 h 7038138"/>
                  <a:gd name="connsiteX350" fmla="*/ 2801527 w 5259479"/>
                  <a:gd name="connsiteY350" fmla="*/ 59628 h 7038138"/>
                  <a:gd name="connsiteX351" fmla="*/ 2767479 w 5259479"/>
                  <a:gd name="connsiteY351" fmla="*/ 38475 h 7038138"/>
                  <a:gd name="connsiteX352" fmla="*/ 2732344 w 5259479"/>
                  <a:gd name="connsiteY352" fmla="*/ 22327 h 7038138"/>
                  <a:gd name="connsiteX353" fmla="*/ 2660196 w 5259479"/>
                  <a:gd name="connsiteY353" fmla="*/ 3482 h 7038138"/>
                  <a:gd name="connsiteX354" fmla="*/ 2623875 w 5259479"/>
                  <a:gd name="connsiteY354" fmla="*/ 1 h 7038138"/>
                  <a:gd name="connsiteX0" fmla="*/ 2623875 w 5259479"/>
                  <a:gd name="connsiteY0" fmla="*/ 1 h 7038138"/>
                  <a:gd name="connsiteX1" fmla="*/ 2552475 w 5259479"/>
                  <a:gd name="connsiteY1" fmla="*/ 2965 h 7038138"/>
                  <a:gd name="connsiteX2" fmla="*/ 2485037 w 5259479"/>
                  <a:gd name="connsiteY2" fmla="*/ 16553 h 7038138"/>
                  <a:gd name="connsiteX3" fmla="*/ 2424334 w 5259479"/>
                  <a:gd name="connsiteY3" fmla="*/ 37632 h 7038138"/>
                  <a:gd name="connsiteX4" fmla="*/ 2373136 w 5259479"/>
                  <a:gd name="connsiteY4" fmla="*/ 63069 h 7038138"/>
                  <a:gd name="connsiteX5" fmla="*/ 2337723 w 5259479"/>
                  <a:gd name="connsiteY5" fmla="*/ 88171 h 7038138"/>
                  <a:gd name="connsiteX6" fmla="*/ 2306082 w 5259479"/>
                  <a:gd name="connsiteY6" fmla="*/ 125125 h 7038138"/>
                  <a:gd name="connsiteX7" fmla="*/ 2270898 w 5259479"/>
                  <a:gd name="connsiteY7" fmla="*/ 178520 h 7038138"/>
                  <a:gd name="connsiteX8" fmla="*/ 2232961 w 5259479"/>
                  <a:gd name="connsiteY8" fmla="*/ 246483 h 7038138"/>
                  <a:gd name="connsiteX9" fmla="*/ 2213207 w 5259479"/>
                  <a:gd name="connsiteY9" fmla="*/ 285344 h 7038138"/>
                  <a:gd name="connsiteX10" fmla="*/ 2193060 w 5259479"/>
                  <a:gd name="connsiteY10" fmla="*/ 327146 h 7038138"/>
                  <a:gd name="connsiteX11" fmla="*/ 2172620 w 5259479"/>
                  <a:gd name="connsiteY11" fmla="*/ 371655 h 7038138"/>
                  <a:gd name="connsiteX12" fmla="*/ 2151986 w 5259479"/>
                  <a:gd name="connsiteY12" fmla="*/ 418638 h 7038138"/>
                  <a:gd name="connsiteX13" fmla="*/ 2131255 w 5259479"/>
                  <a:gd name="connsiteY13" fmla="*/ 467860 h 7038138"/>
                  <a:gd name="connsiteX14" fmla="*/ 2110527 w 5259479"/>
                  <a:gd name="connsiteY14" fmla="*/ 519089 h 7038138"/>
                  <a:gd name="connsiteX15" fmla="*/ 2089900 w 5259479"/>
                  <a:gd name="connsiteY15" fmla="*/ 572089 h 7038138"/>
                  <a:gd name="connsiteX16" fmla="*/ 2069473 w 5259479"/>
                  <a:gd name="connsiteY16" fmla="*/ 626628 h 7038138"/>
                  <a:gd name="connsiteX17" fmla="*/ 2049346 w 5259479"/>
                  <a:gd name="connsiteY17" fmla="*/ 682471 h 7038138"/>
                  <a:gd name="connsiteX18" fmla="*/ 2029615 w 5259479"/>
                  <a:gd name="connsiteY18" fmla="*/ 739386 h 7038138"/>
                  <a:gd name="connsiteX19" fmla="*/ 2010382 w 5259479"/>
                  <a:gd name="connsiteY19" fmla="*/ 797137 h 7038138"/>
                  <a:gd name="connsiteX20" fmla="*/ 1991743 w 5259479"/>
                  <a:gd name="connsiteY20" fmla="*/ 855491 h 7038138"/>
                  <a:gd name="connsiteX21" fmla="*/ 1973797 w 5259479"/>
                  <a:gd name="connsiteY21" fmla="*/ 914215 h 7038138"/>
                  <a:gd name="connsiteX22" fmla="*/ 1956644 w 5259479"/>
                  <a:gd name="connsiteY22" fmla="*/ 973075 h 7038138"/>
                  <a:gd name="connsiteX23" fmla="*/ 1940383 w 5259479"/>
                  <a:gd name="connsiteY23" fmla="*/ 1031836 h 7038138"/>
                  <a:gd name="connsiteX24" fmla="*/ 1925111 w 5259479"/>
                  <a:gd name="connsiteY24" fmla="*/ 1090266 h 7038138"/>
                  <a:gd name="connsiteX25" fmla="*/ 1910928 w 5259479"/>
                  <a:gd name="connsiteY25" fmla="*/ 1148130 h 7038138"/>
                  <a:gd name="connsiteX26" fmla="*/ 1897932 w 5259479"/>
                  <a:gd name="connsiteY26" fmla="*/ 1205195 h 7038138"/>
                  <a:gd name="connsiteX27" fmla="*/ 1886222 w 5259479"/>
                  <a:gd name="connsiteY27" fmla="*/ 1261226 h 7038138"/>
                  <a:gd name="connsiteX28" fmla="*/ 1875896 w 5259479"/>
                  <a:gd name="connsiteY28" fmla="*/ 1315991 h 7038138"/>
                  <a:gd name="connsiteX29" fmla="*/ 1867055 w 5259479"/>
                  <a:gd name="connsiteY29" fmla="*/ 1369254 h 7038138"/>
                  <a:gd name="connsiteX30" fmla="*/ 1859795 w 5259479"/>
                  <a:gd name="connsiteY30" fmla="*/ 1420784 h 7038138"/>
                  <a:gd name="connsiteX31" fmla="*/ 1854216 w 5259479"/>
                  <a:gd name="connsiteY31" fmla="*/ 1470344 h 7038138"/>
                  <a:gd name="connsiteX32" fmla="*/ 1848370 w 5259479"/>
                  <a:gd name="connsiteY32" fmla="*/ 1517495 h 7038138"/>
                  <a:gd name="connsiteX33" fmla="*/ 1840064 w 5259479"/>
                  <a:gd name="connsiteY33" fmla="*/ 1564999 h 7038138"/>
                  <a:gd name="connsiteX34" fmla="*/ 1829446 w 5259479"/>
                  <a:gd name="connsiteY34" fmla="*/ 1612803 h 7038138"/>
                  <a:gd name="connsiteX35" fmla="*/ 1816665 w 5259479"/>
                  <a:gd name="connsiteY35" fmla="*/ 1660859 h 7038138"/>
                  <a:gd name="connsiteX36" fmla="*/ 1801871 w 5259479"/>
                  <a:gd name="connsiteY36" fmla="*/ 1709114 h 7038138"/>
                  <a:gd name="connsiteX37" fmla="*/ 1785213 w 5259479"/>
                  <a:gd name="connsiteY37" fmla="*/ 1757518 h 7038138"/>
                  <a:gd name="connsiteX38" fmla="*/ 1766840 w 5259479"/>
                  <a:gd name="connsiteY38" fmla="*/ 1806019 h 7038138"/>
                  <a:gd name="connsiteX39" fmla="*/ 1746901 w 5259479"/>
                  <a:gd name="connsiteY39" fmla="*/ 1854568 h 7038138"/>
                  <a:gd name="connsiteX40" fmla="*/ 1725546 w 5259479"/>
                  <a:gd name="connsiteY40" fmla="*/ 1903112 h 7038138"/>
                  <a:gd name="connsiteX41" fmla="*/ 1702923 w 5259479"/>
                  <a:gd name="connsiteY41" fmla="*/ 1951602 h 7038138"/>
                  <a:gd name="connsiteX42" fmla="*/ 1679182 w 5259479"/>
                  <a:gd name="connsiteY42" fmla="*/ 1999986 h 7038138"/>
                  <a:gd name="connsiteX43" fmla="*/ 1654471 w 5259479"/>
                  <a:gd name="connsiteY43" fmla="*/ 2048213 h 7038138"/>
                  <a:gd name="connsiteX44" fmla="*/ 1628941 w 5259479"/>
                  <a:gd name="connsiteY44" fmla="*/ 2096232 h 7038138"/>
                  <a:gd name="connsiteX45" fmla="*/ 1602740 w 5259479"/>
                  <a:gd name="connsiteY45" fmla="*/ 2143993 h 7038138"/>
                  <a:gd name="connsiteX46" fmla="*/ 1576017 w 5259479"/>
                  <a:gd name="connsiteY46" fmla="*/ 2191444 h 7038138"/>
                  <a:gd name="connsiteX47" fmla="*/ 1548922 w 5259479"/>
                  <a:gd name="connsiteY47" fmla="*/ 2238535 h 7038138"/>
                  <a:gd name="connsiteX48" fmla="*/ 1521604 w 5259479"/>
                  <a:gd name="connsiteY48" fmla="*/ 2285214 h 7038138"/>
                  <a:gd name="connsiteX49" fmla="*/ 1494211 w 5259479"/>
                  <a:gd name="connsiteY49" fmla="*/ 2331431 h 7038138"/>
                  <a:gd name="connsiteX50" fmla="*/ 1413080 w 5259479"/>
                  <a:gd name="connsiteY50" fmla="*/ 2466799 h 7038138"/>
                  <a:gd name="connsiteX51" fmla="*/ 1361356 w 5259479"/>
                  <a:gd name="connsiteY51" fmla="*/ 2553799 h 7038138"/>
                  <a:gd name="connsiteX52" fmla="*/ 1336651 w 5259479"/>
                  <a:gd name="connsiteY52" fmla="*/ 2596173 h 7038138"/>
                  <a:gd name="connsiteX53" fmla="*/ 1312916 w 5259479"/>
                  <a:gd name="connsiteY53" fmla="*/ 2637729 h 7038138"/>
                  <a:gd name="connsiteX54" fmla="*/ 1290299 w 5259479"/>
                  <a:gd name="connsiteY54" fmla="*/ 2678414 h 7038138"/>
                  <a:gd name="connsiteX55" fmla="*/ 1268952 w 5259479"/>
                  <a:gd name="connsiteY55" fmla="*/ 2718179 h 7038138"/>
                  <a:gd name="connsiteX56" fmla="*/ 1249021 w 5259479"/>
                  <a:gd name="connsiteY56" fmla="*/ 2756972 h 7038138"/>
                  <a:gd name="connsiteX57" fmla="*/ 1230658 w 5259479"/>
                  <a:gd name="connsiteY57" fmla="*/ 2794743 h 7038138"/>
                  <a:gd name="connsiteX58" fmla="*/ 1214010 w 5259479"/>
                  <a:gd name="connsiteY58" fmla="*/ 2831441 h 7038138"/>
                  <a:gd name="connsiteX59" fmla="*/ 1199227 w 5259479"/>
                  <a:gd name="connsiteY59" fmla="*/ 2867014 h 7038138"/>
                  <a:gd name="connsiteX60" fmla="*/ 1182861 w 5259479"/>
                  <a:gd name="connsiteY60" fmla="*/ 2908144 h 7038138"/>
                  <a:gd name="connsiteX61" fmla="*/ 1090179 w 5259479"/>
                  <a:gd name="connsiteY61" fmla="*/ 3137377 h 7038138"/>
                  <a:gd name="connsiteX62" fmla="*/ 1050646 w 5259479"/>
                  <a:gd name="connsiteY62" fmla="*/ 3237123 h 7038138"/>
                  <a:gd name="connsiteX63" fmla="*/ 1030910 w 5259479"/>
                  <a:gd name="connsiteY63" fmla="*/ 3288088 h 7038138"/>
                  <a:gd name="connsiteX64" fmla="*/ 1011381 w 5259479"/>
                  <a:gd name="connsiteY64" fmla="*/ 3339572 h 7038138"/>
                  <a:gd name="connsiteX65" fmla="*/ 992198 w 5259479"/>
                  <a:gd name="connsiteY65" fmla="*/ 3391415 h 7038138"/>
                  <a:gd name="connsiteX66" fmla="*/ 973501 w 5259479"/>
                  <a:gd name="connsiteY66" fmla="*/ 3443460 h 7038138"/>
                  <a:gd name="connsiteX67" fmla="*/ 955430 w 5259479"/>
                  <a:gd name="connsiteY67" fmla="*/ 3495547 h 7038138"/>
                  <a:gd name="connsiteX68" fmla="*/ 938124 w 5259479"/>
                  <a:gd name="connsiteY68" fmla="*/ 3547520 h 7038138"/>
                  <a:gd name="connsiteX69" fmla="*/ 921723 w 5259479"/>
                  <a:gd name="connsiteY69" fmla="*/ 3599220 h 7038138"/>
                  <a:gd name="connsiteX70" fmla="*/ 906366 w 5259479"/>
                  <a:gd name="connsiteY70" fmla="*/ 3650488 h 7038138"/>
                  <a:gd name="connsiteX71" fmla="*/ 892193 w 5259479"/>
                  <a:gd name="connsiteY71" fmla="*/ 3701167 h 7038138"/>
                  <a:gd name="connsiteX72" fmla="*/ 879343 w 5259479"/>
                  <a:gd name="connsiteY72" fmla="*/ 3751098 h 7038138"/>
                  <a:gd name="connsiteX73" fmla="*/ 867956 w 5259479"/>
                  <a:gd name="connsiteY73" fmla="*/ 3800123 h 7038138"/>
                  <a:gd name="connsiteX74" fmla="*/ 858172 w 5259479"/>
                  <a:gd name="connsiteY74" fmla="*/ 3848085 h 7038138"/>
                  <a:gd name="connsiteX75" fmla="*/ 850130 w 5259479"/>
                  <a:gd name="connsiteY75" fmla="*/ 3894824 h 7038138"/>
                  <a:gd name="connsiteX76" fmla="*/ 843970 w 5259479"/>
                  <a:gd name="connsiteY76" fmla="*/ 3940183 h 7038138"/>
                  <a:gd name="connsiteX77" fmla="*/ 839831 w 5259479"/>
                  <a:gd name="connsiteY77" fmla="*/ 3984003 h 7038138"/>
                  <a:gd name="connsiteX78" fmla="*/ 837853 w 5259479"/>
                  <a:gd name="connsiteY78" fmla="*/ 4026126 h 7038138"/>
                  <a:gd name="connsiteX79" fmla="*/ 838176 w 5259479"/>
                  <a:gd name="connsiteY79" fmla="*/ 4066395 h 7038138"/>
                  <a:gd name="connsiteX80" fmla="*/ 840939 w 5259479"/>
                  <a:gd name="connsiteY80" fmla="*/ 4104651 h 7038138"/>
                  <a:gd name="connsiteX81" fmla="*/ 846281 w 5259479"/>
                  <a:gd name="connsiteY81" fmla="*/ 4140735 h 7038138"/>
                  <a:gd name="connsiteX82" fmla="*/ 857292 w 5259479"/>
                  <a:gd name="connsiteY82" fmla="*/ 4199215 h 7038138"/>
                  <a:gd name="connsiteX83" fmla="*/ 868749 w 5259479"/>
                  <a:gd name="connsiteY83" fmla="*/ 4263465 h 7038138"/>
                  <a:gd name="connsiteX84" fmla="*/ 880013 w 5259479"/>
                  <a:gd name="connsiteY84" fmla="*/ 4333250 h 7038138"/>
                  <a:gd name="connsiteX85" fmla="*/ 890446 w 5259479"/>
                  <a:gd name="connsiteY85" fmla="*/ 4408334 h 7038138"/>
                  <a:gd name="connsiteX86" fmla="*/ 895153 w 5259479"/>
                  <a:gd name="connsiteY86" fmla="*/ 4447789 h 7038138"/>
                  <a:gd name="connsiteX87" fmla="*/ 899412 w 5259479"/>
                  <a:gd name="connsiteY87" fmla="*/ 4488481 h 7038138"/>
                  <a:gd name="connsiteX88" fmla="*/ 903146 w 5259479"/>
                  <a:gd name="connsiteY88" fmla="*/ 4530379 h 7038138"/>
                  <a:gd name="connsiteX89" fmla="*/ 906273 w 5259479"/>
                  <a:gd name="connsiteY89" fmla="*/ 4573455 h 7038138"/>
                  <a:gd name="connsiteX90" fmla="*/ 908714 w 5259479"/>
                  <a:gd name="connsiteY90" fmla="*/ 4617680 h 7038138"/>
                  <a:gd name="connsiteX91" fmla="*/ 910390 w 5259479"/>
                  <a:gd name="connsiteY91" fmla="*/ 4663022 h 7038138"/>
                  <a:gd name="connsiteX92" fmla="*/ 911220 w 5259479"/>
                  <a:gd name="connsiteY92" fmla="*/ 4709454 h 7038138"/>
                  <a:gd name="connsiteX93" fmla="*/ 911126 w 5259479"/>
                  <a:gd name="connsiteY93" fmla="*/ 4756946 h 7038138"/>
                  <a:gd name="connsiteX94" fmla="*/ 910027 w 5259479"/>
                  <a:gd name="connsiteY94" fmla="*/ 4805468 h 7038138"/>
                  <a:gd name="connsiteX95" fmla="*/ 907844 w 5259479"/>
                  <a:gd name="connsiteY95" fmla="*/ 4854990 h 7038138"/>
                  <a:gd name="connsiteX96" fmla="*/ 904496 w 5259479"/>
                  <a:gd name="connsiteY96" fmla="*/ 4905484 h 7038138"/>
                  <a:gd name="connsiteX97" fmla="*/ 899905 w 5259479"/>
                  <a:gd name="connsiteY97" fmla="*/ 4956920 h 7038138"/>
                  <a:gd name="connsiteX98" fmla="*/ 893990 w 5259479"/>
                  <a:gd name="connsiteY98" fmla="*/ 5009268 h 7038138"/>
                  <a:gd name="connsiteX99" fmla="*/ 886672 w 5259479"/>
                  <a:gd name="connsiteY99" fmla="*/ 5062500 h 7038138"/>
                  <a:gd name="connsiteX100" fmla="*/ 877871 w 5259479"/>
                  <a:gd name="connsiteY100" fmla="*/ 5116584 h 7038138"/>
                  <a:gd name="connsiteX101" fmla="*/ 867508 w 5259479"/>
                  <a:gd name="connsiteY101" fmla="*/ 5171493 h 7038138"/>
                  <a:gd name="connsiteX102" fmla="*/ 855502 w 5259479"/>
                  <a:gd name="connsiteY102" fmla="*/ 5227197 h 7038138"/>
                  <a:gd name="connsiteX103" fmla="*/ 841774 w 5259479"/>
                  <a:gd name="connsiteY103" fmla="*/ 5283665 h 7038138"/>
                  <a:gd name="connsiteX104" fmla="*/ 826244 w 5259479"/>
                  <a:gd name="connsiteY104" fmla="*/ 5340870 h 7038138"/>
                  <a:gd name="connsiteX105" fmla="*/ 808833 w 5259479"/>
                  <a:gd name="connsiteY105" fmla="*/ 5398780 h 7038138"/>
                  <a:gd name="connsiteX106" fmla="*/ 789461 w 5259479"/>
                  <a:gd name="connsiteY106" fmla="*/ 5457368 h 7038138"/>
                  <a:gd name="connsiteX107" fmla="*/ 768047 w 5259479"/>
                  <a:gd name="connsiteY107" fmla="*/ 5516603 h 7038138"/>
                  <a:gd name="connsiteX108" fmla="*/ 744513 w 5259479"/>
                  <a:gd name="connsiteY108" fmla="*/ 5576455 h 7038138"/>
                  <a:gd name="connsiteX109" fmla="*/ 718779 w 5259479"/>
                  <a:gd name="connsiteY109" fmla="*/ 5636897 h 7038138"/>
                  <a:gd name="connsiteX110" fmla="*/ 690765 w 5259479"/>
                  <a:gd name="connsiteY110" fmla="*/ 5697897 h 7038138"/>
                  <a:gd name="connsiteX111" fmla="*/ 660391 w 5259479"/>
                  <a:gd name="connsiteY111" fmla="*/ 5759427 h 7038138"/>
                  <a:gd name="connsiteX112" fmla="*/ 637466 w 5259479"/>
                  <a:gd name="connsiteY112" fmla="*/ 5803204 h 7038138"/>
                  <a:gd name="connsiteX113" fmla="*/ 613400 w 5259479"/>
                  <a:gd name="connsiteY113" fmla="*/ 5847006 h 7038138"/>
                  <a:gd name="connsiteX114" fmla="*/ 588263 w 5259479"/>
                  <a:gd name="connsiteY114" fmla="*/ 5890792 h 7038138"/>
                  <a:gd name="connsiteX115" fmla="*/ 562125 w 5259479"/>
                  <a:gd name="connsiteY115" fmla="*/ 5934520 h 7038138"/>
                  <a:gd name="connsiteX116" fmla="*/ 535055 w 5259479"/>
                  <a:gd name="connsiteY116" fmla="*/ 5978150 h 7038138"/>
                  <a:gd name="connsiteX117" fmla="*/ 507124 w 5259479"/>
                  <a:gd name="connsiteY117" fmla="*/ 6021642 h 7038138"/>
                  <a:gd name="connsiteX118" fmla="*/ 478401 w 5259479"/>
                  <a:gd name="connsiteY118" fmla="*/ 6064955 h 7038138"/>
                  <a:gd name="connsiteX119" fmla="*/ 448956 w 5259479"/>
                  <a:gd name="connsiteY119" fmla="*/ 6108049 h 7038138"/>
                  <a:gd name="connsiteX120" fmla="*/ 418859 w 5259479"/>
                  <a:gd name="connsiteY120" fmla="*/ 6150882 h 7038138"/>
                  <a:gd name="connsiteX121" fmla="*/ 388180 w 5259479"/>
                  <a:gd name="connsiteY121" fmla="*/ 6193414 h 7038138"/>
                  <a:gd name="connsiteX122" fmla="*/ 356987 w 5259479"/>
                  <a:gd name="connsiteY122" fmla="*/ 6235604 h 7038138"/>
                  <a:gd name="connsiteX123" fmla="*/ 325352 w 5259479"/>
                  <a:gd name="connsiteY123" fmla="*/ 6277412 h 7038138"/>
                  <a:gd name="connsiteX124" fmla="*/ 293344 w 5259479"/>
                  <a:gd name="connsiteY124" fmla="*/ 6318797 h 7038138"/>
                  <a:gd name="connsiteX125" fmla="*/ 261033 w 5259479"/>
                  <a:gd name="connsiteY125" fmla="*/ 6359719 h 7038138"/>
                  <a:gd name="connsiteX126" fmla="*/ 228488 w 5259479"/>
                  <a:gd name="connsiteY126" fmla="*/ 6400136 h 7038138"/>
                  <a:gd name="connsiteX127" fmla="*/ 195780 w 5259479"/>
                  <a:gd name="connsiteY127" fmla="*/ 6440009 h 7038138"/>
                  <a:gd name="connsiteX128" fmla="*/ 162978 w 5259479"/>
                  <a:gd name="connsiteY128" fmla="*/ 6479296 h 7038138"/>
                  <a:gd name="connsiteX129" fmla="*/ 130151 w 5259479"/>
                  <a:gd name="connsiteY129" fmla="*/ 6517957 h 7038138"/>
                  <a:gd name="connsiteX130" fmla="*/ 97371 w 5259479"/>
                  <a:gd name="connsiteY130" fmla="*/ 6555951 h 7038138"/>
                  <a:gd name="connsiteX131" fmla="*/ 64706 w 5259479"/>
                  <a:gd name="connsiteY131" fmla="*/ 6593237 h 7038138"/>
                  <a:gd name="connsiteX132" fmla="*/ 32226 w 5259479"/>
                  <a:gd name="connsiteY132" fmla="*/ 6629776 h 7038138"/>
                  <a:gd name="connsiteX133" fmla="*/ 1 w 5259479"/>
                  <a:gd name="connsiteY133" fmla="*/ 6665525 h 7038138"/>
                  <a:gd name="connsiteX134" fmla="*/ 3078027 w 5259479"/>
                  <a:gd name="connsiteY134" fmla="*/ 7038139 h 7038138"/>
                  <a:gd name="connsiteX135" fmla="*/ 3272993 w 5259479"/>
                  <a:gd name="connsiteY135" fmla="*/ 6935271 h 7038138"/>
                  <a:gd name="connsiteX136" fmla="*/ 3446055 w 5259479"/>
                  <a:gd name="connsiteY136" fmla="*/ 6822161 h 7038138"/>
                  <a:gd name="connsiteX137" fmla="*/ 3704930 w 5259479"/>
                  <a:gd name="connsiteY137" fmla="*/ 6622123 h 7038138"/>
                  <a:gd name="connsiteX138" fmla="*/ 4305088 w 5259479"/>
                  <a:gd name="connsiteY138" fmla="*/ 5827524 h 7038138"/>
                  <a:gd name="connsiteX139" fmla="*/ 4321265 w 5259479"/>
                  <a:gd name="connsiteY139" fmla="*/ 5821269 h 7038138"/>
                  <a:gd name="connsiteX140" fmla="*/ 4358883 w 5259479"/>
                  <a:gd name="connsiteY140" fmla="*/ 5801972 h 7038138"/>
                  <a:gd name="connsiteX141" fmla="*/ 4401577 w 5259479"/>
                  <a:gd name="connsiteY141" fmla="*/ 5768834 h 7038138"/>
                  <a:gd name="connsiteX142" fmla="*/ 4432977 w 5259479"/>
                  <a:gd name="connsiteY142" fmla="*/ 5721060 h 7038138"/>
                  <a:gd name="connsiteX143" fmla="*/ 4446334 w 5259479"/>
                  <a:gd name="connsiteY143" fmla="*/ 5692997 h 7038138"/>
                  <a:gd name="connsiteX144" fmla="*/ 4467324 w 5259479"/>
                  <a:gd name="connsiteY144" fmla="*/ 5658715 h 7038138"/>
                  <a:gd name="connsiteX145" fmla="*/ 4494642 w 5259479"/>
                  <a:gd name="connsiteY145" fmla="*/ 5619365 h 7038138"/>
                  <a:gd name="connsiteX146" fmla="*/ 4526983 w 5259479"/>
                  <a:gd name="connsiteY146" fmla="*/ 5576097 h 7038138"/>
                  <a:gd name="connsiteX147" fmla="*/ 4563041 w 5259479"/>
                  <a:gd name="connsiteY147" fmla="*/ 5530061 h 7038138"/>
                  <a:gd name="connsiteX148" fmla="*/ 4601511 w 5259479"/>
                  <a:gd name="connsiteY148" fmla="*/ 5482407 h 7038138"/>
                  <a:gd name="connsiteX149" fmla="*/ 4641089 w 5259479"/>
                  <a:gd name="connsiteY149" fmla="*/ 5434286 h 7038138"/>
                  <a:gd name="connsiteX150" fmla="*/ 4718346 w 5259479"/>
                  <a:gd name="connsiteY150" fmla="*/ 5341241 h 7038138"/>
                  <a:gd name="connsiteX151" fmla="*/ 4750147 w 5259479"/>
                  <a:gd name="connsiteY151" fmla="*/ 5301708 h 7038138"/>
                  <a:gd name="connsiteX152" fmla="*/ 4779429 w 5259479"/>
                  <a:gd name="connsiteY152" fmla="*/ 5262520 h 7038138"/>
                  <a:gd name="connsiteX153" fmla="*/ 4805842 w 5259479"/>
                  <a:gd name="connsiteY153" fmla="*/ 5223037 h 7038138"/>
                  <a:gd name="connsiteX154" fmla="*/ 4829040 w 5259479"/>
                  <a:gd name="connsiteY154" fmla="*/ 5182623 h 7038138"/>
                  <a:gd name="connsiteX155" fmla="*/ 4848675 w 5259479"/>
                  <a:gd name="connsiteY155" fmla="*/ 5140638 h 7038138"/>
                  <a:gd name="connsiteX156" fmla="*/ 4864397 w 5259479"/>
                  <a:gd name="connsiteY156" fmla="*/ 5096445 h 7038138"/>
                  <a:gd name="connsiteX157" fmla="*/ 4875860 w 5259479"/>
                  <a:gd name="connsiteY157" fmla="*/ 5049406 h 7038138"/>
                  <a:gd name="connsiteX158" fmla="*/ 4882716 w 5259479"/>
                  <a:gd name="connsiteY158" fmla="*/ 4998882 h 7038138"/>
                  <a:gd name="connsiteX159" fmla="*/ 4884615 w 5259479"/>
                  <a:gd name="connsiteY159" fmla="*/ 4944235 h 7038138"/>
                  <a:gd name="connsiteX160" fmla="*/ 4881211 w 5259479"/>
                  <a:gd name="connsiteY160" fmla="*/ 4884828 h 7038138"/>
                  <a:gd name="connsiteX161" fmla="*/ 4877518 w 5259479"/>
                  <a:gd name="connsiteY161" fmla="*/ 4832728 h 7038138"/>
                  <a:gd name="connsiteX162" fmla="*/ 4877761 w 5259479"/>
                  <a:gd name="connsiteY162" fmla="*/ 4788104 h 7038138"/>
                  <a:gd name="connsiteX163" fmla="*/ 4882253 w 5259479"/>
                  <a:gd name="connsiteY163" fmla="*/ 4749335 h 7038138"/>
                  <a:gd name="connsiteX164" fmla="*/ 4905234 w 5259479"/>
                  <a:gd name="connsiteY164" fmla="*/ 4682887 h 7038138"/>
                  <a:gd name="connsiteX165" fmla="*/ 4948967 w 5259479"/>
                  <a:gd name="connsiteY165" fmla="*/ 4620429 h 7038138"/>
                  <a:gd name="connsiteX166" fmla="*/ 4979398 w 5259479"/>
                  <a:gd name="connsiteY166" fmla="*/ 4586647 h 7038138"/>
                  <a:gd name="connsiteX167" fmla="*/ 5015956 w 5259479"/>
                  <a:gd name="connsiteY167" fmla="*/ 4549004 h 7038138"/>
                  <a:gd name="connsiteX168" fmla="*/ 5108706 w 5259479"/>
                  <a:gd name="connsiteY168" fmla="*/ 4455657 h 7038138"/>
                  <a:gd name="connsiteX169" fmla="*/ 5141040 w 5259479"/>
                  <a:gd name="connsiteY169" fmla="*/ 4419043 h 7038138"/>
                  <a:gd name="connsiteX170" fmla="*/ 5169194 w 5259479"/>
                  <a:gd name="connsiteY170" fmla="*/ 4379812 h 7038138"/>
                  <a:gd name="connsiteX171" fmla="*/ 5193289 w 5259479"/>
                  <a:gd name="connsiteY171" fmla="*/ 4338319 h 7038138"/>
                  <a:gd name="connsiteX172" fmla="*/ 5213449 w 5259479"/>
                  <a:gd name="connsiteY172" fmla="*/ 4294915 h 7038138"/>
                  <a:gd name="connsiteX173" fmla="*/ 5229794 w 5259479"/>
                  <a:gd name="connsiteY173" fmla="*/ 4249953 h 7038138"/>
                  <a:gd name="connsiteX174" fmla="*/ 5242448 w 5259479"/>
                  <a:gd name="connsiteY174" fmla="*/ 4203787 h 7038138"/>
                  <a:gd name="connsiteX175" fmla="*/ 5251532 w 5259479"/>
                  <a:gd name="connsiteY175" fmla="*/ 4156769 h 7038138"/>
                  <a:gd name="connsiteX176" fmla="*/ 5257168 w 5259479"/>
                  <a:gd name="connsiteY176" fmla="*/ 4109251 h 7038138"/>
                  <a:gd name="connsiteX177" fmla="*/ 5259478 w 5259479"/>
                  <a:gd name="connsiteY177" fmla="*/ 4061588 h 7038138"/>
                  <a:gd name="connsiteX178" fmla="*/ 5258584 w 5259479"/>
                  <a:gd name="connsiteY178" fmla="*/ 4014131 h 7038138"/>
                  <a:gd name="connsiteX179" fmla="*/ 5254609 w 5259479"/>
                  <a:gd name="connsiteY179" fmla="*/ 3967233 h 7038138"/>
                  <a:gd name="connsiteX180" fmla="*/ 5247674 w 5259479"/>
                  <a:gd name="connsiteY180" fmla="*/ 3921248 h 7038138"/>
                  <a:gd name="connsiteX181" fmla="*/ 5237902 w 5259479"/>
                  <a:gd name="connsiteY181" fmla="*/ 3876528 h 7038138"/>
                  <a:gd name="connsiteX182" fmla="*/ 5225414 w 5259479"/>
                  <a:gd name="connsiteY182" fmla="*/ 3833426 h 7038138"/>
                  <a:gd name="connsiteX183" fmla="*/ 5210333 w 5259479"/>
                  <a:gd name="connsiteY183" fmla="*/ 3792295 h 7038138"/>
                  <a:gd name="connsiteX184" fmla="*/ 5192781 w 5259479"/>
                  <a:gd name="connsiteY184" fmla="*/ 3753487 h 7038138"/>
                  <a:gd name="connsiteX185" fmla="*/ 5172879 w 5259479"/>
                  <a:gd name="connsiteY185" fmla="*/ 3717355 h 7038138"/>
                  <a:gd name="connsiteX186" fmla="*/ 5142505 w 5259479"/>
                  <a:gd name="connsiteY186" fmla="*/ 3666739 h 7038138"/>
                  <a:gd name="connsiteX187" fmla="*/ 5116501 w 5259479"/>
                  <a:gd name="connsiteY187" fmla="*/ 3621031 h 7038138"/>
                  <a:gd name="connsiteX188" fmla="*/ 5095056 w 5259479"/>
                  <a:gd name="connsiteY188" fmla="*/ 3578831 h 7038138"/>
                  <a:gd name="connsiteX189" fmla="*/ 5078361 w 5259479"/>
                  <a:gd name="connsiteY189" fmla="*/ 3538740 h 7038138"/>
                  <a:gd name="connsiteX190" fmla="*/ 5066605 w 5259479"/>
                  <a:gd name="connsiteY190" fmla="*/ 3499357 h 7038138"/>
                  <a:gd name="connsiteX191" fmla="*/ 5059977 w 5259479"/>
                  <a:gd name="connsiteY191" fmla="*/ 3459283 h 7038138"/>
                  <a:gd name="connsiteX192" fmla="*/ 5058668 w 5259479"/>
                  <a:gd name="connsiteY192" fmla="*/ 3417118 h 7038138"/>
                  <a:gd name="connsiteX193" fmla="*/ 5062867 w 5259479"/>
                  <a:gd name="connsiteY193" fmla="*/ 3371463 h 7038138"/>
                  <a:gd name="connsiteX194" fmla="*/ 5072763 w 5259479"/>
                  <a:gd name="connsiteY194" fmla="*/ 3320916 h 7038138"/>
                  <a:gd name="connsiteX195" fmla="*/ 5088547 w 5259479"/>
                  <a:gd name="connsiteY195" fmla="*/ 3264079 h 7038138"/>
                  <a:gd name="connsiteX196" fmla="*/ 5110408 w 5259479"/>
                  <a:gd name="connsiteY196" fmla="*/ 3199551 h 7038138"/>
                  <a:gd name="connsiteX197" fmla="*/ 5127289 w 5259479"/>
                  <a:gd name="connsiteY197" fmla="*/ 3145509 h 7038138"/>
                  <a:gd name="connsiteX198" fmla="*/ 5138976 w 5259479"/>
                  <a:gd name="connsiteY198" fmla="*/ 3091646 h 7038138"/>
                  <a:gd name="connsiteX199" fmla="*/ 5145790 w 5259479"/>
                  <a:gd name="connsiteY199" fmla="*/ 3038251 h 7038138"/>
                  <a:gd name="connsiteX200" fmla="*/ 5148055 w 5259479"/>
                  <a:gd name="connsiteY200" fmla="*/ 2985612 h 7038138"/>
                  <a:gd name="connsiteX201" fmla="*/ 5146091 w 5259479"/>
                  <a:gd name="connsiteY201" fmla="*/ 2934017 h 7038138"/>
                  <a:gd name="connsiteX202" fmla="*/ 5140222 w 5259479"/>
                  <a:gd name="connsiteY202" fmla="*/ 2883752 h 7038138"/>
                  <a:gd name="connsiteX203" fmla="*/ 5130769 w 5259479"/>
                  <a:gd name="connsiteY203" fmla="*/ 2835107 h 7038138"/>
                  <a:gd name="connsiteX204" fmla="*/ 5118054 w 5259479"/>
                  <a:gd name="connsiteY204" fmla="*/ 2788368 h 7038138"/>
                  <a:gd name="connsiteX205" fmla="*/ 5102401 w 5259479"/>
                  <a:gd name="connsiteY205" fmla="*/ 2743824 h 7038138"/>
                  <a:gd name="connsiteX206" fmla="*/ 5084130 w 5259479"/>
                  <a:gd name="connsiteY206" fmla="*/ 2701763 h 7038138"/>
                  <a:gd name="connsiteX207" fmla="*/ 5063564 w 5259479"/>
                  <a:gd name="connsiteY207" fmla="*/ 2662471 h 7038138"/>
                  <a:gd name="connsiteX208" fmla="*/ 5041026 w 5259479"/>
                  <a:gd name="connsiteY208" fmla="*/ 2626237 h 7038138"/>
                  <a:gd name="connsiteX209" fmla="*/ 5016837 w 5259479"/>
                  <a:gd name="connsiteY209" fmla="*/ 2593349 h 7038138"/>
                  <a:gd name="connsiteX210" fmla="*/ 4991320 w 5259479"/>
                  <a:gd name="connsiteY210" fmla="*/ 2564094 h 7038138"/>
                  <a:gd name="connsiteX211" fmla="*/ 4963874 w 5259479"/>
                  <a:gd name="connsiteY211" fmla="*/ 2533860 h 7038138"/>
                  <a:gd name="connsiteX212" fmla="*/ 4934022 w 5259479"/>
                  <a:gd name="connsiteY212" fmla="*/ 2498414 h 7038138"/>
                  <a:gd name="connsiteX213" fmla="*/ 4902270 w 5259479"/>
                  <a:gd name="connsiteY213" fmla="*/ 2458607 h 7038138"/>
                  <a:gd name="connsiteX214" fmla="*/ 4869122 w 5259479"/>
                  <a:gd name="connsiteY214" fmla="*/ 2415290 h 7038138"/>
                  <a:gd name="connsiteX215" fmla="*/ 4835086 w 5259479"/>
                  <a:gd name="connsiteY215" fmla="*/ 2369314 h 7038138"/>
                  <a:gd name="connsiteX216" fmla="*/ 4800666 w 5259479"/>
                  <a:gd name="connsiteY216" fmla="*/ 2321528 h 7038138"/>
                  <a:gd name="connsiteX217" fmla="*/ 4766368 w 5259479"/>
                  <a:gd name="connsiteY217" fmla="*/ 2272784 h 7038138"/>
                  <a:gd name="connsiteX218" fmla="*/ 4732698 w 5259479"/>
                  <a:gd name="connsiteY218" fmla="*/ 2223933 h 7038138"/>
                  <a:gd name="connsiteX219" fmla="*/ 4700161 w 5259479"/>
                  <a:gd name="connsiteY219" fmla="*/ 2175824 h 7038138"/>
                  <a:gd name="connsiteX220" fmla="*/ 4669264 w 5259479"/>
                  <a:gd name="connsiteY220" fmla="*/ 2129309 h 7038138"/>
                  <a:gd name="connsiteX221" fmla="*/ 4640512 w 5259479"/>
                  <a:gd name="connsiteY221" fmla="*/ 2085239 h 7038138"/>
                  <a:gd name="connsiteX222" fmla="*/ 4614410 w 5259479"/>
                  <a:gd name="connsiteY222" fmla="*/ 2044463 h 7038138"/>
                  <a:gd name="connsiteX223" fmla="*/ 4591465 w 5259479"/>
                  <a:gd name="connsiteY223" fmla="*/ 2007832 h 7038138"/>
                  <a:gd name="connsiteX224" fmla="*/ 4572182 w 5259479"/>
                  <a:gd name="connsiteY224" fmla="*/ 1976198 h 7038138"/>
                  <a:gd name="connsiteX225" fmla="*/ 4552133 w 5259479"/>
                  <a:gd name="connsiteY225" fmla="*/ 1945333 h 7038138"/>
                  <a:gd name="connsiteX226" fmla="*/ 4526360 w 5259479"/>
                  <a:gd name="connsiteY226" fmla="*/ 1910458 h 7038138"/>
                  <a:gd name="connsiteX227" fmla="*/ 4495283 w 5259479"/>
                  <a:gd name="connsiteY227" fmla="*/ 1872956 h 7038138"/>
                  <a:gd name="connsiteX228" fmla="*/ 4459325 w 5259479"/>
                  <a:gd name="connsiteY228" fmla="*/ 1834211 h 7038138"/>
                  <a:gd name="connsiteX229" fmla="*/ 4418907 w 5259479"/>
                  <a:gd name="connsiteY229" fmla="*/ 1795605 h 7038138"/>
                  <a:gd name="connsiteX230" fmla="*/ 4374451 w 5259479"/>
                  <a:gd name="connsiteY230" fmla="*/ 1758523 h 7038138"/>
                  <a:gd name="connsiteX231" fmla="*/ 4326381 w 5259479"/>
                  <a:gd name="connsiteY231" fmla="*/ 1724347 h 7038138"/>
                  <a:gd name="connsiteX232" fmla="*/ 4275116 w 5259479"/>
                  <a:gd name="connsiteY232" fmla="*/ 1694461 h 7038138"/>
                  <a:gd name="connsiteX233" fmla="*/ 4233206 w 5259479"/>
                  <a:gd name="connsiteY233" fmla="*/ 1676458 h 7038138"/>
                  <a:gd name="connsiteX234" fmla="*/ 4189408 w 5259479"/>
                  <a:gd name="connsiteY234" fmla="*/ 1664454 h 7038138"/>
                  <a:gd name="connsiteX235" fmla="*/ 4143774 w 5259479"/>
                  <a:gd name="connsiteY235" fmla="*/ 1657661 h 7038138"/>
                  <a:gd name="connsiteX236" fmla="*/ 4096357 w 5259479"/>
                  <a:gd name="connsiteY236" fmla="*/ 1655293 h 7038138"/>
                  <a:gd name="connsiteX237" fmla="*/ 4047208 w 5259479"/>
                  <a:gd name="connsiteY237" fmla="*/ 1656563 h 7038138"/>
                  <a:gd name="connsiteX238" fmla="*/ 3996381 w 5259479"/>
                  <a:gd name="connsiteY238" fmla="*/ 1660684 h 7038138"/>
                  <a:gd name="connsiteX239" fmla="*/ 3943927 w 5259479"/>
                  <a:gd name="connsiteY239" fmla="*/ 1666869 h 7038138"/>
                  <a:gd name="connsiteX240" fmla="*/ 3889899 w 5259479"/>
                  <a:gd name="connsiteY240" fmla="*/ 1674332 h 7038138"/>
                  <a:gd name="connsiteX241" fmla="*/ 3849844 w 5259479"/>
                  <a:gd name="connsiteY241" fmla="*/ 1680915 h 7038138"/>
                  <a:gd name="connsiteX242" fmla="*/ 3803943 w 5259479"/>
                  <a:gd name="connsiteY242" fmla="*/ 1690013 h 7038138"/>
                  <a:gd name="connsiteX243" fmla="*/ 3753659 w 5259479"/>
                  <a:gd name="connsiteY243" fmla="*/ 1701435 h 7038138"/>
                  <a:gd name="connsiteX244" fmla="*/ 3700450 w 5259479"/>
                  <a:gd name="connsiteY244" fmla="*/ 1714986 h 7038138"/>
                  <a:gd name="connsiteX245" fmla="*/ 3645777 w 5259479"/>
                  <a:gd name="connsiteY245" fmla="*/ 1730475 h 7038138"/>
                  <a:gd name="connsiteX246" fmla="*/ 3591102 w 5259479"/>
                  <a:gd name="connsiteY246" fmla="*/ 1747708 h 7038138"/>
                  <a:gd name="connsiteX247" fmla="*/ 3537883 w 5259479"/>
                  <a:gd name="connsiteY247" fmla="*/ 1766493 h 7038138"/>
                  <a:gd name="connsiteX248" fmla="*/ 3487583 w 5259479"/>
                  <a:gd name="connsiteY248" fmla="*/ 1786636 h 7038138"/>
                  <a:gd name="connsiteX249" fmla="*/ 3441660 w 5259479"/>
                  <a:gd name="connsiteY249" fmla="*/ 1807946 h 7038138"/>
                  <a:gd name="connsiteX250" fmla="*/ 3401576 w 5259479"/>
                  <a:gd name="connsiteY250" fmla="*/ 1830229 h 7038138"/>
                  <a:gd name="connsiteX251" fmla="*/ 3368791 w 5259479"/>
                  <a:gd name="connsiteY251" fmla="*/ 1853292 h 7038138"/>
                  <a:gd name="connsiteX252" fmla="*/ 3330960 w 5259479"/>
                  <a:gd name="connsiteY252" fmla="*/ 1900989 h 7038138"/>
                  <a:gd name="connsiteX253" fmla="*/ 3319469 w 5259479"/>
                  <a:gd name="connsiteY253" fmla="*/ 1949993 h 7038138"/>
                  <a:gd name="connsiteX254" fmla="*/ 3319347 w 5259479"/>
                  <a:gd name="connsiteY254" fmla="*/ 1993948 h 7038138"/>
                  <a:gd name="connsiteX255" fmla="*/ 3328667 w 5259479"/>
                  <a:gd name="connsiteY255" fmla="*/ 2035160 h 7038138"/>
                  <a:gd name="connsiteX256" fmla="*/ 3345502 w 5259479"/>
                  <a:gd name="connsiteY256" fmla="*/ 2075936 h 7038138"/>
                  <a:gd name="connsiteX257" fmla="*/ 3367923 w 5259479"/>
                  <a:gd name="connsiteY257" fmla="*/ 2118586 h 7038138"/>
                  <a:gd name="connsiteX258" fmla="*/ 3394003 w 5259479"/>
                  <a:gd name="connsiteY258" fmla="*/ 2165415 h 7038138"/>
                  <a:gd name="connsiteX259" fmla="*/ 3433641 w 5259479"/>
                  <a:gd name="connsiteY259" fmla="*/ 2200113 h 7038138"/>
                  <a:gd name="connsiteX260" fmla="*/ 3453362 w 5259479"/>
                  <a:gd name="connsiteY260" fmla="*/ 2191789 h 7038138"/>
                  <a:gd name="connsiteX261" fmla="*/ 3473678 w 5259479"/>
                  <a:gd name="connsiteY261" fmla="*/ 2170118 h 7038138"/>
                  <a:gd name="connsiteX262" fmla="*/ 3495082 w 5259479"/>
                  <a:gd name="connsiteY262" fmla="*/ 2137924 h 7038138"/>
                  <a:gd name="connsiteX263" fmla="*/ 3518070 w 5259479"/>
                  <a:gd name="connsiteY263" fmla="*/ 2098036 h 7038138"/>
                  <a:gd name="connsiteX264" fmla="*/ 3543136 w 5259479"/>
                  <a:gd name="connsiteY264" fmla="*/ 2053277 h 7038138"/>
                  <a:gd name="connsiteX265" fmla="*/ 3570774 w 5259479"/>
                  <a:gd name="connsiteY265" fmla="*/ 2006475 h 7038138"/>
                  <a:gd name="connsiteX266" fmla="*/ 3609189 w 5259479"/>
                  <a:gd name="connsiteY266" fmla="*/ 1951401 h 7038138"/>
                  <a:gd name="connsiteX267" fmla="*/ 3652233 w 5259479"/>
                  <a:gd name="connsiteY267" fmla="*/ 1899962 h 7038138"/>
                  <a:gd name="connsiteX268" fmla="*/ 3696320 w 5259479"/>
                  <a:gd name="connsiteY268" fmla="*/ 1854262 h 7038138"/>
                  <a:gd name="connsiteX269" fmla="*/ 3737863 w 5259479"/>
                  <a:gd name="connsiteY269" fmla="*/ 1816401 h 7038138"/>
                  <a:gd name="connsiteX270" fmla="*/ 3773275 w 5259479"/>
                  <a:gd name="connsiteY270" fmla="*/ 1788480 h 7038138"/>
                  <a:gd name="connsiteX271" fmla="*/ 3811363 w 5259479"/>
                  <a:gd name="connsiteY271" fmla="*/ 1770865 h 7038138"/>
                  <a:gd name="connsiteX272" fmla="*/ 3807581 w 5259479"/>
                  <a:gd name="connsiteY272" fmla="*/ 1782975 h 7038138"/>
                  <a:gd name="connsiteX273" fmla="*/ 3789949 w 5259479"/>
                  <a:gd name="connsiteY273" fmla="*/ 1806761 h 7038138"/>
                  <a:gd name="connsiteX274" fmla="*/ 3727478 w 5259479"/>
                  <a:gd name="connsiteY274" fmla="*/ 1882444 h 7038138"/>
                  <a:gd name="connsiteX275" fmla="*/ 3689808 w 5259479"/>
                  <a:gd name="connsiteY275" fmla="*/ 1930881 h 7038138"/>
                  <a:gd name="connsiteX276" fmla="*/ 3652630 w 5259479"/>
                  <a:gd name="connsiteY276" fmla="*/ 1984077 h 7038138"/>
                  <a:gd name="connsiteX277" fmla="*/ 3619529 w 5259479"/>
                  <a:gd name="connsiteY277" fmla="*/ 2040302 h 7038138"/>
                  <a:gd name="connsiteX278" fmla="*/ 3594091 w 5259479"/>
                  <a:gd name="connsiteY278" fmla="*/ 2097826 h 7038138"/>
                  <a:gd name="connsiteX279" fmla="*/ 3576110 w 5259479"/>
                  <a:gd name="connsiteY279" fmla="*/ 2164811 h 7038138"/>
                  <a:gd name="connsiteX280" fmla="*/ 3568102 w 5259479"/>
                  <a:gd name="connsiteY280" fmla="*/ 2229519 h 7038138"/>
                  <a:gd name="connsiteX281" fmla="*/ 3567497 w 5259479"/>
                  <a:gd name="connsiteY281" fmla="*/ 2289169 h 7038138"/>
                  <a:gd name="connsiteX282" fmla="*/ 3571725 w 5259479"/>
                  <a:gd name="connsiteY282" fmla="*/ 2340980 h 7038138"/>
                  <a:gd name="connsiteX283" fmla="*/ 3578217 w 5259479"/>
                  <a:gd name="connsiteY283" fmla="*/ 2382174 h 7038138"/>
                  <a:gd name="connsiteX284" fmla="*/ 3584404 w 5259479"/>
                  <a:gd name="connsiteY284" fmla="*/ 2409970 h 7038138"/>
                  <a:gd name="connsiteX285" fmla="*/ 3594365 w 5259479"/>
                  <a:gd name="connsiteY285" fmla="*/ 2446136 h 7038138"/>
                  <a:gd name="connsiteX286" fmla="*/ 3594457 w 5259479"/>
                  <a:gd name="connsiteY286" fmla="*/ 2467211 h 7038138"/>
                  <a:gd name="connsiteX287" fmla="*/ 3569997 w 5259479"/>
                  <a:gd name="connsiteY287" fmla="*/ 2502618 h 7038138"/>
                  <a:gd name="connsiteX288" fmla="*/ 3504392 w 5259479"/>
                  <a:gd name="connsiteY288" fmla="*/ 2535177 h 7038138"/>
                  <a:gd name="connsiteX289" fmla="*/ 3453052 w 5259479"/>
                  <a:gd name="connsiteY289" fmla="*/ 2552690 h 7038138"/>
                  <a:gd name="connsiteX290" fmla="*/ 3387697 w 5259479"/>
                  <a:gd name="connsiteY290" fmla="*/ 2572254 h 7038138"/>
                  <a:gd name="connsiteX291" fmla="*/ 3307083 w 5259479"/>
                  <a:gd name="connsiteY291" fmla="*/ 2594790 h 7038138"/>
                  <a:gd name="connsiteX292" fmla="*/ 3209967 w 5259479"/>
                  <a:gd name="connsiteY292" fmla="*/ 2621218 h 7038138"/>
                  <a:gd name="connsiteX293" fmla="*/ 3120813 w 5259479"/>
                  <a:gd name="connsiteY293" fmla="*/ 2643797 h 7038138"/>
                  <a:gd name="connsiteX294" fmla="*/ 3044871 w 5259479"/>
                  <a:gd name="connsiteY294" fmla="*/ 2659671 h 7038138"/>
                  <a:gd name="connsiteX295" fmla="*/ 2981089 w 5259479"/>
                  <a:gd name="connsiteY295" fmla="*/ 2669208 h 7038138"/>
                  <a:gd name="connsiteX296" fmla="*/ 2928417 w 5259479"/>
                  <a:gd name="connsiteY296" fmla="*/ 2672777 h 7038138"/>
                  <a:gd name="connsiteX297" fmla="*/ 2885804 w 5259479"/>
                  <a:gd name="connsiteY297" fmla="*/ 2670746 h 7038138"/>
                  <a:gd name="connsiteX298" fmla="*/ 2826555 w 5259479"/>
                  <a:gd name="connsiteY298" fmla="*/ 2651355 h 7038138"/>
                  <a:gd name="connsiteX299" fmla="*/ 2794938 w 5259479"/>
                  <a:gd name="connsiteY299" fmla="*/ 2613980 h 7038138"/>
                  <a:gd name="connsiteX300" fmla="*/ 2782548 w 5259479"/>
                  <a:gd name="connsiteY300" fmla="*/ 2561567 h 7038138"/>
                  <a:gd name="connsiteX301" fmla="*/ 2780712 w 5259479"/>
                  <a:gd name="connsiteY301" fmla="*/ 2506720 h 7038138"/>
                  <a:gd name="connsiteX302" fmla="*/ 2781287 w 5259479"/>
                  <a:gd name="connsiteY302" fmla="*/ 2469693 h 7038138"/>
                  <a:gd name="connsiteX303" fmla="*/ 2782872 w 5259479"/>
                  <a:gd name="connsiteY303" fmla="*/ 2427312 h 7038138"/>
                  <a:gd name="connsiteX304" fmla="*/ 2785477 w 5259479"/>
                  <a:gd name="connsiteY304" fmla="*/ 2380366 h 7038138"/>
                  <a:gd name="connsiteX305" fmla="*/ 2789113 w 5259479"/>
                  <a:gd name="connsiteY305" fmla="*/ 2329639 h 7038138"/>
                  <a:gd name="connsiteX306" fmla="*/ 2793791 w 5259479"/>
                  <a:gd name="connsiteY306" fmla="*/ 2275921 h 7038138"/>
                  <a:gd name="connsiteX307" fmla="*/ 2799522 w 5259479"/>
                  <a:gd name="connsiteY307" fmla="*/ 2219997 h 7038138"/>
                  <a:gd name="connsiteX308" fmla="*/ 2806316 w 5259479"/>
                  <a:gd name="connsiteY308" fmla="*/ 2162655 h 7038138"/>
                  <a:gd name="connsiteX309" fmla="*/ 2814183 w 5259479"/>
                  <a:gd name="connsiteY309" fmla="*/ 2104681 h 7038138"/>
                  <a:gd name="connsiteX310" fmla="*/ 2823136 w 5259479"/>
                  <a:gd name="connsiteY310" fmla="*/ 2046863 h 7038138"/>
                  <a:gd name="connsiteX311" fmla="*/ 2833183 w 5259479"/>
                  <a:gd name="connsiteY311" fmla="*/ 1989988 h 7038138"/>
                  <a:gd name="connsiteX312" fmla="*/ 2844337 w 5259479"/>
                  <a:gd name="connsiteY312" fmla="*/ 1934842 h 7038138"/>
                  <a:gd name="connsiteX313" fmla="*/ 2856608 w 5259479"/>
                  <a:gd name="connsiteY313" fmla="*/ 1882214 h 7038138"/>
                  <a:gd name="connsiteX314" fmla="*/ 2870006 w 5259479"/>
                  <a:gd name="connsiteY314" fmla="*/ 1832888 h 7038138"/>
                  <a:gd name="connsiteX315" fmla="*/ 2884542 w 5259479"/>
                  <a:gd name="connsiteY315" fmla="*/ 1787654 h 7038138"/>
                  <a:gd name="connsiteX316" fmla="*/ 2893309 w 5259479"/>
                  <a:gd name="connsiteY316" fmla="*/ 1761411 h 7038138"/>
                  <a:gd name="connsiteX317" fmla="*/ 2902302 w 5259479"/>
                  <a:gd name="connsiteY317" fmla="*/ 1731893 h 7038138"/>
                  <a:gd name="connsiteX318" fmla="*/ 2920679 w 5259479"/>
                  <a:gd name="connsiteY318" fmla="*/ 1663724 h 7038138"/>
                  <a:gd name="connsiteX319" fmla="*/ 2929920 w 5259479"/>
                  <a:gd name="connsiteY319" fmla="*/ 1625418 h 7038138"/>
                  <a:gd name="connsiteX320" fmla="*/ 2939101 w 5259479"/>
                  <a:gd name="connsiteY320" fmla="*/ 1584529 h 7038138"/>
                  <a:gd name="connsiteX321" fmla="*/ 2948148 w 5259479"/>
                  <a:gd name="connsiteY321" fmla="*/ 1541229 h 7038138"/>
                  <a:gd name="connsiteX322" fmla="*/ 2956991 w 5259479"/>
                  <a:gd name="connsiteY322" fmla="*/ 1495690 h 7038138"/>
                  <a:gd name="connsiteX323" fmla="*/ 2965557 w 5259479"/>
                  <a:gd name="connsiteY323" fmla="*/ 1448085 h 7038138"/>
                  <a:gd name="connsiteX324" fmla="*/ 2973775 w 5259479"/>
                  <a:gd name="connsiteY324" fmla="*/ 1398587 h 7038138"/>
                  <a:gd name="connsiteX325" fmla="*/ 2981573 w 5259479"/>
                  <a:gd name="connsiteY325" fmla="*/ 1347369 h 7038138"/>
                  <a:gd name="connsiteX326" fmla="*/ 2988880 w 5259479"/>
                  <a:gd name="connsiteY326" fmla="*/ 1294603 h 7038138"/>
                  <a:gd name="connsiteX327" fmla="*/ 2995622 w 5259479"/>
                  <a:gd name="connsiteY327" fmla="*/ 1240462 h 7038138"/>
                  <a:gd name="connsiteX328" fmla="*/ 3001730 w 5259479"/>
                  <a:gd name="connsiteY328" fmla="*/ 1185118 h 7038138"/>
                  <a:gd name="connsiteX329" fmla="*/ 3007130 w 5259479"/>
                  <a:gd name="connsiteY329" fmla="*/ 1128745 h 7038138"/>
                  <a:gd name="connsiteX330" fmla="*/ 3011751 w 5259479"/>
                  <a:gd name="connsiteY330" fmla="*/ 1071515 h 7038138"/>
                  <a:gd name="connsiteX331" fmla="*/ 3015521 w 5259479"/>
                  <a:gd name="connsiteY331" fmla="*/ 1013600 h 7038138"/>
                  <a:gd name="connsiteX332" fmla="*/ 3018369 w 5259479"/>
                  <a:gd name="connsiteY332" fmla="*/ 955173 h 7038138"/>
                  <a:gd name="connsiteX333" fmla="*/ 3020222 w 5259479"/>
                  <a:gd name="connsiteY333" fmla="*/ 896407 h 7038138"/>
                  <a:gd name="connsiteX334" fmla="*/ 3021009 w 5259479"/>
                  <a:gd name="connsiteY334" fmla="*/ 837475 h 7038138"/>
                  <a:gd name="connsiteX335" fmla="*/ 3020657 w 5259479"/>
                  <a:gd name="connsiteY335" fmla="*/ 778549 h 7038138"/>
                  <a:gd name="connsiteX336" fmla="*/ 3019096 w 5259479"/>
                  <a:gd name="connsiteY336" fmla="*/ 719802 h 7038138"/>
                  <a:gd name="connsiteX337" fmla="*/ 3016253 w 5259479"/>
                  <a:gd name="connsiteY337" fmla="*/ 661407 h 7038138"/>
                  <a:gd name="connsiteX338" fmla="*/ 3012057 w 5259479"/>
                  <a:gd name="connsiteY338" fmla="*/ 603536 h 7038138"/>
                  <a:gd name="connsiteX339" fmla="*/ 3006435 w 5259479"/>
                  <a:gd name="connsiteY339" fmla="*/ 546362 h 7038138"/>
                  <a:gd name="connsiteX340" fmla="*/ 2999316 w 5259479"/>
                  <a:gd name="connsiteY340" fmla="*/ 490057 h 7038138"/>
                  <a:gd name="connsiteX341" fmla="*/ 2990629 w 5259479"/>
                  <a:gd name="connsiteY341" fmla="*/ 434795 h 7038138"/>
                  <a:gd name="connsiteX342" fmla="*/ 2980300 w 5259479"/>
                  <a:gd name="connsiteY342" fmla="*/ 380748 h 7038138"/>
                  <a:gd name="connsiteX343" fmla="*/ 2963567 w 5259479"/>
                  <a:gd name="connsiteY343" fmla="*/ 313592 h 7038138"/>
                  <a:gd name="connsiteX344" fmla="*/ 2943322 w 5259479"/>
                  <a:gd name="connsiteY344" fmla="*/ 254182 h 7038138"/>
                  <a:gd name="connsiteX345" fmla="*/ 2919910 w 5259479"/>
                  <a:gd name="connsiteY345" fmla="*/ 202128 h 7038138"/>
                  <a:gd name="connsiteX346" fmla="*/ 2893678 w 5259479"/>
                  <a:gd name="connsiteY346" fmla="*/ 157037 h 7038138"/>
                  <a:gd name="connsiteX347" fmla="*/ 2864973 w 5259479"/>
                  <a:gd name="connsiteY347" fmla="*/ 118518 h 7038138"/>
                  <a:gd name="connsiteX348" fmla="*/ 2834140 w 5259479"/>
                  <a:gd name="connsiteY348" fmla="*/ 86179 h 7038138"/>
                  <a:gd name="connsiteX349" fmla="*/ 2801527 w 5259479"/>
                  <a:gd name="connsiteY349" fmla="*/ 59628 h 7038138"/>
                  <a:gd name="connsiteX350" fmla="*/ 2767479 w 5259479"/>
                  <a:gd name="connsiteY350" fmla="*/ 38475 h 7038138"/>
                  <a:gd name="connsiteX351" fmla="*/ 2732344 w 5259479"/>
                  <a:gd name="connsiteY351" fmla="*/ 22327 h 7038138"/>
                  <a:gd name="connsiteX352" fmla="*/ 2660196 w 5259479"/>
                  <a:gd name="connsiteY352" fmla="*/ 3482 h 7038138"/>
                  <a:gd name="connsiteX353" fmla="*/ 2623875 w 5259479"/>
                  <a:gd name="connsiteY353" fmla="*/ 1 h 7038138"/>
                  <a:gd name="connsiteX0" fmla="*/ 2623875 w 5259479"/>
                  <a:gd name="connsiteY0" fmla="*/ 1 h 6935270"/>
                  <a:gd name="connsiteX1" fmla="*/ 2552475 w 5259479"/>
                  <a:gd name="connsiteY1" fmla="*/ 2965 h 6935270"/>
                  <a:gd name="connsiteX2" fmla="*/ 2485037 w 5259479"/>
                  <a:gd name="connsiteY2" fmla="*/ 16553 h 6935270"/>
                  <a:gd name="connsiteX3" fmla="*/ 2424334 w 5259479"/>
                  <a:gd name="connsiteY3" fmla="*/ 37632 h 6935270"/>
                  <a:gd name="connsiteX4" fmla="*/ 2373136 w 5259479"/>
                  <a:gd name="connsiteY4" fmla="*/ 63069 h 6935270"/>
                  <a:gd name="connsiteX5" fmla="*/ 2337723 w 5259479"/>
                  <a:gd name="connsiteY5" fmla="*/ 88171 h 6935270"/>
                  <a:gd name="connsiteX6" fmla="*/ 2306082 w 5259479"/>
                  <a:gd name="connsiteY6" fmla="*/ 125125 h 6935270"/>
                  <a:gd name="connsiteX7" fmla="*/ 2270898 w 5259479"/>
                  <a:gd name="connsiteY7" fmla="*/ 178520 h 6935270"/>
                  <a:gd name="connsiteX8" fmla="*/ 2232961 w 5259479"/>
                  <a:gd name="connsiteY8" fmla="*/ 246483 h 6935270"/>
                  <a:gd name="connsiteX9" fmla="*/ 2213207 w 5259479"/>
                  <a:gd name="connsiteY9" fmla="*/ 285344 h 6935270"/>
                  <a:gd name="connsiteX10" fmla="*/ 2193060 w 5259479"/>
                  <a:gd name="connsiteY10" fmla="*/ 327146 h 6935270"/>
                  <a:gd name="connsiteX11" fmla="*/ 2172620 w 5259479"/>
                  <a:gd name="connsiteY11" fmla="*/ 371655 h 6935270"/>
                  <a:gd name="connsiteX12" fmla="*/ 2151986 w 5259479"/>
                  <a:gd name="connsiteY12" fmla="*/ 418638 h 6935270"/>
                  <a:gd name="connsiteX13" fmla="*/ 2131255 w 5259479"/>
                  <a:gd name="connsiteY13" fmla="*/ 467860 h 6935270"/>
                  <a:gd name="connsiteX14" fmla="*/ 2110527 w 5259479"/>
                  <a:gd name="connsiteY14" fmla="*/ 519089 h 6935270"/>
                  <a:gd name="connsiteX15" fmla="*/ 2089900 w 5259479"/>
                  <a:gd name="connsiteY15" fmla="*/ 572089 h 6935270"/>
                  <a:gd name="connsiteX16" fmla="*/ 2069473 w 5259479"/>
                  <a:gd name="connsiteY16" fmla="*/ 626628 h 6935270"/>
                  <a:gd name="connsiteX17" fmla="*/ 2049346 w 5259479"/>
                  <a:gd name="connsiteY17" fmla="*/ 682471 h 6935270"/>
                  <a:gd name="connsiteX18" fmla="*/ 2029615 w 5259479"/>
                  <a:gd name="connsiteY18" fmla="*/ 739386 h 6935270"/>
                  <a:gd name="connsiteX19" fmla="*/ 2010382 w 5259479"/>
                  <a:gd name="connsiteY19" fmla="*/ 797137 h 6935270"/>
                  <a:gd name="connsiteX20" fmla="*/ 1991743 w 5259479"/>
                  <a:gd name="connsiteY20" fmla="*/ 855491 h 6935270"/>
                  <a:gd name="connsiteX21" fmla="*/ 1973797 w 5259479"/>
                  <a:gd name="connsiteY21" fmla="*/ 914215 h 6935270"/>
                  <a:gd name="connsiteX22" fmla="*/ 1956644 w 5259479"/>
                  <a:gd name="connsiteY22" fmla="*/ 973075 h 6935270"/>
                  <a:gd name="connsiteX23" fmla="*/ 1940383 w 5259479"/>
                  <a:gd name="connsiteY23" fmla="*/ 1031836 h 6935270"/>
                  <a:gd name="connsiteX24" fmla="*/ 1925111 w 5259479"/>
                  <a:gd name="connsiteY24" fmla="*/ 1090266 h 6935270"/>
                  <a:gd name="connsiteX25" fmla="*/ 1910928 w 5259479"/>
                  <a:gd name="connsiteY25" fmla="*/ 1148130 h 6935270"/>
                  <a:gd name="connsiteX26" fmla="*/ 1897932 w 5259479"/>
                  <a:gd name="connsiteY26" fmla="*/ 1205195 h 6935270"/>
                  <a:gd name="connsiteX27" fmla="*/ 1886222 w 5259479"/>
                  <a:gd name="connsiteY27" fmla="*/ 1261226 h 6935270"/>
                  <a:gd name="connsiteX28" fmla="*/ 1875896 w 5259479"/>
                  <a:gd name="connsiteY28" fmla="*/ 1315991 h 6935270"/>
                  <a:gd name="connsiteX29" fmla="*/ 1867055 w 5259479"/>
                  <a:gd name="connsiteY29" fmla="*/ 1369254 h 6935270"/>
                  <a:gd name="connsiteX30" fmla="*/ 1859795 w 5259479"/>
                  <a:gd name="connsiteY30" fmla="*/ 1420784 h 6935270"/>
                  <a:gd name="connsiteX31" fmla="*/ 1854216 w 5259479"/>
                  <a:gd name="connsiteY31" fmla="*/ 1470344 h 6935270"/>
                  <a:gd name="connsiteX32" fmla="*/ 1848370 w 5259479"/>
                  <a:gd name="connsiteY32" fmla="*/ 1517495 h 6935270"/>
                  <a:gd name="connsiteX33" fmla="*/ 1840064 w 5259479"/>
                  <a:gd name="connsiteY33" fmla="*/ 1564999 h 6935270"/>
                  <a:gd name="connsiteX34" fmla="*/ 1829446 w 5259479"/>
                  <a:gd name="connsiteY34" fmla="*/ 1612803 h 6935270"/>
                  <a:gd name="connsiteX35" fmla="*/ 1816665 w 5259479"/>
                  <a:gd name="connsiteY35" fmla="*/ 1660859 h 6935270"/>
                  <a:gd name="connsiteX36" fmla="*/ 1801871 w 5259479"/>
                  <a:gd name="connsiteY36" fmla="*/ 1709114 h 6935270"/>
                  <a:gd name="connsiteX37" fmla="*/ 1785213 w 5259479"/>
                  <a:gd name="connsiteY37" fmla="*/ 1757518 h 6935270"/>
                  <a:gd name="connsiteX38" fmla="*/ 1766840 w 5259479"/>
                  <a:gd name="connsiteY38" fmla="*/ 1806019 h 6935270"/>
                  <a:gd name="connsiteX39" fmla="*/ 1746901 w 5259479"/>
                  <a:gd name="connsiteY39" fmla="*/ 1854568 h 6935270"/>
                  <a:gd name="connsiteX40" fmla="*/ 1725546 w 5259479"/>
                  <a:gd name="connsiteY40" fmla="*/ 1903112 h 6935270"/>
                  <a:gd name="connsiteX41" fmla="*/ 1702923 w 5259479"/>
                  <a:gd name="connsiteY41" fmla="*/ 1951602 h 6935270"/>
                  <a:gd name="connsiteX42" fmla="*/ 1679182 w 5259479"/>
                  <a:gd name="connsiteY42" fmla="*/ 1999986 h 6935270"/>
                  <a:gd name="connsiteX43" fmla="*/ 1654471 w 5259479"/>
                  <a:gd name="connsiteY43" fmla="*/ 2048213 h 6935270"/>
                  <a:gd name="connsiteX44" fmla="*/ 1628941 w 5259479"/>
                  <a:gd name="connsiteY44" fmla="*/ 2096232 h 6935270"/>
                  <a:gd name="connsiteX45" fmla="*/ 1602740 w 5259479"/>
                  <a:gd name="connsiteY45" fmla="*/ 2143993 h 6935270"/>
                  <a:gd name="connsiteX46" fmla="*/ 1576017 w 5259479"/>
                  <a:gd name="connsiteY46" fmla="*/ 2191444 h 6935270"/>
                  <a:gd name="connsiteX47" fmla="*/ 1548922 w 5259479"/>
                  <a:gd name="connsiteY47" fmla="*/ 2238535 h 6935270"/>
                  <a:gd name="connsiteX48" fmla="*/ 1521604 w 5259479"/>
                  <a:gd name="connsiteY48" fmla="*/ 2285214 h 6935270"/>
                  <a:gd name="connsiteX49" fmla="*/ 1494211 w 5259479"/>
                  <a:gd name="connsiteY49" fmla="*/ 2331431 h 6935270"/>
                  <a:gd name="connsiteX50" fmla="*/ 1413080 w 5259479"/>
                  <a:gd name="connsiteY50" fmla="*/ 2466799 h 6935270"/>
                  <a:gd name="connsiteX51" fmla="*/ 1361356 w 5259479"/>
                  <a:gd name="connsiteY51" fmla="*/ 2553799 h 6935270"/>
                  <a:gd name="connsiteX52" fmla="*/ 1336651 w 5259479"/>
                  <a:gd name="connsiteY52" fmla="*/ 2596173 h 6935270"/>
                  <a:gd name="connsiteX53" fmla="*/ 1312916 w 5259479"/>
                  <a:gd name="connsiteY53" fmla="*/ 2637729 h 6935270"/>
                  <a:gd name="connsiteX54" fmla="*/ 1290299 w 5259479"/>
                  <a:gd name="connsiteY54" fmla="*/ 2678414 h 6935270"/>
                  <a:gd name="connsiteX55" fmla="*/ 1268952 w 5259479"/>
                  <a:gd name="connsiteY55" fmla="*/ 2718179 h 6935270"/>
                  <a:gd name="connsiteX56" fmla="*/ 1249021 w 5259479"/>
                  <a:gd name="connsiteY56" fmla="*/ 2756972 h 6935270"/>
                  <a:gd name="connsiteX57" fmla="*/ 1230658 w 5259479"/>
                  <a:gd name="connsiteY57" fmla="*/ 2794743 h 6935270"/>
                  <a:gd name="connsiteX58" fmla="*/ 1214010 w 5259479"/>
                  <a:gd name="connsiteY58" fmla="*/ 2831441 h 6935270"/>
                  <a:gd name="connsiteX59" fmla="*/ 1199227 w 5259479"/>
                  <a:gd name="connsiteY59" fmla="*/ 2867014 h 6935270"/>
                  <a:gd name="connsiteX60" fmla="*/ 1182861 w 5259479"/>
                  <a:gd name="connsiteY60" fmla="*/ 2908144 h 6935270"/>
                  <a:gd name="connsiteX61" fmla="*/ 1090179 w 5259479"/>
                  <a:gd name="connsiteY61" fmla="*/ 3137377 h 6935270"/>
                  <a:gd name="connsiteX62" fmla="*/ 1050646 w 5259479"/>
                  <a:gd name="connsiteY62" fmla="*/ 3237123 h 6935270"/>
                  <a:gd name="connsiteX63" fmla="*/ 1030910 w 5259479"/>
                  <a:gd name="connsiteY63" fmla="*/ 3288088 h 6935270"/>
                  <a:gd name="connsiteX64" fmla="*/ 1011381 w 5259479"/>
                  <a:gd name="connsiteY64" fmla="*/ 3339572 h 6935270"/>
                  <a:gd name="connsiteX65" fmla="*/ 992198 w 5259479"/>
                  <a:gd name="connsiteY65" fmla="*/ 3391415 h 6935270"/>
                  <a:gd name="connsiteX66" fmla="*/ 973501 w 5259479"/>
                  <a:gd name="connsiteY66" fmla="*/ 3443460 h 6935270"/>
                  <a:gd name="connsiteX67" fmla="*/ 955430 w 5259479"/>
                  <a:gd name="connsiteY67" fmla="*/ 3495547 h 6935270"/>
                  <a:gd name="connsiteX68" fmla="*/ 938124 w 5259479"/>
                  <a:gd name="connsiteY68" fmla="*/ 3547520 h 6935270"/>
                  <a:gd name="connsiteX69" fmla="*/ 921723 w 5259479"/>
                  <a:gd name="connsiteY69" fmla="*/ 3599220 h 6935270"/>
                  <a:gd name="connsiteX70" fmla="*/ 906366 w 5259479"/>
                  <a:gd name="connsiteY70" fmla="*/ 3650488 h 6935270"/>
                  <a:gd name="connsiteX71" fmla="*/ 892193 w 5259479"/>
                  <a:gd name="connsiteY71" fmla="*/ 3701167 h 6935270"/>
                  <a:gd name="connsiteX72" fmla="*/ 879343 w 5259479"/>
                  <a:gd name="connsiteY72" fmla="*/ 3751098 h 6935270"/>
                  <a:gd name="connsiteX73" fmla="*/ 867956 w 5259479"/>
                  <a:gd name="connsiteY73" fmla="*/ 3800123 h 6935270"/>
                  <a:gd name="connsiteX74" fmla="*/ 858172 w 5259479"/>
                  <a:gd name="connsiteY74" fmla="*/ 3848085 h 6935270"/>
                  <a:gd name="connsiteX75" fmla="*/ 850130 w 5259479"/>
                  <a:gd name="connsiteY75" fmla="*/ 3894824 h 6935270"/>
                  <a:gd name="connsiteX76" fmla="*/ 843970 w 5259479"/>
                  <a:gd name="connsiteY76" fmla="*/ 3940183 h 6935270"/>
                  <a:gd name="connsiteX77" fmla="*/ 839831 w 5259479"/>
                  <a:gd name="connsiteY77" fmla="*/ 3984003 h 6935270"/>
                  <a:gd name="connsiteX78" fmla="*/ 837853 w 5259479"/>
                  <a:gd name="connsiteY78" fmla="*/ 4026126 h 6935270"/>
                  <a:gd name="connsiteX79" fmla="*/ 838176 w 5259479"/>
                  <a:gd name="connsiteY79" fmla="*/ 4066395 h 6935270"/>
                  <a:gd name="connsiteX80" fmla="*/ 840939 w 5259479"/>
                  <a:gd name="connsiteY80" fmla="*/ 4104651 h 6935270"/>
                  <a:gd name="connsiteX81" fmla="*/ 846281 w 5259479"/>
                  <a:gd name="connsiteY81" fmla="*/ 4140735 h 6935270"/>
                  <a:gd name="connsiteX82" fmla="*/ 857292 w 5259479"/>
                  <a:gd name="connsiteY82" fmla="*/ 4199215 h 6935270"/>
                  <a:gd name="connsiteX83" fmla="*/ 868749 w 5259479"/>
                  <a:gd name="connsiteY83" fmla="*/ 4263465 h 6935270"/>
                  <a:gd name="connsiteX84" fmla="*/ 880013 w 5259479"/>
                  <a:gd name="connsiteY84" fmla="*/ 4333250 h 6935270"/>
                  <a:gd name="connsiteX85" fmla="*/ 890446 w 5259479"/>
                  <a:gd name="connsiteY85" fmla="*/ 4408334 h 6935270"/>
                  <a:gd name="connsiteX86" fmla="*/ 895153 w 5259479"/>
                  <a:gd name="connsiteY86" fmla="*/ 4447789 h 6935270"/>
                  <a:gd name="connsiteX87" fmla="*/ 899412 w 5259479"/>
                  <a:gd name="connsiteY87" fmla="*/ 4488481 h 6935270"/>
                  <a:gd name="connsiteX88" fmla="*/ 903146 w 5259479"/>
                  <a:gd name="connsiteY88" fmla="*/ 4530379 h 6935270"/>
                  <a:gd name="connsiteX89" fmla="*/ 906273 w 5259479"/>
                  <a:gd name="connsiteY89" fmla="*/ 4573455 h 6935270"/>
                  <a:gd name="connsiteX90" fmla="*/ 908714 w 5259479"/>
                  <a:gd name="connsiteY90" fmla="*/ 4617680 h 6935270"/>
                  <a:gd name="connsiteX91" fmla="*/ 910390 w 5259479"/>
                  <a:gd name="connsiteY91" fmla="*/ 4663022 h 6935270"/>
                  <a:gd name="connsiteX92" fmla="*/ 911220 w 5259479"/>
                  <a:gd name="connsiteY92" fmla="*/ 4709454 h 6935270"/>
                  <a:gd name="connsiteX93" fmla="*/ 911126 w 5259479"/>
                  <a:gd name="connsiteY93" fmla="*/ 4756946 h 6935270"/>
                  <a:gd name="connsiteX94" fmla="*/ 910027 w 5259479"/>
                  <a:gd name="connsiteY94" fmla="*/ 4805468 h 6935270"/>
                  <a:gd name="connsiteX95" fmla="*/ 907844 w 5259479"/>
                  <a:gd name="connsiteY95" fmla="*/ 4854990 h 6935270"/>
                  <a:gd name="connsiteX96" fmla="*/ 904496 w 5259479"/>
                  <a:gd name="connsiteY96" fmla="*/ 4905484 h 6935270"/>
                  <a:gd name="connsiteX97" fmla="*/ 899905 w 5259479"/>
                  <a:gd name="connsiteY97" fmla="*/ 4956920 h 6935270"/>
                  <a:gd name="connsiteX98" fmla="*/ 893990 w 5259479"/>
                  <a:gd name="connsiteY98" fmla="*/ 5009268 h 6935270"/>
                  <a:gd name="connsiteX99" fmla="*/ 886672 w 5259479"/>
                  <a:gd name="connsiteY99" fmla="*/ 5062500 h 6935270"/>
                  <a:gd name="connsiteX100" fmla="*/ 877871 w 5259479"/>
                  <a:gd name="connsiteY100" fmla="*/ 5116584 h 6935270"/>
                  <a:gd name="connsiteX101" fmla="*/ 867508 w 5259479"/>
                  <a:gd name="connsiteY101" fmla="*/ 5171493 h 6935270"/>
                  <a:gd name="connsiteX102" fmla="*/ 855502 w 5259479"/>
                  <a:gd name="connsiteY102" fmla="*/ 5227197 h 6935270"/>
                  <a:gd name="connsiteX103" fmla="*/ 841774 w 5259479"/>
                  <a:gd name="connsiteY103" fmla="*/ 5283665 h 6935270"/>
                  <a:gd name="connsiteX104" fmla="*/ 826244 w 5259479"/>
                  <a:gd name="connsiteY104" fmla="*/ 5340870 h 6935270"/>
                  <a:gd name="connsiteX105" fmla="*/ 808833 w 5259479"/>
                  <a:gd name="connsiteY105" fmla="*/ 5398780 h 6935270"/>
                  <a:gd name="connsiteX106" fmla="*/ 789461 w 5259479"/>
                  <a:gd name="connsiteY106" fmla="*/ 5457368 h 6935270"/>
                  <a:gd name="connsiteX107" fmla="*/ 768047 w 5259479"/>
                  <a:gd name="connsiteY107" fmla="*/ 5516603 h 6935270"/>
                  <a:gd name="connsiteX108" fmla="*/ 744513 w 5259479"/>
                  <a:gd name="connsiteY108" fmla="*/ 5576455 h 6935270"/>
                  <a:gd name="connsiteX109" fmla="*/ 718779 w 5259479"/>
                  <a:gd name="connsiteY109" fmla="*/ 5636897 h 6935270"/>
                  <a:gd name="connsiteX110" fmla="*/ 690765 w 5259479"/>
                  <a:gd name="connsiteY110" fmla="*/ 5697897 h 6935270"/>
                  <a:gd name="connsiteX111" fmla="*/ 660391 w 5259479"/>
                  <a:gd name="connsiteY111" fmla="*/ 5759427 h 6935270"/>
                  <a:gd name="connsiteX112" fmla="*/ 637466 w 5259479"/>
                  <a:gd name="connsiteY112" fmla="*/ 5803204 h 6935270"/>
                  <a:gd name="connsiteX113" fmla="*/ 613400 w 5259479"/>
                  <a:gd name="connsiteY113" fmla="*/ 5847006 h 6935270"/>
                  <a:gd name="connsiteX114" fmla="*/ 588263 w 5259479"/>
                  <a:gd name="connsiteY114" fmla="*/ 5890792 h 6935270"/>
                  <a:gd name="connsiteX115" fmla="*/ 562125 w 5259479"/>
                  <a:gd name="connsiteY115" fmla="*/ 5934520 h 6935270"/>
                  <a:gd name="connsiteX116" fmla="*/ 535055 w 5259479"/>
                  <a:gd name="connsiteY116" fmla="*/ 5978150 h 6935270"/>
                  <a:gd name="connsiteX117" fmla="*/ 507124 w 5259479"/>
                  <a:gd name="connsiteY117" fmla="*/ 6021642 h 6935270"/>
                  <a:gd name="connsiteX118" fmla="*/ 478401 w 5259479"/>
                  <a:gd name="connsiteY118" fmla="*/ 6064955 h 6935270"/>
                  <a:gd name="connsiteX119" fmla="*/ 448956 w 5259479"/>
                  <a:gd name="connsiteY119" fmla="*/ 6108049 h 6935270"/>
                  <a:gd name="connsiteX120" fmla="*/ 418859 w 5259479"/>
                  <a:gd name="connsiteY120" fmla="*/ 6150882 h 6935270"/>
                  <a:gd name="connsiteX121" fmla="*/ 388180 w 5259479"/>
                  <a:gd name="connsiteY121" fmla="*/ 6193414 h 6935270"/>
                  <a:gd name="connsiteX122" fmla="*/ 356987 w 5259479"/>
                  <a:gd name="connsiteY122" fmla="*/ 6235604 h 6935270"/>
                  <a:gd name="connsiteX123" fmla="*/ 325352 w 5259479"/>
                  <a:gd name="connsiteY123" fmla="*/ 6277412 h 6935270"/>
                  <a:gd name="connsiteX124" fmla="*/ 293344 w 5259479"/>
                  <a:gd name="connsiteY124" fmla="*/ 6318797 h 6935270"/>
                  <a:gd name="connsiteX125" fmla="*/ 261033 w 5259479"/>
                  <a:gd name="connsiteY125" fmla="*/ 6359719 h 6935270"/>
                  <a:gd name="connsiteX126" fmla="*/ 228488 w 5259479"/>
                  <a:gd name="connsiteY126" fmla="*/ 6400136 h 6935270"/>
                  <a:gd name="connsiteX127" fmla="*/ 195780 w 5259479"/>
                  <a:gd name="connsiteY127" fmla="*/ 6440009 h 6935270"/>
                  <a:gd name="connsiteX128" fmla="*/ 162978 w 5259479"/>
                  <a:gd name="connsiteY128" fmla="*/ 6479296 h 6935270"/>
                  <a:gd name="connsiteX129" fmla="*/ 130151 w 5259479"/>
                  <a:gd name="connsiteY129" fmla="*/ 6517957 h 6935270"/>
                  <a:gd name="connsiteX130" fmla="*/ 97371 w 5259479"/>
                  <a:gd name="connsiteY130" fmla="*/ 6555951 h 6935270"/>
                  <a:gd name="connsiteX131" fmla="*/ 64706 w 5259479"/>
                  <a:gd name="connsiteY131" fmla="*/ 6593237 h 6935270"/>
                  <a:gd name="connsiteX132" fmla="*/ 32226 w 5259479"/>
                  <a:gd name="connsiteY132" fmla="*/ 6629776 h 6935270"/>
                  <a:gd name="connsiteX133" fmla="*/ 1 w 5259479"/>
                  <a:gd name="connsiteY133" fmla="*/ 6665525 h 6935270"/>
                  <a:gd name="connsiteX134" fmla="*/ 3272993 w 5259479"/>
                  <a:gd name="connsiteY134" fmla="*/ 6935271 h 6935270"/>
                  <a:gd name="connsiteX135" fmla="*/ 3446055 w 5259479"/>
                  <a:gd name="connsiteY135" fmla="*/ 6822161 h 6935270"/>
                  <a:gd name="connsiteX136" fmla="*/ 3704930 w 5259479"/>
                  <a:gd name="connsiteY136" fmla="*/ 6622123 h 6935270"/>
                  <a:gd name="connsiteX137" fmla="*/ 4305088 w 5259479"/>
                  <a:gd name="connsiteY137" fmla="*/ 5827524 h 6935270"/>
                  <a:gd name="connsiteX138" fmla="*/ 4321265 w 5259479"/>
                  <a:gd name="connsiteY138" fmla="*/ 5821269 h 6935270"/>
                  <a:gd name="connsiteX139" fmla="*/ 4358883 w 5259479"/>
                  <a:gd name="connsiteY139" fmla="*/ 5801972 h 6935270"/>
                  <a:gd name="connsiteX140" fmla="*/ 4401577 w 5259479"/>
                  <a:gd name="connsiteY140" fmla="*/ 5768834 h 6935270"/>
                  <a:gd name="connsiteX141" fmla="*/ 4432977 w 5259479"/>
                  <a:gd name="connsiteY141" fmla="*/ 5721060 h 6935270"/>
                  <a:gd name="connsiteX142" fmla="*/ 4446334 w 5259479"/>
                  <a:gd name="connsiteY142" fmla="*/ 5692997 h 6935270"/>
                  <a:gd name="connsiteX143" fmla="*/ 4467324 w 5259479"/>
                  <a:gd name="connsiteY143" fmla="*/ 5658715 h 6935270"/>
                  <a:gd name="connsiteX144" fmla="*/ 4494642 w 5259479"/>
                  <a:gd name="connsiteY144" fmla="*/ 5619365 h 6935270"/>
                  <a:gd name="connsiteX145" fmla="*/ 4526983 w 5259479"/>
                  <a:gd name="connsiteY145" fmla="*/ 5576097 h 6935270"/>
                  <a:gd name="connsiteX146" fmla="*/ 4563041 w 5259479"/>
                  <a:gd name="connsiteY146" fmla="*/ 5530061 h 6935270"/>
                  <a:gd name="connsiteX147" fmla="*/ 4601511 w 5259479"/>
                  <a:gd name="connsiteY147" fmla="*/ 5482407 h 6935270"/>
                  <a:gd name="connsiteX148" fmla="*/ 4641089 w 5259479"/>
                  <a:gd name="connsiteY148" fmla="*/ 5434286 h 6935270"/>
                  <a:gd name="connsiteX149" fmla="*/ 4718346 w 5259479"/>
                  <a:gd name="connsiteY149" fmla="*/ 5341241 h 6935270"/>
                  <a:gd name="connsiteX150" fmla="*/ 4750147 w 5259479"/>
                  <a:gd name="connsiteY150" fmla="*/ 5301708 h 6935270"/>
                  <a:gd name="connsiteX151" fmla="*/ 4779429 w 5259479"/>
                  <a:gd name="connsiteY151" fmla="*/ 5262520 h 6935270"/>
                  <a:gd name="connsiteX152" fmla="*/ 4805842 w 5259479"/>
                  <a:gd name="connsiteY152" fmla="*/ 5223037 h 6935270"/>
                  <a:gd name="connsiteX153" fmla="*/ 4829040 w 5259479"/>
                  <a:gd name="connsiteY153" fmla="*/ 5182623 h 6935270"/>
                  <a:gd name="connsiteX154" fmla="*/ 4848675 w 5259479"/>
                  <a:gd name="connsiteY154" fmla="*/ 5140638 h 6935270"/>
                  <a:gd name="connsiteX155" fmla="*/ 4864397 w 5259479"/>
                  <a:gd name="connsiteY155" fmla="*/ 5096445 h 6935270"/>
                  <a:gd name="connsiteX156" fmla="*/ 4875860 w 5259479"/>
                  <a:gd name="connsiteY156" fmla="*/ 5049406 h 6935270"/>
                  <a:gd name="connsiteX157" fmla="*/ 4882716 w 5259479"/>
                  <a:gd name="connsiteY157" fmla="*/ 4998882 h 6935270"/>
                  <a:gd name="connsiteX158" fmla="*/ 4884615 w 5259479"/>
                  <a:gd name="connsiteY158" fmla="*/ 4944235 h 6935270"/>
                  <a:gd name="connsiteX159" fmla="*/ 4881211 w 5259479"/>
                  <a:gd name="connsiteY159" fmla="*/ 4884828 h 6935270"/>
                  <a:gd name="connsiteX160" fmla="*/ 4877518 w 5259479"/>
                  <a:gd name="connsiteY160" fmla="*/ 4832728 h 6935270"/>
                  <a:gd name="connsiteX161" fmla="*/ 4877761 w 5259479"/>
                  <a:gd name="connsiteY161" fmla="*/ 4788104 h 6935270"/>
                  <a:gd name="connsiteX162" fmla="*/ 4882253 w 5259479"/>
                  <a:gd name="connsiteY162" fmla="*/ 4749335 h 6935270"/>
                  <a:gd name="connsiteX163" fmla="*/ 4905234 w 5259479"/>
                  <a:gd name="connsiteY163" fmla="*/ 4682887 h 6935270"/>
                  <a:gd name="connsiteX164" fmla="*/ 4948967 w 5259479"/>
                  <a:gd name="connsiteY164" fmla="*/ 4620429 h 6935270"/>
                  <a:gd name="connsiteX165" fmla="*/ 4979398 w 5259479"/>
                  <a:gd name="connsiteY165" fmla="*/ 4586647 h 6935270"/>
                  <a:gd name="connsiteX166" fmla="*/ 5015956 w 5259479"/>
                  <a:gd name="connsiteY166" fmla="*/ 4549004 h 6935270"/>
                  <a:gd name="connsiteX167" fmla="*/ 5108706 w 5259479"/>
                  <a:gd name="connsiteY167" fmla="*/ 4455657 h 6935270"/>
                  <a:gd name="connsiteX168" fmla="*/ 5141040 w 5259479"/>
                  <a:gd name="connsiteY168" fmla="*/ 4419043 h 6935270"/>
                  <a:gd name="connsiteX169" fmla="*/ 5169194 w 5259479"/>
                  <a:gd name="connsiteY169" fmla="*/ 4379812 h 6935270"/>
                  <a:gd name="connsiteX170" fmla="*/ 5193289 w 5259479"/>
                  <a:gd name="connsiteY170" fmla="*/ 4338319 h 6935270"/>
                  <a:gd name="connsiteX171" fmla="*/ 5213449 w 5259479"/>
                  <a:gd name="connsiteY171" fmla="*/ 4294915 h 6935270"/>
                  <a:gd name="connsiteX172" fmla="*/ 5229794 w 5259479"/>
                  <a:gd name="connsiteY172" fmla="*/ 4249953 h 6935270"/>
                  <a:gd name="connsiteX173" fmla="*/ 5242448 w 5259479"/>
                  <a:gd name="connsiteY173" fmla="*/ 4203787 h 6935270"/>
                  <a:gd name="connsiteX174" fmla="*/ 5251532 w 5259479"/>
                  <a:gd name="connsiteY174" fmla="*/ 4156769 h 6935270"/>
                  <a:gd name="connsiteX175" fmla="*/ 5257168 w 5259479"/>
                  <a:gd name="connsiteY175" fmla="*/ 4109251 h 6935270"/>
                  <a:gd name="connsiteX176" fmla="*/ 5259478 w 5259479"/>
                  <a:gd name="connsiteY176" fmla="*/ 4061588 h 6935270"/>
                  <a:gd name="connsiteX177" fmla="*/ 5258584 w 5259479"/>
                  <a:gd name="connsiteY177" fmla="*/ 4014131 h 6935270"/>
                  <a:gd name="connsiteX178" fmla="*/ 5254609 w 5259479"/>
                  <a:gd name="connsiteY178" fmla="*/ 3967233 h 6935270"/>
                  <a:gd name="connsiteX179" fmla="*/ 5247674 w 5259479"/>
                  <a:gd name="connsiteY179" fmla="*/ 3921248 h 6935270"/>
                  <a:gd name="connsiteX180" fmla="*/ 5237902 w 5259479"/>
                  <a:gd name="connsiteY180" fmla="*/ 3876528 h 6935270"/>
                  <a:gd name="connsiteX181" fmla="*/ 5225414 w 5259479"/>
                  <a:gd name="connsiteY181" fmla="*/ 3833426 h 6935270"/>
                  <a:gd name="connsiteX182" fmla="*/ 5210333 w 5259479"/>
                  <a:gd name="connsiteY182" fmla="*/ 3792295 h 6935270"/>
                  <a:gd name="connsiteX183" fmla="*/ 5192781 w 5259479"/>
                  <a:gd name="connsiteY183" fmla="*/ 3753487 h 6935270"/>
                  <a:gd name="connsiteX184" fmla="*/ 5172879 w 5259479"/>
                  <a:gd name="connsiteY184" fmla="*/ 3717355 h 6935270"/>
                  <a:gd name="connsiteX185" fmla="*/ 5142505 w 5259479"/>
                  <a:gd name="connsiteY185" fmla="*/ 3666739 h 6935270"/>
                  <a:gd name="connsiteX186" fmla="*/ 5116501 w 5259479"/>
                  <a:gd name="connsiteY186" fmla="*/ 3621031 h 6935270"/>
                  <a:gd name="connsiteX187" fmla="*/ 5095056 w 5259479"/>
                  <a:gd name="connsiteY187" fmla="*/ 3578831 h 6935270"/>
                  <a:gd name="connsiteX188" fmla="*/ 5078361 w 5259479"/>
                  <a:gd name="connsiteY188" fmla="*/ 3538740 h 6935270"/>
                  <a:gd name="connsiteX189" fmla="*/ 5066605 w 5259479"/>
                  <a:gd name="connsiteY189" fmla="*/ 3499357 h 6935270"/>
                  <a:gd name="connsiteX190" fmla="*/ 5059977 w 5259479"/>
                  <a:gd name="connsiteY190" fmla="*/ 3459283 h 6935270"/>
                  <a:gd name="connsiteX191" fmla="*/ 5058668 w 5259479"/>
                  <a:gd name="connsiteY191" fmla="*/ 3417118 h 6935270"/>
                  <a:gd name="connsiteX192" fmla="*/ 5062867 w 5259479"/>
                  <a:gd name="connsiteY192" fmla="*/ 3371463 h 6935270"/>
                  <a:gd name="connsiteX193" fmla="*/ 5072763 w 5259479"/>
                  <a:gd name="connsiteY193" fmla="*/ 3320916 h 6935270"/>
                  <a:gd name="connsiteX194" fmla="*/ 5088547 w 5259479"/>
                  <a:gd name="connsiteY194" fmla="*/ 3264079 h 6935270"/>
                  <a:gd name="connsiteX195" fmla="*/ 5110408 w 5259479"/>
                  <a:gd name="connsiteY195" fmla="*/ 3199551 h 6935270"/>
                  <a:gd name="connsiteX196" fmla="*/ 5127289 w 5259479"/>
                  <a:gd name="connsiteY196" fmla="*/ 3145509 h 6935270"/>
                  <a:gd name="connsiteX197" fmla="*/ 5138976 w 5259479"/>
                  <a:gd name="connsiteY197" fmla="*/ 3091646 h 6935270"/>
                  <a:gd name="connsiteX198" fmla="*/ 5145790 w 5259479"/>
                  <a:gd name="connsiteY198" fmla="*/ 3038251 h 6935270"/>
                  <a:gd name="connsiteX199" fmla="*/ 5148055 w 5259479"/>
                  <a:gd name="connsiteY199" fmla="*/ 2985612 h 6935270"/>
                  <a:gd name="connsiteX200" fmla="*/ 5146091 w 5259479"/>
                  <a:gd name="connsiteY200" fmla="*/ 2934017 h 6935270"/>
                  <a:gd name="connsiteX201" fmla="*/ 5140222 w 5259479"/>
                  <a:gd name="connsiteY201" fmla="*/ 2883752 h 6935270"/>
                  <a:gd name="connsiteX202" fmla="*/ 5130769 w 5259479"/>
                  <a:gd name="connsiteY202" fmla="*/ 2835107 h 6935270"/>
                  <a:gd name="connsiteX203" fmla="*/ 5118054 w 5259479"/>
                  <a:gd name="connsiteY203" fmla="*/ 2788368 h 6935270"/>
                  <a:gd name="connsiteX204" fmla="*/ 5102401 w 5259479"/>
                  <a:gd name="connsiteY204" fmla="*/ 2743824 h 6935270"/>
                  <a:gd name="connsiteX205" fmla="*/ 5084130 w 5259479"/>
                  <a:gd name="connsiteY205" fmla="*/ 2701763 h 6935270"/>
                  <a:gd name="connsiteX206" fmla="*/ 5063564 w 5259479"/>
                  <a:gd name="connsiteY206" fmla="*/ 2662471 h 6935270"/>
                  <a:gd name="connsiteX207" fmla="*/ 5041026 w 5259479"/>
                  <a:gd name="connsiteY207" fmla="*/ 2626237 h 6935270"/>
                  <a:gd name="connsiteX208" fmla="*/ 5016837 w 5259479"/>
                  <a:gd name="connsiteY208" fmla="*/ 2593349 h 6935270"/>
                  <a:gd name="connsiteX209" fmla="*/ 4991320 w 5259479"/>
                  <a:gd name="connsiteY209" fmla="*/ 2564094 h 6935270"/>
                  <a:gd name="connsiteX210" fmla="*/ 4963874 w 5259479"/>
                  <a:gd name="connsiteY210" fmla="*/ 2533860 h 6935270"/>
                  <a:gd name="connsiteX211" fmla="*/ 4934022 w 5259479"/>
                  <a:gd name="connsiteY211" fmla="*/ 2498414 h 6935270"/>
                  <a:gd name="connsiteX212" fmla="*/ 4902270 w 5259479"/>
                  <a:gd name="connsiteY212" fmla="*/ 2458607 h 6935270"/>
                  <a:gd name="connsiteX213" fmla="*/ 4869122 w 5259479"/>
                  <a:gd name="connsiteY213" fmla="*/ 2415290 h 6935270"/>
                  <a:gd name="connsiteX214" fmla="*/ 4835086 w 5259479"/>
                  <a:gd name="connsiteY214" fmla="*/ 2369314 h 6935270"/>
                  <a:gd name="connsiteX215" fmla="*/ 4800666 w 5259479"/>
                  <a:gd name="connsiteY215" fmla="*/ 2321528 h 6935270"/>
                  <a:gd name="connsiteX216" fmla="*/ 4766368 w 5259479"/>
                  <a:gd name="connsiteY216" fmla="*/ 2272784 h 6935270"/>
                  <a:gd name="connsiteX217" fmla="*/ 4732698 w 5259479"/>
                  <a:gd name="connsiteY217" fmla="*/ 2223933 h 6935270"/>
                  <a:gd name="connsiteX218" fmla="*/ 4700161 w 5259479"/>
                  <a:gd name="connsiteY218" fmla="*/ 2175824 h 6935270"/>
                  <a:gd name="connsiteX219" fmla="*/ 4669264 w 5259479"/>
                  <a:gd name="connsiteY219" fmla="*/ 2129309 h 6935270"/>
                  <a:gd name="connsiteX220" fmla="*/ 4640512 w 5259479"/>
                  <a:gd name="connsiteY220" fmla="*/ 2085239 h 6935270"/>
                  <a:gd name="connsiteX221" fmla="*/ 4614410 w 5259479"/>
                  <a:gd name="connsiteY221" fmla="*/ 2044463 h 6935270"/>
                  <a:gd name="connsiteX222" fmla="*/ 4591465 w 5259479"/>
                  <a:gd name="connsiteY222" fmla="*/ 2007832 h 6935270"/>
                  <a:gd name="connsiteX223" fmla="*/ 4572182 w 5259479"/>
                  <a:gd name="connsiteY223" fmla="*/ 1976198 h 6935270"/>
                  <a:gd name="connsiteX224" fmla="*/ 4552133 w 5259479"/>
                  <a:gd name="connsiteY224" fmla="*/ 1945333 h 6935270"/>
                  <a:gd name="connsiteX225" fmla="*/ 4526360 w 5259479"/>
                  <a:gd name="connsiteY225" fmla="*/ 1910458 h 6935270"/>
                  <a:gd name="connsiteX226" fmla="*/ 4495283 w 5259479"/>
                  <a:gd name="connsiteY226" fmla="*/ 1872956 h 6935270"/>
                  <a:gd name="connsiteX227" fmla="*/ 4459325 w 5259479"/>
                  <a:gd name="connsiteY227" fmla="*/ 1834211 h 6935270"/>
                  <a:gd name="connsiteX228" fmla="*/ 4418907 w 5259479"/>
                  <a:gd name="connsiteY228" fmla="*/ 1795605 h 6935270"/>
                  <a:gd name="connsiteX229" fmla="*/ 4374451 w 5259479"/>
                  <a:gd name="connsiteY229" fmla="*/ 1758523 h 6935270"/>
                  <a:gd name="connsiteX230" fmla="*/ 4326381 w 5259479"/>
                  <a:gd name="connsiteY230" fmla="*/ 1724347 h 6935270"/>
                  <a:gd name="connsiteX231" fmla="*/ 4275116 w 5259479"/>
                  <a:gd name="connsiteY231" fmla="*/ 1694461 h 6935270"/>
                  <a:gd name="connsiteX232" fmla="*/ 4233206 w 5259479"/>
                  <a:gd name="connsiteY232" fmla="*/ 1676458 h 6935270"/>
                  <a:gd name="connsiteX233" fmla="*/ 4189408 w 5259479"/>
                  <a:gd name="connsiteY233" fmla="*/ 1664454 h 6935270"/>
                  <a:gd name="connsiteX234" fmla="*/ 4143774 w 5259479"/>
                  <a:gd name="connsiteY234" fmla="*/ 1657661 h 6935270"/>
                  <a:gd name="connsiteX235" fmla="*/ 4096357 w 5259479"/>
                  <a:gd name="connsiteY235" fmla="*/ 1655293 h 6935270"/>
                  <a:gd name="connsiteX236" fmla="*/ 4047208 w 5259479"/>
                  <a:gd name="connsiteY236" fmla="*/ 1656563 h 6935270"/>
                  <a:gd name="connsiteX237" fmla="*/ 3996381 w 5259479"/>
                  <a:gd name="connsiteY237" fmla="*/ 1660684 h 6935270"/>
                  <a:gd name="connsiteX238" fmla="*/ 3943927 w 5259479"/>
                  <a:gd name="connsiteY238" fmla="*/ 1666869 h 6935270"/>
                  <a:gd name="connsiteX239" fmla="*/ 3889899 w 5259479"/>
                  <a:gd name="connsiteY239" fmla="*/ 1674332 h 6935270"/>
                  <a:gd name="connsiteX240" fmla="*/ 3849844 w 5259479"/>
                  <a:gd name="connsiteY240" fmla="*/ 1680915 h 6935270"/>
                  <a:gd name="connsiteX241" fmla="*/ 3803943 w 5259479"/>
                  <a:gd name="connsiteY241" fmla="*/ 1690013 h 6935270"/>
                  <a:gd name="connsiteX242" fmla="*/ 3753659 w 5259479"/>
                  <a:gd name="connsiteY242" fmla="*/ 1701435 h 6935270"/>
                  <a:gd name="connsiteX243" fmla="*/ 3700450 w 5259479"/>
                  <a:gd name="connsiteY243" fmla="*/ 1714986 h 6935270"/>
                  <a:gd name="connsiteX244" fmla="*/ 3645777 w 5259479"/>
                  <a:gd name="connsiteY244" fmla="*/ 1730475 h 6935270"/>
                  <a:gd name="connsiteX245" fmla="*/ 3591102 w 5259479"/>
                  <a:gd name="connsiteY245" fmla="*/ 1747708 h 6935270"/>
                  <a:gd name="connsiteX246" fmla="*/ 3537883 w 5259479"/>
                  <a:gd name="connsiteY246" fmla="*/ 1766493 h 6935270"/>
                  <a:gd name="connsiteX247" fmla="*/ 3487583 w 5259479"/>
                  <a:gd name="connsiteY247" fmla="*/ 1786636 h 6935270"/>
                  <a:gd name="connsiteX248" fmla="*/ 3441660 w 5259479"/>
                  <a:gd name="connsiteY248" fmla="*/ 1807946 h 6935270"/>
                  <a:gd name="connsiteX249" fmla="*/ 3401576 w 5259479"/>
                  <a:gd name="connsiteY249" fmla="*/ 1830229 h 6935270"/>
                  <a:gd name="connsiteX250" fmla="*/ 3368791 w 5259479"/>
                  <a:gd name="connsiteY250" fmla="*/ 1853292 h 6935270"/>
                  <a:gd name="connsiteX251" fmla="*/ 3330960 w 5259479"/>
                  <a:gd name="connsiteY251" fmla="*/ 1900989 h 6935270"/>
                  <a:gd name="connsiteX252" fmla="*/ 3319469 w 5259479"/>
                  <a:gd name="connsiteY252" fmla="*/ 1949993 h 6935270"/>
                  <a:gd name="connsiteX253" fmla="*/ 3319347 w 5259479"/>
                  <a:gd name="connsiteY253" fmla="*/ 1993948 h 6935270"/>
                  <a:gd name="connsiteX254" fmla="*/ 3328667 w 5259479"/>
                  <a:gd name="connsiteY254" fmla="*/ 2035160 h 6935270"/>
                  <a:gd name="connsiteX255" fmla="*/ 3345502 w 5259479"/>
                  <a:gd name="connsiteY255" fmla="*/ 2075936 h 6935270"/>
                  <a:gd name="connsiteX256" fmla="*/ 3367923 w 5259479"/>
                  <a:gd name="connsiteY256" fmla="*/ 2118586 h 6935270"/>
                  <a:gd name="connsiteX257" fmla="*/ 3394003 w 5259479"/>
                  <a:gd name="connsiteY257" fmla="*/ 2165415 h 6935270"/>
                  <a:gd name="connsiteX258" fmla="*/ 3433641 w 5259479"/>
                  <a:gd name="connsiteY258" fmla="*/ 2200113 h 6935270"/>
                  <a:gd name="connsiteX259" fmla="*/ 3453362 w 5259479"/>
                  <a:gd name="connsiteY259" fmla="*/ 2191789 h 6935270"/>
                  <a:gd name="connsiteX260" fmla="*/ 3473678 w 5259479"/>
                  <a:gd name="connsiteY260" fmla="*/ 2170118 h 6935270"/>
                  <a:gd name="connsiteX261" fmla="*/ 3495082 w 5259479"/>
                  <a:gd name="connsiteY261" fmla="*/ 2137924 h 6935270"/>
                  <a:gd name="connsiteX262" fmla="*/ 3518070 w 5259479"/>
                  <a:gd name="connsiteY262" fmla="*/ 2098036 h 6935270"/>
                  <a:gd name="connsiteX263" fmla="*/ 3543136 w 5259479"/>
                  <a:gd name="connsiteY263" fmla="*/ 2053277 h 6935270"/>
                  <a:gd name="connsiteX264" fmla="*/ 3570774 w 5259479"/>
                  <a:gd name="connsiteY264" fmla="*/ 2006475 h 6935270"/>
                  <a:gd name="connsiteX265" fmla="*/ 3609189 w 5259479"/>
                  <a:gd name="connsiteY265" fmla="*/ 1951401 h 6935270"/>
                  <a:gd name="connsiteX266" fmla="*/ 3652233 w 5259479"/>
                  <a:gd name="connsiteY266" fmla="*/ 1899962 h 6935270"/>
                  <a:gd name="connsiteX267" fmla="*/ 3696320 w 5259479"/>
                  <a:gd name="connsiteY267" fmla="*/ 1854262 h 6935270"/>
                  <a:gd name="connsiteX268" fmla="*/ 3737863 w 5259479"/>
                  <a:gd name="connsiteY268" fmla="*/ 1816401 h 6935270"/>
                  <a:gd name="connsiteX269" fmla="*/ 3773275 w 5259479"/>
                  <a:gd name="connsiteY269" fmla="*/ 1788480 h 6935270"/>
                  <a:gd name="connsiteX270" fmla="*/ 3811363 w 5259479"/>
                  <a:gd name="connsiteY270" fmla="*/ 1770865 h 6935270"/>
                  <a:gd name="connsiteX271" fmla="*/ 3807581 w 5259479"/>
                  <a:gd name="connsiteY271" fmla="*/ 1782975 h 6935270"/>
                  <a:gd name="connsiteX272" fmla="*/ 3789949 w 5259479"/>
                  <a:gd name="connsiteY272" fmla="*/ 1806761 h 6935270"/>
                  <a:gd name="connsiteX273" fmla="*/ 3727478 w 5259479"/>
                  <a:gd name="connsiteY273" fmla="*/ 1882444 h 6935270"/>
                  <a:gd name="connsiteX274" fmla="*/ 3689808 w 5259479"/>
                  <a:gd name="connsiteY274" fmla="*/ 1930881 h 6935270"/>
                  <a:gd name="connsiteX275" fmla="*/ 3652630 w 5259479"/>
                  <a:gd name="connsiteY275" fmla="*/ 1984077 h 6935270"/>
                  <a:gd name="connsiteX276" fmla="*/ 3619529 w 5259479"/>
                  <a:gd name="connsiteY276" fmla="*/ 2040302 h 6935270"/>
                  <a:gd name="connsiteX277" fmla="*/ 3594091 w 5259479"/>
                  <a:gd name="connsiteY277" fmla="*/ 2097826 h 6935270"/>
                  <a:gd name="connsiteX278" fmla="*/ 3576110 w 5259479"/>
                  <a:gd name="connsiteY278" fmla="*/ 2164811 h 6935270"/>
                  <a:gd name="connsiteX279" fmla="*/ 3568102 w 5259479"/>
                  <a:gd name="connsiteY279" fmla="*/ 2229519 h 6935270"/>
                  <a:gd name="connsiteX280" fmla="*/ 3567497 w 5259479"/>
                  <a:gd name="connsiteY280" fmla="*/ 2289169 h 6935270"/>
                  <a:gd name="connsiteX281" fmla="*/ 3571725 w 5259479"/>
                  <a:gd name="connsiteY281" fmla="*/ 2340980 h 6935270"/>
                  <a:gd name="connsiteX282" fmla="*/ 3578217 w 5259479"/>
                  <a:gd name="connsiteY282" fmla="*/ 2382174 h 6935270"/>
                  <a:gd name="connsiteX283" fmla="*/ 3584404 w 5259479"/>
                  <a:gd name="connsiteY283" fmla="*/ 2409970 h 6935270"/>
                  <a:gd name="connsiteX284" fmla="*/ 3594365 w 5259479"/>
                  <a:gd name="connsiteY284" fmla="*/ 2446136 h 6935270"/>
                  <a:gd name="connsiteX285" fmla="*/ 3594457 w 5259479"/>
                  <a:gd name="connsiteY285" fmla="*/ 2467211 h 6935270"/>
                  <a:gd name="connsiteX286" fmla="*/ 3569997 w 5259479"/>
                  <a:gd name="connsiteY286" fmla="*/ 2502618 h 6935270"/>
                  <a:gd name="connsiteX287" fmla="*/ 3504392 w 5259479"/>
                  <a:gd name="connsiteY287" fmla="*/ 2535177 h 6935270"/>
                  <a:gd name="connsiteX288" fmla="*/ 3453052 w 5259479"/>
                  <a:gd name="connsiteY288" fmla="*/ 2552690 h 6935270"/>
                  <a:gd name="connsiteX289" fmla="*/ 3387697 w 5259479"/>
                  <a:gd name="connsiteY289" fmla="*/ 2572254 h 6935270"/>
                  <a:gd name="connsiteX290" fmla="*/ 3307083 w 5259479"/>
                  <a:gd name="connsiteY290" fmla="*/ 2594790 h 6935270"/>
                  <a:gd name="connsiteX291" fmla="*/ 3209967 w 5259479"/>
                  <a:gd name="connsiteY291" fmla="*/ 2621218 h 6935270"/>
                  <a:gd name="connsiteX292" fmla="*/ 3120813 w 5259479"/>
                  <a:gd name="connsiteY292" fmla="*/ 2643797 h 6935270"/>
                  <a:gd name="connsiteX293" fmla="*/ 3044871 w 5259479"/>
                  <a:gd name="connsiteY293" fmla="*/ 2659671 h 6935270"/>
                  <a:gd name="connsiteX294" fmla="*/ 2981089 w 5259479"/>
                  <a:gd name="connsiteY294" fmla="*/ 2669208 h 6935270"/>
                  <a:gd name="connsiteX295" fmla="*/ 2928417 w 5259479"/>
                  <a:gd name="connsiteY295" fmla="*/ 2672777 h 6935270"/>
                  <a:gd name="connsiteX296" fmla="*/ 2885804 w 5259479"/>
                  <a:gd name="connsiteY296" fmla="*/ 2670746 h 6935270"/>
                  <a:gd name="connsiteX297" fmla="*/ 2826555 w 5259479"/>
                  <a:gd name="connsiteY297" fmla="*/ 2651355 h 6935270"/>
                  <a:gd name="connsiteX298" fmla="*/ 2794938 w 5259479"/>
                  <a:gd name="connsiteY298" fmla="*/ 2613980 h 6935270"/>
                  <a:gd name="connsiteX299" fmla="*/ 2782548 w 5259479"/>
                  <a:gd name="connsiteY299" fmla="*/ 2561567 h 6935270"/>
                  <a:gd name="connsiteX300" fmla="*/ 2780712 w 5259479"/>
                  <a:gd name="connsiteY300" fmla="*/ 2506720 h 6935270"/>
                  <a:gd name="connsiteX301" fmla="*/ 2781287 w 5259479"/>
                  <a:gd name="connsiteY301" fmla="*/ 2469693 h 6935270"/>
                  <a:gd name="connsiteX302" fmla="*/ 2782872 w 5259479"/>
                  <a:gd name="connsiteY302" fmla="*/ 2427312 h 6935270"/>
                  <a:gd name="connsiteX303" fmla="*/ 2785477 w 5259479"/>
                  <a:gd name="connsiteY303" fmla="*/ 2380366 h 6935270"/>
                  <a:gd name="connsiteX304" fmla="*/ 2789113 w 5259479"/>
                  <a:gd name="connsiteY304" fmla="*/ 2329639 h 6935270"/>
                  <a:gd name="connsiteX305" fmla="*/ 2793791 w 5259479"/>
                  <a:gd name="connsiteY305" fmla="*/ 2275921 h 6935270"/>
                  <a:gd name="connsiteX306" fmla="*/ 2799522 w 5259479"/>
                  <a:gd name="connsiteY306" fmla="*/ 2219997 h 6935270"/>
                  <a:gd name="connsiteX307" fmla="*/ 2806316 w 5259479"/>
                  <a:gd name="connsiteY307" fmla="*/ 2162655 h 6935270"/>
                  <a:gd name="connsiteX308" fmla="*/ 2814183 w 5259479"/>
                  <a:gd name="connsiteY308" fmla="*/ 2104681 h 6935270"/>
                  <a:gd name="connsiteX309" fmla="*/ 2823136 w 5259479"/>
                  <a:gd name="connsiteY309" fmla="*/ 2046863 h 6935270"/>
                  <a:gd name="connsiteX310" fmla="*/ 2833183 w 5259479"/>
                  <a:gd name="connsiteY310" fmla="*/ 1989988 h 6935270"/>
                  <a:gd name="connsiteX311" fmla="*/ 2844337 w 5259479"/>
                  <a:gd name="connsiteY311" fmla="*/ 1934842 h 6935270"/>
                  <a:gd name="connsiteX312" fmla="*/ 2856608 w 5259479"/>
                  <a:gd name="connsiteY312" fmla="*/ 1882214 h 6935270"/>
                  <a:gd name="connsiteX313" fmla="*/ 2870006 w 5259479"/>
                  <a:gd name="connsiteY313" fmla="*/ 1832888 h 6935270"/>
                  <a:gd name="connsiteX314" fmla="*/ 2884542 w 5259479"/>
                  <a:gd name="connsiteY314" fmla="*/ 1787654 h 6935270"/>
                  <a:gd name="connsiteX315" fmla="*/ 2893309 w 5259479"/>
                  <a:gd name="connsiteY315" fmla="*/ 1761411 h 6935270"/>
                  <a:gd name="connsiteX316" fmla="*/ 2902302 w 5259479"/>
                  <a:gd name="connsiteY316" fmla="*/ 1731893 h 6935270"/>
                  <a:gd name="connsiteX317" fmla="*/ 2920679 w 5259479"/>
                  <a:gd name="connsiteY317" fmla="*/ 1663724 h 6935270"/>
                  <a:gd name="connsiteX318" fmla="*/ 2929920 w 5259479"/>
                  <a:gd name="connsiteY318" fmla="*/ 1625418 h 6935270"/>
                  <a:gd name="connsiteX319" fmla="*/ 2939101 w 5259479"/>
                  <a:gd name="connsiteY319" fmla="*/ 1584529 h 6935270"/>
                  <a:gd name="connsiteX320" fmla="*/ 2948148 w 5259479"/>
                  <a:gd name="connsiteY320" fmla="*/ 1541229 h 6935270"/>
                  <a:gd name="connsiteX321" fmla="*/ 2956991 w 5259479"/>
                  <a:gd name="connsiteY321" fmla="*/ 1495690 h 6935270"/>
                  <a:gd name="connsiteX322" fmla="*/ 2965557 w 5259479"/>
                  <a:gd name="connsiteY322" fmla="*/ 1448085 h 6935270"/>
                  <a:gd name="connsiteX323" fmla="*/ 2973775 w 5259479"/>
                  <a:gd name="connsiteY323" fmla="*/ 1398587 h 6935270"/>
                  <a:gd name="connsiteX324" fmla="*/ 2981573 w 5259479"/>
                  <a:gd name="connsiteY324" fmla="*/ 1347369 h 6935270"/>
                  <a:gd name="connsiteX325" fmla="*/ 2988880 w 5259479"/>
                  <a:gd name="connsiteY325" fmla="*/ 1294603 h 6935270"/>
                  <a:gd name="connsiteX326" fmla="*/ 2995622 w 5259479"/>
                  <a:gd name="connsiteY326" fmla="*/ 1240462 h 6935270"/>
                  <a:gd name="connsiteX327" fmla="*/ 3001730 w 5259479"/>
                  <a:gd name="connsiteY327" fmla="*/ 1185118 h 6935270"/>
                  <a:gd name="connsiteX328" fmla="*/ 3007130 w 5259479"/>
                  <a:gd name="connsiteY328" fmla="*/ 1128745 h 6935270"/>
                  <a:gd name="connsiteX329" fmla="*/ 3011751 w 5259479"/>
                  <a:gd name="connsiteY329" fmla="*/ 1071515 h 6935270"/>
                  <a:gd name="connsiteX330" fmla="*/ 3015521 w 5259479"/>
                  <a:gd name="connsiteY330" fmla="*/ 1013600 h 6935270"/>
                  <a:gd name="connsiteX331" fmla="*/ 3018369 w 5259479"/>
                  <a:gd name="connsiteY331" fmla="*/ 955173 h 6935270"/>
                  <a:gd name="connsiteX332" fmla="*/ 3020222 w 5259479"/>
                  <a:gd name="connsiteY332" fmla="*/ 896407 h 6935270"/>
                  <a:gd name="connsiteX333" fmla="*/ 3021009 w 5259479"/>
                  <a:gd name="connsiteY333" fmla="*/ 837475 h 6935270"/>
                  <a:gd name="connsiteX334" fmla="*/ 3020657 w 5259479"/>
                  <a:gd name="connsiteY334" fmla="*/ 778549 h 6935270"/>
                  <a:gd name="connsiteX335" fmla="*/ 3019096 w 5259479"/>
                  <a:gd name="connsiteY335" fmla="*/ 719802 h 6935270"/>
                  <a:gd name="connsiteX336" fmla="*/ 3016253 w 5259479"/>
                  <a:gd name="connsiteY336" fmla="*/ 661407 h 6935270"/>
                  <a:gd name="connsiteX337" fmla="*/ 3012057 w 5259479"/>
                  <a:gd name="connsiteY337" fmla="*/ 603536 h 6935270"/>
                  <a:gd name="connsiteX338" fmla="*/ 3006435 w 5259479"/>
                  <a:gd name="connsiteY338" fmla="*/ 546362 h 6935270"/>
                  <a:gd name="connsiteX339" fmla="*/ 2999316 w 5259479"/>
                  <a:gd name="connsiteY339" fmla="*/ 490057 h 6935270"/>
                  <a:gd name="connsiteX340" fmla="*/ 2990629 w 5259479"/>
                  <a:gd name="connsiteY340" fmla="*/ 434795 h 6935270"/>
                  <a:gd name="connsiteX341" fmla="*/ 2980300 w 5259479"/>
                  <a:gd name="connsiteY341" fmla="*/ 380748 h 6935270"/>
                  <a:gd name="connsiteX342" fmla="*/ 2963567 w 5259479"/>
                  <a:gd name="connsiteY342" fmla="*/ 313592 h 6935270"/>
                  <a:gd name="connsiteX343" fmla="*/ 2943322 w 5259479"/>
                  <a:gd name="connsiteY343" fmla="*/ 254182 h 6935270"/>
                  <a:gd name="connsiteX344" fmla="*/ 2919910 w 5259479"/>
                  <a:gd name="connsiteY344" fmla="*/ 202128 h 6935270"/>
                  <a:gd name="connsiteX345" fmla="*/ 2893678 w 5259479"/>
                  <a:gd name="connsiteY345" fmla="*/ 157037 h 6935270"/>
                  <a:gd name="connsiteX346" fmla="*/ 2864973 w 5259479"/>
                  <a:gd name="connsiteY346" fmla="*/ 118518 h 6935270"/>
                  <a:gd name="connsiteX347" fmla="*/ 2834140 w 5259479"/>
                  <a:gd name="connsiteY347" fmla="*/ 86179 h 6935270"/>
                  <a:gd name="connsiteX348" fmla="*/ 2801527 w 5259479"/>
                  <a:gd name="connsiteY348" fmla="*/ 59628 h 6935270"/>
                  <a:gd name="connsiteX349" fmla="*/ 2767479 w 5259479"/>
                  <a:gd name="connsiteY349" fmla="*/ 38475 h 6935270"/>
                  <a:gd name="connsiteX350" fmla="*/ 2732344 w 5259479"/>
                  <a:gd name="connsiteY350" fmla="*/ 22327 h 6935270"/>
                  <a:gd name="connsiteX351" fmla="*/ 2660196 w 5259479"/>
                  <a:gd name="connsiteY351" fmla="*/ 3482 h 6935270"/>
                  <a:gd name="connsiteX352" fmla="*/ 2623875 w 5259479"/>
                  <a:gd name="connsiteY352" fmla="*/ 1 h 6935270"/>
                  <a:gd name="connsiteX0" fmla="*/ 2623875 w 5259479"/>
                  <a:gd name="connsiteY0" fmla="*/ 1 h 6822162"/>
                  <a:gd name="connsiteX1" fmla="*/ 2552475 w 5259479"/>
                  <a:gd name="connsiteY1" fmla="*/ 2965 h 6822162"/>
                  <a:gd name="connsiteX2" fmla="*/ 2485037 w 5259479"/>
                  <a:gd name="connsiteY2" fmla="*/ 16553 h 6822162"/>
                  <a:gd name="connsiteX3" fmla="*/ 2424334 w 5259479"/>
                  <a:gd name="connsiteY3" fmla="*/ 37632 h 6822162"/>
                  <a:gd name="connsiteX4" fmla="*/ 2373136 w 5259479"/>
                  <a:gd name="connsiteY4" fmla="*/ 63069 h 6822162"/>
                  <a:gd name="connsiteX5" fmla="*/ 2337723 w 5259479"/>
                  <a:gd name="connsiteY5" fmla="*/ 88171 h 6822162"/>
                  <a:gd name="connsiteX6" fmla="*/ 2306082 w 5259479"/>
                  <a:gd name="connsiteY6" fmla="*/ 125125 h 6822162"/>
                  <a:gd name="connsiteX7" fmla="*/ 2270898 w 5259479"/>
                  <a:gd name="connsiteY7" fmla="*/ 178520 h 6822162"/>
                  <a:gd name="connsiteX8" fmla="*/ 2232961 w 5259479"/>
                  <a:gd name="connsiteY8" fmla="*/ 246483 h 6822162"/>
                  <a:gd name="connsiteX9" fmla="*/ 2213207 w 5259479"/>
                  <a:gd name="connsiteY9" fmla="*/ 285344 h 6822162"/>
                  <a:gd name="connsiteX10" fmla="*/ 2193060 w 5259479"/>
                  <a:gd name="connsiteY10" fmla="*/ 327146 h 6822162"/>
                  <a:gd name="connsiteX11" fmla="*/ 2172620 w 5259479"/>
                  <a:gd name="connsiteY11" fmla="*/ 371655 h 6822162"/>
                  <a:gd name="connsiteX12" fmla="*/ 2151986 w 5259479"/>
                  <a:gd name="connsiteY12" fmla="*/ 418638 h 6822162"/>
                  <a:gd name="connsiteX13" fmla="*/ 2131255 w 5259479"/>
                  <a:gd name="connsiteY13" fmla="*/ 467860 h 6822162"/>
                  <a:gd name="connsiteX14" fmla="*/ 2110527 w 5259479"/>
                  <a:gd name="connsiteY14" fmla="*/ 519089 h 6822162"/>
                  <a:gd name="connsiteX15" fmla="*/ 2089900 w 5259479"/>
                  <a:gd name="connsiteY15" fmla="*/ 572089 h 6822162"/>
                  <a:gd name="connsiteX16" fmla="*/ 2069473 w 5259479"/>
                  <a:gd name="connsiteY16" fmla="*/ 626628 h 6822162"/>
                  <a:gd name="connsiteX17" fmla="*/ 2049346 w 5259479"/>
                  <a:gd name="connsiteY17" fmla="*/ 682471 h 6822162"/>
                  <a:gd name="connsiteX18" fmla="*/ 2029615 w 5259479"/>
                  <a:gd name="connsiteY18" fmla="*/ 739386 h 6822162"/>
                  <a:gd name="connsiteX19" fmla="*/ 2010382 w 5259479"/>
                  <a:gd name="connsiteY19" fmla="*/ 797137 h 6822162"/>
                  <a:gd name="connsiteX20" fmla="*/ 1991743 w 5259479"/>
                  <a:gd name="connsiteY20" fmla="*/ 855491 h 6822162"/>
                  <a:gd name="connsiteX21" fmla="*/ 1973797 w 5259479"/>
                  <a:gd name="connsiteY21" fmla="*/ 914215 h 6822162"/>
                  <a:gd name="connsiteX22" fmla="*/ 1956644 w 5259479"/>
                  <a:gd name="connsiteY22" fmla="*/ 973075 h 6822162"/>
                  <a:gd name="connsiteX23" fmla="*/ 1940383 w 5259479"/>
                  <a:gd name="connsiteY23" fmla="*/ 1031836 h 6822162"/>
                  <a:gd name="connsiteX24" fmla="*/ 1925111 w 5259479"/>
                  <a:gd name="connsiteY24" fmla="*/ 1090266 h 6822162"/>
                  <a:gd name="connsiteX25" fmla="*/ 1910928 w 5259479"/>
                  <a:gd name="connsiteY25" fmla="*/ 1148130 h 6822162"/>
                  <a:gd name="connsiteX26" fmla="*/ 1897932 w 5259479"/>
                  <a:gd name="connsiteY26" fmla="*/ 1205195 h 6822162"/>
                  <a:gd name="connsiteX27" fmla="*/ 1886222 w 5259479"/>
                  <a:gd name="connsiteY27" fmla="*/ 1261226 h 6822162"/>
                  <a:gd name="connsiteX28" fmla="*/ 1875896 w 5259479"/>
                  <a:gd name="connsiteY28" fmla="*/ 1315991 h 6822162"/>
                  <a:gd name="connsiteX29" fmla="*/ 1867055 w 5259479"/>
                  <a:gd name="connsiteY29" fmla="*/ 1369254 h 6822162"/>
                  <a:gd name="connsiteX30" fmla="*/ 1859795 w 5259479"/>
                  <a:gd name="connsiteY30" fmla="*/ 1420784 h 6822162"/>
                  <a:gd name="connsiteX31" fmla="*/ 1854216 w 5259479"/>
                  <a:gd name="connsiteY31" fmla="*/ 1470344 h 6822162"/>
                  <a:gd name="connsiteX32" fmla="*/ 1848370 w 5259479"/>
                  <a:gd name="connsiteY32" fmla="*/ 1517495 h 6822162"/>
                  <a:gd name="connsiteX33" fmla="*/ 1840064 w 5259479"/>
                  <a:gd name="connsiteY33" fmla="*/ 1564999 h 6822162"/>
                  <a:gd name="connsiteX34" fmla="*/ 1829446 w 5259479"/>
                  <a:gd name="connsiteY34" fmla="*/ 1612803 h 6822162"/>
                  <a:gd name="connsiteX35" fmla="*/ 1816665 w 5259479"/>
                  <a:gd name="connsiteY35" fmla="*/ 1660859 h 6822162"/>
                  <a:gd name="connsiteX36" fmla="*/ 1801871 w 5259479"/>
                  <a:gd name="connsiteY36" fmla="*/ 1709114 h 6822162"/>
                  <a:gd name="connsiteX37" fmla="*/ 1785213 w 5259479"/>
                  <a:gd name="connsiteY37" fmla="*/ 1757518 h 6822162"/>
                  <a:gd name="connsiteX38" fmla="*/ 1766840 w 5259479"/>
                  <a:gd name="connsiteY38" fmla="*/ 1806019 h 6822162"/>
                  <a:gd name="connsiteX39" fmla="*/ 1746901 w 5259479"/>
                  <a:gd name="connsiteY39" fmla="*/ 1854568 h 6822162"/>
                  <a:gd name="connsiteX40" fmla="*/ 1725546 w 5259479"/>
                  <a:gd name="connsiteY40" fmla="*/ 1903112 h 6822162"/>
                  <a:gd name="connsiteX41" fmla="*/ 1702923 w 5259479"/>
                  <a:gd name="connsiteY41" fmla="*/ 1951602 h 6822162"/>
                  <a:gd name="connsiteX42" fmla="*/ 1679182 w 5259479"/>
                  <a:gd name="connsiteY42" fmla="*/ 1999986 h 6822162"/>
                  <a:gd name="connsiteX43" fmla="*/ 1654471 w 5259479"/>
                  <a:gd name="connsiteY43" fmla="*/ 2048213 h 6822162"/>
                  <a:gd name="connsiteX44" fmla="*/ 1628941 w 5259479"/>
                  <a:gd name="connsiteY44" fmla="*/ 2096232 h 6822162"/>
                  <a:gd name="connsiteX45" fmla="*/ 1602740 w 5259479"/>
                  <a:gd name="connsiteY45" fmla="*/ 2143993 h 6822162"/>
                  <a:gd name="connsiteX46" fmla="*/ 1576017 w 5259479"/>
                  <a:gd name="connsiteY46" fmla="*/ 2191444 h 6822162"/>
                  <a:gd name="connsiteX47" fmla="*/ 1548922 w 5259479"/>
                  <a:gd name="connsiteY47" fmla="*/ 2238535 h 6822162"/>
                  <a:gd name="connsiteX48" fmla="*/ 1521604 w 5259479"/>
                  <a:gd name="connsiteY48" fmla="*/ 2285214 h 6822162"/>
                  <a:gd name="connsiteX49" fmla="*/ 1494211 w 5259479"/>
                  <a:gd name="connsiteY49" fmla="*/ 2331431 h 6822162"/>
                  <a:gd name="connsiteX50" fmla="*/ 1413080 w 5259479"/>
                  <a:gd name="connsiteY50" fmla="*/ 2466799 h 6822162"/>
                  <a:gd name="connsiteX51" fmla="*/ 1361356 w 5259479"/>
                  <a:gd name="connsiteY51" fmla="*/ 2553799 h 6822162"/>
                  <a:gd name="connsiteX52" fmla="*/ 1336651 w 5259479"/>
                  <a:gd name="connsiteY52" fmla="*/ 2596173 h 6822162"/>
                  <a:gd name="connsiteX53" fmla="*/ 1312916 w 5259479"/>
                  <a:gd name="connsiteY53" fmla="*/ 2637729 h 6822162"/>
                  <a:gd name="connsiteX54" fmla="*/ 1290299 w 5259479"/>
                  <a:gd name="connsiteY54" fmla="*/ 2678414 h 6822162"/>
                  <a:gd name="connsiteX55" fmla="*/ 1268952 w 5259479"/>
                  <a:gd name="connsiteY55" fmla="*/ 2718179 h 6822162"/>
                  <a:gd name="connsiteX56" fmla="*/ 1249021 w 5259479"/>
                  <a:gd name="connsiteY56" fmla="*/ 2756972 h 6822162"/>
                  <a:gd name="connsiteX57" fmla="*/ 1230658 w 5259479"/>
                  <a:gd name="connsiteY57" fmla="*/ 2794743 h 6822162"/>
                  <a:gd name="connsiteX58" fmla="*/ 1214010 w 5259479"/>
                  <a:gd name="connsiteY58" fmla="*/ 2831441 h 6822162"/>
                  <a:gd name="connsiteX59" fmla="*/ 1199227 w 5259479"/>
                  <a:gd name="connsiteY59" fmla="*/ 2867014 h 6822162"/>
                  <a:gd name="connsiteX60" fmla="*/ 1182861 w 5259479"/>
                  <a:gd name="connsiteY60" fmla="*/ 2908144 h 6822162"/>
                  <a:gd name="connsiteX61" fmla="*/ 1090179 w 5259479"/>
                  <a:gd name="connsiteY61" fmla="*/ 3137377 h 6822162"/>
                  <a:gd name="connsiteX62" fmla="*/ 1050646 w 5259479"/>
                  <a:gd name="connsiteY62" fmla="*/ 3237123 h 6822162"/>
                  <a:gd name="connsiteX63" fmla="*/ 1030910 w 5259479"/>
                  <a:gd name="connsiteY63" fmla="*/ 3288088 h 6822162"/>
                  <a:gd name="connsiteX64" fmla="*/ 1011381 w 5259479"/>
                  <a:gd name="connsiteY64" fmla="*/ 3339572 h 6822162"/>
                  <a:gd name="connsiteX65" fmla="*/ 992198 w 5259479"/>
                  <a:gd name="connsiteY65" fmla="*/ 3391415 h 6822162"/>
                  <a:gd name="connsiteX66" fmla="*/ 973501 w 5259479"/>
                  <a:gd name="connsiteY66" fmla="*/ 3443460 h 6822162"/>
                  <a:gd name="connsiteX67" fmla="*/ 955430 w 5259479"/>
                  <a:gd name="connsiteY67" fmla="*/ 3495547 h 6822162"/>
                  <a:gd name="connsiteX68" fmla="*/ 938124 w 5259479"/>
                  <a:gd name="connsiteY68" fmla="*/ 3547520 h 6822162"/>
                  <a:gd name="connsiteX69" fmla="*/ 921723 w 5259479"/>
                  <a:gd name="connsiteY69" fmla="*/ 3599220 h 6822162"/>
                  <a:gd name="connsiteX70" fmla="*/ 906366 w 5259479"/>
                  <a:gd name="connsiteY70" fmla="*/ 3650488 h 6822162"/>
                  <a:gd name="connsiteX71" fmla="*/ 892193 w 5259479"/>
                  <a:gd name="connsiteY71" fmla="*/ 3701167 h 6822162"/>
                  <a:gd name="connsiteX72" fmla="*/ 879343 w 5259479"/>
                  <a:gd name="connsiteY72" fmla="*/ 3751098 h 6822162"/>
                  <a:gd name="connsiteX73" fmla="*/ 867956 w 5259479"/>
                  <a:gd name="connsiteY73" fmla="*/ 3800123 h 6822162"/>
                  <a:gd name="connsiteX74" fmla="*/ 858172 w 5259479"/>
                  <a:gd name="connsiteY74" fmla="*/ 3848085 h 6822162"/>
                  <a:gd name="connsiteX75" fmla="*/ 850130 w 5259479"/>
                  <a:gd name="connsiteY75" fmla="*/ 3894824 h 6822162"/>
                  <a:gd name="connsiteX76" fmla="*/ 843970 w 5259479"/>
                  <a:gd name="connsiteY76" fmla="*/ 3940183 h 6822162"/>
                  <a:gd name="connsiteX77" fmla="*/ 839831 w 5259479"/>
                  <a:gd name="connsiteY77" fmla="*/ 3984003 h 6822162"/>
                  <a:gd name="connsiteX78" fmla="*/ 837853 w 5259479"/>
                  <a:gd name="connsiteY78" fmla="*/ 4026126 h 6822162"/>
                  <a:gd name="connsiteX79" fmla="*/ 838176 w 5259479"/>
                  <a:gd name="connsiteY79" fmla="*/ 4066395 h 6822162"/>
                  <a:gd name="connsiteX80" fmla="*/ 840939 w 5259479"/>
                  <a:gd name="connsiteY80" fmla="*/ 4104651 h 6822162"/>
                  <a:gd name="connsiteX81" fmla="*/ 846281 w 5259479"/>
                  <a:gd name="connsiteY81" fmla="*/ 4140735 h 6822162"/>
                  <a:gd name="connsiteX82" fmla="*/ 857292 w 5259479"/>
                  <a:gd name="connsiteY82" fmla="*/ 4199215 h 6822162"/>
                  <a:gd name="connsiteX83" fmla="*/ 868749 w 5259479"/>
                  <a:gd name="connsiteY83" fmla="*/ 4263465 h 6822162"/>
                  <a:gd name="connsiteX84" fmla="*/ 880013 w 5259479"/>
                  <a:gd name="connsiteY84" fmla="*/ 4333250 h 6822162"/>
                  <a:gd name="connsiteX85" fmla="*/ 890446 w 5259479"/>
                  <a:gd name="connsiteY85" fmla="*/ 4408334 h 6822162"/>
                  <a:gd name="connsiteX86" fmla="*/ 895153 w 5259479"/>
                  <a:gd name="connsiteY86" fmla="*/ 4447789 h 6822162"/>
                  <a:gd name="connsiteX87" fmla="*/ 899412 w 5259479"/>
                  <a:gd name="connsiteY87" fmla="*/ 4488481 h 6822162"/>
                  <a:gd name="connsiteX88" fmla="*/ 903146 w 5259479"/>
                  <a:gd name="connsiteY88" fmla="*/ 4530379 h 6822162"/>
                  <a:gd name="connsiteX89" fmla="*/ 906273 w 5259479"/>
                  <a:gd name="connsiteY89" fmla="*/ 4573455 h 6822162"/>
                  <a:gd name="connsiteX90" fmla="*/ 908714 w 5259479"/>
                  <a:gd name="connsiteY90" fmla="*/ 4617680 h 6822162"/>
                  <a:gd name="connsiteX91" fmla="*/ 910390 w 5259479"/>
                  <a:gd name="connsiteY91" fmla="*/ 4663022 h 6822162"/>
                  <a:gd name="connsiteX92" fmla="*/ 911220 w 5259479"/>
                  <a:gd name="connsiteY92" fmla="*/ 4709454 h 6822162"/>
                  <a:gd name="connsiteX93" fmla="*/ 911126 w 5259479"/>
                  <a:gd name="connsiteY93" fmla="*/ 4756946 h 6822162"/>
                  <a:gd name="connsiteX94" fmla="*/ 910027 w 5259479"/>
                  <a:gd name="connsiteY94" fmla="*/ 4805468 h 6822162"/>
                  <a:gd name="connsiteX95" fmla="*/ 907844 w 5259479"/>
                  <a:gd name="connsiteY95" fmla="*/ 4854990 h 6822162"/>
                  <a:gd name="connsiteX96" fmla="*/ 904496 w 5259479"/>
                  <a:gd name="connsiteY96" fmla="*/ 4905484 h 6822162"/>
                  <a:gd name="connsiteX97" fmla="*/ 899905 w 5259479"/>
                  <a:gd name="connsiteY97" fmla="*/ 4956920 h 6822162"/>
                  <a:gd name="connsiteX98" fmla="*/ 893990 w 5259479"/>
                  <a:gd name="connsiteY98" fmla="*/ 5009268 h 6822162"/>
                  <a:gd name="connsiteX99" fmla="*/ 886672 w 5259479"/>
                  <a:gd name="connsiteY99" fmla="*/ 5062500 h 6822162"/>
                  <a:gd name="connsiteX100" fmla="*/ 877871 w 5259479"/>
                  <a:gd name="connsiteY100" fmla="*/ 5116584 h 6822162"/>
                  <a:gd name="connsiteX101" fmla="*/ 867508 w 5259479"/>
                  <a:gd name="connsiteY101" fmla="*/ 5171493 h 6822162"/>
                  <a:gd name="connsiteX102" fmla="*/ 855502 w 5259479"/>
                  <a:gd name="connsiteY102" fmla="*/ 5227197 h 6822162"/>
                  <a:gd name="connsiteX103" fmla="*/ 841774 w 5259479"/>
                  <a:gd name="connsiteY103" fmla="*/ 5283665 h 6822162"/>
                  <a:gd name="connsiteX104" fmla="*/ 826244 w 5259479"/>
                  <a:gd name="connsiteY104" fmla="*/ 5340870 h 6822162"/>
                  <a:gd name="connsiteX105" fmla="*/ 808833 w 5259479"/>
                  <a:gd name="connsiteY105" fmla="*/ 5398780 h 6822162"/>
                  <a:gd name="connsiteX106" fmla="*/ 789461 w 5259479"/>
                  <a:gd name="connsiteY106" fmla="*/ 5457368 h 6822162"/>
                  <a:gd name="connsiteX107" fmla="*/ 768047 w 5259479"/>
                  <a:gd name="connsiteY107" fmla="*/ 5516603 h 6822162"/>
                  <a:gd name="connsiteX108" fmla="*/ 744513 w 5259479"/>
                  <a:gd name="connsiteY108" fmla="*/ 5576455 h 6822162"/>
                  <a:gd name="connsiteX109" fmla="*/ 718779 w 5259479"/>
                  <a:gd name="connsiteY109" fmla="*/ 5636897 h 6822162"/>
                  <a:gd name="connsiteX110" fmla="*/ 690765 w 5259479"/>
                  <a:gd name="connsiteY110" fmla="*/ 5697897 h 6822162"/>
                  <a:gd name="connsiteX111" fmla="*/ 660391 w 5259479"/>
                  <a:gd name="connsiteY111" fmla="*/ 5759427 h 6822162"/>
                  <a:gd name="connsiteX112" fmla="*/ 637466 w 5259479"/>
                  <a:gd name="connsiteY112" fmla="*/ 5803204 h 6822162"/>
                  <a:gd name="connsiteX113" fmla="*/ 613400 w 5259479"/>
                  <a:gd name="connsiteY113" fmla="*/ 5847006 h 6822162"/>
                  <a:gd name="connsiteX114" fmla="*/ 588263 w 5259479"/>
                  <a:gd name="connsiteY114" fmla="*/ 5890792 h 6822162"/>
                  <a:gd name="connsiteX115" fmla="*/ 562125 w 5259479"/>
                  <a:gd name="connsiteY115" fmla="*/ 5934520 h 6822162"/>
                  <a:gd name="connsiteX116" fmla="*/ 535055 w 5259479"/>
                  <a:gd name="connsiteY116" fmla="*/ 5978150 h 6822162"/>
                  <a:gd name="connsiteX117" fmla="*/ 507124 w 5259479"/>
                  <a:gd name="connsiteY117" fmla="*/ 6021642 h 6822162"/>
                  <a:gd name="connsiteX118" fmla="*/ 478401 w 5259479"/>
                  <a:gd name="connsiteY118" fmla="*/ 6064955 h 6822162"/>
                  <a:gd name="connsiteX119" fmla="*/ 448956 w 5259479"/>
                  <a:gd name="connsiteY119" fmla="*/ 6108049 h 6822162"/>
                  <a:gd name="connsiteX120" fmla="*/ 418859 w 5259479"/>
                  <a:gd name="connsiteY120" fmla="*/ 6150882 h 6822162"/>
                  <a:gd name="connsiteX121" fmla="*/ 388180 w 5259479"/>
                  <a:gd name="connsiteY121" fmla="*/ 6193414 h 6822162"/>
                  <a:gd name="connsiteX122" fmla="*/ 356987 w 5259479"/>
                  <a:gd name="connsiteY122" fmla="*/ 6235604 h 6822162"/>
                  <a:gd name="connsiteX123" fmla="*/ 325352 w 5259479"/>
                  <a:gd name="connsiteY123" fmla="*/ 6277412 h 6822162"/>
                  <a:gd name="connsiteX124" fmla="*/ 293344 w 5259479"/>
                  <a:gd name="connsiteY124" fmla="*/ 6318797 h 6822162"/>
                  <a:gd name="connsiteX125" fmla="*/ 261033 w 5259479"/>
                  <a:gd name="connsiteY125" fmla="*/ 6359719 h 6822162"/>
                  <a:gd name="connsiteX126" fmla="*/ 228488 w 5259479"/>
                  <a:gd name="connsiteY126" fmla="*/ 6400136 h 6822162"/>
                  <a:gd name="connsiteX127" fmla="*/ 195780 w 5259479"/>
                  <a:gd name="connsiteY127" fmla="*/ 6440009 h 6822162"/>
                  <a:gd name="connsiteX128" fmla="*/ 162978 w 5259479"/>
                  <a:gd name="connsiteY128" fmla="*/ 6479296 h 6822162"/>
                  <a:gd name="connsiteX129" fmla="*/ 130151 w 5259479"/>
                  <a:gd name="connsiteY129" fmla="*/ 6517957 h 6822162"/>
                  <a:gd name="connsiteX130" fmla="*/ 97371 w 5259479"/>
                  <a:gd name="connsiteY130" fmla="*/ 6555951 h 6822162"/>
                  <a:gd name="connsiteX131" fmla="*/ 64706 w 5259479"/>
                  <a:gd name="connsiteY131" fmla="*/ 6593237 h 6822162"/>
                  <a:gd name="connsiteX132" fmla="*/ 32226 w 5259479"/>
                  <a:gd name="connsiteY132" fmla="*/ 6629776 h 6822162"/>
                  <a:gd name="connsiteX133" fmla="*/ 1 w 5259479"/>
                  <a:gd name="connsiteY133" fmla="*/ 6665525 h 6822162"/>
                  <a:gd name="connsiteX134" fmla="*/ 3446055 w 5259479"/>
                  <a:gd name="connsiteY134" fmla="*/ 6822161 h 6822162"/>
                  <a:gd name="connsiteX135" fmla="*/ 3704930 w 5259479"/>
                  <a:gd name="connsiteY135" fmla="*/ 6622123 h 6822162"/>
                  <a:gd name="connsiteX136" fmla="*/ 4305088 w 5259479"/>
                  <a:gd name="connsiteY136" fmla="*/ 5827524 h 6822162"/>
                  <a:gd name="connsiteX137" fmla="*/ 4321265 w 5259479"/>
                  <a:gd name="connsiteY137" fmla="*/ 5821269 h 6822162"/>
                  <a:gd name="connsiteX138" fmla="*/ 4358883 w 5259479"/>
                  <a:gd name="connsiteY138" fmla="*/ 5801972 h 6822162"/>
                  <a:gd name="connsiteX139" fmla="*/ 4401577 w 5259479"/>
                  <a:gd name="connsiteY139" fmla="*/ 5768834 h 6822162"/>
                  <a:gd name="connsiteX140" fmla="*/ 4432977 w 5259479"/>
                  <a:gd name="connsiteY140" fmla="*/ 5721060 h 6822162"/>
                  <a:gd name="connsiteX141" fmla="*/ 4446334 w 5259479"/>
                  <a:gd name="connsiteY141" fmla="*/ 5692997 h 6822162"/>
                  <a:gd name="connsiteX142" fmla="*/ 4467324 w 5259479"/>
                  <a:gd name="connsiteY142" fmla="*/ 5658715 h 6822162"/>
                  <a:gd name="connsiteX143" fmla="*/ 4494642 w 5259479"/>
                  <a:gd name="connsiteY143" fmla="*/ 5619365 h 6822162"/>
                  <a:gd name="connsiteX144" fmla="*/ 4526983 w 5259479"/>
                  <a:gd name="connsiteY144" fmla="*/ 5576097 h 6822162"/>
                  <a:gd name="connsiteX145" fmla="*/ 4563041 w 5259479"/>
                  <a:gd name="connsiteY145" fmla="*/ 5530061 h 6822162"/>
                  <a:gd name="connsiteX146" fmla="*/ 4601511 w 5259479"/>
                  <a:gd name="connsiteY146" fmla="*/ 5482407 h 6822162"/>
                  <a:gd name="connsiteX147" fmla="*/ 4641089 w 5259479"/>
                  <a:gd name="connsiteY147" fmla="*/ 5434286 h 6822162"/>
                  <a:gd name="connsiteX148" fmla="*/ 4718346 w 5259479"/>
                  <a:gd name="connsiteY148" fmla="*/ 5341241 h 6822162"/>
                  <a:gd name="connsiteX149" fmla="*/ 4750147 w 5259479"/>
                  <a:gd name="connsiteY149" fmla="*/ 5301708 h 6822162"/>
                  <a:gd name="connsiteX150" fmla="*/ 4779429 w 5259479"/>
                  <a:gd name="connsiteY150" fmla="*/ 5262520 h 6822162"/>
                  <a:gd name="connsiteX151" fmla="*/ 4805842 w 5259479"/>
                  <a:gd name="connsiteY151" fmla="*/ 5223037 h 6822162"/>
                  <a:gd name="connsiteX152" fmla="*/ 4829040 w 5259479"/>
                  <a:gd name="connsiteY152" fmla="*/ 5182623 h 6822162"/>
                  <a:gd name="connsiteX153" fmla="*/ 4848675 w 5259479"/>
                  <a:gd name="connsiteY153" fmla="*/ 5140638 h 6822162"/>
                  <a:gd name="connsiteX154" fmla="*/ 4864397 w 5259479"/>
                  <a:gd name="connsiteY154" fmla="*/ 5096445 h 6822162"/>
                  <a:gd name="connsiteX155" fmla="*/ 4875860 w 5259479"/>
                  <a:gd name="connsiteY155" fmla="*/ 5049406 h 6822162"/>
                  <a:gd name="connsiteX156" fmla="*/ 4882716 w 5259479"/>
                  <a:gd name="connsiteY156" fmla="*/ 4998882 h 6822162"/>
                  <a:gd name="connsiteX157" fmla="*/ 4884615 w 5259479"/>
                  <a:gd name="connsiteY157" fmla="*/ 4944235 h 6822162"/>
                  <a:gd name="connsiteX158" fmla="*/ 4881211 w 5259479"/>
                  <a:gd name="connsiteY158" fmla="*/ 4884828 h 6822162"/>
                  <a:gd name="connsiteX159" fmla="*/ 4877518 w 5259479"/>
                  <a:gd name="connsiteY159" fmla="*/ 4832728 h 6822162"/>
                  <a:gd name="connsiteX160" fmla="*/ 4877761 w 5259479"/>
                  <a:gd name="connsiteY160" fmla="*/ 4788104 h 6822162"/>
                  <a:gd name="connsiteX161" fmla="*/ 4882253 w 5259479"/>
                  <a:gd name="connsiteY161" fmla="*/ 4749335 h 6822162"/>
                  <a:gd name="connsiteX162" fmla="*/ 4905234 w 5259479"/>
                  <a:gd name="connsiteY162" fmla="*/ 4682887 h 6822162"/>
                  <a:gd name="connsiteX163" fmla="*/ 4948967 w 5259479"/>
                  <a:gd name="connsiteY163" fmla="*/ 4620429 h 6822162"/>
                  <a:gd name="connsiteX164" fmla="*/ 4979398 w 5259479"/>
                  <a:gd name="connsiteY164" fmla="*/ 4586647 h 6822162"/>
                  <a:gd name="connsiteX165" fmla="*/ 5015956 w 5259479"/>
                  <a:gd name="connsiteY165" fmla="*/ 4549004 h 6822162"/>
                  <a:gd name="connsiteX166" fmla="*/ 5108706 w 5259479"/>
                  <a:gd name="connsiteY166" fmla="*/ 4455657 h 6822162"/>
                  <a:gd name="connsiteX167" fmla="*/ 5141040 w 5259479"/>
                  <a:gd name="connsiteY167" fmla="*/ 4419043 h 6822162"/>
                  <a:gd name="connsiteX168" fmla="*/ 5169194 w 5259479"/>
                  <a:gd name="connsiteY168" fmla="*/ 4379812 h 6822162"/>
                  <a:gd name="connsiteX169" fmla="*/ 5193289 w 5259479"/>
                  <a:gd name="connsiteY169" fmla="*/ 4338319 h 6822162"/>
                  <a:gd name="connsiteX170" fmla="*/ 5213449 w 5259479"/>
                  <a:gd name="connsiteY170" fmla="*/ 4294915 h 6822162"/>
                  <a:gd name="connsiteX171" fmla="*/ 5229794 w 5259479"/>
                  <a:gd name="connsiteY171" fmla="*/ 4249953 h 6822162"/>
                  <a:gd name="connsiteX172" fmla="*/ 5242448 w 5259479"/>
                  <a:gd name="connsiteY172" fmla="*/ 4203787 h 6822162"/>
                  <a:gd name="connsiteX173" fmla="*/ 5251532 w 5259479"/>
                  <a:gd name="connsiteY173" fmla="*/ 4156769 h 6822162"/>
                  <a:gd name="connsiteX174" fmla="*/ 5257168 w 5259479"/>
                  <a:gd name="connsiteY174" fmla="*/ 4109251 h 6822162"/>
                  <a:gd name="connsiteX175" fmla="*/ 5259478 w 5259479"/>
                  <a:gd name="connsiteY175" fmla="*/ 4061588 h 6822162"/>
                  <a:gd name="connsiteX176" fmla="*/ 5258584 w 5259479"/>
                  <a:gd name="connsiteY176" fmla="*/ 4014131 h 6822162"/>
                  <a:gd name="connsiteX177" fmla="*/ 5254609 w 5259479"/>
                  <a:gd name="connsiteY177" fmla="*/ 3967233 h 6822162"/>
                  <a:gd name="connsiteX178" fmla="*/ 5247674 w 5259479"/>
                  <a:gd name="connsiteY178" fmla="*/ 3921248 h 6822162"/>
                  <a:gd name="connsiteX179" fmla="*/ 5237902 w 5259479"/>
                  <a:gd name="connsiteY179" fmla="*/ 3876528 h 6822162"/>
                  <a:gd name="connsiteX180" fmla="*/ 5225414 w 5259479"/>
                  <a:gd name="connsiteY180" fmla="*/ 3833426 h 6822162"/>
                  <a:gd name="connsiteX181" fmla="*/ 5210333 w 5259479"/>
                  <a:gd name="connsiteY181" fmla="*/ 3792295 h 6822162"/>
                  <a:gd name="connsiteX182" fmla="*/ 5192781 w 5259479"/>
                  <a:gd name="connsiteY182" fmla="*/ 3753487 h 6822162"/>
                  <a:gd name="connsiteX183" fmla="*/ 5172879 w 5259479"/>
                  <a:gd name="connsiteY183" fmla="*/ 3717355 h 6822162"/>
                  <a:gd name="connsiteX184" fmla="*/ 5142505 w 5259479"/>
                  <a:gd name="connsiteY184" fmla="*/ 3666739 h 6822162"/>
                  <a:gd name="connsiteX185" fmla="*/ 5116501 w 5259479"/>
                  <a:gd name="connsiteY185" fmla="*/ 3621031 h 6822162"/>
                  <a:gd name="connsiteX186" fmla="*/ 5095056 w 5259479"/>
                  <a:gd name="connsiteY186" fmla="*/ 3578831 h 6822162"/>
                  <a:gd name="connsiteX187" fmla="*/ 5078361 w 5259479"/>
                  <a:gd name="connsiteY187" fmla="*/ 3538740 h 6822162"/>
                  <a:gd name="connsiteX188" fmla="*/ 5066605 w 5259479"/>
                  <a:gd name="connsiteY188" fmla="*/ 3499357 h 6822162"/>
                  <a:gd name="connsiteX189" fmla="*/ 5059977 w 5259479"/>
                  <a:gd name="connsiteY189" fmla="*/ 3459283 h 6822162"/>
                  <a:gd name="connsiteX190" fmla="*/ 5058668 w 5259479"/>
                  <a:gd name="connsiteY190" fmla="*/ 3417118 h 6822162"/>
                  <a:gd name="connsiteX191" fmla="*/ 5062867 w 5259479"/>
                  <a:gd name="connsiteY191" fmla="*/ 3371463 h 6822162"/>
                  <a:gd name="connsiteX192" fmla="*/ 5072763 w 5259479"/>
                  <a:gd name="connsiteY192" fmla="*/ 3320916 h 6822162"/>
                  <a:gd name="connsiteX193" fmla="*/ 5088547 w 5259479"/>
                  <a:gd name="connsiteY193" fmla="*/ 3264079 h 6822162"/>
                  <a:gd name="connsiteX194" fmla="*/ 5110408 w 5259479"/>
                  <a:gd name="connsiteY194" fmla="*/ 3199551 h 6822162"/>
                  <a:gd name="connsiteX195" fmla="*/ 5127289 w 5259479"/>
                  <a:gd name="connsiteY195" fmla="*/ 3145509 h 6822162"/>
                  <a:gd name="connsiteX196" fmla="*/ 5138976 w 5259479"/>
                  <a:gd name="connsiteY196" fmla="*/ 3091646 h 6822162"/>
                  <a:gd name="connsiteX197" fmla="*/ 5145790 w 5259479"/>
                  <a:gd name="connsiteY197" fmla="*/ 3038251 h 6822162"/>
                  <a:gd name="connsiteX198" fmla="*/ 5148055 w 5259479"/>
                  <a:gd name="connsiteY198" fmla="*/ 2985612 h 6822162"/>
                  <a:gd name="connsiteX199" fmla="*/ 5146091 w 5259479"/>
                  <a:gd name="connsiteY199" fmla="*/ 2934017 h 6822162"/>
                  <a:gd name="connsiteX200" fmla="*/ 5140222 w 5259479"/>
                  <a:gd name="connsiteY200" fmla="*/ 2883752 h 6822162"/>
                  <a:gd name="connsiteX201" fmla="*/ 5130769 w 5259479"/>
                  <a:gd name="connsiteY201" fmla="*/ 2835107 h 6822162"/>
                  <a:gd name="connsiteX202" fmla="*/ 5118054 w 5259479"/>
                  <a:gd name="connsiteY202" fmla="*/ 2788368 h 6822162"/>
                  <a:gd name="connsiteX203" fmla="*/ 5102401 w 5259479"/>
                  <a:gd name="connsiteY203" fmla="*/ 2743824 h 6822162"/>
                  <a:gd name="connsiteX204" fmla="*/ 5084130 w 5259479"/>
                  <a:gd name="connsiteY204" fmla="*/ 2701763 h 6822162"/>
                  <a:gd name="connsiteX205" fmla="*/ 5063564 w 5259479"/>
                  <a:gd name="connsiteY205" fmla="*/ 2662471 h 6822162"/>
                  <a:gd name="connsiteX206" fmla="*/ 5041026 w 5259479"/>
                  <a:gd name="connsiteY206" fmla="*/ 2626237 h 6822162"/>
                  <a:gd name="connsiteX207" fmla="*/ 5016837 w 5259479"/>
                  <a:gd name="connsiteY207" fmla="*/ 2593349 h 6822162"/>
                  <a:gd name="connsiteX208" fmla="*/ 4991320 w 5259479"/>
                  <a:gd name="connsiteY208" fmla="*/ 2564094 h 6822162"/>
                  <a:gd name="connsiteX209" fmla="*/ 4963874 w 5259479"/>
                  <a:gd name="connsiteY209" fmla="*/ 2533860 h 6822162"/>
                  <a:gd name="connsiteX210" fmla="*/ 4934022 w 5259479"/>
                  <a:gd name="connsiteY210" fmla="*/ 2498414 h 6822162"/>
                  <a:gd name="connsiteX211" fmla="*/ 4902270 w 5259479"/>
                  <a:gd name="connsiteY211" fmla="*/ 2458607 h 6822162"/>
                  <a:gd name="connsiteX212" fmla="*/ 4869122 w 5259479"/>
                  <a:gd name="connsiteY212" fmla="*/ 2415290 h 6822162"/>
                  <a:gd name="connsiteX213" fmla="*/ 4835086 w 5259479"/>
                  <a:gd name="connsiteY213" fmla="*/ 2369314 h 6822162"/>
                  <a:gd name="connsiteX214" fmla="*/ 4800666 w 5259479"/>
                  <a:gd name="connsiteY214" fmla="*/ 2321528 h 6822162"/>
                  <a:gd name="connsiteX215" fmla="*/ 4766368 w 5259479"/>
                  <a:gd name="connsiteY215" fmla="*/ 2272784 h 6822162"/>
                  <a:gd name="connsiteX216" fmla="*/ 4732698 w 5259479"/>
                  <a:gd name="connsiteY216" fmla="*/ 2223933 h 6822162"/>
                  <a:gd name="connsiteX217" fmla="*/ 4700161 w 5259479"/>
                  <a:gd name="connsiteY217" fmla="*/ 2175824 h 6822162"/>
                  <a:gd name="connsiteX218" fmla="*/ 4669264 w 5259479"/>
                  <a:gd name="connsiteY218" fmla="*/ 2129309 h 6822162"/>
                  <a:gd name="connsiteX219" fmla="*/ 4640512 w 5259479"/>
                  <a:gd name="connsiteY219" fmla="*/ 2085239 h 6822162"/>
                  <a:gd name="connsiteX220" fmla="*/ 4614410 w 5259479"/>
                  <a:gd name="connsiteY220" fmla="*/ 2044463 h 6822162"/>
                  <a:gd name="connsiteX221" fmla="*/ 4591465 w 5259479"/>
                  <a:gd name="connsiteY221" fmla="*/ 2007832 h 6822162"/>
                  <a:gd name="connsiteX222" fmla="*/ 4572182 w 5259479"/>
                  <a:gd name="connsiteY222" fmla="*/ 1976198 h 6822162"/>
                  <a:gd name="connsiteX223" fmla="*/ 4552133 w 5259479"/>
                  <a:gd name="connsiteY223" fmla="*/ 1945333 h 6822162"/>
                  <a:gd name="connsiteX224" fmla="*/ 4526360 w 5259479"/>
                  <a:gd name="connsiteY224" fmla="*/ 1910458 h 6822162"/>
                  <a:gd name="connsiteX225" fmla="*/ 4495283 w 5259479"/>
                  <a:gd name="connsiteY225" fmla="*/ 1872956 h 6822162"/>
                  <a:gd name="connsiteX226" fmla="*/ 4459325 w 5259479"/>
                  <a:gd name="connsiteY226" fmla="*/ 1834211 h 6822162"/>
                  <a:gd name="connsiteX227" fmla="*/ 4418907 w 5259479"/>
                  <a:gd name="connsiteY227" fmla="*/ 1795605 h 6822162"/>
                  <a:gd name="connsiteX228" fmla="*/ 4374451 w 5259479"/>
                  <a:gd name="connsiteY228" fmla="*/ 1758523 h 6822162"/>
                  <a:gd name="connsiteX229" fmla="*/ 4326381 w 5259479"/>
                  <a:gd name="connsiteY229" fmla="*/ 1724347 h 6822162"/>
                  <a:gd name="connsiteX230" fmla="*/ 4275116 w 5259479"/>
                  <a:gd name="connsiteY230" fmla="*/ 1694461 h 6822162"/>
                  <a:gd name="connsiteX231" fmla="*/ 4233206 w 5259479"/>
                  <a:gd name="connsiteY231" fmla="*/ 1676458 h 6822162"/>
                  <a:gd name="connsiteX232" fmla="*/ 4189408 w 5259479"/>
                  <a:gd name="connsiteY232" fmla="*/ 1664454 h 6822162"/>
                  <a:gd name="connsiteX233" fmla="*/ 4143774 w 5259479"/>
                  <a:gd name="connsiteY233" fmla="*/ 1657661 h 6822162"/>
                  <a:gd name="connsiteX234" fmla="*/ 4096357 w 5259479"/>
                  <a:gd name="connsiteY234" fmla="*/ 1655293 h 6822162"/>
                  <a:gd name="connsiteX235" fmla="*/ 4047208 w 5259479"/>
                  <a:gd name="connsiteY235" fmla="*/ 1656563 h 6822162"/>
                  <a:gd name="connsiteX236" fmla="*/ 3996381 w 5259479"/>
                  <a:gd name="connsiteY236" fmla="*/ 1660684 h 6822162"/>
                  <a:gd name="connsiteX237" fmla="*/ 3943927 w 5259479"/>
                  <a:gd name="connsiteY237" fmla="*/ 1666869 h 6822162"/>
                  <a:gd name="connsiteX238" fmla="*/ 3889899 w 5259479"/>
                  <a:gd name="connsiteY238" fmla="*/ 1674332 h 6822162"/>
                  <a:gd name="connsiteX239" fmla="*/ 3849844 w 5259479"/>
                  <a:gd name="connsiteY239" fmla="*/ 1680915 h 6822162"/>
                  <a:gd name="connsiteX240" fmla="*/ 3803943 w 5259479"/>
                  <a:gd name="connsiteY240" fmla="*/ 1690013 h 6822162"/>
                  <a:gd name="connsiteX241" fmla="*/ 3753659 w 5259479"/>
                  <a:gd name="connsiteY241" fmla="*/ 1701435 h 6822162"/>
                  <a:gd name="connsiteX242" fmla="*/ 3700450 w 5259479"/>
                  <a:gd name="connsiteY242" fmla="*/ 1714986 h 6822162"/>
                  <a:gd name="connsiteX243" fmla="*/ 3645777 w 5259479"/>
                  <a:gd name="connsiteY243" fmla="*/ 1730475 h 6822162"/>
                  <a:gd name="connsiteX244" fmla="*/ 3591102 w 5259479"/>
                  <a:gd name="connsiteY244" fmla="*/ 1747708 h 6822162"/>
                  <a:gd name="connsiteX245" fmla="*/ 3537883 w 5259479"/>
                  <a:gd name="connsiteY245" fmla="*/ 1766493 h 6822162"/>
                  <a:gd name="connsiteX246" fmla="*/ 3487583 w 5259479"/>
                  <a:gd name="connsiteY246" fmla="*/ 1786636 h 6822162"/>
                  <a:gd name="connsiteX247" fmla="*/ 3441660 w 5259479"/>
                  <a:gd name="connsiteY247" fmla="*/ 1807946 h 6822162"/>
                  <a:gd name="connsiteX248" fmla="*/ 3401576 w 5259479"/>
                  <a:gd name="connsiteY248" fmla="*/ 1830229 h 6822162"/>
                  <a:gd name="connsiteX249" fmla="*/ 3368791 w 5259479"/>
                  <a:gd name="connsiteY249" fmla="*/ 1853292 h 6822162"/>
                  <a:gd name="connsiteX250" fmla="*/ 3330960 w 5259479"/>
                  <a:gd name="connsiteY250" fmla="*/ 1900989 h 6822162"/>
                  <a:gd name="connsiteX251" fmla="*/ 3319469 w 5259479"/>
                  <a:gd name="connsiteY251" fmla="*/ 1949993 h 6822162"/>
                  <a:gd name="connsiteX252" fmla="*/ 3319347 w 5259479"/>
                  <a:gd name="connsiteY252" fmla="*/ 1993948 h 6822162"/>
                  <a:gd name="connsiteX253" fmla="*/ 3328667 w 5259479"/>
                  <a:gd name="connsiteY253" fmla="*/ 2035160 h 6822162"/>
                  <a:gd name="connsiteX254" fmla="*/ 3345502 w 5259479"/>
                  <a:gd name="connsiteY254" fmla="*/ 2075936 h 6822162"/>
                  <a:gd name="connsiteX255" fmla="*/ 3367923 w 5259479"/>
                  <a:gd name="connsiteY255" fmla="*/ 2118586 h 6822162"/>
                  <a:gd name="connsiteX256" fmla="*/ 3394003 w 5259479"/>
                  <a:gd name="connsiteY256" fmla="*/ 2165415 h 6822162"/>
                  <a:gd name="connsiteX257" fmla="*/ 3433641 w 5259479"/>
                  <a:gd name="connsiteY257" fmla="*/ 2200113 h 6822162"/>
                  <a:gd name="connsiteX258" fmla="*/ 3453362 w 5259479"/>
                  <a:gd name="connsiteY258" fmla="*/ 2191789 h 6822162"/>
                  <a:gd name="connsiteX259" fmla="*/ 3473678 w 5259479"/>
                  <a:gd name="connsiteY259" fmla="*/ 2170118 h 6822162"/>
                  <a:gd name="connsiteX260" fmla="*/ 3495082 w 5259479"/>
                  <a:gd name="connsiteY260" fmla="*/ 2137924 h 6822162"/>
                  <a:gd name="connsiteX261" fmla="*/ 3518070 w 5259479"/>
                  <a:gd name="connsiteY261" fmla="*/ 2098036 h 6822162"/>
                  <a:gd name="connsiteX262" fmla="*/ 3543136 w 5259479"/>
                  <a:gd name="connsiteY262" fmla="*/ 2053277 h 6822162"/>
                  <a:gd name="connsiteX263" fmla="*/ 3570774 w 5259479"/>
                  <a:gd name="connsiteY263" fmla="*/ 2006475 h 6822162"/>
                  <a:gd name="connsiteX264" fmla="*/ 3609189 w 5259479"/>
                  <a:gd name="connsiteY264" fmla="*/ 1951401 h 6822162"/>
                  <a:gd name="connsiteX265" fmla="*/ 3652233 w 5259479"/>
                  <a:gd name="connsiteY265" fmla="*/ 1899962 h 6822162"/>
                  <a:gd name="connsiteX266" fmla="*/ 3696320 w 5259479"/>
                  <a:gd name="connsiteY266" fmla="*/ 1854262 h 6822162"/>
                  <a:gd name="connsiteX267" fmla="*/ 3737863 w 5259479"/>
                  <a:gd name="connsiteY267" fmla="*/ 1816401 h 6822162"/>
                  <a:gd name="connsiteX268" fmla="*/ 3773275 w 5259479"/>
                  <a:gd name="connsiteY268" fmla="*/ 1788480 h 6822162"/>
                  <a:gd name="connsiteX269" fmla="*/ 3811363 w 5259479"/>
                  <a:gd name="connsiteY269" fmla="*/ 1770865 h 6822162"/>
                  <a:gd name="connsiteX270" fmla="*/ 3807581 w 5259479"/>
                  <a:gd name="connsiteY270" fmla="*/ 1782975 h 6822162"/>
                  <a:gd name="connsiteX271" fmla="*/ 3789949 w 5259479"/>
                  <a:gd name="connsiteY271" fmla="*/ 1806761 h 6822162"/>
                  <a:gd name="connsiteX272" fmla="*/ 3727478 w 5259479"/>
                  <a:gd name="connsiteY272" fmla="*/ 1882444 h 6822162"/>
                  <a:gd name="connsiteX273" fmla="*/ 3689808 w 5259479"/>
                  <a:gd name="connsiteY273" fmla="*/ 1930881 h 6822162"/>
                  <a:gd name="connsiteX274" fmla="*/ 3652630 w 5259479"/>
                  <a:gd name="connsiteY274" fmla="*/ 1984077 h 6822162"/>
                  <a:gd name="connsiteX275" fmla="*/ 3619529 w 5259479"/>
                  <a:gd name="connsiteY275" fmla="*/ 2040302 h 6822162"/>
                  <a:gd name="connsiteX276" fmla="*/ 3594091 w 5259479"/>
                  <a:gd name="connsiteY276" fmla="*/ 2097826 h 6822162"/>
                  <a:gd name="connsiteX277" fmla="*/ 3576110 w 5259479"/>
                  <a:gd name="connsiteY277" fmla="*/ 2164811 h 6822162"/>
                  <a:gd name="connsiteX278" fmla="*/ 3568102 w 5259479"/>
                  <a:gd name="connsiteY278" fmla="*/ 2229519 h 6822162"/>
                  <a:gd name="connsiteX279" fmla="*/ 3567497 w 5259479"/>
                  <a:gd name="connsiteY279" fmla="*/ 2289169 h 6822162"/>
                  <a:gd name="connsiteX280" fmla="*/ 3571725 w 5259479"/>
                  <a:gd name="connsiteY280" fmla="*/ 2340980 h 6822162"/>
                  <a:gd name="connsiteX281" fmla="*/ 3578217 w 5259479"/>
                  <a:gd name="connsiteY281" fmla="*/ 2382174 h 6822162"/>
                  <a:gd name="connsiteX282" fmla="*/ 3584404 w 5259479"/>
                  <a:gd name="connsiteY282" fmla="*/ 2409970 h 6822162"/>
                  <a:gd name="connsiteX283" fmla="*/ 3594365 w 5259479"/>
                  <a:gd name="connsiteY283" fmla="*/ 2446136 h 6822162"/>
                  <a:gd name="connsiteX284" fmla="*/ 3594457 w 5259479"/>
                  <a:gd name="connsiteY284" fmla="*/ 2467211 h 6822162"/>
                  <a:gd name="connsiteX285" fmla="*/ 3569997 w 5259479"/>
                  <a:gd name="connsiteY285" fmla="*/ 2502618 h 6822162"/>
                  <a:gd name="connsiteX286" fmla="*/ 3504392 w 5259479"/>
                  <a:gd name="connsiteY286" fmla="*/ 2535177 h 6822162"/>
                  <a:gd name="connsiteX287" fmla="*/ 3453052 w 5259479"/>
                  <a:gd name="connsiteY287" fmla="*/ 2552690 h 6822162"/>
                  <a:gd name="connsiteX288" fmla="*/ 3387697 w 5259479"/>
                  <a:gd name="connsiteY288" fmla="*/ 2572254 h 6822162"/>
                  <a:gd name="connsiteX289" fmla="*/ 3307083 w 5259479"/>
                  <a:gd name="connsiteY289" fmla="*/ 2594790 h 6822162"/>
                  <a:gd name="connsiteX290" fmla="*/ 3209967 w 5259479"/>
                  <a:gd name="connsiteY290" fmla="*/ 2621218 h 6822162"/>
                  <a:gd name="connsiteX291" fmla="*/ 3120813 w 5259479"/>
                  <a:gd name="connsiteY291" fmla="*/ 2643797 h 6822162"/>
                  <a:gd name="connsiteX292" fmla="*/ 3044871 w 5259479"/>
                  <a:gd name="connsiteY292" fmla="*/ 2659671 h 6822162"/>
                  <a:gd name="connsiteX293" fmla="*/ 2981089 w 5259479"/>
                  <a:gd name="connsiteY293" fmla="*/ 2669208 h 6822162"/>
                  <a:gd name="connsiteX294" fmla="*/ 2928417 w 5259479"/>
                  <a:gd name="connsiteY294" fmla="*/ 2672777 h 6822162"/>
                  <a:gd name="connsiteX295" fmla="*/ 2885804 w 5259479"/>
                  <a:gd name="connsiteY295" fmla="*/ 2670746 h 6822162"/>
                  <a:gd name="connsiteX296" fmla="*/ 2826555 w 5259479"/>
                  <a:gd name="connsiteY296" fmla="*/ 2651355 h 6822162"/>
                  <a:gd name="connsiteX297" fmla="*/ 2794938 w 5259479"/>
                  <a:gd name="connsiteY297" fmla="*/ 2613980 h 6822162"/>
                  <a:gd name="connsiteX298" fmla="*/ 2782548 w 5259479"/>
                  <a:gd name="connsiteY298" fmla="*/ 2561567 h 6822162"/>
                  <a:gd name="connsiteX299" fmla="*/ 2780712 w 5259479"/>
                  <a:gd name="connsiteY299" fmla="*/ 2506720 h 6822162"/>
                  <a:gd name="connsiteX300" fmla="*/ 2781287 w 5259479"/>
                  <a:gd name="connsiteY300" fmla="*/ 2469693 h 6822162"/>
                  <a:gd name="connsiteX301" fmla="*/ 2782872 w 5259479"/>
                  <a:gd name="connsiteY301" fmla="*/ 2427312 h 6822162"/>
                  <a:gd name="connsiteX302" fmla="*/ 2785477 w 5259479"/>
                  <a:gd name="connsiteY302" fmla="*/ 2380366 h 6822162"/>
                  <a:gd name="connsiteX303" fmla="*/ 2789113 w 5259479"/>
                  <a:gd name="connsiteY303" fmla="*/ 2329639 h 6822162"/>
                  <a:gd name="connsiteX304" fmla="*/ 2793791 w 5259479"/>
                  <a:gd name="connsiteY304" fmla="*/ 2275921 h 6822162"/>
                  <a:gd name="connsiteX305" fmla="*/ 2799522 w 5259479"/>
                  <a:gd name="connsiteY305" fmla="*/ 2219997 h 6822162"/>
                  <a:gd name="connsiteX306" fmla="*/ 2806316 w 5259479"/>
                  <a:gd name="connsiteY306" fmla="*/ 2162655 h 6822162"/>
                  <a:gd name="connsiteX307" fmla="*/ 2814183 w 5259479"/>
                  <a:gd name="connsiteY307" fmla="*/ 2104681 h 6822162"/>
                  <a:gd name="connsiteX308" fmla="*/ 2823136 w 5259479"/>
                  <a:gd name="connsiteY308" fmla="*/ 2046863 h 6822162"/>
                  <a:gd name="connsiteX309" fmla="*/ 2833183 w 5259479"/>
                  <a:gd name="connsiteY309" fmla="*/ 1989988 h 6822162"/>
                  <a:gd name="connsiteX310" fmla="*/ 2844337 w 5259479"/>
                  <a:gd name="connsiteY310" fmla="*/ 1934842 h 6822162"/>
                  <a:gd name="connsiteX311" fmla="*/ 2856608 w 5259479"/>
                  <a:gd name="connsiteY311" fmla="*/ 1882214 h 6822162"/>
                  <a:gd name="connsiteX312" fmla="*/ 2870006 w 5259479"/>
                  <a:gd name="connsiteY312" fmla="*/ 1832888 h 6822162"/>
                  <a:gd name="connsiteX313" fmla="*/ 2884542 w 5259479"/>
                  <a:gd name="connsiteY313" fmla="*/ 1787654 h 6822162"/>
                  <a:gd name="connsiteX314" fmla="*/ 2893309 w 5259479"/>
                  <a:gd name="connsiteY314" fmla="*/ 1761411 h 6822162"/>
                  <a:gd name="connsiteX315" fmla="*/ 2902302 w 5259479"/>
                  <a:gd name="connsiteY315" fmla="*/ 1731893 h 6822162"/>
                  <a:gd name="connsiteX316" fmla="*/ 2920679 w 5259479"/>
                  <a:gd name="connsiteY316" fmla="*/ 1663724 h 6822162"/>
                  <a:gd name="connsiteX317" fmla="*/ 2929920 w 5259479"/>
                  <a:gd name="connsiteY317" fmla="*/ 1625418 h 6822162"/>
                  <a:gd name="connsiteX318" fmla="*/ 2939101 w 5259479"/>
                  <a:gd name="connsiteY318" fmla="*/ 1584529 h 6822162"/>
                  <a:gd name="connsiteX319" fmla="*/ 2948148 w 5259479"/>
                  <a:gd name="connsiteY319" fmla="*/ 1541229 h 6822162"/>
                  <a:gd name="connsiteX320" fmla="*/ 2956991 w 5259479"/>
                  <a:gd name="connsiteY320" fmla="*/ 1495690 h 6822162"/>
                  <a:gd name="connsiteX321" fmla="*/ 2965557 w 5259479"/>
                  <a:gd name="connsiteY321" fmla="*/ 1448085 h 6822162"/>
                  <a:gd name="connsiteX322" fmla="*/ 2973775 w 5259479"/>
                  <a:gd name="connsiteY322" fmla="*/ 1398587 h 6822162"/>
                  <a:gd name="connsiteX323" fmla="*/ 2981573 w 5259479"/>
                  <a:gd name="connsiteY323" fmla="*/ 1347369 h 6822162"/>
                  <a:gd name="connsiteX324" fmla="*/ 2988880 w 5259479"/>
                  <a:gd name="connsiteY324" fmla="*/ 1294603 h 6822162"/>
                  <a:gd name="connsiteX325" fmla="*/ 2995622 w 5259479"/>
                  <a:gd name="connsiteY325" fmla="*/ 1240462 h 6822162"/>
                  <a:gd name="connsiteX326" fmla="*/ 3001730 w 5259479"/>
                  <a:gd name="connsiteY326" fmla="*/ 1185118 h 6822162"/>
                  <a:gd name="connsiteX327" fmla="*/ 3007130 w 5259479"/>
                  <a:gd name="connsiteY327" fmla="*/ 1128745 h 6822162"/>
                  <a:gd name="connsiteX328" fmla="*/ 3011751 w 5259479"/>
                  <a:gd name="connsiteY328" fmla="*/ 1071515 h 6822162"/>
                  <a:gd name="connsiteX329" fmla="*/ 3015521 w 5259479"/>
                  <a:gd name="connsiteY329" fmla="*/ 1013600 h 6822162"/>
                  <a:gd name="connsiteX330" fmla="*/ 3018369 w 5259479"/>
                  <a:gd name="connsiteY330" fmla="*/ 955173 h 6822162"/>
                  <a:gd name="connsiteX331" fmla="*/ 3020222 w 5259479"/>
                  <a:gd name="connsiteY331" fmla="*/ 896407 h 6822162"/>
                  <a:gd name="connsiteX332" fmla="*/ 3021009 w 5259479"/>
                  <a:gd name="connsiteY332" fmla="*/ 837475 h 6822162"/>
                  <a:gd name="connsiteX333" fmla="*/ 3020657 w 5259479"/>
                  <a:gd name="connsiteY333" fmla="*/ 778549 h 6822162"/>
                  <a:gd name="connsiteX334" fmla="*/ 3019096 w 5259479"/>
                  <a:gd name="connsiteY334" fmla="*/ 719802 h 6822162"/>
                  <a:gd name="connsiteX335" fmla="*/ 3016253 w 5259479"/>
                  <a:gd name="connsiteY335" fmla="*/ 661407 h 6822162"/>
                  <a:gd name="connsiteX336" fmla="*/ 3012057 w 5259479"/>
                  <a:gd name="connsiteY336" fmla="*/ 603536 h 6822162"/>
                  <a:gd name="connsiteX337" fmla="*/ 3006435 w 5259479"/>
                  <a:gd name="connsiteY337" fmla="*/ 546362 h 6822162"/>
                  <a:gd name="connsiteX338" fmla="*/ 2999316 w 5259479"/>
                  <a:gd name="connsiteY338" fmla="*/ 490057 h 6822162"/>
                  <a:gd name="connsiteX339" fmla="*/ 2990629 w 5259479"/>
                  <a:gd name="connsiteY339" fmla="*/ 434795 h 6822162"/>
                  <a:gd name="connsiteX340" fmla="*/ 2980300 w 5259479"/>
                  <a:gd name="connsiteY340" fmla="*/ 380748 h 6822162"/>
                  <a:gd name="connsiteX341" fmla="*/ 2963567 w 5259479"/>
                  <a:gd name="connsiteY341" fmla="*/ 313592 h 6822162"/>
                  <a:gd name="connsiteX342" fmla="*/ 2943322 w 5259479"/>
                  <a:gd name="connsiteY342" fmla="*/ 254182 h 6822162"/>
                  <a:gd name="connsiteX343" fmla="*/ 2919910 w 5259479"/>
                  <a:gd name="connsiteY343" fmla="*/ 202128 h 6822162"/>
                  <a:gd name="connsiteX344" fmla="*/ 2893678 w 5259479"/>
                  <a:gd name="connsiteY344" fmla="*/ 157037 h 6822162"/>
                  <a:gd name="connsiteX345" fmla="*/ 2864973 w 5259479"/>
                  <a:gd name="connsiteY345" fmla="*/ 118518 h 6822162"/>
                  <a:gd name="connsiteX346" fmla="*/ 2834140 w 5259479"/>
                  <a:gd name="connsiteY346" fmla="*/ 86179 h 6822162"/>
                  <a:gd name="connsiteX347" fmla="*/ 2801527 w 5259479"/>
                  <a:gd name="connsiteY347" fmla="*/ 59628 h 6822162"/>
                  <a:gd name="connsiteX348" fmla="*/ 2767479 w 5259479"/>
                  <a:gd name="connsiteY348" fmla="*/ 38475 h 6822162"/>
                  <a:gd name="connsiteX349" fmla="*/ 2732344 w 5259479"/>
                  <a:gd name="connsiteY349" fmla="*/ 22327 h 6822162"/>
                  <a:gd name="connsiteX350" fmla="*/ 2660196 w 5259479"/>
                  <a:gd name="connsiteY350" fmla="*/ 3482 h 6822162"/>
                  <a:gd name="connsiteX351" fmla="*/ 2623875 w 5259479"/>
                  <a:gd name="connsiteY351" fmla="*/ 1 h 6822162"/>
                  <a:gd name="connsiteX0" fmla="*/ 2623875 w 5259479"/>
                  <a:gd name="connsiteY0" fmla="*/ 1 h 6822162"/>
                  <a:gd name="connsiteX1" fmla="*/ 2552475 w 5259479"/>
                  <a:gd name="connsiteY1" fmla="*/ 2965 h 6822162"/>
                  <a:gd name="connsiteX2" fmla="*/ 2485037 w 5259479"/>
                  <a:gd name="connsiteY2" fmla="*/ 16553 h 6822162"/>
                  <a:gd name="connsiteX3" fmla="*/ 2424334 w 5259479"/>
                  <a:gd name="connsiteY3" fmla="*/ 37632 h 6822162"/>
                  <a:gd name="connsiteX4" fmla="*/ 2373136 w 5259479"/>
                  <a:gd name="connsiteY4" fmla="*/ 63069 h 6822162"/>
                  <a:gd name="connsiteX5" fmla="*/ 2337723 w 5259479"/>
                  <a:gd name="connsiteY5" fmla="*/ 88171 h 6822162"/>
                  <a:gd name="connsiteX6" fmla="*/ 2306082 w 5259479"/>
                  <a:gd name="connsiteY6" fmla="*/ 125125 h 6822162"/>
                  <a:gd name="connsiteX7" fmla="*/ 2270898 w 5259479"/>
                  <a:gd name="connsiteY7" fmla="*/ 178520 h 6822162"/>
                  <a:gd name="connsiteX8" fmla="*/ 2232961 w 5259479"/>
                  <a:gd name="connsiteY8" fmla="*/ 246483 h 6822162"/>
                  <a:gd name="connsiteX9" fmla="*/ 2213207 w 5259479"/>
                  <a:gd name="connsiteY9" fmla="*/ 285344 h 6822162"/>
                  <a:gd name="connsiteX10" fmla="*/ 2193060 w 5259479"/>
                  <a:gd name="connsiteY10" fmla="*/ 327146 h 6822162"/>
                  <a:gd name="connsiteX11" fmla="*/ 2172620 w 5259479"/>
                  <a:gd name="connsiteY11" fmla="*/ 371655 h 6822162"/>
                  <a:gd name="connsiteX12" fmla="*/ 2151986 w 5259479"/>
                  <a:gd name="connsiteY12" fmla="*/ 418638 h 6822162"/>
                  <a:gd name="connsiteX13" fmla="*/ 2131255 w 5259479"/>
                  <a:gd name="connsiteY13" fmla="*/ 467860 h 6822162"/>
                  <a:gd name="connsiteX14" fmla="*/ 2110527 w 5259479"/>
                  <a:gd name="connsiteY14" fmla="*/ 519089 h 6822162"/>
                  <a:gd name="connsiteX15" fmla="*/ 2089900 w 5259479"/>
                  <a:gd name="connsiteY15" fmla="*/ 572089 h 6822162"/>
                  <a:gd name="connsiteX16" fmla="*/ 2069473 w 5259479"/>
                  <a:gd name="connsiteY16" fmla="*/ 626628 h 6822162"/>
                  <a:gd name="connsiteX17" fmla="*/ 2049346 w 5259479"/>
                  <a:gd name="connsiteY17" fmla="*/ 682471 h 6822162"/>
                  <a:gd name="connsiteX18" fmla="*/ 2029615 w 5259479"/>
                  <a:gd name="connsiteY18" fmla="*/ 739386 h 6822162"/>
                  <a:gd name="connsiteX19" fmla="*/ 2010382 w 5259479"/>
                  <a:gd name="connsiteY19" fmla="*/ 797137 h 6822162"/>
                  <a:gd name="connsiteX20" fmla="*/ 1991743 w 5259479"/>
                  <a:gd name="connsiteY20" fmla="*/ 855491 h 6822162"/>
                  <a:gd name="connsiteX21" fmla="*/ 1973797 w 5259479"/>
                  <a:gd name="connsiteY21" fmla="*/ 914215 h 6822162"/>
                  <a:gd name="connsiteX22" fmla="*/ 1956644 w 5259479"/>
                  <a:gd name="connsiteY22" fmla="*/ 973075 h 6822162"/>
                  <a:gd name="connsiteX23" fmla="*/ 1940383 w 5259479"/>
                  <a:gd name="connsiteY23" fmla="*/ 1031836 h 6822162"/>
                  <a:gd name="connsiteX24" fmla="*/ 1925111 w 5259479"/>
                  <a:gd name="connsiteY24" fmla="*/ 1090266 h 6822162"/>
                  <a:gd name="connsiteX25" fmla="*/ 1910928 w 5259479"/>
                  <a:gd name="connsiteY25" fmla="*/ 1148130 h 6822162"/>
                  <a:gd name="connsiteX26" fmla="*/ 1897932 w 5259479"/>
                  <a:gd name="connsiteY26" fmla="*/ 1205195 h 6822162"/>
                  <a:gd name="connsiteX27" fmla="*/ 1886222 w 5259479"/>
                  <a:gd name="connsiteY27" fmla="*/ 1261226 h 6822162"/>
                  <a:gd name="connsiteX28" fmla="*/ 1875896 w 5259479"/>
                  <a:gd name="connsiteY28" fmla="*/ 1315991 h 6822162"/>
                  <a:gd name="connsiteX29" fmla="*/ 1867055 w 5259479"/>
                  <a:gd name="connsiteY29" fmla="*/ 1369254 h 6822162"/>
                  <a:gd name="connsiteX30" fmla="*/ 1859795 w 5259479"/>
                  <a:gd name="connsiteY30" fmla="*/ 1420784 h 6822162"/>
                  <a:gd name="connsiteX31" fmla="*/ 1854216 w 5259479"/>
                  <a:gd name="connsiteY31" fmla="*/ 1470344 h 6822162"/>
                  <a:gd name="connsiteX32" fmla="*/ 1848370 w 5259479"/>
                  <a:gd name="connsiteY32" fmla="*/ 1517495 h 6822162"/>
                  <a:gd name="connsiteX33" fmla="*/ 1840064 w 5259479"/>
                  <a:gd name="connsiteY33" fmla="*/ 1564999 h 6822162"/>
                  <a:gd name="connsiteX34" fmla="*/ 1829446 w 5259479"/>
                  <a:gd name="connsiteY34" fmla="*/ 1612803 h 6822162"/>
                  <a:gd name="connsiteX35" fmla="*/ 1816665 w 5259479"/>
                  <a:gd name="connsiteY35" fmla="*/ 1660859 h 6822162"/>
                  <a:gd name="connsiteX36" fmla="*/ 1801871 w 5259479"/>
                  <a:gd name="connsiteY36" fmla="*/ 1709114 h 6822162"/>
                  <a:gd name="connsiteX37" fmla="*/ 1785213 w 5259479"/>
                  <a:gd name="connsiteY37" fmla="*/ 1757518 h 6822162"/>
                  <a:gd name="connsiteX38" fmla="*/ 1766840 w 5259479"/>
                  <a:gd name="connsiteY38" fmla="*/ 1806019 h 6822162"/>
                  <a:gd name="connsiteX39" fmla="*/ 1746901 w 5259479"/>
                  <a:gd name="connsiteY39" fmla="*/ 1854568 h 6822162"/>
                  <a:gd name="connsiteX40" fmla="*/ 1725546 w 5259479"/>
                  <a:gd name="connsiteY40" fmla="*/ 1903112 h 6822162"/>
                  <a:gd name="connsiteX41" fmla="*/ 1702923 w 5259479"/>
                  <a:gd name="connsiteY41" fmla="*/ 1951602 h 6822162"/>
                  <a:gd name="connsiteX42" fmla="*/ 1679182 w 5259479"/>
                  <a:gd name="connsiteY42" fmla="*/ 1999986 h 6822162"/>
                  <a:gd name="connsiteX43" fmla="*/ 1654471 w 5259479"/>
                  <a:gd name="connsiteY43" fmla="*/ 2048213 h 6822162"/>
                  <a:gd name="connsiteX44" fmla="*/ 1628941 w 5259479"/>
                  <a:gd name="connsiteY44" fmla="*/ 2096232 h 6822162"/>
                  <a:gd name="connsiteX45" fmla="*/ 1602740 w 5259479"/>
                  <a:gd name="connsiteY45" fmla="*/ 2143993 h 6822162"/>
                  <a:gd name="connsiteX46" fmla="*/ 1576017 w 5259479"/>
                  <a:gd name="connsiteY46" fmla="*/ 2191444 h 6822162"/>
                  <a:gd name="connsiteX47" fmla="*/ 1548922 w 5259479"/>
                  <a:gd name="connsiteY47" fmla="*/ 2238535 h 6822162"/>
                  <a:gd name="connsiteX48" fmla="*/ 1521604 w 5259479"/>
                  <a:gd name="connsiteY48" fmla="*/ 2285214 h 6822162"/>
                  <a:gd name="connsiteX49" fmla="*/ 1494211 w 5259479"/>
                  <a:gd name="connsiteY49" fmla="*/ 2331431 h 6822162"/>
                  <a:gd name="connsiteX50" fmla="*/ 1413080 w 5259479"/>
                  <a:gd name="connsiteY50" fmla="*/ 2466799 h 6822162"/>
                  <a:gd name="connsiteX51" fmla="*/ 1361356 w 5259479"/>
                  <a:gd name="connsiteY51" fmla="*/ 2553799 h 6822162"/>
                  <a:gd name="connsiteX52" fmla="*/ 1336651 w 5259479"/>
                  <a:gd name="connsiteY52" fmla="*/ 2596173 h 6822162"/>
                  <a:gd name="connsiteX53" fmla="*/ 1312916 w 5259479"/>
                  <a:gd name="connsiteY53" fmla="*/ 2637729 h 6822162"/>
                  <a:gd name="connsiteX54" fmla="*/ 1290299 w 5259479"/>
                  <a:gd name="connsiteY54" fmla="*/ 2678414 h 6822162"/>
                  <a:gd name="connsiteX55" fmla="*/ 1268952 w 5259479"/>
                  <a:gd name="connsiteY55" fmla="*/ 2718179 h 6822162"/>
                  <a:gd name="connsiteX56" fmla="*/ 1249021 w 5259479"/>
                  <a:gd name="connsiteY56" fmla="*/ 2756972 h 6822162"/>
                  <a:gd name="connsiteX57" fmla="*/ 1230658 w 5259479"/>
                  <a:gd name="connsiteY57" fmla="*/ 2794743 h 6822162"/>
                  <a:gd name="connsiteX58" fmla="*/ 1214010 w 5259479"/>
                  <a:gd name="connsiteY58" fmla="*/ 2831441 h 6822162"/>
                  <a:gd name="connsiteX59" fmla="*/ 1199227 w 5259479"/>
                  <a:gd name="connsiteY59" fmla="*/ 2867014 h 6822162"/>
                  <a:gd name="connsiteX60" fmla="*/ 1182861 w 5259479"/>
                  <a:gd name="connsiteY60" fmla="*/ 2908144 h 6822162"/>
                  <a:gd name="connsiteX61" fmla="*/ 1090179 w 5259479"/>
                  <a:gd name="connsiteY61" fmla="*/ 3137377 h 6822162"/>
                  <a:gd name="connsiteX62" fmla="*/ 1050646 w 5259479"/>
                  <a:gd name="connsiteY62" fmla="*/ 3237123 h 6822162"/>
                  <a:gd name="connsiteX63" fmla="*/ 1030910 w 5259479"/>
                  <a:gd name="connsiteY63" fmla="*/ 3288088 h 6822162"/>
                  <a:gd name="connsiteX64" fmla="*/ 1011381 w 5259479"/>
                  <a:gd name="connsiteY64" fmla="*/ 3339572 h 6822162"/>
                  <a:gd name="connsiteX65" fmla="*/ 992198 w 5259479"/>
                  <a:gd name="connsiteY65" fmla="*/ 3391415 h 6822162"/>
                  <a:gd name="connsiteX66" fmla="*/ 973501 w 5259479"/>
                  <a:gd name="connsiteY66" fmla="*/ 3443460 h 6822162"/>
                  <a:gd name="connsiteX67" fmla="*/ 955430 w 5259479"/>
                  <a:gd name="connsiteY67" fmla="*/ 3495547 h 6822162"/>
                  <a:gd name="connsiteX68" fmla="*/ 938124 w 5259479"/>
                  <a:gd name="connsiteY68" fmla="*/ 3547520 h 6822162"/>
                  <a:gd name="connsiteX69" fmla="*/ 921723 w 5259479"/>
                  <a:gd name="connsiteY69" fmla="*/ 3599220 h 6822162"/>
                  <a:gd name="connsiteX70" fmla="*/ 906366 w 5259479"/>
                  <a:gd name="connsiteY70" fmla="*/ 3650488 h 6822162"/>
                  <a:gd name="connsiteX71" fmla="*/ 892193 w 5259479"/>
                  <a:gd name="connsiteY71" fmla="*/ 3701167 h 6822162"/>
                  <a:gd name="connsiteX72" fmla="*/ 879343 w 5259479"/>
                  <a:gd name="connsiteY72" fmla="*/ 3751098 h 6822162"/>
                  <a:gd name="connsiteX73" fmla="*/ 867956 w 5259479"/>
                  <a:gd name="connsiteY73" fmla="*/ 3800123 h 6822162"/>
                  <a:gd name="connsiteX74" fmla="*/ 858172 w 5259479"/>
                  <a:gd name="connsiteY74" fmla="*/ 3848085 h 6822162"/>
                  <a:gd name="connsiteX75" fmla="*/ 850130 w 5259479"/>
                  <a:gd name="connsiteY75" fmla="*/ 3894824 h 6822162"/>
                  <a:gd name="connsiteX76" fmla="*/ 843970 w 5259479"/>
                  <a:gd name="connsiteY76" fmla="*/ 3940183 h 6822162"/>
                  <a:gd name="connsiteX77" fmla="*/ 839831 w 5259479"/>
                  <a:gd name="connsiteY77" fmla="*/ 3984003 h 6822162"/>
                  <a:gd name="connsiteX78" fmla="*/ 837853 w 5259479"/>
                  <a:gd name="connsiteY78" fmla="*/ 4026126 h 6822162"/>
                  <a:gd name="connsiteX79" fmla="*/ 838176 w 5259479"/>
                  <a:gd name="connsiteY79" fmla="*/ 4066395 h 6822162"/>
                  <a:gd name="connsiteX80" fmla="*/ 840939 w 5259479"/>
                  <a:gd name="connsiteY80" fmla="*/ 4104651 h 6822162"/>
                  <a:gd name="connsiteX81" fmla="*/ 846281 w 5259479"/>
                  <a:gd name="connsiteY81" fmla="*/ 4140735 h 6822162"/>
                  <a:gd name="connsiteX82" fmla="*/ 857292 w 5259479"/>
                  <a:gd name="connsiteY82" fmla="*/ 4199215 h 6822162"/>
                  <a:gd name="connsiteX83" fmla="*/ 868749 w 5259479"/>
                  <a:gd name="connsiteY83" fmla="*/ 4263465 h 6822162"/>
                  <a:gd name="connsiteX84" fmla="*/ 880013 w 5259479"/>
                  <a:gd name="connsiteY84" fmla="*/ 4333250 h 6822162"/>
                  <a:gd name="connsiteX85" fmla="*/ 890446 w 5259479"/>
                  <a:gd name="connsiteY85" fmla="*/ 4408334 h 6822162"/>
                  <a:gd name="connsiteX86" fmla="*/ 895153 w 5259479"/>
                  <a:gd name="connsiteY86" fmla="*/ 4447789 h 6822162"/>
                  <a:gd name="connsiteX87" fmla="*/ 899412 w 5259479"/>
                  <a:gd name="connsiteY87" fmla="*/ 4488481 h 6822162"/>
                  <a:gd name="connsiteX88" fmla="*/ 903146 w 5259479"/>
                  <a:gd name="connsiteY88" fmla="*/ 4530379 h 6822162"/>
                  <a:gd name="connsiteX89" fmla="*/ 906273 w 5259479"/>
                  <a:gd name="connsiteY89" fmla="*/ 4573455 h 6822162"/>
                  <a:gd name="connsiteX90" fmla="*/ 908714 w 5259479"/>
                  <a:gd name="connsiteY90" fmla="*/ 4617680 h 6822162"/>
                  <a:gd name="connsiteX91" fmla="*/ 910390 w 5259479"/>
                  <a:gd name="connsiteY91" fmla="*/ 4663022 h 6822162"/>
                  <a:gd name="connsiteX92" fmla="*/ 911220 w 5259479"/>
                  <a:gd name="connsiteY92" fmla="*/ 4709454 h 6822162"/>
                  <a:gd name="connsiteX93" fmla="*/ 911126 w 5259479"/>
                  <a:gd name="connsiteY93" fmla="*/ 4756946 h 6822162"/>
                  <a:gd name="connsiteX94" fmla="*/ 910027 w 5259479"/>
                  <a:gd name="connsiteY94" fmla="*/ 4805468 h 6822162"/>
                  <a:gd name="connsiteX95" fmla="*/ 907844 w 5259479"/>
                  <a:gd name="connsiteY95" fmla="*/ 4854990 h 6822162"/>
                  <a:gd name="connsiteX96" fmla="*/ 904496 w 5259479"/>
                  <a:gd name="connsiteY96" fmla="*/ 4905484 h 6822162"/>
                  <a:gd name="connsiteX97" fmla="*/ 899905 w 5259479"/>
                  <a:gd name="connsiteY97" fmla="*/ 4956920 h 6822162"/>
                  <a:gd name="connsiteX98" fmla="*/ 893990 w 5259479"/>
                  <a:gd name="connsiteY98" fmla="*/ 5009268 h 6822162"/>
                  <a:gd name="connsiteX99" fmla="*/ 886672 w 5259479"/>
                  <a:gd name="connsiteY99" fmla="*/ 5062500 h 6822162"/>
                  <a:gd name="connsiteX100" fmla="*/ 877871 w 5259479"/>
                  <a:gd name="connsiteY100" fmla="*/ 5116584 h 6822162"/>
                  <a:gd name="connsiteX101" fmla="*/ 867508 w 5259479"/>
                  <a:gd name="connsiteY101" fmla="*/ 5171493 h 6822162"/>
                  <a:gd name="connsiteX102" fmla="*/ 855502 w 5259479"/>
                  <a:gd name="connsiteY102" fmla="*/ 5227197 h 6822162"/>
                  <a:gd name="connsiteX103" fmla="*/ 841774 w 5259479"/>
                  <a:gd name="connsiteY103" fmla="*/ 5283665 h 6822162"/>
                  <a:gd name="connsiteX104" fmla="*/ 826244 w 5259479"/>
                  <a:gd name="connsiteY104" fmla="*/ 5340870 h 6822162"/>
                  <a:gd name="connsiteX105" fmla="*/ 808833 w 5259479"/>
                  <a:gd name="connsiteY105" fmla="*/ 5398780 h 6822162"/>
                  <a:gd name="connsiteX106" fmla="*/ 789461 w 5259479"/>
                  <a:gd name="connsiteY106" fmla="*/ 5457368 h 6822162"/>
                  <a:gd name="connsiteX107" fmla="*/ 768047 w 5259479"/>
                  <a:gd name="connsiteY107" fmla="*/ 5516603 h 6822162"/>
                  <a:gd name="connsiteX108" fmla="*/ 744513 w 5259479"/>
                  <a:gd name="connsiteY108" fmla="*/ 5576455 h 6822162"/>
                  <a:gd name="connsiteX109" fmla="*/ 718779 w 5259479"/>
                  <a:gd name="connsiteY109" fmla="*/ 5636897 h 6822162"/>
                  <a:gd name="connsiteX110" fmla="*/ 690765 w 5259479"/>
                  <a:gd name="connsiteY110" fmla="*/ 5697897 h 6822162"/>
                  <a:gd name="connsiteX111" fmla="*/ 660391 w 5259479"/>
                  <a:gd name="connsiteY111" fmla="*/ 5759427 h 6822162"/>
                  <a:gd name="connsiteX112" fmla="*/ 637466 w 5259479"/>
                  <a:gd name="connsiteY112" fmla="*/ 5803204 h 6822162"/>
                  <a:gd name="connsiteX113" fmla="*/ 613400 w 5259479"/>
                  <a:gd name="connsiteY113" fmla="*/ 5847006 h 6822162"/>
                  <a:gd name="connsiteX114" fmla="*/ 588263 w 5259479"/>
                  <a:gd name="connsiteY114" fmla="*/ 5890792 h 6822162"/>
                  <a:gd name="connsiteX115" fmla="*/ 562125 w 5259479"/>
                  <a:gd name="connsiteY115" fmla="*/ 5934520 h 6822162"/>
                  <a:gd name="connsiteX116" fmla="*/ 535055 w 5259479"/>
                  <a:gd name="connsiteY116" fmla="*/ 5978150 h 6822162"/>
                  <a:gd name="connsiteX117" fmla="*/ 507124 w 5259479"/>
                  <a:gd name="connsiteY117" fmla="*/ 6021642 h 6822162"/>
                  <a:gd name="connsiteX118" fmla="*/ 478401 w 5259479"/>
                  <a:gd name="connsiteY118" fmla="*/ 6064955 h 6822162"/>
                  <a:gd name="connsiteX119" fmla="*/ 448956 w 5259479"/>
                  <a:gd name="connsiteY119" fmla="*/ 6108049 h 6822162"/>
                  <a:gd name="connsiteX120" fmla="*/ 418859 w 5259479"/>
                  <a:gd name="connsiteY120" fmla="*/ 6150882 h 6822162"/>
                  <a:gd name="connsiteX121" fmla="*/ 388180 w 5259479"/>
                  <a:gd name="connsiteY121" fmla="*/ 6193414 h 6822162"/>
                  <a:gd name="connsiteX122" fmla="*/ 356987 w 5259479"/>
                  <a:gd name="connsiteY122" fmla="*/ 6235604 h 6822162"/>
                  <a:gd name="connsiteX123" fmla="*/ 325352 w 5259479"/>
                  <a:gd name="connsiteY123" fmla="*/ 6277412 h 6822162"/>
                  <a:gd name="connsiteX124" fmla="*/ 293344 w 5259479"/>
                  <a:gd name="connsiteY124" fmla="*/ 6318797 h 6822162"/>
                  <a:gd name="connsiteX125" fmla="*/ 261033 w 5259479"/>
                  <a:gd name="connsiteY125" fmla="*/ 6359719 h 6822162"/>
                  <a:gd name="connsiteX126" fmla="*/ 228488 w 5259479"/>
                  <a:gd name="connsiteY126" fmla="*/ 6400136 h 6822162"/>
                  <a:gd name="connsiteX127" fmla="*/ 195780 w 5259479"/>
                  <a:gd name="connsiteY127" fmla="*/ 6440009 h 6822162"/>
                  <a:gd name="connsiteX128" fmla="*/ 162978 w 5259479"/>
                  <a:gd name="connsiteY128" fmla="*/ 6479296 h 6822162"/>
                  <a:gd name="connsiteX129" fmla="*/ 130151 w 5259479"/>
                  <a:gd name="connsiteY129" fmla="*/ 6517957 h 6822162"/>
                  <a:gd name="connsiteX130" fmla="*/ 97371 w 5259479"/>
                  <a:gd name="connsiteY130" fmla="*/ 6555951 h 6822162"/>
                  <a:gd name="connsiteX131" fmla="*/ 64706 w 5259479"/>
                  <a:gd name="connsiteY131" fmla="*/ 6593237 h 6822162"/>
                  <a:gd name="connsiteX132" fmla="*/ 32226 w 5259479"/>
                  <a:gd name="connsiteY132" fmla="*/ 6629776 h 6822162"/>
                  <a:gd name="connsiteX133" fmla="*/ 0 w 5259479"/>
                  <a:gd name="connsiteY133" fmla="*/ 6736708 h 6822162"/>
                  <a:gd name="connsiteX134" fmla="*/ 3446055 w 5259479"/>
                  <a:gd name="connsiteY134" fmla="*/ 6822161 h 6822162"/>
                  <a:gd name="connsiteX135" fmla="*/ 3704930 w 5259479"/>
                  <a:gd name="connsiteY135" fmla="*/ 6622123 h 6822162"/>
                  <a:gd name="connsiteX136" fmla="*/ 4305088 w 5259479"/>
                  <a:gd name="connsiteY136" fmla="*/ 5827524 h 6822162"/>
                  <a:gd name="connsiteX137" fmla="*/ 4321265 w 5259479"/>
                  <a:gd name="connsiteY137" fmla="*/ 5821269 h 6822162"/>
                  <a:gd name="connsiteX138" fmla="*/ 4358883 w 5259479"/>
                  <a:gd name="connsiteY138" fmla="*/ 5801972 h 6822162"/>
                  <a:gd name="connsiteX139" fmla="*/ 4401577 w 5259479"/>
                  <a:gd name="connsiteY139" fmla="*/ 5768834 h 6822162"/>
                  <a:gd name="connsiteX140" fmla="*/ 4432977 w 5259479"/>
                  <a:gd name="connsiteY140" fmla="*/ 5721060 h 6822162"/>
                  <a:gd name="connsiteX141" fmla="*/ 4446334 w 5259479"/>
                  <a:gd name="connsiteY141" fmla="*/ 5692997 h 6822162"/>
                  <a:gd name="connsiteX142" fmla="*/ 4467324 w 5259479"/>
                  <a:gd name="connsiteY142" fmla="*/ 5658715 h 6822162"/>
                  <a:gd name="connsiteX143" fmla="*/ 4494642 w 5259479"/>
                  <a:gd name="connsiteY143" fmla="*/ 5619365 h 6822162"/>
                  <a:gd name="connsiteX144" fmla="*/ 4526983 w 5259479"/>
                  <a:gd name="connsiteY144" fmla="*/ 5576097 h 6822162"/>
                  <a:gd name="connsiteX145" fmla="*/ 4563041 w 5259479"/>
                  <a:gd name="connsiteY145" fmla="*/ 5530061 h 6822162"/>
                  <a:gd name="connsiteX146" fmla="*/ 4601511 w 5259479"/>
                  <a:gd name="connsiteY146" fmla="*/ 5482407 h 6822162"/>
                  <a:gd name="connsiteX147" fmla="*/ 4641089 w 5259479"/>
                  <a:gd name="connsiteY147" fmla="*/ 5434286 h 6822162"/>
                  <a:gd name="connsiteX148" fmla="*/ 4718346 w 5259479"/>
                  <a:gd name="connsiteY148" fmla="*/ 5341241 h 6822162"/>
                  <a:gd name="connsiteX149" fmla="*/ 4750147 w 5259479"/>
                  <a:gd name="connsiteY149" fmla="*/ 5301708 h 6822162"/>
                  <a:gd name="connsiteX150" fmla="*/ 4779429 w 5259479"/>
                  <a:gd name="connsiteY150" fmla="*/ 5262520 h 6822162"/>
                  <a:gd name="connsiteX151" fmla="*/ 4805842 w 5259479"/>
                  <a:gd name="connsiteY151" fmla="*/ 5223037 h 6822162"/>
                  <a:gd name="connsiteX152" fmla="*/ 4829040 w 5259479"/>
                  <a:gd name="connsiteY152" fmla="*/ 5182623 h 6822162"/>
                  <a:gd name="connsiteX153" fmla="*/ 4848675 w 5259479"/>
                  <a:gd name="connsiteY153" fmla="*/ 5140638 h 6822162"/>
                  <a:gd name="connsiteX154" fmla="*/ 4864397 w 5259479"/>
                  <a:gd name="connsiteY154" fmla="*/ 5096445 h 6822162"/>
                  <a:gd name="connsiteX155" fmla="*/ 4875860 w 5259479"/>
                  <a:gd name="connsiteY155" fmla="*/ 5049406 h 6822162"/>
                  <a:gd name="connsiteX156" fmla="*/ 4882716 w 5259479"/>
                  <a:gd name="connsiteY156" fmla="*/ 4998882 h 6822162"/>
                  <a:gd name="connsiteX157" fmla="*/ 4884615 w 5259479"/>
                  <a:gd name="connsiteY157" fmla="*/ 4944235 h 6822162"/>
                  <a:gd name="connsiteX158" fmla="*/ 4881211 w 5259479"/>
                  <a:gd name="connsiteY158" fmla="*/ 4884828 h 6822162"/>
                  <a:gd name="connsiteX159" fmla="*/ 4877518 w 5259479"/>
                  <a:gd name="connsiteY159" fmla="*/ 4832728 h 6822162"/>
                  <a:gd name="connsiteX160" fmla="*/ 4877761 w 5259479"/>
                  <a:gd name="connsiteY160" fmla="*/ 4788104 h 6822162"/>
                  <a:gd name="connsiteX161" fmla="*/ 4882253 w 5259479"/>
                  <a:gd name="connsiteY161" fmla="*/ 4749335 h 6822162"/>
                  <a:gd name="connsiteX162" fmla="*/ 4905234 w 5259479"/>
                  <a:gd name="connsiteY162" fmla="*/ 4682887 h 6822162"/>
                  <a:gd name="connsiteX163" fmla="*/ 4948967 w 5259479"/>
                  <a:gd name="connsiteY163" fmla="*/ 4620429 h 6822162"/>
                  <a:gd name="connsiteX164" fmla="*/ 4979398 w 5259479"/>
                  <a:gd name="connsiteY164" fmla="*/ 4586647 h 6822162"/>
                  <a:gd name="connsiteX165" fmla="*/ 5015956 w 5259479"/>
                  <a:gd name="connsiteY165" fmla="*/ 4549004 h 6822162"/>
                  <a:gd name="connsiteX166" fmla="*/ 5108706 w 5259479"/>
                  <a:gd name="connsiteY166" fmla="*/ 4455657 h 6822162"/>
                  <a:gd name="connsiteX167" fmla="*/ 5141040 w 5259479"/>
                  <a:gd name="connsiteY167" fmla="*/ 4419043 h 6822162"/>
                  <a:gd name="connsiteX168" fmla="*/ 5169194 w 5259479"/>
                  <a:gd name="connsiteY168" fmla="*/ 4379812 h 6822162"/>
                  <a:gd name="connsiteX169" fmla="*/ 5193289 w 5259479"/>
                  <a:gd name="connsiteY169" fmla="*/ 4338319 h 6822162"/>
                  <a:gd name="connsiteX170" fmla="*/ 5213449 w 5259479"/>
                  <a:gd name="connsiteY170" fmla="*/ 4294915 h 6822162"/>
                  <a:gd name="connsiteX171" fmla="*/ 5229794 w 5259479"/>
                  <a:gd name="connsiteY171" fmla="*/ 4249953 h 6822162"/>
                  <a:gd name="connsiteX172" fmla="*/ 5242448 w 5259479"/>
                  <a:gd name="connsiteY172" fmla="*/ 4203787 h 6822162"/>
                  <a:gd name="connsiteX173" fmla="*/ 5251532 w 5259479"/>
                  <a:gd name="connsiteY173" fmla="*/ 4156769 h 6822162"/>
                  <a:gd name="connsiteX174" fmla="*/ 5257168 w 5259479"/>
                  <a:gd name="connsiteY174" fmla="*/ 4109251 h 6822162"/>
                  <a:gd name="connsiteX175" fmla="*/ 5259478 w 5259479"/>
                  <a:gd name="connsiteY175" fmla="*/ 4061588 h 6822162"/>
                  <a:gd name="connsiteX176" fmla="*/ 5258584 w 5259479"/>
                  <a:gd name="connsiteY176" fmla="*/ 4014131 h 6822162"/>
                  <a:gd name="connsiteX177" fmla="*/ 5254609 w 5259479"/>
                  <a:gd name="connsiteY177" fmla="*/ 3967233 h 6822162"/>
                  <a:gd name="connsiteX178" fmla="*/ 5247674 w 5259479"/>
                  <a:gd name="connsiteY178" fmla="*/ 3921248 h 6822162"/>
                  <a:gd name="connsiteX179" fmla="*/ 5237902 w 5259479"/>
                  <a:gd name="connsiteY179" fmla="*/ 3876528 h 6822162"/>
                  <a:gd name="connsiteX180" fmla="*/ 5225414 w 5259479"/>
                  <a:gd name="connsiteY180" fmla="*/ 3833426 h 6822162"/>
                  <a:gd name="connsiteX181" fmla="*/ 5210333 w 5259479"/>
                  <a:gd name="connsiteY181" fmla="*/ 3792295 h 6822162"/>
                  <a:gd name="connsiteX182" fmla="*/ 5192781 w 5259479"/>
                  <a:gd name="connsiteY182" fmla="*/ 3753487 h 6822162"/>
                  <a:gd name="connsiteX183" fmla="*/ 5172879 w 5259479"/>
                  <a:gd name="connsiteY183" fmla="*/ 3717355 h 6822162"/>
                  <a:gd name="connsiteX184" fmla="*/ 5142505 w 5259479"/>
                  <a:gd name="connsiteY184" fmla="*/ 3666739 h 6822162"/>
                  <a:gd name="connsiteX185" fmla="*/ 5116501 w 5259479"/>
                  <a:gd name="connsiteY185" fmla="*/ 3621031 h 6822162"/>
                  <a:gd name="connsiteX186" fmla="*/ 5095056 w 5259479"/>
                  <a:gd name="connsiteY186" fmla="*/ 3578831 h 6822162"/>
                  <a:gd name="connsiteX187" fmla="*/ 5078361 w 5259479"/>
                  <a:gd name="connsiteY187" fmla="*/ 3538740 h 6822162"/>
                  <a:gd name="connsiteX188" fmla="*/ 5066605 w 5259479"/>
                  <a:gd name="connsiteY188" fmla="*/ 3499357 h 6822162"/>
                  <a:gd name="connsiteX189" fmla="*/ 5059977 w 5259479"/>
                  <a:gd name="connsiteY189" fmla="*/ 3459283 h 6822162"/>
                  <a:gd name="connsiteX190" fmla="*/ 5058668 w 5259479"/>
                  <a:gd name="connsiteY190" fmla="*/ 3417118 h 6822162"/>
                  <a:gd name="connsiteX191" fmla="*/ 5062867 w 5259479"/>
                  <a:gd name="connsiteY191" fmla="*/ 3371463 h 6822162"/>
                  <a:gd name="connsiteX192" fmla="*/ 5072763 w 5259479"/>
                  <a:gd name="connsiteY192" fmla="*/ 3320916 h 6822162"/>
                  <a:gd name="connsiteX193" fmla="*/ 5088547 w 5259479"/>
                  <a:gd name="connsiteY193" fmla="*/ 3264079 h 6822162"/>
                  <a:gd name="connsiteX194" fmla="*/ 5110408 w 5259479"/>
                  <a:gd name="connsiteY194" fmla="*/ 3199551 h 6822162"/>
                  <a:gd name="connsiteX195" fmla="*/ 5127289 w 5259479"/>
                  <a:gd name="connsiteY195" fmla="*/ 3145509 h 6822162"/>
                  <a:gd name="connsiteX196" fmla="*/ 5138976 w 5259479"/>
                  <a:gd name="connsiteY196" fmla="*/ 3091646 h 6822162"/>
                  <a:gd name="connsiteX197" fmla="*/ 5145790 w 5259479"/>
                  <a:gd name="connsiteY197" fmla="*/ 3038251 h 6822162"/>
                  <a:gd name="connsiteX198" fmla="*/ 5148055 w 5259479"/>
                  <a:gd name="connsiteY198" fmla="*/ 2985612 h 6822162"/>
                  <a:gd name="connsiteX199" fmla="*/ 5146091 w 5259479"/>
                  <a:gd name="connsiteY199" fmla="*/ 2934017 h 6822162"/>
                  <a:gd name="connsiteX200" fmla="*/ 5140222 w 5259479"/>
                  <a:gd name="connsiteY200" fmla="*/ 2883752 h 6822162"/>
                  <a:gd name="connsiteX201" fmla="*/ 5130769 w 5259479"/>
                  <a:gd name="connsiteY201" fmla="*/ 2835107 h 6822162"/>
                  <a:gd name="connsiteX202" fmla="*/ 5118054 w 5259479"/>
                  <a:gd name="connsiteY202" fmla="*/ 2788368 h 6822162"/>
                  <a:gd name="connsiteX203" fmla="*/ 5102401 w 5259479"/>
                  <a:gd name="connsiteY203" fmla="*/ 2743824 h 6822162"/>
                  <a:gd name="connsiteX204" fmla="*/ 5084130 w 5259479"/>
                  <a:gd name="connsiteY204" fmla="*/ 2701763 h 6822162"/>
                  <a:gd name="connsiteX205" fmla="*/ 5063564 w 5259479"/>
                  <a:gd name="connsiteY205" fmla="*/ 2662471 h 6822162"/>
                  <a:gd name="connsiteX206" fmla="*/ 5041026 w 5259479"/>
                  <a:gd name="connsiteY206" fmla="*/ 2626237 h 6822162"/>
                  <a:gd name="connsiteX207" fmla="*/ 5016837 w 5259479"/>
                  <a:gd name="connsiteY207" fmla="*/ 2593349 h 6822162"/>
                  <a:gd name="connsiteX208" fmla="*/ 4991320 w 5259479"/>
                  <a:gd name="connsiteY208" fmla="*/ 2564094 h 6822162"/>
                  <a:gd name="connsiteX209" fmla="*/ 4963874 w 5259479"/>
                  <a:gd name="connsiteY209" fmla="*/ 2533860 h 6822162"/>
                  <a:gd name="connsiteX210" fmla="*/ 4934022 w 5259479"/>
                  <a:gd name="connsiteY210" fmla="*/ 2498414 h 6822162"/>
                  <a:gd name="connsiteX211" fmla="*/ 4902270 w 5259479"/>
                  <a:gd name="connsiteY211" fmla="*/ 2458607 h 6822162"/>
                  <a:gd name="connsiteX212" fmla="*/ 4869122 w 5259479"/>
                  <a:gd name="connsiteY212" fmla="*/ 2415290 h 6822162"/>
                  <a:gd name="connsiteX213" fmla="*/ 4835086 w 5259479"/>
                  <a:gd name="connsiteY213" fmla="*/ 2369314 h 6822162"/>
                  <a:gd name="connsiteX214" fmla="*/ 4800666 w 5259479"/>
                  <a:gd name="connsiteY214" fmla="*/ 2321528 h 6822162"/>
                  <a:gd name="connsiteX215" fmla="*/ 4766368 w 5259479"/>
                  <a:gd name="connsiteY215" fmla="*/ 2272784 h 6822162"/>
                  <a:gd name="connsiteX216" fmla="*/ 4732698 w 5259479"/>
                  <a:gd name="connsiteY216" fmla="*/ 2223933 h 6822162"/>
                  <a:gd name="connsiteX217" fmla="*/ 4700161 w 5259479"/>
                  <a:gd name="connsiteY217" fmla="*/ 2175824 h 6822162"/>
                  <a:gd name="connsiteX218" fmla="*/ 4669264 w 5259479"/>
                  <a:gd name="connsiteY218" fmla="*/ 2129309 h 6822162"/>
                  <a:gd name="connsiteX219" fmla="*/ 4640512 w 5259479"/>
                  <a:gd name="connsiteY219" fmla="*/ 2085239 h 6822162"/>
                  <a:gd name="connsiteX220" fmla="*/ 4614410 w 5259479"/>
                  <a:gd name="connsiteY220" fmla="*/ 2044463 h 6822162"/>
                  <a:gd name="connsiteX221" fmla="*/ 4591465 w 5259479"/>
                  <a:gd name="connsiteY221" fmla="*/ 2007832 h 6822162"/>
                  <a:gd name="connsiteX222" fmla="*/ 4572182 w 5259479"/>
                  <a:gd name="connsiteY222" fmla="*/ 1976198 h 6822162"/>
                  <a:gd name="connsiteX223" fmla="*/ 4552133 w 5259479"/>
                  <a:gd name="connsiteY223" fmla="*/ 1945333 h 6822162"/>
                  <a:gd name="connsiteX224" fmla="*/ 4526360 w 5259479"/>
                  <a:gd name="connsiteY224" fmla="*/ 1910458 h 6822162"/>
                  <a:gd name="connsiteX225" fmla="*/ 4495283 w 5259479"/>
                  <a:gd name="connsiteY225" fmla="*/ 1872956 h 6822162"/>
                  <a:gd name="connsiteX226" fmla="*/ 4459325 w 5259479"/>
                  <a:gd name="connsiteY226" fmla="*/ 1834211 h 6822162"/>
                  <a:gd name="connsiteX227" fmla="*/ 4418907 w 5259479"/>
                  <a:gd name="connsiteY227" fmla="*/ 1795605 h 6822162"/>
                  <a:gd name="connsiteX228" fmla="*/ 4374451 w 5259479"/>
                  <a:gd name="connsiteY228" fmla="*/ 1758523 h 6822162"/>
                  <a:gd name="connsiteX229" fmla="*/ 4326381 w 5259479"/>
                  <a:gd name="connsiteY229" fmla="*/ 1724347 h 6822162"/>
                  <a:gd name="connsiteX230" fmla="*/ 4275116 w 5259479"/>
                  <a:gd name="connsiteY230" fmla="*/ 1694461 h 6822162"/>
                  <a:gd name="connsiteX231" fmla="*/ 4233206 w 5259479"/>
                  <a:gd name="connsiteY231" fmla="*/ 1676458 h 6822162"/>
                  <a:gd name="connsiteX232" fmla="*/ 4189408 w 5259479"/>
                  <a:gd name="connsiteY232" fmla="*/ 1664454 h 6822162"/>
                  <a:gd name="connsiteX233" fmla="*/ 4143774 w 5259479"/>
                  <a:gd name="connsiteY233" fmla="*/ 1657661 h 6822162"/>
                  <a:gd name="connsiteX234" fmla="*/ 4096357 w 5259479"/>
                  <a:gd name="connsiteY234" fmla="*/ 1655293 h 6822162"/>
                  <a:gd name="connsiteX235" fmla="*/ 4047208 w 5259479"/>
                  <a:gd name="connsiteY235" fmla="*/ 1656563 h 6822162"/>
                  <a:gd name="connsiteX236" fmla="*/ 3996381 w 5259479"/>
                  <a:gd name="connsiteY236" fmla="*/ 1660684 h 6822162"/>
                  <a:gd name="connsiteX237" fmla="*/ 3943927 w 5259479"/>
                  <a:gd name="connsiteY237" fmla="*/ 1666869 h 6822162"/>
                  <a:gd name="connsiteX238" fmla="*/ 3889899 w 5259479"/>
                  <a:gd name="connsiteY238" fmla="*/ 1674332 h 6822162"/>
                  <a:gd name="connsiteX239" fmla="*/ 3849844 w 5259479"/>
                  <a:gd name="connsiteY239" fmla="*/ 1680915 h 6822162"/>
                  <a:gd name="connsiteX240" fmla="*/ 3803943 w 5259479"/>
                  <a:gd name="connsiteY240" fmla="*/ 1690013 h 6822162"/>
                  <a:gd name="connsiteX241" fmla="*/ 3753659 w 5259479"/>
                  <a:gd name="connsiteY241" fmla="*/ 1701435 h 6822162"/>
                  <a:gd name="connsiteX242" fmla="*/ 3700450 w 5259479"/>
                  <a:gd name="connsiteY242" fmla="*/ 1714986 h 6822162"/>
                  <a:gd name="connsiteX243" fmla="*/ 3645777 w 5259479"/>
                  <a:gd name="connsiteY243" fmla="*/ 1730475 h 6822162"/>
                  <a:gd name="connsiteX244" fmla="*/ 3591102 w 5259479"/>
                  <a:gd name="connsiteY244" fmla="*/ 1747708 h 6822162"/>
                  <a:gd name="connsiteX245" fmla="*/ 3537883 w 5259479"/>
                  <a:gd name="connsiteY245" fmla="*/ 1766493 h 6822162"/>
                  <a:gd name="connsiteX246" fmla="*/ 3487583 w 5259479"/>
                  <a:gd name="connsiteY246" fmla="*/ 1786636 h 6822162"/>
                  <a:gd name="connsiteX247" fmla="*/ 3441660 w 5259479"/>
                  <a:gd name="connsiteY247" fmla="*/ 1807946 h 6822162"/>
                  <a:gd name="connsiteX248" fmla="*/ 3401576 w 5259479"/>
                  <a:gd name="connsiteY248" fmla="*/ 1830229 h 6822162"/>
                  <a:gd name="connsiteX249" fmla="*/ 3368791 w 5259479"/>
                  <a:gd name="connsiteY249" fmla="*/ 1853292 h 6822162"/>
                  <a:gd name="connsiteX250" fmla="*/ 3330960 w 5259479"/>
                  <a:gd name="connsiteY250" fmla="*/ 1900989 h 6822162"/>
                  <a:gd name="connsiteX251" fmla="*/ 3319469 w 5259479"/>
                  <a:gd name="connsiteY251" fmla="*/ 1949993 h 6822162"/>
                  <a:gd name="connsiteX252" fmla="*/ 3319347 w 5259479"/>
                  <a:gd name="connsiteY252" fmla="*/ 1993948 h 6822162"/>
                  <a:gd name="connsiteX253" fmla="*/ 3328667 w 5259479"/>
                  <a:gd name="connsiteY253" fmla="*/ 2035160 h 6822162"/>
                  <a:gd name="connsiteX254" fmla="*/ 3345502 w 5259479"/>
                  <a:gd name="connsiteY254" fmla="*/ 2075936 h 6822162"/>
                  <a:gd name="connsiteX255" fmla="*/ 3367923 w 5259479"/>
                  <a:gd name="connsiteY255" fmla="*/ 2118586 h 6822162"/>
                  <a:gd name="connsiteX256" fmla="*/ 3394003 w 5259479"/>
                  <a:gd name="connsiteY256" fmla="*/ 2165415 h 6822162"/>
                  <a:gd name="connsiteX257" fmla="*/ 3433641 w 5259479"/>
                  <a:gd name="connsiteY257" fmla="*/ 2200113 h 6822162"/>
                  <a:gd name="connsiteX258" fmla="*/ 3453362 w 5259479"/>
                  <a:gd name="connsiteY258" fmla="*/ 2191789 h 6822162"/>
                  <a:gd name="connsiteX259" fmla="*/ 3473678 w 5259479"/>
                  <a:gd name="connsiteY259" fmla="*/ 2170118 h 6822162"/>
                  <a:gd name="connsiteX260" fmla="*/ 3495082 w 5259479"/>
                  <a:gd name="connsiteY260" fmla="*/ 2137924 h 6822162"/>
                  <a:gd name="connsiteX261" fmla="*/ 3518070 w 5259479"/>
                  <a:gd name="connsiteY261" fmla="*/ 2098036 h 6822162"/>
                  <a:gd name="connsiteX262" fmla="*/ 3543136 w 5259479"/>
                  <a:gd name="connsiteY262" fmla="*/ 2053277 h 6822162"/>
                  <a:gd name="connsiteX263" fmla="*/ 3570774 w 5259479"/>
                  <a:gd name="connsiteY263" fmla="*/ 2006475 h 6822162"/>
                  <a:gd name="connsiteX264" fmla="*/ 3609189 w 5259479"/>
                  <a:gd name="connsiteY264" fmla="*/ 1951401 h 6822162"/>
                  <a:gd name="connsiteX265" fmla="*/ 3652233 w 5259479"/>
                  <a:gd name="connsiteY265" fmla="*/ 1899962 h 6822162"/>
                  <a:gd name="connsiteX266" fmla="*/ 3696320 w 5259479"/>
                  <a:gd name="connsiteY266" fmla="*/ 1854262 h 6822162"/>
                  <a:gd name="connsiteX267" fmla="*/ 3737863 w 5259479"/>
                  <a:gd name="connsiteY267" fmla="*/ 1816401 h 6822162"/>
                  <a:gd name="connsiteX268" fmla="*/ 3773275 w 5259479"/>
                  <a:gd name="connsiteY268" fmla="*/ 1788480 h 6822162"/>
                  <a:gd name="connsiteX269" fmla="*/ 3811363 w 5259479"/>
                  <a:gd name="connsiteY269" fmla="*/ 1770865 h 6822162"/>
                  <a:gd name="connsiteX270" fmla="*/ 3807581 w 5259479"/>
                  <a:gd name="connsiteY270" fmla="*/ 1782975 h 6822162"/>
                  <a:gd name="connsiteX271" fmla="*/ 3789949 w 5259479"/>
                  <a:gd name="connsiteY271" fmla="*/ 1806761 h 6822162"/>
                  <a:gd name="connsiteX272" fmla="*/ 3727478 w 5259479"/>
                  <a:gd name="connsiteY272" fmla="*/ 1882444 h 6822162"/>
                  <a:gd name="connsiteX273" fmla="*/ 3689808 w 5259479"/>
                  <a:gd name="connsiteY273" fmla="*/ 1930881 h 6822162"/>
                  <a:gd name="connsiteX274" fmla="*/ 3652630 w 5259479"/>
                  <a:gd name="connsiteY274" fmla="*/ 1984077 h 6822162"/>
                  <a:gd name="connsiteX275" fmla="*/ 3619529 w 5259479"/>
                  <a:gd name="connsiteY275" fmla="*/ 2040302 h 6822162"/>
                  <a:gd name="connsiteX276" fmla="*/ 3594091 w 5259479"/>
                  <a:gd name="connsiteY276" fmla="*/ 2097826 h 6822162"/>
                  <a:gd name="connsiteX277" fmla="*/ 3576110 w 5259479"/>
                  <a:gd name="connsiteY277" fmla="*/ 2164811 h 6822162"/>
                  <a:gd name="connsiteX278" fmla="*/ 3568102 w 5259479"/>
                  <a:gd name="connsiteY278" fmla="*/ 2229519 h 6822162"/>
                  <a:gd name="connsiteX279" fmla="*/ 3567497 w 5259479"/>
                  <a:gd name="connsiteY279" fmla="*/ 2289169 h 6822162"/>
                  <a:gd name="connsiteX280" fmla="*/ 3571725 w 5259479"/>
                  <a:gd name="connsiteY280" fmla="*/ 2340980 h 6822162"/>
                  <a:gd name="connsiteX281" fmla="*/ 3578217 w 5259479"/>
                  <a:gd name="connsiteY281" fmla="*/ 2382174 h 6822162"/>
                  <a:gd name="connsiteX282" fmla="*/ 3584404 w 5259479"/>
                  <a:gd name="connsiteY282" fmla="*/ 2409970 h 6822162"/>
                  <a:gd name="connsiteX283" fmla="*/ 3594365 w 5259479"/>
                  <a:gd name="connsiteY283" fmla="*/ 2446136 h 6822162"/>
                  <a:gd name="connsiteX284" fmla="*/ 3594457 w 5259479"/>
                  <a:gd name="connsiteY284" fmla="*/ 2467211 h 6822162"/>
                  <a:gd name="connsiteX285" fmla="*/ 3569997 w 5259479"/>
                  <a:gd name="connsiteY285" fmla="*/ 2502618 h 6822162"/>
                  <a:gd name="connsiteX286" fmla="*/ 3504392 w 5259479"/>
                  <a:gd name="connsiteY286" fmla="*/ 2535177 h 6822162"/>
                  <a:gd name="connsiteX287" fmla="*/ 3453052 w 5259479"/>
                  <a:gd name="connsiteY287" fmla="*/ 2552690 h 6822162"/>
                  <a:gd name="connsiteX288" fmla="*/ 3387697 w 5259479"/>
                  <a:gd name="connsiteY288" fmla="*/ 2572254 h 6822162"/>
                  <a:gd name="connsiteX289" fmla="*/ 3307083 w 5259479"/>
                  <a:gd name="connsiteY289" fmla="*/ 2594790 h 6822162"/>
                  <a:gd name="connsiteX290" fmla="*/ 3209967 w 5259479"/>
                  <a:gd name="connsiteY290" fmla="*/ 2621218 h 6822162"/>
                  <a:gd name="connsiteX291" fmla="*/ 3120813 w 5259479"/>
                  <a:gd name="connsiteY291" fmla="*/ 2643797 h 6822162"/>
                  <a:gd name="connsiteX292" fmla="*/ 3044871 w 5259479"/>
                  <a:gd name="connsiteY292" fmla="*/ 2659671 h 6822162"/>
                  <a:gd name="connsiteX293" fmla="*/ 2981089 w 5259479"/>
                  <a:gd name="connsiteY293" fmla="*/ 2669208 h 6822162"/>
                  <a:gd name="connsiteX294" fmla="*/ 2928417 w 5259479"/>
                  <a:gd name="connsiteY294" fmla="*/ 2672777 h 6822162"/>
                  <a:gd name="connsiteX295" fmla="*/ 2885804 w 5259479"/>
                  <a:gd name="connsiteY295" fmla="*/ 2670746 h 6822162"/>
                  <a:gd name="connsiteX296" fmla="*/ 2826555 w 5259479"/>
                  <a:gd name="connsiteY296" fmla="*/ 2651355 h 6822162"/>
                  <a:gd name="connsiteX297" fmla="*/ 2794938 w 5259479"/>
                  <a:gd name="connsiteY297" fmla="*/ 2613980 h 6822162"/>
                  <a:gd name="connsiteX298" fmla="*/ 2782548 w 5259479"/>
                  <a:gd name="connsiteY298" fmla="*/ 2561567 h 6822162"/>
                  <a:gd name="connsiteX299" fmla="*/ 2780712 w 5259479"/>
                  <a:gd name="connsiteY299" fmla="*/ 2506720 h 6822162"/>
                  <a:gd name="connsiteX300" fmla="*/ 2781287 w 5259479"/>
                  <a:gd name="connsiteY300" fmla="*/ 2469693 h 6822162"/>
                  <a:gd name="connsiteX301" fmla="*/ 2782872 w 5259479"/>
                  <a:gd name="connsiteY301" fmla="*/ 2427312 h 6822162"/>
                  <a:gd name="connsiteX302" fmla="*/ 2785477 w 5259479"/>
                  <a:gd name="connsiteY302" fmla="*/ 2380366 h 6822162"/>
                  <a:gd name="connsiteX303" fmla="*/ 2789113 w 5259479"/>
                  <a:gd name="connsiteY303" fmla="*/ 2329639 h 6822162"/>
                  <a:gd name="connsiteX304" fmla="*/ 2793791 w 5259479"/>
                  <a:gd name="connsiteY304" fmla="*/ 2275921 h 6822162"/>
                  <a:gd name="connsiteX305" fmla="*/ 2799522 w 5259479"/>
                  <a:gd name="connsiteY305" fmla="*/ 2219997 h 6822162"/>
                  <a:gd name="connsiteX306" fmla="*/ 2806316 w 5259479"/>
                  <a:gd name="connsiteY306" fmla="*/ 2162655 h 6822162"/>
                  <a:gd name="connsiteX307" fmla="*/ 2814183 w 5259479"/>
                  <a:gd name="connsiteY307" fmla="*/ 2104681 h 6822162"/>
                  <a:gd name="connsiteX308" fmla="*/ 2823136 w 5259479"/>
                  <a:gd name="connsiteY308" fmla="*/ 2046863 h 6822162"/>
                  <a:gd name="connsiteX309" fmla="*/ 2833183 w 5259479"/>
                  <a:gd name="connsiteY309" fmla="*/ 1989988 h 6822162"/>
                  <a:gd name="connsiteX310" fmla="*/ 2844337 w 5259479"/>
                  <a:gd name="connsiteY310" fmla="*/ 1934842 h 6822162"/>
                  <a:gd name="connsiteX311" fmla="*/ 2856608 w 5259479"/>
                  <a:gd name="connsiteY311" fmla="*/ 1882214 h 6822162"/>
                  <a:gd name="connsiteX312" fmla="*/ 2870006 w 5259479"/>
                  <a:gd name="connsiteY312" fmla="*/ 1832888 h 6822162"/>
                  <a:gd name="connsiteX313" fmla="*/ 2884542 w 5259479"/>
                  <a:gd name="connsiteY313" fmla="*/ 1787654 h 6822162"/>
                  <a:gd name="connsiteX314" fmla="*/ 2893309 w 5259479"/>
                  <a:gd name="connsiteY314" fmla="*/ 1761411 h 6822162"/>
                  <a:gd name="connsiteX315" fmla="*/ 2902302 w 5259479"/>
                  <a:gd name="connsiteY315" fmla="*/ 1731893 h 6822162"/>
                  <a:gd name="connsiteX316" fmla="*/ 2920679 w 5259479"/>
                  <a:gd name="connsiteY316" fmla="*/ 1663724 h 6822162"/>
                  <a:gd name="connsiteX317" fmla="*/ 2929920 w 5259479"/>
                  <a:gd name="connsiteY317" fmla="*/ 1625418 h 6822162"/>
                  <a:gd name="connsiteX318" fmla="*/ 2939101 w 5259479"/>
                  <a:gd name="connsiteY318" fmla="*/ 1584529 h 6822162"/>
                  <a:gd name="connsiteX319" fmla="*/ 2948148 w 5259479"/>
                  <a:gd name="connsiteY319" fmla="*/ 1541229 h 6822162"/>
                  <a:gd name="connsiteX320" fmla="*/ 2956991 w 5259479"/>
                  <a:gd name="connsiteY320" fmla="*/ 1495690 h 6822162"/>
                  <a:gd name="connsiteX321" fmla="*/ 2965557 w 5259479"/>
                  <a:gd name="connsiteY321" fmla="*/ 1448085 h 6822162"/>
                  <a:gd name="connsiteX322" fmla="*/ 2973775 w 5259479"/>
                  <a:gd name="connsiteY322" fmla="*/ 1398587 h 6822162"/>
                  <a:gd name="connsiteX323" fmla="*/ 2981573 w 5259479"/>
                  <a:gd name="connsiteY323" fmla="*/ 1347369 h 6822162"/>
                  <a:gd name="connsiteX324" fmla="*/ 2988880 w 5259479"/>
                  <a:gd name="connsiteY324" fmla="*/ 1294603 h 6822162"/>
                  <a:gd name="connsiteX325" fmla="*/ 2995622 w 5259479"/>
                  <a:gd name="connsiteY325" fmla="*/ 1240462 h 6822162"/>
                  <a:gd name="connsiteX326" fmla="*/ 3001730 w 5259479"/>
                  <a:gd name="connsiteY326" fmla="*/ 1185118 h 6822162"/>
                  <a:gd name="connsiteX327" fmla="*/ 3007130 w 5259479"/>
                  <a:gd name="connsiteY327" fmla="*/ 1128745 h 6822162"/>
                  <a:gd name="connsiteX328" fmla="*/ 3011751 w 5259479"/>
                  <a:gd name="connsiteY328" fmla="*/ 1071515 h 6822162"/>
                  <a:gd name="connsiteX329" fmla="*/ 3015521 w 5259479"/>
                  <a:gd name="connsiteY329" fmla="*/ 1013600 h 6822162"/>
                  <a:gd name="connsiteX330" fmla="*/ 3018369 w 5259479"/>
                  <a:gd name="connsiteY330" fmla="*/ 955173 h 6822162"/>
                  <a:gd name="connsiteX331" fmla="*/ 3020222 w 5259479"/>
                  <a:gd name="connsiteY331" fmla="*/ 896407 h 6822162"/>
                  <a:gd name="connsiteX332" fmla="*/ 3021009 w 5259479"/>
                  <a:gd name="connsiteY332" fmla="*/ 837475 h 6822162"/>
                  <a:gd name="connsiteX333" fmla="*/ 3020657 w 5259479"/>
                  <a:gd name="connsiteY333" fmla="*/ 778549 h 6822162"/>
                  <a:gd name="connsiteX334" fmla="*/ 3019096 w 5259479"/>
                  <a:gd name="connsiteY334" fmla="*/ 719802 h 6822162"/>
                  <a:gd name="connsiteX335" fmla="*/ 3016253 w 5259479"/>
                  <a:gd name="connsiteY335" fmla="*/ 661407 h 6822162"/>
                  <a:gd name="connsiteX336" fmla="*/ 3012057 w 5259479"/>
                  <a:gd name="connsiteY336" fmla="*/ 603536 h 6822162"/>
                  <a:gd name="connsiteX337" fmla="*/ 3006435 w 5259479"/>
                  <a:gd name="connsiteY337" fmla="*/ 546362 h 6822162"/>
                  <a:gd name="connsiteX338" fmla="*/ 2999316 w 5259479"/>
                  <a:gd name="connsiteY338" fmla="*/ 490057 h 6822162"/>
                  <a:gd name="connsiteX339" fmla="*/ 2990629 w 5259479"/>
                  <a:gd name="connsiteY339" fmla="*/ 434795 h 6822162"/>
                  <a:gd name="connsiteX340" fmla="*/ 2980300 w 5259479"/>
                  <a:gd name="connsiteY340" fmla="*/ 380748 h 6822162"/>
                  <a:gd name="connsiteX341" fmla="*/ 2963567 w 5259479"/>
                  <a:gd name="connsiteY341" fmla="*/ 313592 h 6822162"/>
                  <a:gd name="connsiteX342" fmla="*/ 2943322 w 5259479"/>
                  <a:gd name="connsiteY342" fmla="*/ 254182 h 6822162"/>
                  <a:gd name="connsiteX343" fmla="*/ 2919910 w 5259479"/>
                  <a:gd name="connsiteY343" fmla="*/ 202128 h 6822162"/>
                  <a:gd name="connsiteX344" fmla="*/ 2893678 w 5259479"/>
                  <a:gd name="connsiteY344" fmla="*/ 157037 h 6822162"/>
                  <a:gd name="connsiteX345" fmla="*/ 2864973 w 5259479"/>
                  <a:gd name="connsiteY345" fmla="*/ 118518 h 6822162"/>
                  <a:gd name="connsiteX346" fmla="*/ 2834140 w 5259479"/>
                  <a:gd name="connsiteY346" fmla="*/ 86179 h 6822162"/>
                  <a:gd name="connsiteX347" fmla="*/ 2801527 w 5259479"/>
                  <a:gd name="connsiteY347" fmla="*/ 59628 h 6822162"/>
                  <a:gd name="connsiteX348" fmla="*/ 2767479 w 5259479"/>
                  <a:gd name="connsiteY348" fmla="*/ 38475 h 6822162"/>
                  <a:gd name="connsiteX349" fmla="*/ 2732344 w 5259479"/>
                  <a:gd name="connsiteY349" fmla="*/ 22327 h 6822162"/>
                  <a:gd name="connsiteX350" fmla="*/ 2660196 w 5259479"/>
                  <a:gd name="connsiteY350" fmla="*/ 3482 h 6822162"/>
                  <a:gd name="connsiteX351" fmla="*/ 2623875 w 5259479"/>
                  <a:gd name="connsiteY351" fmla="*/ 1 h 6822162"/>
                  <a:gd name="connsiteX0" fmla="*/ 2623875 w 5259479"/>
                  <a:gd name="connsiteY0" fmla="*/ 1 h 6765218"/>
                  <a:gd name="connsiteX1" fmla="*/ 2552475 w 5259479"/>
                  <a:gd name="connsiteY1" fmla="*/ 2965 h 6765218"/>
                  <a:gd name="connsiteX2" fmla="*/ 2485037 w 5259479"/>
                  <a:gd name="connsiteY2" fmla="*/ 16553 h 6765218"/>
                  <a:gd name="connsiteX3" fmla="*/ 2424334 w 5259479"/>
                  <a:gd name="connsiteY3" fmla="*/ 37632 h 6765218"/>
                  <a:gd name="connsiteX4" fmla="*/ 2373136 w 5259479"/>
                  <a:gd name="connsiteY4" fmla="*/ 63069 h 6765218"/>
                  <a:gd name="connsiteX5" fmla="*/ 2337723 w 5259479"/>
                  <a:gd name="connsiteY5" fmla="*/ 88171 h 6765218"/>
                  <a:gd name="connsiteX6" fmla="*/ 2306082 w 5259479"/>
                  <a:gd name="connsiteY6" fmla="*/ 125125 h 6765218"/>
                  <a:gd name="connsiteX7" fmla="*/ 2270898 w 5259479"/>
                  <a:gd name="connsiteY7" fmla="*/ 178520 h 6765218"/>
                  <a:gd name="connsiteX8" fmla="*/ 2232961 w 5259479"/>
                  <a:gd name="connsiteY8" fmla="*/ 246483 h 6765218"/>
                  <a:gd name="connsiteX9" fmla="*/ 2213207 w 5259479"/>
                  <a:gd name="connsiteY9" fmla="*/ 285344 h 6765218"/>
                  <a:gd name="connsiteX10" fmla="*/ 2193060 w 5259479"/>
                  <a:gd name="connsiteY10" fmla="*/ 327146 h 6765218"/>
                  <a:gd name="connsiteX11" fmla="*/ 2172620 w 5259479"/>
                  <a:gd name="connsiteY11" fmla="*/ 371655 h 6765218"/>
                  <a:gd name="connsiteX12" fmla="*/ 2151986 w 5259479"/>
                  <a:gd name="connsiteY12" fmla="*/ 418638 h 6765218"/>
                  <a:gd name="connsiteX13" fmla="*/ 2131255 w 5259479"/>
                  <a:gd name="connsiteY13" fmla="*/ 467860 h 6765218"/>
                  <a:gd name="connsiteX14" fmla="*/ 2110527 w 5259479"/>
                  <a:gd name="connsiteY14" fmla="*/ 519089 h 6765218"/>
                  <a:gd name="connsiteX15" fmla="*/ 2089900 w 5259479"/>
                  <a:gd name="connsiteY15" fmla="*/ 572089 h 6765218"/>
                  <a:gd name="connsiteX16" fmla="*/ 2069473 w 5259479"/>
                  <a:gd name="connsiteY16" fmla="*/ 626628 h 6765218"/>
                  <a:gd name="connsiteX17" fmla="*/ 2049346 w 5259479"/>
                  <a:gd name="connsiteY17" fmla="*/ 682471 h 6765218"/>
                  <a:gd name="connsiteX18" fmla="*/ 2029615 w 5259479"/>
                  <a:gd name="connsiteY18" fmla="*/ 739386 h 6765218"/>
                  <a:gd name="connsiteX19" fmla="*/ 2010382 w 5259479"/>
                  <a:gd name="connsiteY19" fmla="*/ 797137 h 6765218"/>
                  <a:gd name="connsiteX20" fmla="*/ 1991743 w 5259479"/>
                  <a:gd name="connsiteY20" fmla="*/ 855491 h 6765218"/>
                  <a:gd name="connsiteX21" fmla="*/ 1973797 w 5259479"/>
                  <a:gd name="connsiteY21" fmla="*/ 914215 h 6765218"/>
                  <a:gd name="connsiteX22" fmla="*/ 1956644 w 5259479"/>
                  <a:gd name="connsiteY22" fmla="*/ 973075 h 6765218"/>
                  <a:gd name="connsiteX23" fmla="*/ 1940383 w 5259479"/>
                  <a:gd name="connsiteY23" fmla="*/ 1031836 h 6765218"/>
                  <a:gd name="connsiteX24" fmla="*/ 1925111 w 5259479"/>
                  <a:gd name="connsiteY24" fmla="*/ 1090266 h 6765218"/>
                  <a:gd name="connsiteX25" fmla="*/ 1910928 w 5259479"/>
                  <a:gd name="connsiteY25" fmla="*/ 1148130 h 6765218"/>
                  <a:gd name="connsiteX26" fmla="*/ 1897932 w 5259479"/>
                  <a:gd name="connsiteY26" fmla="*/ 1205195 h 6765218"/>
                  <a:gd name="connsiteX27" fmla="*/ 1886222 w 5259479"/>
                  <a:gd name="connsiteY27" fmla="*/ 1261226 h 6765218"/>
                  <a:gd name="connsiteX28" fmla="*/ 1875896 w 5259479"/>
                  <a:gd name="connsiteY28" fmla="*/ 1315991 h 6765218"/>
                  <a:gd name="connsiteX29" fmla="*/ 1867055 w 5259479"/>
                  <a:gd name="connsiteY29" fmla="*/ 1369254 h 6765218"/>
                  <a:gd name="connsiteX30" fmla="*/ 1859795 w 5259479"/>
                  <a:gd name="connsiteY30" fmla="*/ 1420784 h 6765218"/>
                  <a:gd name="connsiteX31" fmla="*/ 1854216 w 5259479"/>
                  <a:gd name="connsiteY31" fmla="*/ 1470344 h 6765218"/>
                  <a:gd name="connsiteX32" fmla="*/ 1848370 w 5259479"/>
                  <a:gd name="connsiteY32" fmla="*/ 1517495 h 6765218"/>
                  <a:gd name="connsiteX33" fmla="*/ 1840064 w 5259479"/>
                  <a:gd name="connsiteY33" fmla="*/ 1564999 h 6765218"/>
                  <a:gd name="connsiteX34" fmla="*/ 1829446 w 5259479"/>
                  <a:gd name="connsiteY34" fmla="*/ 1612803 h 6765218"/>
                  <a:gd name="connsiteX35" fmla="*/ 1816665 w 5259479"/>
                  <a:gd name="connsiteY35" fmla="*/ 1660859 h 6765218"/>
                  <a:gd name="connsiteX36" fmla="*/ 1801871 w 5259479"/>
                  <a:gd name="connsiteY36" fmla="*/ 1709114 h 6765218"/>
                  <a:gd name="connsiteX37" fmla="*/ 1785213 w 5259479"/>
                  <a:gd name="connsiteY37" fmla="*/ 1757518 h 6765218"/>
                  <a:gd name="connsiteX38" fmla="*/ 1766840 w 5259479"/>
                  <a:gd name="connsiteY38" fmla="*/ 1806019 h 6765218"/>
                  <a:gd name="connsiteX39" fmla="*/ 1746901 w 5259479"/>
                  <a:gd name="connsiteY39" fmla="*/ 1854568 h 6765218"/>
                  <a:gd name="connsiteX40" fmla="*/ 1725546 w 5259479"/>
                  <a:gd name="connsiteY40" fmla="*/ 1903112 h 6765218"/>
                  <a:gd name="connsiteX41" fmla="*/ 1702923 w 5259479"/>
                  <a:gd name="connsiteY41" fmla="*/ 1951602 h 6765218"/>
                  <a:gd name="connsiteX42" fmla="*/ 1679182 w 5259479"/>
                  <a:gd name="connsiteY42" fmla="*/ 1999986 h 6765218"/>
                  <a:gd name="connsiteX43" fmla="*/ 1654471 w 5259479"/>
                  <a:gd name="connsiteY43" fmla="*/ 2048213 h 6765218"/>
                  <a:gd name="connsiteX44" fmla="*/ 1628941 w 5259479"/>
                  <a:gd name="connsiteY44" fmla="*/ 2096232 h 6765218"/>
                  <a:gd name="connsiteX45" fmla="*/ 1602740 w 5259479"/>
                  <a:gd name="connsiteY45" fmla="*/ 2143993 h 6765218"/>
                  <a:gd name="connsiteX46" fmla="*/ 1576017 w 5259479"/>
                  <a:gd name="connsiteY46" fmla="*/ 2191444 h 6765218"/>
                  <a:gd name="connsiteX47" fmla="*/ 1548922 w 5259479"/>
                  <a:gd name="connsiteY47" fmla="*/ 2238535 h 6765218"/>
                  <a:gd name="connsiteX48" fmla="*/ 1521604 w 5259479"/>
                  <a:gd name="connsiteY48" fmla="*/ 2285214 h 6765218"/>
                  <a:gd name="connsiteX49" fmla="*/ 1494211 w 5259479"/>
                  <a:gd name="connsiteY49" fmla="*/ 2331431 h 6765218"/>
                  <a:gd name="connsiteX50" fmla="*/ 1413080 w 5259479"/>
                  <a:gd name="connsiteY50" fmla="*/ 2466799 h 6765218"/>
                  <a:gd name="connsiteX51" fmla="*/ 1361356 w 5259479"/>
                  <a:gd name="connsiteY51" fmla="*/ 2553799 h 6765218"/>
                  <a:gd name="connsiteX52" fmla="*/ 1336651 w 5259479"/>
                  <a:gd name="connsiteY52" fmla="*/ 2596173 h 6765218"/>
                  <a:gd name="connsiteX53" fmla="*/ 1312916 w 5259479"/>
                  <a:gd name="connsiteY53" fmla="*/ 2637729 h 6765218"/>
                  <a:gd name="connsiteX54" fmla="*/ 1290299 w 5259479"/>
                  <a:gd name="connsiteY54" fmla="*/ 2678414 h 6765218"/>
                  <a:gd name="connsiteX55" fmla="*/ 1268952 w 5259479"/>
                  <a:gd name="connsiteY55" fmla="*/ 2718179 h 6765218"/>
                  <a:gd name="connsiteX56" fmla="*/ 1249021 w 5259479"/>
                  <a:gd name="connsiteY56" fmla="*/ 2756972 h 6765218"/>
                  <a:gd name="connsiteX57" fmla="*/ 1230658 w 5259479"/>
                  <a:gd name="connsiteY57" fmla="*/ 2794743 h 6765218"/>
                  <a:gd name="connsiteX58" fmla="*/ 1214010 w 5259479"/>
                  <a:gd name="connsiteY58" fmla="*/ 2831441 h 6765218"/>
                  <a:gd name="connsiteX59" fmla="*/ 1199227 w 5259479"/>
                  <a:gd name="connsiteY59" fmla="*/ 2867014 h 6765218"/>
                  <a:gd name="connsiteX60" fmla="*/ 1182861 w 5259479"/>
                  <a:gd name="connsiteY60" fmla="*/ 2908144 h 6765218"/>
                  <a:gd name="connsiteX61" fmla="*/ 1090179 w 5259479"/>
                  <a:gd name="connsiteY61" fmla="*/ 3137377 h 6765218"/>
                  <a:gd name="connsiteX62" fmla="*/ 1050646 w 5259479"/>
                  <a:gd name="connsiteY62" fmla="*/ 3237123 h 6765218"/>
                  <a:gd name="connsiteX63" fmla="*/ 1030910 w 5259479"/>
                  <a:gd name="connsiteY63" fmla="*/ 3288088 h 6765218"/>
                  <a:gd name="connsiteX64" fmla="*/ 1011381 w 5259479"/>
                  <a:gd name="connsiteY64" fmla="*/ 3339572 h 6765218"/>
                  <a:gd name="connsiteX65" fmla="*/ 992198 w 5259479"/>
                  <a:gd name="connsiteY65" fmla="*/ 3391415 h 6765218"/>
                  <a:gd name="connsiteX66" fmla="*/ 973501 w 5259479"/>
                  <a:gd name="connsiteY66" fmla="*/ 3443460 h 6765218"/>
                  <a:gd name="connsiteX67" fmla="*/ 955430 w 5259479"/>
                  <a:gd name="connsiteY67" fmla="*/ 3495547 h 6765218"/>
                  <a:gd name="connsiteX68" fmla="*/ 938124 w 5259479"/>
                  <a:gd name="connsiteY68" fmla="*/ 3547520 h 6765218"/>
                  <a:gd name="connsiteX69" fmla="*/ 921723 w 5259479"/>
                  <a:gd name="connsiteY69" fmla="*/ 3599220 h 6765218"/>
                  <a:gd name="connsiteX70" fmla="*/ 906366 w 5259479"/>
                  <a:gd name="connsiteY70" fmla="*/ 3650488 h 6765218"/>
                  <a:gd name="connsiteX71" fmla="*/ 892193 w 5259479"/>
                  <a:gd name="connsiteY71" fmla="*/ 3701167 h 6765218"/>
                  <a:gd name="connsiteX72" fmla="*/ 879343 w 5259479"/>
                  <a:gd name="connsiteY72" fmla="*/ 3751098 h 6765218"/>
                  <a:gd name="connsiteX73" fmla="*/ 867956 w 5259479"/>
                  <a:gd name="connsiteY73" fmla="*/ 3800123 h 6765218"/>
                  <a:gd name="connsiteX74" fmla="*/ 858172 w 5259479"/>
                  <a:gd name="connsiteY74" fmla="*/ 3848085 h 6765218"/>
                  <a:gd name="connsiteX75" fmla="*/ 850130 w 5259479"/>
                  <a:gd name="connsiteY75" fmla="*/ 3894824 h 6765218"/>
                  <a:gd name="connsiteX76" fmla="*/ 843970 w 5259479"/>
                  <a:gd name="connsiteY76" fmla="*/ 3940183 h 6765218"/>
                  <a:gd name="connsiteX77" fmla="*/ 839831 w 5259479"/>
                  <a:gd name="connsiteY77" fmla="*/ 3984003 h 6765218"/>
                  <a:gd name="connsiteX78" fmla="*/ 837853 w 5259479"/>
                  <a:gd name="connsiteY78" fmla="*/ 4026126 h 6765218"/>
                  <a:gd name="connsiteX79" fmla="*/ 838176 w 5259479"/>
                  <a:gd name="connsiteY79" fmla="*/ 4066395 h 6765218"/>
                  <a:gd name="connsiteX80" fmla="*/ 840939 w 5259479"/>
                  <a:gd name="connsiteY80" fmla="*/ 4104651 h 6765218"/>
                  <a:gd name="connsiteX81" fmla="*/ 846281 w 5259479"/>
                  <a:gd name="connsiteY81" fmla="*/ 4140735 h 6765218"/>
                  <a:gd name="connsiteX82" fmla="*/ 857292 w 5259479"/>
                  <a:gd name="connsiteY82" fmla="*/ 4199215 h 6765218"/>
                  <a:gd name="connsiteX83" fmla="*/ 868749 w 5259479"/>
                  <a:gd name="connsiteY83" fmla="*/ 4263465 h 6765218"/>
                  <a:gd name="connsiteX84" fmla="*/ 880013 w 5259479"/>
                  <a:gd name="connsiteY84" fmla="*/ 4333250 h 6765218"/>
                  <a:gd name="connsiteX85" fmla="*/ 890446 w 5259479"/>
                  <a:gd name="connsiteY85" fmla="*/ 4408334 h 6765218"/>
                  <a:gd name="connsiteX86" fmla="*/ 895153 w 5259479"/>
                  <a:gd name="connsiteY86" fmla="*/ 4447789 h 6765218"/>
                  <a:gd name="connsiteX87" fmla="*/ 899412 w 5259479"/>
                  <a:gd name="connsiteY87" fmla="*/ 4488481 h 6765218"/>
                  <a:gd name="connsiteX88" fmla="*/ 903146 w 5259479"/>
                  <a:gd name="connsiteY88" fmla="*/ 4530379 h 6765218"/>
                  <a:gd name="connsiteX89" fmla="*/ 906273 w 5259479"/>
                  <a:gd name="connsiteY89" fmla="*/ 4573455 h 6765218"/>
                  <a:gd name="connsiteX90" fmla="*/ 908714 w 5259479"/>
                  <a:gd name="connsiteY90" fmla="*/ 4617680 h 6765218"/>
                  <a:gd name="connsiteX91" fmla="*/ 910390 w 5259479"/>
                  <a:gd name="connsiteY91" fmla="*/ 4663022 h 6765218"/>
                  <a:gd name="connsiteX92" fmla="*/ 911220 w 5259479"/>
                  <a:gd name="connsiteY92" fmla="*/ 4709454 h 6765218"/>
                  <a:gd name="connsiteX93" fmla="*/ 911126 w 5259479"/>
                  <a:gd name="connsiteY93" fmla="*/ 4756946 h 6765218"/>
                  <a:gd name="connsiteX94" fmla="*/ 910027 w 5259479"/>
                  <a:gd name="connsiteY94" fmla="*/ 4805468 h 6765218"/>
                  <a:gd name="connsiteX95" fmla="*/ 907844 w 5259479"/>
                  <a:gd name="connsiteY95" fmla="*/ 4854990 h 6765218"/>
                  <a:gd name="connsiteX96" fmla="*/ 904496 w 5259479"/>
                  <a:gd name="connsiteY96" fmla="*/ 4905484 h 6765218"/>
                  <a:gd name="connsiteX97" fmla="*/ 899905 w 5259479"/>
                  <a:gd name="connsiteY97" fmla="*/ 4956920 h 6765218"/>
                  <a:gd name="connsiteX98" fmla="*/ 893990 w 5259479"/>
                  <a:gd name="connsiteY98" fmla="*/ 5009268 h 6765218"/>
                  <a:gd name="connsiteX99" fmla="*/ 886672 w 5259479"/>
                  <a:gd name="connsiteY99" fmla="*/ 5062500 h 6765218"/>
                  <a:gd name="connsiteX100" fmla="*/ 877871 w 5259479"/>
                  <a:gd name="connsiteY100" fmla="*/ 5116584 h 6765218"/>
                  <a:gd name="connsiteX101" fmla="*/ 867508 w 5259479"/>
                  <a:gd name="connsiteY101" fmla="*/ 5171493 h 6765218"/>
                  <a:gd name="connsiteX102" fmla="*/ 855502 w 5259479"/>
                  <a:gd name="connsiteY102" fmla="*/ 5227197 h 6765218"/>
                  <a:gd name="connsiteX103" fmla="*/ 841774 w 5259479"/>
                  <a:gd name="connsiteY103" fmla="*/ 5283665 h 6765218"/>
                  <a:gd name="connsiteX104" fmla="*/ 826244 w 5259479"/>
                  <a:gd name="connsiteY104" fmla="*/ 5340870 h 6765218"/>
                  <a:gd name="connsiteX105" fmla="*/ 808833 w 5259479"/>
                  <a:gd name="connsiteY105" fmla="*/ 5398780 h 6765218"/>
                  <a:gd name="connsiteX106" fmla="*/ 789461 w 5259479"/>
                  <a:gd name="connsiteY106" fmla="*/ 5457368 h 6765218"/>
                  <a:gd name="connsiteX107" fmla="*/ 768047 w 5259479"/>
                  <a:gd name="connsiteY107" fmla="*/ 5516603 h 6765218"/>
                  <a:gd name="connsiteX108" fmla="*/ 744513 w 5259479"/>
                  <a:gd name="connsiteY108" fmla="*/ 5576455 h 6765218"/>
                  <a:gd name="connsiteX109" fmla="*/ 718779 w 5259479"/>
                  <a:gd name="connsiteY109" fmla="*/ 5636897 h 6765218"/>
                  <a:gd name="connsiteX110" fmla="*/ 690765 w 5259479"/>
                  <a:gd name="connsiteY110" fmla="*/ 5697897 h 6765218"/>
                  <a:gd name="connsiteX111" fmla="*/ 660391 w 5259479"/>
                  <a:gd name="connsiteY111" fmla="*/ 5759427 h 6765218"/>
                  <a:gd name="connsiteX112" fmla="*/ 637466 w 5259479"/>
                  <a:gd name="connsiteY112" fmla="*/ 5803204 h 6765218"/>
                  <a:gd name="connsiteX113" fmla="*/ 613400 w 5259479"/>
                  <a:gd name="connsiteY113" fmla="*/ 5847006 h 6765218"/>
                  <a:gd name="connsiteX114" fmla="*/ 588263 w 5259479"/>
                  <a:gd name="connsiteY114" fmla="*/ 5890792 h 6765218"/>
                  <a:gd name="connsiteX115" fmla="*/ 562125 w 5259479"/>
                  <a:gd name="connsiteY115" fmla="*/ 5934520 h 6765218"/>
                  <a:gd name="connsiteX116" fmla="*/ 535055 w 5259479"/>
                  <a:gd name="connsiteY116" fmla="*/ 5978150 h 6765218"/>
                  <a:gd name="connsiteX117" fmla="*/ 507124 w 5259479"/>
                  <a:gd name="connsiteY117" fmla="*/ 6021642 h 6765218"/>
                  <a:gd name="connsiteX118" fmla="*/ 478401 w 5259479"/>
                  <a:gd name="connsiteY118" fmla="*/ 6064955 h 6765218"/>
                  <a:gd name="connsiteX119" fmla="*/ 448956 w 5259479"/>
                  <a:gd name="connsiteY119" fmla="*/ 6108049 h 6765218"/>
                  <a:gd name="connsiteX120" fmla="*/ 418859 w 5259479"/>
                  <a:gd name="connsiteY120" fmla="*/ 6150882 h 6765218"/>
                  <a:gd name="connsiteX121" fmla="*/ 388180 w 5259479"/>
                  <a:gd name="connsiteY121" fmla="*/ 6193414 h 6765218"/>
                  <a:gd name="connsiteX122" fmla="*/ 356987 w 5259479"/>
                  <a:gd name="connsiteY122" fmla="*/ 6235604 h 6765218"/>
                  <a:gd name="connsiteX123" fmla="*/ 325352 w 5259479"/>
                  <a:gd name="connsiteY123" fmla="*/ 6277412 h 6765218"/>
                  <a:gd name="connsiteX124" fmla="*/ 293344 w 5259479"/>
                  <a:gd name="connsiteY124" fmla="*/ 6318797 h 6765218"/>
                  <a:gd name="connsiteX125" fmla="*/ 261033 w 5259479"/>
                  <a:gd name="connsiteY125" fmla="*/ 6359719 h 6765218"/>
                  <a:gd name="connsiteX126" fmla="*/ 228488 w 5259479"/>
                  <a:gd name="connsiteY126" fmla="*/ 6400136 h 6765218"/>
                  <a:gd name="connsiteX127" fmla="*/ 195780 w 5259479"/>
                  <a:gd name="connsiteY127" fmla="*/ 6440009 h 6765218"/>
                  <a:gd name="connsiteX128" fmla="*/ 162978 w 5259479"/>
                  <a:gd name="connsiteY128" fmla="*/ 6479296 h 6765218"/>
                  <a:gd name="connsiteX129" fmla="*/ 130151 w 5259479"/>
                  <a:gd name="connsiteY129" fmla="*/ 6517957 h 6765218"/>
                  <a:gd name="connsiteX130" fmla="*/ 97371 w 5259479"/>
                  <a:gd name="connsiteY130" fmla="*/ 6555951 h 6765218"/>
                  <a:gd name="connsiteX131" fmla="*/ 64706 w 5259479"/>
                  <a:gd name="connsiteY131" fmla="*/ 6593237 h 6765218"/>
                  <a:gd name="connsiteX132" fmla="*/ 32226 w 5259479"/>
                  <a:gd name="connsiteY132" fmla="*/ 6629776 h 6765218"/>
                  <a:gd name="connsiteX133" fmla="*/ 0 w 5259479"/>
                  <a:gd name="connsiteY133" fmla="*/ 6736708 h 6765218"/>
                  <a:gd name="connsiteX134" fmla="*/ 3431816 w 5259479"/>
                  <a:gd name="connsiteY134" fmla="*/ 6765218 h 6765218"/>
                  <a:gd name="connsiteX135" fmla="*/ 3704930 w 5259479"/>
                  <a:gd name="connsiteY135" fmla="*/ 6622123 h 6765218"/>
                  <a:gd name="connsiteX136" fmla="*/ 4305088 w 5259479"/>
                  <a:gd name="connsiteY136" fmla="*/ 5827524 h 6765218"/>
                  <a:gd name="connsiteX137" fmla="*/ 4321265 w 5259479"/>
                  <a:gd name="connsiteY137" fmla="*/ 5821269 h 6765218"/>
                  <a:gd name="connsiteX138" fmla="*/ 4358883 w 5259479"/>
                  <a:gd name="connsiteY138" fmla="*/ 5801972 h 6765218"/>
                  <a:gd name="connsiteX139" fmla="*/ 4401577 w 5259479"/>
                  <a:gd name="connsiteY139" fmla="*/ 5768834 h 6765218"/>
                  <a:gd name="connsiteX140" fmla="*/ 4432977 w 5259479"/>
                  <a:gd name="connsiteY140" fmla="*/ 5721060 h 6765218"/>
                  <a:gd name="connsiteX141" fmla="*/ 4446334 w 5259479"/>
                  <a:gd name="connsiteY141" fmla="*/ 5692997 h 6765218"/>
                  <a:gd name="connsiteX142" fmla="*/ 4467324 w 5259479"/>
                  <a:gd name="connsiteY142" fmla="*/ 5658715 h 6765218"/>
                  <a:gd name="connsiteX143" fmla="*/ 4494642 w 5259479"/>
                  <a:gd name="connsiteY143" fmla="*/ 5619365 h 6765218"/>
                  <a:gd name="connsiteX144" fmla="*/ 4526983 w 5259479"/>
                  <a:gd name="connsiteY144" fmla="*/ 5576097 h 6765218"/>
                  <a:gd name="connsiteX145" fmla="*/ 4563041 w 5259479"/>
                  <a:gd name="connsiteY145" fmla="*/ 5530061 h 6765218"/>
                  <a:gd name="connsiteX146" fmla="*/ 4601511 w 5259479"/>
                  <a:gd name="connsiteY146" fmla="*/ 5482407 h 6765218"/>
                  <a:gd name="connsiteX147" fmla="*/ 4641089 w 5259479"/>
                  <a:gd name="connsiteY147" fmla="*/ 5434286 h 6765218"/>
                  <a:gd name="connsiteX148" fmla="*/ 4718346 w 5259479"/>
                  <a:gd name="connsiteY148" fmla="*/ 5341241 h 6765218"/>
                  <a:gd name="connsiteX149" fmla="*/ 4750147 w 5259479"/>
                  <a:gd name="connsiteY149" fmla="*/ 5301708 h 6765218"/>
                  <a:gd name="connsiteX150" fmla="*/ 4779429 w 5259479"/>
                  <a:gd name="connsiteY150" fmla="*/ 5262520 h 6765218"/>
                  <a:gd name="connsiteX151" fmla="*/ 4805842 w 5259479"/>
                  <a:gd name="connsiteY151" fmla="*/ 5223037 h 6765218"/>
                  <a:gd name="connsiteX152" fmla="*/ 4829040 w 5259479"/>
                  <a:gd name="connsiteY152" fmla="*/ 5182623 h 6765218"/>
                  <a:gd name="connsiteX153" fmla="*/ 4848675 w 5259479"/>
                  <a:gd name="connsiteY153" fmla="*/ 5140638 h 6765218"/>
                  <a:gd name="connsiteX154" fmla="*/ 4864397 w 5259479"/>
                  <a:gd name="connsiteY154" fmla="*/ 5096445 h 6765218"/>
                  <a:gd name="connsiteX155" fmla="*/ 4875860 w 5259479"/>
                  <a:gd name="connsiteY155" fmla="*/ 5049406 h 6765218"/>
                  <a:gd name="connsiteX156" fmla="*/ 4882716 w 5259479"/>
                  <a:gd name="connsiteY156" fmla="*/ 4998882 h 6765218"/>
                  <a:gd name="connsiteX157" fmla="*/ 4884615 w 5259479"/>
                  <a:gd name="connsiteY157" fmla="*/ 4944235 h 6765218"/>
                  <a:gd name="connsiteX158" fmla="*/ 4881211 w 5259479"/>
                  <a:gd name="connsiteY158" fmla="*/ 4884828 h 6765218"/>
                  <a:gd name="connsiteX159" fmla="*/ 4877518 w 5259479"/>
                  <a:gd name="connsiteY159" fmla="*/ 4832728 h 6765218"/>
                  <a:gd name="connsiteX160" fmla="*/ 4877761 w 5259479"/>
                  <a:gd name="connsiteY160" fmla="*/ 4788104 h 6765218"/>
                  <a:gd name="connsiteX161" fmla="*/ 4882253 w 5259479"/>
                  <a:gd name="connsiteY161" fmla="*/ 4749335 h 6765218"/>
                  <a:gd name="connsiteX162" fmla="*/ 4905234 w 5259479"/>
                  <a:gd name="connsiteY162" fmla="*/ 4682887 h 6765218"/>
                  <a:gd name="connsiteX163" fmla="*/ 4948967 w 5259479"/>
                  <a:gd name="connsiteY163" fmla="*/ 4620429 h 6765218"/>
                  <a:gd name="connsiteX164" fmla="*/ 4979398 w 5259479"/>
                  <a:gd name="connsiteY164" fmla="*/ 4586647 h 6765218"/>
                  <a:gd name="connsiteX165" fmla="*/ 5015956 w 5259479"/>
                  <a:gd name="connsiteY165" fmla="*/ 4549004 h 6765218"/>
                  <a:gd name="connsiteX166" fmla="*/ 5108706 w 5259479"/>
                  <a:gd name="connsiteY166" fmla="*/ 4455657 h 6765218"/>
                  <a:gd name="connsiteX167" fmla="*/ 5141040 w 5259479"/>
                  <a:gd name="connsiteY167" fmla="*/ 4419043 h 6765218"/>
                  <a:gd name="connsiteX168" fmla="*/ 5169194 w 5259479"/>
                  <a:gd name="connsiteY168" fmla="*/ 4379812 h 6765218"/>
                  <a:gd name="connsiteX169" fmla="*/ 5193289 w 5259479"/>
                  <a:gd name="connsiteY169" fmla="*/ 4338319 h 6765218"/>
                  <a:gd name="connsiteX170" fmla="*/ 5213449 w 5259479"/>
                  <a:gd name="connsiteY170" fmla="*/ 4294915 h 6765218"/>
                  <a:gd name="connsiteX171" fmla="*/ 5229794 w 5259479"/>
                  <a:gd name="connsiteY171" fmla="*/ 4249953 h 6765218"/>
                  <a:gd name="connsiteX172" fmla="*/ 5242448 w 5259479"/>
                  <a:gd name="connsiteY172" fmla="*/ 4203787 h 6765218"/>
                  <a:gd name="connsiteX173" fmla="*/ 5251532 w 5259479"/>
                  <a:gd name="connsiteY173" fmla="*/ 4156769 h 6765218"/>
                  <a:gd name="connsiteX174" fmla="*/ 5257168 w 5259479"/>
                  <a:gd name="connsiteY174" fmla="*/ 4109251 h 6765218"/>
                  <a:gd name="connsiteX175" fmla="*/ 5259478 w 5259479"/>
                  <a:gd name="connsiteY175" fmla="*/ 4061588 h 6765218"/>
                  <a:gd name="connsiteX176" fmla="*/ 5258584 w 5259479"/>
                  <a:gd name="connsiteY176" fmla="*/ 4014131 h 6765218"/>
                  <a:gd name="connsiteX177" fmla="*/ 5254609 w 5259479"/>
                  <a:gd name="connsiteY177" fmla="*/ 3967233 h 6765218"/>
                  <a:gd name="connsiteX178" fmla="*/ 5247674 w 5259479"/>
                  <a:gd name="connsiteY178" fmla="*/ 3921248 h 6765218"/>
                  <a:gd name="connsiteX179" fmla="*/ 5237902 w 5259479"/>
                  <a:gd name="connsiteY179" fmla="*/ 3876528 h 6765218"/>
                  <a:gd name="connsiteX180" fmla="*/ 5225414 w 5259479"/>
                  <a:gd name="connsiteY180" fmla="*/ 3833426 h 6765218"/>
                  <a:gd name="connsiteX181" fmla="*/ 5210333 w 5259479"/>
                  <a:gd name="connsiteY181" fmla="*/ 3792295 h 6765218"/>
                  <a:gd name="connsiteX182" fmla="*/ 5192781 w 5259479"/>
                  <a:gd name="connsiteY182" fmla="*/ 3753487 h 6765218"/>
                  <a:gd name="connsiteX183" fmla="*/ 5172879 w 5259479"/>
                  <a:gd name="connsiteY183" fmla="*/ 3717355 h 6765218"/>
                  <a:gd name="connsiteX184" fmla="*/ 5142505 w 5259479"/>
                  <a:gd name="connsiteY184" fmla="*/ 3666739 h 6765218"/>
                  <a:gd name="connsiteX185" fmla="*/ 5116501 w 5259479"/>
                  <a:gd name="connsiteY185" fmla="*/ 3621031 h 6765218"/>
                  <a:gd name="connsiteX186" fmla="*/ 5095056 w 5259479"/>
                  <a:gd name="connsiteY186" fmla="*/ 3578831 h 6765218"/>
                  <a:gd name="connsiteX187" fmla="*/ 5078361 w 5259479"/>
                  <a:gd name="connsiteY187" fmla="*/ 3538740 h 6765218"/>
                  <a:gd name="connsiteX188" fmla="*/ 5066605 w 5259479"/>
                  <a:gd name="connsiteY188" fmla="*/ 3499357 h 6765218"/>
                  <a:gd name="connsiteX189" fmla="*/ 5059977 w 5259479"/>
                  <a:gd name="connsiteY189" fmla="*/ 3459283 h 6765218"/>
                  <a:gd name="connsiteX190" fmla="*/ 5058668 w 5259479"/>
                  <a:gd name="connsiteY190" fmla="*/ 3417118 h 6765218"/>
                  <a:gd name="connsiteX191" fmla="*/ 5062867 w 5259479"/>
                  <a:gd name="connsiteY191" fmla="*/ 3371463 h 6765218"/>
                  <a:gd name="connsiteX192" fmla="*/ 5072763 w 5259479"/>
                  <a:gd name="connsiteY192" fmla="*/ 3320916 h 6765218"/>
                  <a:gd name="connsiteX193" fmla="*/ 5088547 w 5259479"/>
                  <a:gd name="connsiteY193" fmla="*/ 3264079 h 6765218"/>
                  <a:gd name="connsiteX194" fmla="*/ 5110408 w 5259479"/>
                  <a:gd name="connsiteY194" fmla="*/ 3199551 h 6765218"/>
                  <a:gd name="connsiteX195" fmla="*/ 5127289 w 5259479"/>
                  <a:gd name="connsiteY195" fmla="*/ 3145509 h 6765218"/>
                  <a:gd name="connsiteX196" fmla="*/ 5138976 w 5259479"/>
                  <a:gd name="connsiteY196" fmla="*/ 3091646 h 6765218"/>
                  <a:gd name="connsiteX197" fmla="*/ 5145790 w 5259479"/>
                  <a:gd name="connsiteY197" fmla="*/ 3038251 h 6765218"/>
                  <a:gd name="connsiteX198" fmla="*/ 5148055 w 5259479"/>
                  <a:gd name="connsiteY198" fmla="*/ 2985612 h 6765218"/>
                  <a:gd name="connsiteX199" fmla="*/ 5146091 w 5259479"/>
                  <a:gd name="connsiteY199" fmla="*/ 2934017 h 6765218"/>
                  <a:gd name="connsiteX200" fmla="*/ 5140222 w 5259479"/>
                  <a:gd name="connsiteY200" fmla="*/ 2883752 h 6765218"/>
                  <a:gd name="connsiteX201" fmla="*/ 5130769 w 5259479"/>
                  <a:gd name="connsiteY201" fmla="*/ 2835107 h 6765218"/>
                  <a:gd name="connsiteX202" fmla="*/ 5118054 w 5259479"/>
                  <a:gd name="connsiteY202" fmla="*/ 2788368 h 6765218"/>
                  <a:gd name="connsiteX203" fmla="*/ 5102401 w 5259479"/>
                  <a:gd name="connsiteY203" fmla="*/ 2743824 h 6765218"/>
                  <a:gd name="connsiteX204" fmla="*/ 5084130 w 5259479"/>
                  <a:gd name="connsiteY204" fmla="*/ 2701763 h 6765218"/>
                  <a:gd name="connsiteX205" fmla="*/ 5063564 w 5259479"/>
                  <a:gd name="connsiteY205" fmla="*/ 2662471 h 6765218"/>
                  <a:gd name="connsiteX206" fmla="*/ 5041026 w 5259479"/>
                  <a:gd name="connsiteY206" fmla="*/ 2626237 h 6765218"/>
                  <a:gd name="connsiteX207" fmla="*/ 5016837 w 5259479"/>
                  <a:gd name="connsiteY207" fmla="*/ 2593349 h 6765218"/>
                  <a:gd name="connsiteX208" fmla="*/ 4991320 w 5259479"/>
                  <a:gd name="connsiteY208" fmla="*/ 2564094 h 6765218"/>
                  <a:gd name="connsiteX209" fmla="*/ 4963874 w 5259479"/>
                  <a:gd name="connsiteY209" fmla="*/ 2533860 h 6765218"/>
                  <a:gd name="connsiteX210" fmla="*/ 4934022 w 5259479"/>
                  <a:gd name="connsiteY210" fmla="*/ 2498414 h 6765218"/>
                  <a:gd name="connsiteX211" fmla="*/ 4902270 w 5259479"/>
                  <a:gd name="connsiteY211" fmla="*/ 2458607 h 6765218"/>
                  <a:gd name="connsiteX212" fmla="*/ 4869122 w 5259479"/>
                  <a:gd name="connsiteY212" fmla="*/ 2415290 h 6765218"/>
                  <a:gd name="connsiteX213" fmla="*/ 4835086 w 5259479"/>
                  <a:gd name="connsiteY213" fmla="*/ 2369314 h 6765218"/>
                  <a:gd name="connsiteX214" fmla="*/ 4800666 w 5259479"/>
                  <a:gd name="connsiteY214" fmla="*/ 2321528 h 6765218"/>
                  <a:gd name="connsiteX215" fmla="*/ 4766368 w 5259479"/>
                  <a:gd name="connsiteY215" fmla="*/ 2272784 h 6765218"/>
                  <a:gd name="connsiteX216" fmla="*/ 4732698 w 5259479"/>
                  <a:gd name="connsiteY216" fmla="*/ 2223933 h 6765218"/>
                  <a:gd name="connsiteX217" fmla="*/ 4700161 w 5259479"/>
                  <a:gd name="connsiteY217" fmla="*/ 2175824 h 6765218"/>
                  <a:gd name="connsiteX218" fmla="*/ 4669264 w 5259479"/>
                  <a:gd name="connsiteY218" fmla="*/ 2129309 h 6765218"/>
                  <a:gd name="connsiteX219" fmla="*/ 4640512 w 5259479"/>
                  <a:gd name="connsiteY219" fmla="*/ 2085239 h 6765218"/>
                  <a:gd name="connsiteX220" fmla="*/ 4614410 w 5259479"/>
                  <a:gd name="connsiteY220" fmla="*/ 2044463 h 6765218"/>
                  <a:gd name="connsiteX221" fmla="*/ 4591465 w 5259479"/>
                  <a:gd name="connsiteY221" fmla="*/ 2007832 h 6765218"/>
                  <a:gd name="connsiteX222" fmla="*/ 4572182 w 5259479"/>
                  <a:gd name="connsiteY222" fmla="*/ 1976198 h 6765218"/>
                  <a:gd name="connsiteX223" fmla="*/ 4552133 w 5259479"/>
                  <a:gd name="connsiteY223" fmla="*/ 1945333 h 6765218"/>
                  <a:gd name="connsiteX224" fmla="*/ 4526360 w 5259479"/>
                  <a:gd name="connsiteY224" fmla="*/ 1910458 h 6765218"/>
                  <a:gd name="connsiteX225" fmla="*/ 4495283 w 5259479"/>
                  <a:gd name="connsiteY225" fmla="*/ 1872956 h 6765218"/>
                  <a:gd name="connsiteX226" fmla="*/ 4459325 w 5259479"/>
                  <a:gd name="connsiteY226" fmla="*/ 1834211 h 6765218"/>
                  <a:gd name="connsiteX227" fmla="*/ 4418907 w 5259479"/>
                  <a:gd name="connsiteY227" fmla="*/ 1795605 h 6765218"/>
                  <a:gd name="connsiteX228" fmla="*/ 4374451 w 5259479"/>
                  <a:gd name="connsiteY228" fmla="*/ 1758523 h 6765218"/>
                  <a:gd name="connsiteX229" fmla="*/ 4326381 w 5259479"/>
                  <a:gd name="connsiteY229" fmla="*/ 1724347 h 6765218"/>
                  <a:gd name="connsiteX230" fmla="*/ 4275116 w 5259479"/>
                  <a:gd name="connsiteY230" fmla="*/ 1694461 h 6765218"/>
                  <a:gd name="connsiteX231" fmla="*/ 4233206 w 5259479"/>
                  <a:gd name="connsiteY231" fmla="*/ 1676458 h 6765218"/>
                  <a:gd name="connsiteX232" fmla="*/ 4189408 w 5259479"/>
                  <a:gd name="connsiteY232" fmla="*/ 1664454 h 6765218"/>
                  <a:gd name="connsiteX233" fmla="*/ 4143774 w 5259479"/>
                  <a:gd name="connsiteY233" fmla="*/ 1657661 h 6765218"/>
                  <a:gd name="connsiteX234" fmla="*/ 4096357 w 5259479"/>
                  <a:gd name="connsiteY234" fmla="*/ 1655293 h 6765218"/>
                  <a:gd name="connsiteX235" fmla="*/ 4047208 w 5259479"/>
                  <a:gd name="connsiteY235" fmla="*/ 1656563 h 6765218"/>
                  <a:gd name="connsiteX236" fmla="*/ 3996381 w 5259479"/>
                  <a:gd name="connsiteY236" fmla="*/ 1660684 h 6765218"/>
                  <a:gd name="connsiteX237" fmla="*/ 3943927 w 5259479"/>
                  <a:gd name="connsiteY237" fmla="*/ 1666869 h 6765218"/>
                  <a:gd name="connsiteX238" fmla="*/ 3889899 w 5259479"/>
                  <a:gd name="connsiteY238" fmla="*/ 1674332 h 6765218"/>
                  <a:gd name="connsiteX239" fmla="*/ 3849844 w 5259479"/>
                  <a:gd name="connsiteY239" fmla="*/ 1680915 h 6765218"/>
                  <a:gd name="connsiteX240" fmla="*/ 3803943 w 5259479"/>
                  <a:gd name="connsiteY240" fmla="*/ 1690013 h 6765218"/>
                  <a:gd name="connsiteX241" fmla="*/ 3753659 w 5259479"/>
                  <a:gd name="connsiteY241" fmla="*/ 1701435 h 6765218"/>
                  <a:gd name="connsiteX242" fmla="*/ 3700450 w 5259479"/>
                  <a:gd name="connsiteY242" fmla="*/ 1714986 h 6765218"/>
                  <a:gd name="connsiteX243" fmla="*/ 3645777 w 5259479"/>
                  <a:gd name="connsiteY243" fmla="*/ 1730475 h 6765218"/>
                  <a:gd name="connsiteX244" fmla="*/ 3591102 w 5259479"/>
                  <a:gd name="connsiteY244" fmla="*/ 1747708 h 6765218"/>
                  <a:gd name="connsiteX245" fmla="*/ 3537883 w 5259479"/>
                  <a:gd name="connsiteY245" fmla="*/ 1766493 h 6765218"/>
                  <a:gd name="connsiteX246" fmla="*/ 3487583 w 5259479"/>
                  <a:gd name="connsiteY246" fmla="*/ 1786636 h 6765218"/>
                  <a:gd name="connsiteX247" fmla="*/ 3441660 w 5259479"/>
                  <a:gd name="connsiteY247" fmla="*/ 1807946 h 6765218"/>
                  <a:gd name="connsiteX248" fmla="*/ 3401576 w 5259479"/>
                  <a:gd name="connsiteY248" fmla="*/ 1830229 h 6765218"/>
                  <a:gd name="connsiteX249" fmla="*/ 3368791 w 5259479"/>
                  <a:gd name="connsiteY249" fmla="*/ 1853292 h 6765218"/>
                  <a:gd name="connsiteX250" fmla="*/ 3330960 w 5259479"/>
                  <a:gd name="connsiteY250" fmla="*/ 1900989 h 6765218"/>
                  <a:gd name="connsiteX251" fmla="*/ 3319469 w 5259479"/>
                  <a:gd name="connsiteY251" fmla="*/ 1949993 h 6765218"/>
                  <a:gd name="connsiteX252" fmla="*/ 3319347 w 5259479"/>
                  <a:gd name="connsiteY252" fmla="*/ 1993948 h 6765218"/>
                  <a:gd name="connsiteX253" fmla="*/ 3328667 w 5259479"/>
                  <a:gd name="connsiteY253" fmla="*/ 2035160 h 6765218"/>
                  <a:gd name="connsiteX254" fmla="*/ 3345502 w 5259479"/>
                  <a:gd name="connsiteY254" fmla="*/ 2075936 h 6765218"/>
                  <a:gd name="connsiteX255" fmla="*/ 3367923 w 5259479"/>
                  <a:gd name="connsiteY255" fmla="*/ 2118586 h 6765218"/>
                  <a:gd name="connsiteX256" fmla="*/ 3394003 w 5259479"/>
                  <a:gd name="connsiteY256" fmla="*/ 2165415 h 6765218"/>
                  <a:gd name="connsiteX257" fmla="*/ 3433641 w 5259479"/>
                  <a:gd name="connsiteY257" fmla="*/ 2200113 h 6765218"/>
                  <a:gd name="connsiteX258" fmla="*/ 3453362 w 5259479"/>
                  <a:gd name="connsiteY258" fmla="*/ 2191789 h 6765218"/>
                  <a:gd name="connsiteX259" fmla="*/ 3473678 w 5259479"/>
                  <a:gd name="connsiteY259" fmla="*/ 2170118 h 6765218"/>
                  <a:gd name="connsiteX260" fmla="*/ 3495082 w 5259479"/>
                  <a:gd name="connsiteY260" fmla="*/ 2137924 h 6765218"/>
                  <a:gd name="connsiteX261" fmla="*/ 3518070 w 5259479"/>
                  <a:gd name="connsiteY261" fmla="*/ 2098036 h 6765218"/>
                  <a:gd name="connsiteX262" fmla="*/ 3543136 w 5259479"/>
                  <a:gd name="connsiteY262" fmla="*/ 2053277 h 6765218"/>
                  <a:gd name="connsiteX263" fmla="*/ 3570774 w 5259479"/>
                  <a:gd name="connsiteY263" fmla="*/ 2006475 h 6765218"/>
                  <a:gd name="connsiteX264" fmla="*/ 3609189 w 5259479"/>
                  <a:gd name="connsiteY264" fmla="*/ 1951401 h 6765218"/>
                  <a:gd name="connsiteX265" fmla="*/ 3652233 w 5259479"/>
                  <a:gd name="connsiteY265" fmla="*/ 1899962 h 6765218"/>
                  <a:gd name="connsiteX266" fmla="*/ 3696320 w 5259479"/>
                  <a:gd name="connsiteY266" fmla="*/ 1854262 h 6765218"/>
                  <a:gd name="connsiteX267" fmla="*/ 3737863 w 5259479"/>
                  <a:gd name="connsiteY267" fmla="*/ 1816401 h 6765218"/>
                  <a:gd name="connsiteX268" fmla="*/ 3773275 w 5259479"/>
                  <a:gd name="connsiteY268" fmla="*/ 1788480 h 6765218"/>
                  <a:gd name="connsiteX269" fmla="*/ 3811363 w 5259479"/>
                  <a:gd name="connsiteY269" fmla="*/ 1770865 h 6765218"/>
                  <a:gd name="connsiteX270" fmla="*/ 3807581 w 5259479"/>
                  <a:gd name="connsiteY270" fmla="*/ 1782975 h 6765218"/>
                  <a:gd name="connsiteX271" fmla="*/ 3789949 w 5259479"/>
                  <a:gd name="connsiteY271" fmla="*/ 1806761 h 6765218"/>
                  <a:gd name="connsiteX272" fmla="*/ 3727478 w 5259479"/>
                  <a:gd name="connsiteY272" fmla="*/ 1882444 h 6765218"/>
                  <a:gd name="connsiteX273" fmla="*/ 3689808 w 5259479"/>
                  <a:gd name="connsiteY273" fmla="*/ 1930881 h 6765218"/>
                  <a:gd name="connsiteX274" fmla="*/ 3652630 w 5259479"/>
                  <a:gd name="connsiteY274" fmla="*/ 1984077 h 6765218"/>
                  <a:gd name="connsiteX275" fmla="*/ 3619529 w 5259479"/>
                  <a:gd name="connsiteY275" fmla="*/ 2040302 h 6765218"/>
                  <a:gd name="connsiteX276" fmla="*/ 3594091 w 5259479"/>
                  <a:gd name="connsiteY276" fmla="*/ 2097826 h 6765218"/>
                  <a:gd name="connsiteX277" fmla="*/ 3576110 w 5259479"/>
                  <a:gd name="connsiteY277" fmla="*/ 2164811 h 6765218"/>
                  <a:gd name="connsiteX278" fmla="*/ 3568102 w 5259479"/>
                  <a:gd name="connsiteY278" fmla="*/ 2229519 h 6765218"/>
                  <a:gd name="connsiteX279" fmla="*/ 3567497 w 5259479"/>
                  <a:gd name="connsiteY279" fmla="*/ 2289169 h 6765218"/>
                  <a:gd name="connsiteX280" fmla="*/ 3571725 w 5259479"/>
                  <a:gd name="connsiteY280" fmla="*/ 2340980 h 6765218"/>
                  <a:gd name="connsiteX281" fmla="*/ 3578217 w 5259479"/>
                  <a:gd name="connsiteY281" fmla="*/ 2382174 h 6765218"/>
                  <a:gd name="connsiteX282" fmla="*/ 3584404 w 5259479"/>
                  <a:gd name="connsiteY282" fmla="*/ 2409970 h 6765218"/>
                  <a:gd name="connsiteX283" fmla="*/ 3594365 w 5259479"/>
                  <a:gd name="connsiteY283" fmla="*/ 2446136 h 6765218"/>
                  <a:gd name="connsiteX284" fmla="*/ 3594457 w 5259479"/>
                  <a:gd name="connsiteY284" fmla="*/ 2467211 h 6765218"/>
                  <a:gd name="connsiteX285" fmla="*/ 3569997 w 5259479"/>
                  <a:gd name="connsiteY285" fmla="*/ 2502618 h 6765218"/>
                  <a:gd name="connsiteX286" fmla="*/ 3504392 w 5259479"/>
                  <a:gd name="connsiteY286" fmla="*/ 2535177 h 6765218"/>
                  <a:gd name="connsiteX287" fmla="*/ 3453052 w 5259479"/>
                  <a:gd name="connsiteY287" fmla="*/ 2552690 h 6765218"/>
                  <a:gd name="connsiteX288" fmla="*/ 3387697 w 5259479"/>
                  <a:gd name="connsiteY288" fmla="*/ 2572254 h 6765218"/>
                  <a:gd name="connsiteX289" fmla="*/ 3307083 w 5259479"/>
                  <a:gd name="connsiteY289" fmla="*/ 2594790 h 6765218"/>
                  <a:gd name="connsiteX290" fmla="*/ 3209967 w 5259479"/>
                  <a:gd name="connsiteY290" fmla="*/ 2621218 h 6765218"/>
                  <a:gd name="connsiteX291" fmla="*/ 3120813 w 5259479"/>
                  <a:gd name="connsiteY291" fmla="*/ 2643797 h 6765218"/>
                  <a:gd name="connsiteX292" fmla="*/ 3044871 w 5259479"/>
                  <a:gd name="connsiteY292" fmla="*/ 2659671 h 6765218"/>
                  <a:gd name="connsiteX293" fmla="*/ 2981089 w 5259479"/>
                  <a:gd name="connsiteY293" fmla="*/ 2669208 h 6765218"/>
                  <a:gd name="connsiteX294" fmla="*/ 2928417 w 5259479"/>
                  <a:gd name="connsiteY294" fmla="*/ 2672777 h 6765218"/>
                  <a:gd name="connsiteX295" fmla="*/ 2885804 w 5259479"/>
                  <a:gd name="connsiteY295" fmla="*/ 2670746 h 6765218"/>
                  <a:gd name="connsiteX296" fmla="*/ 2826555 w 5259479"/>
                  <a:gd name="connsiteY296" fmla="*/ 2651355 h 6765218"/>
                  <a:gd name="connsiteX297" fmla="*/ 2794938 w 5259479"/>
                  <a:gd name="connsiteY297" fmla="*/ 2613980 h 6765218"/>
                  <a:gd name="connsiteX298" fmla="*/ 2782548 w 5259479"/>
                  <a:gd name="connsiteY298" fmla="*/ 2561567 h 6765218"/>
                  <a:gd name="connsiteX299" fmla="*/ 2780712 w 5259479"/>
                  <a:gd name="connsiteY299" fmla="*/ 2506720 h 6765218"/>
                  <a:gd name="connsiteX300" fmla="*/ 2781287 w 5259479"/>
                  <a:gd name="connsiteY300" fmla="*/ 2469693 h 6765218"/>
                  <a:gd name="connsiteX301" fmla="*/ 2782872 w 5259479"/>
                  <a:gd name="connsiteY301" fmla="*/ 2427312 h 6765218"/>
                  <a:gd name="connsiteX302" fmla="*/ 2785477 w 5259479"/>
                  <a:gd name="connsiteY302" fmla="*/ 2380366 h 6765218"/>
                  <a:gd name="connsiteX303" fmla="*/ 2789113 w 5259479"/>
                  <a:gd name="connsiteY303" fmla="*/ 2329639 h 6765218"/>
                  <a:gd name="connsiteX304" fmla="*/ 2793791 w 5259479"/>
                  <a:gd name="connsiteY304" fmla="*/ 2275921 h 6765218"/>
                  <a:gd name="connsiteX305" fmla="*/ 2799522 w 5259479"/>
                  <a:gd name="connsiteY305" fmla="*/ 2219997 h 6765218"/>
                  <a:gd name="connsiteX306" fmla="*/ 2806316 w 5259479"/>
                  <a:gd name="connsiteY306" fmla="*/ 2162655 h 6765218"/>
                  <a:gd name="connsiteX307" fmla="*/ 2814183 w 5259479"/>
                  <a:gd name="connsiteY307" fmla="*/ 2104681 h 6765218"/>
                  <a:gd name="connsiteX308" fmla="*/ 2823136 w 5259479"/>
                  <a:gd name="connsiteY308" fmla="*/ 2046863 h 6765218"/>
                  <a:gd name="connsiteX309" fmla="*/ 2833183 w 5259479"/>
                  <a:gd name="connsiteY309" fmla="*/ 1989988 h 6765218"/>
                  <a:gd name="connsiteX310" fmla="*/ 2844337 w 5259479"/>
                  <a:gd name="connsiteY310" fmla="*/ 1934842 h 6765218"/>
                  <a:gd name="connsiteX311" fmla="*/ 2856608 w 5259479"/>
                  <a:gd name="connsiteY311" fmla="*/ 1882214 h 6765218"/>
                  <a:gd name="connsiteX312" fmla="*/ 2870006 w 5259479"/>
                  <a:gd name="connsiteY312" fmla="*/ 1832888 h 6765218"/>
                  <a:gd name="connsiteX313" fmla="*/ 2884542 w 5259479"/>
                  <a:gd name="connsiteY313" fmla="*/ 1787654 h 6765218"/>
                  <a:gd name="connsiteX314" fmla="*/ 2893309 w 5259479"/>
                  <a:gd name="connsiteY314" fmla="*/ 1761411 h 6765218"/>
                  <a:gd name="connsiteX315" fmla="*/ 2902302 w 5259479"/>
                  <a:gd name="connsiteY315" fmla="*/ 1731893 h 6765218"/>
                  <a:gd name="connsiteX316" fmla="*/ 2920679 w 5259479"/>
                  <a:gd name="connsiteY316" fmla="*/ 1663724 h 6765218"/>
                  <a:gd name="connsiteX317" fmla="*/ 2929920 w 5259479"/>
                  <a:gd name="connsiteY317" fmla="*/ 1625418 h 6765218"/>
                  <a:gd name="connsiteX318" fmla="*/ 2939101 w 5259479"/>
                  <a:gd name="connsiteY318" fmla="*/ 1584529 h 6765218"/>
                  <a:gd name="connsiteX319" fmla="*/ 2948148 w 5259479"/>
                  <a:gd name="connsiteY319" fmla="*/ 1541229 h 6765218"/>
                  <a:gd name="connsiteX320" fmla="*/ 2956991 w 5259479"/>
                  <a:gd name="connsiteY320" fmla="*/ 1495690 h 6765218"/>
                  <a:gd name="connsiteX321" fmla="*/ 2965557 w 5259479"/>
                  <a:gd name="connsiteY321" fmla="*/ 1448085 h 6765218"/>
                  <a:gd name="connsiteX322" fmla="*/ 2973775 w 5259479"/>
                  <a:gd name="connsiteY322" fmla="*/ 1398587 h 6765218"/>
                  <a:gd name="connsiteX323" fmla="*/ 2981573 w 5259479"/>
                  <a:gd name="connsiteY323" fmla="*/ 1347369 h 6765218"/>
                  <a:gd name="connsiteX324" fmla="*/ 2988880 w 5259479"/>
                  <a:gd name="connsiteY324" fmla="*/ 1294603 h 6765218"/>
                  <a:gd name="connsiteX325" fmla="*/ 2995622 w 5259479"/>
                  <a:gd name="connsiteY325" fmla="*/ 1240462 h 6765218"/>
                  <a:gd name="connsiteX326" fmla="*/ 3001730 w 5259479"/>
                  <a:gd name="connsiteY326" fmla="*/ 1185118 h 6765218"/>
                  <a:gd name="connsiteX327" fmla="*/ 3007130 w 5259479"/>
                  <a:gd name="connsiteY327" fmla="*/ 1128745 h 6765218"/>
                  <a:gd name="connsiteX328" fmla="*/ 3011751 w 5259479"/>
                  <a:gd name="connsiteY328" fmla="*/ 1071515 h 6765218"/>
                  <a:gd name="connsiteX329" fmla="*/ 3015521 w 5259479"/>
                  <a:gd name="connsiteY329" fmla="*/ 1013600 h 6765218"/>
                  <a:gd name="connsiteX330" fmla="*/ 3018369 w 5259479"/>
                  <a:gd name="connsiteY330" fmla="*/ 955173 h 6765218"/>
                  <a:gd name="connsiteX331" fmla="*/ 3020222 w 5259479"/>
                  <a:gd name="connsiteY331" fmla="*/ 896407 h 6765218"/>
                  <a:gd name="connsiteX332" fmla="*/ 3021009 w 5259479"/>
                  <a:gd name="connsiteY332" fmla="*/ 837475 h 6765218"/>
                  <a:gd name="connsiteX333" fmla="*/ 3020657 w 5259479"/>
                  <a:gd name="connsiteY333" fmla="*/ 778549 h 6765218"/>
                  <a:gd name="connsiteX334" fmla="*/ 3019096 w 5259479"/>
                  <a:gd name="connsiteY334" fmla="*/ 719802 h 6765218"/>
                  <a:gd name="connsiteX335" fmla="*/ 3016253 w 5259479"/>
                  <a:gd name="connsiteY335" fmla="*/ 661407 h 6765218"/>
                  <a:gd name="connsiteX336" fmla="*/ 3012057 w 5259479"/>
                  <a:gd name="connsiteY336" fmla="*/ 603536 h 6765218"/>
                  <a:gd name="connsiteX337" fmla="*/ 3006435 w 5259479"/>
                  <a:gd name="connsiteY337" fmla="*/ 546362 h 6765218"/>
                  <a:gd name="connsiteX338" fmla="*/ 2999316 w 5259479"/>
                  <a:gd name="connsiteY338" fmla="*/ 490057 h 6765218"/>
                  <a:gd name="connsiteX339" fmla="*/ 2990629 w 5259479"/>
                  <a:gd name="connsiteY339" fmla="*/ 434795 h 6765218"/>
                  <a:gd name="connsiteX340" fmla="*/ 2980300 w 5259479"/>
                  <a:gd name="connsiteY340" fmla="*/ 380748 h 6765218"/>
                  <a:gd name="connsiteX341" fmla="*/ 2963567 w 5259479"/>
                  <a:gd name="connsiteY341" fmla="*/ 313592 h 6765218"/>
                  <a:gd name="connsiteX342" fmla="*/ 2943322 w 5259479"/>
                  <a:gd name="connsiteY342" fmla="*/ 254182 h 6765218"/>
                  <a:gd name="connsiteX343" fmla="*/ 2919910 w 5259479"/>
                  <a:gd name="connsiteY343" fmla="*/ 202128 h 6765218"/>
                  <a:gd name="connsiteX344" fmla="*/ 2893678 w 5259479"/>
                  <a:gd name="connsiteY344" fmla="*/ 157037 h 6765218"/>
                  <a:gd name="connsiteX345" fmla="*/ 2864973 w 5259479"/>
                  <a:gd name="connsiteY345" fmla="*/ 118518 h 6765218"/>
                  <a:gd name="connsiteX346" fmla="*/ 2834140 w 5259479"/>
                  <a:gd name="connsiteY346" fmla="*/ 86179 h 6765218"/>
                  <a:gd name="connsiteX347" fmla="*/ 2801527 w 5259479"/>
                  <a:gd name="connsiteY347" fmla="*/ 59628 h 6765218"/>
                  <a:gd name="connsiteX348" fmla="*/ 2767479 w 5259479"/>
                  <a:gd name="connsiteY348" fmla="*/ 38475 h 6765218"/>
                  <a:gd name="connsiteX349" fmla="*/ 2732344 w 5259479"/>
                  <a:gd name="connsiteY349" fmla="*/ 22327 h 6765218"/>
                  <a:gd name="connsiteX350" fmla="*/ 2660196 w 5259479"/>
                  <a:gd name="connsiteY350" fmla="*/ 3482 h 6765218"/>
                  <a:gd name="connsiteX351" fmla="*/ 2623875 w 5259479"/>
                  <a:gd name="connsiteY351" fmla="*/ 1 h 6765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Lst>
                <a:rect l="l" t="t" r="r" b="b"/>
                <a:pathLst>
                  <a:path w="5259479" h="6765218">
                    <a:moveTo>
                      <a:pt x="2623875" y="1"/>
                    </a:moveTo>
                    <a:lnTo>
                      <a:pt x="2552475" y="2965"/>
                    </a:lnTo>
                    <a:lnTo>
                      <a:pt x="2485037" y="16553"/>
                    </a:lnTo>
                    <a:lnTo>
                      <a:pt x="2424334" y="37632"/>
                    </a:lnTo>
                    <a:lnTo>
                      <a:pt x="2373136" y="63069"/>
                    </a:lnTo>
                    <a:lnTo>
                      <a:pt x="2337723" y="88171"/>
                    </a:lnTo>
                    <a:lnTo>
                      <a:pt x="2306082" y="125125"/>
                    </a:lnTo>
                    <a:lnTo>
                      <a:pt x="2270898" y="178520"/>
                    </a:lnTo>
                    <a:lnTo>
                      <a:pt x="2232961" y="246483"/>
                    </a:lnTo>
                    <a:lnTo>
                      <a:pt x="2213207" y="285344"/>
                    </a:lnTo>
                    <a:lnTo>
                      <a:pt x="2193060" y="327146"/>
                    </a:lnTo>
                    <a:lnTo>
                      <a:pt x="2172620" y="371655"/>
                    </a:lnTo>
                    <a:lnTo>
                      <a:pt x="2151986" y="418638"/>
                    </a:lnTo>
                    <a:lnTo>
                      <a:pt x="2131255" y="467860"/>
                    </a:lnTo>
                    <a:lnTo>
                      <a:pt x="2110527" y="519089"/>
                    </a:lnTo>
                    <a:lnTo>
                      <a:pt x="2089900" y="572089"/>
                    </a:lnTo>
                    <a:lnTo>
                      <a:pt x="2069473" y="626628"/>
                    </a:lnTo>
                    <a:lnTo>
                      <a:pt x="2049346" y="682471"/>
                    </a:lnTo>
                    <a:lnTo>
                      <a:pt x="2029615" y="739386"/>
                    </a:lnTo>
                    <a:lnTo>
                      <a:pt x="2010382" y="797137"/>
                    </a:lnTo>
                    <a:lnTo>
                      <a:pt x="1991743" y="855491"/>
                    </a:lnTo>
                    <a:lnTo>
                      <a:pt x="1973797" y="914215"/>
                    </a:lnTo>
                    <a:lnTo>
                      <a:pt x="1956644" y="973075"/>
                    </a:lnTo>
                    <a:lnTo>
                      <a:pt x="1940383" y="1031836"/>
                    </a:lnTo>
                    <a:lnTo>
                      <a:pt x="1925111" y="1090266"/>
                    </a:lnTo>
                    <a:lnTo>
                      <a:pt x="1910928" y="1148130"/>
                    </a:lnTo>
                    <a:lnTo>
                      <a:pt x="1897932" y="1205195"/>
                    </a:lnTo>
                    <a:lnTo>
                      <a:pt x="1886222" y="1261226"/>
                    </a:lnTo>
                    <a:lnTo>
                      <a:pt x="1875896" y="1315991"/>
                    </a:lnTo>
                    <a:lnTo>
                      <a:pt x="1867055" y="1369254"/>
                    </a:lnTo>
                    <a:lnTo>
                      <a:pt x="1859795" y="1420784"/>
                    </a:lnTo>
                    <a:lnTo>
                      <a:pt x="1854216" y="1470344"/>
                    </a:lnTo>
                    <a:lnTo>
                      <a:pt x="1848370" y="1517495"/>
                    </a:lnTo>
                    <a:lnTo>
                      <a:pt x="1840064" y="1564999"/>
                    </a:lnTo>
                    <a:lnTo>
                      <a:pt x="1829446" y="1612803"/>
                    </a:lnTo>
                    <a:lnTo>
                      <a:pt x="1816665" y="1660859"/>
                    </a:lnTo>
                    <a:lnTo>
                      <a:pt x="1801871" y="1709114"/>
                    </a:lnTo>
                    <a:lnTo>
                      <a:pt x="1785213" y="1757518"/>
                    </a:lnTo>
                    <a:lnTo>
                      <a:pt x="1766840" y="1806019"/>
                    </a:lnTo>
                    <a:lnTo>
                      <a:pt x="1746901" y="1854568"/>
                    </a:lnTo>
                    <a:lnTo>
                      <a:pt x="1725546" y="1903112"/>
                    </a:lnTo>
                    <a:lnTo>
                      <a:pt x="1702923" y="1951602"/>
                    </a:lnTo>
                    <a:lnTo>
                      <a:pt x="1679182" y="1999986"/>
                    </a:lnTo>
                    <a:lnTo>
                      <a:pt x="1654471" y="2048213"/>
                    </a:lnTo>
                    <a:lnTo>
                      <a:pt x="1628941" y="2096232"/>
                    </a:lnTo>
                    <a:lnTo>
                      <a:pt x="1602740" y="2143993"/>
                    </a:lnTo>
                    <a:lnTo>
                      <a:pt x="1576017" y="2191444"/>
                    </a:lnTo>
                    <a:lnTo>
                      <a:pt x="1548922" y="2238535"/>
                    </a:lnTo>
                    <a:lnTo>
                      <a:pt x="1521604" y="2285214"/>
                    </a:lnTo>
                    <a:lnTo>
                      <a:pt x="1494211" y="2331431"/>
                    </a:lnTo>
                    <a:lnTo>
                      <a:pt x="1413080" y="2466799"/>
                    </a:lnTo>
                    <a:lnTo>
                      <a:pt x="1361356" y="2553799"/>
                    </a:lnTo>
                    <a:lnTo>
                      <a:pt x="1336651" y="2596173"/>
                    </a:lnTo>
                    <a:lnTo>
                      <a:pt x="1312916" y="2637729"/>
                    </a:lnTo>
                    <a:lnTo>
                      <a:pt x="1290299" y="2678414"/>
                    </a:lnTo>
                    <a:lnTo>
                      <a:pt x="1268952" y="2718179"/>
                    </a:lnTo>
                    <a:lnTo>
                      <a:pt x="1249021" y="2756972"/>
                    </a:lnTo>
                    <a:lnTo>
                      <a:pt x="1230658" y="2794743"/>
                    </a:lnTo>
                    <a:lnTo>
                      <a:pt x="1214010" y="2831441"/>
                    </a:lnTo>
                    <a:lnTo>
                      <a:pt x="1199227" y="2867014"/>
                    </a:lnTo>
                    <a:lnTo>
                      <a:pt x="1182861" y="2908144"/>
                    </a:lnTo>
                    <a:lnTo>
                      <a:pt x="1090179" y="3137377"/>
                    </a:lnTo>
                    <a:lnTo>
                      <a:pt x="1050646" y="3237123"/>
                    </a:lnTo>
                    <a:lnTo>
                      <a:pt x="1030910" y="3288088"/>
                    </a:lnTo>
                    <a:lnTo>
                      <a:pt x="1011381" y="3339572"/>
                    </a:lnTo>
                    <a:lnTo>
                      <a:pt x="992198" y="3391415"/>
                    </a:lnTo>
                    <a:lnTo>
                      <a:pt x="973501" y="3443460"/>
                    </a:lnTo>
                    <a:lnTo>
                      <a:pt x="955430" y="3495547"/>
                    </a:lnTo>
                    <a:lnTo>
                      <a:pt x="938124" y="3547520"/>
                    </a:lnTo>
                    <a:lnTo>
                      <a:pt x="921723" y="3599220"/>
                    </a:lnTo>
                    <a:lnTo>
                      <a:pt x="906366" y="3650488"/>
                    </a:lnTo>
                    <a:lnTo>
                      <a:pt x="892193" y="3701167"/>
                    </a:lnTo>
                    <a:lnTo>
                      <a:pt x="879343" y="3751098"/>
                    </a:lnTo>
                    <a:lnTo>
                      <a:pt x="867956" y="3800123"/>
                    </a:lnTo>
                    <a:lnTo>
                      <a:pt x="858172" y="3848085"/>
                    </a:lnTo>
                    <a:lnTo>
                      <a:pt x="850130" y="3894824"/>
                    </a:lnTo>
                    <a:lnTo>
                      <a:pt x="843970" y="3940183"/>
                    </a:lnTo>
                    <a:lnTo>
                      <a:pt x="839831" y="3984003"/>
                    </a:lnTo>
                    <a:cubicBezTo>
                      <a:pt x="839172" y="3998044"/>
                      <a:pt x="838512" y="4012085"/>
                      <a:pt x="837853" y="4026126"/>
                    </a:cubicBezTo>
                    <a:cubicBezTo>
                      <a:pt x="837961" y="4039549"/>
                      <a:pt x="838068" y="4052972"/>
                      <a:pt x="838176" y="4066395"/>
                    </a:cubicBezTo>
                    <a:lnTo>
                      <a:pt x="840939" y="4104651"/>
                    </a:lnTo>
                    <a:lnTo>
                      <a:pt x="846281" y="4140735"/>
                    </a:lnTo>
                    <a:lnTo>
                      <a:pt x="857292" y="4199215"/>
                    </a:lnTo>
                    <a:lnTo>
                      <a:pt x="868749" y="4263465"/>
                    </a:lnTo>
                    <a:lnTo>
                      <a:pt x="880013" y="4333250"/>
                    </a:lnTo>
                    <a:lnTo>
                      <a:pt x="890446" y="4408334"/>
                    </a:lnTo>
                    <a:lnTo>
                      <a:pt x="895153" y="4447789"/>
                    </a:lnTo>
                    <a:lnTo>
                      <a:pt x="899412" y="4488481"/>
                    </a:lnTo>
                    <a:lnTo>
                      <a:pt x="903146" y="4530379"/>
                    </a:lnTo>
                    <a:lnTo>
                      <a:pt x="906273" y="4573455"/>
                    </a:lnTo>
                    <a:lnTo>
                      <a:pt x="908714" y="4617680"/>
                    </a:lnTo>
                    <a:cubicBezTo>
                      <a:pt x="909273" y="4632794"/>
                      <a:pt x="909831" y="4647908"/>
                      <a:pt x="910390" y="4663022"/>
                    </a:cubicBezTo>
                    <a:cubicBezTo>
                      <a:pt x="910667" y="4678499"/>
                      <a:pt x="910943" y="4693977"/>
                      <a:pt x="911220" y="4709454"/>
                    </a:cubicBezTo>
                    <a:cubicBezTo>
                      <a:pt x="911189" y="4725285"/>
                      <a:pt x="911157" y="4741115"/>
                      <a:pt x="911126" y="4756946"/>
                    </a:cubicBezTo>
                    <a:cubicBezTo>
                      <a:pt x="910760" y="4773120"/>
                      <a:pt x="910393" y="4789294"/>
                      <a:pt x="910027" y="4805468"/>
                    </a:cubicBezTo>
                    <a:cubicBezTo>
                      <a:pt x="909299" y="4821975"/>
                      <a:pt x="908572" y="4838483"/>
                      <a:pt x="907844" y="4854990"/>
                    </a:cubicBezTo>
                    <a:lnTo>
                      <a:pt x="904496" y="4905484"/>
                    </a:lnTo>
                    <a:lnTo>
                      <a:pt x="899905" y="4956920"/>
                    </a:lnTo>
                    <a:lnTo>
                      <a:pt x="893990" y="5009268"/>
                    </a:lnTo>
                    <a:lnTo>
                      <a:pt x="886672" y="5062500"/>
                    </a:lnTo>
                    <a:lnTo>
                      <a:pt x="877871" y="5116584"/>
                    </a:lnTo>
                    <a:lnTo>
                      <a:pt x="867508" y="5171493"/>
                    </a:lnTo>
                    <a:lnTo>
                      <a:pt x="855502" y="5227197"/>
                    </a:lnTo>
                    <a:lnTo>
                      <a:pt x="841774" y="5283665"/>
                    </a:lnTo>
                    <a:lnTo>
                      <a:pt x="826244" y="5340870"/>
                    </a:lnTo>
                    <a:lnTo>
                      <a:pt x="808833" y="5398780"/>
                    </a:lnTo>
                    <a:lnTo>
                      <a:pt x="789461" y="5457368"/>
                    </a:lnTo>
                    <a:lnTo>
                      <a:pt x="768047" y="5516603"/>
                    </a:lnTo>
                    <a:lnTo>
                      <a:pt x="744513" y="5576455"/>
                    </a:lnTo>
                    <a:lnTo>
                      <a:pt x="718779" y="5636897"/>
                    </a:lnTo>
                    <a:lnTo>
                      <a:pt x="690765" y="5697897"/>
                    </a:lnTo>
                    <a:lnTo>
                      <a:pt x="660391" y="5759427"/>
                    </a:lnTo>
                    <a:lnTo>
                      <a:pt x="637466" y="5803204"/>
                    </a:lnTo>
                    <a:lnTo>
                      <a:pt x="613400" y="5847006"/>
                    </a:lnTo>
                    <a:lnTo>
                      <a:pt x="588263" y="5890792"/>
                    </a:lnTo>
                    <a:lnTo>
                      <a:pt x="562125" y="5934520"/>
                    </a:lnTo>
                    <a:lnTo>
                      <a:pt x="535055" y="5978150"/>
                    </a:lnTo>
                    <a:lnTo>
                      <a:pt x="507124" y="6021642"/>
                    </a:lnTo>
                    <a:lnTo>
                      <a:pt x="478401" y="6064955"/>
                    </a:lnTo>
                    <a:lnTo>
                      <a:pt x="448956" y="6108049"/>
                    </a:lnTo>
                    <a:lnTo>
                      <a:pt x="418859" y="6150882"/>
                    </a:lnTo>
                    <a:lnTo>
                      <a:pt x="388180" y="6193414"/>
                    </a:lnTo>
                    <a:lnTo>
                      <a:pt x="356987" y="6235604"/>
                    </a:lnTo>
                    <a:lnTo>
                      <a:pt x="325352" y="6277412"/>
                    </a:lnTo>
                    <a:lnTo>
                      <a:pt x="293344" y="6318797"/>
                    </a:lnTo>
                    <a:lnTo>
                      <a:pt x="261033" y="6359719"/>
                    </a:lnTo>
                    <a:lnTo>
                      <a:pt x="228488" y="6400136"/>
                    </a:lnTo>
                    <a:lnTo>
                      <a:pt x="195780" y="6440009"/>
                    </a:lnTo>
                    <a:lnTo>
                      <a:pt x="162978" y="6479296"/>
                    </a:lnTo>
                    <a:lnTo>
                      <a:pt x="130151" y="6517957"/>
                    </a:lnTo>
                    <a:lnTo>
                      <a:pt x="97371" y="6555951"/>
                    </a:lnTo>
                    <a:lnTo>
                      <a:pt x="64706" y="6593237"/>
                    </a:lnTo>
                    <a:lnTo>
                      <a:pt x="32226" y="6629776"/>
                    </a:lnTo>
                    <a:lnTo>
                      <a:pt x="0" y="6736708"/>
                    </a:lnTo>
                    <a:lnTo>
                      <a:pt x="3431816" y="6765218"/>
                    </a:lnTo>
                    <a:lnTo>
                      <a:pt x="3704930" y="6622123"/>
                    </a:lnTo>
                    <a:lnTo>
                      <a:pt x="4305088" y="5827524"/>
                    </a:lnTo>
                    <a:lnTo>
                      <a:pt x="4321265" y="5821269"/>
                    </a:lnTo>
                    <a:lnTo>
                      <a:pt x="4358883" y="5801972"/>
                    </a:lnTo>
                    <a:lnTo>
                      <a:pt x="4401577" y="5768834"/>
                    </a:lnTo>
                    <a:lnTo>
                      <a:pt x="4432977" y="5721060"/>
                    </a:lnTo>
                    <a:lnTo>
                      <a:pt x="4446334" y="5692997"/>
                    </a:lnTo>
                    <a:lnTo>
                      <a:pt x="4467324" y="5658715"/>
                    </a:lnTo>
                    <a:lnTo>
                      <a:pt x="4494642" y="5619365"/>
                    </a:lnTo>
                    <a:lnTo>
                      <a:pt x="4526983" y="5576097"/>
                    </a:lnTo>
                    <a:lnTo>
                      <a:pt x="4563041" y="5530061"/>
                    </a:lnTo>
                    <a:lnTo>
                      <a:pt x="4601511" y="5482407"/>
                    </a:lnTo>
                    <a:lnTo>
                      <a:pt x="4641089" y="5434286"/>
                    </a:lnTo>
                    <a:lnTo>
                      <a:pt x="4718346" y="5341241"/>
                    </a:lnTo>
                    <a:lnTo>
                      <a:pt x="4750147" y="5301708"/>
                    </a:lnTo>
                    <a:lnTo>
                      <a:pt x="4779429" y="5262520"/>
                    </a:lnTo>
                    <a:lnTo>
                      <a:pt x="4805842" y="5223037"/>
                    </a:lnTo>
                    <a:lnTo>
                      <a:pt x="4829040" y="5182623"/>
                    </a:lnTo>
                    <a:lnTo>
                      <a:pt x="4848675" y="5140638"/>
                    </a:lnTo>
                    <a:lnTo>
                      <a:pt x="4864397" y="5096445"/>
                    </a:lnTo>
                    <a:lnTo>
                      <a:pt x="4875860" y="5049406"/>
                    </a:lnTo>
                    <a:lnTo>
                      <a:pt x="4882716" y="4998882"/>
                    </a:lnTo>
                    <a:lnTo>
                      <a:pt x="4884615" y="4944235"/>
                    </a:lnTo>
                    <a:lnTo>
                      <a:pt x="4881211" y="4884828"/>
                    </a:lnTo>
                    <a:lnTo>
                      <a:pt x="4877518" y="4832728"/>
                    </a:lnTo>
                    <a:lnTo>
                      <a:pt x="4877761" y="4788104"/>
                    </a:lnTo>
                    <a:lnTo>
                      <a:pt x="4882253" y="4749335"/>
                    </a:lnTo>
                    <a:lnTo>
                      <a:pt x="4905234" y="4682887"/>
                    </a:lnTo>
                    <a:lnTo>
                      <a:pt x="4948967" y="4620429"/>
                    </a:lnTo>
                    <a:lnTo>
                      <a:pt x="4979398" y="4586647"/>
                    </a:lnTo>
                    <a:lnTo>
                      <a:pt x="5015956" y="4549004"/>
                    </a:lnTo>
                    <a:lnTo>
                      <a:pt x="5108706" y="4455657"/>
                    </a:lnTo>
                    <a:lnTo>
                      <a:pt x="5141040" y="4419043"/>
                    </a:lnTo>
                    <a:lnTo>
                      <a:pt x="5169194" y="4379812"/>
                    </a:lnTo>
                    <a:lnTo>
                      <a:pt x="5193289" y="4338319"/>
                    </a:lnTo>
                    <a:lnTo>
                      <a:pt x="5213449" y="4294915"/>
                    </a:lnTo>
                    <a:lnTo>
                      <a:pt x="5229794" y="4249953"/>
                    </a:lnTo>
                    <a:lnTo>
                      <a:pt x="5242448" y="4203787"/>
                    </a:lnTo>
                    <a:lnTo>
                      <a:pt x="5251532" y="4156769"/>
                    </a:lnTo>
                    <a:lnTo>
                      <a:pt x="5257168" y="4109251"/>
                    </a:lnTo>
                    <a:lnTo>
                      <a:pt x="5259478" y="4061588"/>
                    </a:lnTo>
                    <a:lnTo>
                      <a:pt x="5258584" y="4014131"/>
                    </a:lnTo>
                    <a:lnTo>
                      <a:pt x="5254609" y="3967233"/>
                    </a:lnTo>
                    <a:lnTo>
                      <a:pt x="5247674" y="3921248"/>
                    </a:lnTo>
                    <a:lnTo>
                      <a:pt x="5237902" y="3876528"/>
                    </a:lnTo>
                    <a:lnTo>
                      <a:pt x="5225414" y="3833426"/>
                    </a:lnTo>
                    <a:lnTo>
                      <a:pt x="5210333" y="3792295"/>
                    </a:lnTo>
                    <a:lnTo>
                      <a:pt x="5192781" y="3753487"/>
                    </a:lnTo>
                    <a:lnTo>
                      <a:pt x="5172879" y="3717355"/>
                    </a:lnTo>
                    <a:lnTo>
                      <a:pt x="5142505" y="3666739"/>
                    </a:lnTo>
                    <a:lnTo>
                      <a:pt x="5116501" y="3621031"/>
                    </a:lnTo>
                    <a:lnTo>
                      <a:pt x="5095056" y="3578831"/>
                    </a:lnTo>
                    <a:lnTo>
                      <a:pt x="5078361" y="3538740"/>
                    </a:lnTo>
                    <a:lnTo>
                      <a:pt x="5066605" y="3499357"/>
                    </a:lnTo>
                    <a:lnTo>
                      <a:pt x="5059977" y="3459283"/>
                    </a:lnTo>
                    <a:cubicBezTo>
                      <a:pt x="5059541" y="3445228"/>
                      <a:pt x="5059104" y="3431173"/>
                      <a:pt x="5058668" y="3417118"/>
                    </a:cubicBezTo>
                    <a:lnTo>
                      <a:pt x="5062867" y="3371463"/>
                    </a:lnTo>
                    <a:lnTo>
                      <a:pt x="5072763" y="3320916"/>
                    </a:lnTo>
                    <a:lnTo>
                      <a:pt x="5088547" y="3264079"/>
                    </a:lnTo>
                    <a:lnTo>
                      <a:pt x="5110408" y="3199551"/>
                    </a:lnTo>
                    <a:lnTo>
                      <a:pt x="5127289" y="3145509"/>
                    </a:lnTo>
                    <a:lnTo>
                      <a:pt x="5138976" y="3091646"/>
                    </a:lnTo>
                    <a:lnTo>
                      <a:pt x="5145790" y="3038251"/>
                    </a:lnTo>
                    <a:lnTo>
                      <a:pt x="5148055" y="2985612"/>
                    </a:lnTo>
                    <a:cubicBezTo>
                      <a:pt x="5147400" y="2968414"/>
                      <a:pt x="5146746" y="2951215"/>
                      <a:pt x="5146091" y="2934017"/>
                    </a:cubicBezTo>
                    <a:lnTo>
                      <a:pt x="5140222" y="2883752"/>
                    </a:lnTo>
                    <a:lnTo>
                      <a:pt x="5130769" y="2835107"/>
                    </a:lnTo>
                    <a:lnTo>
                      <a:pt x="5118054" y="2788368"/>
                    </a:lnTo>
                    <a:lnTo>
                      <a:pt x="5102401" y="2743824"/>
                    </a:lnTo>
                    <a:lnTo>
                      <a:pt x="5084130" y="2701763"/>
                    </a:lnTo>
                    <a:lnTo>
                      <a:pt x="5063564" y="2662471"/>
                    </a:lnTo>
                    <a:lnTo>
                      <a:pt x="5041026" y="2626237"/>
                    </a:lnTo>
                    <a:lnTo>
                      <a:pt x="5016837" y="2593349"/>
                    </a:lnTo>
                    <a:lnTo>
                      <a:pt x="4991320" y="2564094"/>
                    </a:lnTo>
                    <a:lnTo>
                      <a:pt x="4963874" y="2533860"/>
                    </a:lnTo>
                    <a:lnTo>
                      <a:pt x="4934022" y="2498414"/>
                    </a:lnTo>
                    <a:lnTo>
                      <a:pt x="4902270" y="2458607"/>
                    </a:lnTo>
                    <a:lnTo>
                      <a:pt x="4869122" y="2415290"/>
                    </a:lnTo>
                    <a:lnTo>
                      <a:pt x="4835086" y="2369314"/>
                    </a:lnTo>
                    <a:lnTo>
                      <a:pt x="4800666" y="2321528"/>
                    </a:lnTo>
                    <a:lnTo>
                      <a:pt x="4766368" y="2272784"/>
                    </a:lnTo>
                    <a:lnTo>
                      <a:pt x="4732698" y="2223933"/>
                    </a:lnTo>
                    <a:lnTo>
                      <a:pt x="4700161" y="2175824"/>
                    </a:lnTo>
                    <a:lnTo>
                      <a:pt x="4669264" y="2129309"/>
                    </a:lnTo>
                    <a:lnTo>
                      <a:pt x="4640512" y="2085239"/>
                    </a:lnTo>
                    <a:lnTo>
                      <a:pt x="4614410" y="2044463"/>
                    </a:lnTo>
                    <a:lnTo>
                      <a:pt x="4591465" y="2007832"/>
                    </a:lnTo>
                    <a:lnTo>
                      <a:pt x="4572182" y="1976198"/>
                    </a:lnTo>
                    <a:lnTo>
                      <a:pt x="4552133" y="1945333"/>
                    </a:lnTo>
                    <a:lnTo>
                      <a:pt x="4526360" y="1910458"/>
                    </a:lnTo>
                    <a:lnTo>
                      <a:pt x="4495283" y="1872956"/>
                    </a:lnTo>
                    <a:lnTo>
                      <a:pt x="4459325" y="1834211"/>
                    </a:lnTo>
                    <a:lnTo>
                      <a:pt x="4418907" y="1795605"/>
                    </a:lnTo>
                    <a:lnTo>
                      <a:pt x="4374451" y="1758523"/>
                    </a:lnTo>
                    <a:lnTo>
                      <a:pt x="4326381" y="1724347"/>
                    </a:lnTo>
                    <a:lnTo>
                      <a:pt x="4275116" y="1694461"/>
                    </a:lnTo>
                    <a:lnTo>
                      <a:pt x="4233206" y="1676458"/>
                    </a:lnTo>
                    <a:lnTo>
                      <a:pt x="4189408" y="1664454"/>
                    </a:lnTo>
                    <a:lnTo>
                      <a:pt x="4143774" y="1657661"/>
                    </a:lnTo>
                    <a:lnTo>
                      <a:pt x="4096357" y="1655293"/>
                    </a:lnTo>
                    <a:lnTo>
                      <a:pt x="4047208" y="1656563"/>
                    </a:lnTo>
                    <a:lnTo>
                      <a:pt x="3996381" y="1660684"/>
                    </a:lnTo>
                    <a:lnTo>
                      <a:pt x="3943927" y="1666869"/>
                    </a:lnTo>
                    <a:lnTo>
                      <a:pt x="3889899" y="1674332"/>
                    </a:lnTo>
                    <a:lnTo>
                      <a:pt x="3849844" y="1680915"/>
                    </a:lnTo>
                    <a:lnTo>
                      <a:pt x="3803943" y="1690013"/>
                    </a:lnTo>
                    <a:lnTo>
                      <a:pt x="3753659" y="1701435"/>
                    </a:lnTo>
                    <a:lnTo>
                      <a:pt x="3700450" y="1714986"/>
                    </a:lnTo>
                    <a:lnTo>
                      <a:pt x="3645777" y="1730475"/>
                    </a:lnTo>
                    <a:lnTo>
                      <a:pt x="3591102" y="1747708"/>
                    </a:lnTo>
                    <a:lnTo>
                      <a:pt x="3537883" y="1766493"/>
                    </a:lnTo>
                    <a:lnTo>
                      <a:pt x="3487583" y="1786636"/>
                    </a:lnTo>
                    <a:lnTo>
                      <a:pt x="3441660" y="1807946"/>
                    </a:lnTo>
                    <a:lnTo>
                      <a:pt x="3401576" y="1830229"/>
                    </a:lnTo>
                    <a:lnTo>
                      <a:pt x="3368791" y="1853292"/>
                    </a:lnTo>
                    <a:lnTo>
                      <a:pt x="3330960" y="1900989"/>
                    </a:lnTo>
                    <a:lnTo>
                      <a:pt x="3319469" y="1949993"/>
                    </a:lnTo>
                    <a:cubicBezTo>
                      <a:pt x="3319428" y="1964645"/>
                      <a:pt x="3319388" y="1979296"/>
                      <a:pt x="3319347" y="1993948"/>
                    </a:cubicBezTo>
                    <a:lnTo>
                      <a:pt x="3328667" y="2035160"/>
                    </a:lnTo>
                    <a:lnTo>
                      <a:pt x="3345502" y="2075936"/>
                    </a:lnTo>
                    <a:lnTo>
                      <a:pt x="3367923" y="2118586"/>
                    </a:lnTo>
                    <a:lnTo>
                      <a:pt x="3394003" y="2165415"/>
                    </a:lnTo>
                    <a:lnTo>
                      <a:pt x="3433641" y="2200113"/>
                    </a:lnTo>
                    <a:lnTo>
                      <a:pt x="3453362" y="2191789"/>
                    </a:lnTo>
                    <a:lnTo>
                      <a:pt x="3473678" y="2170118"/>
                    </a:lnTo>
                    <a:lnTo>
                      <a:pt x="3495082" y="2137924"/>
                    </a:lnTo>
                    <a:lnTo>
                      <a:pt x="3518070" y="2098036"/>
                    </a:lnTo>
                    <a:lnTo>
                      <a:pt x="3543136" y="2053277"/>
                    </a:lnTo>
                    <a:lnTo>
                      <a:pt x="3570774" y="2006475"/>
                    </a:lnTo>
                    <a:lnTo>
                      <a:pt x="3609189" y="1951401"/>
                    </a:lnTo>
                    <a:lnTo>
                      <a:pt x="3652233" y="1899962"/>
                    </a:lnTo>
                    <a:lnTo>
                      <a:pt x="3696320" y="1854262"/>
                    </a:lnTo>
                    <a:lnTo>
                      <a:pt x="3737863" y="1816401"/>
                    </a:lnTo>
                    <a:lnTo>
                      <a:pt x="3773275" y="1788480"/>
                    </a:lnTo>
                    <a:lnTo>
                      <a:pt x="3811363" y="1770865"/>
                    </a:lnTo>
                    <a:lnTo>
                      <a:pt x="3807581" y="1782975"/>
                    </a:lnTo>
                    <a:lnTo>
                      <a:pt x="3789949" y="1806761"/>
                    </a:lnTo>
                    <a:lnTo>
                      <a:pt x="3727478" y="1882444"/>
                    </a:lnTo>
                    <a:lnTo>
                      <a:pt x="3689808" y="1930881"/>
                    </a:lnTo>
                    <a:lnTo>
                      <a:pt x="3652630" y="1984077"/>
                    </a:lnTo>
                    <a:lnTo>
                      <a:pt x="3619529" y="2040302"/>
                    </a:lnTo>
                    <a:lnTo>
                      <a:pt x="3594091" y="2097826"/>
                    </a:lnTo>
                    <a:lnTo>
                      <a:pt x="3576110" y="2164811"/>
                    </a:lnTo>
                    <a:lnTo>
                      <a:pt x="3568102" y="2229519"/>
                    </a:lnTo>
                    <a:cubicBezTo>
                      <a:pt x="3567900" y="2249402"/>
                      <a:pt x="3567699" y="2269286"/>
                      <a:pt x="3567497" y="2289169"/>
                    </a:cubicBezTo>
                    <a:lnTo>
                      <a:pt x="3571725" y="2340980"/>
                    </a:lnTo>
                    <a:lnTo>
                      <a:pt x="3578217" y="2382174"/>
                    </a:lnTo>
                    <a:lnTo>
                      <a:pt x="3584404" y="2409970"/>
                    </a:lnTo>
                    <a:lnTo>
                      <a:pt x="3594365" y="2446136"/>
                    </a:lnTo>
                    <a:cubicBezTo>
                      <a:pt x="3594396" y="2453161"/>
                      <a:pt x="3594426" y="2460186"/>
                      <a:pt x="3594457" y="2467211"/>
                    </a:cubicBezTo>
                    <a:lnTo>
                      <a:pt x="3569997" y="2502618"/>
                    </a:lnTo>
                    <a:lnTo>
                      <a:pt x="3504392" y="2535177"/>
                    </a:lnTo>
                    <a:lnTo>
                      <a:pt x="3453052" y="2552690"/>
                    </a:lnTo>
                    <a:lnTo>
                      <a:pt x="3387697" y="2572254"/>
                    </a:lnTo>
                    <a:lnTo>
                      <a:pt x="3307083" y="2594790"/>
                    </a:lnTo>
                    <a:lnTo>
                      <a:pt x="3209967" y="2621218"/>
                    </a:lnTo>
                    <a:lnTo>
                      <a:pt x="3120813" y="2643797"/>
                    </a:lnTo>
                    <a:lnTo>
                      <a:pt x="3044871" y="2659671"/>
                    </a:lnTo>
                    <a:lnTo>
                      <a:pt x="2981089" y="2669208"/>
                    </a:lnTo>
                    <a:lnTo>
                      <a:pt x="2928417" y="2672777"/>
                    </a:lnTo>
                    <a:lnTo>
                      <a:pt x="2885804" y="2670746"/>
                    </a:lnTo>
                    <a:lnTo>
                      <a:pt x="2826555" y="2651355"/>
                    </a:lnTo>
                    <a:lnTo>
                      <a:pt x="2794938" y="2613980"/>
                    </a:lnTo>
                    <a:lnTo>
                      <a:pt x="2782548" y="2561567"/>
                    </a:lnTo>
                    <a:lnTo>
                      <a:pt x="2780712" y="2506720"/>
                    </a:lnTo>
                    <a:cubicBezTo>
                      <a:pt x="2780904" y="2494378"/>
                      <a:pt x="2781095" y="2482035"/>
                      <a:pt x="2781287" y="2469693"/>
                    </a:cubicBezTo>
                    <a:cubicBezTo>
                      <a:pt x="2781815" y="2455566"/>
                      <a:pt x="2782344" y="2441439"/>
                      <a:pt x="2782872" y="2427312"/>
                    </a:cubicBezTo>
                    <a:lnTo>
                      <a:pt x="2785477" y="2380366"/>
                    </a:lnTo>
                    <a:lnTo>
                      <a:pt x="2789113" y="2329639"/>
                    </a:lnTo>
                    <a:lnTo>
                      <a:pt x="2793791" y="2275921"/>
                    </a:lnTo>
                    <a:lnTo>
                      <a:pt x="2799522" y="2219997"/>
                    </a:lnTo>
                    <a:lnTo>
                      <a:pt x="2806316" y="2162655"/>
                    </a:lnTo>
                    <a:lnTo>
                      <a:pt x="2814183" y="2104681"/>
                    </a:lnTo>
                    <a:lnTo>
                      <a:pt x="2823136" y="2046863"/>
                    </a:lnTo>
                    <a:lnTo>
                      <a:pt x="2833183" y="1989988"/>
                    </a:lnTo>
                    <a:lnTo>
                      <a:pt x="2844337" y="1934842"/>
                    </a:lnTo>
                    <a:lnTo>
                      <a:pt x="2856608" y="1882214"/>
                    </a:lnTo>
                    <a:lnTo>
                      <a:pt x="2870006" y="1832888"/>
                    </a:lnTo>
                    <a:lnTo>
                      <a:pt x="2884542" y="1787654"/>
                    </a:lnTo>
                    <a:lnTo>
                      <a:pt x="2893309" y="1761411"/>
                    </a:lnTo>
                    <a:lnTo>
                      <a:pt x="2902302" y="1731893"/>
                    </a:lnTo>
                    <a:lnTo>
                      <a:pt x="2920679" y="1663724"/>
                    </a:lnTo>
                    <a:lnTo>
                      <a:pt x="2929920" y="1625418"/>
                    </a:lnTo>
                    <a:lnTo>
                      <a:pt x="2939101" y="1584529"/>
                    </a:lnTo>
                    <a:lnTo>
                      <a:pt x="2948148" y="1541229"/>
                    </a:lnTo>
                    <a:lnTo>
                      <a:pt x="2956991" y="1495690"/>
                    </a:lnTo>
                    <a:lnTo>
                      <a:pt x="2965557" y="1448085"/>
                    </a:lnTo>
                    <a:lnTo>
                      <a:pt x="2973775" y="1398587"/>
                    </a:lnTo>
                    <a:lnTo>
                      <a:pt x="2981573" y="1347369"/>
                    </a:lnTo>
                    <a:lnTo>
                      <a:pt x="2988880" y="1294603"/>
                    </a:lnTo>
                    <a:lnTo>
                      <a:pt x="2995622" y="1240462"/>
                    </a:lnTo>
                    <a:lnTo>
                      <a:pt x="3001730" y="1185118"/>
                    </a:lnTo>
                    <a:lnTo>
                      <a:pt x="3007130" y="1128745"/>
                    </a:lnTo>
                    <a:lnTo>
                      <a:pt x="3011751" y="1071515"/>
                    </a:lnTo>
                    <a:lnTo>
                      <a:pt x="3015521" y="1013600"/>
                    </a:lnTo>
                    <a:lnTo>
                      <a:pt x="3018369" y="955173"/>
                    </a:lnTo>
                    <a:cubicBezTo>
                      <a:pt x="3018987" y="935584"/>
                      <a:pt x="3019604" y="915996"/>
                      <a:pt x="3020222" y="896407"/>
                    </a:cubicBezTo>
                    <a:cubicBezTo>
                      <a:pt x="3020484" y="876763"/>
                      <a:pt x="3020747" y="857119"/>
                      <a:pt x="3021009" y="837475"/>
                    </a:cubicBezTo>
                    <a:cubicBezTo>
                      <a:pt x="3020892" y="817833"/>
                      <a:pt x="3020774" y="798191"/>
                      <a:pt x="3020657" y="778549"/>
                    </a:cubicBezTo>
                    <a:cubicBezTo>
                      <a:pt x="3020137" y="758967"/>
                      <a:pt x="3019616" y="739384"/>
                      <a:pt x="3019096" y="719802"/>
                    </a:cubicBezTo>
                    <a:lnTo>
                      <a:pt x="3016253" y="661407"/>
                    </a:lnTo>
                    <a:lnTo>
                      <a:pt x="3012057" y="603536"/>
                    </a:lnTo>
                    <a:lnTo>
                      <a:pt x="3006435" y="546362"/>
                    </a:lnTo>
                    <a:lnTo>
                      <a:pt x="2999316" y="490057"/>
                    </a:lnTo>
                    <a:lnTo>
                      <a:pt x="2990629" y="434795"/>
                    </a:lnTo>
                    <a:lnTo>
                      <a:pt x="2980300" y="380748"/>
                    </a:lnTo>
                    <a:lnTo>
                      <a:pt x="2963567" y="313592"/>
                    </a:lnTo>
                    <a:lnTo>
                      <a:pt x="2943322" y="254182"/>
                    </a:lnTo>
                    <a:lnTo>
                      <a:pt x="2919910" y="202128"/>
                    </a:lnTo>
                    <a:lnTo>
                      <a:pt x="2893678" y="157037"/>
                    </a:lnTo>
                    <a:lnTo>
                      <a:pt x="2864973" y="118518"/>
                    </a:lnTo>
                    <a:lnTo>
                      <a:pt x="2834140" y="86179"/>
                    </a:lnTo>
                    <a:lnTo>
                      <a:pt x="2801527" y="59628"/>
                    </a:lnTo>
                    <a:lnTo>
                      <a:pt x="2767479" y="38475"/>
                    </a:lnTo>
                    <a:lnTo>
                      <a:pt x="2732344" y="22327"/>
                    </a:lnTo>
                    <a:lnTo>
                      <a:pt x="2660196" y="3482"/>
                    </a:lnTo>
                    <a:lnTo>
                      <a:pt x="2623875" y="1"/>
                    </a:lnTo>
                    <a:close/>
                  </a:path>
                </a:pathLst>
              </a:custGeom>
              <a:solidFill>
                <a:srgbClr val="FAA789"/>
              </a:solidFill>
            </p:spPr>
            <p:txBody>
              <a:bodyPr wrap="square" lIns="0" tIns="0" rIns="0" bIns="0" rtlCol="0"/>
              <a:lstStyle/>
              <a:p>
                <a:endParaRPr/>
              </a:p>
            </p:txBody>
          </p:sp>
          <p:sp>
            <p:nvSpPr>
              <p:cNvPr id="71" name="object 5">
                <a:extLst>
                  <a:ext uri="{FF2B5EF4-FFF2-40B4-BE49-F238E27FC236}">
                    <a16:creationId xmlns:a16="http://schemas.microsoft.com/office/drawing/2014/main" id="{AB8F46F1-A5A4-2745-8571-5C5ED152CF53}"/>
                  </a:ext>
                </a:extLst>
              </p:cNvPr>
              <p:cNvSpPr/>
              <p:nvPr/>
            </p:nvSpPr>
            <p:spPr>
              <a:xfrm>
                <a:off x="4482974" y="4056916"/>
                <a:ext cx="3622929" cy="4283110"/>
              </a:xfrm>
              <a:custGeom>
                <a:avLst/>
                <a:gdLst>
                  <a:gd name="connsiteX0" fmla="*/ 4907711 w 5375716"/>
                  <a:gd name="connsiteY0" fmla="*/ 0 h 6716567"/>
                  <a:gd name="connsiteX1" fmla="*/ 4854073 w 5375716"/>
                  <a:gd name="connsiteY1" fmla="*/ 6819 h 6716567"/>
                  <a:gd name="connsiteX2" fmla="*/ 4801433 w 5375716"/>
                  <a:gd name="connsiteY2" fmla="*/ 25443 h 6716567"/>
                  <a:gd name="connsiteX3" fmla="*/ 4749497 w 5375716"/>
                  <a:gd name="connsiteY3" fmla="*/ 55080 h 6716567"/>
                  <a:gd name="connsiteX4" fmla="*/ 4697969 w 5375716"/>
                  <a:gd name="connsiteY4" fmla="*/ 94940 h 6716567"/>
                  <a:gd name="connsiteX5" fmla="*/ 4646555 w 5375716"/>
                  <a:gd name="connsiteY5" fmla="*/ 144231 h 6716567"/>
                  <a:gd name="connsiteX6" fmla="*/ 4594961 w 5375716"/>
                  <a:gd name="connsiteY6" fmla="*/ 202164 h 6716567"/>
                  <a:gd name="connsiteX7" fmla="*/ 4569004 w 5375716"/>
                  <a:gd name="connsiteY7" fmla="*/ 234124 h 6716567"/>
                  <a:gd name="connsiteX8" fmla="*/ 4542891 w 5375716"/>
                  <a:gd name="connsiteY8" fmla="*/ 267948 h 6716567"/>
                  <a:gd name="connsiteX9" fmla="*/ 4516586 w 5375716"/>
                  <a:gd name="connsiteY9" fmla="*/ 303537 h 6716567"/>
                  <a:gd name="connsiteX10" fmla="*/ 4490052 w 5375716"/>
                  <a:gd name="connsiteY10" fmla="*/ 340792 h 6716567"/>
                  <a:gd name="connsiteX11" fmla="*/ 4463251 w 5375716"/>
                  <a:gd name="connsiteY11" fmla="*/ 379615 h 6716567"/>
                  <a:gd name="connsiteX12" fmla="*/ 4436147 w 5375716"/>
                  <a:gd name="connsiteY12" fmla="*/ 419906 h 6716567"/>
                  <a:gd name="connsiteX13" fmla="*/ 4408704 w 5375716"/>
                  <a:gd name="connsiteY13" fmla="*/ 461567 h 6716567"/>
                  <a:gd name="connsiteX14" fmla="*/ 4380883 w 5375716"/>
                  <a:gd name="connsiteY14" fmla="*/ 504498 h 6716567"/>
                  <a:gd name="connsiteX15" fmla="*/ 4352649 w 5375716"/>
                  <a:gd name="connsiteY15" fmla="*/ 548602 h 6716567"/>
                  <a:gd name="connsiteX16" fmla="*/ 4234842 w 5375716"/>
                  <a:gd name="connsiteY16" fmla="*/ 734762 h 6716567"/>
                  <a:gd name="connsiteX17" fmla="*/ 4172500 w 5375716"/>
                  <a:gd name="connsiteY17" fmla="*/ 832305 h 6716567"/>
                  <a:gd name="connsiteX18" fmla="*/ 4140340 w 5375716"/>
                  <a:gd name="connsiteY18" fmla="*/ 881847 h 6716567"/>
                  <a:gd name="connsiteX19" fmla="*/ 4107471 w 5375716"/>
                  <a:gd name="connsiteY19" fmla="*/ 931770 h 6716567"/>
                  <a:gd name="connsiteX20" fmla="*/ 4073858 w 5375716"/>
                  <a:gd name="connsiteY20" fmla="*/ 981975 h 6716567"/>
                  <a:gd name="connsiteX21" fmla="*/ 4039463 w 5375716"/>
                  <a:gd name="connsiteY21" fmla="*/ 1032365 h 6716567"/>
                  <a:gd name="connsiteX22" fmla="*/ 3999528 w 5375716"/>
                  <a:gd name="connsiteY22" fmla="*/ 1085431 h 6716567"/>
                  <a:gd name="connsiteX23" fmla="*/ 3949861 w 5375716"/>
                  <a:gd name="connsiteY23" fmla="*/ 1143534 h 6716567"/>
                  <a:gd name="connsiteX24" fmla="*/ 3921692 w 5375716"/>
                  <a:gd name="connsiteY24" fmla="*/ 1174319 h 6716567"/>
                  <a:gd name="connsiteX25" fmla="*/ 3891467 w 5375716"/>
                  <a:gd name="connsiteY25" fmla="*/ 1206177 h 6716567"/>
                  <a:gd name="connsiteX26" fmla="*/ 3859311 w 5375716"/>
                  <a:gd name="connsiteY26" fmla="*/ 1239046 h 6716567"/>
                  <a:gd name="connsiteX27" fmla="*/ 3825350 w 5375716"/>
                  <a:gd name="connsiteY27" fmla="*/ 1272863 h 6716567"/>
                  <a:gd name="connsiteX28" fmla="*/ 3789710 w 5375716"/>
                  <a:gd name="connsiteY28" fmla="*/ 1307568 h 6716567"/>
                  <a:gd name="connsiteX29" fmla="*/ 3752516 w 5375716"/>
                  <a:gd name="connsiteY29" fmla="*/ 1343098 h 6716567"/>
                  <a:gd name="connsiteX30" fmla="*/ 3713893 w 5375716"/>
                  <a:gd name="connsiteY30" fmla="*/ 1379390 h 6716567"/>
                  <a:gd name="connsiteX31" fmla="*/ 3673967 w 5375716"/>
                  <a:gd name="connsiteY31" fmla="*/ 1416383 h 6716567"/>
                  <a:gd name="connsiteX32" fmla="*/ 3632865 w 5375716"/>
                  <a:gd name="connsiteY32" fmla="*/ 1454015 h 6716567"/>
                  <a:gd name="connsiteX33" fmla="*/ 3547630 w 5375716"/>
                  <a:gd name="connsiteY33" fmla="*/ 1530947 h 6716567"/>
                  <a:gd name="connsiteX34" fmla="*/ 3459193 w 5375716"/>
                  <a:gd name="connsiteY34" fmla="*/ 1609689 h 6716567"/>
                  <a:gd name="connsiteX35" fmla="*/ 3230685 w 5375716"/>
                  <a:gd name="connsiteY35" fmla="*/ 1811210 h 6716567"/>
                  <a:gd name="connsiteX36" fmla="*/ 3093518 w 5375716"/>
                  <a:gd name="connsiteY36" fmla="*/ 1932840 h 6716567"/>
                  <a:gd name="connsiteX37" fmla="*/ 3004140 w 5375716"/>
                  <a:gd name="connsiteY37" fmla="*/ 2013192 h 6716567"/>
                  <a:gd name="connsiteX38" fmla="*/ 2960448 w 5375716"/>
                  <a:gd name="connsiteY38" fmla="*/ 2052961 h 6716567"/>
                  <a:gd name="connsiteX39" fmla="*/ 2917588 w 5375716"/>
                  <a:gd name="connsiteY39" fmla="*/ 2092377 h 6716567"/>
                  <a:gd name="connsiteX40" fmla="*/ 2875685 w 5375716"/>
                  <a:gd name="connsiteY40" fmla="*/ 2131376 h 6716567"/>
                  <a:gd name="connsiteX41" fmla="*/ 2834866 w 5375716"/>
                  <a:gd name="connsiteY41" fmla="*/ 2169898 h 6716567"/>
                  <a:gd name="connsiteX42" fmla="*/ 2795255 w 5375716"/>
                  <a:gd name="connsiteY42" fmla="*/ 2207880 h 6716567"/>
                  <a:gd name="connsiteX43" fmla="*/ 2756979 w 5375716"/>
                  <a:gd name="connsiteY43" fmla="*/ 2245260 h 6716567"/>
                  <a:gd name="connsiteX44" fmla="*/ 2720162 w 5375716"/>
                  <a:gd name="connsiteY44" fmla="*/ 2281976 h 6716567"/>
                  <a:gd name="connsiteX45" fmla="*/ 2684931 w 5375716"/>
                  <a:gd name="connsiteY45" fmla="*/ 2317966 h 6716567"/>
                  <a:gd name="connsiteX46" fmla="*/ 2651411 w 5375716"/>
                  <a:gd name="connsiteY46" fmla="*/ 2353168 h 6716567"/>
                  <a:gd name="connsiteX47" fmla="*/ 2619727 w 5375716"/>
                  <a:gd name="connsiteY47" fmla="*/ 2387520 h 6716567"/>
                  <a:gd name="connsiteX48" fmla="*/ 2590006 w 5375716"/>
                  <a:gd name="connsiteY48" fmla="*/ 2420960 h 6716567"/>
                  <a:gd name="connsiteX49" fmla="*/ 2562372 w 5375716"/>
                  <a:gd name="connsiteY49" fmla="*/ 2453425 h 6716567"/>
                  <a:gd name="connsiteX50" fmla="*/ 2536951 w 5375716"/>
                  <a:gd name="connsiteY50" fmla="*/ 2484855 h 6716567"/>
                  <a:gd name="connsiteX51" fmla="*/ 2513870 w 5375716"/>
                  <a:gd name="connsiteY51" fmla="*/ 2515186 h 6716567"/>
                  <a:gd name="connsiteX52" fmla="*/ 2475226 w 5375716"/>
                  <a:gd name="connsiteY52" fmla="*/ 2572307 h 6716567"/>
                  <a:gd name="connsiteX53" fmla="*/ 2447444 w 5375716"/>
                  <a:gd name="connsiteY53" fmla="*/ 2624290 h 6716567"/>
                  <a:gd name="connsiteX54" fmla="*/ 2431529 w 5375716"/>
                  <a:gd name="connsiteY54" fmla="*/ 2670639 h 6716567"/>
                  <a:gd name="connsiteX55" fmla="*/ 2193582 w 5375716"/>
                  <a:gd name="connsiteY55" fmla="*/ 3726454 h 6716567"/>
                  <a:gd name="connsiteX56" fmla="*/ 2189366 w 5375716"/>
                  <a:gd name="connsiteY56" fmla="*/ 3741074 h 6716567"/>
                  <a:gd name="connsiteX57" fmla="*/ 2163528 w 5375716"/>
                  <a:gd name="connsiteY57" fmla="*/ 3794371 h 6716567"/>
                  <a:gd name="connsiteX58" fmla="*/ 2135921 w 5375716"/>
                  <a:gd name="connsiteY58" fmla="*/ 3837299 h 6716567"/>
                  <a:gd name="connsiteX59" fmla="*/ 2100575 w 5375716"/>
                  <a:gd name="connsiteY59" fmla="*/ 3885708 h 6716567"/>
                  <a:gd name="connsiteX60" fmla="*/ 2057978 w 5375716"/>
                  <a:gd name="connsiteY60" fmla="*/ 3939226 h 6716567"/>
                  <a:gd name="connsiteX61" fmla="*/ 2008616 w 5375716"/>
                  <a:gd name="connsiteY61" fmla="*/ 3997479 h 6716567"/>
                  <a:gd name="connsiteX62" fmla="*/ 1981551 w 5375716"/>
                  <a:gd name="connsiteY62" fmla="*/ 4028265 h 6716567"/>
                  <a:gd name="connsiteX63" fmla="*/ 1952977 w 5375716"/>
                  <a:gd name="connsiteY63" fmla="*/ 4060094 h 6716567"/>
                  <a:gd name="connsiteX64" fmla="*/ 1922955 w 5375716"/>
                  <a:gd name="connsiteY64" fmla="*/ 4092921 h 6716567"/>
                  <a:gd name="connsiteX65" fmla="*/ 1891546 w 5375716"/>
                  <a:gd name="connsiteY65" fmla="*/ 4126699 h 6716567"/>
                  <a:gd name="connsiteX66" fmla="*/ 1858811 w 5375716"/>
                  <a:gd name="connsiteY66" fmla="*/ 4161381 h 6716567"/>
                  <a:gd name="connsiteX67" fmla="*/ 1824811 w 5375716"/>
                  <a:gd name="connsiteY67" fmla="*/ 4196920 h 6716567"/>
                  <a:gd name="connsiteX68" fmla="*/ 1789607 w 5375716"/>
                  <a:gd name="connsiteY68" fmla="*/ 4233271 h 6716567"/>
                  <a:gd name="connsiteX69" fmla="*/ 1753260 w 5375716"/>
                  <a:gd name="connsiteY69" fmla="*/ 4270385 h 6716567"/>
                  <a:gd name="connsiteX70" fmla="*/ 1715829 w 5375716"/>
                  <a:gd name="connsiteY70" fmla="*/ 4308217 h 6716567"/>
                  <a:gd name="connsiteX71" fmla="*/ 1637964 w 5375716"/>
                  <a:gd name="connsiteY71" fmla="*/ 4385846 h 6716567"/>
                  <a:gd name="connsiteX72" fmla="*/ 1556498 w 5375716"/>
                  <a:gd name="connsiteY72" fmla="*/ 4465786 h 6716567"/>
                  <a:gd name="connsiteX73" fmla="*/ 1471919 w 5375716"/>
                  <a:gd name="connsiteY73" fmla="*/ 4547663 h 6716567"/>
                  <a:gd name="connsiteX74" fmla="*/ 1384713 w 5375716"/>
                  <a:gd name="connsiteY74" fmla="*/ 4631105 h 6716567"/>
                  <a:gd name="connsiteX75" fmla="*/ 1295368 w 5375716"/>
                  <a:gd name="connsiteY75" fmla="*/ 4715738 h 6716567"/>
                  <a:gd name="connsiteX76" fmla="*/ 1204369 w 5375716"/>
                  <a:gd name="connsiteY76" fmla="*/ 4801189 h 6716567"/>
                  <a:gd name="connsiteX77" fmla="*/ 1065836 w 5375716"/>
                  <a:gd name="connsiteY77" fmla="*/ 4930083 h 6716567"/>
                  <a:gd name="connsiteX78" fmla="*/ 926322 w 5375716"/>
                  <a:gd name="connsiteY78" fmla="*/ 5058719 h 6716567"/>
                  <a:gd name="connsiteX79" fmla="*/ 741617 w 5375716"/>
                  <a:gd name="connsiteY79" fmla="*/ 5227657 h 6716567"/>
                  <a:gd name="connsiteX80" fmla="*/ 160641 w 5375716"/>
                  <a:gd name="connsiteY80" fmla="*/ 5754608 h 6716567"/>
                  <a:gd name="connsiteX81" fmla="*/ 0 w 5375716"/>
                  <a:gd name="connsiteY81" fmla="*/ 5901570 h 6716567"/>
                  <a:gd name="connsiteX82" fmla="*/ 24444 w 5375716"/>
                  <a:gd name="connsiteY82" fmla="*/ 5936569 h 6716567"/>
                  <a:gd name="connsiteX83" fmla="*/ 49850 w 5375716"/>
                  <a:gd name="connsiteY83" fmla="*/ 5971855 h 6716567"/>
                  <a:gd name="connsiteX84" fmla="*/ 76252 w 5375716"/>
                  <a:gd name="connsiteY84" fmla="*/ 6007423 h 6716567"/>
                  <a:gd name="connsiteX85" fmla="*/ 103682 w 5375716"/>
                  <a:gd name="connsiteY85" fmla="*/ 6043264 h 6716567"/>
                  <a:gd name="connsiteX86" fmla="*/ 138498 w 5375716"/>
                  <a:gd name="connsiteY86" fmla="*/ 6086917 h 6716567"/>
                  <a:gd name="connsiteX87" fmla="*/ 173531 w 5375716"/>
                  <a:gd name="connsiteY87" fmla="*/ 6128320 h 6716567"/>
                  <a:gd name="connsiteX88" fmla="*/ 208754 w 5375716"/>
                  <a:gd name="connsiteY88" fmla="*/ 6167518 h 6716567"/>
                  <a:gd name="connsiteX89" fmla="*/ 244139 w 5375716"/>
                  <a:gd name="connsiteY89" fmla="*/ 6204560 h 6716567"/>
                  <a:gd name="connsiteX90" fmla="*/ 279661 w 5375716"/>
                  <a:gd name="connsiteY90" fmla="*/ 6239493 h 6716567"/>
                  <a:gd name="connsiteX91" fmla="*/ 315291 w 5375716"/>
                  <a:gd name="connsiteY91" fmla="*/ 6272364 h 6716567"/>
                  <a:gd name="connsiteX92" fmla="*/ 351002 w 5375716"/>
                  <a:gd name="connsiteY92" fmla="*/ 6303220 h 6716567"/>
                  <a:gd name="connsiteX93" fmla="*/ 394631 w 5375716"/>
                  <a:gd name="connsiteY93" fmla="*/ 6338244 h 6716567"/>
                  <a:gd name="connsiteX94" fmla="*/ 442134 w 5375716"/>
                  <a:gd name="connsiteY94" fmla="*/ 6372965 h 6716567"/>
                  <a:gd name="connsiteX95" fmla="*/ 474106 w 5375716"/>
                  <a:gd name="connsiteY95" fmla="*/ 6394526 h 6716567"/>
                  <a:gd name="connsiteX96" fmla="*/ 910272 w 5375716"/>
                  <a:gd name="connsiteY96" fmla="*/ 6649560 h 6716567"/>
                  <a:gd name="connsiteX97" fmla="*/ 1191082 w 5375716"/>
                  <a:gd name="connsiteY97" fmla="*/ 6716566 h 6716567"/>
                  <a:gd name="connsiteX98" fmla="*/ 1471282 w 5375716"/>
                  <a:gd name="connsiteY98" fmla="*/ 6600365 h 6716567"/>
                  <a:gd name="connsiteX99" fmla="*/ 1880336 w 5375716"/>
                  <a:gd name="connsiteY99" fmla="*/ 6289606 h 6716567"/>
                  <a:gd name="connsiteX100" fmla="*/ 2041707 w 5375716"/>
                  <a:gd name="connsiteY100" fmla="*/ 6043374 h 6716567"/>
                  <a:gd name="connsiteX101" fmla="*/ 2420153 w 5375716"/>
                  <a:gd name="connsiteY101" fmla="*/ 5488398 h 6716567"/>
                  <a:gd name="connsiteX102" fmla="*/ 2857172 w 5375716"/>
                  <a:gd name="connsiteY102" fmla="*/ 4900261 h 6716567"/>
                  <a:gd name="connsiteX103" fmla="*/ 3194265 w 5375716"/>
                  <a:gd name="connsiteY103" fmla="*/ 4554545 h 6716567"/>
                  <a:gd name="connsiteX104" fmla="*/ 3197110 w 5375716"/>
                  <a:gd name="connsiteY104" fmla="*/ 4552805 h 6716567"/>
                  <a:gd name="connsiteX105" fmla="*/ 3389232 w 5375716"/>
                  <a:gd name="connsiteY105" fmla="*/ 4451677 h 6716567"/>
                  <a:gd name="connsiteX106" fmla="*/ 3562294 w 5375716"/>
                  <a:gd name="connsiteY106" fmla="*/ 4338567 h 6716567"/>
                  <a:gd name="connsiteX107" fmla="*/ 3821169 w 5375716"/>
                  <a:gd name="connsiteY107" fmla="*/ 4138529 h 6716567"/>
                  <a:gd name="connsiteX108" fmla="*/ 4265536 w 5375716"/>
                  <a:gd name="connsiteY108" fmla="*/ 3779299 h 6716567"/>
                  <a:gd name="connsiteX109" fmla="*/ 4421327 w 5375716"/>
                  <a:gd name="connsiteY109" fmla="*/ 3343930 h 6716567"/>
                  <a:gd name="connsiteX110" fmla="*/ 4437504 w 5375716"/>
                  <a:gd name="connsiteY110" fmla="*/ 3337675 h 6716567"/>
                  <a:gd name="connsiteX111" fmla="*/ 4517816 w 5375716"/>
                  <a:gd name="connsiteY111" fmla="*/ 3285240 h 6716567"/>
                  <a:gd name="connsiteX112" fmla="*/ 4549216 w 5375716"/>
                  <a:gd name="connsiteY112" fmla="*/ 3237466 h 6716567"/>
                  <a:gd name="connsiteX113" fmla="*/ 4562573 w 5375716"/>
                  <a:gd name="connsiteY113" fmla="*/ 3209403 h 6716567"/>
                  <a:gd name="connsiteX114" fmla="*/ 4583563 w 5375716"/>
                  <a:gd name="connsiteY114" fmla="*/ 3175121 h 6716567"/>
                  <a:gd name="connsiteX115" fmla="*/ 4610881 w 5375716"/>
                  <a:gd name="connsiteY115" fmla="*/ 3135771 h 6716567"/>
                  <a:gd name="connsiteX116" fmla="*/ 4643222 w 5375716"/>
                  <a:gd name="connsiteY116" fmla="*/ 3092503 h 6716567"/>
                  <a:gd name="connsiteX117" fmla="*/ 4679280 w 5375716"/>
                  <a:gd name="connsiteY117" fmla="*/ 3046467 h 6716567"/>
                  <a:gd name="connsiteX118" fmla="*/ 4717750 w 5375716"/>
                  <a:gd name="connsiteY118" fmla="*/ 2998813 h 6716567"/>
                  <a:gd name="connsiteX119" fmla="*/ 4757328 w 5375716"/>
                  <a:gd name="connsiteY119" fmla="*/ 2950692 h 6716567"/>
                  <a:gd name="connsiteX120" fmla="*/ 4834585 w 5375716"/>
                  <a:gd name="connsiteY120" fmla="*/ 2857647 h 6716567"/>
                  <a:gd name="connsiteX121" fmla="*/ 4866386 w 5375716"/>
                  <a:gd name="connsiteY121" fmla="*/ 2818114 h 6716567"/>
                  <a:gd name="connsiteX122" fmla="*/ 4895667 w 5375716"/>
                  <a:gd name="connsiteY122" fmla="*/ 2778926 h 6716567"/>
                  <a:gd name="connsiteX123" fmla="*/ 4922081 w 5375716"/>
                  <a:gd name="connsiteY123" fmla="*/ 2739443 h 6716567"/>
                  <a:gd name="connsiteX124" fmla="*/ 4945279 w 5375716"/>
                  <a:gd name="connsiteY124" fmla="*/ 2699029 h 6716567"/>
                  <a:gd name="connsiteX125" fmla="*/ 4964914 w 5375716"/>
                  <a:gd name="connsiteY125" fmla="*/ 2657044 h 6716567"/>
                  <a:gd name="connsiteX126" fmla="*/ 4980636 w 5375716"/>
                  <a:gd name="connsiteY126" fmla="*/ 2612851 h 6716567"/>
                  <a:gd name="connsiteX127" fmla="*/ 4992099 w 5375716"/>
                  <a:gd name="connsiteY127" fmla="*/ 2565812 h 6716567"/>
                  <a:gd name="connsiteX128" fmla="*/ 4998954 w 5375716"/>
                  <a:gd name="connsiteY128" fmla="*/ 2515288 h 6716567"/>
                  <a:gd name="connsiteX129" fmla="*/ 5000854 w 5375716"/>
                  <a:gd name="connsiteY129" fmla="*/ 2460641 h 6716567"/>
                  <a:gd name="connsiteX130" fmla="*/ 4997450 w 5375716"/>
                  <a:gd name="connsiteY130" fmla="*/ 2401234 h 6716567"/>
                  <a:gd name="connsiteX131" fmla="*/ 4993757 w 5375716"/>
                  <a:gd name="connsiteY131" fmla="*/ 2349134 h 6716567"/>
                  <a:gd name="connsiteX132" fmla="*/ 4994000 w 5375716"/>
                  <a:gd name="connsiteY132" fmla="*/ 2304509 h 6716567"/>
                  <a:gd name="connsiteX133" fmla="*/ 4998492 w 5375716"/>
                  <a:gd name="connsiteY133" fmla="*/ 2265741 h 6716567"/>
                  <a:gd name="connsiteX134" fmla="*/ 5021473 w 5375716"/>
                  <a:gd name="connsiteY134" fmla="*/ 2199293 h 6716567"/>
                  <a:gd name="connsiteX135" fmla="*/ 5065206 w 5375716"/>
                  <a:gd name="connsiteY135" fmla="*/ 2136835 h 6716567"/>
                  <a:gd name="connsiteX136" fmla="*/ 5095637 w 5375716"/>
                  <a:gd name="connsiteY136" fmla="*/ 2103053 h 6716567"/>
                  <a:gd name="connsiteX137" fmla="*/ 5132195 w 5375716"/>
                  <a:gd name="connsiteY137" fmla="*/ 2065410 h 6716567"/>
                  <a:gd name="connsiteX138" fmla="*/ 5224945 w 5375716"/>
                  <a:gd name="connsiteY138" fmla="*/ 1972063 h 6716567"/>
                  <a:gd name="connsiteX139" fmla="*/ 5257279 w 5375716"/>
                  <a:gd name="connsiteY139" fmla="*/ 1935449 h 6716567"/>
                  <a:gd name="connsiteX140" fmla="*/ 5285432 w 5375716"/>
                  <a:gd name="connsiteY140" fmla="*/ 1896218 h 6716567"/>
                  <a:gd name="connsiteX141" fmla="*/ 5309528 w 5375716"/>
                  <a:gd name="connsiteY141" fmla="*/ 1854725 h 6716567"/>
                  <a:gd name="connsiteX142" fmla="*/ 5329688 w 5375716"/>
                  <a:gd name="connsiteY142" fmla="*/ 1811321 h 6716567"/>
                  <a:gd name="connsiteX143" fmla="*/ 5346033 w 5375716"/>
                  <a:gd name="connsiteY143" fmla="*/ 1766359 h 6716567"/>
                  <a:gd name="connsiteX144" fmla="*/ 5358687 w 5375716"/>
                  <a:gd name="connsiteY144" fmla="*/ 1720193 h 6716567"/>
                  <a:gd name="connsiteX145" fmla="*/ 5367771 w 5375716"/>
                  <a:gd name="connsiteY145" fmla="*/ 1673174 h 6716567"/>
                  <a:gd name="connsiteX146" fmla="*/ 5373407 w 5375716"/>
                  <a:gd name="connsiteY146" fmla="*/ 1625657 h 6716567"/>
                  <a:gd name="connsiteX147" fmla="*/ 5375717 w 5375716"/>
                  <a:gd name="connsiteY147" fmla="*/ 1577994 h 6716567"/>
                  <a:gd name="connsiteX148" fmla="*/ 5374823 w 5375716"/>
                  <a:gd name="connsiteY148" fmla="*/ 1530537 h 6716567"/>
                  <a:gd name="connsiteX149" fmla="*/ 5370848 w 5375716"/>
                  <a:gd name="connsiteY149" fmla="*/ 1483639 h 6716567"/>
                  <a:gd name="connsiteX150" fmla="*/ 5363913 w 5375716"/>
                  <a:gd name="connsiteY150" fmla="*/ 1437654 h 6716567"/>
                  <a:gd name="connsiteX151" fmla="*/ 5354141 w 5375716"/>
                  <a:gd name="connsiteY151" fmla="*/ 1392934 h 6716567"/>
                  <a:gd name="connsiteX152" fmla="*/ 5341653 w 5375716"/>
                  <a:gd name="connsiteY152" fmla="*/ 1349832 h 6716567"/>
                  <a:gd name="connsiteX153" fmla="*/ 5326572 w 5375716"/>
                  <a:gd name="connsiteY153" fmla="*/ 1308700 h 6716567"/>
                  <a:gd name="connsiteX154" fmla="*/ 5309019 w 5375716"/>
                  <a:gd name="connsiteY154" fmla="*/ 1269893 h 6716567"/>
                  <a:gd name="connsiteX155" fmla="*/ 5289118 w 5375716"/>
                  <a:gd name="connsiteY155" fmla="*/ 1233761 h 6716567"/>
                  <a:gd name="connsiteX156" fmla="*/ 5258744 w 5375716"/>
                  <a:gd name="connsiteY156" fmla="*/ 1183145 h 6716567"/>
                  <a:gd name="connsiteX157" fmla="*/ 5232740 w 5375716"/>
                  <a:gd name="connsiteY157" fmla="*/ 1137436 h 6716567"/>
                  <a:gd name="connsiteX158" fmla="*/ 5211295 w 5375716"/>
                  <a:gd name="connsiteY158" fmla="*/ 1095237 h 6716567"/>
                  <a:gd name="connsiteX159" fmla="*/ 5194600 w 5375716"/>
                  <a:gd name="connsiteY159" fmla="*/ 1055145 h 6716567"/>
                  <a:gd name="connsiteX160" fmla="*/ 5182844 w 5375716"/>
                  <a:gd name="connsiteY160" fmla="*/ 1015763 h 6716567"/>
                  <a:gd name="connsiteX161" fmla="*/ 5176216 w 5375716"/>
                  <a:gd name="connsiteY161" fmla="*/ 975689 h 6716567"/>
                  <a:gd name="connsiteX162" fmla="*/ 5174907 w 5375716"/>
                  <a:gd name="connsiteY162" fmla="*/ 933524 h 6716567"/>
                  <a:gd name="connsiteX163" fmla="*/ 5179106 w 5375716"/>
                  <a:gd name="connsiteY163" fmla="*/ 887869 h 6716567"/>
                  <a:gd name="connsiteX164" fmla="*/ 5189002 w 5375716"/>
                  <a:gd name="connsiteY164" fmla="*/ 837322 h 6716567"/>
                  <a:gd name="connsiteX165" fmla="*/ 5204786 w 5375716"/>
                  <a:gd name="connsiteY165" fmla="*/ 780485 h 6716567"/>
                  <a:gd name="connsiteX166" fmla="*/ 5226646 w 5375716"/>
                  <a:gd name="connsiteY166" fmla="*/ 715957 h 6716567"/>
                  <a:gd name="connsiteX167" fmla="*/ 5243528 w 5375716"/>
                  <a:gd name="connsiteY167" fmla="*/ 661914 h 6716567"/>
                  <a:gd name="connsiteX168" fmla="*/ 5255215 w 5375716"/>
                  <a:gd name="connsiteY168" fmla="*/ 608052 h 6716567"/>
                  <a:gd name="connsiteX169" fmla="*/ 5262029 w 5375716"/>
                  <a:gd name="connsiteY169" fmla="*/ 554657 h 6716567"/>
                  <a:gd name="connsiteX170" fmla="*/ 5264294 w 5375716"/>
                  <a:gd name="connsiteY170" fmla="*/ 502018 h 6716567"/>
                  <a:gd name="connsiteX171" fmla="*/ 5262330 w 5375716"/>
                  <a:gd name="connsiteY171" fmla="*/ 450423 h 6716567"/>
                  <a:gd name="connsiteX172" fmla="*/ 5256461 w 5375716"/>
                  <a:gd name="connsiteY172" fmla="*/ 400158 h 6716567"/>
                  <a:gd name="connsiteX173" fmla="*/ 5247008 w 5375716"/>
                  <a:gd name="connsiteY173" fmla="*/ 351513 h 6716567"/>
                  <a:gd name="connsiteX174" fmla="*/ 5234293 w 5375716"/>
                  <a:gd name="connsiteY174" fmla="*/ 304774 h 6716567"/>
                  <a:gd name="connsiteX175" fmla="*/ 5218639 w 5375716"/>
                  <a:gd name="connsiteY175" fmla="*/ 260230 h 6716567"/>
                  <a:gd name="connsiteX176" fmla="*/ 5200369 w 5375716"/>
                  <a:gd name="connsiteY176" fmla="*/ 218168 h 6716567"/>
                  <a:gd name="connsiteX177" fmla="*/ 5179803 w 5375716"/>
                  <a:gd name="connsiteY177" fmla="*/ 178877 h 6716567"/>
                  <a:gd name="connsiteX178" fmla="*/ 5157265 w 5375716"/>
                  <a:gd name="connsiteY178" fmla="*/ 142643 h 6716567"/>
                  <a:gd name="connsiteX179" fmla="*/ 5133076 w 5375716"/>
                  <a:gd name="connsiteY179" fmla="*/ 109755 h 6716567"/>
                  <a:gd name="connsiteX180" fmla="*/ 5107559 w 5375716"/>
                  <a:gd name="connsiteY180" fmla="*/ 80500 h 6716567"/>
                  <a:gd name="connsiteX181" fmla="*/ 5048107 w 5375716"/>
                  <a:gd name="connsiteY181" fmla="*/ 39780 h 6716567"/>
                  <a:gd name="connsiteX182" fmla="*/ 4990684 w 5375716"/>
                  <a:gd name="connsiteY182" fmla="*/ 13631 h 6716567"/>
                  <a:gd name="connsiteX183" fmla="*/ 4934996 w 5375716"/>
                  <a:gd name="connsiteY183" fmla="*/ 1263 h 6716567"/>
                  <a:gd name="connsiteX184" fmla="*/ 4907711 w 5375716"/>
                  <a:gd name="connsiteY184" fmla="*/ 0 h 6716567"/>
                  <a:gd name="connsiteX0" fmla="*/ 4907711 w 5375716"/>
                  <a:gd name="connsiteY0" fmla="*/ 0 h 6716567"/>
                  <a:gd name="connsiteX1" fmla="*/ 4854073 w 5375716"/>
                  <a:gd name="connsiteY1" fmla="*/ 6819 h 6716567"/>
                  <a:gd name="connsiteX2" fmla="*/ 4801433 w 5375716"/>
                  <a:gd name="connsiteY2" fmla="*/ 25443 h 6716567"/>
                  <a:gd name="connsiteX3" fmla="*/ 4749497 w 5375716"/>
                  <a:gd name="connsiteY3" fmla="*/ 55080 h 6716567"/>
                  <a:gd name="connsiteX4" fmla="*/ 4697969 w 5375716"/>
                  <a:gd name="connsiteY4" fmla="*/ 94940 h 6716567"/>
                  <a:gd name="connsiteX5" fmla="*/ 4646555 w 5375716"/>
                  <a:gd name="connsiteY5" fmla="*/ 144231 h 6716567"/>
                  <a:gd name="connsiteX6" fmla="*/ 4594961 w 5375716"/>
                  <a:gd name="connsiteY6" fmla="*/ 202164 h 6716567"/>
                  <a:gd name="connsiteX7" fmla="*/ 4569004 w 5375716"/>
                  <a:gd name="connsiteY7" fmla="*/ 234124 h 6716567"/>
                  <a:gd name="connsiteX8" fmla="*/ 4542891 w 5375716"/>
                  <a:gd name="connsiteY8" fmla="*/ 267948 h 6716567"/>
                  <a:gd name="connsiteX9" fmla="*/ 4516586 w 5375716"/>
                  <a:gd name="connsiteY9" fmla="*/ 303537 h 6716567"/>
                  <a:gd name="connsiteX10" fmla="*/ 4490052 w 5375716"/>
                  <a:gd name="connsiteY10" fmla="*/ 340792 h 6716567"/>
                  <a:gd name="connsiteX11" fmla="*/ 4463251 w 5375716"/>
                  <a:gd name="connsiteY11" fmla="*/ 379615 h 6716567"/>
                  <a:gd name="connsiteX12" fmla="*/ 4436147 w 5375716"/>
                  <a:gd name="connsiteY12" fmla="*/ 419906 h 6716567"/>
                  <a:gd name="connsiteX13" fmla="*/ 4408704 w 5375716"/>
                  <a:gd name="connsiteY13" fmla="*/ 461567 h 6716567"/>
                  <a:gd name="connsiteX14" fmla="*/ 4380883 w 5375716"/>
                  <a:gd name="connsiteY14" fmla="*/ 504498 h 6716567"/>
                  <a:gd name="connsiteX15" fmla="*/ 4352649 w 5375716"/>
                  <a:gd name="connsiteY15" fmla="*/ 548602 h 6716567"/>
                  <a:gd name="connsiteX16" fmla="*/ 4234842 w 5375716"/>
                  <a:gd name="connsiteY16" fmla="*/ 734762 h 6716567"/>
                  <a:gd name="connsiteX17" fmla="*/ 4172500 w 5375716"/>
                  <a:gd name="connsiteY17" fmla="*/ 832305 h 6716567"/>
                  <a:gd name="connsiteX18" fmla="*/ 4140340 w 5375716"/>
                  <a:gd name="connsiteY18" fmla="*/ 881847 h 6716567"/>
                  <a:gd name="connsiteX19" fmla="*/ 4107471 w 5375716"/>
                  <a:gd name="connsiteY19" fmla="*/ 931770 h 6716567"/>
                  <a:gd name="connsiteX20" fmla="*/ 4073858 w 5375716"/>
                  <a:gd name="connsiteY20" fmla="*/ 981975 h 6716567"/>
                  <a:gd name="connsiteX21" fmla="*/ 4039463 w 5375716"/>
                  <a:gd name="connsiteY21" fmla="*/ 1032365 h 6716567"/>
                  <a:gd name="connsiteX22" fmla="*/ 3999528 w 5375716"/>
                  <a:gd name="connsiteY22" fmla="*/ 1085431 h 6716567"/>
                  <a:gd name="connsiteX23" fmla="*/ 3949861 w 5375716"/>
                  <a:gd name="connsiteY23" fmla="*/ 1143534 h 6716567"/>
                  <a:gd name="connsiteX24" fmla="*/ 3921692 w 5375716"/>
                  <a:gd name="connsiteY24" fmla="*/ 1174319 h 6716567"/>
                  <a:gd name="connsiteX25" fmla="*/ 3891467 w 5375716"/>
                  <a:gd name="connsiteY25" fmla="*/ 1206177 h 6716567"/>
                  <a:gd name="connsiteX26" fmla="*/ 3859311 w 5375716"/>
                  <a:gd name="connsiteY26" fmla="*/ 1239046 h 6716567"/>
                  <a:gd name="connsiteX27" fmla="*/ 3825350 w 5375716"/>
                  <a:gd name="connsiteY27" fmla="*/ 1272863 h 6716567"/>
                  <a:gd name="connsiteX28" fmla="*/ 3789710 w 5375716"/>
                  <a:gd name="connsiteY28" fmla="*/ 1307568 h 6716567"/>
                  <a:gd name="connsiteX29" fmla="*/ 3752516 w 5375716"/>
                  <a:gd name="connsiteY29" fmla="*/ 1343098 h 6716567"/>
                  <a:gd name="connsiteX30" fmla="*/ 3713893 w 5375716"/>
                  <a:gd name="connsiteY30" fmla="*/ 1379390 h 6716567"/>
                  <a:gd name="connsiteX31" fmla="*/ 3673967 w 5375716"/>
                  <a:gd name="connsiteY31" fmla="*/ 1416383 h 6716567"/>
                  <a:gd name="connsiteX32" fmla="*/ 3632865 w 5375716"/>
                  <a:gd name="connsiteY32" fmla="*/ 1454015 h 6716567"/>
                  <a:gd name="connsiteX33" fmla="*/ 3547630 w 5375716"/>
                  <a:gd name="connsiteY33" fmla="*/ 1530947 h 6716567"/>
                  <a:gd name="connsiteX34" fmla="*/ 3459193 w 5375716"/>
                  <a:gd name="connsiteY34" fmla="*/ 1609689 h 6716567"/>
                  <a:gd name="connsiteX35" fmla="*/ 3230685 w 5375716"/>
                  <a:gd name="connsiteY35" fmla="*/ 1811210 h 6716567"/>
                  <a:gd name="connsiteX36" fmla="*/ 3093518 w 5375716"/>
                  <a:gd name="connsiteY36" fmla="*/ 1932840 h 6716567"/>
                  <a:gd name="connsiteX37" fmla="*/ 3004140 w 5375716"/>
                  <a:gd name="connsiteY37" fmla="*/ 2013192 h 6716567"/>
                  <a:gd name="connsiteX38" fmla="*/ 2960448 w 5375716"/>
                  <a:gd name="connsiteY38" fmla="*/ 2052961 h 6716567"/>
                  <a:gd name="connsiteX39" fmla="*/ 2917588 w 5375716"/>
                  <a:gd name="connsiteY39" fmla="*/ 2092377 h 6716567"/>
                  <a:gd name="connsiteX40" fmla="*/ 2875685 w 5375716"/>
                  <a:gd name="connsiteY40" fmla="*/ 2131376 h 6716567"/>
                  <a:gd name="connsiteX41" fmla="*/ 2834866 w 5375716"/>
                  <a:gd name="connsiteY41" fmla="*/ 2169898 h 6716567"/>
                  <a:gd name="connsiteX42" fmla="*/ 2795255 w 5375716"/>
                  <a:gd name="connsiteY42" fmla="*/ 2207880 h 6716567"/>
                  <a:gd name="connsiteX43" fmla="*/ 2756979 w 5375716"/>
                  <a:gd name="connsiteY43" fmla="*/ 2245260 h 6716567"/>
                  <a:gd name="connsiteX44" fmla="*/ 2720162 w 5375716"/>
                  <a:gd name="connsiteY44" fmla="*/ 2281976 h 6716567"/>
                  <a:gd name="connsiteX45" fmla="*/ 2684931 w 5375716"/>
                  <a:gd name="connsiteY45" fmla="*/ 2317966 h 6716567"/>
                  <a:gd name="connsiteX46" fmla="*/ 2651411 w 5375716"/>
                  <a:gd name="connsiteY46" fmla="*/ 2353168 h 6716567"/>
                  <a:gd name="connsiteX47" fmla="*/ 2619727 w 5375716"/>
                  <a:gd name="connsiteY47" fmla="*/ 2387520 h 6716567"/>
                  <a:gd name="connsiteX48" fmla="*/ 2590006 w 5375716"/>
                  <a:gd name="connsiteY48" fmla="*/ 2420960 h 6716567"/>
                  <a:gd name="connsiteX49" fmla="*/ 2562372 w 5375716"/>
                  <a:gd name="connsiteY49" fmla="*/ 2453425 h 6716567"/>
                  <a:gd name="connsiteX50" fmla="*/ 2536951 w 5375716"/>
                  <a:gd name="connsiteY50" fmla="*/ 2484855 h 6716567"/>
                  <a:gd name="connsiteX51" fmla="*/ 2513870 w 5375716"/>
                  <a:gd name="connsiteY51" fmla="*/ 2515186 h 6716567"/>
                  <a:gd name="connsiteX52" fmla="*/ 2475226 w 5375716"/>
                  <a:gd name="connsiteY52" fmla="*/ 2572307 h 6716567"/>
                  <a:gd name="connsiteX53" fmla="*/ 2447444 w 5375716"/>
                  <a:gd name="connsiteY53" fmla="*/ 2624290 h 6716567"/>
                  <a:gd name="connsiteX54" fmla="*/ 2431529 w 5375716"/>
                  <a:gd name="connsiteY54" fmla="*/ 2670639 h 6716567"/>
                  <a:gd name="connsiteX55" fmla="*/ 2193582 w 5375716"/>
                  <a:gd name="connsiteY55" fmla="*/ 3726454 h 6716567"/>
                  <a:gd name="connsiteX56" fmla="*/ 2189366 w 5375716"/>
                  <a:gd name="connsiteY56" fmla="*/ 3741074 h 6716567"/>
                  <a:gd name="connsiteX57" fmla="*/ 2163528 w 5375716"/>
                  <a:gd name="connsiteY57" fmla="*/ 3794371 h 6716567"/>
                  <a:gd name="connsiteX58" fmla="*/ 2135921 w 5375716"/>
                  <a:gd name="connsiteY58" fmla="*/ 3837299 h 6716567"/>
                  <a:gd name="connsiteX59" fmla="*/ 2100575 w 5375716"/>
                  <a:gd name="connsiteY59" fmla="*/ 3885708 h 6716567"/>
                  <a:gd name="connsiteX60" fmla="*/ 2057978 w 5375716"/>
                  <a:gd name="connsiteY60" fmla="*/ 3939226 h 6716567"/>
                  <a:gd name="connsiteX61" fmla="*/ 2008616 w 5375716"/>
                  <a:gd name="connsiteY61" fmla="*/ 3997479 h 6716567"/>
                  <a:gd name="connsiteX62" fmla="*/ 1981551 w 5375716"/>
                  <a:gd name="connsiteY62" fmla="*/ 4028265 h 6716567"/>
                  <a:gd name="connsiteX63" fmla="*/ 1952977 w 5375716"/>
                  <a:gd name="connsiteY63" fmla="*/ 4060094 h 6716567"/>
                  <a:gd name="connsiteX64" fmla="*/ 1922955 w 5375716"/>
                  <a:gd name="connsiteY64" fmla="*/ 4092921 h 6716567"/>
                  <a:gd name="connsiteX65" fmla="*/ 1891546 w 5375716"/>
                  <a:gd name="connsiteY65" fmla="*/ 4126699 h 6716567"/>
                  <a:gd name="connsiteX66" fmla="*/ 1858811 w 5375716"/>
                  <a:gd name="connsiteY66" fmla="*/ 4161381 h 6716567"/>
                  <a:gd name="connsiteX67" fmla="*/ 1824811 w 5375716"/>
                  <a:gd name="connsiteY67" fmla="*/ 4196920 h 6716567"/>
                  <a:gd name="connsiteX68" fmla="*/ 1789607 w 5375716"/>
                  <a:gd name="connsiteY68" fmla="*/ 4233271 h 6716567"/>
                  <a:gd name="connsiteX69" fmla="*/ 1753260 w 5375716"/>
                  <a:gd name="connsiteY69" fmla="*/ 4270385 h 6716567"/>
                  <a:gd name="connsiteX70" fmla="*/ 1715829 w 5375716"/>
                  <a:gd name="connsiteY70" fmla="*/ 4308217 h 6716567"/>
                  <a:gd name="connsiteX71" fmla="*/ 1637964 w 5375716"/>
                  <a:gd name="connsiteY71" fmla="*/ 4385846 h 6716567"/>
                  <a:gd name="connsiteX72" fmla="*/ 1556498 w 5375716"/>
                  <a:gd name="connsiteY72" fmla="*/ 4465786 h 6716567"/>
                  <a:gd name="connsiteX73" fmla="*/ 1471919 w 5375716"/>
                  <a:gd name="connsiteY73" fmla="*/ 4547663 h 6716567"/>
                  <a:gd name="connsiteX74" fmla="*/ 1384713 w 5375716"/>
                  <a:gd name="connsiteY74" fmla="*/ 4631105 h 6716567"/>
                  <a:gd name="connsiteX75" fmla="*/ 1295368 w 5375716"/>
                  <a:gd name="connsiteY75" fmla="*/ 4715738 h 6716567"/>
                  <a:gd name="connsiteX76" fmla="*/ 1204369 w 5375716"/>
                  <a:gd name="connsiteY76" fmla="*/ 4801189 h 6716567"/>
                  <a:gd name="connsiteX77" fmla="*/ 1065836 w 5375716"/>
                  <a:gd name="connsiteY77" fmla="*/ 4930083 h 6716567"/>
                  <a:gd name="connsiteX78" fmla="*/ 926322 w 5375716"/>
                  <a:gd name="connsiteY78" fmla="*/ 5058719 h 6716567"/>
                  <a:gd name="connsiteX79" fmla="*/ 741617 w 5375716"/>
                  <a:gd name="connsiteY79" fmla="*/ 5227657 h 6716567"/>
                  <a:gd name="connsiteX80" fmla="*/ 160641 w 5375716"/>
                  <a:gd name="connsiteY80" fmla="*/ 5754608 h 6716567"/>
                  <a:gd name="connsiteX81" fmla="*/ 0 w 5375716"/>
                  <a:gd name="connsiteY81" fmla="*/ 5901570 h 6716567"/>
                  <a:gd name="connsiteX82" fmla="*/ 24444 w 5375716"/>
                  <a:gd name="connsiteY82" fmla="*/ 5936569 h 6716567"/>
                  <a:gd name="connsiteX83" fmla="*/ 49850 w 5375716"/>
                  <a:gd name="connsiteY83" fmla="*/ 5971855 h 6716567"/>
                  <a:gd name="connsiteX84" fmla="*/ 76252 w 5375716"/>
                  <a:gd name="connsiteY84" fmla="*/ 6007423 h 6716567"/>
                  <a:gd name="connsiteX85" fmla="*/ 103682 w 5375716"/>
                  <a:gd name="connsiteY85" fmla="*/ 6043264 h 6716567"/>
                  <a:gd name="connsiteX86" fmla="*/ 138498 w 5375716"/>
                  <a:gd name="connsiteY86" fmla="*/ 6086917 h 6716567"/>
                  <a:gd name="connsiteX87" fmla="*/ 173531 w 5375716"/>
                  <a:gd name="connsiteY87" fmla="*/ 6128320 h 6716567"/>
                  <a:gd name="connsiteX88" fmla="*/ 208754 w 5375716"/>
                  <a:gd name="connsiteY88" fmla="*/ 6167518 h 6716567"/>
                  <a:gd name="connsiteX89" fmla="*/ 244139 w 5375716"/>
                  <a:gd name="connsiteY89" fmla="*/ 6204560 h 6716567"/>
                  <a:gd name="connsiteX90" fmla="*/ 279661 w 5375716"/>
                  <a:gd name="connsiteY90" fmla="*/ 6239493 h 6716567"/>
                  <a:gd name="connsiteX91" fmla="*/ 315291 w 5375716"/>
                  <a:gd name="connsiteY91" fmla="*/ 6272364 h 6716567"/>
                  <a:gd name="connsiteX92" fmla="*/ 351002 w 5375716"/>
                  <a:gd name="connsiteY92" fmla="*/ 6303220 h 6716567"/>
                  <a:gd name="connsiteX93" fmla="*/ 394631 w 5375716"/>
                  <a:gd name="connsiteY93" fmla="*/ 6338244 h 6716567"/>
                  <a:gd name="connsiteX94" fmla="*/ 442134 w 5375716"/>
                  <a:gd name="connsiteY94" fmla="*/ 6372965 h 6716567"/>
                  <a:gd name="connsiteX95" fmla="*/ 474106 w 5375716"/>
                  <a:gd name="connsiteY95" fmla="*/ 6394526 h 6716567"/>
                  <a:gd name="connsiteX96" fmla="*/ 910272 w 5375716"/>
                  <a:gd name="connsiteY96" fmla="*/ 6649560 h 6716567"/>
                  <a:gd name="connsiteX97" fmla="*/ 1191082 w 5375716"/>
                  <a:gd name="connsiteY97" fmla="*/ 6716566 h 6716567"/>
                  <a:gd name="connsiteX98" fmla="*/ 1471282 w 5375716"/>
                  <a:gd name="connsiteY98" fmla="*/ 6600365 h 6716567"/>
                  <a:gd name="connsiteX99" fmla="*/ 1880336 w 5375716"/>
                  <a:gd name="connsiteY99" fmla="*/ 6289606 h 6716567"/>
                  <a:gd name="connsiteX100" fmla="*/ 2041707 w 5375716"/>
                  <a:gd name="connsiteY100" fmla="*/ 6043374 h 6716567"/>
                  <a:gd name="connsiteX101" fmla="*/ 2420153 w 5375716"/>
                  <a:gd name="connsiteY101" fmla="*/ 5488398 h 6716567"/>
                  <a:gd name="connsiteX102" fmla="*/ 2857172 w 5375716"/>
                  <a:gd name="connsiteY102" fmla="*/ 4900261 h 6716567"/>
                  <a:gd name="connsiteX103" fmla="*/ 3194265 w 5375716"/>
                  <a:gd name="connsiteY103" fmla="*/ 4554545 h 6716567"/>
                  <a:gd name="connsiteX104" fmla="*/ 3197110 w 5375716"/>
                  <a:gd name="connsiteY104" fmla="*/ 4552805 h 6716567"/>
                  <a:gd name="connsiteX105" fmla="*/ 3389232 w 5375716"/>
                  <a:gd name="connsiteY105" fmla="*/ 4451677 h 6716567"/>
                  <a:gd name="connsiteX106" fmla="*/ 3562294 w 5375716"/>
                  <a:gd name="connsiteY106" fmla="*/ 4338567 h 6716567"/>
                  <a:gd name="connsiteX107" fmla="*/ 3821169 w 5375716"/>
                  <a:gd name="connsiteY107" fmla="*/ 4138529 h 6716567"/>
                  <a:gd name="connsiteX108" fmla="*/ 4265536 w 5375716"/>
                  <a:gd name="connsiteY108" fmla="*/ 3779299 h 6716567"/>
                  <a:gd name="connsiteX109" fmla="*/ 4421327 w 5375716"/>
                  <a:gd name="connsiteY109" fmla="*/ 3343930 h 6716567"/>
                  <a:gd name="connsiteX110" fmla="*/ 4517816 w 5375716"/>
                  <a:gd name="connsiteY110" fmla="*/ 3285240 h 6716567"/>
                  <a:gd name="connsiteX111" fmla="*/ 4549216 w 5375716"/>
                  <a:gd name="connsiteY111" fmla="*/ 3237466 h 6716567"/>
                  <a:gd name="connsiteX112" fmla="*/ 4562573 w 5375716"/>
                  <a:gd name="connsiteY112" fmla="*/ 3209403 h 6716567"/>
                  <a:gd name="connsiteX113" fmla="*/ 4583563 w 5375716"/>
                  <a:gd name="connsiteY113" fmla="*/ 3175121 h 6716567"/>
                  <a:gd name="connsiteX114" fmla="*/ 4610881 w 5375716"/>
                  <a:gd name="connsiteY114" fmla="*/ 3135771 h 6716567"/>
                  <a:gd name="connsiteX115" fmla="*/ 4643222 w 5375716"/>
                  <a:gd name="connsiteY115" fmla="*/ 3092503 h 6716567"/>
                  <a:gd name="connsiteX116" fmla="*/ 4679280 w 5375716"/>
                  <a:gd name="connsiteY116" fmla="*/ 3046467 h 6716567"/>
                  <a:gd name="connsiteX117" fmla="*/ 4717750 w 5375716"/>
                  <a:gd name="connsiteY117" fmla="*/ 2998813 h 6716567"/>
                  <a:gd name="connsiteX118" fmla="*/ 4757328 w 5375716"/>
                  <a:gd name="connsiteY118" fmla="*/ 2950692 h 6716567"/>
                  <a:gd name="connsiteX119" fmla="*/ 4834585 w 5375716"/>
                  <a:gd name="connsiteY119" fmla="*/ 2857647 h 6716567"/>
                  <a:gd name="connsiteX120" fmla="*/ 4866386 w 5375716"/>
                  <a:gd name="connsiteY120" fmla="*/ 2818114 h 6716567"/>
                  <a:gd name="connsiteX121" fmla="*/ 4895667 w 5375716"/>
                  <a:gd name="connsiteY121" fmla="*/ 2778926 h 6716567"/>
                  <a:gd name="connsiteX122" fmla="*/ 4922081 w 5375716"/>
                  <a:gd name="connsiteY122" fmla="*/ 2739443 h 6716567"/>
                  <a:gd name="connsiteX123" fmla="*/ 4945279 w 5375716"/>
                  <a:gd name="connsiteY123" fmla="*/ 2699029 h 6716567"/>
                  <a:gd name="connsiteX124" fmla="*/ 4964914 w 5375716"/>
                  <a:gd name="connsiteY124" fmla="*/ 2657044 h 6716567"/>
                  <a:gd name="connsiteX125" fmla="*/ 4980636 w 5375716"/>
                  <a:gd name="connsiteY125" fmla="*/ 2612851 h 6716567"/>
                  <a:gd name="connsiteX126" fmla="*/ 4992099 w 5375716"/>
                  <a:gd name="connsiteY126" fmla="*/ 2565812 h 6716567"/>
                  <a:gd name="connsiteX127" fmla="*/ 4998954 w 5375716"/>
                  <a:gd name="connsiteY127" fmla="*/ 2515288 h 6716567"/>
                  <a:gd name="connsiteX128" fmla="*/ 5000854 w 5375716"/>
                  <a:gd name="connsiteY128" fmla="*/ 2460641 h 6716567"/>
                  <a:gd name="connsiteX129" fmla="*/ 4997450 w 5375716"/>
                  <a:gd name="connsiteY129" fmla="*/ 2401234 h 6716567"/>
                  <a:gd name="connsiteX130" fmla="*/ 4993757 w 5375716"/>
                  <a:gd name="connsiteY130" fmla="*/ 2349134 h 6716567"/>
                  <a:gd name="connsiteX131" fmla="*/ 4994000 w 5375716"/>
                  <a:gd name="connsiteY131" fmla="*/ 2304509 h 6716567"/>
                  <a:gd name="connsiteX132" fmla="*/ 4998492 w 5375716"/>
                  <a:gd name="connsiteY132" fmla="*/ 2265741 h 6716567"/>
                  <a:gd name="connsiteX133" fmla="*/ 5021473 w 5375716"/>
                  <a:gd name="connsiteY133" fmla="*/ 2199293 h 6716567"/>
                  <a:gd name="connsiteX134" fmla="*/ 5065206 w 5375716"/>
                  <a:gd name="connsiteY134" fmla="*/ 2136835 h 6716567"/>
                  <a:gd name="connsiteX135" fmla="*/ 5095637 w 5375716"/>
                  <a:gd name="connsiteY135" fmla="*/ 2103053 h 6716567"/>
                  <a:gd name="connsiteX136" fmla="*/ 5132195 w 5375716"/>
                  <a:gd name="connsiteY136" fmla="*/ 2065410 h 6716567"/>
                  <a:gd name="connsiteX137" fmla="*/ 5224945 w 5375716"/>
                  <a:gd name="connsiteY137" fmla="*/ 1972063 h 6716567"/>
                  <a:gd name="connsiteX138" fmla="*/ 5257279 w 5375716"/>
                  <a:gd name="connsiteY138" fmla="*/ 1935449 h 6716567"/>
                  <a:gd name="connsiteX139" fmla="*/ 5285432 w 5375716"/>
                  <a:gd name="connsiteY139" fmla="*/ 1896218 h 6716567"/>
                  <a:gd name="connsiteX140" fmla="*/ 5309528 w 5375716"/>
                  <a:gd name="connsiteY140" fmla="*/ 1854725 h 6716567"/>
                  <a:gd name="connsiteX141" fmla="*/ 5329688 w 5375716"/>
                  <a:gd name="connsiteY141" fmla="*/ 1811321 h 6716567"/>
                  <a:gd name="connsiteX142" fmla="*/ 5346033 w 5375716"/>
                  <a:gd name="connsiteY142" fmla="*/ 1766359 h 6716567"/>
                  <a:gd name="connsiteX143" fmla="*/ 5358687 w 5375716"/>
                  <a:gd name="connsiteY143" fmla="*/ 1720193 h 6716567"/>
                  <a:gd name="connsiteX144" fmla="*/ 5367771 w 5375716"/>
                  <a:gd name="connsiteY144" fmla="*/ 1673174 h 6716567"/>
                  <a:gd name="connsiteX145" fmla="*/ 5373407 w 5375716"/>
                  <a:gd name="connsiteY145" fmla="*/ 1625657 h 6716567"/>
                  <a:gd name="connsiteX146" fmla="*/ 5375717 w 5375716"/>
                  <a:gd name="connsiteY146" fmla="*/ 1577994 h 6716567"/>
                  <a:gd name="connsiteX147" fmla="*/ 5374823 w 5375716"/>
                  <a:gd name="connsiteY147" fmla="*/ 1530537 h 6716567"/>
                  <a:gd name="connsiteX148" fmla="*/ 5370848 w 5375716"/>
                  <a:gd name="connsiteY148" fmla="*/ 1483639 h 6716567"/>
                  <a:gd name="connsiteX149" fmla="*/ 5363913 w 5375716"/>
                  <a:gd name="connsiteY149" fmla="*/ 1437654 h 6716567"/>
                  <a:gd name="connsiteX150" fmla="*/ 5354141 w 5375716"/>
                  <a:gd name="connsiteY150" fmla="*/ 1392934 h 6716567"/>
                  <a:gd name="connsiteX151" fmla="*/ 5341653 w 5375716"/>
                  <a:gd name="connsiteY151" fmla="*/ 1349832 h 6716567"/>
                  <a:gd name="connsiteX152" fmla="*/ 5326572 w 5375716"/>
                  <a:gd name="connsiteY152" fmla="*/ 1308700 h 6716567"/>
                  <a:gd name="connsiteX153" fmla="*/ 5309019 w 5375716"/>
                  <a:gd name="connsiteY153" fmla="*/ 1269893 h 6716567"/>
                  <a:gd name="connsiteX154" fmla="*/ 5289118 w 5375716"/>
                  <a:gd name="connsiteY154" fmla="*/ 1233761 h 6716567"/>
                  <a:gd name="connsiteX155" fmla="*/ 5258744 w 5375716"/>
                  <a:gd name="connsiteY155" fmla="*/ 1183145 h 6716567"/>
                  <a:gd name="connsiteX156" fmla="*/ 5232740 w 5375716"/>
                  <a:gd name="connsiteY156" fmla="*/ 1137436 h 6716567"/>
                  <a:gd name="connsiteX157" fmla="*/ 5211295 w 5375716"/>
                  <a:gd name="connsiteY157" fmla="*/ 1095237 h 6716567"/>
                  <a:gd name="connsiteX158" fmla="*/ 5194600 w 5375716"/>
                  <a:gd name="connsiteY158" fmla="*/ 1055145 h 6716567"/>
                  <a:gd name="connsiteX159" fmla="*/ 5182844 w 5375716"/>
                  <a:gd name="connsiteY159" fmla="*/ 1015763 h 6716567"/>
                  <a:gd name="connsiteX160" fmla="*/ 5176216 w 5375716"/>
                  <a:gd name="connsiteY160" fmla="*/ 975689 h 6716567"/>
                  <a:gd name="connsiteX161" fmla="*/ 5174907 w 5375716"/>
                  <a:gd name="connsiteY161" fmla="*/ 933524 h 6716567"/>
                  <a:gd name="connsiteX162" fmla="*/ 5179106 w 5375716"/>
                  <a:gd name="connsiteY162" fmla="*/ 887869 h 6716567"/>
                  <a:gd name="connsiteX163" fmla="*/ 5189002 w 5375716"/>
                  <a:gd name="connsiteY163" fmla="*/ 837322 h 6716567"/>
                  <a:gd name="connsiteX164" fmla="*/ 5204786 w 5375716"/>
                  <a:gd name="connsiteY164" fmla="*/ 780485 h 6716567"/>
                  <a:gd name="connsiteX165" fmla="*/ 5226646 w 5375716"/>
                  <a:gd name="connsiteY165" fmla="*/ 715957 h 6716567"/>
                  <a:gd name="connsiteX166" fmla="*/ 5243528 w 5375716"/>
                  <a:gd name="connsiteY166" fmla="*/ 661914 h 6716567"/>
                  <a:gd name="connsiteX167" fmla="*/ 5255215 w 5375716"/>
                  <a:gd name="connsiteY167" fmla="*/ 608052 h 6716567"/>
                  <a:gd name="connsiteX168" fmla="*/ 5262029 w 5375716"/>
                  <a:gd name="connsiteY168" fmla="*/ 554657 h 6716567"/>
                  <a:gd name="connsiteX169" fmla="*/ 5264294 w 5375716"/>
                  <a:gd name="connsiteY169" fmla="*/ 502018 h 6716567"/>
                  <a:gd name="connsiteX170" fmla="*/ 5262330 w 5375716"/>
                  <a:gd name="connsiteY170" fmla="*/ 450423 h 6716567"/>
                  <a:gd name="connsiteX171" fmla="*/ 5256461 w 5375716"/>
                  <a:gd name="connsiteY171" fmla="*/ 400158 h 6716567"/>
                  <a:gd name="connsiteX172" fmla="*/ 5247008 w 5375716"/>
                  <a:gd name="connsiteY172" fmla="*/ 351513 h 6716567"/>
                  <a:gd name="connsiteX173" fmla="*/ 5234293 w 5375716"/>
                  <a:gd name="connsiteY173" fmla="*/ 304774 h 6716567"/>
                  <a:gd name="connsiteX174" fmla="*/ 5218639 w 5375716"/>
                  <a:gd name="connsiteY174" fmla="*/ 260230 h 6716567"/>
                  <a:gd name="connsiteX175" fmla="*/ 5200369 w 5375716"/>
                  <a:gd name="connsiteY175" fmla="*/ 218168 h 6716567"/>
                  <a:gd name="connsiteX176" fmla="*/ 5179803 w 5375716"/>
                  <a:gd name="connsiteY176" fmla="*/ 178877 h 6716567"/>
                  <a:gd name="connsiteX177" fmla="*/ 5157265 w 5375716"/>
                  <a:gd name="connsiteY177" fmla="*/ 142643 h 6716567"/>
                  <a:gd name="connsiteX178" fmla="*/ 5133076 w 5375716"/>
                  <a:gd name="connsiteY178" fmla="*/ 109755 h 6716567"/>
                  <a:gd name="connsiteX179" fmla="*/ 5107559 w 5375716"/>
                  <a:gd name="connsiteY179" fmla="*/ 80500 h 6716567"/>
                  <a:gd name="connsiteX180" fmla="*/ 5048107 w 5375716"/>
                  <a:gd name="connsiteY180" fmla="*/ 39780 h 6716567"/>
                  <a:gd name="connsiteX181" fmla="*/ 4990684 w 5375716"/>
                  <a:gd name="connsiteY181" fmla="*/ 13631 h 6716567"/>
                  <a:gd name="connsiteX182" fmla="*/ 4934996 w 5375716"/>
                  <a:gd name="connsiteY182" fmla="*/ 1263 h 6716567"/>
                  <a:gd name="connsiteX183" fmla="*/ 4907711 w 5375716"/>
                  <a:gd name="connsiteY183" fmla="*/ 0 h 6716567"/>
                  <a:gd name="connsiteX0" fmla="*/ 4907711 w 5375716"/>
                  <a:gd name="connsiteY0" fmla="*/ 0 h 6716567"/>
                  <a:gd name="connsiteX1" fmla="*/ 4854073 w 5375716"/>
                  <a:gd name="connsiteY1" fmla="*/ 6819 h 6716567"/>
                  <a:gd name="connsiteX2" fmla="*/ 4801433 w 5375716"/>
                  <a:gd name="connsiteY2" fmla="*/ 25443 h 6716567"/>
                  <a:gd name="connsiteX3" fmla="*/ 4749497 w 5375716"/>
                  <a:gd name="connsiteY3" fmla="*/ 55080 h 6716567"/>
                  <a:gd name="connsiteX4" fmla="*/ 4697969 w 5375716"/>
                  <a:gd name="connsiteY4" fmla="*/ 94940 h 6716567"/>
                  <a:gd name="connsiteX5" fmla="*/ 4646555 w 5375716"/>
                  <a:gd name="connsiteY5" fmla="*/ 144231 h 6716567"/>
                  <a:gd name="connsiteX6" fmla="*/ 4594961 w 5375716"/>
                  <a:gd name="connsiteY6" fmla="*/ 202164 h 6716567"/>
                  <a:gd name="connsiteX7" fmla="*/ 4569004 w 5375716"/>
                  <a:gd name="connsiteY7" fmla="*/ 234124 h 6716567"/>
                  <a:gd name="connsiteX8" fmla="*/ 4542891 w 5375716"/>
                  <a:gd name="connsiteY8" fmla="*/ 267948 h 6716567"/>
                  <a:gd name="connsiteX9" fmla="*/ 4516586 w 5375716"/>
                  <a:gd name="connsiteY9" fmla="*/ 303537 h 6716567"/>
                  <a:gd name="connsiteX10" fmla="*/ 4490052 w 5375716"/>
                  <a:gd name="connsiteY10" fmla="*/ 340792 h 6716567"/>
                  <a:gd name="connsiteX11" fmla="*/ 4463251 w 5375716"/>
                  <a:gd name="connsiteY11" fmla="*/ 379615 h 6716567"/>
                  <a:gd name="connsiteX12" fmla="*/ 4436147 w 5375716"/>
                  <a:gd name="connsiteY12" fmla="*/ 419906 h 6716567"/>
                  <a:gd name="connsiteX13" fmla="*/ 4408704 w 5375716"/>
                  <a:gd name="connsiteY13" fmla="*/ 461567 h 6716567"/>
                  <a:gd name="connsiteX14" fmla="*/ 4380883 w 5375716"/>
                  <a:gd name="connsiteY14" fmla="*/ 504498 h 6716567"/>
                  <a:gd name="connsiteX15" fmla="*/ 4352649 w 5375716"/>
                  <a:gd name="connsiteY15" fmla="*/ 548602 h 6716567"/>
                  <a:gd name="connsiteX16" fmla="*/ 4234842 w 5375716"/>
                  <a:gd name="connsiteY16" fmla="*/ 734762 h 6716567"/>
                  <a:gd name="connsiteX17" fmla="*/ 4172500 w 5375716"/>
                  <a:gd name="connsiteY17" fmla="*/ 832305 h 6716567"/>
                  <a:gd name="connsiteX18" fmla="*/ 4140340 w 5375716"/>
                  <a:gd name="connsiteY18" fmla="*/ 881847 h 6716567"/>
                  <a:gd name="connsiteX19" fmla="*/ 4107471 w 5375716"/>
                  <a:gd name="connsiteY19" fmla="*/ 931770 h 6716567"/>
                  <a:gd name="connsiteX20" fmla="*/ 4073858 w 5375716"/>
                  <a:gd name="connsiteY20" fmla="*/ 981975 h 6716567"/>
                  <a:gd name="connsiteX21" fmla="*/ 4039463 w 5375716"/>
                  <a:gd name="connsiteY21" fmla="*/ 1032365 h 6716567"/>
                  <a:gd name="connsiteX22" fmla="*/ 3999528 w 5375716"/>
                  <a:gd name="connsiteY22" fmla="*/ 1085431 h 6716567"/>
                  <a:gd name="connsiteX23" fmla="*/ 3949861 w 5375716"/>
                  <a:gd name="connsiteY23" fmla="*/ 1143534 h 6716567"/>
                  <a:gd name="connsiteX24" fmla="*/ 3921692 w 5375716"/>
                  <a:gd name="connsiteY24" fmla="*/ 1174319 h 6716567"/>
                  <a:gd name="connsiteX25" fmla="*/ 3891467 w 5375716"/>
                  <a:gd name="connsiteY25" fmla="*/ 1206177 h 6716567"/>
                  <a:gd name="connsiteX26" fmla="*/ 3859311 w 5375716"/>
                  <a:gd name="connsiteY26" fmla="*/ 1239046 h 6716567"/>
                  <a:gd name="connsiteX27" fmla="*/ 3825350 w 5375716"/>
                  <a:gd name="connsiteY27" fmla="*/ 1272863 h 6716567"/>
                  <a:gd name="connsiteX28" fmla="*/ 3789710 w 5375716"/>
                  <a:gd name="connsiteY28" fmla="*/ 1307568 h 6716567"/>
                  <a:gd name="connsiteX29" fmla="*/ 3752516 w 5375716"/>
                  <a:gd name="connsiteY29" fmla="*/ 1343098 h 6716567"/>
                  <a:gd name="connsiteX30" fmla="*/ 3713893 w 5375716"/>
                  <a:gd name="connsiteY30" fmla="*/ 1379390 h 6716567"/>
                  <a:gd name="connsiteX31" fmla="*/ 3673967 w 5375716"/>
                  <a:gd name="connsiteY31" fmla="*/ 1416383 h 6716567"/>
                  <a:gd name="connsiteX32" fmla="*/ 3632865 w 5375716"/>
                  <a:gd name="connsiteY32" fmla="*/ 1454015 h 6716567"/>
                  <a:gd name="connsiteX33" fmla="*/ 3547630 w 5375716"/>
                  <a:gd name="connsiteY33" fmla="*/ 1530947 h 6716567"/>
                  <a:gd name="connsiteX34" fmla="*/ 3459193 w 5375716"/>
                  <a:gd name="connsiteY34" fmla="*/ 1609689 h 6716567"/>
                  <a:gd name="connsiteX35" fmla="*/ 3230685 w 5375716"/>
                  <a:gd name="connsiteY35" fmla="*/ 1811210 h 6716567"/>
                  <a:gd name="connsiteX36" fmla="*/ 3093518 w 5375716"/>
                  <a:gd name="connsiteY36" fmla="*/ 1932840 h 6716567"/>
                  <a:gd name="connsiteX37" fmla="*/ 3004140 w 5375716"/>
                  <a:gd name="connsiteY37" fmla="*/ 2013192 h 6716567"/>
                  <a:gd name="connsiteX38" fmla="*/ 2960448 w 5375716"/>
                  <a:gd name="connsiteY38" fmla="*/ 2052961 h 6716567"/>
                  <a:gd name="connsiteX39" fmla="*/ 2917588 w 5375716"/>
                  <a:gd name="connsiteY39" fmla="*/ 2092377 h 6716567"/>
                  <a:gd name="connsiteX40" fmla="*/ 2875685 w 5375716"/>
                  <a:gd name="connsiteY40" fmla="*/ 2131376 h 6716567"/>
                  <a:gd name="connsiteX41" fmla="*/ 2834866 w 5375716"/>
                  <a:gd name="connsiteY41" fmla="*/ 2169898 h 6716567"/>
                  <a:gd name="connsiteX42" fmla="*/ 2795255 w 5375716"/>
                  <a:gd name="connsiteY42" fmla="*/ 2207880 h 6716567"/>
                  <a:gd name="connsiteX43" fmla="*/ 2756979 w 5375716"/>
                  <a:gd name="connsiteY43" fmla="*/ 2245260 h 6716567"/>
                  <a:gd name="connsiteX44" fmla="*/ 2720162 w 5375716"/>
                  <a:gd name="connsiteY44" fmla="*/ 2281976 h 6716567"/>
                  <a:gd name="connsiteX45" fmla="*/ 2684931 w 5375716"/>
                  <a:gd name="connsiteY45" fmla="*/ 2317966 h 6716567"/>
                  <a:gd name="connsiteX46" fmla="*/ 2651411 w 5375716"/>
                  <a:gd name="connsiteY46" fmla="*/ 2353168 h 6716567"/>
                  <a:gd name="connsiteX47" fmla="*/ 2619727 w 5375716"/>
                  <a:gd name="connsiteY47" fmla="*/ 2387520 h 6716567"/>
                  <a:gd name="connsiteX48" fmla="*/ 2590006 w 5375716"/>
                  <a:gd name="connsiteY48" fmla="*/ 2420960 h 6716567"/>
                  <a:gd name="connsiteX49" fmla="*/ 2562372 w 5375716"/>
                  <a:gd name="connsiteY49" fmla="*/ 2453425 h 6716567"/>
                  <a:gd name="connsiteX50" fmla="*/ 2536951 w 5375716"/>
                  <a:gd name="connsiteY50" fmla="*/ 2484855 h 6716567"/>
                  <a:gd name="connsiteX51" fmla="*/ 2513870 w 5375716"/>
                  <a:gd name="connsiteY51" fmla="*/ 2515186 h 6716567"/>
                  <a:gd name="connsiteX52" fmla="*/ 2475226 w 5375716"/>
                  <a:gd name="connsiteY52" fmla="*/ 2572307 h 6716567"/>
                  <a:gd name="connsiteX53" fmla="*/ 2447444 w 5375716"/>
                  <a:gd name="connsiteY53" fmla="*/ 2624290 h 6716567"/>
                  <a:gd name="connsiteX54" fmla="*/ 2431529 w 5375716"/>
                  <a:gd name="connsiteY54" fmla="*/ 2670639 h 6716567"/>
                  <a:gd name="connsiteX55" fmla="*/ 2193582 w 5375716"/>
                  <a:gd name="connsiteY55" fmla="*/ 3726454 h 6716567"/>
                  <a:gd name="connsiteX56" fmla="*/ 2189366 w 5375716"/>
                  <a:gd name="connsiteY56" fmla="*/ 3741074 h 6716567"/>
                  <a:gd name="connsiteX57" fmla="*/ 2163528 w 5375716"/>
                  <a:gd name="connsiteY57" fmla="*/ 3794371 h 6716567"/>
                  <a:gd name="connsiteX58" fmla="*/ 2135921 w 5375716"/>
                  <a:gd name="connsiteY58" fmla="*/ 3837299 h 6716567"/>
                  <a:gd name="connsiteX59" fmla="*/ 2100575 w 5375716"/>
                  <a:gd name="connsiteY59" fmla="*/ 3885708 h 6716567"/>
                  <a:gd name="connsiteX60" fmla="*/ 2057978 w 5375716"/>
                  <a:gd name="connsiteY60" fmla="*/ 3939226 h 6716567"/>
                  <a:gd name="connsiteX61" fmla="*/ 2008616 w 5375716"/>
                  <a:gd name="connsiteY61" fmla="*/ 3997479 h 6716567"/>
                  <a:gd name="connsiteX62" fmla="*/ 1981551 w 5375716"/>
                  <a:gd name="connsiteY62" fmla="*/ 4028265 h 6716567"/>
                  <a:gd name="connsiteX63" fmla="*/ 1952977 w 5375716"/>
                  <a:gd name="connsiteY63" fmla="*/ 4060094 h 6716567"/>
                  <a:gd name="connsiteX64" fmla="*/ 1922955 w 5375716"/>
                  <a:gd name="connsiteY64" fmla="*/ 4092921 h 6716567"/>
                  <a:gd name="connsiteX65" fmla="*/ 1891546 w 5375716"/>
                  <a:gd name="connsiteY65" fmla="*/ 4126699 h 6716567"/>
                  <a:gd name="connsiteX66" fmla="*/ 1858811 w 5375716"/>
                  <a:gd name="connsiteY66" fmla="*/ 4161381 h 6716567"/>
                  <a:gd name="connsiteX67" fmla="*/ 1824811 w 5375716"/>
                  <a:gd name="connsiteY67" fmla="*/ 4196920 h 6716567"/>
                  <a:gd name="connsiteX68" fmla="*/ 1789607 w 5375716"/>
                  <a:gd name="connsiteY68" fmla="*/ 4233271 h 6716567"/>
                  <a:gd name="connsiteX69" fmla="*/ 1753260 w 5375716"/>
                  <a:gd name="connsiteY69" fmla="*/ 4270385 h 6716567"/>
                  <a:gd name="connsiteX70" fmla="*/ 1715829 w 5375716"/>
                  <a:gd name="connsiteY70" fmla="*/ 4308217 h 6716567"/>
                  <a:gd name="connsiteX71" fmla="*/ 1637964 w 5375716"/>
                  <a:gd name="connsiteY71" fmla="*/ 4385846 h 6716567"/>
                  <a:gd name="connsiteX72" fmla="*/ 1556498 w 5375716"/>
                  <a:gd name="connsiteY72" fmla="*/ 4465786 h 6716567"/>
                  <a:gd name="connsiteX73" fmla="*/ 1471919 w 5375716"/>
                  <a:gd name="connsiteY73" fmla="*/ 4547663 h 6716567"/>
                  <a:gd name="connsiteX74" fmla="*/ 1384713 w 5375716"/>
                  <a:gd name="connsiteY74" fmla="*/ 4631105 h 6716567"/>
                  <a:gd name="connsiteX75" fmla="*/ 1295368 w 5375716"/>
                  <a:gd name="connsiteY75" fmla="*/ 4715738 h 6716567"/>
                  <a:gd name="connsiteX76" fmla="*/ 1204369 w 5375716"/>
                  <a:gd name="connsiteY76" fmla="*/ 4801189 h 6716567"/>
                  <a:gd name="connsiteX77" fmla="*/ 1065836 w 5375716"/>
                  <a:gd name="connsiteY77" fmla="*/ 4930083 h 6716567"/>
                  <a:gd name="connsiteX78" fmla="*/ 926322 w 5375716"/>
                  <a:gd name="connsiteY78" fmla="*/ 5058719 h 6716567"/>
                  <a:gd name="connsiteX79" fmla="*/ 741617 w 5375716"/>
                  <a:gd name="connsiteY79" fmla="*/ 5227657 h 6716567"/>
                  <a:gd name="connsiteX80" fmla="*/ 160641 w 5375716"/>
                  <a:gd name="connsiteY80" fmla="*/ 5754608 h 6716567"/>
                  <a:gd name="connsiteX81" fmla="*/ 0 w 5375716"/>
                  <a:gd name="connsiteY81" fmla="*/ 5901570 h 6716567"/>
                  <a:gd name="connsiteX82" fmla="*/ 24444 w 5375716"/>
                  <a:gd name="connsiteY82" fmla="*/ 5936569 h 6716567"/>
                  <a:gd name="connsiteX83" fmla="*/ 49850 w 5375716"/>
                  <a:gd name="connsiteY83" fmla="*/ 5971855 h 6716567"/>
                  <a:gd name="connsiteX84" fmla="*/ 76252 w 5375716"/>
                  <a:gd name="connsiteY84" fmla="*/ 6007423 h 6716567"/>
                  <a:gd name="connsiteX85" fmla="*/ 103682 w 5375716"/>
                  <a:gd name="connsiteY85" fmla="*/ 6043264 h 6716567"/>
                  <a:gd name="connsiteX86" fmla="*/ 138498 w 5375716"/>
                  <a:gd name="connsiteY86" fmla="*/ 6086917 h 6716567"/>
                  <a:gd name="connsiteX87" fmla="*/ 173531 w 5375716"/>
                  <a:gd name="connsiteY87" fmla="*/ 6128320 h 6716567"/>
                  <a:gd name="connsiteX88" fmla="*/ 208754 w 5375716"/>
                  <a:gd name="connsiteY88" fmla="*/ 6167518 h 6716567"/>
                  <a:gd name="connsiteX89" fmla="*/ 244139 w 5375716"/>
                  <a:gd name="connsiteY89" fmla="*/ 6204560 h 6716567"/>
                  <a:gd name="connsiteX90" fmla="*/ 279661 w 5375716"/>
                  <a:gd name="connsiteY90" fmla="*/ 6239493 h 6716567"/>
                  <a:gd name="connsiteX91" fmla="*/ 315291 w 5375716"/>
                  <a:gd name="connsiteY91" fmla="*/ 6272364 h 6716567"/>
                  <a:gd name="connsiteX92" fmla="*/ 351002 w 5375716"/>
                  <a:gd name="connsiteY92" fmla="*/ 6303220 h 6716567"/>
                  <a:gd name="connsiteX93" fmla="*/ 394631 w 5375716"/>
                  <a:gd name="connsiteY93" fmla="*/ 6338244 h 6716567"/>
                  <a:gd name="connsiteX94" fmla="*/ 442134 w 5375716"/>
                  <a:gd name="connsiteY94" fmla="*/ 6372965 h 6716567"/>
                  <a:gd name="connsiteX95" fmla="*/ 474106 w 5375716"/>
                  <a:gd name="connsiteY95" fmla="*/ 6394526 h 6716567"/>
                  <a:gd name="connsiteX96" fmla="*/ 910272 w 5375716"/>
                  <a:gd name="connsiteY96" fmla="*/ 6649560 h 6716567"/>
                  <a:gd name="connsiteX97" fmla="*/ 1191082 w 5375716"/>
                  <a:gd name="connsiteY97" fmla="*/ 6716566 h 6716567"/>
                  <a:gd name="connsiteX98" fmla="*/ 1471282 w 5375716"/>
                  <a:gd name="connsiteY98" fmla="*/ 6600365 h 6716567"/>
                  <a:gd name="connsiteX99" fmla="*/ 1880336 w 5375716"/>
                  <a:gd name="connsiteY99" fmla="*/ 6289606 h 6716567"/>
                  <a:gd name="connsiteX100" fmla="*/ 2041707 w 5375716"/>
                  <a:gd name="connsiteY100" fmla="*/ 6043374 h 6716567"/>
                  <a:gd name="connsiteX101" fmla="*/ 2420153 w 5375716"/>
                  <a:gd name="connsiteY101" fmla="*/ 5488398 h 6716567"/>
                  <a:gd name="connsiteX102" fmla="*/ 2857172 w 5375716"/>
                  <a:gd name="connsiteY102" fmla="*/ 4900261 h 6716567"/>
                  <a:gd name="connsiteX103" fmla="*/ 3194265 w 5375716"/>
                  <a:gd name="connsiteY103" fmla="*/ 4554545 h 6716567"/>
                  <a:gd name="connsiteX104" fmla="*/ 3197110 w 5375716"/>
                  <a:gd name="connsiteY104" fmla="*/ 4552805 h 6716567"/>
                  <a:gd name="connsiteX105" fmla="*/ 3389232 w 5375716"/>
                  <a:gd name="connsiteY105" fmla="*/ 4451677 h 6716567"/>
                  <a:gd name="connsiteX106" fmla="*/ 3562294 w 5375716"/>
                  <a:gd name="connsiteY106" fmla="*/ 4338567 h 6716567"/>
                  <a:gd name="connsiteX107" fmla="*/ 3821169 w 5375716"/>
                  <a:gd name="connsiteY107" fmla="*/ 4138529 h 6716567"/>
                  <a:gd name="connsiteX108" fmla="*/ 4265536 w 5375716"/>
                  <a:gd name="connsiteY108" fmla="*/ 3779299 h 6716567"/>
                  <a:gd name="connsiteX109" fmla="*/ 4421327 w 5375716"/>
                  <a:gd name="connsiteY109" fmla="*/ 3343930 h 6716567"/>
                  <a:gd name="connsiteX110" fmla="*/ 4549216 w 5375716"/>
                  <a:gd name="connsiteY110" fmla="*/ 3237466 h 6716567"/>
                  <a:gd name="connsiteX111" fmla="*/ 4562573 w 5375716"/>
                  <a:gd name="connsiteY111" fmla="*/ 3209403 h 6716567"/>
                  <a:gd name="connsiteX112" fmla="*/ 4583563 w 5375716"/>
                  <a:gd name="connsiteY112" fmla="*/ 3175121 h 6716567"/>
                  <a:gd name="connsiteX113" fmla="*/ 4610881 w 5375716"/>
                  <a:gd name="connsiteY113" fmla="*/ 3135771 h 6716567"/>
                  <a:gd name="connsiteX114" fmla="*/ 4643222 w 5375716"/>
                  <a:gd name="connsiteY114" fmla="*/ 3092503 h 6716567"/>
                  <a:gd name="connsiteX115" fmla="*/ 4679280 w 5375716"/>
                  <a:gd name="connsiteY115" fmla="*/ 3046467 h 6716567"/>
                  <a:gd name="connsiteX116" fmla="*/ 4717750 w 5375716"/>
                  <a:gd name="connsiteY116" fmla="*/ 2998813 h 6716567"/>
                  <a:gd name="connsiteX117" fmla="*/ 4757328 w 5375716"/>
                  <a:gd name="connsiteY117" fmla="*/ 2950692 h 6716567"/>
                  <a:gd name="connsiteX118" fmla="*/ 4834585 w 5375716"/>
                  <a:gd name="connsiteY118" fmla="*/ 2857647 h 6716567"/>
                  <a:gd name="connsiteX119" fmla="*/ 4866386 w 5375716"/>
                  <a:gd name="connsiteY119" fmla="*/ 2818114 h 6716567"/>
                  <a:gd name="connsiteX120" fmla="*/ 4895667 w 5375716"/>
                  <a:gd name="connsiteY120" fmla="*/ 2778926 h 6716567"/>
                  <a:gd name="connsiteX121" fmla="*/ 4922081 w 5375716"/>
                  <a:gd name="connsiteY121" fmla="*/ 2739443 h 6716567"/>
                  <a:gd name="connsiteX122" fmla="*/ 4945279 w 5375716"/>
                  <a:gd name="connsiteY122" fmla="*/ 2699029 h 6716567"/>
                  <a:gd name="connsiteX123" fmla="*/ 4964914 w 5375716"/>
                  <a:gd name="connsiteY123" fmla="*/ 2657044 h 6716567"/>
                  <a:gd name="connsiteX124" fmla="*/ 4980636 w 5375716"/>
                  <a:gd name="connsiteY124" fmla="*/ 2612851 h 6716567"/>
                  <a:gd name="connsiteX125" fmla="*/ 4992099 w 5375716"/>
                  <a:gd name="connsiteY125" fmla="*/ 2565812 h 6716567"/>
                  <a:gd name="connsiteX126" fmla="*/ 4998954 w 5375716"/>
                  <a:gd name="connsiteY126" fmla="*/ 2515288 h 6716567"/>
                  <a:gd name="connsiteX127" fmla="*/ 5000854 w 5375716"/>
                  <a:gd name="connsiteY127" fmla="*/ 2460641 h 6716567"/>
                  <a:gd name="connsiteX128" fmla="*/ 4997450 w 5375716"/>
                  <a:gd name="connsiteY128" fmla="*/ 2401234 h 6716567"/>
                  <a:gd name="connsiteX129" fmla="*/ 4993757 w 5375716"/>
                  <a:gd name="connsiteY129" fmla="*/ 2349134 h 6716567"/>
                  <a:gd name="connsiteX130" fmla="*/ 4994000 w 5375716"/>
                  <a:gd name="connsiteY130" fmla="*/ 2304509 h 6716567"/>
                  <a:gd name="connsiteX131" fmla="*/ 4998492 w 5375716"/>
                  <a:gd name="connsiteY131" fmla="*/ 2265741 h 6716567"/>
                  <a:gd name="connsiteX132" fmla="*/ 5021473 w 5375716"/>
                  <a:gd name="connsiteY132" fmla="*/ 2199293 h 6716567"/>
                  <a:gd name="connsiteX133" fmla="*/ 5065206 w 5375716"/>
                  <a:gd name="connsiteY133" fmla="*/ 2136835 h 6716567"/>
                  <a:gd name="connsiteX134" fmla="*/ 5095637 w 5375716"/>
                  <a:gd name="connsiteY134" fmla="*/ 2103053 h 6716567"/>
                  <a:gd name="connsiteX135" fmla="*/ 5132195 w 5375716"/>
                  <a:gd name="connsiteY135" fmla="*/ 2065410 h 6716567"/>
                  <a:gd name="connsiteX136" fmla="*/ 5224945 w 5375716"/>
                  <a:gd name="connsiteY136" fmla="*/ 1972063 h 6716567"/>
                  <a:gd name="connsiteX137" fmla="*/ 5257279 w 5375716"/>
                  <a:gd name="connsiteY137" fmla="*/ 1935449 h 6716567"/>
                  <a:gd name="connsiteX138" fmla="*/ 5285432 w 5375716"/>
                  <a:gd name="connsiteY138" fmla="*/ 1896218 h 6716567"/>
                  <a:gd name="connsiteX139" fmla="*/ 5309528 w 5375716"/>
                  <a:gd name="connsiteY139" fmla="*/ 1854725 h 6716567"/>
                  <a:gd name="connsiteX140" fmla="*/ 5329688 w 5375716"/>
                  <a:gd name="connsiteY140" fmla="*/ 1811321 h 6716567"/>
                  <a:gd name="connsiteX141" fmla="*/ 5346033 w 5375716"/>
                  <a:gd name="connsiteY141" fmla="*/ 1766359 h 6716567"/>
                  <a:gd name="connsiteX142" fmla="*/ 5358687 w 5375716"/>
                  <a:gd name="connsiteY142" fmla="*/ 1720193 h 6716567"/>
                  <a:gd name="connsiteX143" fmla="*/ 5367771 w 5375716"/>
                  <a:gd name="connsiteY143" fmla="*/ 1673174 h 6716567"/>
                  <a:gd name="connsiteX144" fmla="*/ 5373407 w 5375716"/>
                  <a:gd name="connsiteY144" fmla="*/ 1625657 h 6716567"/>
                  <a:gd name="connsiteX145" fmla="*/ 5375717 w 5375716"/>
                  <a:gd name="connsiteY145" fmla="*/ 1577994 h 6716567"/>
                  <a:gd name="connsiteX146" fmla="*/ 5374823 w 5375716"/>
                  <a:gd name="connsiteY146" fmla="*/ 1530537 h 6716567"/>
                  <a:gd name="connsiteX147" fmla="*/ 5370848 w 5375716"/>
                  <a:gd name="connsiteY147" fmla="*/ 1483639 h 6716567"/>
                  <a:gd name="connsiteX148" fmla="*/ 5363913 w 5375716"/>
                  <a:gd name="connsiteY148" fmla="*/ 1437654 h 6716567"/>
                  <a:gd name="connsiteX149" fmla="*/ 5354141 w 5375716"/>
                  <a:gd name="connsiteY149" fmla="*/ 1392934 h 6716567"/>
                  <a:gd name="connsiteX150" fmla="*/ 5341653 w 5375716"/>
                  <a:gd name="connsiteY150" fmla="*/ 1349832 h 6716567"/>
                  <a:gd name="connsiteX151" fmla="*/ 5326572 w 5375716"/>
                  <a:gd name="connsiteY151" fmla="*/ 1308700 h 6716567"/>
                  <a:gd name="connsiteX152" fmla="*/ 5309019 w 5375716"/>
                  <a:gd name="connsiteY152" fmla="*/ 1269893 h 6716567"/>
                  <a:gd name="connsiteX153" fmla="*/ 5289118 w 5375716"/>
                  <a:gd name="connsiteY153" fmla="*/ 1233761 h 6716567"/>
                  <a:gd name="connsiteX154" fmla="*/ 5258744 w 5375716"/>
                  <a:gd name="connsiteY154" fmla="*/ 1183145 h 6716567"/>
                  <a:gd name="connsiteX155" fmla="*/ 5232740 w 5375716"/>
                  <a:gd name="connsiteY155" fmla="*/ 1137436 h 6716567"/>
                  <a:gd name="connsiteX156" fmla="*/ 5211295 w 5375716"/>
                  <a:gd name="connsiteY156" fmla="*/ 1095237 h 6716567"/>
                  <a:gd name="connsiteX157" fmla="*/ 5194600 w 5375716"/>
                  <a:gd name="connsiteY157" fmla="*/ 1055145 h 6716567"/>
                  <a:gd name="connsiteX158" fmla="*/ 5182844 w 5375716"/>
                  <a:gd name="connsiteY158" fmla="*/ 1015763 h 6716567"/>
                  <a:gd name="connsiteX159" fmla="*/ 5176216 w 5375716"/>
                  <a:gd name="connsiteY159" fmla="*/ 975689 h 6716567"/>
                  <a:gd name="connsiteX160" fmla="*/ 5174907 w 5375716"/>
                  <a:gd name="connsiteY160" fmla="*/ 933524 h 6716567"/>
                  <a:gd name="connsiteX161" fmla="*/ 5179106 w 5375716"/>
                  <a:gd name="connsiteY161" fmla="*/ 887869 h 6716567"/>
                  <a:gd name="connsiteX162" fmla="*/ 5189002 w 5375716"/>
                  <a:gd name="connsiteY162" fmla="*/ 837322 h 6716567"/>
                  <a:gd name="connsiteX163" fmla="*/ 5204786 w 5375716"/>
                  <a:gd name="connsiteY163" fmla="*/ 780485 h 6716567"/>
                  <a:gd name="connsiteX164" fmla="*/ 5226646 w 5375716"/>
                  <a:gd name="connsiteY164" fmla="*/ 715957 h 6716567"/>
                  <a:gd name="connsiteX165" fmla="*/ 5243528 w 5375716"/>
                  <a:gd name="connsiteY165" fmla="*/ 661914 h 6716567"/>
                  <a:gd name="connsiteX166" fmla="*/ 5255215 w 5375716"/>
                  <a:gd name="connsiteY166" fmla="*/ 608052 h 6716567"/>
                  <a:gd name="connsiteX167" fmla="*/ 5262029 w 5375716"/>
                  <a:gd name="connsiteY167" fmla="*/ 554657 h 6716567"/>
                  <a:gd name="connsiteX168" fmla="*/ 5264294 w 5375716"/>
                  <a:gd name="connsiteY168" fmla="*/ 502018 h 6716567"/>
                  <a:gd name="connsiteX169" fmla="*/ 5262330 w 5375716"/>
                  <a:gd name="connsiteY169" fmla="*/ 450423 h 6716567"/>
                  <a:gd name="connsiteX170" fmla="*/ 5256461 w 5375716"/>
                  <a:gd name="connsiteY170" fmla="*/ 400158 h 6716567"/>
                  <a:gd name="connsiteX171" fmla="*/ 5247008 w 5375716"/>
                  <a:gd name="connsiteY171" fmla="*/ 351513 h 6716567"/>
                  <a:gd name="connsiteX172" fmla="*/ 5234293 w 5375716"/>
                  <a:gd name="connsiteY172" fmla="*/ 304774 h 6716567"/>
                  <a:gd name="connsiteX173" fmla="*/ 5218639 w 5375716"/>
                  <a:gd name="connsiteY173" fmla="*/ 260230 h 6716567"/>
                  <a:gd name="connsiteX174" fmla="*/ 5200369 w 5375716"/>
                  <a:gd name="connsiteY174" fmla="*/ 218168 h 6716567"/>
                  <a:gd name="connsiteX175" fmla="*/ 5179803 w 5375716"/>
                  <a:gd name="connsiteY175" fmla="*/ 178877 h 6716567"/>
                  <a:gd name="connsiteX176" fmla="*/ 5157265 w 5375716"/>
                  <a:gd name="connsiteY176" fmla="*/ 142643 h 6716567"/>
                  <a:gd name="connsiteX177" fmla="*/ 5133076 w 5375716"/>
                  <a:gd name="connsiteY177" fmla="*/ 109755 h 6716567"/>
                  <a:gd name="connsiteX178" fmla="*/ 5107559 w 5375716"/>
                  <a:gd name="connsiteY178" fmla="*/ 80500 h 6716567"/>
                  <a:gd name="connsiteX179" fmla="*/ 5048107 w 5375716"/>
                  <a:gd name="connsiteY179" fmla="*/ 39780 h 6716567"/>
                  <a:gd name="connsiteX180" fmla="*/ 4990684 w 5375716"/>
                  <a:gd name="connsiteY180" fmla="*/ 13631 h 6716567"/>
                  <a:gd name="connsiteX181" fmla="*/ 4934996 w 5375716"/>
                  <a:gd name="connsiteY181" fmla="*/ 1263 h 6716567"/>
                  <a:gd name="connsiteX182" fmla="*/ 4907711 w 5375716"/>
                  <a:gd name="connsiteY182" fmla="*/ 0 h 6716567"/>
                  <a:gd name="connsiteX0" fmla="*/ 4907711 w 5375716"/>
                  <a:gd name="connsiteY0" fmla="*/ 0 h 6716567"/>
                  <a:gd name="connsiteX1" fmla="*/ 4854073 w 5375716"/>
                  <a:gd name="connsiteY1" fmla="*/ 6819 h 6716567"/>
                  <a:gd name="connsiteX2" fmla="*/ 4801433 w 5375716"/>
                  <a:gd name="connsiteY2" fmla="*/ 25443 h 6716567"/>
                  <a:gd name="connsiteX3" fmla="*/ 4749497 w 5375716"/>
                  <a:gd name="connsiteY3" fmla="*/ 55080 h 6716567"/>
                  <a:gd name="connsiteX4" fmla="*/ 4697969 w 5375716"/>
                  <a:gd name="connsiteY4" fmla="*/ 94940 h 6716567"/>
                  <a:gd name="connsiteX5" fmla="*/ 4646555 w 5375716"/>
                  <a:gd name="connsiteY5" fmla="*/ 144231 h 6716567"/>
                  <a:gd name="connsiteX6" fmla="*/ 4594961 w 5375716"/>
                  <a:gd name="connsiteY6" fmla="*/ 202164 h 6716567"/>
                  <a:gd name="connsiteX7" fmla="*/ 4569004 w 5375716"/>
                  <a:gd name="connsiteY7" fmla="*/ 234124 h 6716567"/>
                  <a:gd name="connsiteX8" fmla="*/ 4542891 w 5375716"/>
                  <a:gd name="connsiteY8" fmla="*/ 267948 h 6716567"/>
                  <a:gd name="connsiteX9" fmla="*/ 4516586 w 5375716"/>
                  <a:gd name="connsiteY9" fmla="*/ 303537 h 6716567"/>
                  <a:gd name="connsiteX10" fmla="*/ 4490052 w 5375716"/>
                  <a:gd name="connsiteY10" fmla="*/ 340792 h 6716567"/>
                  <a:gd name="connsiteX11" fmla="*/ 4463251 w 5375716"/>
                  <a:gd name="connsiteY11" fmla="*/ 379615 h 6716567"/>
                  <a:gd name="connsiteX12" fmla="*/ 4436147 w 5375716"/>
                  <a:gd name="connsiteY12" fmla="*/ 419906 h 6716567"/>
                  <a:gd name="connsiteX13" fmla="*/ 4408704 w 5375716"/>
                  <a:gd name="connsiteY13" fmla="*/ 461567 h 6716567"/>
                  <a:gd name="connsiteX14" fmla="*/ 4380883 w 5375716"/>
                  <a:gd name="connsiteY14" fmla="*/ 504498 h 6716567"/>
                  <a:gd name="connsiteX15" fmla="*/ 4352649 w 5375716"/>
                  <a:gd name="connsiteY15" fmla="*/ 548602 h 6716567"/>
                  <a:gd name="connsiteX16" fmla="*/ 4234842 w 5375716"/>
                  <a:gd name="connsiteY16" fmla="*/ 734762 h 6716567"/>
                  <a:gd name="connsiteX17" fmla="*/ 4172500 w 5375716"/>
                  <a:gd name="connsiteY17" fmla="*/ 832305 h 6716567"/>
                  <a:gd name="connsiteX18" fmla="*/ 4140340 w 5375716"/>
                  <a:gd name="connsiteY18" fmla="*/ 881847 h 6716567"/>
                  <a:gd name="connsiteX19" fmla="*/ 4107471 w 5375716"/>
                  <a:gd name="connsiteY19" fmla="*/ 931770 h 6716567"/>
                  <a:gd name="connsiteX20" fmla="*/ 4073858 w 5375716"/>
                  <a:gd name="connsiteY20" fmla="*/ 981975 h 6716567"/>
                  <a:gd name="connsiteX21" fmla="*/ 4039463 w 5375716"/>
                  <a:gd name="connsiteY21" fmla="*/ 1032365 h 6716567"/>
                  <a:gd name="connsiteX22" fmla="*/ 3999528 w 5375716"/>
                  <a:gd name="connsiteY22" fmla="*/ 1085431 h 6716567"/>
                  <a:gd name="connsiteX23" fmla="*/ 3949861 w 5375716"/>
                  <a:gd name="connsiteY23" fmla="*/ 1143534 h 6716567"/>
                  <a:gd name="connsiteX24" fmla="*/ 3921692 w 5375716"/>
                  <a:gd name="connsiteY24" fmla="*/ 1174319 h 6716567"/>
                  <a:gd name="connsiteX25" fmla="*/ 3891467 w 5375716"/>
                  <a:gd name="connsiteY25" fmla="*/ 1206177 h 6716567"/>
                  <a:gd name="connsiteX26" fmla="*/ 3859311 w 5375716"/>
                  <a:gd name="connsiteY26" fmla="*/ 1239046 h 6716567"/>
                  <a:gd name="connsiteX27" fmla="*/ 3825350 w 5375716"/>
                  <a:gd name="connsiteY27" fmla="*/ 1272863 h 6716567"/>
                  <a:gd name="connsiteX28" fmla="*/ 3789710 w 5375716"/>
                  <a:gd name="connsiteY28" fmla="*/ 1307568 h 6716567"/>
                  <a:gd name="connsiteX29" fmla="*/ 3752516 w 5375716"/>
                  <a:gd name="connsiteY29" fmla="*/ 1343098 h 6716567"/>
                  <a:gd name="connsiteX30" fmla="*/ 3713893 w 5375716"/>
                  <a:gd name="connsiteY30" fmla="*/ 1379390 h 6716567"/>
                  <a:gd name="connsiteX31" fmla="*/ 3673967 w 5375716"/>
                  <a:gd name="connsiteY31" fmla="*/ 1416383 h 6716567"/>
                  <a:gd name="connsiteX32" fmla="*/ 3632865 w 5375716"/>
                  <a:gd name="connsiteY32" fmla="*/ 1454015 h 6716567"/>
                  <a:gd name="connsiteX33" fmla="*/ 3547630 w 5375716"/>
                  <a:gd name="connsiteY33" fmla="*/ 1530947 h 6716567"/>
                  <a:gd name="connsiteX34" fmla="*/ 3459193 w 5375716"/>
                  <a:gd name="connsiteY34" fmla="*/ 1609689 h 6716567"/>
                  <a:gd name="connsiteX35" fmla="*/ 3230685 w 5375716"/>
                  <a:gd name="connsiteY35" fmla="*/ 1811210 h 6716567"/>
                  <a:gd name="connsiteX36" fmla="*/ 3093518 w 5375716"/>
                  <a:gd name="connsiteY36" fmla="*/ 1932840 h 6716567"/>
                  <a:gd name="connsiteX37" fmla="*/ 3004140 w 5375716"/>
                  <a:gd name="connsiteY37" fmla="*/ 2013192 h 6716567"/>
                  <a:gd name="connsiteX38" fmla="*/ 2960448 w 5375716"/>
                  <a:gd name="connsiteY38" fmla="*/ 2052961 h 6716567"/>
                  <a:gd name="connsiteX39" fmla="*/ 2917588 w 5375716"/>
                  <a:gd name="connsiteY39" fmla="*/ 2092377 h 6716567"/>
                  <a:gd name="connsiteX40" fmla="*/ 2875685 w 5375716"/>
                  <a:gd name="connsiteY40" fmla="*/ 2131376 h 6716567"/>
                  <a:gd name="connsiteX41" fmla="*/ 2834866 w 5375716"/>
                  <a:gd name="connsiteY41" fmla="*/ 2169898 h 6716567"/>
                  <a:gd name="connsiteX42" fmla="*/ 2795255 w 5375716"/>
                  <a:gd name="connsiteY42" fmla="*/ 2207880 h 6716567"/>
                  <a:gd name="connsiteX43" fmla="*/ 2756979 w 5375716"/>
                  <a:gd name="connsiteY43" fmla="*/ 2245260 h 6716567"/>
                  <a:gd name="connsiteX44" fmla="*/ 2720162 w 5375716"/>
                  <a:gd name="connsiteY44" fmla="*/ 2281976 h 6716567"/>
                  <a:gd name="connsiteX45" fmla="*/ 2684931 w 5375716"/>
                  <a:gd name="connsiteY45" fmla="*/ 2317966 h 6716567"/>
                  <a:gd name="connsiteX46" fmla="*/ 2651411 w 5375716"/>
                  <a:gd name="connsiteY46" fmla="*/ 2353168 h 6716567"/>
                  <a:gd name="connsiteX47" fmla="*/ 2619727 w 5375716"/>
                  <a:gd name="connsiteY47" fmla="*/ 2387520 h 6716567"/>
                  <a:gd name="connsiteX48" fmla="*/ 2590006 w 5375716"/>
                  <a:gd name="connsiteY48" fmla="*/ 2420960 h 6716567"/>
                  <a:gd name="connsiteX49" fmla="*/ 2562372 w 5375716"/>
                  <a:gd name="connsiteY49" fmla="*/ 2453425 h 6716567"/>
                  <a:gd name="connsiteX50" fmla="*/ 2536951 w 5375716"/>
                  <a:gd name="connsiteY50" fmla="*/ 2484855 h 6716567"/>
                  <a:gd name="connsiteX51" fmla="*/ 2513870 w 5375716"/>
                  <a:gd name="connsiteY51" fmla="*/ 2515186 h 6716567"/>
                  <a:gd name="connsiteX52" fmla="*/ 2475226 w 5375716"/>
                  <a:gd name="connsiteY52" fmla="*/ 2572307 h 6716567"/>
                  <a:gd name="connsiteX53" fmla="*/ 2447444 w 5375716"/>
                  <a:gd name="connsiteY53" fmla="*/ 2624290 h 6716567"/>
                  <a:gd name="connsiteX54" fmla="*/ 2431529 w 5375716"/>
                  <a:gd name="connsiteY54" fmla="*/ 2670639 h 6716567"/>
                  <a:gd name="connsiteX55" fmla="*/ 2193582 w 5375716"/>
                  <a:gd name="connsiteY55" fmla="*/ 3726454 h 6716567"/>
                  <a:gd name="connsiteX56" fmla="*/ 2189366 w 5375716"/>
                  <a:gd name="connsiteY56" fmla="*/ 3741074 h 6716567"/>
                  <a:gd name="connsiteX57" fmla="*/ 2163528 w 5375716"/>
                  <a:gd name="connsiteY57" fmla="*/ 3794371 h 6716567"/>
                  <a:gd name="connsiteX58" fmla="*/ 2135921 w 5375716"/>
                  <a:gd name="connsiteY58" fmla="*/ 3837299 h 6716567"/>
                  <a:gd name="connsiteX59" fmla="*/ 2100575 w 5375716"/>
                  <a:gd name="connsiteY59" fmla="*/ 3885708 h 6716567"/>
                  <a:gd name="connsiteX60" fmla="*/ 2057978 w 5375716"/>
                  <a:gd name="connsiteY60" fmla="*/ 3939226 h 6716567"/>
                  <a:gd name="connsiteX61" fmla="*/ 2008616 w 5375716"/>
                  <a:gd name="connsiteY61" fmla="*/ 3997479 h 6716567"/>
                  <a:gd name="connsiteX62" fmla="*/ 1981551 w 5375716"/>
                  <a:gd name="connsiteY62" fmla="*/ 4028265 h 6716567"/>
                  <a:gd name="connsiteX63" fmla="*/ 1952977 w 5375716"/>
                  <a:gd name="connsiteY63" fmla="*/ 4060094 h 6716567"/>
                  <a:gd name="connsiteX64" fmla="*/ 1922955 w 5375716"/>
                  <a:gd name="connsiteY64" fmla="*/ 4092921 h 6716567"/>
                  <a:gd name="connsiteX65" fmla="*/ 1891546 w 5375716"/>
                  <a:gd name="connsiteY65" fmla="*/ 4126699 h 6716567"/>
                  <a:gd name="connsiteX66" fmla="*/ 1858811 w 5375716"/>
                  <a:gd name="connsiteY66" fmla="*/ 4161381 h 6716567"/>
                  <a:gd name="connsiteX67" fmla="*/ 1824811 w 5375716"/>
                  <a:gd name="connsiteY67" fmla="*/ 4196920 h 6716567"/>
                  <a:gd name="connsiteX68" fmla="*/ 1789607 w 5375716"/>
                  <a:gd name="connsiteY68" fmla="*/ 4233271 h 6716567"/>
                  <a:gd name="connsiteX69" fmla="*/ 1753260 w 5375716"/>
                  <a:gd name="connsiteY69" fmla="*/ 4270385 h 6716567"/>
                  <a:gd name="connsiteX70" fmla="*/ 1715829 w 5375716"/>
                  <a:gd name="connsiteY70" fmla="*/ 4308217 h 6716567"/>
                  <a:gd name="connsiteX71" fmla="*/ 1637964 w 5375716"/>
                  <a:gd name="connsiteY71" fmla="*/ 4385846 h 6716567"/>
                  <a:gd name="connsiteX72" fmla="*/ 1556498 w 5375716"/>
                  <a:gd name="connsiteY72" fmla="*/ 4465786 h 6716567"/>
                  <a:gd name="connsiteX73" fmla="*/ 1471919 w 5375716"/>
                  <a:gd name="connsiteY73" fmla="*/ 4547663 h 6716567"/>
                  <a:gd name="connsiteX74" fmla="*/ 1384713 w 5375716"/>
                  <a:gd name="connsiteY74" fmla="*/ 4631105 h 6716567"/>
                  <a:gd name="connsiteX75" fmla="*/ 1295368 w 5375716"/>
                  <a:gd name="connsiteY75" fmla="*/ 4715738 h 6716567"/>
                  <a:gd name="connsiteX76" fmla="*/ 1204369 w 5375716"/>
                  <a:gd name="connsiteY76" fmla="*/ 4801189 h 6716567"/>
                  <a:gd name="connsiteX77" fmla="*/ 1065836 w 5375716"/>
                  <a:gd name="connsiteY77" fmla="*/ 4930083 h 6716567"/>
                  <a:gd name="connsiteX78" fmla="*/ 926322 w 5375716"/>
                  <a:gd name="connsiteY78" fmla="*/ 5058719 h 6716567"/>
                  <a:gd name="connsiteX79" fmla="*/ 741617 w 5375716"/>
                  <a:gd name="connsiteY79" fmla="*/ 5227657 h 6716567"/>
                  <a:gd name="connsiteX80" fmla="*/ 160641 w 5375716"/>
                  <a:gd name="connsiteY80" fmla="*/ 5754608 h 6716567"/>
                  <a:gd name="connsiteX81" fmla="*/ 0 w 5375716"/>
                  <a:gd name="connsiteY81" fmla="*/ 5901570 h 6716567"/>
                  <a:gd name="connsiteX82" fmla="*/ 24444 w 5375716"/>
                  <a:gd name="connsiteY82" fmla="*/ 5936569 h 6716567"/>
                  <a:gd name="connsiteX83" fmla="*/ 49850 w 5375716"/>
                  <a:gd name="connsiteY83" fmla="*/ 5971855 h 6716567"/>
                  <a:gd name="connsiteX84" fmla="*/ 76252 w 5375716"/>
                  <a:gd name="connsiteY84" fmla="*/ 6007423 h 6716567"/>
                  <a:gd name="connsiteX85" fmla="*/ 103682 w 5375716"/>
                  <a:gd name="connsiteY85" fmla="*/ 6043264 h 6716567"/>
                  <a:gd name="connsiteX86" fmla="*/ 138498 w 5375716"/>
                  <a:gd name="connsiteY86" fmla="*/ 6086917 h 6716567"/>
                  <a:gd name="connsiteX87" fmla="*/ 173531 w 5375716"/>
                  <a:gd name="connsiteY87" fmla="*/ 6128320 h 6716567"/>
                  <a:gd name="connsiteX88" fmla="*/ 208754 w 5375716"/>
                  <a:gd name="connsiteY88" fmla="*/ 6167518 h 6716567"/>
                  <a:gd name="connsiteX89" fmla="*/ 244139 w 5375716"/>
                  <a:gd name="connsiteY89" fmla="*/ 6204560 h 6716567"/>
                  <a:gd name="connsiteX90" fmla="*/ 279661 w 5375716"/>
                  <a:gd name="connsiteY90" fmla="*/ 6239493 h 6716567"/>
                  <a:gd name="connsiteX91" fmla="*/ 315291 w 5375716"/>
                  <a:gd name="connsiteY91" fmla="*/ 6272364 h 6716567"/>
                  <a:gd name="connsiteX92" fmla="*/ 351002 w 5375716"/>
                  <a:gd name="connsiteY92" fmla="*/ 6303220 h 6716567"/>
                  <a:gd name="connsiteX93" fmla="*/ 394631 w 5375716"/>
                  <a:gd name="connsiteY93" fmla="*/ 6338244 h 6716567"/>
                  <a:gd name="connsiteX94" fmla="*/ 442134 w 5375716"/>
                  <a:gd name="connsiteY94" fmla="*/ 6372965 h 6716567"/>
                  <a:gd name="connsiteX95" fmla="*/ 474106 w 5375716"/>
                  <a:gd name="connsiteY95" fmla="*/ 6394526 h 6716567"/>
                  <a:gd name="connsiteX96" fmla="*/ 910272 w 5375716"/>
                  <a:gd name="connsiteY96" fmla="*/ 6649560 h 6716567"/>
                  <a:gd name="connsiteX97" fmla="*/ 1191082 w 5375716"/>
                  <a:gd name="connsiteY97" fmla="*/ 6716566 h 6716567"/>
                  <a:gd name="connsiteX98" fmla="*/ 1471282 w 5375716"/>
                  <a:gd name="connsiteY98" fmla="*/ 6600365 h 6716567"/>
                  <a:gd name="connsiteX99" fmla="*/ 1880336 w 5375716"/>
                  <a:gd name="connsiteY99" fmla="*/ 6289606 h 6716567"/>
                  <a:gd name="connsiteX100" fmla="*/ 2041707 w 5375716"/>
                  <a:gd name="connsiteY100" fmla="*/ 6043374 h 6716567"/>
                  <a:gd name="connsiteX101" fmla="*/ 2420153 w 5375716"/>
                  <a:gd name="connsiteY101" fmla="*/ 5488398 h 6716567"/>
                  <a:gd name="connsiteX102" fmla="*/ 2857172 w 5375716"/>
                  <a:gd name="connsiteY102" fmla="*/ 4900261 h 6716567"/>
                  <a:gd name="connsiteX103" fmla="*/ 3194265 w 5375716"/>
                  <a:gd name="connsiteY103" fmla="*/ 4554545 h 6716567"/>
                  <a:gd name="connsiteX104" fmla="*/ 3197110 w 5375716"/>
                  <a:gd name="connsiteY104" fmla="*/ 4552805 h 6716567"/>
                  <a:gd name="connsiteX105" fmla="*/ 3389232 w 5375716"/>
                  <a:gd name="connsiteY105" fmla="*/ 4451677 h 6716567"/>
                  <a:gd name="connsiteX106" fmla="*/ 3562294 w 5375716"/>
                  <a:gd name="connsiteY106" fmla="*/ 4338567 h 6716567"/>
                  <a:gd name="connsiteX107" fmla="*/ 3821169 w 5375716"/>
                  <a:gd name="connsiteY107" fmla="*/ 4138529 h 6716567"/>
                  <a:gd name="connsiteX108" fmla="*/ 4265536 w 5375716"/>
                  <a:gd name="connsiteY108" fmla="*/ 3779299 h 6716567"/>
                  <a:gd name="connsiteX109" fmla="*/ 4549216 w 5375716"/>
                  <a:gd name="connsiteY109" fmla="*/ 3237466 h 6716567"/>
                  <a:gd name="connsiteX110" fmla="*/ 4562573 w 5375716"/>
                  <a:gd name="connsiteY110" fmla="*/ 3209403 h 6716567"/>
                  <a:gd name="connsiteX111" fmla="*/ 4583563 w 5375716"/>
                  <a:gd name="connsiteY111" fmla="*/ 3175121 h 6716567"/>
                  <a:gd name="connsiteX112" fmla="*/ 4610881 w 5375716"/>
                  <a:gd name="connsiteY112" fmla="*/ 3135771 h 6716567"/>
                  <a:gd name="connsiteX113" fmla="*/ 4643222 w 5375716"/>
                  <a:gd name="connsiteY113" fmla="*/ 3092503 h 6716567"/>
                  <a:gd name="connsiteX114" fmla="*/ 4679280 w 5375716"/>
                  <a:gd name="connsiteY114" fmla="*/ 3046467 h 6716567"/>
                  <a:gd name="connsiteX115" fmla="*/ 4717750 w 5375716"/>
                  <a:gd name="connsiteY115" fmla="*/ 2998813 h 6716567"/>
                  <a:gd name="connsiteX116" fmla="*/ 4757328 w 5375716"/>
                  <a:gd name="connsiteY116" fmla="*/ 2950692 h 6716567"/>
                  <a:gd name="connsiteX117" fmla="*/ 4834585 w 5375716"/>
                  <a:gd name="connsiteY117" fmla="*/ 2857647 h 6716567"/>
                  <a:gd name="connsiteX118" fmla="*/ 4866386 w 5375716"/>
                  <a:gd name="connsiteY118" fmla="*/ 2818114 h 6716567"/>
                  <a:gd name="connsiteX119" fmla="*/ 4895667 w 5375716"/>
                  <a:gd name="connsiteY119" fmla="*/ 2778926 h 6716567"/>
                  <a:gd name="connsiteX120" fmla="*/ 4922081 w 5375716"/>
                  <a:gd name="connsiteY120" fmla="*/ 2739443 h 6716567"/>
                  <a:gd name="connsiteX121" fmla="*/ 4945279 w 5375716"/>
                  <a:gd name="connsiteY121" fmla="*/ 2699029 h 6716567"/>
                  <a:gd name="connsiteX122" fmla="*/ 4964914 w 5375716"/>
                  <a:gd name="connsiteY122" fmla="*/ 2657044 h 6716567"/>
                  <a:gd name="connsiteX123" fmla="*/ 4980636 w 5375716"/>
                  <a:gd name="connsiteY123" fmla="*/ 2612851 h 6716567"/>
                  <a:gd name="connsiteX124" fmla="*/ 4992099 w 5375716"/>
                  <a:gd name="connsiteY124" fmla="*/ 2565812 h 6716567"/>
                  <a:gd name="connsiteX125" fmla="*/ 4998954 w 5375716"/>
                  <a:gd name="connsiteY125" fmla="*/ 2515288 h 6716567"/>
                  <a:gd name="connsiteX126" fmla="*/ 5000854 w 5375716"/>
                  <a:gd name="connsiteY126" fmla="*/ 2460641 h 6716567"/>
                  <a:gd name="connsiteX127" fmla="*/ 4997450 w 5375716"/>
                  <a:gd name="connsiteY127" fmla="*/ 2401234 h 6716567"/>
                  <a:gd name="connsiteX128" fmla="*/ 4993757 w 5375716"/>
                  <a:gd name="connsiteY128" fmla="*/ 2349134 h 6716567"/>
                  <a:gd name="connsiteX129" fmla="*/ 4994000 w 5375716"/>
                  <a:gd name="connsiteY129" fmla="*/ 2304509 h 6716567"/>
                  <a:gd name="connsiteX130" fmla="*/ 4998492 w 5375716"/>
                  <a:gd name="connsiteY130" fmla="*/ 2265741 h 6716567"/>
                  <a:gd name="connsiteX131" fmla="*/ 5021473 w 5375716"/>
                  <a:gd name="connsiteY131" fmla="*/ 2199293 h 6716567"/>
                  <a:gd name="connsiteX132" fmla="*/ 5065206 w 5375716"/>
                  <a:gd name="connsiteY132" fmla="*/ 2136835 h 6716567"/>
                  <a:gd name="connsiteX133" fmla="*/ 5095637 w 5375716"/>
                  <a:gd name="connsiteY133" fmla="*/ 2103053 h 6716567"/>
                  <a:gd name="connsiteX134" fmla="*/ 5132195 w 5375716"/>
                  <a:gd name="connsiteY134" fmla="*/ 2065410 h 6716567"/>
                  <a:gd name="connsiteX135" fmla="*/ 5224945 w 5375716"/>
                  <a:gd name="connsiteY135" fmla="*/ 1972063 h 6716567"/>
                  <a:gd name="connsiteX136" fmla="*/ 5257279 w 5375716"/>
                  <a:gd name="connsiteY136" fmla="*/ 1935449 h 6716567"/>
                  <a:gd name="connsiteX137" fmla="*/ 5285432 w 5375716"/>
                  <a:gd name="connsiteY137" fmla="*/ 1896218 h 6716567"/>
                  <a:gd name="connsiteX138" fmla="*/ 5309528 w 5375716"/>
                  <a:gd name="connsiteY138" fmla="*/ 1854725 h 6716567"/>
                  <a:gd name="connsiteX139" fmla="*/ 5329688 w 5375716"/>
                  <a:gd name="connsiteY139" fmla="*/ 1811321 h 6716567"/>
                  <a:gd name="connsiteX140" fmla="*/ 5346033 w 5375716"/>
                  <a:gd name="connsiteY140" fmla="*/ 1766359 h 6716567"/>
                  <a:gd name="connsiteX141" fmla="*/ 5358687 w 5375716"/>
                  <a:gd name="connsiteY141" fmla="*/ 1720193 h 6716567"/>
                  <a:gd name="connsiteX142" fmla="*/ 5367771 w 5375716"/>
                  <a:gd name="connsiteY142" fmla="*/ 1673174 h 6716567"/>
                  <a:gd name="connsiteX143" fmla="*/ 5373407 w 5375716"/>
                  <a:gd name="connsiteY143" fmla="*/ 1625657 h 6716567"/>
                  <a:gd name="connsiteX144" fmla="*/ 5375717 w 5375716"/>
                  <a:gd name="connsiteY144" fmla="*/ 1577994 h 6716567"/>
                  <a:gd name="connsiteX145" fmla="*/ 5374823 w 5375716"/>
                  <a:gd name="connsiteY145" fmla="*/ 1530537 h 6716567"/>
                  <a:gd name="connsiteX146" fmla="*/ 5370848 w 5375716"/>
                  <a:gd name="connsiteY146" fmla="*/ 1483639 h 6716567"/>
                  <a:gd name="connsiteX147" fmla="*/ 5363913 w 5375716"/>
                  <a:gd name="connsiteY147" fmla="*/ 1437654 h 6716567"/>
                  <a:gd name="connsiteX148" fmla="*/ 5354141 w 5375716"/>
                  <a:gd name="connsiteY148" fmla="*/ 1392934 h 6716567"/>
                  <a:gd name="connsiteX149" fmla="*/ 5341653 w 5375716"/>
                  <a:gd name="connsiteY149" fmla="*/ 1349832 h 6716567"/>
                  <a:gd name="connsiteX150" fmla="*/ 5326572 w 5375716"/>
                  <a:gd name="connsiteY150" fmla="*/ 1308700 h 6716567"/>
                  <a:gd name="connsiteX151" fmla="*/ 5309019 w 5375716"/>
                  <a:gd name="connsiteY151" fmla="*/ 1269893 h 6716567"/>
                  <a:gd name="connsiteX152" fmla="*/ 5289118 w 5375716"/>
                  <a:gd name="connsiteY152" fmla="*/ 1233761 h 6716567"/>
                  <a:gd name="connsiteX153" fmla="*/ 5258744 w 5375716"/>
                  <a:gd name="connsiteY153" fmla="*/ 1183145 h 6716567"/>
                  <a:gd name="connsiteX154" fmla="*/ 5232740 w 5375716"/>
                  <a:gd name="connsiteY154" fmla="*/ 1137436 h 6716567"/>
                  <a:gd name="connsiteX155" fmla="*/ 5211295 w 5375716"/>
                  <a:gd name="connsiteY155" fmla="*/ 1095237 h 6716567"/>
                  <a:gd name="connsiteX156" fmla="*/ 5194600 w 5375716"/>
                  <a:gd name="connsiteY156" fmla="*/ 1055145 h 6716567"/>
                  <a:gd name="connsiteX157" fmla="*/ 5182844 w 5375716"/>
                  <a:gd name="connsiteY157" fmla="*/ 1015763 h 6716567"/>
                  <a:gd name="connsiteX158" fmla="*/ 5176216 w 5375716"/>
                  <a:gd name="connsiteY158" fmla="*/ 975689 h 6716567"/>
                  <a:gd name="connsiteX159" fmla="*/ 5174907 w 5375716"/>
                  <a:gd name="connsiteY159" fmla="*/ 933524 h 6716567"/>
                  <a:gd name="connsiteX160" fmla="*/ 5179106 w 5375716"/>
                  <a:gd name="connsiteY160" fmla="*/ 887869 h 6716567"/>
                  <a:gd name="connsiteX161" fmla="*/ 5189002 w 5375716"/>
                  <a:gd name="connsiteY161" fmla="*/ 837322 h 6716567"/>
                  <a:gd name="connsiteX162" fmla="*/ 5204786 w 5375716"/>
                  <a:gd name="connsiteY162" fmla="*/ 780485 h 6716567"/>
                  <a:gd name="connsiteX163" fmla="*/ 5226646 w 5375716"/>
                  <a:gd name="connsiteY163" fmla="*/ 715957 h 6716567"/>
                  <a:gd name="connsiteX164" fmla="*/ 5243528 w 5375716"/>
                  <a:gd name="connsiteY164" fmla="*/ 661914 h 6716567"/>
                  <a:gd name="connsiteX165" fmla="*/ 5255215 w 5375716"/>
                  <a:gd name="connsiteY165" fmla="*/ 608052 h 6716567"/>
                  <a:gd name="connsiteX166" fmla="*/ 5262029 w 5375716"/>
                  <a:gd name="connsiteY166" fmla="*/ 554657 h 6716567"/>
                  <a:gd name="connsiteX167" fmla="*/ 5264294 w 5375716"/>
                  <a:gd name="connsiteY167" fmla="*/ 502018 h 6716567"/>
                  <a:gd name="connsiteX168" fmla="*/ 5262330 w 5375716"/>
                  <a:gd name="connsiteY168" fmla="*/ 450423 h 6716567"/>
                  <a:gd name="connsiteX169" fmla="*/ 5256461 w 5375716"/>
                  <a:gd name="connsiteY169" fmla="*/ 400158 h 6716567"/>
                  <a:gd name="connsiteX170" fmla="*/ 5247008 w 5375716"/>
                  <a:gd name="connsiteY170" fmla="*/ 351513 h 6716567"/>
                  <a:gd name="connsiteX171" fmla="*/ 5234293 w 5375716"/>
                  <a:gd name="connsiteY171" fmla="*/ 304774 h 6716567"/>
                  <a:gd name="connsiteX172" fmla="*/ 5218639 w 5375716"/>
                  <a:gd name="connsiteY172" fmla="*/ 260230 h 6716567"/>
                  <a:gd name="connsiteX173" fmla="*/ 5200369 w 5375716"/>
                  <a:gd name="connsiteY173" fmla="*/ 218168 h 6716567"/>
                  <a:gd name="connsiteX174" fmla="*/ 5179803 w 5375716"/>
                  <a:gd name="connsiteY174" fmla="*/ 178877 h 6716567"/>
                  <a:gd name="connsiteX175" fmla="*/ 5157265 w 5375716"/>
                  <a:gd name="connsiteY175" fmla="*/ 142643 h 6716567"/>
                  <a:gd name="connsiteX176" fmla="*/ 5133076 w 5375716"/>
                  <a:gd name="connsiteY176" fmla="*/ 109755 h 6716567"/>
                  <a:gd name="connsiteX177" fmla="*/ 5107559 w 5375716"/>
                  <a:gd name="connsiteY177" fmla="*/ 80500 h 6716567"/>
                  <a:gd name="connsiteX178" fmla="*/ 5048107 w 5375716"/>
                  <a:gd name="connsiteY178" fmla="*/ 39780 h 6716567"/>
                  <a:gd name="connsiteX179" fmla="*/ 4990684 w 5375716"/>
                  <a:gd name="connsiteY179" fmla="*/ 13631 h 6716567"/>
                  <a:gd name="connsiteX180" fmla="*/ 4934996 w 5375716"/>
                  <a:gd name="connsiteY180" fmla="*/ 1263 h 6716567"/>
                  <a:gd name="connsiteX181" fmla="*/ 4907711 w 5375716"/>
                  <a:gd name="connsiteY181" fmla="*/ 0 h 6716567"/>
                  <a:gd name="connsiteX0" fmla="*/ 4907711 w 5375716"/>
                  <a:gd name="connsiteY0" fmla="*/ 0 h 6716567"/>
                  <a:gd name="connsiteX1" fmla="*/ 4854073 w 5375716"/>
                  <a:gd name="connsiteY1" fmla="*/ 6819 h 6716567"/>
                  <a:gd name="connsiteX2" fmla="*/ 4801433 w 5375716"/>
                  <a:gd name="connsiteY2" fmla="*/ 25443 h 6716567"/>
                  <a:gd name="connsiteX3" fmla="*/ 4749497 w 5375716"/>
                  <a:gd name="connsiteY3" fmla="*/ 55080 h 6716567"/>
                  <a:gd name="connsiteX4" fmla="*/ 4697969 w 5375716"/>
                  <a:gd name="connsiteY4" fmla="*/ 94940 h 6716567"/>
                  <a:gd name="connsiteX5" fmla="*/ 4646555 w 5375716"/>
                  <a:gd name="connsiteY5" fmla="*/ 144231 h 6716567"/>
                  <a:gd name="connsiteX6" fmla="*/ 4594961 w 5375716"/>
                  <a:gd name="connsiteY6" fmla="*/ 202164 h 6716567"/>
                  <a:gd name="connsiteX7" fmla="*/ 4569004 w 5375716"/>
                  <a:gd name="connsiteY7" fmla="*/ 234124 h 6716567"/>
                  <a:gd name="connsiteX8" fmla="*/ 4542891 w 5375716"/>
                  <a:gd name="connsiteY8" fmla="*/ 267948 h 6716567"/>
                  <a:gd name="connsiteX9" fmla="*/ 4516586 w 5375716"/>
                  <a:gd name="connsiteY9" fmla="*/ 303537 h 6716567"/>
                  <a:gd name="connsiteX10" fmla="*/ 4490052 w 5375716"/>
                  <a:gd name="connsiteY10" fmla="*/ 340792 h 6716567"/>
                  <a:gd name="connsiteX11" fmla="*/ 4463251 w 5375716"/>
                  <a:gd name="connsiteY11" fmla="*/ 379615 h 6716567"/>
                  <a:gd name="connsiteX12" fmla="*/ 4436147 w 5375716"/>
                  <a:gd name="connsiteY12" fmla="*/ 419906 h 6716567"/>
                  <a:gd name="connsiteX13" fmla="*/ 4408704 w 5375716"/>
                  <a:gd name="connsiteY13" fmla="*/ 461567 h 6716567"/>
                  <a:gd name="connsiteX14" fmla="*/ 4380883 w 5375716"/>
                  <a:gd name="connsiteY14" fmla="*/ 504498 h 6716567"/>
                  <a:gd name="connsiteX15" fmla="*/ 4352649 w 5375716"/>
                  <a:gd name="connsiteY15" fmla="*/ 548602 h 6716567"/>
                  <a:gd name="connsiteX16" fmla="*/ 4234842 w 5375716"/>
                  <a:gd name="connsiteY16" fmla="*/ 734762 h 6716567"/>
                  <a:gd name="connsiteX17" fmla="*/ 4172500 w 5375716"/>
                  <a:gd name="connsiteY17" fmla="*/ 832305 h 6716567"/>
                  <a:gd name="connsiteX18" fmla="*/ 4140340 w 5375716"/>
                  <a:gd name="connsiteY18" fmla="*/ 881847 h 6716567"/>
                  <a:gd name="connsiteX19" fmla="*/ 4107471 w 5375716"/>
                  <a:gd name="connsiteY19" fmla="*/ 931770 h 6716567"/>
                  <a:gd name="connsiteX20" fmla="*/ 4073858 w 5375716"/>
                  <a:gd name="connsiteY20" fmla="*/ 981975 h 6716567"/>
                  <a:gd name="connsiteX21" fmla="*/ 4039463 w 5375716"/>
                  <a:gd name="connsiteY21" fmla="*/ 1032365 h 6716567"/>
                  <a:gd name="connsiteX22" fmla="*/ 3999528 w 5375716"/>
                  <a:gd name="connsiteY22" fmla="*/ 1085431 h 6716567"/>
                  <a:gd name="connsiteX23" fmla="*/ 3949861 w 5375716"/>
                  <a:gd name="connsiteY23" fmla="*/ 1143534 h 6716567"/>
                  <a:gd name="connsiteX24" fmla="*/ 3921692 w 5375716"/>
                  <a:gd name="connsiteY24" fmla="*/ 1174319 h 6716567"/>
                  <a:gd name="connsiteX25" fmla="*/ 3891467 w 5375716"/>
                  <a:gd name="connsiteY25" fmla="*/ 1206177 h 6716567"/>
                  <a:gd name="connsiteX26" fmla="*/ 3859311 w 5375716"/>
                  <a:gd name="connsiteY26" fmla="*/ 1239046 h 6716567"/>
                  <a:gd name="connsiteX27" fmla="*/ 3825350 w 5375716"/>
                  <a:gd name="connsiteY27" fmla="*/ 1272863 h 6716567"/>
                  <a:gd name="connsiteX28" fmla="*/ 3789710 w 5375716"/>
                  <a:gd name="connsiteY28" fmla="*/ 1307568 h 6716567"/>
                  <a:gd name="connsiteX29" fmla="*/ 3752516 w 5375716"/>
                  <a:gd name="connsiteY29" fmla="*/ 1343098 h 6716567"/>
                  <a:gd name="connsiteX30" fmla="*/ 3713893 w 5375716"/>
                  <a:gd name="connsiteY30" fmla="*/ 1379390 h 6716567"/>
                  <a:gd name="connsiteX31" fmla="*/ 3673967 w 5375716"/>
                  <a:gd name="connsiteY31" fmla="*/ 1416383 h 6716567"/>
                  <a:gd name="connsiteX32" fmla="*/ 3632865 w 5375716"/>
                  <a:gd name="connsiteY32" fmla="*/ 1454015 h 6716567"/>
                  <a:gd name="connsiteX33" fmla="*/ 3547630 w 5375716"/>
                  <a:gd name="connsiteY33" fmla="*/ 1530947 h 6716567"/>
                  <a:gd name="connsiteX34" fmla="*/ 3459193 w 5375716"/>
                  <a:gd name="connsiteY34" fmla="*/ 1609689 h 6716567"/>
                  <a:gd name="connsiteX35" fmla="*/ 3230685 w 5375716"/>
                  <a:gd name="connsiteY35" fmla="*/ 1811210 h 6716567"/>
                  <a:gd name="connsiteX36" fmla="*/ 3093518 w 5375716"/>
                  <a:gd name="connsiteY36" fmla="*/ 1932840 h 6716567"/>
                  <a:gd name="connsiteX37" fmla="*/ 3004140 w 5375716"/>
                  <a:gd name="connsiteY37" fmla="*/ 2013192 h 6716567"/>
                  <a:gd name="connsiteX38" fmla="*/ 2960448 w 5375716"/>
                  <a:gd name="connsiteY38" fmla="*/ 2052961 h 6716567"/>
                  <a:gd name="connsiteX39" fmla="*/ 2917588 w 5375716"/>
                  <a:gd name="connsiteY39" fmla="*/ 2092377 h 6716567"/>
                  <a:gd name="connsiteX40" fmla="*/ 2875685 w 5375716"/>
                  <a:gd name="connsiteY40" fmla="*/ 2131376 h 6716567"/>
                  <a:gd name="connsiteX41" fmla="*/ 2834866 w 5375716"/>
                  <a:gd name="connsiteY41" fmla="*/ 2169898 h 6716567"/>
                  <a:gd name="connsiteX42" fmla="*/ 2795255 w 5375716"/>
                  <a:gd name="connsiteY42" fmla="*/ 2207880 h 6716567"/>
                  <a:gd name="connsiteX43" fmla="*/ 2756979 w 5375716"/>
                  <a:gd name="connsiteY43" fmla="*/ 2245260 h 6716567"/>
                  <a:gd name="connsiteX44" fmla="*/ 2720162 w 5375716"/>
                  <a:gd name="connsiteY44" fmla="*/ 2281976 h 6716567"/>
                  <a:gd name="connsiteX45" fmla="*/ 2684931 w 5375716"/>
                  <a:gd name="connsiteY45" fmla="*/ 2317966 h 6716567"/>
                  <a:gd name="connsiteX46" fmla="*/ 2651411 w 5375716"/>
                  <a:gd name="connsiteY46" fmla="*/ 2353168 h 6716567"/>
                  <a:gd name="connsiteX47" fmla="*/ 2619727 w 5375716"/>
                  <a:gd name="connsiteY47" fmla="*/ 2387520 h 6716567"/>
                  <a:gd name="connsiteX48" fmla="*/ 2590006 w 5375716"/>
                  <a:gd name="connsiteY48" fmla="*/ 2420960 h 6716567"/>
                  <a:gd name="connsiteX49" fmla="*/ 2562372 w 5375716"/>
                  <a:gd name="connsiteY49" fmla="*/ 2453425 h 6716567"/>
                  <a:gd name="connsiteX50" fmla="*/ 2536951 w 5375716"/>
                  <a:gd name="connsiteY50" fmla="*/ 2484855 h 6716567"/>
                  <a:gd name="connsiteX51" fmla="*/ 2513870 w 5375716"/>
                  <a:gd name="connsiteY51" fmla="*/ 2515186 h 6716567"/>
                  <a:gd name="connsiteX52" fmla="*/ 2475226 w 5375716"/>
                  <a:gd name="connsiteY52" fmla="*/ 2572307 h 6716567"/>
                  <a:gd name="connsiteX53" fmla="*/ 2447444 w 5375716"/>
                  <a:gd name="connsiteY53" fmla="*/ 2624290 h 6716567"/>
                  <a:gd name="connsiteX54" fmla="*/ 2431529 w 5375716"/>
                  <a:gd name="connsiteY54" fmla="*/ 2670639 h 6716567"/>
                  <a:gd name="connsiteX55" fmla="*/ 2193582 w 5375716"/>
                  <a:gd name="connsiteY55" fmla="*/ 3726454 h 6716567"/>
                  <a:gd name="connsiteX56" fmla="*/ 2189366 w 5375716"/>
                  <a:gd name="connsiteY56" fmla="*/ 3741074 h 6716567"/>
                  <a:gd name="connsiteX57" fmla="*/ 2163528 w 5375716"/>
                  <a:gd name="connsiteY57" fmla="*/ 3794371 h 6716567"/>
                  <a:gd name="connsiteX58" fmla="*/ 2135921 w 5375716"/>
                  <a:gd name="connsiteY58" fmla="*/ 3837299 h 6716567"/>
                  <a:gd name="connsiteX59" fmla="*/ 2100575 w 5375716"/>
                  <a:gd name="connsiteY59" fmla="*/ 3885708 h 6716567"/>
                  <a:gd name="connsiteX60" fmla="*/ 2057978 w 5375716"/>
                  <a:gd name="connsiteY60" fmla="*/ 3939226 h 6716567"/>
                  <a:gd name="connsiteX61" fmla="*/ 2008616 w 5375716"/>
                  <a:gd name="connsiteY61" fmla="*/ 3997479 h 6716567"/>
                  <a:gd name="connsiteX62" fmla="*/ 1981551 w 5375716"/>
                  <a:gd name="connsiteY62" fmla="*/ 4028265 h 6716567"/>
                  <a:gd name="connsiteX63" fmla="*/ 1952977 w 5375716"/>
                  <a:gd name="connsiteY63" fmla="*/ 4060094 h 6716567"/>
                  <a:gd name="connsiteX64" fmla="*/ 1922955 w 5375716"/>
                  <a:gd name="connsiteY64" fmla="*/ 4092921 h 6716567"/>
                  <a:gd name="connsiteX65" fmla="*/ 1891546 w 5375716"/>
                  <a:gd name="connsiteY65" fmla="*/ 4126699 h 6716567"/>
                  <a:gd name="connsiteX66" fmla="*/ 1858811 w 5375716"/>
                  <a:gd name="connsiteY66" fmla="*/ 4161381 h 6716567"/>
                  <a:gd name="connsiteX67" fmla="*/ 1824811 w 5375716"/>
                  <a:gd name="connsiteY67" fmla="*/ 4196920 h 6716567"/>
                  <a:gd name="connsiteX68" fmla="*/ 1789607 w 5375716"/>
                  <a:gd name="connsiteY68" fmla="*/ 4233271 h 6716567"/>
                  <a:gd name="connsiteX69" fmla="*/ 1753260 w 5375716"/>
                  <a:gd name="connsiteY69" fmla="*/ 4270385 h 6716567"/>
                  <a:gd name="connsiteX70" fmla="*/ 1715829 w 5375716"/>
                  <a:gd name="connsiteY70" fmla="*/ 4308217 h 6716567"/>
                  <a:gd name="connsiteX71" fmla="*/ 1637964 w 5375716"/>
                  <a:gd name="connsiteY71" fmla="*/ 4385846 h 6716567"/>
                  <a:gd name="connsiteX72" fmla="*/ 1556498 w 5375716"/>
                  <a:gd name="connsiteY72" fmla="*/ 4465786 h 6716567"/>
                  <a:gd name="connsiteX73" fmla="*/ 1471919 w 5375716"/>
                  <a:gd name="connsiteY73" fmla="*/ 4547663 h 6716567"/>
                  <a:gd name="connsiteX74" fmla="*/ 1384713 w 5375716"/>
                  <a:gd name="connsiteY74" fmla="*/ 4631105 h 6716567"/>
                  <a:gd name="connsiteX75" fmla="*/ 1295368 w 5375716"/>
                  <a:gd name="connsiteY75" fmla="*/ 4715738 h 6716567"/>
                  <a:gd name="connsiteX76" fmla="*/ 1204369 w 5375716"/>
                  <a:gd name="connsiteY76" fmla="*/ 4801189 h 6716567"/>
                  <a:gd name="connsiteX77" fmla="*/ 1065836 w 5375716"/>
                  <a:gd name="connsiteY77" fmla="*/ 4930083 h 6716567"/>
                  <a:gd name="connsiteX78" fmla="*/ 926322 w 5375716"/>
                  <a:gd name="connsiteY78" fmla="*/ 5058719 h 6716567"/>
                  <a:gd name="connsiteX79" fmla="*/ 741617 w 5375716"/>
                  <a:gd name="connsiteY79" fmla="*/ 5227657 h 6716567"/>
                  <a:gd name="connsiteX80" fmla="*/ 160641 w 5375716"/>
                  <a:gd name="connsiteY80" fmla="*/ 5754608 h 6716567"/>
                  <a:gd name="connsiteX81" fmla="*/ 0 w 5375716"/>
                  <a:gd name="connsiteY81" fmla="*/ 5901570 h 6716567"/>
                  <a:gd name="connsiteX82" fmla="*/ 24444 w 5375716"/>
                  <a:gd name="connsiteY82" fmla="*/ 5936569 h 6716567"/>
                  <a:gd name="connsiteX83" fmla="*/ 49850 w 5375716"/>
                  <a:gd name="connsiteY83" fmla="*/ 5971855 h 6716567"/>
                  <a:gd name="connsiteX84" fmla="*/ 76252 w 5375716"/>
                  <a:gd name="connsiteY84" fmla="*/ 6007423 h 6716567"/>
                  <a:gd name="connsiteX85" fmla="*/ 103682 w 5375716"/>
                  <a:gd name="connsiteY85" fmla="*/ 6043264 h 6716567"/>
                  <a:gd name="connsiteX86" fmla="*/ 138498 w 5375716"/>
                  <a:gd name="connsiteY86" fmla="*/ 6086917 h 6716567"/>
                  <a:gd name="connsiteX87" fmla="*/ 173531 w 5375716"/>
                  <a:gd name="connsiteY87" fmla="*/ 6128320 h 6716567"/>
                  <a:gd name="connsiteX88" fmla="*/ 208754 w 5375716"/>
                  <a:gd name="connsiteY88" fmla="*/ 6167518 h 6716567"/>
                  <a:gd name="connsiteX89" fmla="*/ 244139 w 5375716"/>
                  <a:gd name="connsiteY89" fmla="*/ 6204560 h 6716567"/>
                  <a:gd name="connsiteX90" fmla="*/ 279661 w 5375716"/>
                  <a:gd name="connsiteY90" fmla="*/ 6239493 h 6716567"/>
                  <a:gd name="connsiteX91" fmla="*/ 315291 w 5375716"/>
                  <a:gd name="connsiteY91" fmla="*/ 6272364 h 6716567"/>
                  <a:gd name="connsiteX92" fmla="*/ 351002 w 5375716"/>
                  <a:gd name="connsiteY92" fmla="*/ 6303220 h 6716567"/>
                  <a:gd name="connsiteX93" fmla="*/ 394631 w 5375716"/>
                  <a:gd name="connsiteY93" fmla="*/ 6338244 h 6716567"/>
                  <a:gd name="connsiteX94" fmla="*/ 442134 w 5375716"/>
                  <a:gd name="connsiteY94" fmla="*/ 6372965 h 6716567"/>
                  <a:gd name="connsiteX95" fmla="*/ 474106 w 5375716"/>
                  <a:gd name="connsiteY95" fmla="*/ 6394526 h 6716567"/>
                  <a:gd name="connsiteX96" fmla="*/ 910272 w 5375716"/>
                  <a:gd name="connsiteY96" fmla="*/ 6649560 h 6716567"/>
                  <a:gd name="connsiteX97" fmla="*/ 1191082 w 5375716"/>
                  <a:gd name="connsiteY97" fmla="*/ 6716566 h 6716567"/>
                  <a:gd name="connsiteX98" fmla="*/ 1471282 w 5375716"/>
                  <a:gd name="connsiteY98" fmla="*/ 6600365 h 6716567"/>
                  <a:gd name="connsiteX99" fmla="*/ 1880336 w 5375716"/>
                  <a:gd name="connsiteY99" fmla="*/ 6289606 h 6716567"/>
                  <a:gd name="connsiteX100" fmla="*/ 2041707 w 5375716"/>
                  <a:gd name="connsiteY100" fmla="*/ 6043374 h 6716567"/>
                  <a:gd name="connsiteX101" fmla="*/ 2420153 w 5375716"/>
                  <a:gd name="connsiteY101" fmla="*/ 5488398 h 6716567"/>
                  <a:gd name="connsiteX102" fmla="*/ 2857172 w 5375716"/>
                  <a:gd name="connsiteY102" fmla="*/ 4900261 h 6716567"/>
                  <a:gd name="connsiteX103" fmla="*/ 3194265 w 5375716"/>
                  <a:gd name="connsiteY103" fmla="*/ 4554545 h 6716567"/>
                  <a:gd name="connsiteX104" fmla="*/ 3197110 w 5375716"/>
                  <a:gd name="connsiteY104" fmla="*/ 4552805 h 6716567"/>
                  <a:gd name="connsiteX105" fmla="*/ 3389232 w 5375716"/>
                  <a:gd name="connsiteY105" fmla="*/ 4451677 h 6716567"/>
                  <a:gd name="connsiteX106" fmla="*/ 3562294 w 5375716"/>
                  <a:gd name="connsiteY106" fmla="*/ 4338567 h 6716567"/>
                  <a:gd name="connsiteX107" fmla="*/ 3821169 w 5375716"/>
                  <a:gd name="connsiteY107" fmla="*/ 4138529 h 6716567"/>
                  <a:gd name="connsiteX108" fmla="*/ 4265536 w 5375716"/>
                  <a:gd name="connsiteY108" fmla="*/ 3779299 h 6716567"/>
                  <a:gd name="connsiteX109" fmla="*/ 4549216 w 5375716"/>
                  <a:gd name="connsiteY109" fmla="*/ 3237466 h 6716567"/>
                  <a:gd name="connsiteX110" fmla="*/ 4562573 w 5375716"/>
                  <a:gd name="connsiteY110" fmla="*/ 3209403 h 6716567"/>
                  <a:gd name="connsiteX111" fmla="*/ 4583563 w 5375716"/>
                  <a:gd name="connsiteY111" fmla="*/ 3175121 h 6716567"/>
                  <a:gd name="connsiteX112" fmla="*/ 4610881 w 5375716"/>
                  <a:gd name="connsiteY112" fmla="*/ 3135771 h 6716567"/>
                  <a:gd name="connsiteX113" fmla="*/ 4643222 w 5375716"/>
                  <a:gd name="connsiteY113" fmla="*/ 3092503 h 6716567"/>
                  <a:gd name="connsiteX114" fmla="*/ 4679280 w 5375716"/>
                  <a:gd name="connsiteY114" fmla="*/ 3046467 h 6716567"/>
                  <a:gd name="connsiteX115" fmla="*/ 4717750 w 5375716"/>
                  <a:gd name="connsiteY115" fmla="*/ 2998813 h 6716567"/>
                  <a:gd name="connsiteX116" fmla="*/ 4757328 w 5375716"/>
                  <a:gd name="connsiteY116" fmla="*/ 2950692 h 6716567"/>
                  <a:gd name="connsiteX117" fmla="*/ 4834585 w 5375716"/>
                  <a:gd name="connsiteY117" fmla="*/ 2857647 h 6716567"/>
                  <a:gd name="connsiteX118" fmla="*/ 4866386 w 5375716"/>
                  <a:gd name="connsiteY118" fmla="*/ 2818114 h 6716567"/>
                  <a:gd name="connsiteX119" fmla="*/ 4895667 w 5375716"/>
                  <a:gd name="connsiteY119" fmla="*/ 2778926 h 6716567"/>
                  <a:gd name="connsiteX120" fmla="*/ 4922081 w 5375716"/>
                  <a:gd name="connsiteY120" fmla="*/ 2739443 h 6716567"/>
                  <a:gd name="connsiteX121" fmla="*/ 4945279 w 5375716"/>
                  <a:gd name="connsiteY121" fmla="*/ 2699029 h 6716567"/>
                  <a:gd name="connsiteX122" fmla="*/ 4964914 w 5375716"/>
                  <a:gd name="connsiteY122" fmla="*/ 2657044 h 6716567"/>
                  <a:gd name="connsiteX123" fmla="*/ 4980636 w 5375716"/>
                  <a:gd name="connsiteY123" fmla="*/ 2612851 h 6716567"/>
                  <a:gd name="connsiteX124" fmla="*/ 4992099 w 5375716"/>
                  <a:gd name="connsiteY124" fmla="*/ 2565812 h 6716567"/>
                  <a:gd name="connsiteX125" fmla="*/ 4998954 w 5375716"/>
                  <a:gd name="connsiteY125" fmla="*/ 2515288 h 6716567"/>
                  <a:gd name="connsiteX126" fmla="*/ 5000854 w 5375716"/>
                  <a:gd name="connsiteY126" fmla="*/ 2460641 h 6716567"/>
                  <a:gd name="connsiteX127" fmla="*/ 4997450 w 5375716"/>
                  <a:gd name="connsiteY127" fmla="*/ 2401234 h 6716567"/>
                  <a:gd name="connsiteX128" fmla="*/ 4993757 w 5375716"/>
                  <a:gd name="connsiteY128" fmla="*/ 2349134 h 6716567"/>
                  <a:gd name="connsiteX129" fmla="*/ 4994000 w 5375716"/>
                  <a:gd name="connsiteY129" fmla="*/ 2304509 h 6716567"/>
                  <a:gd name="connsiteX130" fmla="*/ 4998492 w 5375716"/>
                  <a:gd name="connsiteY130" fmla="*/ 2265741 h 6716567"/>
                  <a:gd name="connsiteX131" fmla="*/ 5021473 w 5375716"/>
                  <a:gd name="connsiteY131" fmla="*/ 2199293 h 6716567"/>
                  <a:gd name="connsiteX132" fmla="*/ 5065206 w 5375716"/>
                  <a:gd name="connsiteY132" fmla="*/ 2136835 h 6716567"/>
                  <a:gd name="connsiteX133" fmla="*/ 5095637 w 5375716"/>
                  <a:gd name="connsiteY133" fmla="*/ 2103053 h 6716567"/>
                  <a:gd name="connsiteX134" fmla="*/ 5132195 w 5375716"/>
                  <a:gd name="connsiteY134" fmla="*/ 2065410 h 6716567"/>
                  <a:gd name="connsiteX135" fmla="*/ 5224945 w 5375716"/>
                  <a:gd name="connsiteY135" fmla="*/ 1972063 h 6716567"/>
                  <a:gd name="connsiteX136" fmla="*/ 5257279 w 5375716"/>
                  <a:gd name="connsiteY136" fmla="*/ 1935449 h 6716567"/>
                  <a:gd name="connsiteX137" fmla="*/ 5285432 w 5375716"/>
                  <a:gd name="connsiteY137" fmla="*/ 1896218 h 6716567"/>
                  <a:gd name="connsiteX138" fmla="*/ 5309528 w 5375716"/>
                  <a:gd name="connsiteY138" fmla="*/ 1854725 h 6716567"/>
                  <a:gd name="connsiteX139" fmla="*/ 5329688 w 5375716"/>
                  <a:gd name="connsiteY139" fmla="*/ 1811321 h 6716567"/>
                  <a:gd name="connsiteX140" fmla="*/ 5346033 w 5375716"/>
                  <a:gd name="connsiteY140" fmla="*/ 1766359 h 6716567"/>
                  <a:gd name="connsiteX141" fmla="*/ 5358687 w 5375716"/>
                  <a:gd name="connsiteY141" fmla="*/ 1720193 h 6716567"/>
                  <a:gd name="connsiteX142" fmla="*/ 5367771 w 5375716"/>
                  <a:gd name="connsiteY142" fmla="*/ 1673174 h 6716567"/>
                  <a:gd name="connsiteX143" fmla="*/ 5373407 w 5375716"/>
                  <a:gd name="connsiteY143" fmla="*/ 1625657 h 6716567"/>
                  <a:gd name="connsiteX144" fmla="*/ 5375717 w 5375716"/>
                  <a:gd name="connsiteY144" fmla="*/ 1577994 h 6716567"/>
                  <a:gd name="connsiteX145" fmla="*/ 5374823 w 5375716"/>
                  <a:gd name="connsiteY145" fmla="*/ 1530537 h 6716567"/>
                  <a:gd name="connsiteX146" fmla="*/ 5370848 w 5375716"/>
                  <a:gd name="connsiteY146" fmla="*/ 1483639 h 6716567"/>
                  <a:gd name="connsiteX147" fmla="*/ 5363913 w 5375716"/>
                  <a:gd name="connsiteY147" fmla="*/ 1437654 h 6716567"/>
                  <a:gd name="connsiteX148" fmla="*/ 5354141 w 5375716"/>
                  <a:gd name="connsiteY148" fmla="*/ 1392934 h 6716567"/>
                  <a:gd name="connsiteX149" fmla="*/ 5341653 w 5375716"/>
                  <a:gd name="connsiteY149" fmla="*/ 1349832 h 6716567"/>
                  <a:gd name="connsiteX150" fmla="*/ 5326572 w 5375716"/>
                  <a:gd name="connsiteY150" fmla="*/ 1308700 h 6716567"/>
                  <a:gd name="connsiteX151" fmla="*/ 5309019 w 5375716"/>
                  <a:gd name="connsiteY151" fmla="*/ 1269893 h 6716567"/>
                  <a:gd name="connsiteX152" fmla="*/ 5289118 w 5375716"/>
                  <a:gd name="connsiteY152" fmla="*/ 1233761 h 6716567"/>
                  <a:gd name="connsiteX153" fmla="*/ 5258744 w 5375716"/>
                  <a:gd name="connsiteY153" fmla="*/ 1183145 h 6716567"/>
                  <a:gd name="connsiteX154" fmla="*/ 5232740 w 5375716"/>
                  <a:gd name="connsiteY154" fmla="*/ 1137436 h 6716567"/>
                  <a:gd name="connsiteX155" fmla="*/ 5211295 w 5375716"/>
                  <a:gd name="connsiteY155" fmla="*/ 1095237 h 6716567"/>
                  <a:gd name="connsiteX156" fmla="*/ 5194600 w 5375716"/>
                  <a:gd name="connsiteY156" fmla="*/ 1055145 h 6716567"/>
                  <a:gd name="connsiteX157" fmla="*/ 5182844 w 5375716"/>
                  <a:gd name="connsiteY157" fmla="*/ 1015763 h 6716567"/>
                  <a:gd name="connsiteX158" fmla="*/ 5176216 w 5375716"/>
                  <a:gd name="connsiteY158" fmla="*/ 975689 h 6716567"/>
                  <a:gd name="connsiteX159" fmla="*/ 5174907 w 5375716"/>
                  <a:gd name="connsiteY159" fmla="*/ 933524 h 6716567"/>
                  <a:gd name="connsiteX160" fmla="*/ 5179106 w 5375716"/>
                  <a:gd name="connsiteY160" fmla="*/ 887869 h 6716567"/>
                  <a:gd name="connsiteX161" fmla="*/ 5189002 w 5375716"/>
                  <a:gd name="connsiteY161" fmla="*/ 837322 h 6716567"/>
                  <a:gd name="connsiteX162" fmla="*/ 5204786 w 5375716"/>
                  <a:gd name="connsiteY162" fmla="*/ 780485 h 6716567"/>
                  <a:gd name="connsiteX163" fmla="*/ 5226646 w 5375716"/>
                  <a:gd name="connsiteY163" fmla="*/ 715957 h 6716567"/>
                  <a:gd name="connsiteX164" fmla="*/ 5243528 w 5375716"/>
                  <a:gd name="connsiteY164" fmla="*/ 661914 h 6716567"/>
                  <a:gd name="connsiteX165" fmla="*/ 5255215 w 5375716"/>
                  <a:gd name="connsiteY165" fmla="*/ 608052 h 6716567"/>
                  <a:gd name="connsiteX166" fmla="*/ 5262029 w 5375716"/>
                  <a:gd name="connsiteY166" fmla="*/ 554657 h 6716567"/>
                  <a:gd name="connsiteX167" fmla="*/ 5264294 w 5375716"/>
                  <a:gd name="connsiteY167" fmla="*/ 502018 h 6716567"/>
                  <a:gd name="connsiteX168" fmla="*/ 5262330 w 5375716"/>
                  <a:gd name="connsiteY168" fmla="*/ 450423 h 6716567"/>
                  <a:gd name="connsiteX169" fmla="*/ 5256461 w 5375716"/>
                  <a:gd name="connsiteY169" fmla="*/ 400158 h 6716567"/>
                  <a:gd name="connsiteX170" fmla="*/ 5247008 w 5375716"/>
                  <a:gd name="connsiteY170" fmla="*/ 351513 h 6716567"/>
                  <a:gd name="connsiteX171" fmla="*/ 5234293 w 5375716"/>
                  <a:gd name="connsiteY171" fmla="*/ 304774 h 6716567"/>
                  <a:gd name="connsiteX172" fmla="*/ 5218639 w 5375716"/>
                  <a:gd name="connsiteY172" fmla="*/ 260230 h 6716567"/>
                  <a:gd name="connsiteX173" fmla="*/ 5200369 w 5375716"/>
                  <a:gd name="connsiteY173" fmla="*/ 218168 h 6716567"/>
                  <a:gd name="connsiteX174" fmla="*/ 5179803 w 5375716"/>
                  <a:gd name="connsiteY174" fmla="*/ 178877 h 6716567"/>
                  <a:gd name="connsiteX175" fmla="*/ 5157265 w 5375716"/>
                  <a:gd name="connsiteY175" fmla="*/ 142643 h 6716567"/>
                  <a:gd name="connsiteX176" fmla="*/ 5133076 w 5375716"/>
                  <a:gd name="connsiteY176" fmla="*/ 109755 h 6716567"/>
                  <a:gd name="connsiteX177" fmla="*/ 5107559 w 5375716"/>
                  <a:gd name="connsiteY177" fmla="*/ 80500 h 6716567"/>
                  <a:gd name="connsiteX178" fmla="*/ 5048107 w 5375716"/>
                  <a:gd name="connsiteY178" fmla="*/ 39780 h 6716567"/>
                  <a:gd name="connsiteX179" fmla="*/ 4990684 w 5375716"/>
                  <a:gd name="connsiteY179" fmla="*/ 13631 h 6716567"/>
                  <a:gd name="connsiteX180" fmla="*/ 4934996 w 5375716"/>
                  <a:gd name="connsiteY180" fmla="*/ 1263 h 6716567"/>
                  <a:gd name="connsiteX181" fmla="*/ 4907711 w 5375716"/>
                  <a:gd name="connsiteY181" fmla="*/ 0 h 6716567"/>
                  <a:gd name="connsiteX0" fmla="*/ 4907711 w 5375716"/>
                  <a:gd name="connsiteY0" fmla="*/ 0 h 6716567"/>
                  <a:gd name="connsiteX1" fmla="*/ 4854073 w 5375716"/>
                  <a:gd name="connsiteY1" fmla="*/ 6819 h 6716567"/>
                  <a:gd name="connsiteX2" fmla="*/ 4801433 w 5375716"/>
                  <a:gd name="connsiteY2" fmla="*/ 25443 h 6716567"/>
                  <a:gd name="connsiteX3" fmla="*/ 4749497 w 5375716"/>
                  <a:gd name="connsiteY3" fmla="*/ 55080 h 6716567"/>
                  <a:gd name="connsiteX4" fmla="*/ 4697969 w 5375716"/>
                  <a:gd name="connsiteY4" fmla="*/ 94940 h 6716567"/>
                  <a:gd name="connsiteX5" fmla="*/ 4646555 w 5375716"/>
                  <a:gd name="connsiteY5" fmla="*/ 144231 h 6716567"/>
                  <a:gd name="connsiteX6" fmla="*/ 4594961 w 5375716"/>
                  <a:gd name="connsiteY6" fmla="*/ 202164 h 6716567"/>
                  <a:gd name="connsiteX7" fmla="*/ 4569004 w 5375716"/>
                  <a:gd name="connsiteY7" fmla="*/ 234124 h 6716567"/>
                  <a:gd name="connsiteX8" fmla="*/ 4542891 w 5375716"/>
                  <a:gd name="connsiteY8" fmla="*/ 267948 h 6716567"/>
                  <a:gd name="connsiteX9" fmla="*/ 4516586 w 5375716"/>
                  <a:gd name="connsiteY9" fmla="*/ 303537 h 6716567"/>
                  <a:gd name="connsiteX10" fmla="*/ 4490052 w 5375716"/>
                  <a:gd name="connsiteY10" fmla="*/ 340792 h 6716567"/>
                  <a:gd name="connsiteX11" fmla="*/ 4463251 w 5375716"/>
                  <a:gd name="connsiteY11" fmla="*/ 379615 h 6716567"/>
                  <a:gd name="connsiteX12" fmla="*/ 4436147 w 5375716"/>
                  <a:gd name="connsiteY12" fmla="*/ 419906 h 6716567"/>
                  <a:gd name="connsiteX13" fmla="*/ 4408704 w 5375716"/>
                  <a:gd name="connsiteY13" fmla="*/ 461567 h 6716567"/>
                  <a:gd name="connsiteX14" fmla="*/ 4380883 w 5375716"/>
                  <a:gd name="connsiteY14" fmla="*/ 504498 h 6716567"/>
                  <a:gd name="connsiteX15" fmla="*/ 4352649 w 5375716"/>
                  <a:gd name="connsiteY15" fmla="*/ 548602 h 6716567"/>
                  <a:gd name="connsiteX16" fmla="*/ 4234842 w 5375716"/>
                  <a:gd name="connsiteY16" fmla="*/ 734762 h 6716567"/>
                  <a:gd name="connsiteX17" fmla="*/ 4172500 w 5375716"/>
                  <a:gd name="connsiteY17" fmla="*/ 832305 h 6716567"/>
                  <a:gd name="connsiteX18" fmla="*/ 4140340 w 5375716"/>
                  <a:gd name="connsiteY18" fmla="*/ 881847 h 6716567"/>
                  <a:gd name="connsiteX19" fmla="*/ 4107471 w 5375716"/>
                  <a:gd name="connsiteY19" fmla="*/ 931770 h 6716567"/>
                  <a:gd name="connsiteX20" fmla="*/ 4073858 w 5375716"/>
                  <a:gd name="connsiteY20" fmla="*/ 981975 h 6716567"/>
                  <a:gd name="connsiteX21" fmla="*/ 4039463 w 5375716"/>
                  <a:gd name="connsiteY21" fmla="*/ 1032365 h 6716567"/>
                  <a:gd name="connsiteX22" fmla="*/ 3999528 w 5375716"/>
                  <a:gd name="connsiteY22" fmla="*/ 1085431 h 6716567"/>
                  <a:gd name="connsiteX23" fmla="*/ 3949861 w 5375716"/>
                  <a:gd name="connsiteY23" fmla="*/ 1143534 h 6716567"/>
                  <a:gd name="connsiteX24" fmla="*/ 3921692 w 5375716"/>
                  <a:gd name="connsiteY24" fmla="*/ 1174319 h 6716567"/>
                  <a:gd name="connsiteX25" fmla="*/ 3891467 w 5375716"/>
                  <a:gd name="connsiteY25" fmla="*/ 1206177 h 6716567"/>
                  <a:gd name="connsiteX26" fmla="*/ 3859311 w 5375716"/>
                  <a:gd name="connsiteY26" fmla="*/ 1239046 h 6716567"/>
                  <a:gd name="connsiteX27" fmla="*/ 3825350 w 5375716"/>
                  <a:gd name="connsiteY27" fmla="*/ 1272863 h 6716567"/>
                  <a:gd name="connsiteX28" fmla="*/ 3789710 w 5375716"/>
                  <a:gd name="connsiteY28" fmla="*/ 1307568 h 6716567"/>
                  <a:gd name="connsiteX29" fmla="*/ 3752516 w 5375716"/>
                  <a:gd name="connsiteY29" fmla="*/ 1343098 h 6716567"/>
                  <a:gd name="connsiteX30" fmla="*/ 3713893 w 5375716"/>
                  <a:gd name="connsiteY30" fmla="*/ 1379390 h 6716567"/>
                  <a:gd name="connsiteX31" fmla="*/ 3673967 w 5375716"/>
                  <a:gd name="connsiteY31" fmla="*/ 1416383 h 6716567"/>
                  <a:gd name="connsiteX32" fmla="*/ 3632865 w 5375716"/>
                  <a:gd name="connsiteY32" fmla="*/ 1454015 h 6716567"/>
                  <a:gd name="connsiteX33" fmla="*/ 3547630 w 5375716"/>
                  <a:gd name="connsiteY33" fmla="*/ 1530947 h 6716567"/>
                  <a:gd name="connsiteX34" fmla="*/ 3459193 w 5375716"/>
                  <a:gd name="connsiteY34" fmla="*/ 1609689 h 6716567"/>
                  <a:gd name="connsiteX35" fmla="*/ 3230685 w 5375716"/>
                  <a:gd name="connsiteY35" fmla="*/ 1811210 h 6716567"/>
                  <a:gd name="connsiteX36" fmla="*/ 3093518 w 5375716"/>
                  <a:gd name="connsiteY36" fmla="*/ 1932840 h 6716567"/>
                  <a:gd name="connsiteX37" fmla="*/ 3004140 w 5375716"/>
                  <a:gd name="connsiteY37" fmla="*/ 2013192 h 6716567"/>
                  <a:gd name="connsiteX38" fmla="*/ 2960448 w 5375716"/>
                  <a:gd name="connsiteY38" fmla="*/ 2052961 h 6716567"/>
                  <a:gd name="connsiteX39" fmla="*/ 2917588 w 5375716"/>
                  <a:gd name="connsiteY39" fmla="*/ 2092377 h 6716567"/>
                  <a:gd name="connsiteX40" fmla="*/ 2875685 w 5375716"/>
                  <a:gd name="connsiteY40" fmla="*/ 2131376 h 6716567"/>
                  <a:gd name="connsiteX41" fmla="*/ 2834866 w 5375716"/>
                  <a:gd name="connsiteY41" fmla="*/ 2169898 h 6716567"/>
                  <a:gd name="connsiteX42" fmla="*/ 2795255 w 5375716"/>
                  <a:gd name="connsiteY42" fmla="*/ 2207880 h 6716567"/>
                  <a:gd name="connsiteX43" fmla="*/ 2756979 w 5375716"/>
                  <a:gd name="connsiteY43" fmla="*/ 2245260 h 6716567"/>
                  <a:gd name="connsiteX44" fmla="*/ 2720162 w 5375716"/>
                  <a:gd name="connsiteY44" fmla="*/ 2281976 h 6716567"/>
                  <a:gd name="connsiteX45" fmla="*/ 2684931 w 5375716"/>
                  <a:gd name="connsiteY45" fmla="*/ 2317966 h 6716567"/>
                  <a:gd name="connsiteX46" fmla="*/ 2651411 w 5375716"/>
                  <a:gd name="connsiteY46" fmla="*/ 2353168 h 6716567"/>
                  <a:gd name="connsiteX47" fmla="*/ 2619727 w 5375716"/>
                  <a:gd name="connsiteY47" fmla="*/ 2387520 h 6716567"/>
                  <a:gd name="connsiteX48" fmla="*/ 2590006 w 5375716"/>
                  <a:gd name="connsiteY48" fmla="*/ 2420960 h 6716567"/>
                  <a:gd name="connsiteX49" fmla="*/ 2562372 w 5375716"/>
                  <a:gd name="connsiteY49" fmla="*/ 2453425 h 6716567"/>
                  <a:gd name="connsiteX50" fmla="*/ 2536951 w 5375716"/>
                  <a:gd name="connsiteY50" fmla="*/ 2484855 h 6716567"/>
                  <a:gd name="connsiteX51" fmla="*/ 2513870 w 5375716"/>
                  <a:gd name="connsiteY51" fmla="*/ 2515186 h 6716567"/>
                  <a:gd name="connsiteX52" fmla="*/ 2475226 w 5375716"/>
                  <a:gd name="connsiteY52" fmla="*/ 2572307 h 6716567"/>
                  <a:gd name="connsiteX53" fmla="*/ 2447444 w 5375716"/>
                  <a:gd name="connsiteY53" fmla="*/ 2624290 h 6716567"/>
                  <a:gd name="connsiteX54" fmla="*/ 2431529 w 5375716"/>
                  <a:gd name="connsiteY54" fmla="*/ 2670639 h 6716567"/>
                  <a:gd name="connsiteX55" fmla="*/ 2193582 w 5375716"/>
                  <a:gd name="connsiteY55" fmla="*/ 3726454 h 6716567"/>
                  <a:gd name="connsiteX56" fmla="*/ 2189366 w 5375716"/>
                  <a:gd name="connsiteY56" fmla="*/ 3741074 h 6716567"/>
                  <a:gd name="connsiteX57" fmla="*/ 2163528 w 5375716"/>
                  <a:gd name="connsiteY57" fmla="*/ 3794371 h 6716567"/>
                  <a:gd name="connsiteX58" fmla="*/ 2135921 w 5375716"/>
                  <a:gd name="connsiteY58" fmla="*/ 3837299 h 6716567"/>
                  <a:gd name="connsiteX59" fmla="*/ 2100575 w 5375716"/>
                  <a:gd name="connsiteY59" fmla="*/ 3885708 h 6716567"/>
                  <a:gd name="connsiteX60" fmla="*/ 2057978 w 5375716"/>
                  <a:gd name="connsiteY60" fmla="*/ 3939226 h 6716567"/>
                  <a:gd name="connsiteX61" fmla="*/ 2008616 w 5375716"/>
                  <a:gd name="connsiteY61" fmla="*/ 3997479 h 6716567"/>
                  <a:gd name="connsiteX62" fmla="*/ 1981551 w 5375716"/>
                  <a:gd name="connsiteY62" fmla="*/ 4028265 h 6716567"/>
                  <a:gd name="connsiteX63" fmla="*/ 1952977 w 5375716"/>
                  <a:gd name="connsiteY63" fmla="*/ 4060094 h 6716567"/>
                  <a:gd name="connsiteX64" fmla="*/ 1922955 w 5375716"/>
                  <a:gd name="connsiteY64" fmla="*/ 4092921 h 6716567"/>
                  <a:gd name="connsiteX65" fmla="*/ 1891546 w 5375716"/>
                  <a:gd name="connsiteY65" fmla="*/ 4126699 h 6716567"/>
                  <a:gd name="connsiteX66" fmla="*/ 1858811 w 5375716"/>
                  <a:gd name="connsiteY66" fmla="*/ 4161381 h 6716567"/>
                  <a:gd name="connsiteX67" fmla="*/ 1824811 w 5375716"/>
                  <a:gd name="connsiteY67" fmla="*/ 4196920 h 6716567"/>
                  <a:gd name="connsiteX68" fmla="*/ 1789607 w 5375716"/>
                  <a:gd name="connsiteY68" fmla="*/ 4233271 h 6716567"/>
                  <a:gd name="connsiteX69" fmla="*/ 1753260 w 5375716"/>
                  <a:gd name="connsiteY69" fmla="*/ 4270385 h 6716567"/>
                  <a:gd name="connsiteX70" fmla="*/ 1715829 w 5375716"/>
                  <a:gd name="connsiteY70" fmla="*/ 4308217 h 6716567"/>
                  <a:gd name="connsiteX71" fmla="*/ 1637964 w 5375716"/>
                  <a:gd name="connsiteY71" fmla="*/ 4385846 h 6716567"/>
                  <a:gd name="connsiteX72" fmla="*/ 1556498 w 5375716"/>
                  <a:gd name="connsiteY72" fmla="*/ 4465786 h 6716567"/>
                  <a:gd name="connsiteX73" fmla="*/ 1471919 w 5375716"/>
                  <a:gd name="connsiteY73" fmla="*/ 4547663 h 6716567"/>
                  <a:gd name="connsiteX74" fmla="*/ 1384713 w 5375716"/>
                  <a:gd name="connsiteY74" fmla="*/ 4631105 h 6716567"/>
                  <a:gd name="connsiteX75" fmla="*/ 1295368 w 5375716"/>
                  <a:gd name="connsiteY75" fmla="*/ 4715738 h 6716567"/>
                  <a:gd name="connsiteX76" fmla="*/ 1204369 w 5375716"/>
                  <a:gd name="connsiteY76" fmla="*/ 4801189 h 6716567"/>
                  <a:gd name="connsiteX77" fmla="*/ 1065836 w 5375716"/>
                  <a:gd name="connsiteY77" fmla="*/ 4930083 h 6716567"/>
                  <a:gd name="connsiteX78" fmla="*/ 926322 w 5375716"/>
                  <a:gd name="connsiteY78" fmla="*/ 5058719 h 6716567"/>
                  <a:gd name="connsiteX79" fmla="*/ 741617 w 5375716"/>
                  <a:gd name="connsiteY79" fmla="*/ 5227657 h 6716567"/>
                  <a:gd name="connsiteX80" fmla="*/ 160641 w 5375716"/>
                  <a:gd name="connsiteY80" fmla="*/ 5754608 h 6716567"/>
                  <a:gd name="connsiteX81" fmla="*/ 0 w 5375716"/>
                  <a:gd name="connsiteY81" fmla="*/ 5901570 h 6716567"/>
                  <a:gd name="connsiteX82" fmla="*/ 24444 w 5375716"/>
                  <a:gd name="connsiteY82" fmla="*/ 5936569 h 6716567"/>
                  <a:gd name="connsiteX83" fmla="*/ 49850 w 5375716"/>
                  <a:gd name="connsiteY83" fmla="*/ 5971855 h 6716567"/>
                  <a:gd name="connsiteX84" fmla="*/ 76252 w 5375716"/>
                  <a:gd name="connsiteY84" fmla="*/ 6007423 h 6716567"/>
                  <a:gd name="connsiteX85" fmla="*/ 103682 w 5375716"/>
                  <a:gd name="connsiteY85" fmla="*/ 6043264 h 6716567"/>
                  <a:gd name="connsiteX86" fmla="*/ 138498 w 5375716"/>
                  <a:gd name="connsiteY86" fmla="*/ 6086917 h 6716567"/>
                  <a:gd name="connsiteX87" fmla="*/ 173531 w 5375716"/>
                  <a:gd name="connsiteY87" fmla="*/ 6128320 h 6716567"/>
                  <a:gd name="connsiteX88" fmla="*/ 208754 w 5375716"/>
                  <a:gd name="connsiteY88" fmla="*/ 6167518 h 6716567"/>
                  <a:gd name="connsiteX89" fmla="*/ 244139 w 5375716"/>
                  <a:gd name="connsiteY89" fmla="*/ 6204560 h 6716567"/>
                  <a:gd name="connsiteX90" fmla="*/ 279661 w 5375716"/>
                  <a:gd name="connsiteY90" fmla="*/ 6239493 h 6716567"/>
                  <a:gd name="connsiteX91" fmla="*/ 315291 w 5375716"/>
                  <a:gd name="connsiteY91" fmla="*/ 6272364 h 6716567"/>
                  <a:gd name="connsiteX92" fmla="*/ 351002 w 5375716"/>
                  <a:gd name="connsiteY92" fmla="*/ 6303220 h 6716567"/>
                  <a:gd name="connsiteX93" fmla="*/ 394631 w 5375716"/>
                  <a:gd name="connsiteY93" fmla="*/ 6338244 h 6716567"/>
                  <a:gd name="connsiteX94" fmla="*/ 442134 w 5375716"/>
                  <a:gd name="connsiteY94" fmla="*/ 6372965 h 6716567"/>
                  <a:gd name="connsiteX95" fmla="*/ 474106 w 5375716"/>
                  <a:gd name="connsiteY95" fmla="*/ 6394526 h 6716567"/>
                  <a:gd name="connsiteX96" fmla="*/ 910272 w 5375716"/>
                  <a:gd name="connsiteY96" fmla="*/ 6649560 h 6716567"/>
                  <a:gd name="connsiteX97" fmla="*/ 1191082 w 5375716"/>
                  <a:gd name="connsiteY97" fmla="*/ 6716566 h 6716567"/>
                  <a:gd name="connsiteX98" fmla="*/ 1471282 w 5375716"/>
                  <a:gd name="connsiteY98" fmla="*/ 6600365 h 6716567"/>
                  <a:gd name="connsiteX99" fmla="*/ 1880336 w 5375716"/>
                  <a:gd name="connsiteY99" fmla="*/ 6289606 h 6716567"/>
                  <a:gd name="connsiteX100" fmla="*/ 2041707 w 5375716"/>
                  <a:gd name="connsiteY100" fmla="*/ 6043374 h 6716567"/>
                  <a:gd name="connsiteX101" fmla="*/ 2420153 w 5375716"/>
                  <a:gd name="connsiteY101" fmla="*/ 5488398 h 6716567"/>
                  <a:gd name="connsiteX102" fmla="*/ 2857172 w 5375716"/>
                  <a:gd name="connsiteY102" fmla="*/ 4900261 h 6716567"/>
                  <a:gd name="connsiteX103" fmla="*/ 3194265 w 5375716"/>
                  <a:gd name="connsiteY103" fmla="*/ 4554545 h 6716567"/>
                  <a:gd name="connsiteX104" fmla="*/ 3197110 w 5375716"/>
                  <a:gd name="connsiteY104" fmla="*/ 4552805 h 6716567"/>
                  <a:gd name="connsiteX105" fmla="*/ 3389232 w 5375716"/>
                  <a:gd name="connsiteY105" fmla="*/ 4451677 h 6716567"/>
                  <a:gd name="connsiteX106" fmla="*/ 3562294 w 5375716"/>
                  <a:gd name="connsiteY106" fmla="*/ 4338567 h 6716567"/>
                  <a:gd name="connsiteX107" fmla="*/ 3821169 w 5375716"/>
                  <a:gd name="connsiteY107" fmla="*/ 4138529 h 6716567"/>
                  <a:gd name="connsiteX108" fmla="*/ 4165886 w 5375716"/>
                  <a:gd name="connsiteY108" fmla="*/ 3693882 h 6716567"/>
                  <a:gd name="connsiteX109" fmla="*/ 4549216 w 5375716"/>
                  <a:gd name="connsiteY109" fmla="*/ 3237466 h 6716567"/>
                  <a:gd name="connsiteX110" fmla="*/ 4562573 w 5375716"/>
                  <a:gd name="connsiteY110" fmla="*/ 3209403 h 6716567"/>
                  <a:gd name="connsiteX111" fmla="*/ 4583563 w 5375716"/>
                  <a:gd name="connsiteY111" fmla="*/ 3175121 h 6716567"/>
                  <a:gd name="connsiteX112" fmla="*/ 4610881 w 5375716"/>
                  <a:gd name="connsiteY112" fmla="*/ 3135771 h 6716567"/>
                  <a:gd name="connsiteX113" fmla="*/ 4643222 w 5375716"/>
                  <a:gd name="connsiteY113" fmla="*/ 3092503 h 6716567"/>
                  <a:gd name="connsiteX114" fmla="*/ 4679280 w 5375716"/>
                  <a:gd name="connsiteY114" fmla="*/ 3046467 h 6716567"/>
                  <a:gd name="connsiteX115" fmla="*/ 4717750 w 5375716"/>
                  <a:gd name="connsiteY115" fmla="*/ 2998813 h 6716567"/>
                  <a:gd name="connsiteX116" fmla="*/ 4757328 w 5375716"/>
                  <a:gd name="connsiteY116" fmla="*/ 2950692 h 6716567"/>
                  <a:gd name="connsiteX117" fmla="*/ 4834585 w 5375716"/>
                  <a:gd name="connsiteY117" fmla="*/ 2857647 h 6716567"/>
                  <a:gd name="connsiteX118" fmla="*/ 4866386 w 5375716"/>
                  <a:gd name="connsiteY118" fmla="*/ 2818114 h 6716567"/>
                  <a:gd name="connsiteX119" fmla="*/ 4895667 w 5375716"/>
                  <a:gd name="connsiteY119" fmla="*/ 2778926 h 6716567"/>
                  <a:gd name="connsiteX120" fmla="*/ 4922081 w 5375716"/>
                  <a:gd name="connsiteY120" fmla="*/ 2739443 h 6716567"/>
                  <a:gd name="connsiteX121" fmla="*/ 4945279 w 5375716"/>
                  <a:gd name="connsiteY121" fmla="*/ 2699029 h 6716567"/>
                  <a:gd name="connsiteX122" fmla="*/ 4964914 w 5375716"/>
                  <a:gd name="connsiteY122" fmla="*/ 2657044 h 6716567"/>
                  <a:gd name="connsiteX123" fmla="*/ 4980636 w 5375716"/>
                  <a:gd name="connsiteY123" fmla="*/ 2612851 h 6716567"/>
                  <a:gd name="connsiteX124" fmla="*/ 4992099 w 5375716"/>
                  <a:gd name="connsiteY124" fmla="*/ 2565812 h 6716567"/>
                  <a:gd name="connsiteX125" fmla="*/ 4998954 w 5375716"/>
                  <a:gd name="connsiteY125" fmla="*/ 2515288 h 6716567"/>
                  <a:gd name="connsiteX126" fmla="*/ 5000854 w 5375716"/>
                  <a:gd name="connsiteY126" fmla="*/ 2460641 h 6716567"/>
                  <a:gd name="connsiteX127" fmla="*/ 4997450 w 5375716"/>
                  <a:gd name="connsiteY127" fmla="*/ 2401234 h 6716567"/>
                  <a:gd name="connsiteX128" fmla="*/ 4993757 w 5375716"/>
                  <a:gd name="connsiteY128" fmla="*/ 2349134 h 6716567"/>
                  <a:gd name="connsiteX129" fmla="*/ 4994000 w 5375716"/>
                  <a:gd name="connsiteY129" fmla="*/ 2304509 h 6716567"/>
                  <a:gd name="connsiteX130" fmla="*/ 4998492 w 5375716"/>
                  <a:gd name="connsiteY130" fmla="*/ 2265741 h 6716567"/>
                  <a:gd name="connsiteX131" fmla="*/ 5021473 w 5375716"/>
                  <a:gd name="connsiteY131" fmla="*/ 2199293 h 6716567"/>
                  <a:gd name="connsiteX132" fmla="*/ 5065206 w 5375716"/>
                  <a:gd name="connsiteY132" fmla="*/ 2136835 h 6716567"/>
                  <a:gd name="connsiteX133" fmla="*/ 5095637 w 5375716"/>
                  <a:gd name="connsiteY133" fmla="*/ 2103053 h 6716567"/>
                  <a:gd name="connsiteX134" fmla="*/ 5132195 w 5375716"/>
                  <a:gd name="connsiteY134" fmla="*/ 2065410 h 6716567"/>
                  <a:gd name="connsiteX135" fmla="*/ 5224945 w 5375716"/>
                  <a:gd name="connsiteY135" fmla="*/ 1972063 h 6716567"/>
                  <a:gd name="connsiteX136" fmla="*/ 5257279 w 5375716"/>
                  <a:gd name="connsiteY136" fmla="*/ 1935449 h 6716567"/>
                  <a:gd name="connsiteX137" fmla="*/ 5285432 w 5375716"/>
                  <a:gd name="connsiteY137" fmla="*/ 1896218 h 6716567"/>
                  <a:gd name="connsiteX138" fmla="*/ 5309528 w 5375716"/>
                  <a:gd name="connsiteY138" fmla="*/ 1854725 h 6716567"/>
                  <a:gd name="connsiteX139" fmla="*/ 5329688 w 5375716"/>
                  <a:gd name="connsiteY139" fmla="*/ 1811321 h 6716567"/>
                  <a:gd name="connsiteX140" fmla="*/ 5346033 w 5375716"/>
                  <a:gd name="connsiteY140" fmla="*/ 1766359 h 6716567"/>
                  <a:gd name="connsiteX141" fmla="*/ 5358687 w 5375716"/>
                  <a:gd name="connsiteY141" fmla="*/ 1720193 h 6716567"/>
                  <a:gd name="connsiteX142" fmla="*/ 5367771 w 5375716"/>
                  <a:gd name="connsiteY142" fmla="*/ 1673174 h 6716567"/>
                  <a:gd name="connsiteX143" fmla="*/ 5373407 w 5375716"/>
                  <a:gd name="connsiteY143" fmla="*/ 1625657 h 6716567"/>
                  <a:gd name="connsiteX144" fmla="*/ 5375717 w 5375716"/>
                  <a:gd name="connsiteY144" fmla="*/ 1577994 h 6716567"/>
                  <a:gd name="connsiteX145" fmla="*/ 5374823 w 5375716"/>
                  <a:gd name="connsiteY145" fmla="*/ 1530537 h 6716567"/>
                  <a:gd name="connsiteX146" fmla="*/ 5370848 w 5375716"/>
                  <a:gd name="connsiteY146" fmla="*/ 1483639 h 6716567"/>
                  <a:gd name="connsiteX147" fmla="*/ 5363913 w 5375716"/>
                  <a:gd name="connsiteY147" fmla="*/ 1437654 h 6716567"/>
                  <a:gd name="connsiteX148" fmla="*/ 5354141 w 5375716"/>
                  <a:gd name="connsiteY148" fmla="*/ 1392934 h 6716567"/>
                  <a:gd name="connsiteX149" fmla="*/ 5341653 w 5375716"/>
                  <a:gd name="connsiteY149" fmla="*/ 1349832 h 6716567"/>
                  <a:gd name="connsiteX150" fmla="*/ 5326572 w 5375716"/>
                  <a:gd name="connsiteY150" fmla="*/ 1308700 h 6716567"/>
                  <a:gd name="connsiteX151" fmla="*/ 5309019 w 5375716"/>
                  <a:gd name="connsiteY151" fmla="*/ 1269893 h 6716567"/>
                  <a:gd name="connsiteX152" fmla="*/ 5289118 w 5375716"/>
                  <a:gd name="connsiteY152" fmla="*/ 1233761 h 6716567"/>
                  <a:gd name="connsiteX153" fmla="*/ 5258744 w 5375716"/>
                  <a:gd name="connsiteY153" fmla="*/ 1183145 h 6716567"/>
                  <a:gd name="connsiteX154" fmla="*/ 5232740 w 5375716"/>
                  <a:gd name="connsiteY154" fmla="*/ 1137436 h 6716567"/>
                  <a:gd name="connsiteX155" fmla="*/ 5211295 w 5375716"/>
                  <a:gd name="connsiteY155" fmla="*/ 1095237 h 6716567"/>
                  <a:gd name="connsiteX156" fmla="*/ 5194600 w 5375716"/>
                  <a:gd name="connsiteY156" fmla="*/ 1055145 h 6716567"/>
                  <a:gd name="connsiteX157" fmla="*/ 5182844 w 5375716"/>
                  <a:gd name="connsiteY157" fmla="*/ 1015763 h 6716567"/>
                  <a:gd name="connsiteX158" fmla="*/ 5176216 w 5375716"/>
                  <a:gd name="connsiteY158" fmla="*/ 975689 h 6716567"/>
                  <a:gd name="connsiteX159" fmla="*/ 5174907 w 5375716"/>
                  <a:gd name="connsiteY159" fmla="*/ 933524 h 6716567"/>
                  <a:gd name="connsiteX160" fmla="*/ 5179106 w 5375716"/>
                  <a:gd name="connsiteY160" fmla="*/ 887869 h 6716567"/>
                  <a:gd name="connsiteX161" fmla="*/ 5189002 w 5375716"/>
                  <a:gd name="connsiteY161" fmla="*/ 837322 h 6716567"/>
                  <a:gd name="connsiteX162" fmla="*/ 5204786 w 5375716"/>
                  <a:gd name="connsiteY162" fmla="*/ 780485 h 6716567"/>
                  <a:gd name="connsiteX163" fmla="*/ 5226646 w 5375716"/>
                  <a:gd name="connsiteY163" fmla="*/ 715957 h 6716567"/>
                  <a:gd name="connsiteX164" fmla="*/ 5243528 w 5375716"/>
                  <a:gd name="connsiteY164" fmla="*/ 661914 h 6716567"/>
                  <a:gd name="connsiteX165" fmla="*/ 5255215 w 5375716"/>
                  <a:gd name="connsiteY165" fmla="*/ 608052 h 6716567"/>
                  <a:gd name="connsiteX166" fmla="*/ 5262029 w 5375716"/>
                  <a:gd name="connsiteY166" fmla="*/ 554657 h 6716567"/>
                  <a:gd name="connsiteX167" fmla="*/ 5264294 w 5375716"/>
                  <a:gd name="connsiteY167" fmla="*/ 502018 h 6716567"/>
                  <a:gd name="connsiteX168" fmla="*/ 5262330 w 5375716"/>
                  <a:gd name="connsiteY168" fmla="*/ 450423 h 6716567"/>
                  <a:gd name="connsiteX169" fmla="*/ 5256461 w 5375716"/>
                  <a:gd name="connsiteY169" fmla="*/ 400158 h 6716567"/>
                  <a:gd name="connsiteX170" fmla="*/ 5247008 w 5375716"/>
                  <a:gd name="connsiteY170" fmla="*/ 351513 h 6716567"/>
                  <a:gd name="connsiteX171" fmla="*/ 5234293 w 5375716"/>
                  <a:gd name="connsiteY171" fmla="*/ 304774 h 6716567"/>
                  <a:gd name="connsiteX172" fmla="*/ 5218639 w 5375716"/>
                  <a:gd name="connsiteY172" fmla="*/ 260230 h 6716567"/>
                  <a:gd name="connsiteX173" fmla="*/ 5200369 w 5375716"/>
                  <a:gd name="connsiteY173" fmla="*/ 218168 h 6716567"/>
                  <a:gd name="connsiteX174" fmla="*/ 5179803 w 5375716"/>
                  <a:gd name="connsiteY174" fmla="*/ 178877 h 6716567"/>
                  <a:gd name="connsiteX175" fmla="*/ 5157265 w 5375716"/>
                  <a:gd name="connsiteY175" fmla="*/ 142643 h 6716567"/>
                  <a:gd name="connsiteX176" fmla="*/ 5133076 w 5375716"/>
                  <a:gd name="connsiteY176" fmla="*/ 109755 h 6716567"/>
                  <a:gd name="connsiteX177" fmla="*/ 5107559 w 5375716"/>
                  <a:gd name="connsiteY177" fmla="*/ 80500 h 6716567"/>
                  <a:gd name="connsiteX178" fmla="*/ 5048107 w 5375716"/>
                  <a:gd name="connsiteY178" fmla="*/ 39780 h 6716567"/>
                  <a:gd name="connsiteX179" fmla="*/ 4990684 w 5375716"/>
                  <a:gd name="connsiteY179" fmla="*/ 13631 h 6716567"/>
                  <a:gd name="connsiteX180" fmla="*/ 4934996 w 5375716"/>
                  <a:gd name="connsiteY180" fmla="*/ 1263 h 6716567"/>
                  <a:gd name="connsiteX181" fmla="*/ 4907711 w 5375716"/>
                  <a:gd name="connsiteY181" fmla="*/ 0 h 6716567"/>
                  <a:gd name="connsiteX0" fmla="*/ 4907711 w 5375716"/>
                  <a:gd name="connsiteY0" fmla="*/ 0 h 6716567"/>
                  <a:gd name="connsiteX1" fmla="*/ 4854073 w 5375716"/>
                  <a:gd name="connsiteY1" fmla="*/ 6819 h 6716567"/>
                  <a:gd name="connsiteX2" fmla="*/ 4801433 w 5375716"/>
                  <a:gd name="connsiteY2" fmla="*/ 25443 h 6716567"/>
                  <a:gd name="connsiteX3" fmla="*/ 4749497 w 5375716"/>
                  <a:gd name="connsiteY3" fmla="*/ 55080 h 6716567"/>
                  <a:gd name="connsiteX4" fmla="*/ 4697969 w 5375716"/>
                  <a:gd name="connsiteY4" fmla="*/ 94940 h 6716567"/>
                  <a:gd name="connsiteX5" fmla="*/ 4646555 w 5375716"/>
                  <a:gd name="connsiteY5" fmla="*/ 144231 h 6716567"/>
                  <a:gd name="connsiteX6" fmla="*/ 4594961 w 5375716"/>
                  <a:gd name="connsiteY6" fmla="*/ 202164 h 6716567"/>
                  <a:gd name="connsiteX7" fmla="*/ 4569004 w 5375716"/>
                  <a:gd name="connsiteY7" fmla="*/ 234124 h 6716567"/>
                  <a:gd name="connsiteX8" fmla="*/ 4542891 w 5375716"/>
                  <a:gd name="connsiteY8" fmla="*/ 267948 h 6716567"/>
                  <a:gd name="connsiteX9" fmla="*/ 4516586 w 5375716"/>
                  <a:gd name="connsiteY9" fmla="*/ 303537 h 6716567"/>
                  <a:gd name="connsiteX10" fmla="*/ 4490052 w 5375716"/>
                  <a:gd name="connsiteY10" fmla="*/ 340792 h 6716567"/>
                  <a:gd name="connsiteX11" fmla="*/ 4463251 w 5375716"/>
                  <a:gd name="connsiteY11" fmla="*/ 379615 h 6716567"/>
                  <a:gd name="connsiteX12" fmla="*/ 4436147 w 5375716"/>
                  <a:gd name="connsiteY12" fmla="*/ 419906 h 6716567"/>
                  <a:gd name="connsiteX13" fmla="*/ 4408704 w 5375716"/>
                  <a:gd name="connsiteY13" fmla="*/ 461567 h 6716567"/>
                  <a:gd name="connsiteX14" fmla="*/ 4380883 w 5375716"/>
                  <a:gd name="connsiteY14" fmla="*/ 504498 h 6716567"/>
                  <a:gd name="connsiteX15" fmla="*/ 4352649 w 5375716"/>
                  <a:gd name="connsiteY15" fmla="*/ 548602 h 6716567"/>
                  <a:gd name="connsiteX16" fmla="*/ 4234842 w 5375716"/>
                  <a:gd name="connsiteY16" fmla="*/ 734762 h 6716567"/>
                  <a:gd name="connsiteX17" fmla="*/ 4172500 w 5375716"/>
                  <a:gd name="connsiteY17" fmla="*/ 832305 h 6716567"/>
                  <a:gd name="connsiteX18" fmla="*/ 4140340 w 5375716"/>
                  <a:gd name="connsiteY18" fmla="*/ 881847 h 6716567"/>
                  <a:gd name="connsiteX19" fmla="*/ 4107471 w 5375716"/>
                  <a:gd name="connsiteY19" fmla="*/ 931770 h 6716567"/>
                  <a:gd name="connsiteX20" fmla="*/ 4073858 w 5375716"/>
                  <a:gd name="connsiteY20" fmla="*/ 981975 h 6716567"/>
                  <a:gd name="connsiteX21" fmla="*/ 4039463 w 5375716"/>
                  <a:gd name="connsiteY21" fmla="*/ 1032365 h 6716567"/>
                  <a:gd name="connsiteX22" fmla="*/ 3999528 w 5375716"/>
                  <a:gd name="connsiteY22" fmla="*/ 1085431 h 6716567"/>
                  <a:gd name="connsiteX23" fmla="*/ 3949861 w 5375716"/>
                  <a:gd name="connsiteY23" fmla="*/ 1143534 h 6716567"/>
                  <a:gd name="connsiteX24" fmla="*/ 3921692 w 5375716"/>
                  <a:gd name="connsiteY24" fmla="*/ 1174319 h 6716567"/>
                  <a:gd name="connsiteX25" fmla="*/ 3891467 w 5375716"/>
                  <a:gd name="connsiteY25" fmla="*/ 1206177 h 6716567"/>
                  <a:gd name="connsiteX26" fmla="*/ 3859311 w 5375716"/>
                  <a:gd name="connsiteY26" fmla="*/ 1239046 h 6716567"/>
                  <a:gd name="connsiteX27" fmla="*/ 3825350 w 5375716"/>
                  <a:gd name="connsiteY27" fmla="*/ 1272863 h 6716567"/>
                  <a:gd name="connsiteX28" fmla="*/ 3789710 w 5375716"/>
                  <a:gd name="connsiteY28" fmla="*/ 1307568 h 6716567"/>
                  <a:gd name="connsiteX29" fmla="*/ 3752516 w 5375716"/>
                  <a:gd name="connsiteY29" fmla="*/ 1343098 h 6716567"/>
                  <a:gd name="connsiteX30" fmla="*/ 3713893 w 5375716"/>
                  <a:gd name="connsiteY30" fmla="*/ 1379390 h 6716567"/>
                  <a:gd name="connsiteX31" fmla="*/ 3673967 w 5375716"/>
                  <a:gd name="connsiteY31" fmla="*/ 1416383 h 6716567"/>
                  <a:gd name="connsiteX32" fmla="*/ 3632865 w 5375716"/>
                  <a:gd name="connsiteY32" fmla="*/ 1454015 h 6716567"/>
                  <a:gd name="connsiteX33" fmla="*/ 3547630 w 5375716"/>
                  <a:gd name="connsiteY33" fmla="*/ 1530947 h 6716567"/>
                  <a:gd name="connsiteX34" fmla="*/ 3459193 w 5375716"/>
                  <a:gd name="connsiteY34" fmla="*/ 1609689 h 6716567"/>
                  <a:gd name="connsiteX35" fmla="*/ 3230685 w 5375716"/>
                  <a:gd name="connsiteY35" fmla="*/ 1811210 h 6716567"/>
                  <a:gd name="connsiteX36" fmla="*/ 3093518 w 5375716"/>
                  <a:gd name="connsiteY36" fmla="*/ 1932840 h 6716567"/>
                  <a:gd name="connsiteX37" fmla="*/ 3004140 w 5375716"/>
                  <a:gd name="connsiteY37" fmla="*/ 2013192 h 6716567"/>
                  <a:gd name="connsiteX38" fmla="*/ 2960448 w 5375716"/>
                  <a:gd name="connsiteY38" fmla="*/ 2052961 h 6716567"/>
                  <a:gd name="connsiteX39" fmla="*/ 2917588 w 5375716"/>
                  <a:gd name="connsiteY39" fmla="*/ 2092377 h 6716567"/>
                  <a:gd name="connsiteX40" fmla="*/ 2875685 w 5375716"/>
                  <a:gd name="connsiteY40" fmla="*/ 2131376 h 6716567"/>
                  <a:gd name="connsiteX41" fmla="*/ 2834866 w 5375716"/>
                  <a:gd name="connsiteY41" fmla="*/ 2169898 h 6716567"/>
                  <a:gd name="connsiteX42" fmla="*/ 2795255 w 5375716"/>
                  <a:gd name="connsiteY42" fmla="*/ 2207880 h 6716567"/>
                  <a:gd name="connsiteX43" fmla="*/ 2756979 w 5375716"/>
                  <a:gd name="connsiteY43" fmla="*/ 2245260 h 6716567"/>
                  <a:gd name="connsiteX44" fmla="*/ 2720162 w 5375716"/>
                  <a:gd name="connsiteY44" fmla="*/ 2281976 h 6716567"/>
                  <a:gd name="connsiteX45" fmla="*/ 2684931 w 5375716"/>
                  <a:gd name="connsiteY45" fmla="*/ 2317966 h 6716567"/>
                  <a:gd name="connsiteX46" fmla="*/ 2651411 w 5375716"/>
                  <a:gd name="connsiteY46" fmla="*/ 2353168 h 6716567"/>
                  <a:gd name="connsiteX47" fmla="*/ 2619727 w 5375716"/>
                  <a:gd name="connsiteY47" fmla="*/ 2387520 h 6716567"/>
                  <a:gd name="connsiteX48" fmla="*/ 2590006 w 5375716"/>
                  <a:gd name="connsiteY48" fmla="*/ 2420960 h 6716567"/>
                  <a:gd name="connsiteX49" fmla="*/ 2562372 w 5375716"/>
                  <a:gd name="connsiteY49" fmla="*/ 2453425 h 6716567"/>
                  <a:gd name="connsiteX50" fmla="*/ 2536951 w 5375716"/>
                  <a:gd name="connsiteY50" fmla="*/ 2484855 h 6716567"/>
                  <a:gd name="connsiteX51" fmla="*/ 2513870 w 5375716"/>
                  <a:gd name="connsiteY51" fmla="*/ 2515186 h 6716567"/>
                  <a:gd name="connsiteX52" fmla="*/ 2475226 w 5375716"/>
                  <a:gd name="connsiteY52" fmla="*/ 2572307 h 6716567"/>
                  <a:gd name="connsiteX53" fmla="*/ 2447444 w 5375716"/>
                  <a:gd name="connsiteY53" fmla="*/ 2624290 h 6716567"/>
                  <a:gd name="connsiteX54" fmla="*/ 2431529 w 5375716"/>
                  <a:gd name="connsiteY54" fmla="*/ 2670639 h 6716567"/>
                  <a:gd name="connsiteX55" fmla="*/ 2193582 w 5375716"/>
                  <a:gd name="connsiteY55" fmla="*/ 3726454 h 6716567"/>
                  <a:gd name="connsiteX56" fmla="*/ 2189366 w 5375716"/>
                  <a:gd name="connsiteY56" fmla="*/ 3741074 h 6716567"/>
                  <a:gd name="connsiteX57" fmla="*/ 2163528 w 5375716"/>
                  <a:gd name="connsiteY57" fmla="*/ 3794371 h 6716567"/>
                  <a:gd name="connsiteX58" fmla="*/ 2135921 w 5375716"/>
                  <a:gd name="connsiteY58" fmla="*/ 3837299 h 6716567"/>
                  <a:gd name="connsiteX59" fmla="*/ 2100575 w 5375716"/>
                  <a:gd name="connsiteY59" fmla="*/ 3885708 h 6716567"/>
                  <a:gd name="connsiteX60" fmla="*/ 2057978 w 5375716"/>
                  <a:gd name="connsiteY60" fmla="*/ 3939226 h 6716567"/>
                  <a:gd name="connsiteX61" fmla="*/ 2008616 w 5375716"/>
                  <a:gd name="connsiteY61" fmla="*/ 3997479 h 6716567"/>
                  <a:gd name="connsiteX62" fmla="*/ 1981551 w 5375716"/>
                  <a:gd name="connsiteY62" fmla="*/ 4028265 h 6716567"/>
                  <a:gd name="connsiteX63" fmla="*/ 1952977 w 5375716"/>
                  <a:gd name="connsiteY63" fmla="*/ 4060094 h 6716567"/>
                  <a:gd name="connsiteX64" fmla="*/ 1922955 w 5375716"/>
                  <a:gd name="connsiteY64" fmla="*/ 4092921 h 6716567"/>
                  <a:gd name="connsiteX65" fmla="*/ 1891546 w 5375716"/>
                  <a:gd name="connsiteY65" fmla="*/ 4126699 h 6716567"/>
                  <a:gd name="connsiteX66" fmla="*/ 1858811 w 5375716"/>
                  <a:gd name="connsiteY66" fmla="*/ 4161381 h 6716567"/>
                  <a:gd name="connsiteX67" fmla="*/ 1824811 w 5375716"/>
                  <a:gd name="connsiteY67" fmla="*/ 4196920 h 6716567"/>
                  <a:gd name="connsiteX68" fmla="*/ 1789607 w 5375716"/>
                  <a:gd name="connsiteY68" fmla="*/ 4233271 h 6716567"/>
                  <a:gd name="connsiteX69" fmla="*/ 1753260 w 5375716"/>
                  <a:gd name="connsiteY69" fmla="*/ 4270385 h 6716567"/>
                  <a:gd name="connsiteX70" fmla="*/ 1715829 w 5375716"/>
                  <a:gd name="connsiteY70" fmla="*/ 4308217 h 6716567"/>
                  <a:gd name="connsiteX71" fmla="*/ 1637964 w 5375716"/>
                  <a:gd name="connsiteY71" fmla="*/ 4385846 h 6716567"/>
                  <a:gd name="connsiteX72" fmla="*/ 1556498 w 5375716"/>
                  <a:gd name="connsiteY72" fmla="*/ 4465786 h 6716567"/>
                  <a:gd name="connsiteX73" fmla="*/ 1471919 w 5375716"/>
                  <a:gd name="connsiteY73" fmla="*/ 4547663 h 6716567"/>
                  <a:gd name="connsiteX74" fmla="*/ 1384713 w 5375716"/>
                  <a:gd name="connsiteY74" fmla="*/ 4631105 h 6716567"/>
                  <a:gd name="connsiteX75" fmla="*/ 1295368 w 5375716"/>
                  <a:gd name="connsiteY75" fmla="*/ 4715738 h 6716567"/>
                  <a:gd name="connsiteX76" fmla="*/ 1204369 w 5375716"/>
                  <a:gd name="connsiteY76" fmla="*/ 4801189 h 6716567"/>
                  <a:gd name="connsiteX77" fmla="*/ 1065836 w 5375716"/>
                  <a:gd name="connsiteY77" fmla="*/ 4930083 h 6716567"/>
                  <a:gd name="connsiteX78" fmla="*/ 926322 w 5375716"/>
                  <a:gd name="connsiteY78" fmla="*/ 5058719 h 6716567"/>
                  <a:gd name="connsiteX79" fmla="*/ 741617 w 5375716"/>
                  <a:gd name="connsiteY79" fmla="*/ 5227657 h 6716567"/>
                  <a:gd name="connsiteX80" fmla="*/ 160641 w 5375716"/>
                  <a:gd name="connsiteY80" fmla="*/ 5754608 h 6716567"/>
                  <a:gd name="connsiteX81" fmla="*/ 0 w 5375716"/>
                  <a:gd name="connsiteY81" fmla="*/ 5901570 h 6716567"/>
                  <a:gd name="connsiteX82" fmla="*/ 24444 w 5375716"/>
                  <a:gd name="connsiteY82" fmla="*/ 5936569 h 6716567"/>
                  <a:gd name="connsiteX83" fmla="*/ 49850 w 5375716"/>
                  <a:gd name="connsiteY83" fmla="*/ 5971855 h 6716567"/>
                  <a:gd name="connsiteX84" fmla="*/ 103682 w 5375716"/>
                  <a:gd name="connsiteY84" fmla="*/ 6043264 h 6716567"/>
                  <a:gd name="connsiteX85" fmla="*/ 138498 w 5375716"/>
                  <a:gd name="connsiteY85" fmla="*/ 6086917 h 6716567"/>
                  <a:gd name="connsiteX86" fmla="*/ 173531 w 5375716"/>
                  <a:gd name="connsiteY86" fmla="*/ 6128320 h 6716567"/>
                  <a:gd name="connsiteX87" fmla="*/ 208754 w 5375716"/>
                  <a:gd name="connsiteY87" fmla="*/ 6167518 h 6716567"/>
                  <a:gd name="connsiteX88" fmla="*/ 244139 w 5375716"/>
                  <a:gd name="connsiteY88" fmla="*/ 6204560 h 6716567"/>
                  <a:gd name="connsiteX89" fmla="*/ 279661 w 5375716"/>
                  <a:gd name="connsiteY89" fmla="*/ 6239493 h 6716567"/>
                  <a:gd name="connsiteX90" fmla="*/ 315291 w 5375716"/>
                  <a:gd name="connsiteY90" fmla="*/ 6272364 h 6716567"/>
                  <a:gd name="connsiteX91" fmla="*/ 351002 w 5375716"/>
                  <a:gd name="connsiteY91" fmla="*/ 6303220 h 6716567"/>
                  <a:gd name="connsiteX92" fmla="*/ 394631 w 5375716"/>
                  <a:gd name="connsiteY92" fmla="*/ 6338244 h 6716567"/>
                  <a:gd name="connsiteX93" fmla="*/ 442134 w 5375716"/>
                  <a:gd name="connsiteY93" fmla="*/ 6372965 h 6716567"/>
                  <a:gd name="connsiteX94" fmla="*/ 474106 w 5375716"/>
                  <a:gd name="connsiteY94" fmla="*/ 6394526 h 6716567"/>
                  <a:gd name="connsiteX95" fmla="*/ 910272 w 5375716"/>
                  <a:gd name="connsiteY95" fmla="*/ 6649560 h 6716567"/>
                  <a:gd name="connsiteX96" fmla="*/ 1191082 w 5375716"/>
                  <a:gd name="connsiteY96" fmla="*/ 6716566 h 6716567"/>
                  <a:gd name="connsiteX97" fmla="*/ 1471282 w 5375716"/>
                  <a:gd name="connsiteY97" fmla="*/ 6600365 h 6716567"/>
                  <a:gd name="connsiteX98" fmla="*/ 1880336 w 5375716"/>
                  <a:gd name="connsiteY98" fmla="*/ 6289606 h 6716567"/>
                  <a:gd name="connsiteX99" fmla="*/ 2041707 w 5375716"/>
                  <a:gd name="connsiteY99" fmla="*/ 6043374 h 6716567"/>
                  <a:gd name="connsiteX100" fmla="*/ 2420153 w 5375716"/>
                  <a:gd name="connsiteY100" fmla="*/ 5488398 h 6716567"/>
                  <a:gd name="connsiteX101" fmla="*/ 2857172 w 5375716"/>
                  <a:gd name="connsiteY101" fmla="*/ 4900261 h 6716567"/>
                  <a:gd name="connsiteX102" fmla="*/ 3194265 w 5375716"/>
                  <a:gd name="connsiteY102" fmla="*/ 4554545 h 6716567"/>
                  <a:gd name="connsiteX103" fmla="*/ 3197110 w 5375716"/>
                  <a:gd name="connsiteY103" fmla="*/ 4552805 h 6716567"/>
                  <a:gd name="connsiteX104" fmla="*/ 3389232 w 5375716"/>
                  <a:gd name="connsiteY104" fmla="*/ 4451677 h 6716567"/>
                  <a:gd name="connsiteX105" fmla="*/ 3562294 w 5375716"/>
                  <a:gd name="connsiteY105" fmla="*/ 4338567 h 6716567"/>
                  <a:gd name="connsiteX106" fmla="*/ 3821169 w 5375716"/>
                  <a:gd name="connsiteY106" fmla="*/ 4138529 h 6716567"/>
                  <a:gd name="connsiteX107" fmla="*/ 4165886 w 5375716"/>
                  <a:gd name="connsiteY107" fmla="*/ 3693882 h 6716567"/>
                  <a:gd name="connsiteX108" fmla="*/ 4549216 w 5375716"/>
                  <a:gd name="connsiteY108" fmla="*/ 3237466 h 6716567"/>
                  <a:gd name="connsiteX109" fmla="*/ 4562573 w 5375716"/>
                  <a:gd name="connsiteY109" fmla="*/ 3209403 h 6716567"/>
                  <a:gd name="connsiteX110" fmla="*/ 4583563 w 5375716"/>
                  <a:gd name="connsiteY110" fmla="*/ 3175121 h 6716567"/>
                  <a:gd name="connsiteX111" fmla="*/ 4610881 w 5375716"/>
                  <a:gd name="connsiteY111" fmla="*/ 3135771 h 6716567"/>
                  <a:gd name="connsiteX112" fmla="*/ 4643222 w 5375716"/>
                  <a:gd name="connsiteY112" fmla="*/ 3092503 h 6716567"/>
                  <a:gd name="connsiteX113" fmla="*/ 4679280 w 5375716"/>
                  <a:gd name="connsiteY113" fmla="*/ 3046467 h 6716567"/>
                  <a:gd name="connsiteX114" fmla="*/ 4717750 w 5375716"/>
                  <a:gd name="connsiteY114" fmla="*/ 2998813 h 6716567"/>
                  <a:gd name="connsiteX115" fmla="*/ 4757328 w 5375716"/>
                  <a:gd name="connsiteY115" fmla="*/ 2950692 h 6716567"/>
                  <a:gd name="connsiteX116" fmla="*/ 4834585 w 5375716"/>
                  <a:gd name="connsiteY116" fmla="*/ 2857647 h 6716567"/>
                  <a:gd name="connsiteX117" fmla="*/ 4866386 w 5375716"/>
                  <a:gd name="connsiteY117" fmla="*/ 2818114 h 6716567"/>
                  <a:gd name="connsiteX118" fmla="*/ 4895667 w 5375716"/>
                  <a:gd name="connsiteY118" fmla="*/ 2778926 h 6716567"/>
                  <a:gd name="connsiteX119" fmla="*/ 4922081 w 5375716"/>
                  <a:gd name="connsiteY119" fmla="*/ 2739443 h 6716567"/>
                  <a:gd name="connsiteX120" fmla="*/ 4945279 w 5375716"/>
                  <a:gd name="connsiteY120" fmla="*/ 2699029 h 6716567"/>
                  <a:gd name="connsiteX121" fmla="*/ 4964914 w 5375716"/>
                  <a:gd name="connsiteY121" fmla="*/ 2657044 h 6716567"/>
                  <a:gd name="connsiteX122" fmla="*/ 4980636 w 5375716"/>
                  <a:gd name="connsiteY122" fmla="*/ 2612851 h 6716567"/>
                  <a:gd name="connsiteX123" fmla="*/ 4992099 w 5375716"/>
                  <a:gd name="connsiteY123" fmla="*/ 2565812 h 6716567"/>
                  <a:gd name="connsiteX124" fmla="*/ 4998954 w 5375716"/>
                  <a:gd name="connsiteY124" fmla="*/ 2515288 h 6716567"/>
                  <a:gd name="connsiteX125" fmla="*/ 5000854 w 5375716"/>
                  <a:gd name="connsiteY125" fmla="*/ 2460641 h 6716567"/>
                  <a:gd name="connsiteX126" fmla="*/ 4997450 w 5375716"/>
                  <a:gd name="connsiteY126" fmla="*/ 2401234 h 6716567"/>
                  <a:gd name="connsiteX127" fmla="*/ 4993757 w 5375716"/>
                  <a:gd name="connsiteY127" fmla="*/ 2349134 h 6716567"/>
                  <a:gd name="connsiteX128" fmla="*/ 4994000 w 5375716"/>
                  <a:gd name="connsiteY128" fmla="*/ 2304509 h 6716567"/>
                  <a:gd name="connsiteX129" fmla="*/ 4998492 w 5375716"/>
                  <a:gd name="connsiteY129" fmla="*/ 2265741 h 6716567"/>
                  <a:gd name="connsiteX130" fmla="*/ 5021473 w 5375716"/>
                  <a:gd name="connsiteY130" fmla="*/ 2199293 h 6716567"/>
                  <a:gd name="connsiteX131" fmla="*/ 5065206 w 5375716"/>
                  <a:gd name="connsiteY131" fmla="*/ 2136835 h 6716567"/>
                  <a:gd name="connsiteX132" fmla="*/ 5095637 w 5375716"/>
                  <a:gd name="connsiteY132" fmla="*/ 2103053 h 6716567"/>
                  <a:gd name="connsiteX133" fmla="*/ 5132195 w 5375716"/>
                  <a:gd name="connsiteY133" fmla="*/ 2065410 h 6716567"/>
                  <a:gd name="connsiteX134" fmla="*/ 5224945 w 5375716"/>
                  <a:gd name="connsiteY134" fmla="*/ 1972063 h 6716567"/>
                  <a:gd name="connsiteX135" fmla="*/ 5257279 w 5375716"/>
                  <a:gd name="connsiteY135" fmla="*/ 1935449 h 6716567"/>
                  <a:gd name="connsiteX136" fmla="*/ 5285432 w 5375716"/>
                  <a:gd name="connsiteY136" fmla="*/ 1896218 h 6716567"/>
                  <a:gd name="connsiteX137" fmla="*/ 5309528 w 5375716"/>
                  <a:gd name="connsiteY137" fmla="*/ 1854725 h 6716567"/>
                  <a:gd name="connsiteX138" fmla="*/ 5329688 w 5375716"/>
                  <a:gd name="connsiteY138" fmla="*/ 1811321 h 6716567"/>
                  <a:gd name="connsiteX139" fmla="*/ 5346033 w 5375716"/>
                  <a:gd name="connsiteY139" fmla="*/ 1766359 h 6716567"/>
                  <a:gd name="connsiteX140" fmla="*/ 5358687 w 5375716"/>
                  <a:gd name="connsiteY140" fmla="*/ 1720193 h 6716567"/>
                  <a:gd name="connsiteX141" fmla="*/ 5367771 w 5375716"/>
                  <a:gd name="connsiteY141" fmla="*/ 1673174 h 6716567"/>
                  <a:gd name="connsiteX142" fmla="*/ 5373407 w 5375716"/>
                  <a:gd name="connsiteY142" fmla="*/ 1625657 h 6716567"/>
                  <a:gd name="connsiteX143" fmla="*/ 5375717 w 5375716"/>
                  <a:gd name="connsiteY143" fmla="*/ 1577994 h 6716567"/>
                  <a:gd name="connsiteX144" fmla="*/ 5374823 w 5375716"/>
                  <a:gd name="connsiteY144" fmla="*/ 1530537 h 6716567"/>
                  <a:gd name="connsiteX145" fmla="*/ 5370848 w 5375716"/>
                  <a:gd name="connsiteY145" fmla="*/ 1483639 h 6716567"/>
                  <a:gd name="connsiteX146" fmla="*/ 5363913 w 5375716"/>
                  <a:gd name="connsiteY146" fmla="*/ 1437654 h 6716567"/>
                  <a:gd name="connsiteX147" fmla="*/ 5354141 w 5375716"/>
                  <a:gd name="connsiteY147" fmla="*/ 1392934 h 6716567"/>
                  <a:gd name="connsiteX148" fmla="*/ 5341653 w 5375716"/>
                  <a:gd name="connsiteY148" fmla="*/ 1349832 h 6716567"/>
                  <a:gd name="connsiteX149" fmla="*/ 5326572 w 5375716"/>
                  <a:gd name="connsiteY149" fmla="*/ 1308700 h 6716567"/>
                  <a:gd name="connsiteX150" fmla="*/ 5309019 w 5375716"/>
                  <a:gd name="connsiteY150" fmla="*/ 1269893 h 6716567"/>
                  <a:gd name="connsiteX151" fmla="*/ 5289118 w 5375716"/>
                  <a:gd name="connsiteY151" fmla="*/ 1233761 h 6716567"/>
                  <a:gd name="connsiteX152" fmla="*/ 5258744 w 5375716"/>
                  <a:gd name="connsiteY152" fmla="*/ 1183145 h 6716567"/>
                  <a:gd name="connsiteX153" fmla="*/ 5232740 w 5375716"/>
                  <a:gd name="connsiteY153" fmla="*/ 1137436 h 6716567"/>
                  <a:gd name="connsiteX154" fmla="*/ 5211295 w 5375716"/>
                  <a:gd name="connsiteY154" fmla="*/ 1095237 h 6716567"/>
                  <a:gd name="connsiteX155" fmla="*/ 5194600 w 5375716"/>
                  <a:gd name="connsiteY155" fmla="*/ 1055145 h 6716567"/>
                  <a:gd name="connsiteX156" fmla="*/ 5182844 w 5375716"/>
                  <a:gd name="connsiteY156" fmla="*/ 1015763 h 6716567"/>
                  <a:gd name="connsiteX157" fmla="*/ 5176216 w 5375716"/>
                  <a:gd name="connsiteY157" fmla="*/ 975689 h 6716567"/>
                  <a:gd name="connsiteX158" fmla="*/ 5174907 w 5375716"/>
                  <a:gd name="connsiteY158" fmla="*/ 933524 h 6716567"/>
                  <a:gd name="connsiteX159" fmla="*/ 5179106 w 5375716"/>
                  <a:gd name="connsiteY159" fmla="*/ 887869 h 6716567"/>
                  <a:gd name="connsiteX160" fmla="*/ 5189002 w 5375716"/>
                  <a:gd name="connsiteY160" fmla="*/ 837322 h 6716567"/>
                  <a:gd name="connsiteX161" fmla="*/ 5204786 w 5375716"/>
                  <a:gd name="connsiteY161" fmla="*/ 780485 h 6716567"/>
                  <a:gd name="connsiteX162" fmla="*/ 5226646 w 5375716"/>
                  <a:gd name="connsiteY162" fmla="*/ 715957 h 6716567"/>
                  <a:gd name="connsiteX163" fmla="*/ 5243528 w 5375716"/>
                  <a:gd name="connsiteY163" fmla="*/ 661914 h 6716567"/>
                  <a:gd name="connsiteX164" fmla="*/ 5255215 w 5375716"/>
                  <a:gd name="connsiteY164" fmla="*/ 608052 h 6716567"/>
                  <a:gd name="connsiteX165" fmla="*/ 5262029 w 5375716"/>
                  <a:gd name="connsiteY165" fmla="*/ 554657 h 6716567"/>
                  <a:gd name="connsiteX166" fmla="*/ 5264294 w 5375716"/>
                  <a:gd name="connsiteY166" fmla="*/ 502018 h 6716567"/>
                  <a:gd name="connsiteX167" fmla="*/ 5262330 w 5375716"/>
                  <a:gd name="connsiteY167" fmla="*/ 450423 h 6716567"/>
                  <a:gd name="connsiteX168" fmla="*/ 5256461 w 5375716"/>
                  <a:gd name="connsiteY168" fmla="*/ 400158 h 6716567"/>
                  <a:gd name="connsiteX169" fmla="*/ 5247008 w 5375716"/>
                  <a:gd name="connsiteY169" fmla="*/ 351513 h 6716567"/>
                  <a:gd name="connsiteX170" fmla="*/ 5234293 w 5375716"/>
                  <a:gd name="connsiteY170" fmla="*/ 304774 h 6716567"/>
                  <a:gd name="connsiteX171" fmla="*/ 5218639 w 5375716"/>
                  <a:gd name="connsiteY171" fmla="*/ 260230 h 6716567"/>
                  <a:gd name="connsiteX172" fmla="*/ 5200369 w 5375716"/>
                  <a:gd name="connsiteY172" fmla="*/ 218168 h 6716567"/>
                  <a:gd name="connsiteX173" fmla="*/ 5179803 w 5375716"/>
                  <a:gd name="connsiteY173" fmla="*/ 178877 h 6716567"/>
                  <a:gd name="connsiteX174" fmla="*/ 5157265 w 5375716"/>
                  <a:gd name="connsiteY174" fmla="*/ 142643 h 6716567"/>
                  <a:gd name="connsiteX175" fmla="*/ 5133076 w 5375716"/>
                  <a:gd name="connsiteY175" fmla="*/ 109755 h 6716567"/>
                  <a:gd name="connsiteX176" fmla="*/ 5107559 w 5375716"/>
                  <a:gd name="connsiteY176" fmla="*/ 80500 h 6716567"/>
                  <a:gd name="connsiteX177" fmla="*/ 5048107 w 5375716"/>
                  <a:gd name="connsiteY177" fmla="*/ 39780 h 6716567"/>
                  <a:gd name="connsiteX178" fmla="*/ 4990684 w 5375716"/>
                  <a:gd name="connsiteY178" fmla="*/ 13631 h 6716567"/>
                  <a:gd name="connsiteX179" fmla="*/ 4934996 w 5375716"/>
                  <a:gd name="connsiteY179" fmla="*/ 1263 h 6716567"/>
                  <a:gd name="connsiteX180" fmla="*/ 4907711 w 5375716"/>
                  <a:gd name="connsiteY180" fmla="*/ 0 h 6716567"/>
                  <a:gd name="connsiteX0" fmla="*/ 4907711 w 5375716"/>
                  <a:gd name="connsiteY0" fmla="*/ 0 h 6716567"/>
                  <a:gd name="connsiteX1" fmla="*/ 4854073 w 5375716"/>
                  <a:gd name="connsiteY1" fmla="*/ 6819 h 6716567"/>
                  <a:gd name="connsiteX2" fmla="*/ 4801433 w 5375716"/>
                  <a:gd name="connsiteY2" fmla="*/ 25443 h 6716567"/>
                  <a:gd name="connsiteX3" fmla="*/ 4749497 w 5375716"/>
                  <a:gd name="connsiteY3" fmla="*/ 55080 h 6716567"/>
                  <a:gd name="connsiteX4" fmla="*/ 4697969 w 5375716"/>
                  <a:gd name="connsiteY4" fmla="*/ 94940 h 6716567"/>
                  <a:gd name="connsiteX5" fmla="*/ 4646555 w 5375716"/>
                  <a:gd name="connsiteY5" fmla="*/ 144231 h 6716567"/>
                  <a:gd name="connsiteX6" fmla="*/ 4594961 w 5375716"/>
                  <a:gd name="connsiteY6" fmla="*/ 202164 h 6716567"/>
                  <a:gd name="connsiteX7" fmla="*/ 4569004 w 5375716"/>
                  <a:gd name="connsiteY7" fmla="*/ 234124 h 6716567"/>
                  <a:gd name="connsiteX8" fmla="*/ 4542891 w 5375716"/>
                  <a:gd name="connsiteY8" fmla="*/ 267948 h 6716567"/>
                  <a:gd name="connsiteX9" fmla="*/ 4516586 w 5375716"/>
                  <a:gd name="connsiteY9" fmla="*/ 303537 h 6716567"/>
                  <a:gd name="connsiteX10" fmla="*/ 4490052 w 5375716"/>
                  <a:gd name="connsiteY10" fmla="*/ 340792 h 6716567"/>
                  <a:gd name="connsiteX11" fmla="*/ 4463251 w 5375716"/>
                  <a:gd name="connsiteY11" fmla="*/ 379615 h 6716567"/>
                  <a:gd name="connsiteX12" fmla="*/ 4436147 w 5375716"/>
                  <a:gd name="connsiteY12" fmla="*/ 419906 h 6716567"/>
                  <a:gd name="connsiteX13" fmla="*/ 4408704 w 5375716"/>
                  <a:gd name="connsiteY13" fmla="*/ 461567 h 6716567"/>
                  <a:gd name="connsiteX14" fmla="*/ 4380883 w 5375716"/>
                  <a:gd name="connsiteY14" fmla="*/ 504498 h 6716567"/>
                  <a:gd name="connsiteX15" fmla="*/ 4352649 w 5375716"/>
                  <a:gd name="connsiteY15" fmla="*/ 548602 h 6716567"/>
                  <a:gd name="connsiteX16" fmla="*/ 4234842 w 5375716"/>
                  <a:gd name="connsiteY16" fmla="*/ 734762 h 6716567"/>
                  <a:gd name="connsiteX17" fmla="*/ 4172500 w 5375716"/>
                  <a:gd name="connsiteY17" fmla="*/ 832305 h 6716567"/>
                  <a:gd name="connsiteX18" fmla="*/ 4140340 w 5375716"/>
                  <a:gd name="connsiteY18" fmla="*/ 881847 h 6716567"/>
                  <a:gd name="connsiteX19" fmla="*/ 4107471 w 5375716"/>
                  <a:gd name="connsiteY19" fmla="*/ 931770 h 6716567"/>
                  <a:gd name="connsiteX20" fmla="*/ 4073858 w 5375716"/>
                  <a:gd name="connsiteY20" fmla="*/ 981975 h 6716567"/>
                  <a:gd name="connsiteX21" fmla="*/ 4039463 w 5375716"/>
                  <a:gd name="connsiteY21" fmla="*/ 1032365 h 6716567"/>
                  <a:gd name="connsiteX22" fmla="*/ 3999528 w 5375716"/>
                  <a:gd name="connsiteY22" fmla="*/ 1085431 h 6716567"/>
                  <a:gd name="connsiteX23" fmla="*/ 3949861 w 5375716"/>
                  <a:gd name="connsiteY23" fmla="*/ 1143534 h 6716567"/>
                  <a:gd name="connsiteX24" fmla="*/ 3921692 w 5375716"/>
                  <a:gd name="connsiteY24" fmla="*/ 1174319 h 6716567"/>
                  <a:gd name="connsiteX25" fmla="*/ 3891467 w 5375716"/>
                  <a:gd name="connsiteY25" fmla="*/ 1206177 h 6716567"/>
                  <a:gd name="connsiteX26" fmla="*/ 3859311 w 5375716"/>
                  <a:gd name="connsiteY26" fmla="*/ 1239046 h 6716567"/>
                  <a:gd name="connsiteX27" fmla="*/ 3825350 w 5375716"/>
                  <a:gd name="connsiteY27" fmla="*/ 1272863 h 6716567"/>
                  <a:gd name="connsiteX28" fmla="*/ 3789710 w 5375716"/>
                  <a:gd name="connsiteY28" fmla="*/ 1307568 h 6716567"/>
                  <a:gd name="connsiteX29" fmla="*/ 3752516 w 5375716"/>
                  <a:gd name="connsiteY29" fmla="*/ 1343098 h 6716567"/>
                  <a:gd name="connsiteX30" fmla="*/ 3713893 w 5375716"/>
                  <a:gd name="connsiteY30" fmla="*/ 1379390 h 6716567"/>
                  <a:gd name="connsiteX31" fmla="*/ 3673967 w 5375716"/>
                  <a:gd name="connsiteY31" fmla="*/ 1416383 h 6716567"/>
                  <a:gd name="connsiteX32" fmla="*/ 3632865 w 5375716"/>
                  <a:gd name="connsiteY32" fmla="*/ 1454015 h 6716567"/>
                  <a:gd name="connsiteX33" fmla="*/ 3547630 w 5375716"/>
                  <a:gd name="connsiteY33" fmla="*/ 1530947 h 6716567"/>
                  <a:gd name="connsiteX34" fmla="*/ 3459193 w 5375716"/>
                  <a:gd name="connsiteY34" fmla="*/ 1609689 h 6716567"/>
                  <a:gd name="connsiteX35" fmla="*/ 3230685 w 5375716"/>
                  <a:gd name="connsiteY35" fmla="*/ 1811210 h 6716567"/>
                  <a:gd name="connsiteX36" fmla="*/ 3093518 w 5375716"/>
                  <a:gd name="connsiteY36" fmla="*/ 1932840 h 6716567"/>
                  <a:gd name="connsiteX37" fmla="*/ 3004140 w 5375716"/>
                  <a:gd name="connsiteY37" fmla="*/ 2013192 h 6716567"/>
                  <a:gd name="connsiteX38" fmla="*/ 2960448 w 5375716"/>
                  <a:gd name="connsiteY38" fmla="*/ 2052961 h 6716567"/>
                  <a:gd name="connsiteX39" fmla="*/ 2917588 w 5375716"/>
                  <a:gd name="connsiteY39" fmla="*/ 2092377 h 6716567"/>
                  <a:gd name="connsiteX40" fmla="*/ 2875685 w 5375716"/>
                  <a:gd name="connsiteY40" fmla="*/ 2131376 h 6716567"/>
                  <a:gd name="connsiteX41" fmla="*/ 2834866 w 5375716"/>
                  <a:gd name="connsiteY41" fmla="*/ 2169898 h 6716567"/>
                  <a:gd name="connsiteX42" fmla="*/ 2795255 w 5375716"/>
                  <a:gd name="connsiteY42" fmla="*/ 2207880 h 6716567"/>
                  <a:gd name="connsiteX43" fmla="*/ 2756979 w 5375716"/>
                  <a:gd name="connsiteY43" fmla="*/ 2245260 h 6716567"/>
                  <a:gd name="connsiteX44" fmla="*/ 2720162 w 5375716"/>
                  <a:gd name="connsiteY44" fmla="*/ 2281976 h 6716567"/>
                  <a:gd name="connsiteX45" fmla="*/ 2684931 w 5375716"/>
                  <a:gd name="connsiteY45" fmla="*/ 2317966 h 6716567"/>
                  <a:gd name="connsiteX46" fmla="*/ 2651411 w 5375716"/>
                  <a:gd name="connsiteY46" fmla="*/ 2353168 h 6716567"/>
                  <a:gd name="connsiteX47" fmla="*/ 2619727 w 5375716"/>
                  <a:gd name="connsiteY47" fmla="*/ 2387520 h 6716567"/>
                  <a:gd name="connsiteX48" fmla="*/ 2590006 w 5375716"/>
                  <a:gd name="connsiteY48" fmla="*/ 2420960 h 6716567"/>
                  <a:gd name="connsiteX49" fmla="*/ 2562372 w 5375716"/>
                  <a:gd name="connsiteY49" fmla="*/ 2453425 h 6716567"/>
                  <a:gd name="connsiteX50" fmla="*/ 2536951 w 5375716"/>
                  <a:gd name="connsiteY50" fmla="*/ 2484855 h 6716567"/>
                  <a:gd name="connsiteX51" fmla="*/ 2513870 w 5375716"/>
                  <a:gd name="connsiteY51" fmla="*/ 2515186 h 6716567"/>
                  <a:gd name="connsiteX52" fmla="*/ 2475226 w 5375716"/>
                  <a:gd name="connsiteY52" fmla="*/ 2572307 h 6716567"/>
                  <a:gd name="connsiteX53" fmla="*/ 2447444 w 5375716"/>
                  <a:gd name="connsiteY53" fmla="*/ 2624290 h 6716567"/>
                  <a:gd name="connsiteX54" fmla="*/ 2431529 w 5375716"/>
                  <a:gd name="connsiteY54" fmla="*/ 2670639 h 6716567"/>
                  <a:gd name="connsiteX55" fmla="*/ 2193582 w 5375716"/>
                  <a:gd name="connsiteY55" fmla="*/ 3726454 h 6716567"/>
                  <a:gd name="connsiteX56" fmla="*/ 2189366 w 5375716"/>
                  <a:gd name="connsiteY56" fmla="*/ 3741074 h 6716567"/>
                  <a:gd name="connsiteX57" fmla="*/ 2163528 w 5375716"/>
                  <a:gd name="connsiteY57" fmla="*/ 3794371 h 6716567"/>
                  <a:gd name="connsiteX58" fmla="*/ 2135921 w 5375716"/>
                  <a:gd name="connsiteY58" fmla="*/ 3837299 h 6716567"/>
                  <a:gd name="connsiteX59" fmla="*/ 2100575 w 5375716"/>
                  <a:gd name="connsiteY59" fmla="*/ 3885708 h 6716567"/>
                  <a:gd name="connsiteX60" fmla="*/ 2057978 w 5375716"/>
                  <a:gd name="connsiteY60" fmla="*/ 3939226 h 6716567"/>
                  <a:gd name="connsiteX61" fmla="*/ 2008616 w 5375716"/>
                  <a:gd name="connsiteY61" fmla="*/ 3997479 h 6716567"/>
                  <a:gd name="connsiteX62" fmla="*/ 1981551 w 5375716"/>
                  <a:gd name="connsiteY62" fmla="*/ 4028265 h 6716567"/>
                  <a:gd name="connsiteX63" fmla="*/ 1952977 w 5375716"/>
                  <a:gd name="connsiteY63" fmla="*/ 4060094 h 6716567"/>
                  <a:gd name="connsiteX64" fmla="*/ 1922955 w 5375716"/>
                  <a:gd name="connsiteY64" fmla="*/ 4092921 h 6716567"/>
                  <a:gd name="connsiteX65" fmla="*/ 1891546 w 5375716"/>
                  <a:gd name="connsiteY65" fmla="*/ 4126699 h 6716567"/>
                  <a:gd name="connsiteX66" fmla="*/ 1858811 w 5375716"/>
                  <a:gd name="connsiteY66" fmla="*/ 4161381 h 6716567"/>
                  <a:gd name="connsiteX67" fmla="*/ 1824811 w 5375716"/>
                  <a:gd name="connsiteY67" fmla="*/ 4196920 h 6716567"/>
                  <a:gd name="connsiteX68" fmla="*/ 1789607 w 5375716"/>
                  <a:gd name="connsiteY68" fmla="*/ 4233271 h 6716567"/>
                  <a:gd name="connsiteX69" fmla="*/ 1753260 w 5375716"/>
                  <a:gd name="connsiteY69" fmla="*/ 4270385 h 6716567"/>
                  <a:gd name="connsiteX70" fmla="*/ 1715829 w 5375716"/>
                  <a:gd name="connsiteY70" fmla="*/ 4308217 h 6716567"/>
                  <a:gd name="connsiteX71" fmla="*/ 1637964 w 5375716"/>
                  <a:gd name="connsiteY71" fmla="*/ 4385846 h 6716567"/>
                  <a:gd name="connsiteX72" fmla="*/ 1556498 w 5375716"/>
                  <a:gd name="connsiteY72" fmla="*/ 4465786 h 6716567"/>
                  <a:gd name="connsiteX73" fmla="*/ 1471919 w 5375716"/>
                  <a:gd name="connsiteY73" fmla="*/ 4547663 h 6716567"/>
                  <a:gd name="connsiteX74" fmla="*/ 1384713 w 5375716"/>
                  <a:gd name="connsiteY74" fmla="*/ 4631105 h 6716567"/>
                  <a:gd name="connsiteX75" fmla="*/ 1295368 w 5375716"/>
                  <a:gd name="connsiteY75" fmla="*/ 4715738 h 6716567"/>
                  <a:gd name="connsiteX76" fmla="*/ 1204369 w 5375716"/>
                  <a:gd name="connsiteY76" fmla="*/ 4801189 h 6716567"/>
                  <a:gd name="connsiteX77" fmla="*/ 1065836 w 5375716"/>
                  <a:gd name="connsiteY77" fmla="*/ 4930083 h 6716567"/>
                  <a:gd name="connsiteX78" fmla="*/ 926322 w 5375716"/>
                  <a:gd name="connsiteY78" fmla="*/ 5058719 h 6716567"/>
                  <a:gd name="connsiteX79" fmla="*/ 741617 w 5375716"/>
                  <a:gd name="connsiteY79" fmla="*/ 5227657 h 6716567"/>
                  <a:gd name="connsiteX80" fmla="*/ 160641 w 5375716"/>
                  <a:gd name="connsiteY80" fmla="*/ 5754608 h 6716567"/>
                  <a:gd name="connsiteX81" fmla="*/ 0 w 5375716"/>
                  <a:gd name="connsiteY81" fmla="*/ 5901570 h 6716567"/>
                  <a:gd name="connsiteX82" fmla="*/ 24444 w 5375716"/>
                  <a:gd name="connsiteY82" fmla="*/ 5936569 h 6716567"/>
                  <a:gd name="connsiteX83" fmla="*/ 49850 w 5375716"/>
                  <a:gd name="connsiteY83" fmla="*/ 5971855 h 6716567"/>
                  <a:gd name="connsiteX84" fmla="*/ 103682 w 5375716"/>
                  <a:gd name="connsiteY84" fmla="*/ 6043264 h 6716567"/>
                  <a:gd name="connsiteX85" fmla="*/ 173531 w 5375716"/>
                  <a:gd name="connsiteY85" fmla="*/ 6128320 h 6716567"/>
                  <a:gd name="connsiteX86" fmla="*/ 208754 w 5375716"/>
                  <a:gd name="connsiteY86" fmla="*/ 6167518 h 6716567"/>
                  <a:gd name="connsiteX87" fmla="*/ 244139 w 5375716"/>
                  <a:gd name="connsiteY87" fmla="*/ 6204560 h 6716567"/>
                  <a:gd name="connsiteX88" fmla="*/ 279661 w 5375716"/>
                  <a:gd name="connsiteY88" fmla="*/ 6239493 h 6716567"/>
                  <a:gd name="connsiteX89" fmla="*/ 315291 w 5375716"/>
                  <a:gd name="connsiteY89" fmla="*/ 6272364 h 6716567"/>
                  <a:gd name="connsiteX90" fmla="*/ 351002 w 5375716"/>
                  <a:gd name="connsiteY90" fmla="*/ 6303220 h 6716567"/>
                  <a:gd name="connsiteX91" fmla="*/ 394631 w 5375716"/>
                  <a:gd name="connsiteY91" fmla="*/ 6338244 h 6716567"/>
                  <a:gd name="connsiteX92" fmla="*/ 442134 w 5375716"/>
                  <a:gd name="connsiteY92" fmla="*/ 6372965 h 6716567"/>
                  <a:gd name="connsiteX93" fmla="*/ 474106 w 5375716"/>
                  <a:gd name="connsiteY93" fmla="*/ 6394526 h 6716567"/>
                  <a:gd name="connsiteX94" fmla="*/ 910272 w 5375716"/>
                  <a:gd name="connsiteY94" fmla="*/ 6649560 h 6716567"/>
                  <a:gd name="connsiteX95" fmla="*/ 1191082 w 5375716"/>
                  <a:gd name="connsiteY95" fmla="*/ 6716566 h 6716567"/>
                  <a:gd name="connsiteX96" fmla="*/ 1471282 w 5375716"/>
                  <a:gd name="connsiteY96" fmla="*/ 6600365 h 6716567"/>
                  <a:gd name="connsiteX97" fmla="*/ 1880336 w 5375716"/>
                  <a:gd name="connsiteY97" fmla="*/ 6289606 h 6716567"/>
                  <a:gd name="connsiteX98" fmla="*/ 2041707 w 5375716"/>
                  <a:gd name="connsiteY98" fmla="*/ 6043374 h 6716567"/>
                  <a:gd name="connsiteX99" fmla="*/ 2420153 w 5375716"/>
                  <a:gd name="connsiteY99" fmla="*/ 5488398 h 6716567"/>
                  <a:gd name="connsiteX100" fmla="*/ 2857172 w 5375716"/>
                  <a:gd name="connsiteY100" fmla="*/ 4900261 h 6716567"/>
                  <a:gd name="connsiteX101" fmla="*/ 3194265 w 5375716"/>
                  <a:gd name="connsiteY101" fmla="*/ 4554545 h 6716567"/>
                  <a:gd name="connsiteX102" fmla="*/ 3197110 w 5375716"/>
                  <a:gd name="connsiteY102" fmla="*/ 4552805 h 6716567"/>
                  <a:gd name="connsiteX103" fmla="*/ 3389232 w 5375716"/>
                  <a:gd name="connsiteY103" fmla="*/ 4451677 h 6716567"/>
                  <a:gd name="connsiteX104" fmla="*/ 3562294 w 5375716"/>
                  <a:gd name="connsiteY104" fmla="*/ 4338567 h 6716567"/>
                  <a:gd name="connsiteX105" fmla="*/ 3821169 w 5375716"/>
                  <a:gd name="connsiteY105" fmla="*/ 4138529 h 6716567"/>
                  <a:gd name="connsiteX106" fmla="*/ 4165886 w 5375716"/>
                  <a:gd name="connsiteY106" fmla="*/ 3693882 h 6716567"/>
                  <a:gd name="connsiteX107" fmla="*/ 4549216 w 5375716"/>
                  <a:gd name="connsiteY107" fmla="*/ 3237466 h 6716567"/>
                  <a:gd name="connsiteX108" fmla="*/ 4562573 w 5375716"/>
                  <a:gd name="connsiteY108" fmla="*/ 3209403 h 6716567"/>
                  <a:gd name="connsiteX109" fmla="*/ 4583563 w 5375716"/>
                  <a:gd name="connsiteY109" fmla="*/ 3175121 h 6716567"/>
                  <a:gd name="connsiteX110" fmla="*/ 4610881 w 5375716"/>
                  <a:gd name="connsiteY110" fmla="*/ 3135771 h 6716567"/>
                  <a:gd name="connsiteX111" fmla="*/ 4643222 w 5375716"/>
                  <a:gd name="connsiteY111" fmla="*/ 3092503 h 6716567"/>
                  <a:gd name="connsiteX112" fmla="*/ 4679280 w 5375716"/>
                  <a:gd name="connsiteY112" fmla="*/ 3046467 h 6716567"/>
                  <a:gd name="connsiteX113" fmla="*/ 4717750 w 5375716"/>
                  <a:gd name="connsiteY113" fmla="*/ 2998813 h 6716567"/>
                  <a:gd name="connsiteX114" fmla="*/ 4757328 w 5375716"/>
                  <a:gd name="connsiteY114" fmla="*/ 2950692 h 6716567"/>
                  <a:gd name="connsiteX115" fmla="*/ 4834585 w 5375716"/>
                  <a:gd name="connsiteY115" fmla="*/ 2857647 h 6716567"/>
                  <a:gd name="connsiteX116" fmla="*/ 4866386 w 5375716"/>
                  <a:gd name="connsiteY116" fmla="*/ 2818114 h 6716567"/>
                  <a:gd name="connsiteX117" fmla="*/ 4895667 w 5375716"/>
                  <a:gd name="connsiteY117" fmla="*/ 2778926 h 6716567"/>
                  <a:gd name="connsiteX118" fmla="*/ 4922081 w 5375716"/>
                  <a:gd name="connsiteY118" fmla="*/ 2739443 h 6716567"/>
                  <a:gd name="connsiteX119" fmla="*/ 4945279 w 5375716"/>
                  <a:gd name="connsiteY119" fmla="*/ 2699029 h 6716567"/>
                  <a:gd name="connsiteX120" fmla="*/ 4964914 w 5375716"/>
                  <a:gd name="connsiteY120" fmla="*/ 2657044 h 6716567"/>
                  <a:gd name="connsiteX121" fmla="*/ 4980636 w 5375716"/>
                  <a:gd name="connsiteY121" fmla="*/ 2612851 h 6716567"/>
                  <a:gd name="connsiteX122" fmla="*/ 4992099 w 5375716"/>
                  <a:gd name="connsiteY122" fmla="*/ 2565812 h 6716567"/>
                  <a:gd name="connsiteX123" fmla="*/ 4998954 w 5375716"/>
                  <a:gd name="connsiteY123" fmla="*/ 2515288 h 6716567"/>
                  <a:gd name="connsiteX124" fmla="*/ 5000854 w 5375716"/>
                  <a:gd name="connsiteY124" fmla="*/ 2460641 h 6716567"/>
                  <a:gd name="connsiteX125" fmla="*/ 4997450 w 5375716"/>
                  <a:gd name="connsiteY125" fmla="*/ 2401234 h 6716567"/>
                  <a:gd name="connsiteX126" fmla="*/ 4993757 w 5375716"/>
                  <a:gd name="connsiteY126" fmla="*/ 2349134 h 6716567"/>
                  <a:gd name="connsiteX127" fmla="*/ 4994000 w 5375716"/>
                  <a:gd name="connsiteY127" fmla="*/ 2304509 h 6716567"/>
                  <a:gd name="connsiteX128" fmla="*/ 4998492 w 5375716"/>
                  <a:gd name="connsiteY128" fmla="*/ 2265741 h 6716567"/>
                  <a:gd name="connsiteX129" fmla="*/ 5021473 w 5375716"/>
                  <a:gd name="connsiteY129" fmla="*/ 2199293 h 6716567"/>
                  <a:gd name="connsiteX130" fmla="*/ 5065206 w 5375716"/>
                  <a:gd name="connsiteY130" fmla="*/ 2136835 h 6716567"/>
                  <a:gd name="connsiteX131" fmla="*/ 5095637 w 5375716"/>
                  <a:gd name="connsiteY131" fmla="*/ 2103053 h 6716567"/>
                  <a:gd name="connsiteX132" fmla="*/ 5132195 w 5375716"/>
                  <a:gd name="connsiteY132" fmla="*/ 2065410 h 6716567"/>
                  <a:gd name="connsiteX133" fmla="*/ 5224945 w 5375716"/>
                  <a:gd name="connsiteY133" fmla="*/ 1972063 h 6716567"/>
                  <a:gd name="connsiteX134" fmla="*/ 5257279 w 5375716"/>
                  <a:gd name="connsiteY134" fmla="*/ 1935449 h 6716567"/>
                  <a:gd name="connsiteX135" fmla="*/ 5285432 w 5375716"/>
                  <a:gd name="connsiteY135" fmla="*/ 1896218 h 6716567"/>
                  <a:gd name="connsiteX136" fmla="*/ 5309528 w 5375716"/>
                  <a:gd name="connsiteY136" fmla="*/ 1854725 h 6716567"/>
                  <a:gd name="connsiteX137" fmla="*/ 5329688 w 5375716"/>
                  <a:gd name="connsiteY137" fmla="*/ 1811321 h 6716567"/>
                  <a:gd name="connsiteX138" fmla="*/ 5346033 w 5375716"/>
                  <a:gd name="connsiteY138" fmla="*/ 1766359 h 6716567"/>
                  <a:gd name="connsiteX139" fmla="*/ 5358687 w 5375716"/>
                  <a:gd name="connsiteY139" fmla="*/ 1720193 h 6716567"/>
                  <a:gd name="connsiteX140" fmla="*/ 5367771 w 5375716"/>
                  <a:gd name="connsiteY140" fmla="*/ 1673174 h 6716567"/>
                  <a:gd name="connsiteX141" fmla="*/ 5373407 w 5375716"/>
                  <a:gd name="connsiteY141" fmla="*/ 1625657 h 6716567"/>
                  <a:gd name="connsiteX142" fmla="*/ 5375717 w 5375716"/>
                  <a:gd name="connsiteY142" fmla="*/ 1577994 h 6716567"/>
                  <a:gd name="connsiteX143" fmla="*/ 5374823 w 5375716"/>
                  <a:gd name="connsiteY143" fmla="*/ 1530537 h 6716567"/>
                  <a:gd name="connsiteX144" fmla="*/ 5370848 w 5375716"/>
                  <a:gd name="connsiteY144" fmla="*/ 1483639 h 6716567"/>
                  <a:gd name="connsiteX145" fmla="*/ 5363913 w 5375716"/>
                  <a:gd name="connsiteY145" fmla="*/ 1437654 h 6716567"/>
                  <a:gd name="connsiteX146" fmla="*/ 5354141 w 5375716"/>
                  <a:gd name="connsiteY146" fmla="*/ 1392934 h 6716567"/>
                  <a:gd name="connsiteX147" fmla="*/ 5341653 w 5375716"/>
                  <a:gd name="connsiteY147" fmla="*/ 1349832 h 6716567"/>
                  <a:gd name="connsiteX148" fmla="*/ 5326572 w 5375716"/>
                  <a:gd name="connsiteY148" fmla="*/ 1308700 h 6716567"/>
                  <a:gd name="connsiteX149" fmla="*/ 5309019 w 5375716"/>
                  <a:gd name="connsiteY149" fmla="*/ 1269893 h 6716567"/>
                  <a:gd name="connsiteX150" fmla="*/ 5289118 w 5375716"/>
                  <a:gd name="connsiteY150" fmla="*/ 1233761 h 6716567"/>
                  <a:gd name="connsiteX151" fmla="*/ 5258744 w 5375716"/>
                  <a:gd name="connsiteY151" fmla="*/ 1183145 h 6716567"/>
                  <a:gd name="connsiteX152" fmla="*/ 5232740 w 5375716"/>
                  <a:gd name="connsiteY152" fmla="*/ 1137436 h 6716567"/>
                  <a:gd name="connsiteX153" fmla="*/ 5211295 w 5375716"/>
                  <a:gd name="connsiteY153" fmla="*/ 1095237 h 6716567"/>
                  <a:gd name="connsiteX154" fmla="*/ 5194600 w 5375716"/>
                  <a:gd name="connsiteY154" fmla="*/ 1055145 h 6716567"/>
                  <a:gd name="connsiteX155" fmla="*/ 5182844 w 5375716"/>
                  <a:gd name="connsiteY155" fmla="*/ 1015763 h 6716567"/>
                  <a:gd name="connsiteX156" fmla="*/ 5176216 w 5375716"/>
                  <a:gd name="connsiteY156" fmla="*/ 975689 h 6716567"/>
                  <a:gd name="connsiteX157" fmla="*/ 5174907 w 5375716"/>
                  <a:gd name="connsiteY157" fmla="*/ 933524 h 6716567"/>
                  <a:gd name="connsiteX158" fmla="*/ 5179106 w 5375716"/>
                  <a:gd name="connsiteY158" fmla="*/ 887869 h 6716567"/>
                  <a:gd name="connsiteX159" fmla="*/ 5189002 w 5375716"/>
                  <a:gd name="connsiteY159" fmla="*/ 837322 h 6716567"/>
                  <a:gd name="connsiteX160" fmla="*/ 5204786 w 5375716"/>
                  <a:gd name="connsiteY160" fmla="*/ 780485 h 6716567"/>
                  <a:gd name="connsiteX161" fmla="*/ 5226646 w 5375716"/>
                  <a:gd name="connsiteY161" fmla="*/ 715957 h 6716567"/>
                  <a:gd name="connsiteX162" fmla="*/ 5243528 w 5375716"/>
                  <a:gd name="connsiteY162" fmla="*/ 661914 h 6716567"/>
                  <a:gd name="connsiteX163" fmla="*/ 5255215 w 5375716"/>
                  <a:gd name="connsiteY163" fmla="*/ 608052 h 6716567"/>
                  <a:gd name="connsiteX164" fmla="*/ 5262029 w 5375716"/>
                  <a:gd name="connsiteY164" fmla="*/ 554657 h 6716567"/>
                  <a:gd name="connsiteX165" fmla="*/ 5264294 w 5375716"/>
                  <a:gd name="connsiteY165" fmla="*/ 502018 h 6716567"/>
                  <a:gd name="connsiteX166" fmla="*/ 5262330 w 5375716"/>
                  <a:gd name="connsiteY166" fmla="*/ 450423 h 6716567"/>
                  <a:gd name="connsiteX167" fmla="*/ 5256461 w 5375716"/>
                  <a:gd name="connsiteY167" fmla="*/ 400158 h 6716567"/>
                  <a:gd name="connsiteX168" fmla="*/ 5247008 w 5375716"/>
                  <a:gd name="connsiteY168" fmla="*/ 351513 h 6716567"/>
                  <a:gd name="connsiteX169" fmla="*/ 5234293 w 5375716"/>
                  <a:gd name="connsiteY169" fmla="*/ 304774 h 6716567"/>
                  <a:gd name="connsiteX170" fmla="*/ 5218639 w 5375716"/>
                  <a:gd name="connsiteY170" fmla="*/ 260230 h 6716567"/>
                  <a:gd name="connsiteX171" fmla="*/ 5200369 w 5375716"/>
                  <a:gd name="connsiteY171" fmla="*/ 218168 h 6716567"/>
                  <a:gd name="connsiteX172" fmla="*/ 5179803 w 5375716"/>
                  <a:gd name="connsiteY172" fmla="*/ 178877 h 6716567"/>
                  <a:gd name="connsiteX173" fmla="*/ 5157265 w 5375716"/>
                  <a:gd name="connsiteY173" fmla="*/ 142643 h 6716567"/>
                  <a:gd name="connsiteX174" fmla="*/ 5133076 w 5375716"/>
                  <a:gd name="connsiteY174" fmla="*/ 109755 h 6716567"/>
                  <a:gd name="connsiteX175" fmla="*/ 5107559 w 5375716"/>
                  <a:gd name="connsiteY175" fmla="*/ 80500 h 6716567"/>
                  <a:gd name="connsiteX176" fmla="*/ 5048107 w 5375716"/>
                  <a:gd name="connsiteY176" fmla="*/ 39780 h 6716567"/>
                  <a:gd name="connsiteX177" fmla="*/ 4990684 w 5375716"/>
                  <a:gd name="connsiteY177" fmla="*/ 13631 h 6716567"/>
                  <a:gd name="connsiteX178" fmla="*/ 4934996 w 5375716"/>
                  <a:gd name="connsiteY178" fmla="*/ 1263 h 6716567"/>
                  <a:gd name="connsiteX179" fmla="*/ 4907711 w 5375716"/>
                  <a:gd name="connsiteY179" fmla="*/ 0 h 6716567"/>
                  <a:gd name="connsiteX0" fmla="*/ 4907711 w 5375716"/>
                  <a:gd name="connsiteY0" fmla="*/ 0 h 6716567"/>
                  <a:gd name="connsiteX1" fmla="*/ 4854073 w 5375716"/>
                  <a:gd name="connsiteY1" fmla="*/ 6819 h 6716567"/>
                  <a:gd name="connsiteX2" fmla="*/ 4801433 w 5375716"/>
                  <a:gd name="connsiteY2" fmla="*/ 25443 h 6716567"/>
                  <a:gd name="connsiteX3" fmla="*/ 4749497 w 5375716"/>
                  <a:gd name="connsiteY3" fmla="*/ 55080 h 6716567"/>
                  <a:gd name="connsiteX4" fmla="*/ 4697969 w 5375716"/>
                  <a:gd name="connsiteY4" fmla="*/ 94940 h 6716567"/>
                  <a:gd name="connsiteX5" fmla="*/ 4646555 w 5375716"/>
                  <a:gd name="connsiteY5" fmla="*/ 144231 h 6716567"/>
                  <a:gd name="connsiteX6" fmla="*/ 4594961 w 5375716"/>
                  <a:gd name="connsiteY6" fmla="*/ 202164 h 6716567"/>
                  <a:gd name="connsiteX7" fmla="*/ 4569004 w 5375716"/>
                  <a:gd name="connsiteY7" fmla="*/ 234124 h 6716567"/>
                  <a:gd name="connsiteX8" fmla="*/ 4542891 w 5375716"/>
                  <a:gd name="connsiteY8" fmla="*/ 267948 h 6716567"/>
                  <a:gd name="connsiteX9" fmla="*/ 4516586 w 5375716"/>
                  <a:gd name="connsiteY9" fmla="*/ 303537 h 6716567"/>
                  <a:gd name="connsiteX10" fmla="*/ 4490052 w 5375716"/>
                  <a:gd name="connsiteY10" fmla="*/ 340792 h 6716567"/>
                  <a:gd name="connsiteX11" fmla="*/ 4463251 w 5375716"/>
                  <a:gd name="connsiteY11" fmla="*/ 379615 h 6716567"/>
                  <a:gd name="connsiteX12" fmla="*/ 4436147 w 5375716"/>
                  <a:gd name="connsiteY12" fmla="*/ 419906 h 6716567"/>
                  <a:gd name="connsiteX13" fmla="*/ 4408704 w 5375716"/>
                  <a:gd name="connsiteY13" fmla="*/ 461567 h 6716567"/>
                  <a:gd name="connsiteX14" fmla="*/ 4380883 w 5375716"/>
                  <a:gd name="connsiteY14" fmla="*/ 504498 h 6716567"/>
                  <a:gd name="connsiteX15" fmla="*/ 4352649 w 5375716"/>
                  <a:gd name="connsiteY15" fmla="*/ 548602 h 6716567"/>
                  <a:gd name="connsiteX16" fmla="*/ 4234842 w 5375716"/>
                  <a:gd name="connsiteY16" fmla="*/ 734762 h 6716567"/>
                  <a:gd name="connsiteX17" fmla="*/ 4172500 w 5375716"/>
                  <a:gd name="connsiteY17" fmla="*/ 832305 h 6716567"/>
                  <a:gd name="connsiteX18" fmla="*/ 4140340 w 5375716"/>
                  <a:gd name="connsiteY18" fmla="*/ 881847 h 6716567"/>
                  <a:gd name="connsiteX19" fmla="*/ 4107471 w 5375716"/>
                  <a:gd name="connsiteY19" fmla="*/ 931770 h 6716567"/>
                  <a:gd name="connsiteX20" fmla="*/ 4073858 w 5375716"/>
                  <a:gd name="connsiteY20" fmla="*/ 981975 h 6716567"/>
                  <a:gd name="connsiteX21" fmla="*/ 4039463 w 5375716"/>
                  <a:gd name="connsiteY21" fmla="*/ 1032365 h 6716567"/>
                  <a:gd name="connsiteX22" fmla="*/ 3999528 w 5375716"/>
                  <a:gd name="connsiteY22" fmla="*/ 1085431 h 6716567"/>
                  <a:gd name="connsiteX23" fmla="*/ 3949861 w 5375716"/>
                  <a:gd name="connsiteY23" fmla="*/ 1143534 h 6716567"/>
                  <a:gd name="connsiteX24" fmla="*/ 3921692 w 5375716"/>
                  <a:gd name="connsiteY24" fmla="*/ 1174319 h 6716567"/>
                  <a:gd name="connsiteX25" fmla="*/ 3891467 w 5375716"/>
                  <a:gd name="connsiteY25" fmla="*/ 1206177 h 6716567"/>
                  <a:gd name="connsiteX26" fmla="*/ 3859311 w 5375716"/>
                  <a:gd name="connsiteY26" fmla="*/ 1239046 h 6716567"/>
                  <a:gd name="connsiteX27" fmla="*/ 3825350 w 5375716"/>
                  <a:gd name="connsiteY27" fmla="*/ 1272863 h 6716567"/>
                  <a:gd name="connsiteX28" fmla="*/ 3789710 w 5375716"/>
                  <a:gd name="connsiteY28" fmla="*/ 1307568 h 6716567"/>
                  <a:gd name="connsiteX29" fmla="*/ 3752516 w 5375716"/>
                  <a:gd name="connsiteY29" fmla="*/ 1343098 h 6716567"/>
                  <a:gd name="connsiteX30" fmla="*/ 3713893 w 5375716"/>
                  <a:gd name="connsiteY30" fmla="*/ 1379390 h 6716567"/>
                  <a:gd name="connsiteX31" fmla="*/ 3673967 w 5375716"/>
                  <a:gd name="connsiteY31" fmla="*/ 1416383 h 6716567"/>
                  <a:gd name="connsiteX32" fmla="*/ 3632865 w 5375716"/>
                  <a:gd name="connsiteY32" fmla="*/ 1454015 h 6716567"/>
                  <a:gd name="connsiteX33" fmla="*/ 3547630 w 5375716"/>
                  <a:gd name="connsiteY33" fmla="*/ 1530947 h 6716567"/>
                  <a:gd name="connsiteX34" fmla="*/ 3459193 w 5375716"/>
                  <a:gd name="connsiteY34" fmla="*/ 1609689 h 6716567"/>
                  <a:gd name="connsiteX35" fmla="*/ 3230685 w 5375716"/>
                  <a:gd name="connsiteY35" fmla="*/ 1811210 h 6716567"/>
                  <a:gd name="connsiteX36" fmla="*/ 3093518 w 5375716"/>
                  <a:gd name="connsiteY36" fmla="*/ 1932840 h 6716567"/>
                  <a:gd name="connsiteX37" fmla="*/ 3004140 w 5375716"/>
                  <a:gd name="connsiteY37" fmla="*/ 2013192 h 6716567"/>
                  <a:gd name="connsiteX38" fmla="*/ 2960448 w 5375716"/>
                  <a:gd name="connsiteY38" fmla="*/ 2052961 h 6716567"/>
                  <a:gd name="connsiteX39" fmla="*/ 2917588 w 5375716"/>
                  <a:gd name="connsiteY39" fmla="*/ 2092377 h 6716567"/>
                  <a:gd name="connsiteX40" fmla="*/ 2875685 w 5375716"/>
                  <a:gd name="connsiteY40" fmla="*/ 2131376 h 6716567"/>
                  <a:gd name="connsiteX41" fmla="*/ 2834866 w 5375716"/>
                  <a:gd name="connsiteY41" fmla="*/ 2169898 h 6716567"/>
                  <a:gd name="connsiteX42" fmla="*/ 2795255 w 5375716"/>
                  <a:gd name="connsiteY42" fmla="*/ 2207880 h 6716567"/>
                  <a:gd name="connsiteX43" fmla="*/ 2756979 w 5375716"/>
                  <a:gd name="connsiteY43" fmla="*/ 2245260 h 6716567"/>
                  <a:gd name="connsiteX44" fmla="*/ 2720162 w 5375716"/>
                  <a:gd name="connsiteY44" fmla="*/ 2281976 h 6716567"/>
                  <a:gd name="connsiteX45" fmla="*/ 2684931 w 5375716"/>
                  <a:gd name="connsiteY45" fmla="*/ 2317966 h 6716567"/>
                  <a:gd name="connsiteX46" fmla="*/ 2651411 w 5375716"/>
                  <a:gd name="connsiteY46" fmla="*/ 2353168 h 6716567"/>
                  <a:gd name="connsiteX47" fmla="*/ 2619727 w 5375716"/>
                  <a:gd name="connsiteY47" fmla="*/ 2387520 h 6716567"/>
                  <a:gd name="connsiteX48" fmla="*/ 2590006 w 5375716"/>
                  <a:gd name="connsiteY48" fmla="*/ 2420960 h 6716567"/>
                  <a:gd name="connsiteX49" fmla="*/ 2562372 w 5375716"/>
                  <a:gd name="connsiteY49" fmla="*/ 2453425 h 6716567"/>
                  <a:gd name="connsiteX50" fmla="*/ 2536951 w 5375716"/>
                  <a:gd name="connsiteY50" fmla="*/ 2484855 h 6716567"/>
                  <a:gd name="connsiteX51" fmla="*/ 2513870 w 5375716"/>
                  <a:gd name="connsiteY51" fmla="*/ 2515186 h 6716567"/>
                  <a:gd name="connsiteX52" fmla="*/ 2475226 w 5375716"/>
                  <a:gd name="connsiteY52" fmla="*/ 2572307 h 6716567"/>
                  <a:gd name="connsiteX53" fmla="*/ 2447444 w 5375716"/>
                  <a:gd name="connsiteY53" fmla="*/ 2624290 h 6716567"/>
                  <a:gd name="connsiteX54" fmla="*/ 2431529 w 5375716"/>
                  <a:gd name="connsiteY54" fmla="*/ 2670639 h 6716567"/>
                  <a:gd name="connsiteX55" fmla="*/ 2193582 w 5375716"/>
                  <a:gd name="connsiteY55" fmla="*/ 3726454 h 6716567"/>
                  <a:gd name="connsiteX56" fmla="*/ 2189366 w 5375716"/>
                  <a:gd name="connsiteY56" fmla="*/ 3741074 h 6716567"/>
                  <a:gd name="connsiteX57" fmla="*/ 2163528 w 5375716"/>
                  <a:gd name="connsiteY57" fmla="*/ 3794371 h 6716567"/>
                  <a:gd name="connsiteX58" fmla="*/ 2135921 w 5375716"/>
                  <a:gd name="connsiteY58" fmla="*/ 3837299 h 6716567"/>
                  <a:gd name="connsiteX59" fmla="*/ 2100575 w 5375716"/>
                  <a:gd name="connsiteY59" fmla="*/ 3885708 h 6716567"/>
                  <a:gd name="connsiteX60" fmla="*/ 2057978 w 5375716"/>
                  <a:gd name="connsiteY60" fmla="*/ 3939226 h 6716567"/>
                  <a:gd name="connsiteX61" fmla="*/ 2008616 w 5375716"/>
                  <a:gd name="connsiteY61" fmla="*/ 3997479 h 6716567"/>
                  <a:gd name="connsiteX62" fmla="*/ 1981551 w 5375716"/>
                  <a:gd name="connsiteY62" fmla="*/ 4028265 h 6716567"/>
                  <a:gd name="connsiteX63" fmla="*/ 1952977 w 5375716"/>
                  <a:gd name="connsiteY63" fmla="*/ 4060094 h 6716567"/>
                  <a:gd name="connsiteX64" fmla="*/ 1922955 w 5375716"/>
                  <a:gd name="connsiteY64" fmla="*/ 4092921 h 6716567"/>
                  <a:gd name="connsiteX65" fmla="*/ 1891546 w 5375716"/>
                  <a:gd name="connsiteY65" fmla="*/ 4126699 h 6716567"/>
                  <a:gd name="connsiteX66" fmla="*/ 1858811 w 5375716"/>
                  <a:gd name="connsiteY66" fmla="*/ 4161381 h 6716567"/>
                  <a:gd name="connsiteX67" fmla="*/ 1824811 w 5375716"/>
                  <a:gd name="connsiteY67" fmla="*/ 4196920 h 6716567"/>
                  <a:gd name="connsiteX68" fmla="*/ 1789607 w 5375716"/>
                  <a:gd name="connsiteY68" fmla="*/ 4233271 h 6716567"/>
                  <a:gd name="connsiteX69" fmla="*/ 1753260 w 5375716"/>
                  <a:gd name="connsiteY69" fmla="*/ 4270385 h 6716567"/>
                  <a:gd name="connsiteX70" fmla="*/ 1715829 w 5375716"/>
                  <a:gd name="connsiteY70" fmla="*/ 4308217 h 6716567"/>
                  <a:gd name="connsiteX71" fmla="*/ 1637964 w 5375716"/>
                  <a:gd name="connsiteY71" fmla="*/ 4385846 h 6716567"/>
                  <a:gd name="connsiteX72" fmla="*/ 1556498 w 5375716"/>
                  <a:gd name="connsiteY72" fmla="*/ 4465786 h 6716567"/>
                  <a:gd name="connsiteX73" fmla="*/ 1471919 w 5375716"/>
                  <a:gd name="connsiteY73" fmla="*/ 4547663 h 6716567"/>
                  <a:gd name="connsiteX74" fmla="*/ 1384713 w 5375716"/>
                  <a:gd name="connsiteY74" fmla="*/ 4631105 h 6716567"/>
                  <a:gd name="connsiteX75" fmla="*/ 1295368 w 5375716"/>
                  <a:gd name="connsiteY75" fmla="*/ 4715738 h 6716567"/>
                  <a:gd name="connsiteX76" fmla="*/ 1204369 w 5375716"/>
                  <a:gd name="connsiteY76" fmla="*/ 4801189 h 6716567"/>
                  <a:gd name="connsiteX77" fmla="*/ 1065836 w 5375716"/>
                  <a:gd name="connsiteY77" fmla="*/ 4930083 h 6716567"/>
                  <a:gd name="connsiteX78" fmla="*/ 926322 w 5375716"/>
                  <a:gd name="connsiteY78" fmla="*/ 5058719 h 6716567"/>
                  <a:gd name="connsiteX79" fmla="*/ 741617 w 5375716"/>
                  <a:gd name="connsiteY79" fmla="*/ 5227657 h 6716567"/>
                  <a:gd name="connsiteX80" fmla="*/ 160641 w 5375716"/>
                  <a:gd name="connsiteY80" fmla="*/ 5754608 h 6716567"/>
                  <a:gd name="connsiteX81" fmla="*/ 0 w 5375716"/>
                  <a:gd name="connsiteY81" fmla="*/ 5901570 h 6716567"/>
                  <a:gd name="connsiteX82" fmla="*/ 24444 w 5375716"/>
                  <a:gd name="connsiteY82" fmla="*/ 5936569 h 6716567"/>
                  <a:gd name="connsiteX83" fmla="*/ 49850 w 5375716"/>
                  <a:gd name="connsiteY83" fmla="*/ 5971855 h 6716567"/>
                  <a:gd name="connsiteX84" fmla="*/ 103682 w 5375716"/>
                  <a:gd name="connsiteY84" fmla="*/ 6043264 h 6716567"/>
                  <a:gd name="connsiteX85" fmla="*/ 173531 w 5375716"/>
                  <a:gd name="connsiteY85" fmla="*/ 6128320 h 6716567"/>
                  <a:gd name="connsiteX86" fmla="*/ 208754 w 5375716"/>
                  <a:gd name="connsiteY86" fmla="*/ 6167518 h 6716567"/>
                  <a:gd name="connsiteX87" fmla="*/ 244139 w 5375716"/>
                  <a:gd name="connsiteY87" fmla="*/ 6204560 h 6716567"/>
                  <a:gd name="connsiteX88" fmla="*/ 315291 w 5375716"/>
                  <a:gd name="connsiteY88" fmla="*/ 6272364 h 6716567"/>
                  <a:gd name="connsiteX89" fmla="*/ 351002 w 5375716"/>
                  <a:gd name="connsiteY89" fmla="*/ 6303220 h 6716567"/>
                  <a:gd name="connsiteX90" fmla="*/ 394631 w 5375716"/>
                  <a:gd name="connsiteY90" fmla="*/ 6338244 h 6716567"/>
                  <a:gd name="connsiteX91" fmla="*/ 442134 w 5375716"/>
                  <a:gd name="connsiteY91" fmla="*/ 6372965 h 6716567"/>
                  <a:gd name="connsiteX92" fmla="*/ 474106 w 5375716"/>
                  <a:gd name="connsiteY92" fmla="*/ 6394526 h 6716567"/>
                  <a:gd name="connsiteX93" fmla="*/ 910272 w 5375716"/>
                  <a:gd name="connsiteY93" fmla="*/ 6649560 h 6716567"/>
                  <a:gd name="connsiteX94" fmla="*/ 1191082 w 5375716"/>
                  <a:gd name="connsiteY94" fmla="*/ 6716566 h 6716567"/>
                  <a:gd name="connsiteX95" fmla="*/ 1471282 w 5375716"/>
                  <a:gd name="connsiteY95" fmla="*/ 6600365 h 6716567"/>
                  <a:gd name="connsiteX96" fmla="*/ 1880336 w 5375716"/>
                  <a:gd name="connsiteY96" fmla="*/ 6289606 h 6716567"/>
                  <a:gd name="connsiteX97" fmla="*/ 2041707 w 5375716"/>
                  <a:gd name="connsiteY97" fmla="*/ 6043374 h 6716567"/>
                  <a:gd name="connsiteX98" fmla="*/ 2420153 w 5375716"/>
                  <a:gd name="connsiteY98" fmla="*/ 5488398 h 6716567"/>
                  <a:gd name="connsiteX99" fmla="*/ 2857172 w 5375716"/>
                  <a:gd name="connsiteY99" fmla="*/ 4900261 h 6716567"/>
                  <a:gd name="connsiteX100" fmla="*/ 3194265 w 5375716"/>
                  <a:gd name="connsiteY100" fmla="*/ 4554545 h 6716567"/>
                  <a:gd name="connsiteX101" fmla="*/ 3197110 w 5375716"/>
                  <a:gd name="connsiteY101" fmla="*/ 4552805 h 6716567"/>
                  <a:gd name="connsiteX102" fmla="*/ 3389232 w 5375716"/>
                  <a:gd name="connsiteY102" fmla="*/ 4451677 h 6716567"/>
                  <a:gd name="connsiteX103" fmla="*/ 3562294 w 5375716"/>
                  <a:gd name="connsiteY103" fmla="*/ 4338567 h 6716567"/>
                  <a:gd name="connsiteX104" fmla="*/ 3821169 w 5375716"/>
                  <a:gd name="connsiteY104" fmla="*/ 4138529 h 6716567"/>
                  <a:gd name="connsiteX105" fmla="*/ 4165886 w 5375716"/>
                  <a:gd name="connsiteY105" fmla="*/ 3693882 h 6716567"/>
                  <a:gd name="connsiteX106" fmla="*/ 4549216 w 5375716"/>
                  <a:gd name="connsiteY106" fmla="*/ 3237466 h 6716567"/>
                  <a:gd name="connsiteX107" fmla="*/ 4562573 w 5375716"/>
                  <a:gd name="connsiteY107" fmla="*/ 3209403 h 6716567"/>
                  <a:gd name="connsiteX108" fmla="*/ 4583563 w 5375716"/>
                  <a:gd name="connsiteY108" fmla="*/ 3175121 h 6716567"/>
                  <a:gd name="connsiteX109" fmla="*/ 4610881 w 5375716"/>
                  <a:gd name="connsiteY109" fmla="*/ 3135771 h 6716567"/>
                  <a:gd name="connsiteX110" fmla="*/ 4643222 w 5375716"/>
                  <a:gd name="connsiteY110" fmla="*/ 3092503 h 6716567"/>
                  <a:gd name="connsiteX111" fmla="*/ 4679280 w 5375716"/>
                  <a:gd name="connsiteY111" fmla="*/ 3046467 h 6716567"/>
                  <a:gd name="connsiteX112" fmla="*/ 4717750 w 5375716"/>
                  <a:gd name="connsiteY112" fmla="*/ 2998813 h 6716567"/>
                  <a:gd name="connsiteX113" fmla="*/ 4757328 w 5375716"/>
                  <a:gd name="connsiteY113" fmla="*/ 2950692 h 6716567"/>
                  <a:gd name="connsiteX114" fmla="*/ 4834585 w 5375716"/>
                  <a:gd name="connsiteY114" fmla="*/ 2857647 h 6716567"/>
                  <a:gd name="connsiteX115" fmla="*/ 4866386 w 5375716"/>
                  <a:gd name="connsiteY115" fmla="*/ 2818114 h 6716567"/>
                  <a:gd name="connsiteX116" fmla="*/ 4895667 w 5375716"/>
                  <a:gd name="connsiteY116" fmla="*/ 2778926 h 6716567"/>
                  <a:gd name="connsiteX117" fmla="*/ 4922081 w 5375716"/>
                  <a:gd name="connsiteY117" fmla="*/ 2739443 h 6716567"/>
                  <a:gd name="connsiteX118" fmla="*/ 4945279 w 5375716"/>
                  <a:gd name="connsiteY118" fmla="*/ 2699029 h 6716567"/>
                  <a:gd name="connsiteX119" fmla="*/ 4964914 w 5375716"/>
                  <a:gd name="connsiteY119" fmla="*/ 2657044 h 6716567"/>
                  <a:gd name="connsiteX120" fmla="*/ 4980636 w 5375716"/>
                  <a:gd name="connsiteY120" fmla="*/ 2612851 h 6716567"/>
                  <a:gd name="connsiteX121" fmla="*/ 4992099 w 5375716"/>
                  <a:gd name="connsiteY121" fmla="*/ 2565812 h 6716567"/>
                  <a:gd name="connsiteX122" fmla="*/ 4998954 w 5375716"/>
                  <a:gd name="connsiteY122" fmla="*/ 2515288 h 6716567"/>
                  <a:gd name="connsiteX123" fmla="*/ 5000854 w 5375716"/>
                  <a:gd name="connsiteY123" fmla="*/ 2460641 h 6716567"/>
                  <a:gd name="connsiteX124" fmla="*/ 4997450 w 5375716"/>
                  <a:gd name="connsiteY124" fmla="*/ 2401234 h 6716567"/>
                  <a:gd name="connsiteX125" fmla="*/ 4993757 w 5375716"/>
                  <a:gd name="connsiteY125" fmla="*/ 2349134 h 6716567"/>
                  <a:gd name="connsiteX126" fmla="*/ 4994000 w 5375716"/>
                  <a:gd name="connsiteY126" fmla="*/ 2304509 h 6716567"/>
                  <a:gd name="connsiteX127" fmla="*/ 4998492 w 5375716"/>
                  <a:gd name="connsiteY127" fmla="*/ 2265741 h 6716567"/>
                  <a:gd name="connsiteX128" fmla="*/ 5021473 w 5375716"/>
                  <a:gd name="connsiteY128" fmla="*/ 2199293 h 6716567"/>
                  <a:gd name="connsiteX129" fmla="*/ 5065206 w 5375716"/>
                  <a:gd name="connsiteY129" fmla="*/ 2136835 h 6716567"/>
                  <a:gd name="connsiteX130" fmla="*/ 5095637 w 5375716"/>
                  <a:gd name="connsiteY130" fmla="*/ 2103053 h 6716567"/>
                  <a:gd name="connsiteX131" fmla="*/ 5132195 w 5375716"/>
                  <a:gd name="connsiteY131" fmla="*/ 2065410 h 6716567"/>
                  <a:gd name="connsiteX132" fmla="*/ 5224945 w 5375716"/>
                  <a:gd name="connsiteY132" fmla="*/ 1972063 h 6716567"/>
                  <a:gd name="connsiteX133" fmla="*/ 5257279 w 5375716"/>
                  <a:gd name="connsiteY133" fmla="*/ 1935449 h 6716567"/>
                  <a:gd name="connsiteX134" fmla="*/ 5285432 w 5375716"/>
                  <a:gd name="connsiteY134" fmla="*/ 1896218 h 6716567"/>
                  <a:gd name="connsiteX135" fmla="*/ 5309528 w 5375716"/>
                  <a:gd name="connsiteY135" fmla="*/ 1854725 h 6716567"/>
                  <a:gd name="connsiteX136" fmla="*/ 5329688 w 5375716"/>
                  <a:gd name="connsiteY136" fmla="*/ 1811321 h 6716567"/>
                  <a:gd name="connsiteX137" fmla="*/ 5346033 w 5375716"/>
                  <a:gd name="connsiteY137" fmla="*/ 1766359 h 6716567"/>
                  <a:gd name="connsiteX138" fmla="*/ 5358687 w 5375716"/>
                  <a:gd name="connsiteY138" fmla="*/ 1720193 h 6716567"/>
                  <a:gd name="connsiteX139" fmla="*/ 5367771 w 5375716"/>
                  <a:gd name="connsiteY139" fmla="*/ 1673174 h 6716567"/>
                  <a:gd name="connsiteX140" fmla="*/ 5373407 w 5375716"/>
                  <a:gd name="connsiteY140" fmla="*/ 1625657 h 6716567"/>
                  <a:gd name="connsiteX141" fmla="*/ 5375717 w 5375716"/>
                  <a:gd name="connsiteY141" fmla="*/ 1577994 h 6716567"/>
                  <a:gd name="connsiteX142" fmla="*/ 5374823 w 5375716"/>
                  <a:gd name="connsiteY142" fmla="*/ 1530537 h 6716567"/>
                  <a:gd name="connsiteX143" fmla="*/ 5370848 w 5375716"/>
                  <a:gd name="connsiteY143" fmla="*/ 1483639 h 6716567"/>
                  <a:gd name="connsiteX144" fmla="*/ 5363913 w 5375716"/>
                  <a:gd name="connsiteY144" fmla="*/ 1437654 h 6716567"/>
                  <a:gd name="connsiteX145" fmla="*/ 5354141 w 5375716"/>
                  <a:gd name="connsiteY145" fmla="*/ 1392934 h 6716567"/>
                  <a:gd name="connsiteX146" fmla="*/ 5341653 w 5375716"/>
                  <a:gd name="connsiteY146" fmla="*/ 1349832 h 6716567"/>
                  <a:gd name="connsiteX147" fmla="*/ 5326572 w 5375716"/>
                  <a:gd name="connsiteY147" fmla="*/ 1308700 h 6716567"/>
                  <a:gd name="connsiteX148" fmla="*/ 5309019 w 5375716"/>
                  <a:gd name="connsiteY148" fmla="*/ 1269893 h 6716567"/>
                  <a:gd name="connsiteX149" fmla="*/ 5289118 w 5375716"/>
                  <a:gd name="connsiteY149" fmla="*/ 1233761 h 6716567"/>
                  <a:gd name="connsiteX150" fmla="*/ 5258744 w 5375716"/>
                  <a:gd name="connsiteY150" fmla="*/ 1183145 h 6716567"/>
                  <a:gd name="connsiteX151" fmla="*/ 5232740 w 5375716"/>
                  <a:gd name="connsiteY151" fmla="*/ 1137436 h 6716567"/>
                  <a:gd name="connsiteX152" fmla="*/ 5211295 w 5375716"/>
                  <a:gd name="connsiteY152" fmla="*/ 1095237 h 6716567"/>
                  <a:gd name="connsiteX153" fmla="*/ 5194600 w 5375716"/>
                  <a:gd name="connsiteY153" fmla="*/ 1055145 h 6716567"/>
                  <a:gd name="connsiteX154" fmla="*/ 5182844 w 5375716"/>
                  <a:gd name="connsiteY154" fmla="*/ 1015763 h 6716567"/>
                  <a:gd name="connsiteX155" fmla="*/ 5176216 w 5375716"/>
                  <a:gd name="connsiteY155" fmla="*/ 975689 h 6716567"/>
                  <a:gd name="connsiteX156" fmla="*/ 5174907 w 5375716"/>
                  <a:gd name="connsiteY156" fmla="*/ 933524 h 6716567"/>
                  <a:gd name="connsiteX157" fmla="*/ 5179106 w 5375716"/>
                  <a:gd name="connsiteY157" fmla="*/ 887869 h 6716567"/>
                  <a:gd name="connsiteX158" fmla="*/ 5189002 w 5375716"/>
                  <a:gd name="connsiteY158" fmla="*/ 837322 h 6716567"/>
                  <a:gd name="connsiteX159" fmla="*/ 5204786 w 5375716"/>
                  <a:gd name="connsiteY159" fmla="*/ 780485 h 6716567"/>
                  <a:gd name="connsiteX160" fmla="*/ 5226646 w 5375716"/>
                  <a:gd name="connsiteY160" fmla="*/ 715957 h 6716567"/>
                  <a:gd name="connsiteX161" fmla="*/ 5243528 w 5375716"/>
                  <a:gd name="connsiteY161" fmla="*/ 661914 h 6716567"/>
                  <a:gd name="connsiteX162" fmla="*/ 5255215 w 5375716"/>
                  <a:gd name="connsiteY162" fmla="*/ 608052 h 6716567"/>
                  <a:gd name="connsiteX163" fmla="*/ 5262029 w 5375716"/>
                  <a:gd name="connsiteY163" fmla="*/ 554657 h 6716567"/>
                  <a:gd name="connsiteX164" fmla="*/ 5264294 w 5375716"/>
                  <a:gd name="connsiteY164" fmla="*/ 502018 h 6716567"/>
                  <a:gd name="connsiteX165" fmla="*/ 5262330 w 5375716"/>
                  <a:gd name="connsiteY165" fmla="*/ 450423 h 6716567"/>
                  <a:gd name="connsiteX166" fmla="*/ 5256461 w 5375716"/>
                  <a:gd name="connsiteY166" fmla="*/ 400158 h 6716567"/>
                  <a:gd name="connsiteX167" fmla="*/ 5247008 w 5375716"/>
                  <a:gd name="connsiteY167" fmla="*/ 351513 h 6716567"/>
                  <a:gd name="connsiteX168" fmla="*/ 5234293 w 5375716"/>
                  <a:gd name="connsiteY168" fmla="*/ 304774 h 6716567"/>
                  <a:gd name="connsiteX169" fmla="*/ 5218639 w 5375716"/>
                  <a:gd name="connsiteY169" fmla="*/ 260230 h 6716567"/>
                  <a:gd name="connsiteX170" fmla="*/ 5200369 w 5375716"/>
                  <a:gd name="connsiteY170" fmla="*/ 218168 h 6716567"/>
                  <a:gd name="connsiteX171" fmla="*/ 5179803 w 5375716"/>
                  <a:gd name="connsiteY171" fmla="*/ 178877 h 6716567"/>
                  <a:gd name="connsiteX172" fmla="*/ 5157265 w 5375716"/>
                  <a:gd name="connsiteY172" fmla="*/ 142643 h 6716567"/>
                  <a:gd name="connsiteX173" fmla="*/ 5133076 w 5375716"/>
                  <a:gd name="connsiteY173" fmla="*/ 109755 h 6716567"/>
                  <a:gd name="connsiteX174" fmla="*/ 5107559 w 5375716"/>
                  <a:gd name="connsiteY174" fmla="*/ 80500 h 6716567"/>
                  <a:gd name="connsiteX175" fmla="*/ 5048107 w 5375716"/>
                  <a:gd name="connsiteY175" fmla="*/ 39780 h 6716567"/>
                  <a:gd name="connsiteX176" fmla="*/ 4990684 w 5375716"/>
                  <a:gd name="connsiteY176" fmla="*/ 13631 h 6716567"/>
                  <a:gd name="connsiteX177" fmla="*/ 4934996 w 5375716"/>
                  <a:gd name="connsiteY177" fmla="*/ 1263 h 6716567"/>
                  <a:gd name="connsiteX178" fmla="*/ 4907711 w 5375716"/>
                  <a:gd name="connsiteY178" fmla="*/ 0 h 6716567"/>
                  <a:gd name="connsiteX0" fmla="*/ 4907711 w 5375716"/>
                  <a:gd name="connsiteY0" fmla="*/ 0 h 6716567"/>
                  <a:gd name="connsiteX1" fmla="*/ 4854073 w 5375716"/>
                  <a:gd name="connsiteY1" fmla="*/ 6819 h 6716567"/>
                  <a:gd name="connsiteX2" fmla="*/ 4801433 w 5375716"/>
                  <a:gd name="connsiteY2" fmla="*/ 25443 h 6716567"/>
                  <a:gd name="connsiteX3" fmla="*/ 4749497 w 5375716"/>
                  <a:gd name="connsiteY3" fmla="*/ 55080 h 6716567"/>
                  <a:gd name="connsiteX4" fmla="*/ 4697969 w 5375716"/>
                  <a:gd name="connsiteY4" fmla="*/ 94940 h 6716567"/>
                  <a:gd name="connsiteX5" fmla="*/ 4646555 w 5375716"/>
                  <a:gd name="connsiteY5" fmla="*/ 144231 h 6716567"/>
                  <a:gd name="connsiteX6" fmla="*/ 4594961 w 5375716"/>
                  <a:gd name="connsiteY6" fmla="*/ 202164 h 6716567"/>
                  <a:gd name="connsiteX7" fmla="*/ 4569004 w 5375716"/>
                  <a:gd name="connsiteY7" fmla="*/ 234124 h 6716567"/>
                  <a:gd name="connsiteX8" fmla="*/ 4542891 w 5375716"/>
                  <a:gd name="connsiteY8" fmla="*/ 267948 h 6716567"/>
                  <a:gd name="connsiteX9" fmla="*/ 4516586 w 5375716"/>
                  <a:gd name="connsiteY9" fmla="*/ 303537 h 6716567"/>
                  <a:gd name="connsiteX10" fmla="*/ 4490052 w 5375716"/>
                  <a:gd name="connsiteY10" fmla="*/ 340792 h 6716567"/>
                  <a:gd name="connsiteX11" fmla="*/ 4463251 w 5375716"/>
                  <a:gd name="connsiteY11" fmla="*/ 379615 h 6716567"/>
                  <a:gd name="connsiteX12" fmla="*/ 4436147 w 5375716"/>
                  <a:gd name="connsiteY12" fmla="*/ 419906 h 6716567"/>
                  <a:gd name="connsiteX13" fmla="*/ 4408704 w 5375716"/>
                  <a:gd name="connsiteY13" fmla="*/ 461567 h 6716567"/>
                  <a:gd name="connsiteX14" fmla="*/ 4380883 w 5375716"/>
                  <a:gd name="connsiteY14" fmla="*/ 504498 h 6716567"/>
                  <a:gd name="connsiteX15" fmla="*/ 4352649 w 5375716"/>
                  <a:gd name="connsiteY15" fmla="*/ 548602 h 6716567"/>
                  <a:gd name="connsiteX16" fmla="*/ 4234842 w 5375716"/>
                  <a:gd name="connsiteY16" fmla="*/ 734762 h 6716567"/>
                  <a:gd name="connsiteX17" fmla="*/ 4172500 w 5375716"/>
                  <a:gd name="connsiteY17" fmla="*/ 832305 h 6716567"/>
                  <a:gd name="connsiteX18" fmla="*/ 4140340 w 5375716"/>
                  <a:gd name="connsiteY18" fmla="*/ 881847 h 6716567"/>
                  <a:gd name="connsiteX19" fmla="*/ 4107471 w 5375716"/>
                  <a:gd name="connsiteY19" fmla="*/ 931770 h 6716567"/>
                  <a:gd name="connsiteX20" fmla="*/ 4073858 w 5375716"/>
                  <a:gd name="connsiteY20" fmla="*/ 981975 h 6716567"/>
                  <a:gd name="connsiteX21" fmla="*/ 4039463 w 5375716"/>
                  <a:gd name="connsiteY21" fmla="*/ 1032365 h 6716567"/>
                  <a:gd name="connsiteX22" fmla="*/ 3999528 w 5375716"/>
                  <a:gd name="connsiteY22" fmla="*/ 1085431 h 6716567"/>
                  <a:gd name="connsiteX23" fmla="*/ 3949861 w 5375716"/>
                  <a:gd name="connsiteY23" fmla="*/ 1143534 h 6716567"/>
                  <a:gd name="connsiteX24" fmla="*/ 3921692 w 5375716"/>
                  <a:gd name="connsiteY24" fmla="*/ 1174319 h 6716567"/>
                  <a:gd name="connsiteX25" fmla="*/ 3891467 w 5375716"/>
                  <a:gd name="connsiteY25" fmla="*/ 1206177 h 6716567"/>
                  <a:gd name="connsiteX26" fmla="*/ 3859311 w 5375716"/>
                  <a:gd name="connsiteY26" fmla="*/ 1239046 h 6716567"/>
                  <a:gd name="connsiteX27" fmla="*/ 3825350 w 5375716"/>
                  <a:gd name="connsiteY27" fmla="*/ 1272863 h 6716567"/>
                  <a:gd name="connsiteX28" fmla="*/ 3789710 w 5375716"/>
                  <a:gd name="connsiteY28" fmla="*/ 1307568 h 6716567"/>
                  <a:gd name="connsiteX29" fmla="*/ 3752516 w 5375716"/>
                  <a:gd name="connsiteY29" fmla="*/ 1343098 h 6716567"/>
                  <a:gd name="connsiteX30" fmla="*/ 3713893 w 5375716"/>
                  <a:gd name="connsiteY30" fmla="*/ 1379390 h 6716567"/>
                  <a:gd name="connsiteX31" fmla="*/ 3673967 w 5375716"/>
                  <a:gd name="connsiteY31" fmla="*/ 1416383 h 6716567"/>
                  <a:gd name="connsiteX32" fmla="*/ 3632865 w 5375716"/>
                  <a:gd name="connsiteY32" fmla="*/ 1454015 h 6716567"/>
                  <a:gd name="connsiteX33" fmla="*/ 3547630 w 5375716"/>
                  <a:gd name="connsiteY33" fmla="*/ 1530947 h 6716567"/>
                  <a:gd name="connsiteX34" fmla="*/ 3459193 w 5375716"/>
                  <a:gd name="connsiteY34" fmla="*/ 1609689 h 6716567"/>
                  <a:gd name="connsiteX35" fmla="*/ 3230685 w 5375716"/>
                  <a:gd name="connsiteY35" fmla="*/ 1811210 h 6716567"/>
                  <a:gd name="connsiteX36" fmla="*/ 3093518 w 5375716"/>
                  <a:gd name="connsiteY36" fmla="*/ 1932840 h 6716567"/>
                  <a:gd name="connsiteX37" fmla="*/ 3004140 w 5375716"/>
                  <a:gd name="connsiteY37" fmla="*/ 2013192 h 6716567"/>
                  <a:gd name="connsiteX38" fmla="*/ 2960448 w 5375716"/>
                  <a:gd name="connsiteY38" fmla="*/ 2052961 h 6716567"/>
                  <a:gd name="connsiteX39" fmla="*/ 2917588 w 5375716"/>
                  <a:gd name="connsiteY39" fmla="*/ 2092377 h 6716567"/>
                  <a:gd name="connsiteX40" fmla="*/ 2875685 w 5375716"/>
                  <a:gd name="connsiteY40" fmla="*/ 2131376 h 6716567"/>
                  <a:gd name="connsiteX41" fmla="*/ 2834866 w 5375716"/>
                  <a:gd name="connsiteY41" fmla="*/ 2169898 h 6716567"/>
                  <a:gd name="connsiteX42" fmla="*/ 2795255 w 5375716"/>
                  <a:gd name="connsiteY42" fmla="*/ 2207880 h 6716567"/>
                  <a:gd name="connsiteX43" fmla="*/ 2756979 w 5375716"/>
                  <a:gd name="connsiteY43" fmla="*/ 2245260 h 6716567"/>
                  <a:gd name="connsiteX44" fmla="*/ 2720162 w 5375716"/>
                  <a:gd name="connsiteY44" fmla="*/ 2281976 h 6716567"/>
                  <a:gd name="connsiteX45" fmla="*/ 2684931 w 5375716"/>
                  <a:gd name="connsiteY45" fmla="*/ 2317966 h 6716567"/>
                  <a:gd name="connsiteX46" fmla="*/ 2651411 w 5375716"/>
                  <a:gd name="connsiteY46" fmla="*/ 2353168 h 6716567"/>
                  <a:gd name="connsiteX47" fmla="*/ 2619727 w 5375716"/>
                  <a:gd name="connsiteY47" fmla="*/ 2387520 h 6716567"/>
                  <a:gd name="connsiteX48" fmla="*/ 2590006 w 5375716"/>
                  <a:gd name="connsiteY48" fmla="*/ 2420960 h 6716567"/>
                  <a:gd name="connsiteX49" fmla="*/ 2562372 w 5375716"/>
                  <a:gd name="connsiteY49" fmla="*/ 2453425 h 6716567"/>
                  <a:gd name="connsiteX50" fmla="*/ 2536951 w 5375716"/>
                  <a:gd name="connsiteY50" fmla="*/ 2484855 h 6716567"/>
                  <a:gd name="connsiteX51" fmla="*/ 2513870 w 5375716"/>
                  <a:gd name="connsiteY51" fmla="*/ 2515186 h 6716567"/>
                  <a:gd name="connsiteX52" fmla="*/ 2475226 w 5375716"/>
                  <a:gd name="connsiteY52" fmla="*/ 2572307 h 6716567"/>
                  <a:gd name="connsiteX53" fmla="*/ 2447444 w 5375716"/>
                  <a:gd name="connsiteY53" fmla="*/ 2624290 h 6716567"/>
                  <a:gd name="connsiteX54" fmla="*/ 2431529 w 5375716"/>
                  <a:gd name="connsiteY54" fmla="*/ 2670639 h 6716567"/>
                  <a:gd name="connsiteX55" fmla="*/ 2193582 w 5375716"/>
                  <a:gd name="connsiteY55" fmla="*/ 3726454 h 6716567"/>
                  <a:gd name="connsiteX56" fmla="*/ 2189366 w 5375716"/>
                  <a:gd name="connsiteY56" fmla="*/ 3741074 h 6716567"/>
                  <a:gd name="connsiteX57" fmla="*/ 2163528 w 5375716"/>
                  <a:gd name="connsiteY57" fmla="*/ 3794371 h 6716567"/>
                  <a:gd name="connsiteX58" fmla="*/ 2135921 w 5375716"/>
                  <a:gd name="connsiteY58" fmla="*/ 3837299 h 6716567"/>
                  <a:gd name="connsiteX59" fmla="*/ 2100575 w 5375716"/>
                  <a:gd name="connsiteY59" fmla="*/ 3885708 h 6716567"/>
                  <a:gd name="connsiteX60" fmla="*/ 2057978 w 5375716"/>
                  <a:gd name="connsiteY60" fmla="*/ 3939226 h 6716567"/>
                  <a:gd name="connsiteX61" fmla="*/ 2008616 w 5375716"/>
                  <a:gd name="connsiteY61" fmla="*/ 3997479 h 6716567"/>
                  <a:gd name="connsiteX62" fmla="*/ 1981551 w 5375716"/>
                  <a:gd name="connsiteY62" fmla="*/ 4028265 h 6716567"/>
                  <a:gd name="connsiteX63" fmla="*/ 1952977 w 5375716"/>
                  <a:gd name="connsiteY63" fmla="*/ 4060094 h 6716567"/>
                  <a:gd name="connsiteX64" fmla="*/ 1922955 w 5375716"/>
                  <a:gd name="connsiteY64" fmla="*/ 4092921 h 6716567"/>
                  <a:gd name="connsiteX65" fmla="*/ 1891546 w 5375716"/>
                  <a:gd name="connsiteY65" fmla="*/ 4126699 h 6716567"/>
                  <a:gd name="connsiteX66" fmla="*/ 1858811 w 5375716"/>
                  <a:gd name="connsiteY66" fmla="*/ 4161381 h 6716567"/>
                  <a:gd name="connsiteX67" fmla="*/ 1824811 w 5375716"/>
                  <a:gd name="connsiteY67" fmla="*/ 4196920 h 6716567"/>
                  <a:gd name="connsiteX68" fmla="*/ 1789607 w 5375716"/>
                  <a:gd name="connsiteY68" fmla="*/ 4233271 h 6716567"/>
                  <a:gd name="connsiteX69" fmla="*/ 1753260 w 5375716"/>
                  <a:gd name="connsiteY69" fmla="*/ 4270385 h 6716567"/>
                  <a:gd name="connsiteX70" fmla="*/ 1715829 w 5375716"/>
                  <a:gd name="connsiteY70" fmla="*/ 4308217 h 6716567"/>
                  <a:gd name="connsiteX71" fmla="*/ 1637964 w 5375716"/>
                  <a:gd name="connsiteY71" fmla="*/ 4385846 h 6716567"/>
                  <a:gd name="connsiteX72" fmla="*/ 1556498 w 5375716"/>
                  <a:gd name="connsiteY72" fmla="*/ 4465786 h 6716567"/>
                  <a:gd name="connsiteX73" fmla="*/ 1471919 w 5375716"/>
                  <a:gd name="connsiteY73" fmla="*/ 4547663 h 6716567"/>
                  <a:gd name="connsiteX74" fmla="*/ 1384713 w 5375716"/>
                  <a:gd name="connsiteY74" fmla="*/ 4631105 h 6716567"/>
                  <a:gd name="connsiteX75" fmla="*/ 1295368 w 5375716"/>
                  <a:gd name="connsiteY75" fmla="*/ 4715738 h 6716567"/>
                  <a:gd name="connsiteX76" fmla="*/ 1204369 w 5375716"/>
                  <a:gd name="connsiteY76" fmla="*/ 4801189 h 6716567"/>
                  <a:gd name="connsiteX77" fmla="*/ 1065836 w 5375716"/>
                  <a:gd name="connsiteY77" fmla="*/ 4930083 h 6716567"/>
                  <a:gd name="connsiteX78" fmla="*/ 926322 w 5375716"/>
                  <a:gd name="connsiteY78" fmla="*/ 5058719 h 6716567"/>
                  <a:gd name="connsiteX79" fmla="*/ 741617 w 5375716"/>
                  <a:gd name="connsiteY79" fmla="*/ 5227657 h 6716567"/>
                  <a:gd name="connsiteX80" fmla="*/ 160641 w 5375716"/>
                  <a:gd name="connsiteY80" fmla="*/ 5754608 h 6716567"/>
                  <a:gd name="connsiteX81" fmla="*/ 0 w 5375716"/>
                  <a:gd name="connsiteY81" fmla="*/ 5901570 h 6716567"/>
                  <a:gd name="connsiteX82" fmla="*/ 24444 w 5375716"/>
                  <a:gd name="connsiteY82" fmla="*/ 5936569 h 6716567"/>
                  <a:gd name="connsiteX83" fmla="*/ 49850 w 5375716"/>
                  <a:gd name="connsiteY83" fmla="*/ 5971855 h 6716567"/>
                  <a:gd name="connsiteX84" fmla="*/ 103682 w 5375716"/>
                  <a:gd name="connsiteY84" fmla="*/ 6043264 h 6716567"/>
                  <a:gd name="connsiteX85" fmla="*/ 173531 w 5375716"/>
                  <a:gd name="connsiteY85" fmla="*/ 6128320 h 6716567"/>
                  <a:gd name="connsiteX86" fmla="*/ 208754 w 5375716"/>
                  <a:gd name="connsiteY86" fmla="*/ 6167518 h 6716567"/>
                  <a:gd name="connsiteX87" fmla="*/ 244139 w 5375716"/>
                  <a:gd name="connsiteY87" fmla="*/ 6204560 h 6716567"/>
                  <a:gd name="connsiteX88" fmla="*/ 351002 w 5375716"/>
                  <a:gd name="connsiteY88" fmla="*/ 6303220 h 6716567"/>
                  <a:gd name="connsiteX89" fmla="*/ 394631 w 5375716"/>
                  <a:gd name="connsiteY89" fmla="*/ 6338244 h 6716567"/>
                  <a:gd name="connsiteX90" fmla="*/ 442134 w 5375716"/>
                  <a:gd name="connsiteY90" fmla="*/ 6372965 h 6716567"/>
                  <a:gd name="connsiteX91" fmla="*/ 474106 w 5375716"/>
                  <a:gd name="connsiteY91" fmla="*/ 6394526 h 6716567"/>
                  <a:gd name="connsiteX92" fmla="*/ 910272 w 5375716"/>
                  <a:gd name="connsiteY92" fmla="*/ 6649560 h 6716567"/>
                  <a:gd name="connsiteX93" fmla="*/ 1191082 w 5375716"/>
                  <a:gd name="connsiteY93" fmla="*/ 6716566 h 6716567"/>
                  <a:gd name="connsiteX94" fmla="*/ 1471282 w 5375716"/>
                  <a:gd name="connsiteY94" fmla="*/ 6600365 h 6716567"/>
                  <a:gd name="connsiteX95" fmla="*/ 1880336 w 5375716"/>
                  <a:gd name="connsiteY95" fmla="*/ 6289606 h 6716567"/>
                  <a:gd name="connsiteX96" fmla="*/ 2041707 w 5375716"/>
                  <a:gd name="connsiteY96" fmla="*/ 6043374 h 6716567"/>
                  <a:gd name="connsiteX97" fmla="*/ 2420153 w 5375716"/>
                  <a:gd name="connsiteY97" fmla="*/ 5488398 h 6716567"/>
                  <a:gd name="connsiteX98" fmla="*/ 2857172 w 5375716"/>
                  <a:gd name="connsiteY98" fmla="*/ 4900261 h 6716567"/>
                  <a:gd name="connsiteX99" fmla="*/ 3194265 w 5375716"/>
                  <a:gd name="connsiteY99" fmla="*/ 4554545 h 6716567"/>
                  <a:gd name="connsiteX100" fmla="*/ 3197110 w 5375716"/>
                  <a:gd name="connsiteY100" fmla="*/ 4552805 h 6716567"/>
                  <a:gd name="connsiteX101" fmla="*/ 3389232 w 5375716"/>
                  <a:gd name="connsiteY101" fmla="*/ 4451677 h 6716567"/>
                  <a:gd name="connsiteX102" fmla="*/ 3562294 w 5375716"/>
                  <a:gd name="connsiteY102" fmla="*/ 4338567 h 6716567"/>
                  <a:gd name="connsiteX103" fmla="*/ 3821169 w 5375716"/>
                  <a:gd name="connsiteY103" fmla="*/ 4138529 h 6716567"/>
                  <a:gd name="connsiteX104" fmla="*/ 4165886 w 5375716"/>
                  <a:gd name="connsiteY104" fmla="*/ 3693882 h 6716567"/>
                  <a:gd name="connsiteX105" fmla="*/ 4549216 w 5375716"/>
                  <a:gd name="connsiteY105" fmla="*/ 3237466 h 6716567"/>
                  <a:gd name="connsiteX106" fmla="*/ 4562573 w 5375716"/>
                  <a:gd name="connsiteY106" fmla="*/ 3209403 h 6716567"/>
                  <a:gd name="connsiteX107" fmla="*/ 4583563 w 5375716"/>
                  <a:gd name="connsiteY107" fmla="*/ 3175121 h 6716567"/>
                  <a:gd name="connsiteX108" fmla="*/ 4610881 w 5375716"/>
                  <a:gd name="connsiteY108" fmla="*/ 3135771 h 6716567"/>
                  <a:gd name="connsiteX109" fmla="*/ 4643222 w 5375716"/>
                  <a:gd name="connsiteY109" fmla="*/ 3092503 h 6716567"/>
                  <a:gd name="connsiteX110" fmla="*/ 4679280 w 5375716"/>
                  <a:gd name="connsiteY110" fmla="*/ 3046467 h 6716567"/>
                  <a:gd name="connsiteX111" fmla="*/ 4717750 w 5375716"/>
                  <a:gd name="connsiteY111" fmla="*/ 2998813 h 6716567"/>
                  <a:gd name="connsiteX112" fmla="*/ 4757328 w 5375716"/>
                  <a:gd name="connsiteY112" fmla="*/ 2950692 h 6716567"/>
                  <a:gd name="connsiteX113" fmla="*/ 4834585 w 5375716"/>
                  <a:gd name="connsiteY113" fmla="*/ 2857647 h 6716567"/>
                  <a:gd name="connsiteX114" fmla="*/ 4866386 w 5375716"/>
                  <a:gd name="connsiteY114" fmla="*/ 2818114 h 6716567"/>
                  <a:gd name="connsiteX115" fmla="*/ 4895667 w 5375716"/>
                  <a:gd name="connsiteY115" fmla="*/ 2778926 h 6716567"/>
                  <a:gd name="connsiteX116" fmla="*/ 4922081 w 5375716"/>
                  <a:gd name="connsiteY116" fmla="*/ 2739443 h 6716567"/>
                  <a:gd name="connsiteX117" fmla="*/ 4945279 w 5375716"/>
                  <a:gd name="connsiteY117" fmla="*/ 2699029 h 6716567"/>
                  <a:gd name="connsiteX118" fmla="*/ 4964914 w 5375716"/>
                  <a:gd name="connsiteY118" fmla="*/ 2657044 h 6716567"/>
                  <a:gd name="connsiteX119" fmla="*/ 4980636 w 5375716"/>
                  <a:gd name="connsiteY119" fmla="*/ 2612851 h 6716567"/>
                  <a:gd name="connsiteX120" fmla="*/ 4992099 w 5375716"/>
                  <a:gd name="connsiteY120" fmla="*/ 2565812 h 6716567"/>
                  <a:gd name="connsiteX121" fmla="*/ 4998954 w 5375716"/>
                  <a:gd name="connsiteY121" fmla="*/ 2515288 h 6716567"/>
                  <a:gd name="connsiteX122" fmla="*/ 5000854 w 5375716"/>
                  <a:gd name="connsiteY122" fmla="*/ 2460641 h 6716567"/>
                  <a:gd name="connsiteX123" fmla="*/ 4997450 w 5375716"/>
                  <a:gd name="connsiteY123" fmla="*/ 2401234 h 6716567"/>
                  <a:gd name="connsiteX124" fmla="*/ 4993757 w 5375716"/>
                  <a:gd name="connsiteY124" fmla="*/ 2349134 h 6716567"/>
                  <a:gd name="connsiteX125" fmla="*/ 4994000 w 5375716"/>
                  <a:gd name="connsiteY125" fmla="*/ 2304509 h 6716567"/>
                  <a:gd name="connsiteX126" fmla="*/ 4998492 w 5375716"/>
                  <a:gd name="connsiteY126" fmla="*/ 2265741 h 6716567"/>
                  <a:gd name="connsiteX127" fmla="*/ 5021473 w 5375716"/>
                  <a:gd name="connsiteY127" fmla="*/ 2199293 h 6716567"/>
                  <a:gd name="connsiteX128" fmla="*/ 5065206 w 5375716"/>
                  <a:gd name="connsiteY128" fmla="*/ 2136835 h 6716567"/>
                  <a:gd name="connsiteX129" fmla="*/ 5095637 w 5375716"/>
                  <a:gd name="connsiteY129" fmla="*/ 2103053 h 6716567"/>
                  <a:gd name="connsiteX130" fmla="*/ 5132195 w 5375716"/>
                  <a:gd name="connsiteY130" fmla="*/ 2065410 h 6716567"/>
                  <a:gd name="connsiteX131" fmla="*/ 5224945 w 5375716"/>
                  <a:gd name="connsiteY131" fmla="*/ 1972063 h 6716567"/>
                  <a:gd name="connsiteX132" fmla="*/ 5257279 w 5375716"/>
                  <a:gd name="connsiteY132" fmla="*/ 1935449 h 6716567"/>
                  <a:gd name="connsiteX133" fmla="*/ 5285432 w 5375716"/>
                  <a:gd name="connsiteY133" fmla="*/ 1896218 h 6716567"/>
                  <a:gd name="connsiteX134" fmla="*/ 5309528 w 5375716"/>
                  <a:gd name="connsiteY134" fmla="*/ 1854725 h 6716567"/>
                  <a:gd name="connsiteX135" fmla="*/ 5329688 w 5375716"/>
                  <a:gd name="connsiteY135" fmla="*/ 1811321 h 6716567"/>
                  <a:gd name="connsiteX136" fmla="*/ 5346033 w 5375716"/>
                  <a:gd name="connsiteY136" fmla="*/ 1766359 h 6716567"/>
                  <a:gd name="connsiteX137" fmla="*/ 5358687 w 5375716"/>
                  <a:gd name="connsiteY137" fmla="*/ 1720193 h 6716567"/>
                  <a:gd name="connsiteX138" fmla="*/ 5367771 w 5375716"/>
                  <a:gd name="connsiteY138" fmla="*/ 1673174 h 6716567"/>
                  <a:gd name="connsiteX139" fmla="*/ 5373407 w 5375716"/>
                  <a:gd name="connsiteY139" fmla="*/ 1625657 h 6716567"/>
                  <a:gd name="connsiteX140" fmla="*/ 5375717 w 5375716"/>
                  <a:gd name="connsiteY140" fmla="*/ 1577994 h 6716567"/>
                  <a:gd name="connsiteX141" fmla="*/ 5374823 w 5375716"/>
                  <a:gd name="connsiteY141" fmla="*/ 1530537 h 6716567"/>
                  <a:gd name="connsiteX142" fmla="*/ 5370848 w 5375716"/>
                  <a:gd name="connsiteY142" fmla="*/ 1483639 h 6716567"/>
                  <a:gd name="connsiteX143" fmla="*/ 5363913 w 5375716"/>
                  <a:gd name="connsiteY143" fmla="*/ 1437654 h 6716567"/>
                  <a:gd name="connsiteX144" fmla="*/ 5354141 w 5375716"/>
                  <a:gd name="connsiteY144" fmla="*/ 1392934 h 6716567"/>
                  <a:gd name="connsiteX145" fmla="*/ 5341653 w 5375716"/>
                  <a:gd name="connsiteY145" fmla="*/ 1349832 h 6716567"/>
                  <a:gd name="connsiteX146" fmla="*/ 5326572 w 5375716"/>
                  <a:gd name="connsiteY146" fmla="*/ 1308700 h 6716567"/>
                  <a:gd name="connsiteX147" fmla="*/ 5309019 w 5375716"/>
                  <a:gd name="connsiteY147" fmla="*/ 1269893 h 6716567"/>
                  <a:gd name="connsiteX148" fmla="*/ 5289118 w 5375716"/>
                  <a:gd name="connsiteY148" fmla="*/ 1233761 h 6716567"/>
                  <a:gd name="connsiteX149" fmla="*/ 5258744 w 5375716"/>
                  <a:gd name="connsiteY149" fmla="*/ 1183145 h 6716567"/>
                  <a:gd name="connsiteX150" fmla="*/ 5232740 w 5375716"/>
                  <a:gd name="connsiteY150" fmla="*/ 1137436 h 6716567"/>
                  <a:gd name="connsiteX151" fmla="*/ 5211295 w 5375716"/>
                  <a:gd name="connsiteY151" fmla="*/ 1095237 h 6716567"/>
                  <a:gd name="connsiteX152" fmla="*/ 5194600 w 5375716"/>
                  <a:gd name="connsiteY152" fmla="*/ 1055145 h 6716567"/>
                  <a:gd name="connsiteX153" fmla="*/ 5182844 w 5375716"/>
                  <a:gd name="connsiteY153" fmla="*/ 1015763 h 6716567"/>
                  <a:gd name="connsiteX154" fmla="*/ 5176216 w 5375716"/>
                  <a:gd name="connsiteY154" fmla="*/ 975689 h 6716567"/>
                  <a:gd name="connsiteX155" fmla="*/ 5174907 w 5375716"/>
                  <a:gd name="connsiteY155" fmla="*/ 933524 h 6716567"/>
                  <a:gd name="connsiteX156" fmla="*/ 5179106 w 5375716"/>
                  <a:gd name="connsiteY156" fmla="*/ 887869 h 6716567"/>
                  <a:gd name="connsiteX157" fmla="*/ 5189002 w 5375716"/>
                  <a:gd name="connsiteY157" fmla="*/ 837322 h 6716567"/>
                  <a:gd name="connsiteX158" fmla="*/ 5204786 w 5375716"/>
                  <a:gd name="connsiteY158" fmla="*/ 780485 h 6716567"/>
                  <a:gd name="connsiteX159" fmla="*/ 5226646 w 5375716"/>
                  <a:gd name="connsiteY159" fmla="*/ 715957 h 6716567"/>
                  <a:gd name="connsiteX160" fmla="*/ 5243528 w 5375716"/>
                  <a:gd name="connsiteY160" fmla="*/ 661914 h 6716567"/>
                  <a:gd name="connsiteX161" fmla="*/ 5255215 w 5375716"/>
                  <a:gd name="connsiteY161" fmla="*/ 608052 h 6716567"/>
                  <a:gd name="connsiteX162" fmla="*/ 5262029 w 5375716"/>
                  <a:gd name="connsiteY162" fmla="*/ 554657 h 6716567"/>
                  <a:gd name="connsiteX163" fmla="*/ 5264294 w 5375716"/>
                  <a:gd name="connsiteY163" fmla="*/ 502018 h 6716567"/>
                  <a:gd name="connsiteX164" fmla="*/ 5262330 w 5375716"/>
                  <a:gd name="connsiteY164" fmla="*/ 450423 h 6716567"/>
                  <a:gd name="connsiteX165" fmla="*/ 5256461 w 5375716"/>
                  <a:gd name="connsiteY165" fmla="*/ 400158 h 6716567"/>
                  <a:gd name="connsiteX166" fmla="*/ 5247008 w 5375716"/>
                  <a:gd name="connsiteY166" fmla="*/ 351513 h 6716567"/>
                  <a:gd name="connsiteX167" fmla="*/ 5234293 w 5375716"/>
                  <a:gd name="connsiteY167" fmla="*/ 304774 h 6716567"/>
                  <a:gd name="connsiteX168" fmla="*/ 5218639 w 5375716"/>
                  <a:gd name="connsiteY168" fmla="*/ 260230 h 6716567"/>
                  <a:gd name="connsiteX169" fmla="*/ 5200369 w 5375716"/>
                  <a:gd name="connsiteY169" fmla="*/ 218168 h 6716567"/>
                  <a:gd name="connsiteX170" fmla="*/ 5179803 w 5375716"/>
                  <a:gd name="connsiteY170" fmla="*/ 178877 h 6716567"/>
                  <a:gd name="connsiteX171" fmla="*/ 5157265 w 5375716"/>
                  <a:gd name="connsiteY171" fmla="*/ 142643 h 6716567"/>
                  <a:gd name="connsiteX172" fmla="*/ 5133076 w 5375716"/>
                  <a:gd name="connsiteY172" fmla="*/ 109755 h 6716567"/>
                  <a:gd name="connsiteX173" fmla="*/ 5107559 w 5375716"/>
                  <a:gd name="connsiteY173" fmla="*/ 80500 h 6716567"/>
                  <a:gd name="connsiteX174" fmla="*/ 5048107 w 5375716"/>
                  <a:gd name="connsiteY174" fmla="*/ 39780 h 6716567"/>
                  <a:gd name="connsiteX175" fmla="*/ 4990684 w 5375716"/>
                  <a:gd name="connsiteY175" fmla="*/ 13631 h 6716567"/>
                  <a:gd name="connsiteX176" fmla="*/ 4934996 w 5375716"/>
                  <a:gd name="connsiteY176" fmla="*/ 1263 h 6716567"/>
                  <a:gd name="connsiteX177" fmla="*/ 4907711 w 5375716"/>
                  <a:gd name="connsiteY177" fmla="*/ 0 h 6716567"/>
                  <a:gd name="connsiteX0" fmla="*/ 4907711 w 5375716"/>
                  <a:gd name="connsiteY0" fmla="*/ 0 h 6716567"/>
                  <a:gd name="connsiteX1" fmla="*/ 4854073 w 5375716"/>
                  <a:gd name="connsiteY1" fmla="*/ 6819 h 6716567"/>
                  <a:gd name="connsiteX2" fmla="*/ 4801433 w 5375716"/>
                  <a:gd name="connsiteY2" fmla="*/ 25443 h 6716567"/>
                  <a:gd name="connsiteX3" fmla="*/ 4749497 w 5375716"/>
                  <a:gd name="connsiteY3" fmla="*/ 55080 h 6716567"/>
                  <a:gd name="connsiteX4" fmla="*/ 4697969 w 5375716"/>
                  <a:gd name="connsiteY4" fmla="*/ 94940 h 6716567"/>
                  <a:gd name="connsiteX5" fmla="*/ 4646555 w 5375716"/>
                  <a:gd name="connsiteY5" fmla="*/ 144231 h 6716567"/>
                  <a:gd name="connsiteX6" fmla="*/ 4594961 w 5375716"/>
                  <a:gd name="connsiteY6" fmla="*/ 202164 h 6716567"/>
                  <a:gd name="connsiteX7" fmla="*/ 4569004 w 5375716"/>
                  <a:gd name="connsiteY7" fmla="*/ 234124 h 6716567"/>
                  <a:gd name="connsiteX8" fmla="*/ 4542891 w 5375716"/>
                  <a:gd name="connsiteY8" fmla="*/ 267948 h 6716567"/>
                  <a:gd name="connsiteX9" fmla="*/ 4516586 w 5375716"/>
                  <a:gd name="connsiteY9" fmla="*/ 303537 h 6716567"/>
                  <a:gd name="connsiteX10" fmla="*/ 4490052 w 5375716"/>
                  <a:gd name="connsiteY10" fmla="*/ 340792 h 6716567"/>
                  <a:gd name="connsiteX11" fmla="*/ 4463251 w 5375716"/>
                  <a:gd name="connsiteY11" fmla="*/ 379615 h 6716567"/>
                  <a:gd name="connsiteX12" fmla="*/ 4436147 w 5375716"/>
                  <a:gd name="connsiteY12" fmla="*/ 419906 h 6716567"/>
                  <a:gd name="connsiteX13" fmla="*/ 4408704 w 5375716"/>
                  <a:gd name="connsiteY13" fmla="*/ 461567 h 6716567"/>
                  <a:gd name="connsiteX14" fmla="*/ 4380883 w 5375716"/>
                  <a:gd name="connsiteY14" fmla="*/ 504498 h 6716567"/>
                  <a:gd name="connsiteX15" fmla="*/ 4352649 w 5375716"/>
                  <a:gd name="connsiteY15" fmla="*/ 548602 h 6716567"/>
                  <a:gd name="connsiteX16" fmla="*/ 4234842 w 5375716"/>
                  <a:gd name="connsiteY16" fmla="*/ 734762 h 6716567"/>
                  <a:gd name="connsiteX17" fmla="*/ 4172500 w 5375716"/>
                  <a:gd name="connsiteY17" fmla="*/ 832305 h 6716567"/>
                  <a:gd name="connsiteX18" fmla="*/ 4140340 w 5375716"/>
                  <a:gd name="connsiteY18" fmla="*/ 881847 h 6716567"/>
                  <a:gd name="connsiteX19" fmla="*/ 4107471 w 5375716"/>
                  <a:gd name="connsiteY19" fmla="*/ 931770 h 6716567"/>
                  <a:gd name="connsiteX20" fmla="*/ 4073858 w 5375716"/>
                  <a:gd name="connsiteY20" fmla="*/ 981975 h 6716567"/>
                  <a:gd name="connsiteX21" fmla="*/ 4039463 w 5375716"/>
                  <a:gd name="connsiteY21" fmla="*/ 1032365 h 6716567"/>
                  <a:gd name="connsiteX22" fmla="*/ 3999528 w 5375716"/>
                  <a:gd name="connsiteY22" fmla="*/ 1085431 h 6716567"/>
                  <a:gd name="connsiteX23" fmla="*/ 3949861 w 5375716"/>
                  <a:gd name="connsiteY23" fmla="*/ 1143534 h 6716567"/>
                  <a:gd name="connsiteX24" fmla="*/ 3921692 w 5375716"/>
                  <a:gd name="connsiteY24" fmla="*/ 1174319 h 6716567"/>
                  <a:gd name="connsiteX25" fmla="*/ 3891467 w 5375716"/>
                  <a:gd name="connsiteY25" fmla="*/ 1206177 h 6716567"/>
                  <a:gd name="connsiteX26" fmla="*/ 3859311 w 5375716"/>
                  <a:gd name="connsiteY26" fmla="*/ 1239046 h 6716567"/>
                  <a:gd name="connsiteX27" fmla="*/ 3825350 w 5375716"/>
                  <a:gd name="connsiteY27" fmla="*/ 1272863 h 6716567"/>
                  <a:gd name="connsiteX28" fmla="*/ 3789710 w 5375716"/>
                  <a:gd name="connsiteY28" fmla="*/ 1307568 h 6716567"/>
                  <a:gd name="connsiteX29" fmla="*/ 3752516 w 5375716"/>
                  <a:gd name="connsiteY29" fmla="*/ 1343098 h 6716567"/>
                  <a:gd name="connsiteX30" fmla="*/ 3713893 w 5375716"/>
                  <a:gd name="connsiteY30" fmla="*/ 1379390 h 6716567"/>
                  <a:gd name="connsiteX31" fmla="*/ 3673967 w 5375716"/>
                  <a:gd name="connsiteY31" fmla="*/ 1416383 h 6716567"/>
                  <a:gd name="connsiteX32" fmla="*/ 3632865 w 5375716"/>
                  <a:gd name="connsiteY32" fmla="*/ 1454015 h 6716567"/>
                  <a:gd name="connsiteX33" fmla="*/ 3547630 w 5375716"/>
                  <a:gd name="connsiteY33" fmla="*/ 1530947 h 6716567"/>
                  <a:gd name="connsiteX34" fmla="*/ 3459193 w 5375716"/>
                  <a:gd name="connsiteY34" fmla="*/ 1609689 h 6716567"/>
                  <a:gd name="connsiteX35" fmla="*/ 3230685 w 5375716"/>
                  <a:gd name="connsiteY35" fmla="*/ 1811210 h 6716567"/>
                  <a:gd name="connsiteX36" fmla="*/ 3093518 w 5375716"/>
                  <a:gd name="connsiteY36" fmla="*/ 1932840 h 6716567"/>
                  <a:gd name="connsiteX37" fmla="*/ 3004140 w 5375716"/>
                  <a:gd name="connsiteY37" fmla="*/ 2013192 h 6716567"/>
                  <a:gd name="connsiteX38" fmla="*/ 2960448 w 5375716"/>
                  <a:gd name="connsiteY38" fmla="*/ 2052961 h 6716567"/>
                  <a:gd name="connsiteX39" fmla="*/ 2917588 w 5375716"/>
                  <a:gd name="connsiteY39" fmla="*/ 2092377 h 6716567"/>
                  <a:gd name="connsiteX40" fmla="*/ 2875685 w 5375716"/>
                  <a:gd name="connsiteY40" fmla="*/ 2131376 h 6716567"/>
                  <a:gd name="connsiteX41" fmla="*/ 2834866 w 5375716"/>
                  <a:gd name="connsiteY41" fmla="*/ 2169898 h 6716567"/>
                  <a:gd name="connsiteX42" fmla="*/ 2795255 w 5375716"/>
                  <a:gd name="connsiteY42" fmla="*/ 2207880 h 6716567"/>
                  <a:gd name="connsiteX43" fmla="*/ 2756979 w 5375716"/>
                  <a:gd name="connsiteY43" fmla="*/ 2245260 h 6716567"/>
                  <a:gd name="connsiteX44" fmla="*/ 2720162 w 5375716"/>
                  <a:gd name="connsiteY44" fmla="*/ 2281976 h 6716567"/>
                  <a:gd name="connsiteX45" fmla="*/ 2684931 w 5375716"/>
                  <a:gd name="connsiteY45" fmla="*/ 2317966 h 6716567"/>
                  <a:gd name="connsiteX46" fmla="*/ 2651411 w 5375716"/>
                  <a:gd name="connsiteY46" fmla="*/ 2353168 h 6716567"/>
                  <a:gd name="connsiteX47" fmla="*/ 2619727 w 5375716"/>
                  <a:gd name="connsiteY47" fmla="*/ 2387520 h 6716567"/>
                  <a:gd name="connsiteX48" fmla="*/ 2590006 w 5375716"/>
                  <a:gd name="connsiteY48" fmla="*/ 2420960 h 6716567"/>
                  <a:gd name="connsiteX49" fmla="*/ 2562372 w 5375716"/>
                  <a:gd name="connsiteY49" fmla="*/ 2453425 h 6716567"/>
                  <a:gd name="connsiteX50" fmla="*/ 2536951 w 5375716"/>
                  <a:gd name="connsiteY50" fmla="*/ 2484855 h 6716567"/>
                  <a:gd name="connsiteX51" fmla="*/ 2513870 w 5375716"/>
                  <a:gd name="connsiteY51" fmla="*/ 2515186 h 6716567"/>
                  <a:gd name="connsiteX52" fmla="*/ 2475226 w 5375716"/>
                  <a:gd name="connsiteY52" fmla="*/ 2572307 h 6716567"/>
                  <a:gd name="connsiteX53" fmla="*/ 2447444 w 5375716"/>
                  <a:gd name="connsiteY53" fmla="*/ 2624290 h 6716567"/>
                  <a:gd name="connsiteX54" fmla="*/ 2431529 w 5375716"/>
                  <a:gd name="connsiteY54" fmla="*/ 2670639 h 6716567"/>
                  <a:gd name="connsiteX55" fmla="*/ 2193582 w 5375716"/>
                  <a:gd name="connsiteY55" fmla="*/ 3726454 h 6716567"/>
                  <a:gd name="connsiteX56" fmla="*/ 2189366 w 5375716"/>
                  <a:gd name="connsiteY56" fmla="*/ 3741074 h 6716567"/>
                  <a:gd name="connsiteX57" fmla="*/ 2163528 w 5375716"/>
                  <a:gd name="connsiteY57" fmla="*/ 3794371 h 6716567"/>
                  <a:gd name="connsiteX58" fmla="*/ 2135921 w 5375716"/>
                  <a:gd name="connsiteY58" fmla="*/ 3837299 h 6716567"/>
                  <a:gd name="connsiteX59" fmla="*/ 2100575 w 5375716"/>
                  <a:gd name="connsiteY59" fmla="*/ 3885708 h 6716567"/>
                  <a:gd name="connsiteX60" fmla="*/ 2057978 w 5375716"/>
                  <a:gd name="connsiteY60" fmla="*/ 3939226 h 6716567"/>
                  <a:gd name="connsiteX61" fmla="*/ 2008616 w 5375716"/>
                  <a:gd name="connsiteY61" fmla="*/ 3997479 h 6716567"/>
                  <a:gd name="connsiteX62" fmla="*/ 1981551 w 5375716"/>
                  <a:gd name="connsiteY62" fmla="*/ 4028265 h 6716567"/>
                  <a:gd name="connsiteX63" fmla="*/ 1952977 w 5375716"/>
                  <a:gd name="connsiteY63" fmla="*/ 4060094 h 6716567"/>
                  <a:gd name="connsiteX64" fmla="*/ 1922955 w 5375716"/>
                  <a:gd name="connsiteY64" fmla="*/ 4092921 h 6716567"/>
                  <a:gd name="connsiteX65" fmla="*/ 1891546 w 5375716"/>
                  <a:gd name="connsiteY65" fmla="*/ 4126699 h 6716567"/>
                  <a:gd name="connsiteX66" fmla="*/ 1858811 w 5375716"/>
                  <a:gd name="connsiteY66" fmla="*/ 4161381 h 6716567"/>
                  <a:gd name="connsiteX67" fmla="*/ 1824811 w 5375716"/>
                  <a:gd name="connsiteY67" fmla="*/ 4196920 h 6716567"/>
                  <a:gd name="connsiteX68" fmla="*/ 1789607 w 5375716"/>
                  <a:gd name="connsiteY68" fmla="*/ 4233271 h 6716567"/>
                  <a:gd name="connsiteX69" fmla="*/ 1753260 w 5375716"/>
                  <a:gd name="connsiteY69" fmla="*/ 4270385 h 6716567"/>
                  <a:gd name="connsiteX70" fmla="*/ 1715829 w 5375716"/>
                  <a:gd name="connsiteY70" fmla="*/ 4308217 h 6716567"/>
                  <a:gd name="connsiteX71" fmla="*/ 1637964 w 5375716"/>
                  <a:gd name="connsiteY71" fmla="*/ 4385846 h 6716567"/>
                  <a:gd name="connsiteX72" fmla="*/ 1556498 w 5375716"/>
                  <a:gd name="connsiteY72" fmla="*/ 4465786 h 6716567"/>
                  <a:gd name="connsiteX73" fmla="*/ 1471919 w 5375716"/>
                  <a:gd name="connsiteY73" fmla="*/ 4547663 h 6716567"/>
                  <a:gd name="connsiteX74" fmla="*/ 1384713 w 5375716"/>
                  <a:gd name="connsiteY74" fmla="*/ 4631105 h 6716567"/>
                  <a:gd name="connsiteX75" fmla="*/ 1295368 w 5375716"/>
                  <a:gd name="connsiteY75" fmla="*/ 4715738 h 6716567"/>
                  <a:gd name="connsiteX76" fmla="*/ 1204369 w 5375716"/>
                  <a:gd name="connsiteY76" fmla="*/ 4801189 h 6716567"/>
                  <a:gd name="connsiteX77" fmla="*/ 1065836 w 5375716"/>
                  <a:gd name="connsiteY77" fmla="*/ 4930083 h 6716567"/>
                  <a:gd name="connsiteX78" fmla="*/ 926322 w 5375716"/>
                  <a:gd name="connsiteY78" fmla="*/ 5058719 h 6716567"/>
                  <a:gd name="connsiteX79" fmla="*/ 741617 w 5375716"/>
                  <a:gd name="connsiteY79" fmla="*/ 5227657 h 6716567"/>
                  <a:gd name="connsiteX80" fmla="*/ 160641 w 5375716"/>
                  <a:gd name="connsiteY80" fmla="*/ 5754608 h 6716567"/>
                  <a:gd name="connsiteX81" fmla="*/ 0 w 5375716"/>
                  <a:gd name="connsiteY81" fmla="*/ 5901570 h 6716567"/>
                  <a:gd name="connsiteX82" fmla="*/ 24444 w 5375716"/>
                  <a:gd name="connsiteY82" fmla="*/ 5936569 h 6716567"/>
                  <a:gd name="connsiteX83" fmla="*/ 49850 w 5375716"/>
                  <a:gd name="connsiteY83" fmla="*/ 5971855 h 6716567"/>
                  <a:gd name="connsiteX84" fmla="*/ 103682 w 5375716"/>
                  <a:gd name="connsiteY84" fmla="*/ 6043264 h 6716567"/>
                  <a:gd name="connsiteX85" fmla="*/ 173531 w 5375716"/>
                  <a:gd name="connsiteY85" fmla="*/ 6128320 h 6716567"/>
                  <a:gd name="connsiteX86" fmla="*/ 208754 w 5375716"/>
                  <a:gd name="connsiteY86" fmla="*/ 6167518 h 6716567"/>
                  <a:gd name="connsiteX87" fmla="*/ 244139 w 5375716"/>
                  <a:gd name="connsiteY87" fmla="*/ 6204560 h 6716567"/>
                  <a:gd name="connsiteX88" fmla="*/ 351002 w 5375716"/>
                  <a:gd name="connsiteY88" fmla="*/ 6303220 h 6716567"/>
                  <a:gd name="connsiteX89" fmla="*/ 394631 w 5375716"/>
                  <a:gd name="connsiteY89" fmla="*/ 6338244 h 6716567"/>
                  <a:gd name="connsiteX90" fmla="*/ 474106 w 5375716"/>
                  <a:gd name="connsiteY90" fmla="*/ 6394526 h 6716567"/>
                  <a:gd name="connsiteX91" fmla="*/ 910272 w 5375716"/>
                  <a:gd name="connsiteY91" fmla="*/ 6649560 h 6716567"/>
                  <a:gd name="connsiteX92" fmla="*/ 1191082 w 5375716"/>
                  <a:gd name="connsiteY92" fmla="*/ 6716566 h 6716567"/>
                  <a:gd name="connsiteX93" fmla="*/ 1471282 w 5375716"/>
                  <a:gd name="connsiteY93" fmla="*/ 6600365 h 6716567"/>
                  <a:gd name="connsiteX94" fmla="*/ 1880336 w 5375716"/>
                  <a:gd name="connsiteY94" fmla="*/ 6289606 h 6716567"/>
                  <a:gd name="connsiteX95" fmla="*/ 2041707 w 5375716"/>
                  <a:gd name="connsiteY95" fmla="*/ 6043374 h 6716567"/>
                  <a:gd name="connsiteX96" fmla="*/ 2420153 w 5375716"/>
                  <a:gd name="connsiteY96" fmla="*/ 5488398 h 6716567"/>
                  <a:gd name="connsiteX97" fmla="*/ 2857172 w 5375716"/>
                  <a:gd name="connsiteY97" fmla="*/ 4900261 h 6716567"/>
                  <a:gd name="connsiteX98" fmla="*/ 3194265 w 5375716"/>
                  <a:gd name="connsiteY98" fmla="*/ 4554545 h 6716567"/>
                  <a:gd name="connsiteX99" fmla="*/ 3197110 w 5375716"/>
                  <a:gd name="connsiteY99" fmla="*/ 4552805 h 6716567"/>
                  <a:gd name="connsiteX100" fmla="*/ 3389232 w 5375716"/>
                  <a:gd name="connsiteY100" fmla="*/ 4451677 h 6716567"/>
                  <a:gd name="connsiteX101" fmla="*/ 3562294 w 5375716"/>
                  <a:gd name="connsiteY101" fmla="*/ 4338567 h 6716567"/>
                  <a:gd name="connsiteX102" fmla="*/ 3821169 w 5375716"/>
                  <a:gd name="connsiteY102" fmla="*/ 4138529 h 6716567"/>
                  <a:gd name="connsiteX103" fmla="*/ 4165886 w 5375716"/>
                  <a:gd name="connsiteY103" fmla="*/ 3693882 h 6716567"/>
                  <a:gd name="connsiteX104" fmla="*/ 4549216 w 5375716"/>
                  <a:gd name="connsiteY104" fmla="*/ 3237466 h 6716567"/>
                  <a:gd name="connsiteX105" fmla="*/ 4562573 w 5375716"/>
                  <a:gd name="connsiteY105" fmla="*/ 3209403 h 6716567"/>
                  <a:gd name="connsiteX106" fmla="*/ 4583563 w 5375716"/>
                  <a:gd name="connsiteY106" fmla="*/ 3175121 h 6716567"/>
                  <a:gd name="connsiteX107" fmla="*/ 4610881 w 5375716"/>
                  <a:gd name="connsiteY107" fmla="*/ 3135771 h 6716567"/>
                  <a:gd name="connsiteX108" fmla="*/ 4643222 w 5375716"/>
                  <a:gd name="connsiteY108" fmla="*/ 3092503 h 6716567"/>
                  <a:gd name="connsiteX109" fmla="*/ 4679280 w 5375716"/>
                  <a:gd name="connsiteY109" fmla="*/ 3046467 h 6716567"/>
                  <a:gd name="connsiteX110" fmla="*/ 4717750 w 5375716"/>
                  <a:gd name="connsiteY110" fmla="*/ 2998813 h 6716567"/>
                  <a:gd name="connsiteX111" fmla="*/ 4757328 w 5375716"/>
                  <a:gd name="connsiteY111" fmla="*/ 2950692 h 6716567"/>
                  <a:gd name="connsiteX112" fmla="*/ 4834585 w 5375716"/>
                  <a:gd name="connsiteY112" fmla="*/ 2857647 h 6716567"/>
                  <a:gd name="connsiteX113" fmla="*/ 4866386 w 5375716"/>
                  <a:gd name="connsiteY113" fmla="*/ 2818114 h 6716567"/>
                  <a:gd name="connsiteX114" fmla="*/ 4895667 w 5375716"/>
                  <a:gd name="connsiteY114" fmla="*/ 2778926 h 6716567"/>
                  <a:gd name="connsiteX115" fmla="*/ 4922081 w 5375716"/>
                  <a:gd name="connsiteY115" fmla="*/ 2739443 h 6716567"/>
                  <a:gd name="connsiteX116" fmla="*/ 4945279 w 5375716"/>
                  <a:gd name="connsiteY116" fmla="*/ 2699029 h 6716567"/>
                  <a:gd name="connsiteX117" fmla="*/ 4964914 w 5375716"/>
                  <a:gd name="connsiteY117" fmla="*/ 2657044 h 6716567"/>
                  <a:gd name="connsiteX118" fmla="*/ 4980636 w 5375716"/>
                  <a:gd name="connsiteY118" fmla="*/ 2612851 h 6716567"/>
                  <a:gd name="connsiteX119" fmla="*/ 4992099 w 5375716"/>
                  <a:gd name="connsiteY119" fmla="*/ 2565812 h 6716567"/>
                  <a:gd name="connsiteX120" fmla="*/ 4998954 w 5375716"/>
                  <a:gd name="connsiteY120" fmla="*/ 2515288 h 6716567"/>
                  <a:gd name="connsiteX121" fmla="*/ 5000854 w 5375716"/>
                  <a:gd name="connsiteY121" fmla="*/ 2460641 h 6716567"/>
                  <a:gd name="connsiteX122" fmla="*/ 4997450 w 5375716"/>
                  <a:gd name="connsiteY122" fmla="*/ 2401234 h 6716567"/>
                  <a:gd name="connsiteX123" fmla="*/ 4993757 w 5375716"/>
                  <a:gd name="connsiteY123" fmla="*/ 2349134 h 6716567"/>
                  <a:gd name="connsiteX124" fmla="*/ 4994000 w 5375716"/>
                  <a:gd name="connsiteY124" fmla="*/ 2304509 h 6716567"/>
                  <a:gd name="connsiteX125" fmla="*/ 4998492 w 5375716"/>
                  <a:gd name="connsiteY125" fmla="*/ 2265741 h 6716567"/>
                  <a:gd name="connsiteX126" fmla="*/ 5021473 w 5375716"/>
                  <a:gd name="connsiteY126" fmla="*/ 2199293 h 6716567"/>
                  <a:gd name="connsiteX127" fmla="*/ 5065206 w 5375716"/>
                  <a:gd name="connsiteY127" fmla="*/ 2136835 h 6716567"/>
                  <a:gd name="connsiteX128" fmla="*/ 5095637 w 5375716"/>
                  <a:gd name="connsiteY128" fmla="*/ 2103053 h 6716567"/>
                  <a:gd name="connsiteX129" fmla="*/ 5132195 w 5375716"/>
                  <a:gd name="connsiteY129" fmla="*/ 2065410 h 6716567"/>
                  <a:gd name="connsiteX130" fmla="*/ 5224945 w 5375716"/>
                  <a:gd name="connsiteY130" fmla="*/ 1972063 h 6716567"/>
                  <a:gd name="connsiteX131" fmla="*/ 5257279 w 5375716"/>
                  <a:gd name="connsiteY131" fmla="*/ 1935449 h 6716567"/>
                  <a:gd name="connsiteX132" fmla="*/ 5285432 w 5375716"/>
                  <a:gd name="connsiteY132" fmla="*/ 1896218 h 6716567"/>
                  <a:gd name="connsiteX133" fmla="*/ 5309528 w 5375716"/>
                  <a:gd name="connsiteY133" fmla="*/ 1854725 h 6716567"/>
                  <a:gd name="connsiteX134" fmla="*/ 5329688 w 5375716"/>
                  <a:gd name="connsiteY134" fmla="*/ 1811321 h 6716567"/>
                  <a:gd name="connsiteX135" fmla="*/ 5346033 w 5375716"/>
                  <a:gd name="connsiteY135" fmla="*/ 1766359 h 6716567"/>
                  <a:gd name="connsiteX136" fmla="*/ 5358687 w 5375716"/>
                  <a:gd name="connsiteY136" fmla="*/ 1720193 h 6716567"/>
                  <a:gd name="connsiteX137" fmla="*/ 5367771 w 5375716"/>
                  <a:gd name="connsiteY137" fmla="*/ 1673174 h 6716567"/>
                  <a:gd name="connsiteX138" fmla="*/ 5373407 w 5375716"/>
                  <a:gd name="connsiteY138" fmla="*/ 1625657 h 6716567"/>
                  <a:gd name="connsiteX139" fmla="*/ 5375717 w 5375716"/>
                  <a:gd name="connsiteY139" fmla="*/ 1577994 h 6716567"/>
                  <a:gd name="connsiteX140" fmla="*/ 5374823 w 5375716"/>
                  <a:gd name="connsiteY140" fmla="*/ 1530537 h 6716567"/>
                  <a:gd name="connsiteX141" fmla="*/ 5370848 w 5375716"/>
                  <a:gd name="connsiteY141" fmla="*/ 1483639 h 6716567"/>
                  <a:gd name="connsiteX142" fmla="*/ 5363913 w 5375716"/>
                  <a:gd name="connsiteY142" fmla="*/ 1437654 h 6716567"/>
                  <a:gd name="connsiteX143" fmla="*/ 5354141 w 5375716"/>
                  <a:gd name="connsiteY143" fmla="*/ 1392934 h 6716567"/>
                  <a:gd name="connsiteX144" fmla="*/ 5341653 w 5375716"/>
                  <a:gd name="connsiteY144" fmla="*/ 1349832 h 6716567"/>
                  <a:gd name="connsiteX145" fmla="*/ 5326572 w 5375716"/>
                  <a:gd name="connsiteY145" fmla="*/ 1308700 h 6716567"/>
                  <a:gd name="connsiteX146" fmla="*/ 5309019 w 5375716"/>
                  <a:gd name="connsiteY146" fmla="*/ 1269893 h 6716567"/>
                  <a:gd name="connsiteX147" fmla="*/ 5289118 w 5375716"/>
                  <a:gd name="connsiteY147" fmla="*/ 1233761 h 6716567"/>
                  <a:gd name="connsiteX148" fmla="*/ 5258744 w 5375716"/>
                  <a:gd name="connsiteY148" fmla="*/ 1183145 h 6716567"/>
                  <a:gd name="connsiteX149" fmla="*/ 5232740 w 5375716"/>
                  <a:gd name="connsiteY149" fmla="*/ 1137436 h 6716567"/>
                  <a:gd name="connsiteX150" fmla="*/ 5211295 w 5375716"/>
                  <a:gd name="connsiteY150" fmla="*/ 1095237 h 6716567"/>
                  <a:gd name="connsiteX151" fmla="*/ 5194600 w 5375716"/>
                  <a:gd name="connsiteY151" fmla="*/ 1055145 h 6716567"/>
                  <a:gd name="connsiteX152" fmla="*/ 5182844 w 5375716"/>
                  <a:gd name="connsiteY152" fmla="*/ 1015763 h 6716567"/>
                  <a:gd name="connsiteX153" fmla="*/ 5176216 w 5375716"/>
                  <a:gd name="connsiteY153" fmla="*/ 975689 h 6716567"/>
                  <a:gd name="connsiteX154" fmla="*/ 5174907 w 5375716"/>
                  <a:gd name="connsiteY154" fmla="*/ 933524 h 6716567"/>
                  <a:gd name="connsiteX155" fmla="*/ 5179106 w 5375716"/>
                  <a:gd name="connsiteY155" fmla="*/ 887869 h 6716567"/>
                  <a:gd name="connsiteX156" fmla="*/ 5189002 w 5375716"/>
                  <a:gd name="connsiteY156" fmla="*/ 837322 h 6716567"/>
                  <a:gd name="connsiteX157" fmla="*/ 5204786 w 5375716"/>
                  <a:gd name="connsiteY157" fmla="*/ 780485 h 6716567"/>
                  <a:gd name="connsiteX158" fmla="*/ 5226646 w 5375716"/>
                  <a:gd name="connsiteY158" fmla="*/ 715957 h 6716567"/>
                  <a:gd name="connsiteX159" fmla="*/ 5243528 w 5375716"/>
                  <a:gd name="connsiteY159" fmla="*/ 661914 h 6716567"/>
                  <a:gd name="connsiteX160" fmla="*/ 5255215 w 5375716"/>
                  <a:gd name="connsiteY160" fmla="*/ 608052 h 6716567"/>
                  <a:gd name="connsiteX161" fmla="*/ 5262029 w 5375716"/>
                  <a:gd name="connsiteY161" fmla="*/ 554657 h 6716567"/>
                  <a:gd name="connsiteX162" fmla="*/ 5264294 w 5375716"/>
                  <a:gd name="connsiteY162" fmla="*/ 502018 h 6716567"/>
                  <a:gd name="connsiteX163" fmla="*/ 5262330 w 5375716"/>
                  <a:gd name="connsiteY163" fmla="*/ 450423 h 6716567"/>
                  <a:gd name="connsiteX164" fmla="*/ 5256461 w 5375716"/>
                  <a:gd name="connsiteY164" fmla="*/ 400158 h 6716567"/>
                  <a:gd name="connsiteX165" fmla="*/ 5247008 w 5375716"/>
                  <a:gd name="connsiteY165" fmla="*/ 351513 h 6716567"/>
                  <a:gd name="connsiteX166" fmla="*/ 5234293 w 5375716"/>
                  <a:gd name="connsiteY166" fmla="*/ 304774 h 6716567"/>
                  <a:gd name="connsiteX167" fmla="*/ 5218639 w 5375716"/>
                  <a:gd name="connsiteY167" fmla="*/ 260230 h 6716567"/>
                  <a:gd name="connsiteX168" fmla="*/ 5200369 w 5375716"/>
                  <a:gd name="connsiteY168" fmla="*/ 218168 h 6716567"/>
                  <a:gd name="connsiteX169" fmla="*/ 5179803 w 5375716"/>
                  <a:gd name="connsiteY169" fmla="*/ 178877 h 6716567"/>
                  <a:gd name="connsiteX170" fmla="*/ 5157265 w 5375716"/>
                  <a:gd name="connsiteY170" fmla="*/ 142643 h 6716567"/>
                  <a:gd name="connsiteX171" fmla="*/ 5133076 w 5375716"/>
                  <a:gd name="connsiteY171" fmla="*/ 109755 h 6716567"/>
                  <a:gd name="connsiteX172" fmla="*/ 5107559 w 5375716"/>
                  <a:gd name="connsiteY172" fmla="*/ 80500 h 6716567"/>
                  <a:gd name="connsiteX173" fmla="*/ 5048107 w 5375716"/>
                  <a:gd name="connsiteY173" fmla="*/ 39780 h 6716567"/>
                  <a:gd name="connsiteX174" fmla="*/ 4990684 w 5375716"/>
                  <a:gd name="connsiteY174" fmla="*/ 13631 h 6716567"/>
                  <a:gd name="connsiteX175" fmla="*/ 4934996 w 5375716"/>
                  <a:gd name="connsiteY175" fmla="*/ 1263 h 6716567"/>
                  <a:gd name="connsiteX176" fmla="*/ 4907711 w 5375716"/>
                  <a:gd name="connsiteY176" fmla="*/ 0 h 6716567"/>
                  <a:gd name="connsiteX0" fmla="*/ 4907711 w 5375716"/>
                  <a:gd name="connsiteY0" fmla="*/ 0 h 6716567"/>
                  <a:gd name="connsiteX1" fmla="*/ 4854073 w 5375716"/>
                  <a:gd name="connsiteY1" fmla="*/ 6819 h 6716567"/>
                  <a:gd name="connsiteX2" fmla="*/ 4801433 w 5375716"/>
                  <a:gd name="connsiteY2" fmla="*/ 25443 h 6716567"/>
                  <a:gd name="connsiteX3" fmla="*/ 4749497 w 5375716"/>
                  <a:gd name="connsiteY3" fmla="*/ 55080 h 6716567"/>
                  <a:gd name="connsiteX4" fmla="*/ 4697969 w 5375716"/>
                  <a:gd name="connsiteY4" fmla="*/ 94940 h 6716567"/>
                  <a:gd name="connsiteX5" fmla="*/ 4646555 w 5375716"/>
                  <a:gd name="connsiteY5" fmla="*/ 144231 h 6716567"/>
                  <a:gd name="connsiteX6" fmla="*/ 4594961 w 5375716"/>
                  <a:gd name="connsiteY6" fmla="*/ 202164 h 6716567"/>
                  <a:gd name="connsiteX7" fmla="*/ 4569004 w 5375716"/>
                  <a:gd name="connsiteY7" fmla="*/ 234124 h 6716567"/>
                  <a:gd name="connsiteX8" fmla="*/ 4542891 w 5375716"/>
                  <a:gd name="connsiteY8" fmla="*/ 267948 h 6716567"/>
                  <a:gd name="connsiteX9" fmla="*/ 4516586 w 5375716"/>
                  <a:gd name="connsiteY9" fmla="*/ 303537 h 6716567"/>
                  <a:gd name="connsiteX10" fmla="*/ 4490052 w 5375716"/>
                  <a:gd name="connsiteY10" fmla="*/ 340792 h 6716567"/>
                  <a:gd name="connsiteX11" fmla="*/ 4463251 w 5375716"/>
                  <a:gd name="connsiteY11" fmla="*/ 379615 h 6716567"/>
                  <a:gd name="connsiteX12" fmla="*/ 4436147 w 5375716"/>
                  <a:gd name="connsiteY12" fmla="*/ 419906 h 6716567"/>
                  <a:gd name="connsiteX13" fmla="*/ 4408704 w 5375716"/>
                  <a:gd name="connsiteY13" fmla="*/ 461567 h 6716567"/>
                  <a:gd name="connsiteX14" fmla="*/ 4380883 w 5375716"/>
                  <a:gd name="connsiteY14" fmla="*/ 504498 h 6716567"/>
                  <a:gd name="connsiteX15" fmla="*/ 4352649 w 5375716"/>
                  <a:gd name="connsiteY15" fmla="*/ 548602 h 6716567"/>
                  <a:gd name="connsiteX16" fmla="*/ 4234842 w 5375716"/>
                  <a:gd name="connsiteY16" fmla="*/ 734762 h 6716567"/>
                  <a:gd name="connsiteX17" fmla="*/ 4172500 w 5375716"/>
                  <a:gd name="connsiteY17" fmla="*/ 832305 h 6716567"/>
                  <a:gd name="connsiteX18" fmla="*/ 4140340 w 5375716"/>
                  <a:gd name="connsiteY18" fmla="*/ 881847 h 6716567"/>
                  <a:gd name="connsiteX19" fmla="*/ 4107471 w 5375716"/>
                  <a:gd name="connsiteY19" fmla="*/ 931770 h 6716567"/>
                  <a:gd name="connsiteX20" fmla="*/ 4073858 w 5375716"/>
                  <a:gd name="connsiteY20" fmla="*/ 981975 h 6716567"/>
                  <a:gd name="connsiteX21" fmla="*/ 4039463 w 5375716"/>
                  <a:gd name="connsiteY21" fmla="*/ 1032365 h 6716567"/>
                  <a:gd name="connsiteX22" fmla="*/ 3999528 w 5375716"/>
                  <a:gd name="connsiteY22" fmla="*/ 1085431 h 6716567"/>
                  <a:gd name="connsiteX23" fmla="*/ 3949861 w 5375716"/>
                  <a:gd name="connsiteY23" fmla="*/ 1143534 h 6716567"/>
                  <a:gd name="connsiteX24" fmla="*/ 3921692 w 5375716"/>
                  <a:gd name="connsiteY24" fmla="*/ 1174319 h 6716567"/>
                  <a:gd name="connsiteX25" fmla="*/ 3891467 w 5375716"/>
                  <a:gd name="connsiteY25" fmla="*/ 1206177 h 6716567"/>
                  <a:gd name="connsiteX26" fmla="*/ 3859311 w 5375716"/>
                  <a:gd name="connsiteY26" fmla="*/ 1239046 h 6716567"/>
                  <a:gd name="connsiteX27" fmla="*/ 3825350 w 5375716"/>
                  <a:gd name="connsiteY27" fmla="*/ 1272863 h 6716567"/>
                  <a:gd name="connsiteX28" fmla="*/ 3789710 w 5375716"/>
                  <a:gd name="connsiteY28" fmla="*/ 1307568 h 6716567"/>
                  <a:gd name="connsiteX29" fmla="*/ 3752516 w 5375716"/>
                  <a:gd name="connsiteY29" fmla="*/ 1343098 h 6716567"/>
                  <a:gd name="connsiteX30" fmla="*/ 3713893 w 5375716"/>
                  <a:gd name="connsiteY30" fmla="*/ 1379390 h 6716567"/>
                  <a:gd name="connsiteX31" fmla="*/ 3673967 w 5375716"/>
                  <a:gd name="connsiteY31" fmla="*/ 1416383 h 6716567"/>
                  <a:gd name="connsiteX32" fmla="*/ 3632865 w 5375716"/>
                  <a:gd name="connsiteY32" fmla="*/ 1454015 h 6716567"/>
                  <a:gd name="connsiteX33" fmla="*/ 3547630 w 5375716"/>
                  <a:gd name="connsiteY33" fmla="*/ 1530947 h 6716567"/>
                  <a:gd name="connsiteX34" fmla="*/ 3459193 w 5375716"/>
                  <a:gd name="connsiteY34" fmla="*/ 1609689 h 6716567"/>
                  <a:gd name="connsiteX35" fmla="*/ 3230685 w 5375716"/>
                  <a:gd name="connsiteY35" fmla="*/ 1811210 h 6716567"/>
                  <a:gd name="connsiteX36" fmla="*/ 3093518 w 5375716"/>
                  <a:gd name="connsiteY36" fmla="*/ 1932840 h 6716567"/>
                  <a:gd name="connsiteX37" fmla="*/ 3004140 w 5375716"/>
                  <a:gd name="connsiteY37" fmla="*/ 2013192 h 6716567"/>
                  <a:gd name="connsiteX38" fmla="*/ 2960448 w 5375716"/>
                  <a:gd name="connsiteY38" fmla="*/ 2052961 h 6716567"/>
                  <a:gd name="connsiteX39" fmla="*/ 2917588 w 5375716"/>
                  <a:gd name="connsiteY39" fmla="*/ 2092377 h 6716567"/>
                  <a:gd name="connsiteX40" fmla="*/ 2875685 w 5375716"/>
                  <a:gd name="connsiteY40" fmla="*/ 2131376 h 6716567"/>
                  <a:gd name="connsiteX41" fmla="*/ 2834866 w 5375716"/>
                  <a:gd name="connsiteY41" fmla="*/ 2169898 h 6716567"/>
                  <a:gd name="connsiteX42" fmla="*/ 2795255 w 5375716"/>
                  <a:gd name="connsiteY42" fmla="*/ 2207880 h 6716567"/>
                  <a:gd name="connsiteX43" fmla="*/ 2756979 w 5375716"/>
                  <a:gd name="connsiteY43" fmla="*/ 2245260 h 6716567"/>
                  <a:gd name="connsiteX44" fmla="*/ 2720162 w 5375716"/>
                  <a:gd name="connsiteY44" fmla="*/ 2281976 h 6716567"/>
                  <a:gd name="connsiteX45" fmla="*/ 2684931 w 5375716"/>
                  <a:gd name="connsiteY45" fmla="*/ 2317966 h 6716567"/>
                  <a:gd name="connsiteX46" fmla="*/ 2651411 w 5375716"/>
                  <a:gd name="connsiteY46" fmla="*/ 2353168 h 6716567"/>
                  <a:gd name="connsiteX47" fmla="*/ 2619727 w 5375716"/>
                  <a:gd name="connsiteY47" fmla="*/ 2387520 h 6716567"/>
                  <a:gd name="connsiteX48" fmla="*/ 2590006 w 5375716"/>
                  <a:gd name="connsiteY48" fmla="*/ 2420960 h 6716567"/>
                  <a:gd name="connsiteX49" fmla="*/ 2562372 w 5375716"/>
                  <a:gd name="connsiteY49" fmla="*/ 2453425 h 6716567"/>
                  <a:gd name="connsiteX50" fmla="*/ 2536951 w 5375716"/>
                  <a:gd name="connsiteY50" fmla="*/ 2484855 h 6716567"/>
                  <a:gd name="connsiteX51" fmla="*/ 2513870 w 5375716"/>
                  <a:gd name="connsiteY51" fmla="*/ 2515186 h 6716567"/>
                  <a:gd name="connsiteX52" fmla="*/ 2475226 w 5375716"/>
                  <a:gd name="connsiteY52" fmla="*/ 2572307 h 6716567"/>
                  <a:gd name="connsiteX53" fmla="*/ 2447444 w 5375716"/>
                  <a:gd name="connsiteY53" fmla="*/ 2624290 h 6716567"/>
                  <a:gd name="connsiteX54" fmla="*/ 2431529 w 5375716"/>
                  <a:gd name="connsiteY54" fmla="*/ 2670639 h 6716567"/>
                  <a:gd name="connsiteX55" fmla="*/ 2193582 w 5375716"/>
                  <a:gd name="connsiteY55" fmla="*/ 3726454 h 6716567"/>
                  <a:gd name="connsiteX56" fmla="*/ 2189366 w 5375716"/>
                  <a:gd name="connsiteY56" fmla="*/ 3741074 h 6716567"/>
                  <a:gd name="connsiteX57" fmla="*/ 2163528 w 5375716"/>
                  <a:gd name="connsiteY57" fmla="*/ 3794371 h 6716567"/>
                  <a:gd name="connsiteX58" fmla="*/ 2135921 w 5375716"/>
                  <a:gd name="connsiteY58" fmla="*/ 3837299 h 6716567"/>
                  <a:gd name="connsiteX59" fmla="*/ 2100575 w 5375716"/>
                  <a:gd name="connsiteY59" fmla="*/ 3885708 h 6716567"/>
                  <a:gd name="connsiteX60" fmla="*/ 2057978 w 5375716"/>
                  <a:gd name="connsiteY60" fmla="*/ 3939226 h 6716567"/>
                  <a:gd name="connsiteX61" fmla="*/ 2008616 w 5375716"/>
                  <a:gd name="connsiteY61" fmla="*/ 3997479 h 6716567"/>
                  <a:gd name="connsiteX62" fmla="*/ 1981551 w 5375716"/>
                  <a:gd name="connsiteY62" fmla="*/ 4028265 h 6716567"/>
                  <a:gd name="connsiteX63" fmla="*/ 1952977 w 5375716"/>
                  <a:gd name="connsiteY63" fmla="*/ 4060094 h 6716567"/>
                  <a:gd name="connsiteX64" fmla="*/ 1922955 w 5375716"/>
                  <a:gd name="connsiteY64" fmla="*/ 4092921 h 6716567"/>
                  <a:gd name="connsiteX65" fmla="*/ 1891546 w 5375716"/>
                  <a:gd name="connsiteY65" fmla="*/ 4126699 h 6716567"/>
                  <a:gd name="connsiteX66" fmla="*/ 1858811 w 5375716"/>
                  <a:gd name="connsiteY66" fmla="*/ 4161381 h 6716567"/>
                  <a:gd name="connsiteX67" fmla="*/ 1824811 w 5375716"/>
                  <a:gd name="connsiteY67" fmla="*/ 4196920 h 6716567"/>
                  <a:gd name="connsiteX68" fmla="*/ 1789607 w 5375716"/>
                  <a:gd name="connsiteY68" fmla="*/ 4233271 h 6716567"/>
                  <a:gd name="connsiteX69" fmla="*/ 1753260 w 5375716"/>
                  <a:gd name="connsiteY69" fmla="*/ 4270385 h 6716567"/>
                  <a:gd name="connsiteX70" fmla="*/ 1715829 w 5375716"/>
                  <a:gd name="connsiteY70" fmla="*/ 4308217 h 6716567"/>
                  <a:gd name="connsiteX71" fmla="*/ 1637964 w 5375716"/>
                  <a:gd name="connsiteY71" fmla="*/ 4385846 h 6716567"/>
                  <a:gd name="connsiteX72" fmla="*/ 1556498 w 5375716"/>
                  <a:gd name="connsiteY72" fmla="*/ 4465786 h 6716567"/>
                  <a:gd name="connsiteX73" fmla="*/ 1471919 w 5375716"/>
                  <a:gd name="connsiteY73" fmla="*/ 4547663 h 6716567"/>
                  <a:gd name="connsiteX74" fmla="*/ 1384713 w 5375716"/>
                  <a:gd name="connsiteY74" fmla="*/ 4631105 h 6716567"/>
                  <a:gd name="connsiteX75" fmla="*/ 1295368 w 5375716"/>
                  <a:gd name="connsiteY75" fmla="*/ 4715738 h 6716567"/>
                  <a:gd name="connsiteX76" fmla="*/ 1204369 w 5375716"/>
                  <a:gd name="connsiteY76" fmla="*/ 4801189 h 6716567"/>
                  <a:gd name="connsiteX77" fmla="*/ 1065836 w 5375716"/>
                  <a:gd name="connsiteY77" fmla="*/ 4930083 h 6716567"/>
                  <a:gd name="connsiteX78" fmla="*/ 926322 w 5375716"/>
                  <a:gd name="connsiteY78" fmla="*/ 5058719 h 6716567"/>
                  <a:gd name="connsiteX79" fmla="*/ 741617 w 5375716"/>
                  <a:gd name="connsiteY79" fmla="*/ 5227657 h 6716567"/>
                  <a:gd name="connsiteX80" fmla="*/ 0 w 5375716"/>
                  <a:gd name="connsiteY80" fmla="*/ 5901570 h 6716567"/>
                  <a:gd name="connsiteX81" fmla="*/ 24444 w 5375716"/>
                  <a:gd name="connsiteY81" fmla="*/ 5936569 h 6716567"/>
                  <a:gd name="connsiteX82" fmla="*/ 49850 w 5375716"/>
                  <a:gd name="connsiteY82" fmla="*/ 5971855 h 6716567"/>
                  <a:gd name="connsiteX83" fmla="*/ 103682 w 5375716"/>
                  <a:gd name="connsiteY83" fmla="*/ 6043264 h 6716567"/>
                  <a:gd name="connsiteX84" fmla="*/ 173531 w 5375716"/>
                  <a:gd name="connsiteY84" fmla="*/ 6128320 h 6716567"/>
                  <a:gd name="connsiteX85" fmla="*/ 208754 w 5375716"/>
                  <a:gd name="connsiteY85" fmla="*/ 6167518 h 6716567"/>
                  <a:gd name="connsiteX86" fmla="*/ 244139 w 5375716"/>
                  <a:gd name="connsiteY86" fmla="*/ 6204560 h 6716567"/>
                  <a:gd name="connsiteX87" fmla="*/ 351002 w 5375716"/>
                  <a:gd name="connsiteY87" fmla="*/ 6303220 h 6716567"/>
                  <a:gd name="connsiteX88" fmla="*/ 394631 w 5375716"/>
                  <a:gd name="connsiteY88" fmla="*/ 6338244 h 6716567"/>
                  <a:gd name="connsiteX89" fmla="*/ 474106 w 5375716"/>
                  <a:gd name="connsiteY89" fmla="*/ 6394526 h 6716567"/>
                  <a:gd name="connsiteX90" fmla="*/ 910272 w 5375716"/>
                  <a:gd name="connsiteY90" fmla="*/ 6649560 h 6716567"/>
                  <a:gd name="connsiteX91" fmla="*/ 1191082 w 5375716"/>
                  <a:gd name="connsiteY91" fmla="*/ 6716566 h 6716567"/>
                  <a:gd name="connsiteX92" fmla="*/ 1471282 w 5375716"/>
                  <a:gd name="connsiteY92" fmla="*/ 6600365 h 6716567"/>
                  <a:gd name="connsiteX93" fmla="*/ 1880336 w 5375716"/>
                  <a:gd name="connsiteY93" fmla="*/ 6289606 h 6716567"/>
                  <a:gd name="connsiteX94" fmla="*/ 2041707 w 5375716"/>
                  <a:gd name="connsiteY94" fmla="*/ 6043374 h 6716567"/>
                  <a:gd name="connsiteX95" fmla="*/ 2420153 w 5375716"/>
                  <a:gd name="connsiteY95" fmla="*/ 5488398 h 6716567"/>
                  <a:gd name="connsiteX96" fmla="*/ 2857172 w 5375716"/>
                  <a:gd name="connsiteY96" fmla="*/ 4900261 h 6716567"/>
                  <a:gd name="connsiteX97" fmla="*/ 3194265 w 5375716"/>
                  <a:gd name="connsiteY97" fmla="*/ 4554545 h 6716567"/>
                  <a:gd name="connsiteX98" fmla="*/ 3197110 w 5375716"/>
                  <a:gd name="connsiteY98" fmla="*/ 4552805 h 6716567"/>
                  <a:gd name="connsiteX99" fmla="*/ 3389232 w 5375716"/>
                  <a:gd name="connsiteY99" fmla="*/ 4451677 h 6716567"/>
                  <a:gd name="connsiteX100" fmla="*/ 3562294 w 5375716"/>
                  <a:gd name="connsiteY100" fmla="*/ 4338567 h 6716567"/>
                  <a:gd name="connsiteX101" fmla="*/ 3821169 w 5375716"/>
                  <a:gd name="connsiteY101" fmla="*/ 4138529 h 6716567"/>
                  <a:gd name="connsiteX102" fmla="*/ 4165886 w 5375716"/>
                  <a:gd name="connsiteY102" fmla="*/ 3693882 h 6716567"/>
                  <a:gd name="connsiteX103" fmla="*/ 4549216 w 5375716"/>
                  <a:gd name="connsiteY103" fmla="*/ 3237466 h 6716567"/>
                  <a:gd name="connsiteX104" fmla="*/ 4562573 w 5375716"/>
                  <a:gd name="connsiteY104" fmla="*/ 3209403 h 6716567"/>
                  <a:gd name="connsiteX105" fmla="*/ 4583563 w 5375716"/>
                  <a:gd name="connsiteY105" fmla="*/ 3175121 h 6716567"/>
                  <a:gd name="connsiteX106" fmla="*/ 4610881 w 5375716"/>
                  <a:gd name="connsiteY106" fmla="*/ 3135771 h 6716567"/>
                  <a:gd name="connsiteX107" fmla="*/ 4643222 w 5375716"/>
                  <a:gd name="connsiteY107" fmla="*/ 3092503 h 6716567"/>
                  <a:gd name="connsiteX108" fmla="*/ 4679280 w 5375716"/>
                  <a:gd name="connsiteY108" fmla="*/ 3046467 h 6716567"/>
                  <a:gd name="connsiteX109" fmla="*/ 4717750 w 5375716"/>
                  <a:gd name="connsiteY109" fmla="*/ 2998813 h 6716567"/>
                  <a:gd name="connsiteX110" fmla="*/ 4757328 w 5375716"/>
                  <a:gd name="connsiteY110" fmla="*/ 2950692 h 6716567"/>
                  <a:gd name="connsiteX111" fmla="*/ 4834585 w 5375716"/>
                  <a:gd name="connsiteY111" fmla="*/ 2857647 h 6716567"/>
                  <a:gd name="connsiteX112" fmla="*/ 4866386 w 5375716"/>
                  <a:gd name="connsiteY112" fmla="*/ 2818114 h 6716567"/>
                  <a:gd name="connsiteX113" fmla="*/ 4895667 w 5375716"/>
                  <a:gd name="connsiteY113" fmla="*/ 2778926 h 6716567"/>
                  <a:gd name="connsiteX114" fmla="*/ 4922081 w 5375716"/>
                  <a:gd name="connsiteY114" fmla="*/ 2739443 h 6716567"/>
                  <a:gd name="connsiteX115" fmla="*/ 4945279 w 5375716"/>
                  <a:gd name="connsiteY115" fmla="*/ 2699029 h 6716567"/>
                  <a:gd name="connsiteX116" fmla="*/ 4964914 w 5375716"/>
                  <a:gd name="connsiteY116" fmla="*/ 2657044 h 6716567"/>
                  <a:gd name="connsiteX117" fmla="*/ 4980636 w 5375716"/>
                  <a:gd name="connsiteY117" fmla="*/ 2612851 h 6716567"/>
                  <a:gd name="connsiteX118" fmla="*/ 4992099 w 5375716"/>
                  <a:gd name="connsiteY118" fmla="*/ 2565812 h 6716567"/>
                  <a:gd name="connsiteX119" fmla="*/ 4998954 w 5375716"/>
                  <a:gd name="connsiteY119" fmla="*/ 2515288 h 6716567"/>
                  <a:gd name="connsiteX120" fmla="*/ 5000854 w 5375716"/>
                  <a:gd name="connsiteY120" fmla="*/ 2460641 h 6716567"/>
                  <a:gd name="connsiteX121" fmla="*/ 4997450 w 5375716"/>
                  <a:gd name="connsiteY121" fmla="*/ 2401234 h 6716567"/>
                  <a:gd name="connsiteX122" fmla="*/ 4993757 w 5375716"/>
                  <a:gd name="connsiteY122" fmla="*/ 2349134 h 6716567"/>
                  <a:gd name="connsiteX123" fmla="*/ 4994000 w 5375716"/>
                  <a:gd name="connsiteY123" fmla="*/ 2304509 h 6716567"/>
                  <a:gd name="connsiteX124" fmla="*/ 4998492 w 5375716"/>
                  <a:gd name="connsiteY124" fmla="*/ 2265741 h 6716567"/>
                  <a:gd name="connsiteX125" fmla="*/ 5021473 w 5375716"/>
                  <a:gd name="connsiteY125" fmla="*/ 2199293 h 6716567"/>
                  <a:gd name="connsiteX126" fmla="*/ 5065206 w 5375716"/>
                  <a:gd name="connsiteY126" fmla="*/ 2136835 h 6716567"/>
                  <a:gd name="connsiteX127" fmla="*/ 5095637 w 5375716"/>
                  <a:gd name="connsiteY127" fmla="*/ 2103053 h 6716567"/>
                  <a:gd name="connsiteX128" fmla="*/ 5132195 w 5375716"/>
                  <a:gd name="connsiteY128" fmla="*/ 2065410 h 6716567"/>
                  <a:gd name="connsiteX129" fmla="*/ 5224945 w 5375716"/>
                  <a:gd name="connsiteY129" fmla="*/ 1972063 h 6716567"/>
                  <a:gd name="connsiteX130" fmla="*/ 5257279 w 5375716"/>
                  <a:gd name="connsiteY130" fmla="*/ 1935449 h 6716567"/>
                  <a:gd name="connsiteX131" fmla="*/ 5285432 w 5375716"/>
                  <a:gd name="connsiteY131" fmla="*/ 1896218 h 6716567"/>
                  <a:gd name="connsiteX132" fmla="*/ 5309528 w 5375716"/>
                  <a:gd name="connsiteY132" fmla="*/ 1854725 h 6716567"/>
                  <a:gd name="connsiteX133" fmla="*/ 5329688 w 5375716"/>
                  <a:gd name="connsiteY133" fmla="*/ 1811321 h 6716567"/>
                  <a:gd name="connsiteX134" fmla="*/ 5346033 w 5375716"/>
                  <a:gd name="connsiteY134" fmla="*/ 1766359 h 6716567"/>
                  <a:gd name="connsiteX135" fmla="*/ 5358687 w 5375716"/>
                  <a:gd name="connsiteY135" fmla="*/ 1720193 h 6716567"/>
                  <a:gd name="connsiteX136" fmla="*/ 5367771 w 5375716"/>
                  <a:gd name="connsiteY136" fmla="*/ 1673174 h 6716567"/>
                  <a:gd name="connsiteX137" fmla="*/ 5373407 w 5375716"/>
                  <a:gd name="connsiteY137" fmla="*/ 1625657 h 6716567"/>
                  <a:gd name="connsiteX138" fmla="*/ 5375717 w 5375716"/>
                  <a:gd name="connsiteY138" fmla="*/ 1577994 h 6716567"/>
                  <a:gd name="connsiteX139" fmla="*/ 5374823 w 5375716"/>
                  <a:gd name="connsiteY139" fmla="*/ 1530537 h 6716567"/>
                  <a:gd name="connsiteX140" fmla="*/ 5370848 w 5375716"/>
                  <a:gd name="connsiteY140" fmla="*/ 1483639 h 6716567"/>
                  <a:gd name="connsiteX141" fmla="*/ 5363913 w 5375716"/>
                  <a:gd name="connsiteY141" fmla="*/ 1437654 h 6716567"/>
                  <a:gd name="connsiteX142" fmla="*/ 5354141 w 5375716"/>
                  <a:gd name="connsiteY142" fmla="*/ 1392934 h 6716567"/>
                  <a:gd name="connsiteX143" fmla="*/ 5341653 w 5375716"/>
                  <a:gd name="connsiteY143" fmla="*/ 1349832 h 6716567"/>
                  <a:gd name="connsiteX144" fmla="*/ 5326572 w 5375716"/>
                  <a:gd name="connsiteY144" fmla="*/ 1308700 h 6716567"/>
                  <a:gd name="connsiteX145" fmla="*/ 5309019 w 5375716"/>
                  <a:gd name="connsiteY145" fmla="*/ 1269893 h 6716567"/>
                  <a:gd name="connsiteX146" fmla="*/ 5289118 w 5375716"/>
                  <a:gd name="connsiteY146" fmla="*/ 1233761 h 6716567"/>
                  <a:gd name="connsiteX147" fmla="*/ 5258744 w 5375716"/>
                  <a:gd name="connsiteY147" fmla="*/ 1183145 h 6716567"/>
                  <a:gd name="connsiteX148" fmla="*/ 5232740 w 5375716"/>
                  <a:gd name="connsiteY148" fmla="*/ 1137436 h 6716567"/>
                  <a:gd name="connsiteX149" fmla="*/ 5211295 w 5375716"/>
                  <a:gd name="connsiteY149" fmla="*/ 1095237 h 6716567"/>
                  <a:gd name="connsiteX150" fmla="*/ 5194600 w 5375716"/>
                  <a:gd name="connsiteY150" fmla="*/ 1055145 h 6716567"/>
                  <a:gd name="connsiteX151" fmla="*/ 5182844 w 5375716"/>
                  <a:gd name="connsiteY151" fmla="*/ 1015763 h 6716567"/>
                  <a:gd name="connsiteX152" fmla="*/ 5176216 w 5375716"/>
                  <a:gd name="connsiteY152" fmla="*/ 975689 h 6716567"/>
                  <a:gd name="connsiteX153" fmla="*/ 5174907 w 5375716"/>
                  <a:gd name="connsiteY153" fmla="*/ 933524 h 6716567"/>
                  <a:gd name="connsiteX154" fmla="*/ 5179106 w 5375716"/>
                  <a:gd name="connsiteY154" fmla="*/ 887869 h 6716567"/>
                  <a:gd name="connsiteX155" fmla="*/ 5189002 w 5375716"/>
                  <a:gd name="connsiteY155" fmla="*/ 837322 h 6716567"/>
                  <a:gd name="connsiteX156" fmla="*/ 5204786 w 5375716"/>
                  <a:gd name="connsiteY156" fmla="*/ 780485 h 6716567"/>
                  <a:gd name="connsiteX157" fmla="*/ 5226646 w 5375716"/>
                  <a:gd name="connsiteY157" fmla="*/ 715957 h 6716567"/>
                  <a:gd name="connsiteX158" fmla="*/ 5243528 w 5375716"/>
                  <a:gd name="connsiteY158" fmla="*/ 661914 h 6716567"/>
                  <a:gd name="connsiteX159" fmla="*/ 5255215 w 5375716"/>
                  <a:gd name="connsiteY159" fmla="*/ 608052 h 6716567"/>
                  <a:gd name="connsiteX160" fmla="*/ 5262029 w 5375716"/>
                  <a:gd name="connsiteY160" fmla="*/ 554657 h 6716567"/>
                  <a:gd name="connsiteX161" fmla="*/ 5264294 w 5375716"/>
                  <a:gd name="connsiteY161" fmla="*/ 502018 h 6716567"/>
                  <a:gd name="connsiteX162" fmla="*/ 5262330 w 5375716"/>
                  <a:gd name="connsiteY162" fmla="*/ 450423 h 6716567"/>
                  <a:gd name="connsiteX163" fmla="*/ 5256461 w 5375716"/>
                  <a:gd name="connsiteY163" fmla="*/ 400158 h 6716567"/>
                  <a:gd name="connsiteX164" fmla="*/ 5247008 w 5375716"/>
                  <a:gd name="connsiteY164" fmla="*/ 351513 h 6716567"/>
                  <a:gd name="connsiteX165" fmla="*/ 5234293 w 5375716"/>
                  <a:gd name="connsiteY165" fmla="*/ 304774 h 6716567"/>
                  <a:gd name="connsiteX166" fmla="*/ 5218639 w 5375716"/>
                  <a:gd name="connsiteY166" fmla="*/ 260230 h 6716567"/>
                  <a:gd name="connsiteX167" fmla="*/ 5200369 w 5375716"/>
                  <a:gd name="connsiteY167" fmla="*/ 218168 h 6716567"/>
                  <a:gd name="connsiteX168" fmla="*/ 5179803 w 5375716"/>
                  <a:gd name="connsiteY168" fmla="*/ 178877 h 6716567"/>
                  <a:gd name="connsiteX169" fmla="*/ 5157265 w 5375716"/>
                  <a:gd name="connsiteY169" fmla="*/ 142643 h 6716567"/>
                  <a:gd name="connsiteX170" fmla="*/ 5133076 w 5375716"/>
                  <a:gd name="connsiteY170" fmla="*/ 109755 h 6716567"/>
                  <a:gd name="connsiteX171" fmla="*/ 5107559 w 5375716"/>
                  <a:gd name="connsiteY171" fmla="*/ 80500 h 6716567"/>
                  <a:gd name="connsiteX172" fmla="*/ 5048107 w 5375716"/>
                  <a:gd name="connsiteY172" fmla="*/ 39780 h 6716567"/>
                  <a:gd name="connsiteX173" fmla="*/ 4990684 w 5375716"/>
                  <a:gd name="connsiteY173" fmla="*/ 13631 h 6716567"/>
                  <a:gd name="connsiteX174" fmla="*/ 4934996 w 5375716"/>
                  <a:gd name="connsiteY174" fmla="*/ 1263 h 6716567"/>
                  <a:gd name="connsiteX175" fmla="*/ 4907711 w 5375716"/>
                  <a:gd name="connsiteY175" fmla="*/ 0 h 6716567"/>
                  <a:gd name="connsiteX0" fmla="*/ 4907711 w 5375716"/>
                  <a:gd name="connsiteY0" fmla="*/ 0 h 6716567"/>
                  <a:gd name="connsiteX1" fmla="*/ 4854073 w 5375716"/>
                  <a:gd name="connsiteY1" fmla="*/ 6819 h 6716567"/>
                  <a:gd name="connsiteX2" fmla="*/ 4801433 w 5375716"/>
                  <a:gd name="connsiteY2" fmla="*/ 25443 h 6716567"/>
                  <a:gd name="connsiteX3" fmla="*/ 4749497 w 5375716"/>
                  <a:gd name="connsiteY3" fmla="*/ 55080 h 6716567"/>
                  <a:gd name="connsiteX4" fmla="*/ 4697969 w 5375716"/>
                  <a:gd name="connsiteY4" fmla="*/ 94940 h 6716567"/>
                  <a:gd name="connsiteX5" fmla="*/ 4646555 w 5375716"/>
                  <a:gd name="connsiteY5" fmla="*/ 144231 h 6716567"/>
                  <a:gd name="connsiteX6" fmla="*/ 4594961 w 5375716"/>
                  <a:gd name="connsiteY6" fmla="*/ 202164 h 6716567"/>
                  <a:gd name="connsiteX7" fmla="*/ 4569004 w 5375716"/>
                  <a:gd name="connsiteY7" fmla="*/ 234124 h 6716567"/>
                  <a:gd name="connsiteX8" fmla="*/ 4542891 w 5375716"/>
                  <a:gd name="connsiteY8" fmla="*/ 267948 h 6716567"/>
                  <a:gd name="connsiteX9" fmla="*/ 4516586 w 5375716"/>
                  <a:gd name="connsiteY9" fmla="*/ 303537 h 6716567"/>
                  <a:gd name="connsiteX10" fmla="*/ 4490052 w 5375716"/>
                  <a:gd name="connsiteY10" fmla="*/ 340792 h 6716567"/>
                  <a:gd name="connsiteX11" fmla="*/ 4463251 w 5375716"/>
                  <a:gd name="connsiteY11" fmla="*/ 379615 h 6716567"/>
                  <a:gd name="connsiteX12" fmla="*/ 4436147 w 5375716"/>
                  <a:gd name="connsiteY12" fmla="*/ 419906 h 6716567"/>
                  <a:gd name="connsiteX13" fmla="*/ 4408704 w 5375716"/>
                  <a:gd name="connsiteY13" fmla="*/ 461567 h 6716567"/>
                  <a:gd name="connsiteX14" fmla="*/ 4380883 w 5375716"/>
                  <a:gd name="connsiteY14" fmla="*/ 504498 h 6716567"/>
                  <a:gd name="connsiteX15" fmla="*/ 4352649 w 5375716"/>
                  <a:gd name="connsiteY15" fmla="*/ 548602 h 6716567"/>
                  <a:gd name="connsiteX16" fmla="*/ 4234842 w 5375716"/>
                  <a:gd name="connsiteY16" fmla="*/ 734762 h 6716567"/>
                  <a:gd name="connsiteX17" fmla="*/ 4172500 w 5375716"/>
                  <a:gd name="connsiteY17" fmla="*/ 832305 h 6716567"/>
                  <a:gd name="connsiteX18" fmla="*/ 4140340 w 5375716"/>
                  <a:gd name="connsiteY18" fmla="*/ 881847 h 6716567"/>
                  <a:gd name="connsiteX19" fmla="*/ 4107471 w 5375716"/>
                  <a:gd name="connsiteY19" fmla="*/ 931770 h 6716567"/>
                  <a:gd name="connsiteX20" fmla="*/ 4073858 w 5375716"/>
                  <a:gd name="connsiteY20" fmla="*/ 981975 h 6716567"/>
                  <a:gd name="connsiteX21" fmla="*/ 4039463 w 5375716"/>
                  <a:gd name="connsiteY21" fmla="*/ 1032365 h 6716567"/>
                  <a:gd name="connsiteX22" fmla="*/ 3999528 w 5375716"/>
                  <a:gd name="connsiteY22" fmla="*/ 1085431 h 6716567"/>
                  <a:gd name="connsiteX23" fmla="*/ 3949861 w 5375716"/>
                  <a:gd name="connsiteY23" fmla="*/ 1143534 h 6716567"/>
                  <a:gd name="connsiteX24" fmla="*/ 3921692 w 5375716"/>
                  <a:gd name="connsiteY24" fmla="*/ 1174319 h 6716567"/>
                  <a:gd name="connsiteX25" fmla="*/ 3891467 w 5375716"/>
                  <a:gd name="connsiteY25" fmla="*/ 1206177 h 6716567"/>
                  <a:gd name="connsiteX26" fmla="*/ 3859311 w 5375716"/>
                  <a:gd name="connsiteY26" fmla="*/ 1239046 h 6716567"/>
                  <a:gd name="connsiteX27" fmla="*/ 3825350 w 5375716"/>
                  <a:gd name="connsiteY27" fmla="*/ 1272863 h 6716567"/>
                  <a:gd name="connsiteX28" fmla="*/ 3789710 w 5375716"/>
                  <a:gd name="connsiteY28" fmla="*/ 1307568 h 6716567"/>
                  <a:gd name="connsiteX29" fmla="*/ 3752516 w 5375716"/>
                  <a:gd name="connsiteY29" fmla="*/ 1343098 h 6716567"/>
                  <a:gd name="connsiteX30" fmla="*/ 3713893 w 5375716"/>
                  <a:gd name="connsiteY30" fmla="*/ 1379390 h 6716567"/>
                  <a:gd name="connsiteX31" fmla="*/ 3673967 w 5375716"/>
                  <a:gd name="connsiteY31" fmla="*/ 1416383 h 6716567"/>
                  <a:gd name="connsiteX32" fmla="*/ 3632865 w 5375716"/>
                  <a:gd name="connsiteY32" fmla="*/ 1454015 h 6716567"/>
                  <a:gd name="connsiteX33" fmla="*/ 3547630 w 5375716"/>
                  <a:gd name="connsiteY33" fmla="*/ 1530947 h 6716567"/>
                  <a:gd name="connsiteX34" fmla="*/ 3459193 w 5375716"/>
                  <a:gd name="connsiteY34" fmla="*/ 1609689 h 6716567"/>
                  <a:gd name="connsiteX35" fmla="*/ 3230685 w 5375716"/>
                  <a:gd name="connsiteY35" fmla="*/ 1811210 h 6716567"/>
                  <a:gd name="connsiteX36" fmla="*/ 3093518 w 5375716"/>
                  <a:gd name="connsiteY36" fmla="*/ 1932840 h 6716567"/>
                  <a:gd name="connsiteX37" fmla="*/ 3004140 w 5375716"/>
                  <a:gd name="connsiteY37" fmla="*/ 2013192 h 6716567"/>
                  <a:gd name="connsiteX38" fmla="*/ 2960448 w 5375716"/>
                  <a:gd name="connsiteY38" fmla="*/ 2052961 h 6716567"/>
                  <a:gd name="connsiteX39" fmla="*/ 2917588 w 5375716"/>
                  <a:gd name="connsiteY39" fmla="*/ 2092377 h 6716567"/>
                  <a:gd name="connsiteX40" fmla="*/ 2875685 w 5375716"/>
                  <a:gd name="connsiteY40" fmla="*/ 2131376 h 6716567"/>
                  <a:gd name="connsiteX41" fmla="*/ 2834866 w 5375716"/>
                  <a:gd name="connsiteY41" fmla="*/ 2169898 h 6716567"/>
                  <a:gd name="connsiteX42" fmla="*/ 2795255 w 5375716"/>
                  <a:gd name="connsiteY42" fmla="*/ 2207880 h 6716567"/>
                  <a:gd name="connsiteX43" fmla="*/ 2756979 w 5375716"/>
                  <a:gd name="connsiteY43" fmla="*/ 2245260 h 6716567"/>
                  <a:gd name="connsiteX44" fmla="*/ 2720162 w 5375716"/>
                  <a:gd name="connsiteY44" fmla="*/ 2281976 h 6716567"/>
                  <a:gd name="connsiteX45" fmla="*/ 2684931 w 5375716"/>
                  <a:gd name="connsiteY45" fmla="*/ 2317966 h 6716567"/>
                  <a:gd name="connsiteX46" fmla="*/ 2651411 w 5375716"/>
                  <a:gd name="connsiteY46" fmla="*/ 2353168 h 6716567"/>
                  <a:gd name="connsiteX47" fmla="*/ 2619727 w 5375716"/>
                  <a:gd name="connsiteY47" fmla="*/ 2387520 h 6716567"/>
                  <a:gd name="connsiteX48" fmla="*/ 2590006 w 5375716"/>
                  <a:gd name="connsiteY48" fmla="*/ 2420960 h 6716567"/>
                  <a:gd name="connsiteX49" fmla="*/ 2562372 w 5375716"/>
                  <a:gd name="connsiteY49" fmla="*/ 2453425 h 6716567"/>
                  <a:gd name="connsiteX50" fmla="*/ 2536951 w 5375716"/>
                  <a:gd name="connsiteY50" fmla="*/ 2484855 h 6716567"/>
                  <a:gd name="connsiteX51" fmla="*/ 2513870 w 5375716"/>
                  <a:gd name="connsiteY51" fmla="*/ 2515186 h 6716567"/>
                  <a:gd name="connsiteX52" fmla="*/ 2475226 w 5375716"/>
                  <a:gd name="connsiteY52" fmla="*/ 2572307 h 6716567"/>
                  <a:gd name="connsiteX53" fmla="*/ 2447444 w 5375716"/>
                  <a:gd name="connsiteY53" fmla="*/ 2624290 h 6716567"/>
                  <a:gd name="connsiteX54" fmla="*/ 2431529 w 5375716"/>
                  <a:gd name="connsiteY54" fmla="*/ 2670639 h 6716567"/>
                  <a:gd name="connsiteX55" fmla="*/ 2193582 w 5375716"/>
                  <a:gd name="connsiteY55" fmla="*/ 3726454 h 6716567"/>
                  <a:gd name="connsiteX56" fmla="*/ 2189366 w 5375716"/>
                  <a:gd name="connsiteY56" fmla="*/ 3741074 h 6716567"/>
                  <a:gd name="connsiteX57" fmla="*/ 2163528 w 5375716"/>
                  <a:gd name="connsiteY57" fmla="*/ 3794371 h 6716567"/>
                  <a:gd name="connsiteX58" fmla="*/ 2135921 w 5375716"/>
                  <a:gd name="connsiteY58" fmla="*/ 3837299 h 6716567"/>
                  <a:gd name="connsiteX59" fmla="*/ 2100575 w 5375716"/>
                  <a:gd name="connsiteY59" fmla="*/ 3885708 h 6716567"/>
                  <a:gd name="connsiteX60" fmla="*/ 2057978 w 5375716"/>
                  <a:gd name="connsiteY60" fmla="*/ 3939226 h 6716567"/>
                  <a:gd name="connsiteX61" fmla="*/ 2008616 w 5375716"/>
                  <a:gd name="connsiteY61" fmla="*/ 3997479 h 6716567"/>
                  <a:gd name="connsiteX62" fmla="*/ 1981551 w 5375716"/>
                  <a:gd name="connsiteY62" fmla="*/ 4028265 h 6716567"/>
                  <a:gd name="connsiteX63" fmla="*/ 1952977 w 5375716"/>
                  <a:gd name="connsiteY63" fmla="*/ 4060094 h 6716567"/>
                  <a:gd name="connsiteX64" fmla="*/ 1922955 w 5375716"/>
                  <a:gd name="connsiteY64" fmla="*/ 4092921 h 6716567"/>
                  <a:gd name="connsiteX65" fmla="*/ 1891546 w 5375716"/>
                  <a:gd name="connsiteY65" fmla="*/ 4126699 h 6716567"/>
                  <a:gd name="connsiteX66" fmla="*/ 1858811 w 5375716"/>
                  <a:gd name="connsiteY66" fmla="*/ 4161381 h 6716567"/>
                  <a:gd name="connsiteX67" fmla="*/ 1824811 w 5375716"/>
                  <a:gd name="connsiteY67" fmla="*/ 4196920 h 6716567"/>
                  <a:gd name="connsiteX68" fmla="*/ 1789607 w 5375716"/>
                  <a:gd name="connsiteY68" fmla="*/ 4233271 h 6716567"/>
                  <a:gd name="connsiteX69" fmla="*/ 1753260 w 5375716"/>
                  <a:gd name="connsiteY69" fmla="*/ 4270385 h 6716567"/>
                  <a:gd name="connsiteX70" fmla="*/ 1715829 w 5375716"/>
                  <a:gd name="connsiteY70" fmla="*/ 4308217 h 6716567"/>
                  <a:gd name="connsiteX71" fmla="*/ 1637964 w 5375716"/>
                  <a:gd name="connsiteY71" fmla="*/ 4385846 h 6716567"/>
                  <a:gd name="connsiteX72" fmla="*/ 1556498 w 5375716"/>
                  <a:gd name="connsiteY72" fmla="*/ 4465786 h 6716567"/>
                  <a:gd name="connsiteX73" fmla="*/ 1471919 w 5375716"/>
                  <a:gd name="connsiteY73" fmla="*/ 4547663 h 6716567"/>
                  <a:gd name="connsiteX74" fmla="*/ 1384713 w 5375716"/>
                  <a:gd name="connsiteY74" fmla="*/ 4631105 h 6716567"/>
                  <a:gd name="connsiteX75" fmla="*/ 1295368 w 5375716"/>
                  <a:gd name="connsiteY75" fmla="*/ 4715738 h 6716567"/>
                  <a:gd name="connsiteX76" fmla="*/ 1204369 w 5375716"/>
                  <a:gd name="connsiteY76" fmla="*/ 4801189 h 6716567"/>
                  <a:gd name="connsiteX77" fmla="*/ 1065836 w 5375716"/>
                  <a:gd name="connsiteY77" fmla="*/ 4930083 h 6716567"/>
                  <a:gd name="connsiteX78" fmla="*/ 926322 w 5375716"/>
                  <a:gd name="connsiteY78" fmla="*/ 5058719 h 6716567"/>
                  <a:gd name="connsiteX79" fmla="*/ 0 w 5375716"/>
                  <a:gd name="connsiteY79" fmla="*/ 5901570 h 6716567"/>
                  <a:gd name="connsiteX80" fmla="*/ 24444 w 5375716"/>
                  <a:gd name="connsiteY80" fmla="*/ 5936569 h 6716567"/>
                  <a:gd name="connsiteX81" fmla="*/ 49850 w 5375716"/>
                  <a:gd name="connsiteY81" fmla="*/ 5971855 h 6716567"/>
                  <a:gd name="connsiteX82" fmla="*/ 103682 w 5375716"/>
                  <a:gd name="connsiteY82" fmla="*/ 6043264 h 6716567"/>
                  <a:gd name="connsiteX83" fmla="*/ 173531 w 5375716"/>
                  <a:gd name="connsiteY83" fmla="*/ 6128320 h 6716567"/>
                  <a:gd name="connsiteX84" fmla="*/ 208754 w 5375716"/>
                  <a:gd name="connsiteY84" fmla="*/ 6167518 h 6716567"/>
                  <a:gd name="connsiteX85" fmla="*/ 244139 w 5375716"/>
                  <a:gd name="connsiteY85" fmla="*/ 6204560 h 6716567"/>
                  <a:gd name="connsiteX86" fmla="*/ 351002 w 5375716"/>
                  <a:gd name="connsiteY86" fmla="*/ 6303220 h 6716567"/>
                  <a:gd name="connsiteX87" fmla="*/ 394631 w 5375716"/>
                  <a:gd name="connsiteY87" fmla="*/ 6338244 h 6716567"/>
                  <a:gd name="connsiteX88" fmla="*/ 474106 w 5375716"/>
                  <a:gd name="connsiteY88" fmla="*/ 6394526 h 6716567"/>
                  <a:gd name="connsiteX89" fmla="*/ 910272 w 5375716"/>
                  <a:gd name="connsiteY89" fmla="*/ 6649560 h 6716567"/>
                  <a:gd name="connsiteX90" fmla="*/ 1191082 w 5375716"/>
                  <a:gd name="connsiteY90" fmla="*/ 6716566 h 6716567"/>
                  <a:gd name="connsiteX91" fmla="*/ 1471282 w 5375716"/>
                  <a:gd name="connsiteY91" fmla="*/ 6600365 h 6716567"/>
                  <a:gd name="connsiteX92" fmla="*/ 1880336 w 5375716"/>
                  <a:gd name="connsiteY92" fmla="*/ 6289606 h 6716567"/>
                  <a:gd name="connsiteX93" fmla="*/ 2041707 w 5375716"/>
                  <a:gd name="connsiteY93" fmla="*/ 6043374 h 6716567"/>
                  <a:gd name="connsiteX94" fmla="*/ 2420153 w 5375716"/>
                  <a:gd name="connsiteY94" fmla="*/ 5488398 h 6716567"/>
                  <a:gd name="connsiteX95" fmla="*/ 2857172 w 5375716"/>
                  <a:gd name="connsiteY95" fmla="*/ 4900261 h 6716567"/>
                  <a:gd name="connsiteX96" fmla="*/ 3194265 w 5375716"/>
                  <a:gd name="connsiteY96" fmla="*/ 4554545 h 6716567"/>
                  <a:gd name="connsiteX97" fmla="*/ 3197110 w 5375716"/>
                  <a:gd name="connsiteY97" fmla="*/ 4552805 h 6716567"/>
                  <a:gd name="connsiteX98" fmla="*/ 3389232 w 5375716"/>
                  <a:gd name="connsiteY98" fmla="*/ 4451677 h 6716567"/>
                  <a:gd name="connsiteX99" fmla="*/ 3562294 w 5375716"/>
                  <a:gd name="connsiteY99" fmla="*/ 4338567 h 6716567"/>
                  <a:gd name="connsiteX100" fmla="*/ 3821169 w 5375716"/>
                  <a:gd name="connsiteY100" fmla="*/ 4138529 h 6716567"/>
                  <a:gd name="connsiteX101" fmla="*/ 4165886 w 5375716"/>
                  <a:gd name="connsiteY101" fmla="*/ 3693882 h 6716567"/>
                  <a:gd name="connsiteX102" fmla="*/ 4549216 w 5375716"/>
                  <a:gd name="connsiteY102" fmla="*/ 3237466 h 6716567"/>
                  <a:gd name="connsiteX103" fmla="*/ 4562573 w 5375716"/>
                  <a:gd name="connsiteY103" fmla="*/ 3209403 h 6716567"/>
                  <a:gd name="connsiteX104" fmla="*/ 4583563 w 5375716"/>
                  <a:gd name="connsiteY104" fmla="*/ 3175121 h 6716567"/>
                  <a:gd name="connsiteX105" fmla="*/ 4610881 w 5375716"/>
                  <a:gd name="connsiteY105" fmla="*/ 3135771 h 6716567"/>
                  <a:gd name="connsiteX106" fmla="*/ 4643222 w 5375716"/>
                  <a:gd name="connsiteY106" fmla="*/ 3092503 h 6716567"/>
                  <a:gd name="connsiteX107" fmla="*/ 4679280 w 5375716"/>
                  <a:gd name="connsiteY107" fmla="*/ 3046467 h 6716567"/>
                  <a:gd name="connsiteX108" fmla="*/ 4717750 w 5375716"/>
                  <a:gd name="connsiteY108" fmla="*/ 2998813 h 6716567"/>
                  <a:gd name="connsiteX109" fmla="*/ 4757328 w 5375716"/>
                  <a:gd name="connsiteY109" fmla="*/ 2950692 h 6716567"/>
                  <a:gd name="connsiteX110" fmla="*/ 4834585 w 5375716"/>
                  <a:gd name="connsiteY110" fmla="*/ 2857647 h 6716567"/>
                  <a:gd name="connsiteX111" fmla="*/ 4866386 w 5375716"/>
                  <a:gd name="connsiteY111" fmla="*/ 2818114 h 6716567"/>
                  <a:gd name="connsiteX112" fmla="*/ 4895667 w 5375716"/>
                  <a:gd name="connsiteY112" fmla="*/ 2778926 h 6716567"/>
                  <a:gd name="connsiteX113" fmla="*/ 4922081 w 5375716"/>
                  <a:gd name="connsiteY113" fmla="*/ 2739443 h 6716567"/>
                  <a:gd name="connsiteX114" fmla="*/ 4945279 w 5375716"/>
                  <a:gd name="connsiteY114" fmla="*/ 2699029 h 6716567"/>
                  <a:gd name="connsiteX115" fmla="*/ 4964914 w 5375716"/>
                  <a:gd name="connsiteY115" fmla="*/ 2657044 h 6716567"/>
                  <a:gd name="connsiteX116" fmla="*/ 4980636 w 5375716"/>
                  <a:gd name="connsiteY116" fmla="*/ 2612851 h 6716567"/>
                  <a:gd name="connsiteX117" fmla="*/ 4992099 w 5375716"/>
                  <a:gd name="connsiteY117" fmla="*/ 2565812 h 6716567"/>
                  <a:gd name="connsiteX118" fmla="*/ 4998954 w 5375716"/>
                  <a:gd name="connsiteY118" fmla="*/ 2515288 h 6716567"/>
                  <a:gd name="connsiteX119" fmla="*/ 5000854 w 5375716"/>
                  <a:gd name="connsiteY119" fmla="*/ 2460641 h 6716567"/>
                  <a:gd name="connsiteX120" fmla="*/ 4997450 w 5375716"/>
                  <a:gd name="connsiteY120" fmla="*/ 2401234 h 6716567"/>
                  <a:gd name="connsiteX121" fmla="*/ 4993757 w 5375716"/>
                  <a:gd name="connsiteY121" fmla="*/ 2349134 h 6716567"/>
                  <a:gd name="connsiteX122" fmla="*/ 4994000 w 5375716"/>
                  <a:gd name="connsiteY122" fmla="*/ 2304509 h 6716567"/>
                  <a:gd name="connsiteX123" fmla="*/ 4998492 w 5375716"/>
                  <a:gd name="connsiteY123" fmla="*/ 2265741 h 6716567"/>
                  <a:gd name="connsiteX124" fmla="*/ 5021473 w 5375716"/>
                  <a:gd name="connsiteY124" fmla="*/ 2199293 h 6716567"/>
                  <a:gd name="connsiteX125" fmla="*/ 5065206 w 5375716"/>
                  <a:gd name="connsiteY125" fmla="*/ 2136835 h 6716567"/>
                  <a:gd name="connsiteX126" fmla="*/ 5095637 w 5375716"/>
                  <a:gd name="connsiteY126" fmla="*/ 2103053 h 6716567"/>
                  <a:gd name="connsiteX127" fmla="*/ 5132195 w 5375716"/>
                  <a:gd name="connsiteY127" fmla="*/ 2065410 h 6716567"/>
                  <a:gd name="connsiteX128" fmla="*/ 5224945 w 5375716"/>
                  <a:gd name="connsiteY128" fmla="*/ 1972063 h 6716567"/>
                  <a:gd name="connsiteX129" fmla="*/ 5257279 w 5375716"/>
                  <a:gd name="connsiteY129" fmla="*/ 1935449 h 6716567"/>
                  <a:gd name="connsiteX130" fmla="*/ 5285432 w 5375716"/>
                  <a:gd name="connsiteY130" fmla="*/ 1896218 h 6716567"/>
                  <a:gd name="connsiteX131" fmla="*/ 5309528 w 5375716"/>
                  <a:gd name="connsiteY131" fmla="*/ 1854725 h 6716567"/>
                  <a:gd name="connsiteX132" fmla="*/ 5329688 w 5375716"/>
                  <a:gd name="connsiteY132" fmla="*/ 1811321 h 6716567"/>
                  <a:gd name="connsiteX133" fmla="*/ 5346033 w 5375716"/>
                  <a:gd name="connsiteY133" fmla="*/ 1766359 h 6716567"/>
                  <a:gd name="connsiteX134" fmla="*/ 5358687 w 5375716"/>
                  <a:gd name="connsiteY134" fmla="*/ 1720193 h 6716567"/>
                  <a:gd name="connsiteX135" fmla="*/ 5367771 w 5375716"/>
                  <a:gd name="connsiteY135" fmla="*/ 1673174 h 6716567"/>
                  <a:gd name="connsiteX136" fmla="*/ 5373407 w 5375716"/>
                  <a:gd name="connsiteY136" fmla="*/ 1625657 h 6716567"/>
                  <a:gd name="connsiteX137" fmla="*/ 5375717 w 5375716"/>
                  <a:gd name="connsiteY137" fmla="*/ 1577994 h 6716567"/>
                  <a:gd name="connsiteX138" fmla="*/ 5374823 w 5375716"/>
                  <a:gd name="connsiteY138" fmla="*/ 1530537 h 6716567"/>
                  <a:gd name="connsiteX139" fmla="*/ 5370848 w 5375716"/>
                  <a:gd name="connsiteY139" fmla="*/ 1483639 h 6716567"/>
                  <a:gd name="connsiteX140" fmla="*/ 5363913 w 5375716"/>
                  <a:gd name="connsiteY140" fmla="*/ 1437654 h 6716567"/>
                  <a:gd name="connsiteX141" fmla="*/ 5354141 w 5375716"/>
                  <a:gd name="connsiteY141" fmla="*/ 1392934 h 6716567"/>
                  <a:gd name="connsiteX142" fmla="*/ 5341653 w 5375716"/>
                  <a:gd name="connsiteY142" fmla="*/ 1349832 h 6716567"/>
                  <a:gd name="connsiteX143" fmla="*/ 5326572 w 5375716"/>
                  <a:gd name="connsiteY143" fmla="*/ 1308700 h 6716567"/>
                  <a:gd name="connsiteX144" fmla="*/ 5309019 w 5375716"/>
                  <a:gd name="connsiteY144" fmla="*/ 1269893 h 6716567"/>
                  <a:gd name="connsiteX145" fmla="*/ 5289118 w 5375716"/>
                  <a:gd name="connsiteY145" fmla="*/ 1233761 h 6716567"/>
                  <a:gd name="connsiteX146" fmla="*/ 5258744 w 5375716"/>
                  <a:gd name="connsiteY146" fmla="*/ 1183145 h 6716567"/>
                  <a:gd name="connsiteX147" fmla="*/ 5232740 w 5375716"/>
                  <a:gd name="connsiteY147" fmla="*/ 1137436 h 6716567"/>
                  <a:gd name="connsiteX148" fmla="*/ 5211295 w 5375716"/>
                  <a:gd name="connsiteY148" fmla="*/ 1095237 h 6716567"/>
                  <a:gd name="connsiteX149" fmla="*/ 5194600 w 5375716"/>
                  <a:gd name="connsiteY149" fmla="*/ 1055145 h 6716567"/>
                  <a:gd name="connsiteX150" fmla="*/ 5182844 w 5375716"/>
                  <a:gd name="connsiteY150" fmla="*/ 1015763 h 6716567"/>
                  <a:gd name="connsiteX151" fmla="*/ 5176216 w 5375716"/>
                  <a:gd name="connsiteY151" fmla="*/ 975689 h 6716567"/>
                  <a:gd name="connsiteX152" fmla="*/ 5174907 w 5375716"/>
                  <a:gd name="connsiteY152" fmla="*/ 933524 h 6716567"/>
                  <a:gd name="connsiteX153" fmla="*/ 5179106 w 5375716"/>
                  <a:gd name="connsiteY153" fmla="*/ 887869 h 6716567"/>
                  <a:gd name="connsiteX154" fmla="*/ 5189002 w 5375716"/>
                  <a:gd name="connsiteY154" fmla="*/ 837322 h 6716567"/>
                  <a:gd name="connsiteX155" fmla="*/ 5204786 w 5375716"/>
                  <a:gd name="connsiteY155" fmla="*/ 780485 h 6716567"/>
                  <a:gd name="connsiteX156" fmla="*/ 5226646 w 5375716"/>
                  <a:gd name="connsiteY156" fmla="*/ 715957 h 6716567"/>
                  <a:gd name="connsiteX157" fmla="*/ 5243528 w 5375716"/>
                  <a:gd name="connsiteY157" fmla="*/ 661914 h 6716567"/>
                  <a:gd name="connsiteX158" fmla="*/ 5255215 w 5375716"/>
                  <a:gd name="connsiteY158" fmla="*/ 608052 h 6716567"/>
                  <a:gd name="connsiteX159" fmla="*/ 5262029 w 5375716"/>
                  <a:gd name="connsiteY159" fmla="*/ 554657 h 6716567"/>
                  <a:gd name="connsiteX160" fmla="*/ 5264294 w 5375716"/>
                  <a:gd name="connsiteY160" fmla="*/ 502018 h 6716567"/>
                  <a:gd name="connsiteX161" fmla="*/ 5262330 w 5375716"/>
                  <a:gd name="connsiteY161" fmla="*/ 450423 h 6716567"/>
                  <a:gd name="connsiteX162" fmla="*/ 5256461 w 5375716"/>
                  <a:gd name="connsiteY162" fmla="*/ 400158 h 6716567"/>
                  <a:gd name="connsiteX163" fmla="*/ 5247008 w 5375716"/>
                  <a:gd name="connsiteY163" fmla="*/ 351513 h 6716567"/>
                  <a:gd name="connsiteX164" fmla="*/ 5234293 w 5375716"/>
                  <a:gd name="connsiteY164" fmla="*/ 304774 h 6716567"/>
                  <a:gd name="connsiteX165" fmla="*/ 5218639 w 5375716"/>
                  <a:gd name="connsiteY165" fmla="*/ 260230 h 6716567"/>
                  <a:gd name="connsiteX166" fmla="*/ 5200369 w 5375716"/>
                  <a:gd name="connsiteY166" fmla="*/ 218168 h 6716567"/>
                  <a:gd name="connsiteX167" fmla="*/ 5179803 w 5375716"/>
                  <a:gd name="connsiteY167" fmla="*/ 178877 h 6716567"/>
                  <a:gd name="connsiteX168" fmla="*/ 5157265 w 5375716"/>
                  <a:gd name="connsiteY168" fmla="*/ 142643 h 6716567"/>
                  <a:gd name="connsiteX169" fmla="*/ 5133076 w 5375716"/>
                  <a:gd name="connsiteY169" fmla="*/ 109755 h 6716567"/>
                  <a:gd name="connsiteX170" fmla="*/ 5107559 w 5375716"/>
                  <a:gd name="connsiteY170" fmla="*/ 80500 h 6716567"/>
                  <a:gd name="connsiteX171" fmla="*/ 5048107 w 5375716"/>
                  <a:gd name="connsiteY171" fmla="*/ 39780 h 6716567"/>
                  <a:gd name="connsiteX172" fmla="*/ 4990684 w 5375716"/>
                  <a:gd name="connsiteY172" fmla="*/ 13631 h 6716567"/>
                  <a:gd name="connsiteX173" fmla="*/ 4934996 w 5375716"/>
                  <a:gd name="connsiteY173" fmla="*/ 1263 h 6716567"/>
                  <a:gd name="connsiteX174" fmla="*/ 4907711 w 5375716"/>
                  <a:gd name="connsiteY174" fmla="*/ 0 h 6716567"/>
                  <a:gd name="connsiteX0" fmla="*/ 4907711 w 5375716"/>
                  <a:gd name="connsiteY0" fmla="*/ 0 h 6716567"/>
                  <a:gd name="connsiteX1" fmla="*/ 4854073 w 5375716"/>
                  <a:gd name="connsiteY1" fmla="*/ 6819 h 6716567"/>
                  <a:gd name="connsiteX2" fmla="*/ 4801433 w 5375716"/>
                  <a:gd name="connsiteY2" fmla="*/ 25443 h 6716567"/>
                  <a:gd name="connsiteX3" fmla="*/ 4749497 w 5375716"/>
                  <a:gd name="connsiteY3" fmla="*/ 55080 h 6716567"/>
                  <a:gd name="connsiteX4" fmla="*/ 4697969 w 5375716"/>
                  <a:gd name="connsiteY4" fmla="*/ 94940 h 6716567"/>
                  <a:gd name="connsiteX5" fmla="*/ 4646555 w 5375716"/>
                  <a:gd name="connsiteY5" fmla="*/ 144231 h 6716567"/>
                  <a:gd name="connsiteX6" fmla="*/ 4594961 w 5375716"/>
                  <a:gd name="connsiteY6" fmla="*/ 202164 h 6716567"/>
                  <a:gd name="connsiteX7" fmla="*/ 4569004 w 5375716"/>
                  <a:gd name="connsiteY7" fmla="*/ 234124 h 6716567"/>
                  <a:gd name="connsiteX8" fmla="*/ 4542891 w 5375716"/>
                  <a:gd name="connsiteY8" fmla="*/ 267948 h 6716567"/>
                  <a:gd name="connsiteX9" fmla="*/ 4516586 w 5375716"/>
                  <a:gd name="connsiteY9" fmla="*/ 303537 h 6716567"/>
                  <a:gd name="connsiteX10" fmla="*/ 4490052 w 5375716"/>
                  <a:gd name="connsiteY10" fmla="*/ 340792 h 6716567"/>
                  <a:gd name="connsiteX11" fmla="*/ 4463251 w 5375716"/>
                  <a:gd name="connsiteY11" fmla="*/ 379615 h 6716567"/>
                  <a:gd name="connsiteX12" fmla="*/ 4436147 w 5375716"/>
                  <a:gd name="connsiteY12" fmla="*/ 419906 h 6716567"/>
                  <a:gd name="connsiteX13" fmla="*/ 4408704 w 5375716"/>
                  <a:gd name="connsiteY13" fmla="*/ 461567 h 6716567"/>
                  <a:gd name="connsiteX14" fmla="*/ 4380883 w 5375716"/>
                  <a:gd name="connsiteY14" fmla="*/ 504498 h 6716567"/>
                  <a:gd name="connsiteX15" fmla="*/ 4352649 w 5375716"/>
                  <a:gd name="connsiteY15" fmla="*/ 548602 h 6716567"/>
                  <a:gd name="connsiteX16" fmla="*/ 4234842 w 5375716"/>
                  <a:gd name="connsiteY16" fmla="*/ 734762 h 6716567"/>
                  <a:gd name="connsiteX17" fmla="*/ 4172500 w 5375716"/>
                  <a:gd name="connsiteY17" fmla="*/ 832305 h 6716567"/>
                  <a:gd name="connsiteX18" fmla="*/ 4140340 w 5375716"/>
                  <a:gd name="connsiteY18" fmla="*/ 881847 h 6716567"/>
                  <a:gd name="connsiteX19" fmla="*/ 4107471 w 5375716"/>
                  <a:gd name="connsiteY19" fmla="*/ 931770 h 6716567"/>
                  <a:gd name="connsiteX20" fmla="*/ 4073858 w 5375716"/>
                  <a:gd name="connsiteY20" fmla="*/ 981975 h 6716567"/>
                  <a:gd name="connsiteX21" fmla="*/ 4039463 w 5375716"/>
                  <a:gd name="connsiteY21" fmla="*/ 1032365 h 6716567"/>
                  <a:gd name="connsiteX22" fmla="*/ 3999528 w 5375716"/>
                  <a:gd name="connsiteY22" fmla="*/ 1085431 h 6716567"/>
                  <a:gd name="connsiteX23" fmla="*/ 3949861 w 5375716"/>
                  <a:gd name="connsiteY23" fmla="*/ 1143534 h 6716567"/>
                  <a:gd name="connsiteX24" fmla="*/ 3921692 w 5375716"/>
                  <a:gd name="connsiteY24" fmla="*/ 1174319 h 6716567"/>
                  <a:gd name="connsiteX25" fmla="*/ 3891467 w 5375716"/>
                  <a:gd name="connsiteY25" fmla="*/ 1206177 h 6716567"/>
                  <a:gd name="connsiteX26" fmla="*/ 3859311 w 5375716"/>
                  <a:gd name="connsiteY26" fmla="*/ 1239046 h 6716567"/>
                  <a:gd name="connsiteX27" fmla="*/ 3825350 w 5375716"/>
                  <a:gd name="connsiteY27" fmla="*/ 1272863 h 6716567"/>
                  <a:gd name="connsiteX28" fmla="*/ 3789710 w 5375716"/>
                  <a:gd name="connsiteY28" fmla="*/ 1307568 h 6716567"/>
                  <a:gd name="connsiteX29" fmla="*/ 3752516 w 5375716"/>
                  <a:gd name="connsiteY29" fmla="*/ 1343098 h 6716567"/>
                  <a:gd name="connsiteX30" fmla="*/ 3713893 w 5375716"/>
                  <a:gd name="connsiteY30" fmla="*/ 1379390 h 6716567"/>
                  <a:gd name="connsiteX31" fmla="*/ 3673967 w 5375716"/>
                  <a:gd name="connsiteY31" fmla="*/ 1416383 h 6716567"/>
                  <a:gd name="connsiteX32" fmla="*/ 3632865 w 5375716"/>
                  <a:gd name="connsiteY32" fmla="*/ 1454015 h 6716567"/>
                  <a:gd name="connsiteX33" fmla="*/ 3547630 w 5375716"/>
                  <a:gd name="connsiteY33" fmla="*/ 1530947 h 6716567"/>
                  <a:gd name="connsiteX34" fmla="*/ 3459193 w 5375716"/>
                  <a:gd name="connsiteY34" fmla="*/ 1609689 h 6716567"/>
                  <a:gd name="connsiteX35" fmla="*/ 3230685 w 5375716"/>
                  <a:gd name="connsiteY35" fmla="*/ 1811210 h 6716567"/>
                  <a:gd name="connsiteX36" fmla="*/ 3093518 w 5375716"/>
                  <a:gd name="connsiteY36" fmla="*/ 1932840 h 6716567"/>
                  <a:gd name="connsiteX37" fmla="*/ 3004140 w 5375716"/>
                  <a:gd name="connsiteY37" fmla="*/ 2013192 h 6716567"/>
                  <a:gd name="connsiteX38" fmla="*/ 2960448 w 5375716"/>
                  <a:gd name="connsiteY38" fmla="*/ 2052961 h 6716567"/>
                  <a:gd name="connsiteX39" fmla="*/ 2917588 w 5375716"/>
                  <a:gd name="connsiteY39" fmla="*/ 2092377 h 6716567"/>
                  <a:gd name="connsiteX40" fmla="*/ 2875685 w 5375716"/>
                  <a:gd name="connsiteY40" fmla="*/ 2131376 h 6716567"/>
                  <a:gd name="connsiteX41" fmla="*/ 2834866 w 5375716"/>
                  <a:gd name="connsiteY41" fmla="*/ 2169898 h 6716567"/>
                  <a:gd name="connsiteX42" fmla="*/ 2795255 w 5375716"/>
                  <a:gd name="connsiteY42" fmla="*/ 2207880 h 6716567"/>
                  <a:gd name="connsiteX43" fmla="*/ 2756979 w 5375716"/>
                  <a:gd name="connsiteY43" fmla="*/ 2245260 h 6716567"/>
                  <a:gd name="connsiteX44" fmla="*/ 2720162 w 5375716"/>
                  <a:gd name="connsiteY44" fmla="*/ 2281976 h 6716567"/>
                  <a:gd name="connsiteX45" fmla="*/ 2684931 w 5375716"/>
                  <a:gd name="connsiteY45" fmla="*/ 2317966 h 6716567"/>
                  <a:gd name="connsiteX46" fmla="*/ 2651411 w 5375716"/>
                  <a:gd name="connsiteY46" fmla="*/ 2353168 h 6716567"/>
                  <a:gd name="connsiteX47" fmla="*/ 2619727 w 5375716"/>
                  <a:gd name="connsiteY47" fmla="*/ 2387520 h 6716567"/>
                  <a:gd name="connsiteX48" fmla="*/ 2590006 w 5375716"/>
                  <a:gd name="connsiteY48" fmla="*/ 2420960 h 6716567"/>
                  <a:gd name="connsiteX49" fmla="*/ 2562372 w 5375716"/>
                  <a:gd name="connsiteY49" fmla="*/ 2453425 h 6716567"/>
                  <a:gd name="connsiteX50" fmla="*/ 2536951 w 5375716"/>
                  <a:gd name="connsiteY50" fmla="*/ 2484855 h 6716567"/>
                  <a:gd name="connsiteX51" fmla="*/ 2513870 w 5375716"/>
                  <a:gd name="connsiteY51" fmla="*/ 2515186 h 6716567"/>
                  <a:gd name="connsiteX52" fmla="*/ 2475226 w 5375716"/>
                  <a:gd name="connsiteY52" fmla="*/ 2572307 h 6716567"/>
                  <a:gd name="connsiteX53" fmla="*/ 2447444 w 5375716"/>
                  <a:gd name="connsiteY53" fmla="*/ 2624290 h 6716567"/>
                  <a:gd name="connsiteX54" fmla="*/ 2431529 w 5375716"/>
                  <a:gd name="connsiteY54" fmla="*/ 2670639 h 6716567"/>
                  <a:gd name="connsiteX55" fmla="*/ 2193582 w 5375716"/>
                  <a:gd name="connsiteY55" fmla="*/ 3726454 h 6716567"/>
                  <a:gd name="connsiteX56" fmla="*/ 2189366 w 5375716"/>
                  <a:gd name="connsiteY56" fmla="*/ 3741074 h 6716567"/>
                  <a:gd name="connsiteX57" fmla="*/ 2163528 w 5375716"/>
                  <a:gd name="connsiteY57" fmla="*/ 3794371 h 6716567"/>
                  <a:gd name="connsiteX58" fmla="*/ 2135921 w 5375716"/>
                  <a:gd name="connsiteY58" fmla="*/ 3837299 h 6716567"/>
                  <a:gd name="connsiteX59" fmla="*/ 2100575 w 5375716"/>
                  <a:gd name="connsiteY59" fmla="*/ 3885708 h 6716567"/>
                  <a:gd name="connsiteX60" fmla="*/ 2057978 w 5375716"/>
                  <a:gd name="connsiteY60" fmla="*/ 3939226 h 6716567"/>
                  <a:gd name="connsiteX61" fmla="*/ 2008616 w 5375716"/>
                  <a:gd name="connsiteY61" fmla="*/ 3997479 h 6716567"/>
                  <a:gd name="connsiteX62" fmla="*/ 1981551 w 5375716"/>
                  <a:gd name="connsiteY62" fmla="*/ 4028265 h 6716567"/>
                  <a:gd name="connsiteX63" fmla="*/ 1952977 w 5375716"/>
                  <a:gd name="connsiteY63" fmla="*/ 4060094 h 6716567"/>
                  <a:gd name="connsiteX64" fmla="*/ 1922955 w 5375716"/>
                  <a:gd name="connsiteY64" fmla="*/ 4092921 h 6716567"/>
                  <a:gd name="connsiteX65" fmla="*/ 1891546 w 5375716"/>
                  <a:gd name="connsiteY65" fmla="*/ 4126699 h 6716567"/>
                  <a:gd name="connsiteX66" fmla="*/ 1858811 w 5375716"/>
                  <a:gd name="connsiteY66" fmla="*/ 4161381 h 6716567"/>
                  <a:gd name="connsiteX67" fmla="*/ 1824811 w 5375716"/>
                  <a:gd name="connsiteY67" fmla="*/ 4196920 h 6716567"/>
                  <a:gd name="connsiteX68" fmla="*/ 1789607 w 5375716"/>
                  <a:gd name="connsiteY68" fmla="*/ 4233271 h 6716567"/>
                  <a:gd name="connsiteX69" fmla="*/ 1753260 w 5375716"/>
                  <a:gd name="connsiteY69" fmla="*/ 4270385 h 6716567"/>
                  <a:gd name="connsiteX70" fmla="*/ 1715829 w 5375716"/>
                  <a:gd name="connsiteY70" fmla="*/ 4308217 h 6716567"/>
                  <a:gd name="connsiteX71" fmla="*/ 1637964 w 5375716"/>
                  <a:gd name="connsiteY71" fmla="*/ 4385846 h 6716567"/>
                  <a:gd name="connsiteX72" fmla="*/ 1556498 w 5375716"/>
                  <a:gd name="connsiteY72" fmla="*/ 4465786 h 6716567"/>
                  <a:gd name="connsiteX73" fmla="*/ 1471919 w 5375716"/>
                  <a:gd name="connsiteY73" fmla="*/ 4547663 h 6716567"/>
                  <a:gd name="connsiteX74" fmla="*/ 1384713 w 5375716"/>
                  <a:gd name="connsiteY74" fmla="*/ 4631105 h 6716567"/>
                  <a:gd name="connsiteX75" fmla="*/ 1295368 w 5375716"/>
                  <a:gd name="connsiteY75" fmla="*/ 4715738 h 6716567"/>
                  <a:gd name="connsiteX76" fmla="*/ 1204369 w 5375716"/>
                  <a:gd name="connsiteY76" fmla="*/ 4801189 h 6716567"/>
                  <a:gd name="connsiteX77" fmla="*/ 1065836 w 5375716"/>
                  <a:gd name="connsiteY77" fmla="*/ 4930083 h 6716567"/>
                  <a:gd name="connsiteX78" fmla="*/ 0 w 5375716"/>
                  <a:gd name="connsiteY78" fmla="*/ 5901570 h 6716567"/>
                  <a:gd name="connsiteX79" fmla="*/ 24444 w 5375716"/>
                  <a:gd name="connsiteY79" fmla="*/ 5936569 h 6716567"/>
                  <a:gd name="connsiteX80" fmla="*/ 49850 w 5375716"/>
                  <a:gd name="connsiteY80" fmla="*/ 5971855 h 6716567"/>
                  <a:gd name="connsiteX81" fmla="*/ 103682 w 5375716"/>
                  <a:gd name="connsiteY81" fmla="*/ 6043264 h 6716567"/>
                  <a:gd name="connsiteX82" fmla="*/ 173531 w 5375716"/>
                  <a:gd name="connsiteY82" fmla="*/ 6128320 h 6716567"/>
                  <a:gd name="connsiteX83" fmla="*/ 208754 w 5375716"/>
                  <a:gd name="connsiteY83" fmla="*/ 6167518 h 6716567"/>
                  <a:gd name="connsiteX84" fmla="*/ 244139 w 5375716"/>
                  <a:gd name="connsiteY84" fmla="*/ 6204560 h 6716567"/>
                  <a:gd name="connsiteX85" fmla="*/ 351002 w 5375716"/>
                  <a:gd name="connsiteY85" fmla="*/ 6303220 h 6716567"/>
                  <a:gd name="connsiteX86" fmla="*/ 394631 w 5375716"/>
                  <a:gd name="connsiteY86" fmla="*/ 6338244 h 6716567"/>
                  <a:gd name="connsiteX87" fmla="*/ 474106 w 5375716"/>
                  <a:gd name="connsiteY87" fmla="*/ 6394526 h 6716567"/>
                  <a:gd name="connsiteX88" fmla="*/ 910272 w 5375716"/>
                  <a:gd name="connsiteY88" fmla="*/ 6649560 h 6716567"/>
                  <a:gd name="connsiteX89" fmla="*/ 1191082 w 5375716"/>
                  <a:gd name="connsiteY89" fmla="*/ 6716566 h 6716567"/>
                  <a:gd name="connsiteX90" fmla="*/ 1471282 w 5375716"/>
                  <a:gd name="connsiteY90" fmla="*/ 6600365 h 6716567"/>
                  <a:gd name="connsiteX91" fmla="*/ 1880336 w 5375716"/>
                  <a:gd name="connsiteY91" fmla="*/ 6289606 h 6716567"/>
                  <a:gd name="connsiteX92" fmla="*/ 2041707 w 5375716"/>
                  <a:gd name="connsiteY92" fmla="*/ 6043374 h 6716567"/>
                  <a:gd name="connsiteX93" fmla="*/ 2420153 w 5375716"/>
                  <a:gd name="connsiteY93" fmla="*/ 5488398 h 6716567"/>
                  <a:gd name="connsiteX94" fmla="*/ 2857172 w 5375716"/>
                  <a:gd name="connsiteY94" fmla="*/ 4900261 h 6716567"/>
                  <a:gd name="connsiteX95" fmla="*/ 3194265 w 5375716"/>
                  <a:gd name="connsiteY95" fmla="*/ 4554545 h 6716567"/>
                  <a:gd name="connsiteX96" fmla="*/ 3197110 w 5375716"/>
                  <a:gd name="connsiteY96" fmla="*/ 4552805 h 6716567"/>
                  <a:gd name="connsiteX97" fmla="*/ 3389232 w 5375716"/>
                  <a:gd name="connsiteY97" fmla="*/ 4451677 h 6716567"/>
                  <a:gd name="connsiteX98" fmla="*/ 3562294 w 5375716"/>
                  <a:gd name="connsiteY98" fmla="*/ 4338567 h 6716567"/>
                  <a:gd name="connsiteX99" fmla="*/ 3821169 w 5375716"/>
                  <a:gd name="connsiteY99" fmla="*/ 4138529 h 6716567"/>
                  <a:gd name="connsiteX100" fmla="*/ 4165886 w 5375716"/>
                  <a:gd name="connsiteY100" fmla="*/ 3693882 h 6716567"/>
                  <a:gd name="connsiteX101" fmla="*/ 4549216 w 5375716"/>
                  <a:gd name="connsiteY101" fmla="*/ 3237466 h 6716567"/>
                  <a:gd name="connsiteX102" fmla="*/ 4562573 w 5375716"/>
                  <a:gd name="connsiteY102" fmla="*/ 3209403 h 6716567"/>
                  <a:gd name="connsiteX103" fmla="*/ 4583563 w 5375716"/>
                  <a:gd name="connsiteY103" fmla="*/ 3175121 h 6716567"/>
                  <a:gd name="connsiteX104" fmla="*/ 4610881 w 5375716"/>
                  <a:gd name="connsiteY104" fmla="*/ 3135771 h 6716567"/>
                  <a:gd name="connsiteX105" fmla="*/ 4643222 w 5375716"/>
                  <a:gd name="connsiteY105" fmla="*/ 3092503 h 6716567"/>
                  <a:gd name="connsiteX106" fmla="*/ 4679280 w 5375716"/>
                  <a:gd name="connsiteY106" fmla="*/ 3046467 h 6716567"/>
                  <a:gd name="connsiteX107" fmla="*/ 4717750 w 5375716"/>
                  <a:gd name="connsiteY107" fmla="*/ 2998813 h 6716567"/>
                  <a:gd name="connsiteX108" fmla="*/ 4757328 w 5375716"/>
                  <a:gd name="connsiteY108" fmla="*/ 2950692 h 6716567"/>
                  <a:gd name="connsiteX109" fmla="*/ 4834585 w 5375716"/>
                  <a:gd name="connsiteY109" fmla="*/ 2857647 h 6716567"/>
                  <a:gd name="connsiteX110" fmla="*/ 4866386 w 5375716"/>
                  <a:gd name="connsiteY110" fmla="*/ 2818114 h 6716567"/>
                  <a:gd name="connsiteX111" fmla="*/ 4895667 w 5375716"/>
                  <a:gd name="connsiteY111" fmla="*/ 2778926 h 6716567"/>
                  <a:gd name="connsiteX112" fmla="*/ 4922081 w 5375716"/>
                  <a:gd name="connsiteY112" fmla="*/ 2739443 h 6716567"/>
                  <a:gd name="connsiteX113" fmla="*/ 4945279 w 5375716"/>
                  <a:gd name="connsiteY113" fmla="*/ 2699029 h 6716567"/>
                  <a:gd name="connsiteX114" fmla="*/ 4964914 w 5375716"/>
                  <a:gd name="connsiteY114" fmla="*/ 2657044 h 6716567"/>
                  <a:gd name="connsiteX115" fmla="*/ 4980636 w 5375716"/>
                  <a:gd name="connsiteY115" fmla="*/ 2612851 h 6716567"/>
                  <a:gd name="connsiteX116" fmla="*/ 4992099 w 5375716"/>
                  <a:gd name="connsiteY116" fmla="*/ 2565812 h 6716567"/>
                  <a:gd name="connsiteX117" fmla="*/ 4998954 w 5375716"/>
                  <a:gd name="connsiteY117" fmla="*/ 2515288 h 6716567"/>
                  <a:gd name="connsiteX118" fmla="*/ 5000854 w 5375716"/>
                  <a:gd name="connsiteY118" fmla="*/ 2460641 h 6716567"/>
                  <a:gd name="connsiteX119" fmla="*/ 4997450 w 5375716"/>
                  <a:gd name="connsiteY119" fmla="*/ 2401234 h 6716567"/>
                  <a:gd name="connsiteX120" fmla="*/ 4993757 w 5375716"/>
                  <a:gd name="connsiteY120" fmla="*/ 2349134 h 6716567"/>
                  <a:gd name="connsiteX121" fmla="*/ 4994000 w 5375716"/>
                  <a:gd name="connsiteY121" fmla="*/ 2304509 h 6716567"/>
                  <a:gd name="connsiteX122" fmla="*/ 4998492 w 5375716"/>
                  <a:gd name="connsiteY122" fmla="*/ 2265741 h 6716567"/>
                  <a:gd name="connsiteX123" fmla="*/ 5021473 w 5375716"/>
                  <a:gd name="connsiteY123" fmla="*/ 2199293 h 6716567"/>
                  <a:gd name="connsiteX124" fmla="*/ 5065206 w 5375716"/>
                  <a:gd name="connsiteY124" fmla="*/ 2136835 h 6716567"/>
                  <a:gd name="connsiteX125" fmla="*/ 5095637 w 5375716"/>
                  <a:gd name="connsiteY125" fmla="*/ 2103053 h 6716567"/>
                  <a:gd name="connsiteX126" fmla="*/ 5132195 w 5375716"/>
                  <a:gd name="connsiteY126" fmla="*/ 2065410 h 6716567"/>
                  <a:gd name="connsiteX127" fmla="*/ 5224945 w 5375716"/>
                  <a:gd name="connsiteY127" fmla="*/ 1972063 h 6716567"/>
                  <a:gd name="connsiteX128" fmla="*/ 5257279 w 5375716"/>
                  <a:gd name="connsiteY128" fmla="*/ 1935449 h 6716567"/>
                  <a:gd name="connsiteX129" fmla="*/ 5285432 w 5375716"/>
                  <a:gd name="connsiteY129" fmla="*/ 1896218 h 6716567"/>
                  <a:gd name="connsiteX130" fmla="*/ 5309528 w 5375716"/>
                  <a:gd name="connsiteY130" fmla="*/ 1854725 h 6716567"/>
                  <a:gd name="connsiteX131" fmla="*/ 5329688 w 5375716"/>
                  <a:gd name="connsiteY131" fmla="*/ 1811321 h 6716567"/>
                  <a:gd name="connsiteX132" fmla="*/ 5346033 w 5375716"/>
                  <a:gd name="connsiteY132" fmla="*/ 1766359 h 6716567"/>
                  <a:gd name="connsiteX133" fmla="*/ 5358687 w 5375716"/>
                  <a:gd name="connsiteY133" fmla="*/ 1720193 h 6716567"/>
                  <a:gd name="connsiteX134" fmla="*/ 5367771 w 5375716"/>
                  <a:gd name="connsiteY134" fmla="*/ 1673174 h 6716567"/>
                  <a:gd name="connsiteX135" fmla="*/ 5373407 w 5375716"/>
                  <a:gd name="connsiteY135" fmla="*/ 1625657 h 6716567"/>
                  <a:gd name="connsiteX136" fmla="*/ 5375717 w 5375716"/>
                  <a:gd name="connsiteY136" fmla="*/ 1577994 h 6716567"/>
                  <a:gd name="connsiteX137" fmla="*/ 5374823 w 5375716"/>
                  <a:gd name="connsiteY137" fmla="*/ 1530537 h 6716567"/>
                  <a:gd name="connsiteX138" fmla="*/ 5370848 w 5375716"/>
                  <a:gd name="connsiteY138" fmla="*/ 1483639 h 6716567"/>
                  <a:gd name="connsiteX139" fmla="*/ 5363913 w 5375716"/>
                  <a:gd name="connsiteY139" fmla="*/ 1437654 h 6716567"/>
                  <a:gd name="connsiteX140" fmla="*/ 5354141 w 5375716"/>
                  <a:gd name="connsiteY140" fmla="*/ 1392934 h 6716567"/>
                  <a:gd name="connsiteX141" fmla="*/ 5341653 w 5375716"/>
                  <a:gd name="connsiteY141" fmla="*/ 1349832 h 6716567"/>
                  <a:gd name="connsiteX142" fmla="*/ 5326572 w 5375716"/>
                  <a:gd name="connsiteY142" fmla="*/ 1308700 h 6716567"/>
                  <a:gd name="connsiteX143" fmla="*/ 5309019 w 5375716"/>
                  <a:gd name="connsiteY143" fmla="*/ 1269893 h 6716567"/>
                  <a:gd name="connsiteX144" fmla="*/ 5289118 w 5375716"/>
                  <a:gd name="connsiteY144" fmla="*/ 1233761 h 6716567"/>
                  <a:gd name="connsiteX145" fmla="*/ 5258744 w 5375716"/>
                  <a:gd name="connsiteY145" fmla="*/ 1183145 h 6716567"/>
                  <a:gd name="connsiteX146" fmla="*/ 5232740 w 5375716"/>
                  <a:gd name="connsiteY146" fmla="*/ 1137436 h 6716567"/>
                  <a:gd name="connsiteX147" fmla="*/ 5211295 w 5375716"/>
                  <a:gd name="connsiteY147" fmla="*/ 1095237 h 6716567"/>
                  <a:gd name="connsiteX148" fmla="*/ 5194600 w 5375716"/>
                  <a:gd name="connsiteY148" fmla="*/ 1055145 h 6716567"/>
                  <a:gd name="connsiteX149" fmla="*/ 5182844 w 5375716"/>
                  <a:gd name="connsiteY149" fmla="*/ 1015763 h 6716567"/>
                  <a:gd name="connsiteX150" fmla="*/ 5176216 w 5375716"/>
                  <a:gd name="connsiteY150" fmla="*/ 975689 h 6716567"/>
                  <a:gd name="connsiteX151" fmla="*/ 5174907 w 5375716"/>
                  <a:gd name="connsiteY151" fmla="*/ 933524 h 6716567"/>
                  <a:gd name="connsiteX152" fmla="*/ 5179106 w 5375716"/>
                  <a:gd name="connsiteY152" fmla="*/ 887869 h 6716567"/>
                  <a:gd name="connsiteX153" fmla="*/ 5189002 w 5375716"/>
                  <a:gd name="connsiteY153" fmla="*/ 837322 h 6716567"/>
                  <a:gd name="connsiteX154" fmla="*/ 5204786 w 5375716"/>
                  <a:gd name="connsiteY154" fmla="*/ 780485 h 6716567"/>
                  <a:gd name="connsiteX155" fmla="*/ 5226646 w 5375716"/>
                  <a:gd name="connsiteY155" fmla="*/ 715957 h 6716567"/>
                  <a:gd name="connsiteX156" fmla="*/ 5243528 w 5375716"/>
                  <a:gd name="connsiteY156" fmla="*/ 661914 h 6716567"/>
                  <a:gd name="connsiteX157" fmla="*/ 5255215 w 5375716"/>
                  <a:gd name="connsiteY157" fmla="*/ 608052 h 6716567"/>
                  <a:gd name="connsiteX158" fmla="*/ 5262029 w 5375716"/>
                  <a:gd name="connsiteY158" fmla="*/ 554657 h 6716567"/>
                  <a:gd name="connsiteX159" fmla="*/ 5264294 w 5375716"/>
                  <a:gd name="connsiteY159" fmla="*/ 502018 h 6716567"/>
                  <a:gd name="connsiteX160" fmla="*/ 5262330 w 5375716"/>
                  <a:gd name="connsiteY160" fmla="*/ 450423 h 6716567"/>
                  <a:gd name="connsiteX161" fmla="*/ 5256461 w 5375716"/>
                  <a:gd name="connsiteY161" fmla="*/ 400158 h 6716567"/>
                  <a:gd name="connsiteX162" fmla="*/ 5247008 w 5375716"/>
                  <a:gd name="connsiteY162" fmla="*/ 351513 h 6716567"/>
                  <a:gd name="connsiteX163" fmla="*/ 5234293 w 5375716"/>
                  <a:gd name="connsiteY163" fmla="*/ 304774 h 6716567"/>
                  <a:gd name="connsiteX164" fmla="*/ 5218639 w 5375716"/>
                  <a:gd name="connsiteY164" fmla="*/ 260230 h 6716567"/>
                  <a:gd name="connsiteX165" fmla="*/ 5200369 w 5375716"/>
                  <a:gd name="connsiteY165" fmla="*/ 218168 h 6716567"/>
                  <a:gd name="connsiteX166" fmla="*/ 5179803 w 5375716"/>
                  <a:gd name="connsiteY166" fmla="*/ 178877 h 6716567"/>
                  <a:gd name="connsiteX167" fmla="*/ 5157265 w 5375716"/>
                  <a:gd name="connsiteY167" fmla="*/ 142643 h 6716567"/>
                  <a:gd name="connsiteX168" fmla="*/ 5133076 w 5375716"/>
                  <a:gd name="connsiteY168" fmla="*/ 109755 h 6716567"/>
                  <a:gd name="connsiteX169" fmla="*/ 5107559 w 5375716"/>
                  <a:gd name="connsiteY169" fmla="*/ 80500 h 6716567"/>
                  <a:gd name="connsiteX170" fmla="*/ 5048107 w 5375716"/>
                  <a:gd name="connsiteY170" fmla="*/ 39780 h 6716567"/>
                  <a:gd name="connsiteX171" fmla="*/ 4990684 w 5375716"/>
                  <a:gd name="connsiteY171" fmla="*/ 13631 h 6716567"/>
                  <a:gd name="connsiteX172" fmla="*/ 4934996 w 5375716"/>
                  <a:gd name="connsiteY172" fmla="*/ 1263 h 6716567"/>
                  <a:gd name="connsiteX173" fmla="*/ 4907711 w 5375716"/>
                  <a:gd name="connsiteY173" fmla="*/ 0 h 6716567"/>
                  <a:gd name="connsiteX0" fmla="*/ 4907711 w 5375716"/>
                  <a:gd name="connsiteY0" fmla="*/ 0 h 6716567"/>
                  <a:gd name="connsiteX1" fmla="*/ 4854073 w 5375716"/>
                  <a:gd name="connsiteY1" fmla="*/ 6819 h 6716567"/>
                  <a:gd name="connsiteX2" fmla="*/ 4801433 w 5375716"/>
                  <a:gd name="connsiteY2" fmla="*/ 25443 h 6716567"/>
                  <a:gd name="connsiteX3" fmla="*/ 4749497 w 5375716"/>
                  <a:gd name="connsiteY3" fmla="*/ 55080 h 6716567"/>
                  <a:gd name="connsiteX4" fmla="*/ 4697969 w 5375716"/>
                  <a:gd name="connsiteY4" fmla="*/ 94940 h 6716567"/>
                  <a:gd name="connsiteX5" fmla="*/ 4646555 w 5375716"/>
                  <a:gd name="connsiteY5" fmla="*/ 144231 h 6716567"/>
                  <a:gd name="connsiteX6" fmla="*/ 4594961 w 5375716"/>
                  <a:gd name="connsiteY6" fmla="*/ 202164 h 6716567"/>
                  <a:gd name="connsiteX7" fmla="*/ 4569004 w 5375716"/>
                  <a:gd name="connsiteY7" fmla="*/ 234124 h 6716567"/>
                  <a:gd name="connsiteX8" fmla="*/ 4542891 w 5375716"/>
                  <a:gd name="connsiteY8" fmla="*/ 267948 h 6716567"/>
                  <a:gd name="connsiteX9" fmla="*/ 4516586 w 5375716"/>
                  <a:gd name="connsiteY9" fmla="*/ 303537 h 6716567"/>
                  <a:gd name="connsiteX10" fmla="*/ 4490052 w 5375716"/>
                  <a:gd name="connsiteY10" fmla="*/ 340792 h 6716567"/>
                  <a:gd name="connsiteX11" fmla="*/ 4463251 w 5375716"/>
                  <a:gd name="connsiteY11" fmla="*/ 379615 h 6716567"/>
                  <a:gd name="connsiteX12" fmla="*/ 4436147 w 5375716"/>
                  <a:gd name="connsiteY12" fmla="*/ 419906 h 6716567"/>
                  <a:gd name="connsiteX13" fmla="*/ 4408704 w 5375716"/>
                  <a:gd name="connsiteY13" fmla="*/ 461567 h 6716567"/>
                  <a:gd name="connsiteX14" fmla="*/ 4380883 w 5375716"/>
                  <a:gd name="connsiteY14" fmla="*/ 504498 h 6716567"/>
                  <a:gd name="connsiteX15" fmla="*/ 4352649 w 5375716"/>
                  <a:gd name="connsiteY15" fmla="*/ 548602 h 6716567"/>
                  <a:gd name="connsiteX16" fmla="*/ 4234842 w 5375716"/>
                  <a:gd name="connsiteY16" fmla="*/ 734762 h 6716567"/>
                  <a:gd name="connsiteX17" fmla="*/ 4172500 w 5375716"/>
                  <a:gd name="connsiteY17" fmla="*/ 832305 h 6716567"/>
                  <a:gd name="connsiteX18" fmla="*/ 4140340 w 5375716"/>
                  <a:gd name="connsiteY18" fmla="*/ 881847 h 6716567"/>
                  <a:gd name="connsiteX19" fmla="*/ 4107471 w 5375716"/>
                  <a:gd name="connsiteY19" fmla="*/ 931770 h 6716567"/>
                  <a:gd name="connsiteX20" fmla="*/ 4073858 w 5375716"/>
                  <a:gd name="connsiteY20" fmla="*/ 981975 h 6716567"/>
                  <a:gd name="connsiteX21" fmla="*/ 4039463 w 5375716"/>
                  <a:gd name="connsiteY21" fmla="*/ 1032365 h 6716567"/>
                  <a:gd name="connsiteX22" fmla="*/ 3999528 w 5375716"/>
                  <a:gd name="connsiteY22" fmla="*/ 1085431 h 6716567"/>
                  <a:gd name="connsiteX23" fmla="*/ 3949861 w 5375716"/>
                  <a:gd name="connsiteY23" fmla="*/ 1143534 h 6716567"/>
                  <a:gd name="connsiteX24" fmla="*/ 3921692 w 5375716"/>
                  <a:gd name="connsiteY24" fmla="*/ 1174319 h 6716567"/>
                  <a:gd name="connsiteX25" fmla="*/ 3891467 w 5375716"/>
                  <a:gd name="connsiteY25" fmla="*/ 1206177 h 6716567"/>
                  <a:gd name="connsiteX26" fmla="*/ 3859311 w 5375716"/>
                  <a:gd name="connsiteY26" fmla="*/ 1239046 h 6716567"/>
                  <a:gd name="connsiteX27" fmla="*/ 3825350 w 5375716"/>
                  <a:gd name="connsiteY27" fmla="*/ 1272863 h 6716567"/>
                  <a:gd name="connsiteX28" fmla="*/ 3789710 w 5375716"/>
                  <a:gd name="connsiteY28" fmla="*/ 1307568 h 6716567"/>
                  <a:gd name="connsiteX29" fmla="*/ 3752516 w 5375716"/>
                  <a:gd name="connsiteY29" fmla="*/ 1343098 h 6716567"/>
                  <a:gd name="connsiteX30" fmla="*/ 3713893 w 5375716"/>
                  <a:gd name="connsiteY30" fmla="*/ 1379390 h 6716567"/>
                  <a:gd name="connsiteX31" fmla="*/ 3673967 w 5375716"/>
                  <a:gd name="connsiteY31" fmla="*/ 1416383 h 6716567"/>
                  <a:gd name="connsiteX32" fmla="*/ 3632865 w 5375716"/>
                  <a:gd name="connsiteY32" fmla="*/ 1454015 h 6716567"/>
                  <a:gd name="connsiteX33" fmla="*/ 3547630 w 5375716"/>
                  <a:gd name="connsiteY33" fmla="*/ 1530947 h 6716567"/>
                  <a:gd name="connsiteX34" fmla="*/ 3459193 w 5375716"/>
                  <a:gd name="connsiteY34" fmla="*/ 1609689 h 6716567"/>
                  <a:gd name="connsiteX35" fmla="*/ 3230685 w 5375716"/>
                  <a:gd name="connsiteY35" fmla="*/ 1811210 h 6716567"/>
                  <a:gd name="connsiteX36" fmla="*/ 3093518 w 5375716"/>
                  <a:gd name="connsiteY36" fmla="*/ 1932840 h 6716567"/>
                  <a:gd name="connsiteX37" fmla="*/ 3004140 w 5375716"/>
                  <a:gd name="connsiteY37" fmla="*/ 2013192 h 6716567"/>
                  <a:gd name="connsiteX38" fmla="*/ 2960448 w 5375716"/>
                  <a:gd name="connsiteY38" fmla="*/ 2052961 h 6716567"/>
                  <a:gd name="connsiteX39" fmla="*/ 2917588 w 5375716"/>
                  <a:gd name="connsiteY39" fmla="*/ 2092377 h 6716567"/>
                  <a:gd name="connsiteX40" fmla="*/ 2875685 w 5375716"/>
                  <a:gd name="connsiteY40" fmla="*/ 2131376 h 6716567"/>
                  <a:gd name="connsiteX41" fmla="*/ 2834866 w 5375716"/>
                  <a:gd name="connsiteY41" fmla="*/ 2169898 h 6716567"/>
                  <a:gd name="connsiteX42" fmla="*/ 2795255 w 5375716"/>
                  <a:gd name="connsiteY42" fmla="*/ 2207880 h 6716567"/>
                  <a:gd name="connsiteX43" fmla="*/ 2756979 w 5375716"/>
                  <a:gd name="connsiteY43" fmla="*/ 2245260 h 6716567"/>
                  <a:gd name="connsiteX44" fmla="*/ 2720162 w 5375716"/>
                  <a:gd name="connsiteY44" fmla="*/ 2281976 h 6716567"/>
                  <a:gd name="connsiteX45" fmla="*/ 2684931 w 5375716"/>
                  <a:gd name="connsiteY45" fmla="*/ 2317966 h 6716567"/>
                  <a:gd name="connsiteX46" fmla="*/ 2651411 w 5375716"/>
                  <a:gd name="connsiteY46" fmla="*/ 2353168 h 6716567"/>
                  <a:gd name="connsiteX47" fmla="*/ 2619727 w 5375716"/>
                  <a:gd name="connsiteY47" fmla="*/ 2387520 h 6716567"/>
                  <a:gd name="connsiteX48" fmla="*/ 2590006 w 5375716"/>
                  <a:gd name="connsiteY48" fmla="*/ 2420960 h 6716567"/>
                  <a:gd name="connsiteX49" fmla="*/ 2562372 w 5375716"/>
                  <a:gd name="connsiteY49" fmla="*/ 2453425 h 6716567"/>
                  <a:gd name="connsiteX50" fmla="*/ 2536951 w 5375716"/>
                  <a:gd name="connsiteY50" fmla="*/ 2484855 h 6716567"/>
                  <a:gd name="connsiteX51" fmla="*/ 2513870 w 5375716"/>
                  <a:gd name="connsiteY51" fmla="*/ 2515186 h 6716567"/>
                  <a:gd name="connsiteX52" fmla="*/ 2475226 w 5375716"/>
                  <a:gd name="connsiteY52" fmla="*/ 2572307 h 6716567"/>
                  <a:gd name="connsiteX53" fmla="*/ 2447444 w 5375716"/>
                  <a:gd name="connsiteY53" fmla="*/ 2624290 h 6716567"/>
                  <a:gd name="connsiteX54" fmla="*/ 2431529 w 5375716"/>
                  <a:gd name="connsiteY54" fmla="*/ 2670639 h 6716567"/>
                  <a:gd name="connsiteX55" fmla="*/ 2193582 w 5375716"/>
                  <a:gd name="connsiteY55" fmla="*/ 3726454 h 6716567"/>
                  <a:gd name="connsiteX56" fmla="*/ 2189366 w 5375716"/>
                  <a:gd name="connsiteY56" fmla="*/ 3741074 h 6716567"/>
                  <a:gd name="connsiteX57" fmla="*/ 2163528 w 5375716"/>
                  <a:gd name="connsiteY57" fmla="*/ 3794371 h 6716567"/>
                  <a:gd name="connsiteX58" fmla="*/ 2135921 w 5375716"/>
                  <a:gd name="connsiteY58" fmla="*/ 3837299 h 6716567"/>
                  <a:gd name="connsiteX59" fmla="*/ 2100575 w 5375716"/>
                  <a:gd name="connsiteY59" fmla="*/ 3885708 h 6716567"/>
                  <a:gd name="connsiteX60" fmla="*/ 2057978 w 5375716"/>
                  <a:gd name="connsiteY60" fmla="*/ 3939226 h 6716567"/>
                  <a:gd name="connsiteX61" fmla="*/ 2008616 w 5375716"/>
                  <a:gd name="connsiteY61" fmla="*/ 3997479 h 6716567"/>
                  <a:gd name="connsiteX62" fmla="*/ 1981551 w 5375716"/>
                  <a:gd name="connsiteY62" fmla="*/ 4028265 h 6716567"/>
                  <a:gd name="connsiteX63" fmla="*/ 1952977 w 5375716"/>
                  <a:gd name="connsiteY63" fmla="*/ 4060094 h 6716567"/>
                  <a:gd name="connsiteX64" fmla="*/ 1922955 w 5375716"/>
                  <a:gd name="connsiteY64" fmla="*/ 4092921 h 6716567"/>
                  <a:gd name="connsiteX65" fmla="*/ 1891546 w 5375716"/>
                  <a:gd name="connsiteY65" fmla="*/ 4126699 h 6716567"/>
                  <a:gd name="connsiteX66" fmla="*/ 1858811 w 5375716"/>
                  <a:gd name="connsiteY66" fmla="*/ 4161381 h 6716567"/>
                  <a:gd name="connsiteX67" fmla="*/ 1824811 w 5375716"/>
                  <a:gd name="connsiteY67" fmla="*/ 4196920 h 6716567"/>
                  <a:gd name="connsiteX68" fmla="*/ 1789607 w 5375716"/>
                  <a:gd name="connsiteY68" fmla="*/ 4233271 h 6716567"/>
                  <a:gd name="connsiteX69" fmla="*/ 1753260 w 5375716"/>
                  <a:gd name="connsiteY69" fmla="*/ 4270385 h 6716567"/>
                  <a:gd name="connsiteX70" fmla="*/ 1715829 w 5375716"/>
                  <a:gd name="connsiteY70" fmla="*/ 4308217 h 6716567"/>
                  <a:gd name="connsiteX71" fmla="*/ 1637964 w 5375716"/>
                  <a:gd name="connsiteY71" fmla="*/ 4385846 h 6716567"/>
                  <a:gd name="connsiteX72" fmla="*/ 1556498 w 5375716"/>
                  <a:gd name="connsiteY72" fmla="*/ 4465786 h 6716567"/>
                  <a:gd name="connsiteX73" fmla="*/ 1471919 w 5375716"/>
                  <a:gd name="connsiteY73" fmla="*/ 4547663 h 6716567"/>
                  <a:gd name="connsiteX74" fmla="*/ 1384713 w 5375716"/>
                  <a:gd name="connsiteY74" fmla="*/ 4631105 h 6716567"/>
                  <a:gd name="connsiteX75" fmla="*/ 1295368 w 5375716"/>
                  <a:gd name="connsiteY75" fmla="*/ 4715738 h 6716567"/>
                  <a:gd name="connsiteX76" fmla="*/ 1204369 w 5375716"/>
                  <a:gd name="connsiteY76" fmla="*/ 4801189 h 6716567"/>
                  <a:gd name="connsiteX77" fmla="*/ 0 w 5375716"/>
                  <a:gd name="connsiteY77" fmla="*/ 5901570 h 6716567"/>
                  <a:gd name="connsiteX78" fmla="*/ 24444 w 5375716"/>
                  <a:gd name="connsiteY78" fmla="*/ 5936569 h 6716567"/>
                  <a:gd name="connsiteX79" fmla="*/ 49850 w 5375716"/>
                  <a:gd name="connsiteY79" fmla="*/ 5971855 h 6716567"/>
                  <a:gd name="connsiteX80" fmla="*/ 103682 w 5375716"/>
                  <a:gd name="connsiteY80" fmla="*/ 6043264 h 6716567"/>
                  <a:gd name="connsiteX81" fmla="*/ 173531 w 5375716"/>
                  <a:gd name="connsiteY81" fmla="*/ 6128320 h 6716567"/>
                  <a:gd name="connsiteX82" fmla="*/ 208754 w 5375716"/>
                  <a:gd name="connsiteY82" fmla="*/ 6167518 h 6716567"/>
                  <a:gd name="connsiteX83" fmla="*/ 244139 w 5375716"/>
                  <a:gd name="connsiteY83" fmla="*/ 6204560 h 6716567"/>
                  <a:gd name="connsiteX84" fmla="*/ 351002 w 5375716"/>
                  <a:gd name="connsiteY84" fmla="*/ 6303220 h 6716567"/>
                  <a:gd name="connsiteX85" fmla="*/ 394631 w 5375716"/>
                  <a:gd name="connsiteY85" fmla="*/ 6338244 h 6716567"/>
                  <a:gd name="connsiteX86" fmla="*/ 474106 w 5375716"/>
                  <a:gd name="connsiteY86" fmla="*/ 6394526 h 6716567"/>
                  <a:gd name="connsiteX87" fmla="*/ 910272 w 5375716"/>
                  <a:gd name="connsiteY87" fmla="*/ 6649560 h 6716567"/>
                  <a:gd name="connsiteX88" fmla="*/ 1191082 w 5375716"/>
                  <a:gd name="connsiteY88" fmla="*/ 6716566 h 6716567"/>
                  <a:gd name="connsiteX89" fmla="*/ 1471282 w 5375716"/>
                  <a:gd name="connsiteY89" fmla="*/ 6600365 h 6716567"/>
                  <a:gd name="connsiteX90" fmla="*/ 1880336 w 5375716"/>
                  <a:gd name="connsiteY90" fmla="*/ 6289606 h 6716567"/>
                  <a:gd name="connsiteX91" fmla="*/ 2041707 w 5375716"/>
                  <a:gd name="connsiteY91" fmla="*/ 6043374 h 6716567"/>
                  <a:gd name="connsiteX92" fmla="*/ 2420153 w 5375716"/>
                  <a:gd name="connsiteY92" fmla="*/ 5488398 h 6716567"/>
                  <a:gd name="connsiteX93" fmla="*/ 2857172 w 5375716"/>
                  <a:gd name="connsiteY93" fmla="*/ 4900261 h 6716567"/>
                  <a:gd name="connsiteX94" fmla="*/ 3194265 w 5375716"/>
                  <a:gd name="connsiteY94" fmla="*/ 4554545 h 6716567"/>
                  <a:gd name="connsiteX95" fmla="*/ 3197110 w 5375716"/>
                  <a:gd name="connsiteY95" fmla="*/ 4552805 h 6716567"/>
                  <a:gd name="connsiteX96" fmla="*/ 3389232 w 5375716"/>
                  <a:gd name="connsiteY96" fmla="*/ 4451677 h 6716567"/>
                  <a:gd name="connsiteX97" fmla="*/ 3562294 w 5375716"/>
                  <a:gd name="connsiteY97" fmla="*/ 4338567 h 6716567"/>
                  <a:gd name="connsiteX98" fmla="*/ 3821169 w 5375716"/>
                  <a:gd name="connsiteY98" fmla="*/ 4138529 h 6716567"/>
                  <a:gd name="connsiteX99" fmla="*/ 4165886 w 5375716"/>
                  <a:gd name="connsiteY99" fmla="*/ 3693882 h 6716567"/>
                  <a:gd name="connsiteX100" fmla="*/ 4549216 w 5375716"/>
                  <a:gd name="connsiteY100" fmla="*/ 3237466 h 6716567"/>
                  <a:gd name="connsiteX101" fmla="*/ 4562573 w 5375716"/>
                  <a:gd name="connsiteY101" fmla="*/ 3209403 h 6716567"/>
                  <a:gd name="connsiteX102" fmla="*/ 4583563 w 5375716"/>
                  <a:gd name="connsiteY102" fmla="*/ 3175121 h 6716567"/>
                  <a:gd name="connsiteX103" fmla="*/ 4610881 w 5375716"/>
                  <a:gd name="connsiteY103" fmla="*/ 3135771 h 6716567"/>
                  <a:gd name="connsiteX104" fmla="*/ 4643222 w 5375716"/>
                  <a:gd name="connsiteY104" fmla="*/ 3092503 h 6716567"/>
                  <a:gd name="connsiteX105" fmla="*/ 4679280 w 5375716"/>
                  <a:gd name="connsiteY105" fmla="*/ 3046467 h 6716567"/>
                  <a:gd name="connsiteX106" fmla="*/ 4717750 w 5375716"/>
                  <a:gd name="connsiteY106" fmla="*/ 2998813 h 6716567"/>
                  <a:gd name="connsiteX107" fmla="*/ 4757328 w 5375716"/>
                  <a:gd name="connsiteY107" fmla="*/ 2950692 h 6716567"/>
                  <a:gd name="connsiteX108" fmla="*/ 4834585 w 5375716"/>
                  <a:gd name="connsiteY108" fmla="*/ 2857647 h 6716567"/>
                  <a:gd name="connsiteX109" fmla="*/ 4866386 w 5375716"/>
                  <a:gd name="connsiteY109" fmla="*/ 2818114 h 6716567"/>
                  <a:gd name="connsiteX110" fmla="*/ 4895667 w 5375716"/>
                  <a:gd name="connsiteY110" fmla="*/ 2778926 h 6716567"/>
                  <a:gd name="connsiteX111" fmla="*/ 4922081 w 5375716"/>
                  <a:gd name="connsiteY111" fmla="*/ 2739443 h 6716567"/>
                  <a:gd name="connsiteX112" fmla="*/ 4945279 w 5375716"/>
                  <a:gd name="connsiteY112" fmla="*/ 2699029 h 6716567"/>
                  <a:gd name="connsiteX113" fmla="*/ 4964914 w 5375716"/>
                  <a:gd name="connsiteY113" fmla="*/ 2657044 h 6716567"/>
                  <a:gd name="connsiteX114" fmla="*/ 4980636 w 5375716"/>
                  <a:gd name="connsiteY114" fmla="*/ 2612851 h 6716567"/>
                  <a:gd name="connsiteX115" fmla="*/ 4992099 w 5375716"/>
                  <a:gd name="connsiteY115" fmla="*/ 2565812 h 6716567"/>
                  <a:gd name="connsiteX116" fmla="*/ 4998954 w 5375716"/>
                  <a:gd name="connsiteY116" fmla="*/ 2515288 h 6716567"/>
                  <a:gd name="connsiteX117" fmla="*/ 5000854 w 5375716"/>
                  <a:gd name="connsiteY117" fmla="*/ 2460641 h 6716567"/>
                  <a:gd name="connsiteX118" fmla="*/ 4997450 w 5375716"/>
                  <a:gd name="connsiteY118" fmla="*/ 2401234 h 6716567"/>
                  <a:gd name="connsiteX119" fmla="*/ 4993757 w 5375716"/>
                  <a:gd name="connsiteY119" fmla="*/ 2349134 h 6716567"/>
                  <a:gd name="connsiteX120" fmla="*/ 4994000 w 5375716"/>
                  <a:gd name="connsiteY120" fmla="*/ 2304509 h 6716567"/>
                  <a:gd name="connsiteX121" fmla="*/ 4998492 w 5375716"/>
                  <a:gd name="connsiteY121" fmla="*/ 2265741 h 6716567"/>
                  <a:gd name="connsiteX122" fmla="*/ 5021473 w 5375716"/>
                  <a:gd name="connsiteY122" fmla="*/ 2199293 h 6716567"/>
                  <a:gd name="connsiteX123" fmla="*/ 5065206 w 5375716"/>
                  <a:gd name="connsiteY123" fmla="*/ 2136835 h 6716567"/>
                  <a:gd name="connsiteX124" fmla="*/ 5095637 w 5375716"/>
                  <a:gd name="connsiteY124" fmla="*/ 2103053 h 6716567"/>
                  <a:gd name="connsiteX125" fmla="*/ 5132195 w 5375716"/>
                  <a:gd name="connsiteY125" fmla="*/ 2065410 h 6716567"/>
                  <a:gd name="connsiteX126" fmla="*/ 5224945 w 5375716"/>
                  <a:gd name="connsiteY126" fmla="*/ 1972063 h 6716567"/>
                  <a:gd name="connsiteX127" fmla="*/ 5257279 w 5375716"/>
                  <a:gd name="connsiteY127" fmla="*/ 1935449 h 6716567"/>
                  <a:gd name="connsiteX128" fmla="*/ 5285432 w 5375716"/>
                  <a:gd name="connsiteY128" fmla="*/ 1896218 h 6716567"/>
                  <a:gd name="connsiteX129" fmla="*/ 5309528 w 5375716"/>
                  <a:gd name="connsiteY129" fmla="*/ 1854725 h 6716567"/>
                  <a:gd name="connsiteX130" fmla="*/ 5329688 w 5375716"/>
                  <a:gd name="connsiteY130" fmla="*/ 1811321 h 6716567"/>
                  <a:gd name="connsiteX131" fmla="*/ 5346033 w 5375716"/>
                  <a:gd name="connsiteY131" fmla="*/ 1766359 h 6716567"/>
                  <a:gd name="connsiteX132" fmla="*/ 5358687 w 5375716"/>
                  <a:gd name="connsiteY132" fmla="*/ 1720193 h 6716567"/>
                  <a:gd name="connsiteX133" fmla="*/ 5367771 w 5375716"/>
                  <a:gd name="connsiteY133" fmla="*/ 1673174 h 6716567"/>
                  <a:gd name="connsiteX134" fmla="*/ 5373407 w 5375716"/>
                  <a:gd name="connsiteY134" fmla="*/ 1625657 h 6716567"/>
                  <a:gd name="connsiteX135" fmla="*/ 5375717 w 5375716"/>
                  <a:gd name="connsiteY135" fmla="*/ 1577994 h 6716567"/>
                  <a:gd name="connsiteX136" fmla="*/ 5374823 w 5375716"/>
                  <a:gd name="connsiteY136" fmla="*/ 1530537 h 6716567"/>
                  <a:gd name="connsiteX137" fmla="*/ 5370848 w 5375716"/>
                  <a:gd name="connsiteY137" fmla="*/ 1483639 h 6716567"/>
                  <a:gd name="connsiteX138" fmla="*/ 5363913 w 5375716"/>
                  <a:gd name="connsiteY138" fmla="*/ 1437654 h 6716567"/>
                  <a:gd name="connsiteX139" fmla="*/ 5354141 w 5375716"/>
                  <a:gd name="connsiteY139" fmla="*/ 1392934 h 6716567"/>
                  <a:gd name="connsiteX140" fmla="*/ 5341653 w 5375716"/>
                  <a:gd name="connsiteY140" fmla="*/ 1349832 h 6716567"/>
                  <a:gd name="connsiteX141" fmla="*/ 5326572 w 5375716"/>
                  <a:gd name="connsiteY141" fmla="*/ 1308700 h 6716567"/>
                  <a:gd name="connsiteX142" fmla="*/ 5309019 w 5375716"/>
                  <a:gd name="connsiteY142" fmla="*/ 1269893 h 6716567"/>
                  <a:gd name="connsiteX143" fmla="*/ 5289118 w 5375716"/>
                  <a:gd name="connsiteY143" fmla="*/ 1233761 h 6716567"/>
                  <a:gd name="connsiteX144" fmla="*/ 5258744 w 5375716"/>
                  <a:gd name="connsiteY144" fmla="*/ 1183145 h 6716567"/>
                  <a:gd name="connsiteX145" fmla="*/ 5232740 w 5375716"/>
                  <a:gd name="connsiteY145" fmla="*/ 1137436 h 6716567"/>
                  <a:gd name="connsiteX146" fmla="*/ 5211295 w 5375716"/>
                  <a:gd name="connsiteY146" fmla="*/ 1095237 h 6716567"/>
                  <a:gd name="connsiteX147" fmla="*/ 5194600 w 5375716"/>
                  <a:gd name="connsiteY147" fmla="*/ 1055145 h 6716567"/>
                  <a:gd name="connsiteX148" fmla="*/ 5182844 w 5375716"/>
                  <a:gd name="connsiteY148" fmla="*/ 1015763 h 6716567"/>
                  <a:gd name="connsiteX149" fmla="*/ 5176216 w 5375716"/>
                  <a:gd name="connsiteY149" fmla="*/ 975689 h 6716567"/>
                  <a:gd name="connsiteX150" fmla="*/ 5174907 w 5375716"/>
                  <a:gd name="connsiteY150" fmla="*/ 933524 h 6716567"/>
                  <a:gd name="connsiteX151" fmla="*/ 5179106 w 5375716"/>
                  <a:gd name="connsiteY151" fmla="*/ 887869 h 6716567"/>
                  <a:gd name="connsiteX152" fmla="*/ 5189002 w 5375716"/>
                  <a:gd name="connsiteY152" fmla="*/ 837322 h 6716567"/>
                  <a:gd name="connsiteX153" fmla="*/ 5204786 w 5375716"/>
                  <a:gd name="connsiteY153" fmla="*/ 780485 h 6716567"/>
                  <a:gd name="connsiteX154" fmla="*/ 5226646 w 5375716"/>
                  <a:gd name="connsiteY154" fmla="*/ 715957 h 6716567"/>
                  <a:gd name="connsiteX155" fmla="*/ 5243528 w 5375716"/>
                  <a:gd name="connsiteY155" fmla="*/ 661914 h 6716567"/>
                  <a:gd name="connsiteX156" fmla="*/ 5255215 w 5375716"/>
                  <a:gd name="connsiteY156" fmla="*/ 608052 h 6716567"/>
                  <a:gd name="connsiteX157" fmla="*/ 5262029 w 5375716"/>
                  <a:gd name="connsiteY157" fmla="*/ 554657 h 6716567"/>
                  <a:gd name="connsiteX158" fmla="*/ 5264294 w 5375716"/>
                  <a:gd name="connsiteY158" fmla="*/ 502018 h 6716567"/>
                  <a:gd name="connsiteX159" fmla="*/ 5262330 w 5375716"/>
                  <a:gd name="connsiteY159" fmla="*/ 450423 h 6716567"/>
                  <a:gd name="connsiteX160" fmla="*/ 5256461 w 5375716"/>
                  <a:gd name="connsiteY160" fmla="*/ 400158 h 6716567"/>
                  <a:gd name="connsiteX161" fmla="*/ 5247008 w 5375716"/>
                  <a:gd name="connsiteY161" fmla="*/ 351513 h 6716567"/>
                  <a:gd name="connsiteX162" fmla="*/ 5234293 w 5375716"/>
                  <a:gd name="connsiteY162" fmla="*/ 304774 h 6716567"/>
                  <a:gd name="connsiteX163" fmla="*/ 5218639 w 5375716"/>
                  <a:gd name="connsiteY163" fmla="*/ 260230 h 6716567"/>
                  <a:gd name="connsiteX164" fmla="*/ 5200369 w 5375716"/>
                  <a:gd name="connsiteY164" fmla="*/ 218168 h 6716567"/>
                  <a:gd name="connsiteX165" fmla="*/ 5179803 w 5375716"/>
                  <a:gd name="connsiteY165" fmla="*/ 178877 h 6716567"/>
                  <a:gd name="connsiteX166" fmla="*/ 5157265 w 5375716"/>
                  <a:gd name="connsiteY166" fmla="*/ 142643 h 6716567"/>
                  <a:gd name="connsiteX167" fmla="*/ 5133076 w 5375716"/>
                  <a:gd name="connsiteY167" fmla="*/ 109755 h 6716567"/>
                  <a:gd name="connsiteX168" fmla="*/ 5107559 w 5375716"/>
                  <a:gd name="connsiteY168" fmla="*/ 80500 h 6716567"/>
                  <a:gd name="connsiteX169" fmla="*/ 5048107 w 5375716"/>
                  <a:gd name="connsiteY169" fmla="*/ 39780 h 6716567"/>
                  <a:gd name="connsiteX170" fmla="*/ 4990684 w 5375716"/>
                  <a:gd name="connsiteY170" fmla="*/ 13631 h 6716567"/>
                  <a:gd name="connsiteX171" fmla="*/ 4934996 w 5375716"/>
                  <a:gd name="connsiteY171" fmla="*/ 1263 h 6716567"/>
                  <a:gd name="connsiteX172" fmla="*/ 4907711 w 5375716"/>
                  <a:gd name="connsiteY172" fmla="*/ 0 h 6716567"/>
                  <a:gd name="connsiteX0" fmla="*/ 4907711 w 5375716"/>
                  <a:gd name="connsiteY0" fmla="*/ 0 h 6716567"/>
                  <a:gd name="connsiteX1" fmla="*/ 4854073 w 5375716"/>
                  <a:gd name="connsiteY1" fmla="*/ 6819 h 6716567"/>
                  <a:gd name="connsiteX2" fmla="*/ 4801433 w 5375716"/>
                  <a:gd name="connsiteY2" fmla="*/ 25443 h 6716567"/>
                  <a:gd name="connsiteX3" fmla="*/ 4749497 w 5375716"/>
                  <a:gd name="connsiteY3" fmla="*/ 55080 h 6716567"/>
                  <a:gd name="connsiteX4" fmla="*/ 4697969 w 5375716"/>
                  <a:gd name="connsiteY4" fmla="*/ 94940 h 6716567"/>
                  <a:gd name="connsiteX5" fmla="*/ 4646555 w 5375716"/>
                  <a:gd name="connsiteY5" fmla="*/ 144231 h 6716567"/>
                  <a:gd name="connsiteX6" fmla="*/ 4594961 w 5375716"/>
                  <a:gd name="connsiteY6" fmla="*/ 202164 h 6716567"/>
                  <a:gd name="connsiteX7" fmla="*/ 4569004 w 5375716"/>
                  <a:gd name="connsiteY7" fmla="*/ 234124 h 6716567"/>
                  <a:gd name="connsiteX8" fmla="*/ 4542891 w 5375716"/>
                  <a:gd name="connsiteY8" fmla="*/ 267948 h 6716567"/>
                  <a:gd name="connsiteX9" fmla="*/ 4516586 w 5375716"/>
                  <a:gd name="connsiteY9" fmla="*/ 303537 h 6716567"/>
                  <a:gd name="connsiteX10" fmla="*/ 4490052 w 5375716"/>
                  <a:gd name="connsiteY10" fmla="*/ 340792 h 6716567"/>
                  <a:gd name="connsiteX11" fmla="*/ 4463251 w 5375716"/>
                  <a:gd name="connsiteY11" fmla="*/ 379615 h 6716567"/>
                  <a:gd name="connsiteX12" fmla="*/ 4436147 w 5375716"/>
                  <a:gd name="connsiteY12" fmla="*/ 419906 h 6716567"/>
                  <a:gd name="connsiteX13" fmla="*/ 4408704 w 5375716"/>
                  <a:gd name="connsiteY13" fmla="*/ 461567 h 6716567"/>
                  <a:gd name="connsiteX14" fmla="*/ 4380883 w 5375716"/>
                  <a:gd name="connsiteY14" fmla="*/ 504498 h 6716567"/>
                  <a:gd name="connsiteX15" fmla="*/ 4352649 w 5375716"/>
                  <a:gd name="connsiteY15" fmla="*/ 548602 h 6716567"/>
                  <a:gd name="connsiteX16" fmla="*/ 4234842 w 5375716"/>
                  <a:gd name="connsiteY16" fmla="*/ 734762 h 6716567"/>
                  <a:gd name="connsiteX17" fmla="*/ 4172500 w 5375716"/>
                  <a:gd name="connsiteY17" fmla="*/ 832305 h 6716567"/>
                  <a:gd name="connsiteX18" fmla="*/ 4140340 w 5375716"/>
                  <a:gd name="connsiteY18" fmla="*/ 881847 h 6716567"/>
                  <a:gd name="connsiteX19" fmla="*/ 4107471 w 5375716"/>
                  <a:gd name="connsiteY19" fmla="*/ 931770 h 6716567"/>
                  <a:gd name="connsiteX20" fmla="*/ 4073858 w 5375716"/>
                  <a:gd name="connsiteY20" fmla="*/ 981975 h 6716567"/>
                  <a:gd name="connsiteX21" fmla="*/ 4039463 w 5375716"/>
                  <a:gd name="connsiteY21" fmla="*/ 1032365 h 6716567"/>
                  <a:gd name="connsiteX22" fmla="*/ 3999528 w 5375716"/>
                  <a:gd name="connsiteY22" fmla="*/ 1085431 h 6716567"/>
                  <a:gd name="connsiteX23" fmla="*/ 3949861 w 5375716"/>
                  <a:gd name="connsiteY23" fmla="*/ 1143534 h 6716567"/>
                  <a:gd name="connsiteX24" fmla="*/ 3921692 w 5375716"/>
                  <a:gd name="connsiteY24" fmla="*/ 1174319 h 6716567"/>
                  <a:gd name="connsiteX25" fmla="*/ 3891467 w 5375716"/>
                  <a:gd name="connsiteY25" fmla="*/ 1206177 h 6716567"/>
                  <a:gd name="connsiteX26" fmla="*/ 3859311 w 5375716"/>
                  <a:gd name="connsiteY26" fmla="*/ 1239046 h 6716567"/>
                  <a:gd name="connsiteX27" fmla="*/ 3825350 w 5375716"/>
                  <a:gd name="connsiteY27" fmla="*/ 1272863 h 6716567"/>
                  <a:gd name="connsiteX28" fmla="*/ 3789710 w 5375716"/>
                  <a:gd name="connsiteY28" fmla="*/ 1307568 h 6716567"/>
                  <a:gd name="connsiteX29" fmla="*/ 3752516 w 5375716"/>
                  <a:gd name="connsiteY29" fmla="*/ 1343098 h 6716567"/>
                  <a:gd name="connsiteX30" fmla="*/ 3713893 w 5375716"/>
                  <a:gd name="connsiteY30" fmla="*/ 1379390 h 6716567"/>
                  <a:gd name="connsiteX31" fmla="*/ 3673967 w 5375716"/>
                  <a:gd name="connsiteY31" fmla="*/ 1416383 h 6716567"/>
                  <a:gd name="connsiteX32" fmla="*/ 3632865 w 5375716"/>
                  <a:gd name="connsiteY32" fmla="*/ 1454015 h 6716567"/>
                  <a:gd name="connsiteX33" fmla="*/ 3547630 w 5375716"/>
                  <a:gd name="connsiteY33" fmla="*/ 1530947 h 6716567"/>
                  <a:gd name="connsiteX34" fmla="*/ 3459193 w 5375716"/>
                  <a:gd name="connsiteY34" fmla="*/ 1609689 h 6716567"/>
                  <a:gd name="connsiteX35" fmla="*/ 3230685 w 5375716"/>
                  <a:gd name="connsiteY35" fmla="*/ 1811210 h 6716567"/>
                  <a:gd name="connsiteX36" fmla="*/ 3093518 w 5375716"/>
                  <a:gd name="connsiteY36" fmla="*/ 1932840 h 6716567"/>
                  <a:gd name="connsiteX37" fmla="*/ 3004140 w 5375716"/>
                  <a:gd name="connsiteY37" fmla="*/ 2013192 h 6716567"/>
                  <a:gd name="connsiteX38" fmla="*/ 2960448 w 5375716"/>
                  <a:gd name="connsiteY38" fmla="*/ 2052961 h 6716567"/>
                  <a:gd name="connsiteX39" fmla="*/ 2917588 w 5375716"/>
                  <a:gd name="connsiteY39" fmla="*/ 2092377 h 6716567"/>
                  <a:gd name="connsiteX40" fmla="*/ 2875685 w 5375716"/>
                  <a:gd name="connsiteY40" fmla="*/ 2131376 h 6716567"/>
                  <a:gd name="connsiteX41" fmla="*/ 2834866 w 5375716"/>
                  <a:gd name="connsiteY41" fmla="*/ 2169898 h 6716567"/>
                  <a:gd name="connsiteX42" fmla="*/ 2795255 w 5375716"/>
                  <a:gd name="connsiteY42" fmla="*/ 2207880 h 6716567"/>
                  <a:gd name="connsiteX43" fmla="*/ 2756979 w 5375716"/>
                  <a:gd name="connsiteY43" fmla="*/ 2245260 h 6716567"/>
                  <a:gd name="connsiteX44" fmla="*/ 2720162 w 5375716"/>
                  <a:gd name="connsiteY44" fmla="*/ 2281976 h 6716567"/>
                  <a:gd name="connsiteX45" fmla="*/ 2684931 w 5375716"/>
                  <a:gd name="connsiteY45" fmla="*/ 2317966 h 6716567"/>
                  <a:gd name="connsiteX46" fmla="*/ 2651411 w 5375716"/>
                  <a:gd name="connsiteY46" fmla="*/ 2353168 h 6716567"/>
                  <a:gd name="connsiteX47" fmla="*/ 2619727 w 5375716"/>
                  <a:gd name="connsiteY47" fmla="*/ 2387520 h 6716567"/>
                  <a:gd name="connsiteX48" fmla="*/ 2590006 w 5375716"/>
                  <a:gd name="connsiteY48" fmla="*/ 2420960 h 6716567"/>
                  <a:gd name="connsiteX49" fmla="*/ 2562372 w 5375716"/>
                  <a:gd name="connsiteY49" fmla="*/ 2453425 h 6716567"/>
                  <a:gd name="connsiteX50" fmla="*/ 2536951 w 5375716"/>
                  <a:gd name="connsiteY50" fmla="*/ 2484855 h 6716567"/>
                  <a:gd name="connsiteX51" fmla="*/ 2513870 w 5375716"/>
                  <a:gd name="connsiteY51" fmla="*/ 2515186 h 6716567"/>
                  <a:gd name="connsiteX52" fmla="*/ 2475226 w 5375716"/>
                  <a:gd name="connsiteY52" fmla="*/ 2572307 h 6716567"/>
                  <a:gd name="connsiteX53" fmla="*/ 2447444 w 5375716"/>
                  <a:gd name="connsiteY53" fmla="*/ 2624290 h 6716567"/>
                  <a:gd name="connsiteX54" fmla="*/ 2431529 w 5375716"/>
                  <a:gd name="connsiteY54" fmla="*/ 2670639 h 6716567"/>
                  <a:gd name="connsiteX55" fmla="*/ 2193582 w 5375716"/>
                  <a:gd name="connsiteY55" fmla="*/ 3726454 h 6716567"/>
                  <a:gd name="connsiteX56" fmla="*/ 2189366 w 5375716"/>
                  <a:gd name="connsiteY56" fmla="*/ 3741074 h 6716567"/>
                  <a:gd name="connsiteX57" fmla="*/ 2163528 w 5375716"/>
                  <a:gd name="connsiteY57" fmla="*/ 3794371 h 6716567"/>
                  <a:gd name="connsiteX58" fmla="*/ 2135921 w 5375716"/>
                  <a:gd name="connsiteY58" fmla="*/ 3837299 h 6716567"/>
                  <a:gd name="connsiteX59" fmla="*/ 2100575 w 5375716"/>
                  <a:gd name="connsiteY59" fmla="*/ 3885708 h 6716567"/>
                  <a:gd name="connsiteX60" fmla="*/ 2057978 w 5375716"/>
                  <a:gd name="connsiteY60" fmla="*/ 3939226 h 6716567"/>
                  <a:gd name="connsiteX61" fmla="*/ 2008616 w 5375716"/>
                  <a:gd name="connsiteY61" fmla="*/ 3997479 h 6716567"/>
                  <a:gd name="connsiteX62" fmla="*/ 1981551 w 5375716"/>
                  <a:gd name="connsiteY62" fmla="*/ 4028265 h 6716567"/>
                  <a:gd name="connsiteX63" fmla="*/ 1952977 w 5375716"/>
                  <a:gd name="connsiteY63" fmla="*/ 4060094 h 6716567"/>
                  <a:gd name="connsiteX64" fmla="*/ 1922955 w 5375716"/>
                  <a:gd name="connsiteY64" fmla="*/ 4092921 h 6716567"/>
                  <a:gd name="connsiteX65" fmla="*/ 1891546 w 5375716"/>
                  <a:gd name="connsiteY65" fmla="*/ 4126699 h 6716567"/>
                  <a:gd name="connsiteX66" fmla="*/ 1858811 w 5375716"/>
                  <a:gd name="connsiteY66" fmla="*/ 4161381 h 6716567"/>
                  <a:gd name="connsiteX67" fmla="*/ 1824811 w 5375716"/>
                  <a:gd name="connsiteY67" fmla="*/ 4196920 h 6716567"/>
                  <a:gd name="connsiteX68" fmla="*/ 1789607 w 5375716"/>
                  <a:gd name="connsiteY68" fmla="*/ 4233271 h 6716567"/>
                  <a:gd name="connsiteX69" fmla="*/ 1753260 w 5375716"/>
                  <a:gd name="connsiteY69" fmla="*/ 4270385 h 6716567"/>
                  <a:gd name="connsiteX70" fmla="*/ 1715829 w 5375716"/>
                  <a:gd name="connsiteY70" fmla="*/ 4308217 h 6716567"/>
                  <a:gd name="connsiteX71" fmla="*/ 1637964 w 5375716"/>
                  <a:gd name="connsiteY71" fmla="*/ 4385846 h 6716567"/>
                  <a:gd name="connsiteX72" fmla="*/ 1556498 w 5375716"/>
                  <a:gd name="connsiteY72" fmla="*/ 4465786 h 6716567"/>
                  <a:gd name="connsiteX73" fmla="*/ 1471919 w 5375716"/>
                  <a:gd name="connsiteY73" fmla="*/ 4547663 h 6716567"/>
                  <a:gd name="connsiteX74" fmla="*/ 1384713 w 5375716"/>
                  <a:gd name="connsiteY74" fmla="*/ 4631105 h 6716567"/>
                  <a:gd name="connsiteX75" fmla="*/ 1295368 w 5375716"/>
                  <a:gd name="connsiteY75" fmla="*/ 4715738 h 6716567"/>
                  <a:gd name="connsiteX76" fmla="*/ 0 w 5375716"/>
                  <a:gd name="connsiteY76" fmla="*/ 5901570 h 6716567"/>
                  <a:gd name="connsiteX77" fmla="*/ 24444 w 5375716"/>
                  <a:gd name="connsiteY77" fmla="*/ 5936569 h 6716567"/>
                  <a:gd name="connsiteX78" fmla="*/ 49850 w 5375716"/>
                  <a:gd name="connsiteY78" fmla="*/ 5971855 h 6716567"/>
                  <a:gd name="connsiteX79" fmla="*/ 103682 w 5375716"/>
                  <a:gd name="connsiteY79" fmla="*/ 6043264 h 6716567"/>
                  <a:gd name="connsiteX80" fmla="*/ 173531 w 5375716"/>
                  <a:gd name="connsiteY80" fmla="*/ 6128320 h 6716567"/>
                  <a:gd name="connsiteX81" fmla="*/ 208754 w 5375716"/>
                  <a:gd name="connsiteY81" fmla="*/ 6167518 h 6716567"/>
                  <a:gd name="connsiteX82" fmla="*/ 244139 w 5375716"/>
                  <a:gd name="connsiteY82" fmla="*/ 6204560 h 6716567"/>
                  <a:gd name="connsiteX83" fmla="*/ 351002 w 5375716"/>
                  <a:gd name="connsiteY83" fmla="*/ 6303220 h 6716567"/>
                  <a:gd name="connsiteX84" fmla="*/ 394631 w 5375716"/>
                  <a:gd name="connsiteY84" fmla="*/ 6338244 h 6716567"/>
                  <a:gd name="connsiteX85" fmla="*/ 474106 w 5375716"/>
                  <a:gd name="connsiteY85" fmla="*/ 6394526 h 6716567"/>
                  <a:gd name="connsiteX86" fmla="*/ 910272 w 5375716"/>
                  <a:gd name="connsiteY86" fmla="*/ 6649560 h 6716567"/>
                  <a:gd name="connsiteX87" fmla="*/ 1191082 w 5375716"/>
                  <a:gd name="connsiteY87" fmla="*/ 6716566 h 6716567"/>
                  <a:gd name="connsiteX88" fmla="*/ 1471282 w 5375716"/>
                  <a:gd name="connsiteY88" fmla="*/ 6600365 h 6716567"/>
                  <a:gd name="connsiteX89" fmla="*/ 1880336 w 5375716"/>
                  <a:gd name="connsiteY89" fmla="*/ 6289606 h 6716567"/>
                  <a:gd name="connsiteX90" fmla="*/ 2041707 w 5375716"/>
                  <a:gd name="connsiteY90" fmla="*/ 6043374 h 6716567"/>
                  <a:gd name="connsiteX91" fmla="*/ 2420153 w 5375716"/>
                  <a:gd name="connsiteY91" fmla="*/ 5488398 h 6716567"/>
                  <a:gd name="connsiteX92" fmla="*/ 2857172 w 5375716"/>
                  <a:gd name="connsiteY92" fmla="*/ 4900261 h 6716567"/>
                  <a:gd name="connsiteX93" fmla="*/ 3194265 w 5375716"/>
                  <a:gd name="connsiteY93" fmla="*/ 4554545 h 6716567"/>
                  <a:gd name="connsiteX94" fmla="*/ 3197110 w 5375716"/>
                  <a:gd name="connsiteY94" fmla="*/ 4552805 h 6716567"/>
                  <a:gd name="connsiteX95" fmla="*/ 3389232 w 5375716"/>
                  <a:gd name="connsiteY95" fmla="*/ 4451677 h 6716567"/>
                  <a:gd name="connsiteX96" fmla="*/ 3562294 w 5375716"/>
                  <a:gd name="connsiteY96" fmla="*/ 4338567 h 6716567"/>
                  <a:gd name="connsiteX97" fmla="*/ 3821169 w 5375716"/>
                  <a:gd name="connsiteY97" fmla="*/ 4138529 h 6716567"/>
                  <a:gd name="connsiteX98" fmla="*/ 4165886 w 5375716"/>
                  <a:gd name="connsiteY98" fmla="*/ 3693882 h 6716567"/>
                  <a:gd name="connsiteX99" fmla="*/ 4549216 w 5375716"/>
                  <a:gd name="connsiteY99" fmla="*/ 3237466 h 6716567"/>
                  <a:gd name="connsiteX100" fmla="*/ 4562573 w 5375716"/>
                  <a:gd name="connsiteY100" fmla="*/ 3209403 h 6716567"/>
                  <a:gd name="connsiteX101" fmla="*/ 4583563 w 5375716"/>
                  <a:gd name="connsiteY101" fmla="*/ 3175121 h 6716567"/>
                  <a:gd name="connsiteX102" fmla="*/ 4610881 w 5375716"/>
                  <a:gd name="connsiteY102" fmla="*/ 3135771 h 6716567"/>
                  <a:gd name="connsiteX103" fmla="*/ 4643222 w 5375716"/>
                  <a:gd name="connsiteY103" fmla="*/ 3092503 h 6716567"/>
                  <a:gd name="connsiteX104" fmla="*/ 4679280 w 5375716"/>
                  <a:gd name="connsiteY104" fmla="*/ 3046467 h 6716567"/>
                  <a:gd name="connsiteX105" fmla="*/ 4717750 w 5375716"/>
                  <a:gd name="connsiteY105" fmla="*/ 2998813 h 6716567"/>
                  <a:gd name="connsiteX106" fmla="*/ 4757328 w 5375716"/>
                  <a:gd name="connsiteY106" fmla="*/ 2950692 h 6716567"/>
                  <a:gd name="connsiteX107" fmla="*/ 4834585 w 5375716"/>
                  <a:gd name="connsiteY107" fmla="*/ 2857647 h 6716567"/>
                  <a:gd name="connsiteX108" fmla="*/ 4866386 w 5375716"/>
                  <a:gd name="connsiteY108" fmla="*/ 2818114 h 6716567"/>
                  <a:gd name="connsiteX109" fmla="*/ 4895667 w 5375716"/>
                  <a:gd name="connsiteY109" fmla="*/ 2778926 h 6716567"/>
                  <a:gd name="connsiteX110" fmla="*/ 4922081 w 5375716"/>
                  <a:gd name="connsiteY110" fmla="*/ 2739443 h 6716567"/>
                  <a:gd name="connsiteX111" fmla="*/ 4945279 w 5375716"/>
                  <a:gd name="connsiteY111" fmla="*/ 2699029 h 6716567"/>
                  <a:gd name="connsiteX112" fmla="*/ 4964914 w 5375716"/>
                  <a:gd name="connsiteY112" fmla="*/ 2657044 h 6716567"/>
                  <a:gd name="connsiteX113" fmla="*/ 4980636 w 5375716"/>
                  <a:gd name="connsiteY113" fmla="*/ 2612851 h 6716567"/>
                  <a:gd name="connsiteX114" fmla="*/ 4992099 w 5375716"/>
                  <a:gd name="connsiteY114" fmla="*/ 2565812 h 6716567"/>
                  <a:gd name="connsiteX115" fmla="*/ 4998954 w 5375716"/>
                  <a:gd name="connsiteY115" fmla="*/ 2515288 h 6716567"/>
                  <a:gd name="connsiteX116" fmla="*/ 5000854 w 5375716"/>
                  <a:gd name="connsiteY116" fmla="*/ 2460641 h 6716567"/>
                  <a:gd name="connsiteX117" fmla="*/ 4997450 w 5375716"/>
                  <a:gd name="connsiteY117" fmla="*/ 2401234 h 6716567"/>
                  <a:gd name="connsiteX118" fmla="*/ 4993757 w 5375716"/>
                  <a:gd name="connsiteY118" fmla="*/ 2349134 h 6716567"/>
                  <a:gd name="connsiteX119" fmla="*/ 4994000 w 5375716"/>
                  <a:gd name="connsiteY119" fmla="*/ 2304509 h 6716567"/>
                  <a:gd name="connsiteX120" fmla="*/ 4998492 w 5375716"/>
                  <a:gd name="connsiteY120" fmla="*/ 2265741 h 6716567"/>
                  <a:gd name="connsiteX121" fmla="*/ 5021473 w 5375716"/>
                  <a:gd name="connsiteY121" fmla="*/ 2199293 h 6716567"/>
                  <a:gd name="connsiteX122" fmla="*/ 5065206 w 5375716"/>
                  <a:gd name="connsiteY122" fmla="*/ 2136835 h 6716567"/>
                  <a:gd name="connsiteX123" fmla="*/ 5095637 w 5375716"/>
                  <a:gd name="connsiteY123" fmla="*/ 2103053 h 6716567"/>
                  <a:gd name="connsiteX124" fmla="*/ 5132195 w 5375716"/>
                  <a:gd name="connsiteY124" fmla="*/ 2065410 h 6716567"/>
                  <a:gd name="connsiteX125" fmla="*/ 5224945 w 5375716"/>
                  <a:gd name="connsiteY125" fmla="*/ 1972063 h 6716567"/>
                  <a:gd name="connsiteX126" fmla="*/ 5257279 w 5375716"/>
                  <a:gd name="connsiteY126" fmla="*/ 1935449 h 6716567"/>
                  <a:gd name="connsiteX127" fmla="*/ 5285432 w 5375716"/>
                  <a:gd name="connsiteY127" fmla="*/ 1896218 h 6716567"/>
                  <a:gd name="connsiteX128" fmla="*/ 5309528 w 5375716"/>
                  <a:gd name="connsiteY128" fmla="*/ 1854725 h 6716567"/>
                  <a:gd name="connsiteX129" fmla="*/ 5329688 w 5375716"/>
                  <a:gd name="connsiteY129" fmla="*/ 1811321 h 6716567"/>
                  <a:gd name="connsiteX130" fmla="*/ 5346033 w 5375716"/>
                  <a:gd name="connsiteY130" fmla="*/ 1766359 h 6716567"/>
                  <a:gd name="connsiteX131" fmla="*/ 5358687 w 5375716"/>
                  <a:gd name="connsiteY131" fmla="*/ 1720193 h 6716567"/>
                  <a:gd name="connsiteX132" fmla="*/ 5367771 w 5375716"/>
                  <a:gd name="connsiteY132" fmla="*/ 1673174 h 6716567"/>
                  <a:gd name="connsiteX133" fmla="*/ 5373407 w 5375716"/>
                  <a:gd name="connsiteY133" fmla="*/ 1625657 h 6716567"/>
                  <a:gd name="connsiteX134" fmla="*/ 5375717 w 5375716"/>
                  <a:gd name="connsiteY134" fmla="*/ 1577994 h 6716567"/>
                  <a:gd name="connsiteX135" fmla="*/ 5374823 w 5375716"/>
                  <a:gd name="connsiteY135" fmla="*/ 1530537 h 6716567"/>
                  <a:gd name="connsiteX136" fmla="*/ 5370848 w 5375716"/>
                  <a:gd name="connsiteY136" fmla="*/ 1483639 h 6716567"/>
                  <a:gd name="connsiteX137" fmla="*/ 5363913 w 5375716"/>
                  <a:gd name="connsiteY137" fmla="*/ 1437654 h 6716567"/>
                  <a:gd name="connsiteX138" fmla="*/ 5354141 w 5375716"/>
                  <a:gd name="connsiteY138" fmla="*/ 1392934 h 6716567"/>
                  <a:gd name="connsiteX139" fmla="*/ 5341653 w 5375716"/>
                  <a:gd name="connsiteY139" fmla="*/ 1349832 h 6716567"/>
                  <a:gd name="connsiteX140" fmla="*/ 5326572 w 5375716"/>
                  <a:gd name="connsiteY140" fmla="*/ 1308700 h 6716567"/>
                  <a:gd name="connsiteX141" fmla="*/ 5309019 w 5375716"/>
                  <a:gd name="connsiteY141" fmla="*/ 1269893 h 6716567"/>
                  <a:gd name="connsiteX142" fmla="*/ 5289118 w 5375716"/>
                  <a:gd name="connsiteY142" fmla="*/ 1233761 h 6716567"/>
                  <a:gd name="connsiteX143" fmla="*/ 5258744 w 5375716"/>
                  <a:gd name="connsiteY143" fmla="*/ 1183145 h 6716567"/>
                  <a:gd name="connsiteX144" fmla="*/ 5232740 w 5375716"/>
                  <a:gd name="connsiteY144" fmla="*/ 1137436 h 6716567"/>
                  <a:gd name="connsiteX145" fmla="*/ 5211295 w 5375716"/>
                  <a:gd name="connsiteY145" fmla="*/ 1095237 h 6716567"/>
                  <a:gd name="connsiteX146" fmla="*/ 5194600 w 5375716"/>
                  <a:gd name="connsiteY146" fmla="*/ 1055145 h 6716567"/>
                  <a:gd name="connsiteX147" fmla="*/ 5182844 w 5375716"/>
                  <a:gd name="connsiteY147" fmla="*/ 1015763 h 6716567"/>
                  <a:gd name="connsiteX148" fmla="*/ 5176216 w 5375716"/>
                  <a:gd name="connsiteY148" fmla="*/ 975689 h 6716567"/>
                  <a:gd name="connsiteX149" fmla="*/ 5174907 w 5375716"/>
                  <a:gd name="connsiteY149" fmla="*/ 933524 h 6716567"/>
                  <a:gd name="connsiteX150" fmla="*/ 5179106 w 5375716"/>
                  <a:gd name="connsiteY150" fmla="*/ 887869 h 6716567"/>
                  <a:gd name="connsiteX151" fmla="*/ 5189002 w 5375716"/>
                  <a:gd name="connsiteY151" fmla="*/ 837322 h 6716567"/>
                  <a:gd name="connsiteX152" fmla="*/ 5204786 w 5375716"/>
                  <a:gd name="connsiteY152" fmla="*/ 780485 h 6716567"/>
                  <a:gd name="connsiteX153" fmla="*/ 5226646 w 5375716"/>
                  <a:gd name="connsiteY153" fmla="*/ 715957 h 6716567"/>
                  <a:gd name="connsiteX154" fmla="*/ 5243528 w 5375716"/>
                  <a:gd name="connsiteY154" fmla="*/ 661914 h 6716567"/>
                  <a:gd name="connsiteX155" fmla="*/ 5255215 w 5375716"/>
                  <a:gd name="connsiteY155" fmla="*/ 608052 h 6716567"/>
                  <a:gd name="connsiteX156" fmla="*/ 5262029 w 5375716"/>
                  <a:gd name="connsiteY156" fmla="*/ 554657 h 6716567"/>
                  <a:gd name="connsiteX157" fmla="*/ 5264294 w 5375716"/>
                  <a:gd name="connsiteY157" fmla="*/ 502018 h 6716567"/>
                  <a:gd name="connsiteX158" fmla="*/ 5262330 w 5375716"/>
                  <a:gd name="connsiteY158" fmla="*/ 450423 h 6716567"/>
                  <a:gd name="connsiteX159" fmla="*/ 5256461 w 5375716"/>
                  <a:gd name="connsiteY159" fmla="*/ 400158 h 6716567"/>
                  <a:gd name="connsiteX160" fmla="*/ 5247008 w 5375716"/>
                  <a:gd name="connsiteY160" fmla="*/ 351513 h 6716567"/>
                  <a:gd name="connsiteX161" fmla="*/ 5234293 w 5375716"/>
                  <a:gd name="connsiteY161" fmla="*/ 304774 h 6716567"/>
                  <a:gd name="connsiteX162" fmla="*/ 5218639 w 5375716"/>
                  <a:gd name="connsiteY162" fmla="*/ 260230 h 6716567"/>
                  <a:gd name="connsiteX163" fmla="*/ 5200369 w 5375716"/>
                  <a:gd name="connsiteY163" fmla="*/ 218168 h 6716567"/>
                  <a:gd name="connsiteX164" fmla="*/ 5179803 w 5375716"/>
                  <a:gd name="connsiteY164" fmla="*/ 178877 h 6716567"/>
                  <a:gd name="connsiteX165" fmla="*/ 5157265 w 5375716"/>
                  <a:gd name="connsiteY165" fmla="*/ 142643 h 6716567"/>
                  <a:gd name="connsiteX166" fmla="*/ 5133076 w 5375716"/>
                  <a:gd name="connsiteY166" fmla="*/ 109755 h 6716567"/>
                  <a:gd name="connsiteX167" fmla="*/ 5107559 w 5375716"/>
                  <a:gd name="connsiteY167" fmla="*/ 80500 h 6716567"/>
                  <a:gd name="connsiteX168" fmla="*/ 5048107 w 5375716"/>
                  <a:gd name="connsiteY168" fmla="*/ 39780 h 6716567"/>
                  <a:gd name="connsiteX169" fmla="*/ 4990684 w 5375716"/>
                  <a:gd name="connsiteY169" fmla="*/ 13631 h 6716567"/>
                  <a:gd name="connsiteX170" fmla="*/ 4934996 w 5375716"/>
                  <a:gd name="connsiteY170" fmla="*/ 1263 h 6716567"/>
                  <a:gd name="connsiteX171" fmla="*/ 4907711 w 5375716"/>
                  <a:gd name="connsiteY171" fmla="*/ 0 h 6716567"/>
                  <a:gd name="connsiteX0" fmla="*/ 4907711 w 5375716"/>
                  <a:gd name="connsiteY0" fmla="*/ 0 h 6716567"/>
                  <a:gd name="connsiteX1" fmla="*/ 4854073 w 5375716"/>
                  <a:gd name="connsiteY1" fmla="*/ 6819 h 6716567"/>
                  <a:gd name="connsiteX2" fmla="*/ 4801433 w 5375716"/>
                  <a:gd name="connsiteY2" fmla="*/ 25443 h 6716567"/>
                  <a:gd name="connsiteX3" fmla="*/ 4749497 w 5375716"/>
                  <a:gd name="connsiteY3" fmla="*/ 55080 h 6716567"/>
                  <a:gd name="connsiteX4" fmla="*/ 4697969 w 5375716"/>
                  <a:gd name="connsiteY4" fmla="*/ 94940 h 6716567"/>
                  <a:gd name="connsiteX5" fmla="*/ 4646555 w 5375716"/>
                  <a:gd name="connsiteY5" fmla="*/ 144231 h 6716567"/>
                  <a:gd name="connsiteX6" fmla="*/ 4594961 w 5375716"/>
                  <a:gd name="connsiteY6" fmla="*/ 202164 h 6716567"/>
                  <a:gd name="connsiteX7" fmla="*/ 4569004 w 5375716"/>
                  <a:gd name="connsiteY7" fmla="*/ 234124 h 6716567"/>
                  <a:gd name="connsiteX8" fmla="*/ 4542891 w 5375716"/>
                  <a:gd name="connsiteY8" fmla="*/ 267948 h 6716567"/>
                  <a:gd name="connsiteX9" fmla="*/ 4516586 w 5375716"/>
                  <a:gd name="connsiteY9" fmla="*/ 303537 h 6716567"/>
                  <a:gd name="connsiteX10" fmla="*/ 4490052 w 5375716"/>
                  <a:gd name="connsiteY10" fmla="*/ 340792 h 6716567"/>
                  <a:gd name="connsiteX11" fmla="*/ 4463251 w 5375716"/>
                  <a:gd name="connsiteY11" fmla="*/ 379615 h 6716567"/>
                  <a:gd name="connsiteX12" fmla="*/ 4436147 w 5375716"/>
                  <a:gd name="connsiteY12" fmla="*/ 419906 h 6716567"/>
                  <a:gd name="connsiteX13" fmla="*/ 4408704 w 5375716"/>
                  <a:gd name="connsiteY13" fmla="*/ 461567 h 6716567"/>
                  <a:gd name="connsiteX14" fmla="*/ 4380883 w 5375716"/>
                  <a:gd name="connsiteY14" fmla="*/ 504498 h 6716567"/>
                  <a:gd name="connsiteX15" fmla="*/ 4352649 w 5375716"/>
                  <a:gd name="connsiteY15" fmla="*/ 548602 h 6716567"/>
                  <a:gd name="connsiteX16" fmla="*/ 4234842 w 5375716"/>
                  <a:gd name="connsiteY16" fmla="*/ 734762 h 6716567"/>
                  <a:gd name="connsiteX17" fmla="*/ 4172500 w 5375716"/>
                  <a:gd name="connsiteY17" fmla="*/ 832305 h 6716567"/>
                  <a:gd name="connsiteX18" fmla="*/ 4140340 w 5375716"/>
                  <a:gd name="connsiteY18" fmla="*/ 881847 h 6716567"/>
                  <a:gd name="connsiteX19" fmla="*/ 4107471 w 5375716"/>
                  <a:gd name="connsiteY19" fmla="*/ 931770 h 6716567"/>
                  <a:gd name="connsiteX20" fmla="*/ 4073858 w 5375716"/>
                  <a:gd name="connsiteY20" fmla="*/ 981975 h 6716567"/>
                  <a:gd name="connsiteX21" fmla="*/ 4039463 w 5375716"/>
                  <a:gd name="connsiteY21" fmla="*/ 1032365 h 6716567"/>
                  <a:gd name="connsiteX22" fmla="*/ 3999528 w 5375716"/>
                  <a:gd name="connsiteY22" fmla="*/ 1085431 h 6716567"/>
                  <a:gd name="connsiteX23" fmla="*/ 3949861 w 5375716"/>
                  <a:gd name="connsiteY23" fmla="*/ 1143534 h 6716567"/>
                  <a:gd name="connsiteX24" fmla="*/ 3921692 w 5375716"/>
                  <a:gd name="connsiteY24" fmla="*/ 1174319 h 6716567"/>
                  <a:gd name="connsiteX25" fmla="*/ 3891467 w 5375716"/>
                  <a:gd name="connsiteY25" fmla="*/ 1206177 h 6716567"/>
                  <a:gd name="connsiteX26" fmla="*/ 3859311 w 5375716"/>
                  <a:gd name="connsiteY26" fmla="*/ 1239046 h 6716567"/>
                  <a:gd name="connsiteX27" fmla="*/ 3825350 w 5375716"/>
                  <a:gd name="connsiteY27" fmla="*/ 1272863 h 6716567"/>
                  <a:gd name="connsiteX28" fmla="*/ 3789710 w 5375716"/>
                  <a:gd name="connsiteY28" fmla="*/ 1307568 h 6716567"/>
                  <a:gd name="connsiteX29" fmla="*/ 3752516 w 5375716"/>
                  <a:gd name="connsiteY29" fmla="*/ 1343098 h 6716567"/>
                  <a:gd name="connsiteX30" fmla="*/ 3713893 w 5375716"/>
                  <a:gd name="connsiteY30" fmla="*/ 1379390 h 6716567"/>
                  <a:gd name="connsiteX31" fmla="*/ 3673967 w 5375716"/>
                  <a:gd name="connsiteY31" fmla="*/ 1416383 h 6716567"/>
                  <a:gd name="connsiteX32" fmla="*/ 3632865 w 5375716"/>
                  <a:gd name="connsiteY32" fmla="*/ 1454015 h 6716567"/>
                  <a:gd name="connsiteX33" fmla="*/ 3547630 w 5375716"/>
                  <a:gd name="connsiteY33" fmla="*/ 1530947 h 6716567"/>
                  <a:gd name="connsiteX34" fmla="*/ 3459193 w 5375716"/>
                  <a:gd name="connsiteY34" fmla="*/ 1609689 h 6716567"/>
                  <a:gd name="connsiteX35" fmla="*/ 3230685 w 5375716"/>
                  <a:gd name="connsiteY35" fmla="*/ 1811210 h 6716567"/>
                  <a:gd name="connsiteX36" fmla="*/ 3093518 w 5375716"/>
                  <a:gd name="connsiteY36" fmla="*/ 1932840 h 6716567"/>
                  <a:gd name="connsiteX37" fmla="*/ 3004140 w 5375716"/>
                  <a:gd name="connsiteY37" fmla="*/ 2013192 h 6716567"/>
                  <a:gd name="connsiteX38" fmla="*/ 2960448 w 5375716"/>
                  <a:gd name="connsiteY38" fmla="*/ 2052961 h 6716567"/>
                  <a:gd name="connsiteX39" fmla="*/ 2917588 w 5375716"/>
                  <a:gd name="connsiteY39" fmla="*/ 2092377 h 6716567"/>
                  <a:gd name="connsiteX40" fmla="*/ 2875685 w 5375716"/>
                  <a:gd name="connsiteY40" fmla="*/ 2131376 h 6716567"/>
                  <a:gd name="connsiteX41" fmla="*/ 2834866 w 5375716"/>
                  <a:gd name="connsiteY41" fmla="*/ 2169898 h 6716567"/>
                  <a:gd name="connsiteX42" fmla="*/ 2795255 w 5375716"/>
                  <a:gd name="connsiteY42" fmla="*/ 2207880 h 6716567"/>
                  <a:gd name="connsiteX43" fmla="*/ 2756979 w 5375716"/>
                  <a:gd name="connsiteY43" fmla="*/ 2245260 h 6716567"/>
                  <a:gd name="connsiteX44" fmla="*/ 2720162 w 5375716"/>
                  <a:gd name="connsiteY44" fmla="*/ 2281976 h 6716567"/>
                  <a:gd name="connsiteX45" fmla="*/ 2684931 w 5375716"/>
                  <a:gd name="connsiteY45" fmla="*/ 2317966 h 6716567"/>
                  <a:gd name="connsiteX46" fmla="*/ 2651411 w 5375716"/>
                  <a:gd name="connsiteY46" fmla="*/ 2353168 h 6716567"/>
                  <a:gd name="connsiteX47" fmla="*/ 2619727 w 5375716"/>
                  <a:gd name="connsiteY47" fmla="*/ 2387520 h 6716567"/>
                  <a:gd name="connsiteX48" fmla="*/ 2590006 w 5375716"/>
                  <a:gd name="connsiteY48" fmla="*/ 2420960 h 6716567"/>
                  <a:gd name="connsiteX49" fmla="*/ 2562372 w 5375716"/>
                  <a:gd name="connsiteY49" fmla="*/ 2453425 h 6716567"/>
                  <a:gd name="connsiteX50" fmla="*/ 2536951 w 5375716"/>
                  <a:gd name="connsiteY50" fmla="*/ 2484855 h 6716567"/>
                  <a:gd name="connsiteX51" fmla="*/ 2513870 w 5375716"/>
                  <a:gd name="connsiteY51" fmla="*/ 2515186 h 6716567"/>
                  <a:gd name="connsiteX52" fmla="*/ 2475226 w 5375716"/>
                  <a:gd name="connsiteY52" fmla="*/ 2572307 h 6716567"/>
                  <a:gd name="connsiteX53" fmla="*/ 2447444 w 5375716"/>
                  <a:gd name="connsiteY53" fmla="*/ 2624290 h 6716567"/>
                  <a:gd name="connsiteX54" fmla="*/ 2431529 w 5375716"/>
                  <a:gd name="connsiteY54" fmla="*/ 2670639 h 6716567"/>
                  <a:gd name="connsiteX55" fmla="*/ 2193582 w 5375716"/>
                  <a:gd name="connsiteY55" fmla="*/ 3726454 h 6716567"/>
                  <a:gd name="connsiteX56" fmla="*/ 2189366 w 5375716"/>
                  <a:gd name="connsiteY56" fmla="*/ 3741074 h 6716567"/>
                  <a:gd name="connsiteX57" fmla="*/ 2163528 w 5375716"/>
                  <a:gd name="connsiteY57" fmla="*/ 3794371 h 6716567"/>
                  <a:gd name="connsiteX58" fmla="*/ 2135921 w 5375716"/>
                  <a:gd name="connsiteY58" fmla="*/ 3837299 h 6716567"/>
                  <a:gd name="connsiteX59" fmla="*/ 2100575 w 5375716"/>
                  <a:gd name="connsiteY59" fmla="*/ 3885708 h 6716567"/>
                  <a:gd name="connsiteX60" fmla="*/ 2057978 w 5375716"/>
                  <a:gd name="connsiteY60" fmla="*/ 3939226 h 6716567"/>
                  <a:gd name="connsiteX61" fmla="*/ 2008616 w 5375716"/>
                  <a:gd name="connsiteY61" fmla="*/ 3997479 h 6716567"/>
                  <a:gd name="connsiteX62" fmla="*/ 1981551 w 5375716"/>
                  <a:gd name="connsiteY62" fmla="*/ 4028265 h 6716567"/>
                  <a:gd name="connsiteX63" fmla="*/ 1952977 w 5375716"/>
                  <a:gd name="connsiteY63" fmla="*/ 4060094 h 6716567"/>
                  <a:gd name="connsiteX64" fmla="*/ 1922955 w 5375716"/>
                  <a:gd name="connsiteY64" fmla="*/ 4092921 h 6716567"/>
                  <a:gd name="connsiteX65" fmla="*/ 1891546 w 5375716"/>
                  <a:gd name="connsiteY65" fmla="*/ 4126699 h 6716567"/>
                  <a:gd name="connsiteX66" fmla="*/ 1858811 w 5375716"/>
                  <a:gd name="connsiteY66" fmla="*/ 4161381 h 6716567"/>
                  <a:gd name="connsiteX67" fmla="*/ 1824811 w 5375716"/>
                  <a:gd name="connsiteY67" fmla="*/ 4196920 h 6716567"/>
                  <a:gd name="connsiteX68" fmla="*/ 1789607 w 5375716"/>
                  <a:gd name="connsiteY68" fmla="*/ 4233271 h 6716567"/>
                  <a:gd name="connsiteX69" fmla="*/ 1753260 w 5375716"/>
                  <a:gd name="connsiteY69" fmla="*/ 4270385 h 6716567"/>
                  <a:gd name="connsiteX70" fmla="*/ 1715829 w 5375716"/>
                  <a:gd name="connsiteY70" fmla="*/ 4308217 h 6716567"/>
                  <a:gd name="connsiteX71" fmla="*/ 1637964 w 5375716"/>
                  <a:gd name="connsiteY71" fmla="*/ 4385846 h 6716567"/>
                  <a:gd name="connsiteX72" fmla="*/ 1556498 w 5375716"/>
                  <a:gd name="connsiteY72" fmla="*/ 4465786 h 6716567"/>
                  <a:gd name="connsiteX73" fmla="*/ 1471919 w 5375716"/>
                  <a:gd name="connsiteY73" fmla="*/ 4547663 h 6716567"/>
                  <a:gd name="connsiteX74" fmla="*/ 1384713 w 5375716"/>
                  <a:gd name="connsiteY74" fmla="*/ 4631105 h 6716567"/>
                  <a:gd name="connsiteX75" fmla="*/ 0 w 5375716"/>
                  <a:gd name="connsiteY75" fmla="*/ 5901570 h 6716567"/>
                  <a:gd name="connsiteX76" fmla="*/ 24444 w 5375716"/>
                  <a:gd name="connsiteY76" fmla="*/ 5936569 h 6716567"/>
                  <a:gd name="connsiteX77" fmla="*/ 49850 w 5375716"/>
                  <a:gd name="connsiteY77" fmla="*/ 5971855 h 6716567"/>
                  <a:gd name="connsiteX78" fmla="*/ 103682 w 5375716"/>
                  <a:gd name="connsiteY78" fmla="*/ 6043264 h 6716567"/>
                  <a:gd name="connsiteX79" fmla="*/ 173531 w 5375716"/>
                  <a:gd name="connsiteY79" fmla="*/ 6128320 h 6716567"/>
                  <a:gd name="connsiteX80" fmla="*/ 208754 w 5375716"/>
                  <a:gd name="connsiteY80" fmla="*/ 6167518 h 6716567"/>
                  <a:gd name="connsiteX81" fmla="*/ 244139 w 5375716"/>
                  <a:gd name="connsiteY81" fmla="*/ 6204560 h 6716567"/>
                  <a:gd name="connsiteX82" fmla="*/ 351002 w 5375716"/>
                  <a:gd name="connsiteY82" fmla="*/ 6303220 h 6716567"/>
                  <a:gd name="connsiteX83" fmla="*/ 394631 w 5375716"/>
                  <a:gd name="connsiteY83" fmla="*/ 6338244 h 6716567"/>
                  <a:gd name="connsiteX84" fmla="*/ 474106 w 5375716"/>
                  <a:gd name="connsiteY84" fmla="*/ 6394526 h 6716567"/>
                  <a:gd name="connsiteX85" fmla="*/ 910272 w 5375716"/>
                  <a:gd name="connsiteY85" fmla="*/ 6649560 h 6716567"/>
                  <a:gd name="connsiteX86" fmla="*/ 1191082 w 5375716"/>
                  <a:gd name="connsiteY86" fmla="*/ 6716566 h 6716567"/>
                  <a:gd name="connsiteX87" fmla="*/ 1471282 w 5375716"/>
                  <a:gd name="connsiteY87" fmla="*/ 6600365 h 6716567"/>
                  <a:gd name="connsiteX88" fmla="*/ 1880336 w 5375716"/>
                  <a:gd name="connsiteY88" fmla="*/ 6289606 h 6716567"/>
                  <a:gd name="connsiteX89" fmla="*/ 2041707 w 5375716"/>
                  <a:gd name="connsiteY89" fmla="*/ 6043374 h 6716567"/>
                  <a:gd name="connsiteX90" fmla="*/ 2420153 w 5375716"/>
                  <a:gd name="connsiteY90" fmla="*/ 5488398 h 6716567"/>
                  <a:gd name="connsiteX91" fmla="*/ 2857172 w 5375716"/>
                  <a:gd name="connsiteY91" fmla="*/ 4900261 h 6716567"/>
                  <a:gd name="connsiteX92" fmla="*/ 3194265 w 5375716"/>
                  <a:gd name="connsiteY92" fmla="*/ 4554545 h 6716567"/>
                  <a:gd name="connsiteX93" fmla="*/ 3197110 w 5375716"/>
                  <a:gd name="connsiteY93" fmla="*/ 4552805 h 6716567"/>
                  <a:gd name="connsiteX94" fmla="*/ 3389232 w 5375716"/>
                  <a:gd name="connsiteY94" fmla="*/ 4451677 h 6716567"/>
                  <a:gd name="connsiteX95" fmla="*/ 3562294 w 5375716"/>
                  <a:gd name="connsiteY95" fmla="*/ 4338567 h 6716567"/>
                  <a:gd name="connsiteX96" fmla="*/ 3821169 w 5375716"/>
                  <a:gd name="connsiteY96" fmla="*/ 4138529 h 6716567"/>
                  <a:gd name="connsiteX97" fmla="*/ 4165886 w 5375716"/>
                  <a:gd name="connsiteY97" fmla="*/ 3693882 h 6716567"/>
                  <a:gd name="connsiteX98" fmla="*/ 4549216 w 5375716"/>
                  <a:gd name="connsiteY98" fmla="*/ 3237466 h 6716567"/>
                  <a:gd name="connsiteX99" fmla="*/ 4562573 w 5375716"/>
                  <a:gd name="connsiteY99" fmla="*/ 3209403 h 6716567"/>
                  <a:gd name="connsiteX100" fmla="*/ 4583563 w 5375716"/>
                  <a:gd name="connsiteY100" fmla="*/ 3175121 h 6716567"/>
                  <a:gd name="connsiteX101" fmla="*/ 4610881 w 5375716"/>
                  <a:gd name="connsiteY101" fmla="*/ 3135771 h 6716567"/>
                  <a:gd name="connsiteX102" fmla="*/ 4643222 w 5375716"/>
                  <a:gd name="connsiteY102" fmla="*/ 3092503 h 6716567"/>
                  <a:gd name="connsiteX103" fmla="*/ 4679280 w 5375716"/>
                  <a:gd name="connsiteY103" fmla="*/ 3046467 h 6716567"/>
                  <a:gd name="connsiteX104" fmla="*/ 4717750 w 5375716"/>
                  <a:gd name="connsiteY104" fmla="*/ 2998813 h 6716567"/>
                  <a:gd name="connsiteX105" fmla="*/ 4757328 w 5375716"/>
                  <a:gd name="connsiteY105" fmla="*/ 2950692 h 6716567"/>
                  <a:gd name="connsiteX106" fmla="*/ 4834585 w 5375716"/>
                  <a:gd name="connsiteY106" fmla="*/ 2857647 h 6716567"/>
                  <a:gd name="connsiteX107" fmla="*/ 4866386 w 5375716"/>
                  <a:gd name="connsiteY107" fmla="*/ 2818114 h 6716567"/>
                  <a:gd name="connsiteX108" fmla="*/ 4895667 w 5375716"/>
                  <a:gd name="connsiteY108" fmla="*/ 2778926 h 6716567"/>
                  <a:gd name="connsiteX109" fmla="*/ 4922081 w 5375716"/>
                  <a:gd name="connsiteY109" fmla="*/ 2739443 h 6716567"/>
                  <a:gd name="connsiteX110" fmla="*/ 4945279 w 5375716"/>
                  <a:gd name="connsiteY110" fmla="*/ 2699029 h 6716567"/>
                  <a:gd name="connsiteX111" fmla="*/ 4964914 w 5375716"/>
                  <a:gd name="connsiteY111" fmla="*/ 2657044 h 6716567"/>
                  <a:gd name="connsiteX112" fmla="*/ 4980636 w 5375716"/>
                  <a:gd name="connsiteY112" fmla="*/ 2612851 h 6716567"/>
                  <a:gd name="connsiteX113" fmla="*/ 4992099 w 5375716"/>
                  <a:gd name="connsiteY113" fmla="*/ 2565812 h 6716567"/>
                  <a:gd name="connsiteX114" fmla="*/ 4998954 w 5375716"/>
                  <a:gd name="connsiteY114" fmla="*/ 2515288 h 6716567"/>
                  <a:gd name="connsiteX115" fmla="*/ 5000854 w 5375716"/>
                  <a:gd name="connsiteY115" fmla="*/ 2460641 h 6716567"/>
                  <a:gd name="connsiteX116" fmla="*/ 4997450 w 5375716"/>
                  <a:gd name="connsiteY116" fmla="*/ 2401234 h 6716567"/>
                  <a:gd name="connsiteX117" fmla="*/ 4993757 w 5375716"/>
                  <a:gd name="connsiteY117" fmla="*/ 2349134 h 6716567"/>
                  <a:gd name="connsiteX118" fmla="*/ 4994000 w 5375716"/>
                  <a:gd name="connsiteY118" fmla="*/ 2304509 h 6716567"/>
                  <a:gd name="connsiteX119" fmla="*/ 4998492 w 5375716"/>
                  <a:gd name="connsiteY119" fmla="*/ 2265741 h 6716567"/>
                  <a:gd name="connsiteX120" fmla="*/ 5021473 w 5375716"/>
                  <a:gd name="connsiteY120" fmla="*/ 2199293 h 6716567"/>
                  <a:gd name="connsiteX121" fmla="*/ 5065206 w 5375716"/>
                  <a:gd name="connsiteY121" fmla="*/ 2136835 h 6716567"/>
                  <a:gd name="connsiteX122" fmla="*/ 5095637 w 5375716"/>
                  <a:gd name="connsiteY122" fmla="*/ 2103053 h 6716567"/>
                  <a:gd name="connsiteX123" fmla="*/ 5132195 w 5375716"/>
                  <a:gd name="connsiteY123" fmla="*/ 2065410 h 6716567"/>
                  <a:gd name="connsiteX124" fmla="*/ 5224945 w 5375716"/>
                  <a:gd name="connsiteY124" fmla="*/ 1972063 h 6716567"/>
                  <a:gd name="connsiteX125" fmla="*/ 5257279 w 5375716"/>
                  <a:gd name="connsiteY125" fmla="*/ 1935449 h 6716567"/>
                  <a:gd name="connsiteX126" fmla="*/ 5285432 w 5375716"/>
                  <a:gd name="connsiteY126" fmla="*/ 1896218 h 6716567"/>
                  <a:gd name="connsiteX127" fmla="*/ 5309528 w 5375716"/>
                  <a:gd name="connsiteY127" fmla="*/ 1854725 h 6716567"/>
                  <a:gd name="connsiteX128" fmla="*/ 5329688 w 5375716"/>
                  <a:gd name="connsiteY128" fmla="*/ 1811321 h 6716567"/>
                  <a:gd name="connsiteX129" fmla="*/ 5346033 w 5375716"/>
                  <a:gd name="connsiteY129" fmla="*/ 1766359 h 6716567"/>
                  <a:gd name="connsiteX130" fmla="*/ 5358687 w 5375716"/>
                  <a:gd name="connsiteY130" fmla="*/ 1720193 h 6716567"/>
                  <a:gd name="connsiteX131" fmla="*/ 5367771 w 5375716"/>
                  <a:gd name="connsiteY131" fmla="*/ 1673174 h 6716567"/>
                  <a:gd name="connsiteX132" fmla="*/ 5373407 w 5375716"/>
                  <a:gd name="connsiteY132" fmla="*/ 1625657 h 6716567"/>
                  <a:gd name="connsiteX133" fmla="*/ 5375717 w 5375716"/>
                  <a:gd name="connsiteY133" fmla="*/ 1577994 h 6716567"/>
                  <a:gd name="connsiteX134" fmla="*/ 5374823 w 5375716"/>
                  <a:gd name="connsiteY134" fmla="*/ 1530537 h 6716567"/>
                  <a:gd name="connsiteX135" fmla="*/ 5370848 w 5375716"/>
                  <a:gd name="connsiteY135" fmla="*/ 1483639 h 6716567"/>
                  <a:gd name="connsiteX136" fmla="*/ 5363913 w 5375716"/>
                  <a:gd name="connsiteY136" fmla="*/ 1437654 h 6716567"/>
                  <a:gd name="connsiteX137" fmla="*/ 5354141 w 5375716"/>
                  <a:gd name="connsiteY137" fmla="*/ 1392934 h 6716567"/>
                  <a:gd name="connsiteX138" fmla="*/ 5341653 w 5375716"/>
                  <a:gd name="connsiteY138" fmla="*/ 1349832 h 6716567"/>
                  <a:gd name="connsiteX139" fmla="*/ 5326572 w 5375716"/>
                  <a:gd name="connsiteY139" fmla="*/ 1308700 h 6716567"/>
                  <a:gd name="connsiteX140" fmla="*/ 5309019 w 5375716"/>
                  <a:gd name="connsiteY140" fmla="*/ 1269893 h 6716567"/>
                  <a:gd name="connsiteX141" fmla="*/ 5289118 w 5375716"/>
                  <a:gd name="connsiteY141" fmla="*/ 1233761 h 6716567"/>
                  <a:gd name="connsiteX142" fmla="*/ 5258744 w 5375716"/>
                  <a:gd name="connsiteY142" fmla="*/ 1183145 h 6716567"/>
                  <a:gd name="connsiteX143" fmla="*/ 5232740 w 5375716"/>
                  <a:gd name="connsiteY143" fmla="*/ 1137436 h 6716567"/>
                  <a:gd name="connsiteX144" fmla="*/ 5211295 w 5375716"/>
                  <a:gd name="connsiteY144" fmla="*/ 1095237 h 6716567"/>
                  <a:gd name="connsiteX145" fmla="*/ 5194600 w 5375716"/>
                  <a:gd name="connsiteY145" fmla="*/ 1055145 h 6716567"/>
                  <a:gd name="connsiteX146" fmla="*/ 5182844 w 5375716"/>
                  <a:gd name="connsiteY146" fmla="*/ 1015763 h 6716567"/>
                  <a:gd name="connsiteX147" fmla="*/ 5176216 w 5375716"/>
                  <a:gd name="connsiteY147" fmla="*/ 975689 h 6716567"/>
                  <a:gd name="connsiteX148" fmla="*/ 5174907 w 5375716"/>
                  <a:gd name="connsiteY148" fmla="*/ 933524 h 6716567"/>
                  <a:gd name="connsiteX149" fmla="*/ 5179106 w 5375716"/>
                  <a:gd name="connsiteY149" fmla="*/ 887869 h 6716567"/>
                  <a:gd name="connsiteX150" fmla="*/ 5189002 w 5375716"/>
                  <a:gd name="connsiteY150" fmla="*/ 837322 h 6716567"/>
                  <a:gd name="connsiteX151" fmla="*/ 5204786 w 5375716"/>
                  <a:gd name="connsiteY151" fmla="*/ 780485 h 6716567"/>
                  <a:gd name="connsiteX152" fmla="*/ 5226646 w 5375716"/>
                  <a:gd name="connsiteY152" fmla="*/ 715957 h 6716567"/>
                  <a:gd name="connsiteX153" fmla="*/ 5243528 w 5375716"/>
                  <a:gd name="connsiteY153" fmla="*/ 661914 h 6716567"/>
                  <a:gd name="connsiteX154" fmla="*/ 5255215 w 5375716"/>
                  <a:gd name="connsiteY154" fmla="*/ 608052 h 6716567"/>
                  <a:gd name="connsiteX155" fmla="*/ 5262029 w 5375716"/>
                  <a:gd name="connsiteY155" fmla="*/ 554657 h 6716567"/>
                  <a:gd name="connsiteX156" fmla="*/ 5264294 w 5375716"/>
                  <a:gd name="connsiteY156" fmla="*/ 502018 h 6716567"/>
                  <a:gd name="connsiteX157" fmla="*/ 5262330 w 5375716"/>
                  <a:gd name="connsiteY157" fmla="*/ 450423 h 6716567"/>
                  <a:gd name="connsiteX158" fmla="*/ 5256461 w 5375716"/>
                  <a:gd name="connsiteY158" fmla="*/ 400158 h 6716567"/>
                  <a:gd name="connsiteX159" fmla="*/ 5247008 w 5375716"/>
                  <a:gd name="connsiteY159" fmla="*/ 351513 h 6716567"/>
                  <a:gd name="connsiteX160" fmla="*/ 5234293 w 5375716"/>
                  <a:gd name="connsiteY160" fmla="*/ 304774 h 6716567"/>
                  <a:gd name="connsiteX161" fmla="*/ 5218639 w 5375716"/>
                  <a:gd name="connsiteY161" fmla="*/ 260230 h 6716567"/>
                  <a:gd name="connsiteX162" fmla="*/ 5200369 w 5375716"/>
                  <a:gd name="connsiteY162" fmla="*/ 218168 h 6716567"/>
                  <a:gd name="connsiteX163" fmla="*/ 5179803 w 5375716"/>
                  <a:gd name="connsiteY163" fmla="*/ 178877 h 6716567"/>
                  <a:gd name="connsiteX164" fmla="*/ 5157265 w 5375716"/>
                  <a:gd name="connsiteY164" fmla="*/ 142643 h 6716567"/>
                  <a:gd name="connsiteX165" fmla="*/ 5133076 w 5375716"/>
                  <a:gd name="connsiteY165" fmla="*/ 109755 h 6716567"/>
                  <a:gd name="connsiteX166" fmla="*/ 5107559 w 5375716"/>
                  <a:gd name="connsiteY166" fmla="*/ 80500 h 6716567"/>
                  <a:gd name="connsiteX167" fmla="*/ 5048107 w 5375716"/>
                  <a:gd name="connsiteY167" fmla="*/ 39780 h 6716567"/>
                  <a:gd name="connsiteX168" fmla="*/ 4990684 w 5375716"/>
                  <a:gd name="connsiteY168" fmla="*/ 13631 h 6716567"/>
                  <a:gd name="connsiteX169" fmla="*/ 4934996 w 5375716"/>
                  <a:gd name="connsiteY169" fmla="*/ 1263 h 6716567"/>
                  <a:gd name="connsiteX170" fmla="*/ 4907711 w 5375716"/>
                  <a:gd name="connsiteY170" fmla="*/ 0 h 6716567"/>
                  <a:gd name="connsiteX0" fmla="*/ 4907711 w 5375716"/>
                  <a:gd name="connsiteY0" fmla="*/ 0 h 6716567"/>
                  <a:gd name="connsiteX1" fmla="*/ 4854073 w 5375716"/>
                  <a:gd name="connsiteY1" fmla="*/ 6819 h 6716567"/>
                  <a:gd name="connsiteX2" fmla="*/ 4801433 w 5375716"/>
                  <a:gd name="connsiteY2" fmla="*/ 25443 h 6716567"/>
                  <a:gd name="connsiteX3" fmla="*/ 4749497 w 5375716"/>
                  <a:gd name="connsiteY3" fmla="*/ 55080 h 6716567"/>
                  <a:gd name="connsiteX4" fmla="*/ 4697969 w 5375716"/>
                  <a:gd name="connsiteY4" fmla="*/ 94940 h 6716567"/>
                  <a:gd name="connsiteX5" fmla="*/ 4646555 w 5375716"/>
                  <a:gd name="connsiteY5" fmla="*/ 144231 h 6716567"/>
                  <a:gd name="connsiteX6" fmla="*/ 4594961 w 5375716"/>
                  <a:gd name="connsiteY6" fmla="*/ 202164 h 6716567"/>
                  <a:gd name="connsiteX7" fmla="*/ 4569004 w 5375716"/>
                  <a:gd name="connsiteY7" fmla="*/ 234124 h 6716567"/>
                  <a:gd name="connsiteX8" fmla="*/ 4542891 w 5375716"/>
                  <a:gd name="connsiteY8" fmla="*/ 267948 h 6716567"/>
                  <a:gd name="connsiteX9" fmla="*/ 4516586 w 5375716"/>
                  <a:gd name="connsiteY9" fmla="*/ 303537 h 6716567"/>
                  <a:gd name="connsiteX10" fmla="*/ 4490052 w 5375716"/>
                  <a:gd name="connsiteY10" fmla="*/ 340792 h 6716567"/>
                  <a:gd name="connsiteX11" fmla="*/ 4463251 w 5375716"/>
                  <a:gd name="connsiteY11" fmla="*/ 379615 h 6716567"/>
                  <a:gd name="connsiteX12" fmla="*/ 4436147 w 5375716"/>
                  <a:gd name="connsiteY12" fmla="*/ 419906 h 6716567"/>
                  <a:gd name="connsiteX13" fmla="*/ 4408704 w 5375716"/>
                  <a:gd name="connsiteY13" fmla="*/ 461567 h 6716567"/>
                  <a:gd name="connsiteX14" fmla="*/ 4380883 w 5375716"/>
                  <a:gd name="connsiteY14" fmla="*/ 504498 h 6716567"/>
                  <a:gd name="connsiteX15" fmla="*/ 4352649 w 5375716"/>
                  <a:gd name="connsiteY15" fmla="*/ 548602 h 6716567"/>
                  <a:gd name="connsiteX16" fmla="*/ 4234842 w 5375716"/>
                  <a:gd name="connsiteY16" fmla="*/ 734762 h 6716567"/>
                  <a:gd name="connsiteX17" fmla="*/ 4172500 w 5375716"/>
                  <a:gd name="connsiteY17" fmla="*/ 832305 h 6716567"/>
                  <a:gd name="connsiteX18" fmla="*/ 4140340 w 5375716"/>
                  <a:gd name="connsiteY18" fmla="*/ 881847 h 6716567"/>
                  <a:gd name="connsiteX19" fmla="*/ 4107471 w 5375716"/>
                  <a:gd name="connsiteY19" fmla="*/ 931770 h 6716567"/>
                  <a:gd name="connsiteX20" fmla="*/ 4073858 w 5375716"/>
                  <a:gd name="connsiteY20" fmla="*/ 981975 h 6716567"/>
                  <a:gd name="connsiteX21" fmla="*/ 4039463 w 5375716"/>
                  <a:gd name="connsiteY21" fmla="*/ 1032365 h 6716567"/>
                  <a:gd name="connsiteX22" fmla="*/ 3999528 w 5375716"/>
                  <a:gd name="connsiteY22" fmla="*/ 1085431 h 6716567"/>
                  <a:gd name="connsiteX23" fmla="*/ 3949861 w 5375716"/>
                  <a:gd name="connsiteY23" fmla="*/ 1143534 h 6716567"/>
                  <a:gd name="connsiteX24" fmla="*/ 3921692 w 5375716"/>
                  <a:gd name="connsiteY24" fmla="*/ 1174319 h 6716567"/>
                  <a:gd name="connsiteX25" fmla="*/ 3891467 w 5375716"/>
                  <a:gd name="connsiteY25" fmla="*/ 1206177 h 6716567"/>
                  <a:gd name="connsiteX26" fmla="*/ 3859311 w 5375716"/>
                  <a:gd name="connsiteY26" fmla="*/ 1239046 h 6716567"/>
                  <a:gd name="connsiteX27" fmla="*/ 3825350 w 5375716"/>
                  <a:gd name="connsiteY27" fmla="*/ 1272863 h 6716567"/>
                  <a:gd name="connsiteX28" fmla="*/ 3789710 w 5375716"/>
                  <a:gd name="connsiteY28" fmla="*/ 1307568 h 6716567"/>
                  <a:gd name="connsiteX29" fmla="*/ 3752516 w 5375716"/>
                  <a:gd name="connsiteY29" fmla="*/ 1343098 h 6716567"/>
                  <a:gd name="connsiteX30" fmla="*/ 3713893 w 5375716"/>
                  <a:gd name="connsiteY30" fmla="*/ 1379390 h 6716567"/>
                  <a:gd name="connsiteX31" fmla="*/ 3673967 w 5375716"/>
                  <a:gd name="connsiteY31" fmla="*/ 1416383 h 6716567"/>
                  <a:gd name="connsiteX32" fmla="*/ 3632865 w 5375716"/>
                  <a:gd name="connsiteY32" fmla="*/ 1454015 h 6716567"/>
                  <a:gd name="connsiteX33" fmla="*/ 3547630 w 5375716"/>
                  <a:gd name="connsiteY33" fmla="*/ 1530947 h 6716567"/>
                  <a:gd name="connsiteX34" fmla="*/ 3459193 w 5375716"/>
                  <a:gd name="connsiteY34" fmla="*/ 1609689 h 6716567"/>
                  <a:gd name="connsiteX35" fmla="*/ 3230685 w 5375716"/>
                  <a:gd name="connsiteY35" fmla="*/ 1811210 h 6716567"/>
                  <a:gd name="connsiteX36" fmla="*/ 3093518 w 5375716"/>
                  <a:gd name="connsiteY36" fmla="*/ 1932840 h 6716567"/>
                  <a:gd name="connsiteX37" fmla="*/ 3004140 w 5375716"/>
                  <a:gd name="connsiteY37" fmla="*/ 2013192 h 6716567"/>
                  <a:gd name="connsiteX38" fmla="*/ 2960448 w 5375716"/>
                  <a:gd name="connsiteY38" fmla="*/ 2052961 h 6716567"/>
                  <a:gd name="connsiteX39" fmla="*/ 2917588 w 5375716"/>
                  <a:gd name="connsiteY39" fmla="*/ 2092377 h 6716567"/>
                  <a:gd name="connsiteX40" fmla="*/ 2875685 w 5375716"/>
                  <a:gd name="connsiteY40" fmla="*/ 2131376 h 6716567"/>
                  <a:gd name="connsiteX41" fmla="*/ 2834866 w 5375716"/>
                  <a:gd name="connsiteY41" fmla="*/ 2169898 h 6716567"/>
                  <a:gd name="connsiteX42" fmla="*/ 2795255 w 5375716"/>
                  <a:gd name="connsiteY42" fmla="*/ 2207880 h 6716567"/>
                  <a:gd name="connsiteX43" fmla="*/ 2756979 w 5375716"/>
                  <a:gd name="connsiteY43" fmla="*/ 2245260 h 6716567"/>
                  <a:gd name="connsiteX44" fmla="*/ 2720162 w 5375716"/>
                  <a:gd name="connsiteY44" fmla="*/ 2281976 h 6716567"/>
                  <a:gd name="connsiteX45" fmla="*/ 2684931 w 5375716"/>
                  <a:gd name="connsiteY45" fmla="*/ 2317966 h 6716567"/>
                  <a:gd name="connsiteX46" fmla="*/ 2651411 w 5375716"/>
                  <a:gd name="connsiteY46" fmla="*/ 2353168 h 6716567"/>
                  <a:gd name="connsiteX47" fmla="*/ 2619727 w 5375716"/>
                  <a:gd name="connsiteY47" fmla="*/ 2387520 h 6716567"/>
                  <a:gd name="connsiteX48" fmla="*/ 2590006 w 5375716"/>
                  <a:gd name="connsiteY48" fmla="*/ 2420960 h 6716567"/>
                  <a:gd name="connsiteX49" fmla="*/ 2562372 w 5375716"/>
                  <a:gd name="connsiteY49" fmla="*/ 2453425 h 6716567"/>
                  <a:gd name="connsiteX50" fmla="*/ 2536951 w 5375716"/>
                  <a:gd name="connsiteY50" fmla="*/ 2484855 h 6716567"/>
                  <a:gd name="connsiteX51" fmla="*/ 2513870 w 5375716"/>
                  <a:gd name="connsiteY51" fmla="*/ 2515186 h 6716567"/>
                  <a:gd name="connsiteX52" fmla="*/ 2475226 w 5375716"/>
                  <a:gd name="connsiteY52" fmla="*/ 2572307 h 6716567"/>
                  <a:gd name="connsiteX53" fmla="*/ 2447444 w 5375716"/>
                  <a:gd name="connsiteY53" fmla="*/ 2624290 h 6716567"/>
                  <a:gd name="connsiteX54" fmla="*/ 2431529 w 5375716"/>
                  <a:gd name="connsiteY54" fmla="*/ 2670639 h 6716567"/>
                  <a:gd name="connsiteX55" fmla="*/ 2193582 w 5375716"/>
                  <a:gd name="connsiteY55" fmla="*/ 3726454 h 6716567"/>
                  <a:gd name="connsiteX56" fmla="*/ 2189366 w 5375716"/>
                  <a:gd name="connsiteY56" fmla="*/ 3741074 h 6716567"/>
                  <a:gd name="connsiteX57" fmla="*/ 2163528 w 5375716"/>
                  <a:gd name="connsiteY57" fmla="*/ 3794371 h 6716567"/>
                  <a:gd name="connsiteX58" fmla="*/ 2135921 w 5375716"/>
                  <a:gd name="connsiteY58" fmla="*/ 3837299 h 6716567"/>
                  <a:gd name="connsiteX59" fmla="*/ 2100575 w 5375716"/>
                  <a:gd name="connsiteY59" fmla="*/ 3885708 h 6716567"/>
                  <a:gd name="connsiteX60" fmla="*/ 2057978 w 5375716"/>
                  <a:gd name="connsiteY60" fmla="*/ 3939226 h 6716567"/>
                  <a:gd name="connsiteX61" fmla="*/ 2008616 w 5375716"/>
                  <a:gd name="connsiteY61" fmla="*/ 3997479 h 6716567"/>
                  <a:gd name="connsiteX62" fmla="*/ 1981551 w 5375716"/>
                  <a:gd name="connsiteY62" fmla="*/ 4028265 h 6716567"/>
                  <a:gd name="connsiteX63" fmla="*/ 1952977 w 5375716"/>
                  <a:gd name="connsiteY63" fmla="*/ 4060094 h 6716567"/>
                  <a:gd name="connsiteX64" fmla="*/ 1922955 w 5375716"/>
                  <a:gd name="connsiteY64" fmla="*/ 4092921 h 6716567"/>
                  <a:gd name="connsiteX65" fmla="*/ 1891546 w 5375716"/>
                  <a:gd name="connsiteY65" fmla="*/ 4126699 h 6716567"/>
                  <a:gd name="connsiteX66" fmla="*/ 1858811 w 5375716"/>
                  <a:gd name="connsiteY66" fmla="*/ 4161381 h 6716567"/>
                  <a:gd name="connsiteX67" fmla="*/ 1824811 w 5375716"/>
                  <a:gd name="connsiteY67" fmla="*/ 4196920 h 6716567"/>
                  <a:gd name="connsiteX68" fmla="*/ 1789607 w 5375716"/>
                  <a:gd name="connsiteY68" fmla="*/ 4233271 h 6716567"/>
                  <a:gd name="connsiteX69" fmla="*/ 1753260 w 5375716"/>
                  <a:gd name="connsiteY69" fmla="*/ 4270385 h 6716567"/>
                  <a:gd name="connsiteX70" fmla="*/ 1715829 w 5375716"/>
                  <a:gd name="connsiteY70" fmla="*/ 4308217 h 6716567"/>
                  <a:gd name="connsiteX71" fmla="*/ 1637964 w 5375716"/>
                  <a:gd name="connsiteY71" fmla="*/ 4385846 h 6716567"/>
                  <a:gd name="connsiteX72" fmla="*/ 1556498 w 5375716"/>
                  <a:gd name="connsiteY72" fmla="*/ 4465786 h 6716567"/>
                  <a:gd name="connsiteX73" fmla="*/ 1471919 w 5375716"/>
                  <a:gd name="connsiteY73" fmla="*/ 4547663 h 6716567"/>
                  <a:gd name="connsiteX74" fmla="*/ 0 w 5375716"/>
                  <a:gd name="connsiteY74" fmla="*/ 5901570 h 6716567"/>
                  <a:gd name="connsiteX75" fmla="*/ 24444 w 5375716"/>
                  <a:gd name="connsiteY75" fmla="*/ 5936569 h 6716567"/>
                  <a:gd name="connsiteX76" fmla="*/ 49850 w 5375716"/>
                  <a:gd name="connsiteY76" fmla="*/ 5971855 h 6716567"/>
                  <a:gd name="connsiteX77" fmla="*/ 103682 w 5375716"/>
                  <a:gd name="connsiteY77" fmla="*/ 6043264 h 6716567"/>
                  <a:gd name="connsiteX78" fmla="*/ 173531 w 5375716"/>
                  <a:gd name="connsiteY78" fmla="*/ 6128320 h 6716567"/>
                  <a:gd name="connsiteX79" fmla="*/ 208754 w 5375716"/>
                  <a:gd name="connsiteY79" fmla="*/ 6167518 h 6716567"/>
                  <a:gd name="connsiteX80" fmla="*/ 244139 w 5375716"/>
                  <a:gd name="connsiteY80" fmla="*/ 6204560 h 6716567"/>
                  <a:gd name="connsiteX81" fmla="*/ 351002 w 5375716"/>
                  <a:gd name="connsiteY81" fmla="*/ 6303220 h 6716567"/>
                  <a:gd name="connsiteX82" fmla="*/ 394631 w 5375716"/>
                  <a:gd name="connsiteY82" fmla="*/ 6338244 h 6716567"/>
                  <a:gd name="connsiteX83" fmla="*/ 474106 w 5375716"/>
                  <a:gd name="connsiteY83" fmla="*/ 6394526 h 6716567"/>
                  <a:gd name="connsiteX84" fmla="*/ 910272 w 5375716"/>
                  <a:gd name="connsiteY84" fmla="*/ 6649560 h 6716567"/>
                  <a:gd name="connsiteX85" fmla="*/ 1191082 w 5375716"/>
                  <a:gd name="connsiteY85" fmla="*/ 6716566 h 6716567"/>
                  <a:gd name="connsiteX86" fmla="*/ 1471282 w 5375716"/>
                  <a:gd name="connsiteY86" fmla="*/ 6600365 h 6716567"/>
                  <a:gd name="connsiteX87" fmla="*/ 1880336 w 5375716"/>
                  <a:gd name="connsiteY87" fmla="*/ 6289606 h 6716567"/>
                  <a:gd name="connsiteX88" fmla="*/ 2041707 w 5375716"/>
                  <a:gd name="connsiteY88" fmla="*/ 6043374 h 6716567"/>
                  <a:gd name="connsiteX89" fmla="*/ 2420153 w 5375716"/>
                  <a:gd name="connsiteY89" fmla="*/ 5488398 h 6716567"/>
                  <a:gd name="connsiteX90" fmla="*/ 2857172 w 5375716"/>
                  <a:gd name="connsiteY90" fmla="*/ 4900261 h 6716567"/>
                  <a:gd name="connsiteX91" fmla="*/ 3194265 w 5375716"/>
                  <a:gd name="connsiteY91" fmla="*/ 4554545 h 6716567"/>
                  <a:gd name="connsiteX92" fmla="*/ 3197110 w 5375716"/>
                  <a:gd name="connsiteY92" fmla="*/ 4552805 h 6716567"/>
                  <a:gd name="connsiteX93" fmla="*/ 3389232 w 5375716"/>
                  <a:gd name="connsiteY93" fmla="*/ 4451677 h 6716567"/>
                  <a:gd name="connsiteX94" fmla="*/ 3562294 w 5375716"/>
                  <a:gd name="connsiteY94" fmla="*/ 4338567 h 6716567"/>
                  <a:gd name="connsiteX95" fmla="*/ 3821169 w 5375716"/>
                  <a:gd name="connsiteY95" fmla="*/ 4138529 h 6716567"/>
                  <a:gd name="connsiteX96" fmla="*/ 4165886 w 5375716"/>
                  <a:gd name="connsiteY96" fmla="*/ 3693882 h 6716567"/>
                  <a:gd name="connsiteX97" fmla="*/ 4549216 w 5375716"/>
                  <a:gd name="connsiteY97" fmla="*/ 3237466 h 6716567"/>
                  <a:gd name="connsiteX98" fmla="*/ 4562573 w 5375716"/>
                  <a:gd name="connsiteY98" fmla="*/ 3209403 h 6716567"/>
                  <a:gd name="connsiteX99" fmla="*/ 4583563 w 5375716"/>
                  <a:gd name="connsiteY99" fmla="*/ 3175121 h 6716567"/>
                  <a:gd name="connsiteX100" fmla="*/ 4610881 w 5375716"/>
                  <a:gd name="connsiteY100" fmla="*/ 3135771 h 6716567"/>
                  <a:gd name="connsiteX101" fmla="*/ 4643222 w 5375716"/>
                  <a:gd name="connsiteY101" fmla="*/ 3092503 h 6716567"/>
                  <a:gd name="connsiteX102" fmla="*/ 4679280 w 5375716"/>
                  <a:gd name="connsiteY102" fmla="*/ 3046467 h 6716567"/>
                  <a:gd name="connsiteX103" fmla="*/ 4717750 w 5375716"/>
                  <a:gd name="connsiteY103" fmla="*/ 2998813 h 6716567"/>
                  <a:gd name="connsiteX104" fmla="*/ 4757328 w 5375716"/>
                  <a:gd name="connsiteY104" fmla="*/ 2950692 h 6716567"/>
                  <a:gd name="connsiteX105" fmla="*/ 4834585 w 5375716"/>
                  <a:gd name="connsiteY105" fmla="*/ 2857647 h 6716567"/>
                  <a:gd name="connsiteX106" fmla="*/ 4866386 w 5375716"/>
                  <a:gd name="connsiteY106" fmla="*/ 2818114 h 6716567"/>
                  <a:gd name="connsiteX107" fmla="*/ 4895667 w 5375716"/>
                  <a:gd name="connsiteY107" fmla="*/ 2778926 h 6716567"/>
                  <a:gd name="connsiteX108" fmla="*/ 4922081 w 5375716"/>
                  <a:gd name="connsiteY108" fmla="*/ 2739443 h 6716567"/>
                  <a:gd name="connsiteX109" fmla="*/ 4945279 w 5375716"/>
                  <a:gd name="connsiteY109" fmla="*/ 2699029 h 6716567"/>
                  <a:gd name="connsiteX110" fmla="*/ 4964914 w 5375716"/>
                  <a:gd name="connsiteY110" fmla="*/ 2657044 h 6716567"/>
                  <a:gd name="connsiteX111" fmla="*/ 4980636 w 5375716"/>
                  <a:gd name="connsiteY111" fmla="*/ 2612851 h 6716567"/>
                  <a:gd name="connsiteX112" fmla="*/ 4992099 w 5375716"/>
                  <a:gd name="connsiteY112" fmla="*/ 2565812 h 6716567"/>
                  <a:gd name="connsiteX113" fmla="*/ 4998954 w 5375716"/>
                  <a:gd name="connsiteY113" fmla="*/ 2515288 h 6716567"/>
                  <a:gd name="connsiteX114" fmla="*/ 5000854 w 5375716"/>
                  <a:gd name="connsiteY114" fmla="*/ 2460641 h 6716567"/>
                  <a:gd name="connsiteX115" fmla="*/ 4997450 w 5375716"/>
                  <a:gd name="connsiteY115" fmla="*/ 2401234 h 6716567"/>
                  <a:gd name="connsiteX116" fmla="*/ 4993757 w 5375716"/>
                  <a:gd name="connsiteY116" fmla="*/ 2349134 h 6716567"/>
                  <a:gd name="connsiteX117" fmla="*/ 4994000 w 5375716"/>
                  <a:gd name="connsiteY117" fmla="*/ 2304509 h 6716567"/>
                  <a:gd name="connsiteX118" fmla="*/ 4998492 w 5375716"/>
                  <a:gd name="connsiteY118" fmla="*/ 2265741 h 6716567"/>
                  <a:gd name="connsiteX119" fmla="*/ 5021473 w 5375716"/>
                  <a:gd name="connsiteY119" fmla="*/ 2199293 h 6716567"/>
                  <a:gd name="connsiteX120" fmla="*/ 5065206 w 5375716"/>
                  <a:gd name="connsiteY120" fmla="*/ 2136835 h 6716567"/>
                  <a:gd name="connsiteX121" fmla="*/ 5095637 w 5375716"/>
                  <a:gd name="connsiteY121" fmla="*/ 2103053 h 6716567"/>
                  <a:gd name="connsiteX122" fmla="*/ 5132195 w 5375716"/>
                  <a:gd name="connsiteY122" fmla="*/ 2065410 h 6716567"/>
                  <a:gd name="connsiteX123" fmla="*/ 5224945 w 5375716"/>
                  <a:gd name="connsiteY123" fmla="*/ 1972063 h 6716567"/>
                  <a:gd name="connsiteX124" fmla="*/ 5257279 w 5375716"/>
                  <a:gd name="connsiteY124" fmla="*/ 1935449 h 6716567"/>
                  <a:gd name="connsiteX125" fmla="*/ 5285432 w 5375716"/>
                  <a:gd name="connsiteY125" fmla="*/ 1896218 h 6716567"/>
                  <a:gd name="connsiteX126" fmla="*/ 5309528 w 5375716"/>
                  <a:gd name="connsiteY126" fmla="*/ 1854725 h 6716567"/>
                  <a:gd name="connsiteX127" fmla="*/ 5329688 w 5375716"/>
                  <a:gd name="connsiteY127" fmla="*/ 1811321 h 6716567"/>
                  <a:gd name="connsiteX128" fmla="*/ 5346033 w 5375716"/>
                  <a:gd name="connsiteY128" fmla="*/ 1766359 h 6716567"/>
                  <a:gd name="connsiteX129" fmla="*/ 5358687 w 5375716"/>
                  <a:gd name="connsiteY129" fmla="*/ 1720193 h 6716567"/>
                  <a:gd name="connsiteX130" fmla="*/ 5367771 w 5375716"/>
                  <a:gd name="connsiteY130" fmla="*/ 1673174 h 6716567"/>
                  <a:gd name="connsiteX131" fmla="*/ 5373407 w 5375716"/>
                  <a:gd name="connsiteY131" fmla="*/ 1625657 h 6716567"/>
                  <a:gd name="connsiteX132" fmla="*/ 5375717 w 5375716"/>
                  <a:gd name="connsiteY132" fmla="*/ 1577994 h 6716567"/>
                  <a:gd name="connsiteX133" fmla="*/ 5374823 w 5375716"/>
                  <a:gd name="connsiteY133" fmla="*/ 1530537 h 6716567"/>
                  <a:gd name="connsiteX134" fmla="*/ 5370848 w 5375716"/>
                  <a:gd name="connsiteY134" fmla="*/ 1483639 h 6716567"/>
                  <a:gd name="connsiteX135" fmla="*/ 5363913 w 5375716"/>
                  <a:gd name="connsiteY135" fmla="*/ 1437654 h 6716567"/>
                  <a:gd name="connsiteX136" fmla="*/ 5354141 w 5375716"/>
                  <a:gd name="connsiteY136" fmla="*/ 1392934 h 6716567"/>
                  <a:gd name="connsiteX137" fmla="*/ 5341653 w 5375716"/>
                  <a:gd name="connsiteY137" fmla="*/ 1349832 h 6716567"/>
                  <a:gd name="connsiteX138" fmla="*/ 5326572 w 5375716"/>
                  <a:gd name="connsiteY138" fmla="*/ 1308700 h 6716567"/>
                  <a:gd name="connsiteX139" fmla="*/ 5309019 w 5375716"/>
                  <a:gd name="connsiteY139" fmla="*/ 1269893 h 6716567"/>
                  <a:gd name="connsiteX140" fmla="*/ 5289118 w 5375716"/>
                  <a:gd name="connsiteY140" fmla="*/ 1233761 h 6716567"/>
                  <a:gd name="connsiteX141" fmla="*/ 5258744 w 5375716"/>
                  <a:gd name="connsiteY141" fmla="*/ 1183145 h 6716567"/>
                  <a:gd name="connsiteX142" fmla="*/ 5232740 w 5375716"/>
                  <a:gd name="connsiteY142" fmla="*/ 1137436 h 6716567"/>
                  <a:gd name="connsiteX143" fmla="*/ 5211295 w 5375716"/>
                  <a:gd name="connsiteY143" fmla="*/ 1095237 h 6716567"/>
                  <a:gd name="connsiteX144" fmla="*/ 5194600 w 5375716"/>
                  <a:gd name="connsiteY144" fmla="*/ 1055145 h 6716567"/>
                  <a:gd name="connsiteX145" fmla="*/ 5182844 w 5375716"/>
                  <a:gd name="connsiteY145" fmla="*/ 1015763 h 6716567"/>
                  <a:gd name="connsiteX146" fmla="*/ 5176216 w 5375716"/>
                  <a:gd name="connsiteY146" fmla="*/ 975689 h 6716567"/>
                  <a:gd name="connsiteX147" fmla="*/ 5174907 w 5375716"/>
                  <a:gd name="connsiteY147" fmla="*/ 933524 h 6716567"/>
                  <a:gd name="connsiteX148" fmla="*/ 5179106 w 5375716"/>
                  <a:gd name="connsiteY148" fmla="*/ 887869 h 6716567"/>
                  <a:gd name="connsiteX149" fmla="*/ 5189002 w 5375716"/>
                  <a:gd name="connsiteY149" fmla="*/ 837322 h 6716567"/>
                  <a:gd name="connsiteX150" fmla="*/ 5204786 w 5375716"/>
                  <a:gd name="connsiteY150" fmla="*/ 780485 h 6716567"/>
                  <a:gd name="connsiteX151" fmla="*/ 5226646 w 5375716"/>
                  <a:gd name="connsiteY151" fmla="*/ 715957 h 6716567"/>
                  <a:gd name="connsiteX152" fmla="*/ 5243528 w 5375716"/>
                  <a:gd name="connsiteY152" fmla="*/ 661914 h 6716567"/>
                  <a:gd name="connsiteX153" fmla="*/ 5255215 w 5375716"/>
                  <a:gd name="connsiteY153" fmla="*/ 608052 h 6716567"/>
                  <a:gd name="connsiteX154" fmla="*/ 5262029 w 5375716"/>
                  <a:gd name="connsiteY154" fmla="*/ 554657 h 6716567"/>
                  <a:gd name="connsiteX155" fmla="*/ 5264294 w 5375716"/>
                  <a:gd name="connsiteY155" fmla="*/ 502018 h 6716567"/>
                  <a:gd name="connsiteX156" fmla="*/ 5262330 w 5375716"/>
                  <a:gd name="connsiteY156" fmla="*/ 450423 h 6716567"/>
                  <a:gd name="connsiteX157" fmla="*/ 5256461 w 5375716"/>
                  <a:gd name="connsiteY157" fmla="*/ 400158 h 6716567"/>
                  <a:gd name="connsiteX158" fmla="*/ 5247008 w 5375716"/>
                  <a:gd name="connsiteY158" fmla="*/ 351513 h 6716567"/>
                  <a:gd name="connsiteX159" fmla="*/ 5234293 w 5375716"/>
                  <a:gd name="connsiteY159" fmla="*/ 304774 h 6716567"/>
                  <a:gd name="connsiteX160" fmla="*/ 5218639 w 5375716"/>
                  <a:gd name="connsiteY160" fmla="*/ 260230 h 6716567"/>
                  <a:gd name="connsiteX161" fmla="*/ 5200369 w 5375716"/>
                  <a:gd name="connsiteY161" fmla="*/ 218168 h 6716567"/>
                  <a:gd name="connsiteX162" fmla="*/ 5179803 w 5375716"/>
                  <a:gd name="connsiteY162" fmla="*/ 178877 h 6716567"/>
                  <a:gd name="connsiteX163" fmla="*/ 5157265 w 5375716"/>
                  <a:gd name="connsiteY163" fmla="*/ 142643 h 6716567"/>
                  <a:gd name="connsiteX164" fmla="*/ 5133076 w 5375716"/>
                  <a:gd name="connsiteY164" fmla="*/ 109755 h 6716567"/>
                  <a:gd name="connsiteX165" fmla="*/ 5107559 w 5375716"/>
                  <a:gd name="connsiteY165" fmla="*/ 80500 h 6716567"/>
                  <a:gd name="connsiteX166" fmla="*/ 5048107 w 5375716"/>
                  <a:gd name="connsiteY166" fmla="*/ 39780 h 6716567"/>
                  <a:gd name="connsiteX167" fmla="*/ 4990684 w 5375716"/>
                  <a:gd name="connsiteY167" fmla="*/ 13631 h 6716567"/>
                  <a:gd name="connsiteX168" fmla="*/ 4934996 w 5375716"/>
                  <a:gd name="connsiteY168" fmla="*/ 1263 h 6716567"/>
                  <a:gd name="connsiteX169" fmla="*/ 4907711 w 5375716"/>
                  <a:gd name="connsiteY169" fmla="*/ 0 h 6716567"/>
                  <a:gd name="connsiteX0" fmla="*/ 4907711 w 5375716"/>
                  <a:gd name="connsiteY0" fmla="*/ 0 h 6716567"/>
                  <a:gd name="connsiteX1" fmla="*/ 4854073 w 5375716"/>
                  <a:gd name="connsiteY1" fmla="*/ 6819 h 6716567"/>
                  <a:gd name="connsiteX2" fmla="*/ 4801433 w 5375716"/>
                  <a:gd name="connsiteY2" fmla="*/ 25443 h 6716567"/>
                  <a:gd name="connsiteX3" fmla="*/ 4749497 w 5375716"/>
                  <a:gd name="connsiteY3" fmla="*/ 55080 h 6716567"/>
                  <a:gd name="connsiteX4" fmla="*/ 4697969 w 5375716"/>
                  <a:gd name="connsiteY4" fmla="*/ 94940 h 6716567"/>
                  <a:gd name="connsiteX5" fmla="*/ 4646555 w 5375716"/>
                  <a:gd name="connsiteY5" fmla="*/ 144231 h 6716567"/>
                  <a:gd name="connsiteX6" fmla="*/ 4594961 w 5375716"/>
                  <a:gd name="connsiteY6" fmla="*/ 202164 h 6716567"/>
                  <a:gd name="connsiteX7" fmla="*/ 4569004 w 5375716"/>
                  <a:gd name="connsiteY7" fmla="*/ 234124 h 6716567"/>
                  <a:gd name="connsiteX8" fmla="*/ 4542891 w 5375716"/>
                  <a:gd name="connsiteY8" fmla="*/ 267948 h 6716567"/>
                  <a:gd name="connsiteX9" fmla="*/ 4516586 w 5375716"/>
                  <a:gd name="connsiteY9" fmla="*/ 303537 h 6716567"/>
                  <a:gd name="connsiteX10" fmla="*/ 4490052 w 5375716"/>
                  <a:gd name="connsiteY10" fmla="*/ 340792 h 6716567"/>
                  <a:gd name="connsiteX11" fmla="*/ 4463251 w 5375716"/>
                  <a:gd name="connsiteY11" fmla="*/ 379615 h 6716567"/>
                  <a:gd name="connsiteX12" fmla="*/ 4436147 w 5375716"/>
                  <a:gd name="connsiteY12" fmla="*/ 419906 h 6716567"/>
                  <a:gd name="connsiteX13" fmla="*/ 4408704 w 5375716"/>
                  <a:gd name="connsiteY13" fmla="*/ 461567 h 6716567"/>
                  <a:gd name="connsiteX14" fmla="*/ 4380883 w 5375716"/>
                  <a:gd name="connsiteY14" fmla="*/ 504498 h 6716567"/>
                  <a:gd name="connsiteX15" fmla="*/ 4352649 w 5375716"/>
                  <a:gd name="connsiteY15" fmla="*/ 548602 h 6716567"/>
                  <a:gd name="connsiteX16" fmla="*/ 4234842 w 5375716"/>
                  <a:gd name="connsiteY16" fmla="*/ 734762 h 6716567"/>
                  <a:gd name="connsiteX17" fmla="*/ 4172500 w 5375716"/>
                  <a:gd name="connsiteY17" fmla="*/ 832305 h 6716567"/>
                  <a:gd name="connsiteX18" fmla="*/ 4140340 w 5375716"/>
                  <a:gd name="connsiteY18" fmla="*/ 881847 h 6716567"/>
                  <a:gd name="connsiteX19" fmla="*/ 4107471 w 5375716"/>
                  <a:gd name="connsiteY19" fmla="*/ 931770 h 6716567"/>
                  <a:gd name="connsiteX20" fmla="*/ 4073858 w 5375716"/>
                  <a:gd name="connsiteY20" fmla="*/ 981975 h 6716567"/>
                  <a:gd name="connsiteX21" fmla="*/ 4039463 w 5375716"/>
                  <a:gd name="connsiteY21" fmla="*/ 1032365 h 6716567"/>
                  <a:gd name="connsiteX22" fmla="*/ 3999528 w 5375716"/>
                  <a:gd name="connsiteY22" fmla="*/ 1085431 h 6716567"/>
                  <a:gd name="connsiteX23" fmla="*/ 3949861 w 5375716"/>
                  <a:gd name="connsiteY23" fmla="*/ 1143534 h 6716567"/>
                  <a:gd name="connsiteX24" fmla="*/ 3921692 w 5375716"/>
                  <a:gd name="connsiteY24" fmla="*/ 1174319 h 6716567"/>
                  <a:gd name="connsiteX25" fmla="*/ 3891467 w 5375716"/>
                  <a:gd name="connsiteY25" fmla="*/ 1206177 h 6716567"/>
                  <a:gd name="connsiteX26" fmla="*/ 3859311 w 5375716"/>
                  <a:gd name="connsiteY26" fmla="*/ 1239046 h 6716567"/>
                  <a:gd name="connsiteX27" fmla="*/ 3825350 w 5375716"/>
                  <a:gd name="connsiteY27" fmla="*/ 1272863 h 6716567"/>
                  <a:gd name="connsiteX28" fmla="*/ 3789710 w 5375716"/>
                  <a:gd name="connsiteY28" fmla="*/ 1307568 h 6716567"/>
                  <a:gd name="connsiteX29" fmla="*/ 3752516 w 5375716"/>
                  <a:gd name="connsiteY29" fmla="*/ 1343098 h 6716567"/>
                  <a:gd name="connsiteX30" fmla="*/ 3713893 w 5375716"/>
                  <a:gd name="connsiteY30" fmla="*/ 1379390 h 6716567"/>
                  <a:gd name="connsiteX31" fmla="*/ 3673967 w 5375716"/>
                  <a:gd name="connsiteY31" fmla="*/ 1416383 h 6716567"/>
                  <a:gd name="connsiteX32" fmla="*/ 3632865 w 5375716"/>
                  <a:gd name="connsiteY32" fmla="*/ 1454015 h 6716567"/>
                  <a:gd name="connsiteX33" fmla="*/ 3547630 w 5375716"/>
                  <a:gd name="connsiteY33" fmla="*/ 1530947 h 6716567"/>
                  <a:gd name="connsiteX34" fmla="*/ 3459193 w 5375716"/>
                  <a:gd name="connsiteY34" fmla="*/ 1609689 h 6716567"/>
                  <a:gd name="connsiteX35" fmla="*/ 3230685 w 5375716"/>
                  <a:gd name="connsiteY35" fmla="*/ 1811210 h 6716567"/>
                  <a:gd name="connsiteX36" fmla="*/ 3093518 w 5375716"/>
                  <a:gd name="connsiteY36" fmla="*/ 1932840 h 6716567"/>
                  <a:gd name="connsiteX37" fmla="*/ 3004140 w 5375716"/>
                  <a:gd name="connsiteY37" fmla="*/ 2013192 h 6716567"/>
                  <a:gd name="connsiteX38" fmla="*/ 2960448 w 5375716"/>
                  <a:gd name="connsiteY38" fmla="*/ 2052961 h 6716567"/>
                  <a:gd name="connsiteX39" fmla="*/ 2917588 w 5375716"/>
                  <a:gd name="connsiteY39" fmla="*/ 2092377 h 6716567"/>
                  <a:gd name="connsiteX40" fmla="*/ 2875685 w 5375716"/>
                  <a:gd name="connsiteY40" fmla="*/ 2131376 h 6716567"/>
                  <a:gd name="connsiteX41" fmla="*/ 2834866 w 5375716"/>
                  <a:gd name="connsiteY41" fmla="*/ 2169898 h 6716567"/>
                  <a:gd name="connsiteX42" fmla="*/ 2795255 w 5375716"/>
                  <a:gd name="connsiteY42" fmla="*/ 2207880 h 6716567"/>
                  <a:gd name="connsiteX43" fmla="*/ 2756979 w 5375716"/>
                  <a:gd name="connsiteY43" fmla="*/ 2245260 h 6716567"/>
                  <a:gd name="connsiteX44" fmla="*/ 2720162 w 5375716"/>
                  <a:gd name="connsiteY44" fmla="*/ 2281976 h 6716567"/>
                  <a:gd name="connsiteX45" fmla="*/ 2684931 w 5375716"/>
                  <a:gd name="connsiteY45" fmla="*/ 2317966 h 6716567"/>
                  <a:gd name="connsiteX46" fmla="*/ 2651411 w 5375716"/>
                  <a:gd name="connsiteY46" fmla="*/ 2353168 h 6716567"/>
                  <a:gd name="connsiteX47" fmla="*/ 2619727 w 5375716"/>
                  <a:gd name="connsiteY47" fmla="*/ 2387520 h 6716567"/>
                  <a:gd name="connsiteX48" fmla="*/ 2590006 w 5375716"/>
                  <a:gd name="connsiteY48" fmla="*/ 2420960 h 6716567"/>
                  <a:gd name="connsiteX49" fmla="*/ 2562372 w 5375716"/>
                  <a:gd name="connsiteY49" fmla="*/ 2453425 h 6716567"/>
                  <a:gd name="connsiteX50" fmla="*/ 2536951 w 5375716"/>
                  <a:gd name="connsiteY50" fmla="*/ 2484855 h 6716567"/>
                  <a:gd name="connsiteX51" fmla="*/ 2513870 w 5375716"/>
                  <a:gd name="connsiteY51" fmla="*/ 2515186 h 6716567"/>
                  <a:gd name="connsiteX52" fmla="*/ 2475226 w 5375716"/>
                  <a:gd name="connsiteY52" fmla="*/ 2572307 h 6716567"/>
                  <a:gd name="connsiteX53" fmla="*/ 2447444 w 5375716"/>
                  <a:gd name="connsiteY53" fmla="*/ 2624290 h 6716567"/>
                  <a:gd name="connsiteX54" fmla="*/ 2431529 w 5375716"/>
                  <a:gd name="connsiteY54" fmla="*/ 2670639 h 6716567"/>
                  <a:gd name="connsiteX55" fmla="*/ 2193582 w 5375716"/>
                  <a:gd name="connsiteY55" fmla="*/ 3726454 h 6716567"/>
                  <a:gd name="connsiteX56" fmla="*/ 2189366 w 5375716"/>
                  <a:gd name="connsiteY56" fmla="*/ 3741074 h 6716567"/>
                  <a:gd name="connsiteX57" fmla="*/ 2163528 w 5375716"/>
                  <a:gd name="connsiteY57" fmla="*/ 3794371 h 6716567"/>
                  <a:gd name="connsiteX58" fmla="*/ 2135921 w 5375716"/>
                  <a:gd name="connsiteY58" fmla="*/ 3837299 h 6716567"/>
                  <a:gd name="connsiteX59" fmla="*/ 2100575 w 5375716"/>
                  <a:gd name="connsiteY59" fmla="*/ 3885708 h 6716567"/>
                  <a:gd name="connsiteX60" fmla="*/ 2057978 w 5375716"/>
                  <a:gd name="connsiteY60" fmla="*/ 3939226 h 6716567"/>
                  <a:gd name="connsiteX61" fmla="*/ 2008616 w 5375716"/>
                  <a:gd name="connsiteY61" fmla="*/ 3997479 h 6716567"/>
                  <a:gd name="connsiteX62" fmla="*/ 1981551 w 5375716"/>
                  <a:gd name="connsiteY62" fmla="*/ 4028265 h 6716567"/>
                  <a:gd name="connsiteX63" fmla="*/ 1952977 w 5375716"/>
                  <a:gd name="connsiteY63" fmla="*/ 4060094 h 6716567"/>
                  <a:gd name="connsiteX64" fmla="*/ 1922955 w 5375716"/>
                  <a:gd name="connsiteY64" fmla="*/ 4092921 h 6716567"/>
                  <a:gd name="connsiteX65" fmla="*/ 1891546 w 5375716"/>
                  <a:gd name="connsiteY65" fmla="*/ 4126699 h 6716567"/>
                  <a:gd name="connsiteX66" fmla="*/ 1858811 w 5375716"/>
                  <a:gd name="connsiteY66" fmla="*/ 4161381 h 6716567"/>
                  <a:gd name="connsiteX67" fmla="*/ 1824811 w 5375716"/>
                  <a:gd name="connsiteY67" fmla="*/ 4196920 h 6716567"/>
                  <a:gd name="connsiteX68" fmla="*/ 1789607 w 5375716"/>
                  <a:gd name="connsiteY68" fmla="*/ 4233271 h 6716567"/>
                  <a:gd name="connsiteX69" fmla="*/ 1753260 w 5375716"/>
                  <a:gd name="connsiteY69" fmla="*/ 4270385 h 6716567"/>
                  <a:gd name="connsiteX70" fmla="*/ 1715829 w 5375716"/>
                  <a:gd name="connsiteY70" fmla="*/ 4308217 h 6716567"/>
                  <a:gd name="connsiteX71" fmla="*/ 1637964 w 5375716"/>
                  <a:gd name="connsiteY71" fmla="*/ 4385846 h 6716567"/>
                  <a:gd name="connsiteX72" fmla="*/ 1556498 w 5375716"/>
                  <a:gd name="connsiteY72" fmla="*/ 4465786 h 6716567"/>
                  <a:gd name="connsiteX73" fmla="*/ 0 w 5375716"/>
                  <a:gd name="connsiteY73" fmla="*/ 5901570 h 6716567"/>
                  <a:gd name="connsiteX74" fmla="*/ 24444 w 5375716"/>
                  <a:gd name="connsiteY74" fmla="*/ 5936569 h 6716567"/>
                  <a:gd name="connsiteX75" fmla="*/ 49850 w 5375716"/>
                  <a:gd name="connsiteY75" fmla="*/ 5971855 h 6716567"/>
                  <a:gd name="connsiteX76" fmla="*/ 103682 w 5375716"/>
                  <a:gd name="connsiteY76" fmla="*/ 6043264 h 6716567"/>
                  <a:gd name="connsiteX77" fmla="*/ 173531 w 5375716"/>
                  <a:gd name="connsiteY77" fmla="*/ 6128320 h 6716567"/>
                  <a:gd name="connsiteX78" fmla="*/ 208754 w 5375716"/>
                  <a:gd name="connsiteY78" fmla="*/ 6167518 h 6716567"/>
                  <a:gd name="connsiteX79" fmla="*/ 244139 w 5375716"/>
                  <a:gd name="connsiteY79" fmla="*/ 6204560 h 6716567"/>
                  <a:gd name="connsiteX80" fmla="*/ 351002 w 5375716"/>
                  <a:gd name="connsiteY80" fmla="*/ 6303220 h 6716567"/>
                  <a:gd name="connsiteX81" fmla="*/ 394631 w 5375716"/>
                  <a:gd name="connsiteY81" fmla="*/ 6338244 h 6716567"/>
                  <a:gd name="connsiteX82" fmla="*/ 474106 w 5375716"/>
                  <a:gd name="connsiteY82" fmla="*/ 6394526 h 6716567"/>
                  <a:gd name="connsiteX83" fmla="*/ 910272 w 5375716"/>
                  <a:gd name="connsiteY83" fmla="*/ 6649560 h 6716567"/>
                  <a:gd name="connsiteX84" fmla="*/ 1191082 w 5375716"/>
                  <a:gd name="connsiteY84" fmla="*/ 6716566 h 6716567"/>
                  <a:gd name="connsiteX85" fmla="*/ 1471282 w 5375716"/>
                  <a:gd name="connsiteY85" fmla="*/ 6600365 h 6716567"/>
                  <a:gd name="connsiteX86" fmla="*/ 1880336 w 5375716"/>
                  <a:gd name="connsiteY86" fmla="*/ 6289606 h 6716567"/>
                  <a:gd name="connsiteX87" fmla="*/ 2041707 w 5375716"/>
                  <a:gd name="connsiteY87" fmla="*/ 6043374 h 6716567"/>
                  <a:gd name="connsiteX88" fmla="*/ 2420153 w 5375716"/>
                  <a:gd name="connsiteY88" fmla="*/ 5488398 h 6716567"/>
                  <a:gd name="connsiteX89" fmla="*/ 2857172 w 5375716"/>
                  <a:gd name="connsiteY89" fmla="*/ 4900261 h 6716567"/>
                  <a:gd name="connsiteX90" fmla="*/ 3194265 w 5375716"/>
                  <a:gd name="connsiteY90" fmla="*/ 4554545 h 6716567"/>
                  <a:gd name="connsiteX91" fmla="*/ 3197110 w 5375716"/>
                  <a:gd name="connsiteY91" fmla="*/ 4552805 h 6716567"/>
                  <a:gd name="connsiteX92" fmla="*/ 3389232 w 5375716"/>
                  <a:gd name="connsiteY92" fmla="*/ 4451677 h 6716567"/>
                  <a:gd name="connsiteX93" fmla="*/ 3562294 w 5375716"/>
                  <a:gd name="connsiteY93" fmla="*/ 4338567 h 6716567"/>
                  <a:gd name="connsiteX94" fmla="*/ 3821169 w 5375716"/>
                  <a:gd name="connsiteY94" fmla="*/ 4138529 h 6716567"/>
                  <a:gd name="connsiteX95" fmla="*/ 4165886 w 5375716"/>
                  <a:gd name="connsiteY95" fmla="*/ 3693882 h 6716567"/>
                  <a:gd name="connsiteX96" fmla="*/ 4549216 w 5375716"/>
                  <a:gd name="connsiteY96" fmla="*/ 3237466 h 6716567"/>
                  <a:gd name="connsiteX97" fmla="*/ 4562573 w 5375716"/>
                  <a:gd name="connsiteY97" fmla="*/ 3209403 h 6716567"/>
                  <a:gd name="connsiteX98" fmla="*/ 4583563 w 5375716"/>
                  <a:gd name="connsiteY98" fmla="*/ 3175121 h 6716567"/>
                  <a:gd name="connsiteX99" fmla="*/ 4610881 w 5375716"/>
                  <a:gd name="connsiteY99" fmla="*/ 3135771 h 6716567"/>
                  <a:gd name="connsiteX100" fmla="*/ 4643222 w 5375716"/>
                  <a:gd name="connsiteY100" fmla="*/ 3092503 h 6716567"/>
                  <a:gd name="connsiteX101" fmla="*/ 4679280 w 5375716"/>
                  <a:gd name="connsiteY101" fmla="*/ 3046467 h 6716567"/>
                  <a:gd name="connsiteX102" fmla="*/ 4717750 w 5375716"/>
                  <a:gd name="connsiteY102" fmla="*/ 2998813 h 6716567"/>
                  <a:gd name="connsiteX103" fmla="*/ 4757328 w 5375716"/>
                  <a:gd name="connsiteY103" fmla="*/ 2950692 h 6716567"/>
                  <a:gd name="connsiteX104" fmla="*/ 4834585 w 5375716"/>
                  <a:gd name="connsiteY104" fmla="*/ 2857647 h 6716567"/>
                  <a:gd name="connsiteX105" fmla="*/ 4866386 w 5375716"/>
                  <a:gd name="connsiteY105" fmla="*/ 2818114 h 6716567"/>
                  <a:gd name="connsiteX106" fmla="*/ 4895667 w 5375716"/>
                  <a:gd name="connsiteY106" fmla="*/ 2778926 h 6716567"/>
                  <a:gd name="connsiteX107" fmla="*/ 4922081 w 5375716"/>
                  <a:gd name="connsiteY107" fmla="*/ 2739443 h 6716567"/>
                  <a:gd name="connsiteX108" fmla="*/ 4945279 w 5375716"/>
                  <a:gd name="connsiteY108" fmla="*/ 2699029 h 6716567"/>
                  <a:gd name="connsiteX109" fmla="*/ 4964914 w 5375716"/>
                  <a:gd name="connsiteY109" fmla="*/ 2657044 h 6716567"/>
                  <a:gd name="connsiteX110" fmla="*/ 4980636 w 5375716"/>
                  <a:gd name="connsiteY110" fmla="*/ 2612851 h 6716567"/>
                  <a:gd name="connsiteX111" fmla="*/ 4992099 w 5375716"/>
                  <a:gd name="connsiteY111" fmla="*/ 2565812 h 6716567"/>
                  <a:gd name="connsiteX112" fmla="*/ 4998954 w 5375716"/>
                  <a:gd name="connsiteY112" fmla="*/ 2515288 h 6716567"/>
                  <a:gd name="connsiteX113" fmla="*/ 5000854 w 5375716"/>
                  <a:gd name="connsiteY113" fmla="*/ 2460641 h 6716567"/>
                  <a:gd name="connsiteX114" fmla="*/ 4997450 w 5375716"/>
                  <a:gd name="connsiteY114" fmla="*/ 2401234 h 6716567"/>
                  <a:gd name="connsiteX115" fmla="*/ 4993757 w 5375716"/>
                  <a:gd name="connsiteY115" fmla="*/ 2349134 h 6716567"/>
                  <a:gd name="connsiteX116" fmla="*/ 4994000 w 5375716"/>
                  <a:gd name="connsiteY116" fmla="*/ 2304509 h 6716567"/>
                  <a:gd name="connsiteX117" fmla="*/ 4998492 w 5375716"/>
                  <a:gd name="connsiteY117" fmla="*/ 2265741 h 6716567"/>
                  <a:gd name="connsiteX118" fmla="*/ 5021473 w 5375716"/>
                  <a:gd name="connsiteY118" fmla="*/ 2199293 h 6716567"/>
                  <a:gd name="connsiteX119" fmla="*/ 5065206 w 5375716"/>
                  <a:gd name="connsiteY119" fmla="*/ 2136835 h 6716567"/>
                  <a:gd name="connsiteX120" fmla="*/ 5095637 w 5375716"/>
                  <a:gd name="connsiteY120" fmla="*/ 2103053 h 6716567"/>
                  <a:gd name="connsiteX121" fmla="*/ 5132195 w 5375716"/>
                  <a:gd name="connsiteY121" fmla="*/ 2065410 h 6716567"/>
                  <a:gd name="connsiteX122" fmla="*/ 5224945 w 5375716"/>
                  <a:gd name="connsiteY122" fmla="*/ 1972063 h 6716567"/>
                  <a:gd name="connsiteX123" fmla="*/ 5257279 w 5375716"/>
                  <a:gd name="connsiteY123" fmla="*/ 1935449 h 6716567"/>
                  <a:gd name="connsiteX124" fmla="*/ 5285432 w 5375716"/>
                  <a:gd name="connsiteY124" fmla="*/ 1896218 h 6716567"/>
                  <a:gd name="connsiteX125" fmla="*/ 5309528 w 5375716"/>
                  <a:gd name="connsiteY125" fmla="*/ 1854725 h 6716567"/>
                  <a:gd name="connsiteX126" fmla="*/ 5329688 w 5375716"/>
                  <a:gd name="connsiteY126" fmla="*/ 1811321 h 6716567"/>
                  <a:gd name="connsiteX127" fmla="*/ 5346033 w 5375716"/>
                  <a:gd name="connsiteY127" fmla="*/ 1766359 h 6716567"/>
                  <a:gd name="connsiteX128" fmla="*/ 5358687 w 5375716"/>
                  <a:gd name="connsiteY128" fmla="*/ 1720193 h 6716567"/>
                  <a:gd name="connsiteX129" fmla="*/ 5367771 w 5375716"/>
                  <a:gd name="connsiteY129" fmla="*/ 1673174 h 6716567"/>
                  <a:gd name="connsiteX130" fmla="*/ 5373407 w 5375716"/>
                  <a:gd name="connsiteY130" fmla="*/ 1625657 h 6716567"/>
                  <a:gd name="connsiteX131" fmla="*/ 5375717 w 5375716"/>
                  <a:gd name="connsiteY131" fmla="*/ 1577994 h 6716567"/>
                  <a:gd name="connsiteX132" fmla="*/ 5374823 w 5375716"/>
                  <a:gd name="connsiteY132" fmla="*/ 1530537 h 6716567"/>
                  <a:gd name="connsiteX133" fmla="*/ 5370848 w 5375716"/>
                  <a:gd name="connsiteY133" fmla="*/ 1483639 h 6716567"/>
                  <a:gd name="connsiteX134" fmla="*/ 5363913 w 5375716"/>
                  <a:gd name="connsiteY134" fmla="*/ 1437654 h 6716567"/>
                  <a:gd name="connsiteX135" fmla="*/ 5354141 w 5375716"/>
                  <a:gd name="connsiteY135" fmla="*/ 1392934 h 6716567"/>
                  <a:gd name="connsiteX136" fmla="*/ 5341653 w 5375716"/>
                  <a:gd name="connsiteY136" fmla="*/ 1349832 h 6716567"/>
                  <a:gd name="connsiteX137" fmla="*/ 5326572 w 5375716"/>
                  <a:gd name="connsiteY137" fmla="*/ 1308700 h 6716567"/>
                  <a:gd name="connsiteX138" fmla="*/ 5309019 w 5375716"/>
                  <a:gd name="connsiteY138" fmla="*/ 1269893 h 6716567"/>
                  <a:gd name="connsiteX139" fmla="*/ 5289118 w 5375716"/>
                  <a:gd name="connsiteY139" fmla="*/ 1233761 h 6716567"/>
                  <a:gd name="connsiteX140" fmla="*/ 5258744 w 5375716"/>
                  <a:gd name="connsiteY140" fmla="*/ 1183145 h 6716567"/>
                  <a:gd name="connsiteX141" fmla="*/ 5232740 w 5375716"/>
                  <a:gd name="connsiteY141" fmla="*/ 1137436 h 6716567"/>
                  <a:gd name="connsiteX142" fmla="*/ 5211295 w 5375716"/>
                  <a:gd name="connsiteY142" fmla="*/ 1095237 h 6716567"/>
                  <a:gd name="connsiteX143" fmla="*/ 5194600 w 5375716"/>
                  <a:gd name="connsiteY143" fmla="*/ 1055145 h 6716567"/>
                  <a:gd name="connsiteX144" fmla="*/ 5182844 w 5375716"/>
                  <a:gd name="connsiteY144" fmla="*/ 1015763 h 6716567"/>
                  <a:gd name="connsiteX145" fmla="*/ 5176216 w 5375716"/>
                  <a:gd name="connsiteY145" fmla="*/ 975689 h 6716567"/>
                  <a:gd name="connsiteX146" fmla="*/ 5174907 w 5375716"/>
                  <a:gd name="connsiteY146" fmla="*/ 933524 h 6716567"/>
                  <a:gd name="connsiteX147" fmla="*/ 5179106 w 5375716"/>
                  <a:gd name="connsiteY147" fmla="*/ 887869 h 6716567"/>
                  <a:gd name="connsiteX148" fmla="*/ 5189002 w 5375716"/>
                  <a:gd name="connsiteY148" fmla="*/ 837322 h 6716567"/>
                  <a:gd name="connsiteX149" fmla="*/ 5204786 w 5375716"/>
                  <a:gd name="connsiteY149" fmla="*/ 780485 h 6716567"/>
                  <a:gd name="connsiteX150" fmla="*/ 5226646 w 5375716"/>
                  <a:gd name="connsiteY150" fmla="*/ 715957 h 6716567"/>
                  <a:gd name="connsiteX151" fmla="*/ 5243528 w 5375716"/>
                  <a:gd name="connsiteY151" fmla="*/ 661914 h 6716567"/>
                  <a:gd name="connsiteX152" fmla="*/ 5255215 w 5375716"/>
                  <a:gd name="connsiteY152" fmla="*/ 608052 h 6716567"/>
                  <a:gd name="connsiteX153" fmla="*/ 5262029 w 5375716"/>
                  <a:gd name="connsiteY153" fmla="*/ 554657 h 6716567"/>
                  <a:gd name="connsiteX154" fmla="*/ 5264294 w 5375716"/>
                  <a:gd name="connsiteY154" fmla="*/ 502018 h 6716567"/>
                  <a:gd name="connsiteX155" fmla="*/ 5262330 w 5375716"/>
                  <a:gd name="connsiteY155" fmla="*/ 450423 h 6716567"/>
                  <a:gd name="connsiteX156" fmla="*/ 5256461 w 5375716"/>
                  <a:gd name="connsiteY156" fmla="*/ 400158 h 6716567"/>
                  <a:gd name="connsiteX157" fmla="*/ 5247008 w 5375716"/>
                  <a:gd name="connsiteY157" fmla="*/ 351513 h 6716567"/>
                  <a:gd name="connsiteX158" fmla="*/ 5234293 w 5375716"/>
                  <a:gd name="connsiteY158" fmla="*/ 304774 h 6716567"/>
                  <a:gd name="connsiteX159" fmla="*/ 5218639 w 5375716"/>
                  <a:gd name="connsiteY159" fmla="*/ 260230 h 6716567"/>
                  <a:gd name="connsiteX160" fmla="*/ 5200369 w 5375716"/>
                  <a:gd name="connsiteY160" fmla="*/ 218168 h 6716567"/>
                  <a:gd name="connsiteX161" fmla="*/ 5179803 w 5375716"/>
                  <a:gd name="connsiteY161" fmla="*/ 178877 h 6716567"/>
                  <a:gd name="connsiteX162" fmla="*/ 5157265 w 5375716"/>
                  <a:gd name="connsiteY162" fmla="*/ 142643 h 6716567"/>
                  <a:gd name="connsiteX163" fmla="*/ 5133076 w 5375716"/>
                  <a:gd name="connsiteY163" fmla="*/ 109755 h 6716567"/>
                  <a:gd name="connsiteX164" fmla="*/ 5107559 w 5375716"/>
                  <a:gd name="connsiteY164" fmla="*/ 80500 h 6716567"/>
                  <a:gd name="connsiteX165" fmla="*/ 5048107 w 5375716"/>
                  <a:gd name="connsiteY165" fmla="*/ 39780 h 6716567"/>
                  <a:gd name="connsiteX166" fmla="*/ 4990684 w 5375716"/>
                  <a:gd name="connsiteY166" fmla="*/ 13631 h 6716567"/>
                  <a:gd name="connsiteX167" fmla="*/ 4934996 w 5375716"/>
                  <a:gd name="connsiteY167" fmla="*/ 1263 h 6716567"/>
                  <a:gd name="connsiteX168" fmla="*/ 4907711 w 5375716"/>
                  <a:gd name="connsiteY168" fmla="*/ 0 h 6716567"/>
                  <a:gd name="connsiteX0" fmla="*/ 4907711 w 5375716"/>
                  <a:gd name="connsiteY0" fmla="*/ 0 h 6716567"/>
                  <a:gd name="connsiteX1" fmla="*/ 4854073 w 5375716"/>
                  <a:gd name="connsiteY1" fmla="*/ 6819 h 6716567"/>
                  <a:gd name="connsiteX2" fmla="*/ 4801433 w 5375716"/>
                  <a:gd name="connsiteY2" fmla="*/ 25443 h 6716567"/>
                  <a:gd name="connsiteX3" fmla="*/ 4749497 w 5375716"/>
                  <a:gd name="connsiteY3" fmla="*/ 55080 h 6716567"/>
                  <a:gd name="connsiteX4" fmla="*/ 4697969 w 5375716"/>
                  <a:gd name="connsiteY4" fmla="*/ 94940 h 6716567"/>
                  <a:gd name="connsiteX5" fmla="*/ 4646555 w 5375716"/>
                  <a:gd name="connsiteY5" fmla="*/ 144231 h 6716567"/>
                  <a:gd name="connsiteX6" fmla="*/ 4594961 w 5375716"/>
                  <a:gd name="connsiteY6" fmla="*/ 202164 h 6716567"/>
                  <a:gd name="connsiteX7" fmla="*/ 4569004 w 5375716"/>
                  <a:gd name="connsiteY7" fmla="*/ 234124 h 6716567"/>
                  <a:gd name="connsiteX8" fmla="*/ 4542891 w 5375716"/>
                  <a:gd name="connsiteY8" fmla="*/ 267948 h 6716567"/>
                  <a:gd name="connsiteX9" fmla="*/ 4516586 w 5375716"/>
                  <a:gd name="connsiteY9" fmla="*/ 303537 h 6716567"/>
                  <a:gd name="connsiteX10" fmla="*/ 4490052 w 5375716"/>
                  <a:gd name="connsiteY10" fmla="*/ 340792 h 6716567"/>
                  <a:gd name="connsiteX11" fmla="*/ 4463251 w 5375716"/>
                  <a:gd name="connsiteY11" fmla="*/ 379615 h 6716567"/>
                  <a:gd name="connsiteX12" fmla="*/ 4436147 w 5375716"/>
                  <a:gd name="connsiteY12" fmla="*/ 419906 h 6716567"/>
                  <a:gd name="connsiteX13" fmla="*/ 4408704 w 5375716"/>
                  <a:gd name="connsiteY13" fmla="*/ 461567 h 6716567"/>
                  <a:gd name="connsiteX14" fmla="*/ 4380883 w 5375716"/>
                  <a:gd name="connsiteY14" fmla="*/ 504498 h 6716567"/>
                  <a:gd name="connsiteX15" fmla="*/ 4352649 w 5375716"/>
                  <a:gd name="connsiteY15" fmla="*/ 548602 h 6716567"/>
                  <a:gd name="connsiteX16" fmla="*/ 4234842 w 5375716"/>
                  <a:gd name="connsiteY16" fmla="*/ 734762 h 6716567"/>
                  <a:gd name="connsiteX17" fmla="*/ 4172500 w 5375716"/>
                  <a:gd name="connsiteY17" fmla="*/ 832305 h 6716567"/>
                  <a:gd name="connsiteX18" fmla="*/ 4140340 w 5375716"/>
                  <a:gd name="connsiteY18" fmla="*/ 881847 h 6716567"/>
                  <a:gd name="connsiteX19" fmla="*/ 4107471 w 5375716"/>
                  <a:gd name="connsiteY19" fmla="*/ 931770 h 6716567"/>
                  <a:gd name="connsiteX20" fmla="*/ 4073858 w 5375716"/>
                  <a:gd name="connsiteY20" fmla="*/ 981975 h 6716567"/>
                  <a:gd name="connsiteX21" fmla="*/ 4039463 w 5375716"/>
                  <a:gd name="connsiteY21" fmla="*/ 1032365 h 6716567"/>
                  <a:gd name="connsiteX22" fmla="*/ 3999528 w 5375716"/>
                  <a:gd name="connsiteY22" fmla="*/ 1085431 h 6716567"/>
                  <a:gd name="connsiteX23" fmla="*/ 3949861 w 5375716"/>
                  <a:gd name="connsiteY23" fmla="*/ 1143534 h 6716567"/>
                  <a:gd name="connsiteX24" fmla="*/ 3921692 w 5375716"/>
                  <a:gd name="connsiteY24" fmla="*/ 1174319 h 6716567"/>
                  <a:gd name="connsiteX25" fmla="*/ 3891467 w 5375716"/>
                  <a:gd name="connsiteY25" fmla="*/ 1206177 h 6716567"/>
                  <a:gd name="connsiteX26" fmla="*/ 3859311 w 5375716"/>
                  <a:gd name="connsiteY26" fmla="*/ 1239046 h 6716567"/>
                  <a:gd name="connsiteX27" fmla="*/ 3825350 w 5375716"/>
                  <a:gd name="connsiteY27" fmla="*/ 1272863 h 6716567"/>
                  <a:gd name="connsiteX28" fmla="*/ 3789710 w 5375716"/>
                  <a:gd name="connsiteY28" fmla="*/ 1307568 h 6716567"/>
                  <a:gd name="connsiteX29" fmla="*/ 3752516 w 5375716"/>
                  <a:gd name="connsiteY29" fmla="*/ 1343098 h 6716567"/>
                  <a:gd name="connsiteX30" fmla="*/ 3713893 w 5375716"/>
                  <a:gd name="connsiteY30" fmla="*/ 1379390 h 6716567"/>
                  <a:gd name="connsiteX31" fmla="*/ 3673967 w 5375716"/>
                  <a:gd name="connsiteY31" fmla="*/ 1416383 h 6716567"/>
                  <a:gd name="connsiteX32" fmla="*/ 3632865 w 5375716"/>
                  <a:gd name="connsiteY32" fmla="*/ 1454015 h 6716567"/>
                  <a:gd name="connsiteX33" fmla="*/ 3547630 w 5375716"/>
                  <a:gd name="connsiteY33" fmla="*/ 1530947 h 6716567"/>
                  <a:gd name="connsiteX34" fmla="*/ 3459193 w 5375716"/>
                  <a:gd name="connsiteY34" fmla="*/ 1609689 h 6716567"/>
                  <a:gd name="connsiteX35" fmla="*/ 3230685 w 5375716"/>
                  <a:gd name="connsiteY35" fmla="*/ 1811210 h 6716567"/>
                  <a:gd name="connsiteX36" fmla="*/ 3093518 w 5375716"/>
                  <a:gd name="connsiteY36" fmla="*/ 1932840 h 6716567"/>
                  <a:gd name="connsiteX37" fmla="*/ 3004140 w 5375716"/>
                  <a:gd name="connsiteY37" fmla="*/ 2013192 h 6716567"/>
                  <a:gd name="connsiteX38" fmla="*/ 2960448 w 5375716"/>
                  <a:gd name="connsiteY38" fmla="*/ 2052961 h 6716567"/>
                  <a:gd name="connsiteX39" fmla="*/ 2917588 w 5375716"/>
                  <a:gd name="connsiteY39" fmla="*/ 2092377 h 6716567"/>
                  <a:gd name="connsiteX40" fmla="*/ 2875685 w 5375716"/>
                  <a:gd name="connsiteY40" fmla="*/ 2131376 h 6716567"/>
                  <a:gd name="connsiteX41" fmla="*/ 2834866 w 5375716"/>
                  <a:gd name="connsiteY41" fmla="*/ 2169898 h 6716567"/>
                  <a:gd name="connsiteX42" fmla="*/ 2795255 w 5375716"/>
                  <a:gd name="connsiteY42" fmla="*/ 2207880 h 6716567"/>
                  <a:gd name="connsiteX43" fmla="*/ 2756979 w 5375716"/>
                  <a:gd name="connsiteY43" fmla="*/ 2245260 h 6716567"/>
                  <a:gd name="connsiteX44" fmla="*/ 2720162 w 5375716"/>
                  <a:gd name="connsiteY44" fmla="*/ 2281976 h 6716567"/>
                  <a:gd name="connsiteX45" fmla="*/ 2684931 w 5375716"/>
                  <a:gd name="connsiteY45" fmla="*/ 2317966 h 6716567"/>
                  <a:gd name="connsiteX46" fmla="*/ 2651411 w 5375716"/>
                  <a:gd name="connsiteY46" fmla="*/ 2353168 h 6716567"/>
                  <a:gd name="connsiteX47" fmla="*/ 2619727 w 5375716"/>
                  <a:gd name="connsiteY47" fmla="*/ 2387520 h 6716567"/>
                  <a:gd name="connsiteX48" fmla="*/ 2590006 w 5375716"/>
                  <a:gd name="connsiteY48" fmla="*/ 2420960 h 6716567"/>
                  <a:gd name="connsiteX49" fmla="*/ 2562372 w 5375716"/>
                  <a:gd name="connsiteY49" fmla="*/ 2453425 h 6716567"/>
                  <a:gd name="connsiteX50" fmla="*/ 2536951 w 5375716"/>
                  <a:gd name="connsiteY50" fmla="*/ 2484855 h 6716567"/>
                  <a:gd name="connsiteX51" fmla="*/ 2513870 w 5375716"/>
                  <a:gd name="connsiteY51" fmla="*/ 2515186 h 6716567"/>
                  <a:gd name="connsiteX52" fmla="*/ 2475226 w 5375716"/>
                  <a:gd name="connsiteY52" fmla="*/ 2572307 h 6716567"/>
                  <a:gd name="connsiteX53" fmla="*/ 2447444 w 5375716"/>
                  <a:gd name="connsiteY53" fmla="*/ 2624290 h 6716567"/>
                  <a:gd name="connsiteX54" fmla="*/ 2431529 w 5375716"/>
                  <a:gd name="connsiteY54" fmla="*/ 2670639 h 6716567"/>
                  <a:gd name="connsiteX55" fmla="*/ 2193582 w 5375716"/>
                  <a:gd name="connsiteY55" fmla="*/ 3726454 h 6716567"/>
                  <a:gd name="connsiteX56" fmla="*/ 2189366 w 5375716"/>
                  <a:gd name="connsiteY56" fmla="*/ 3741074 h 6716567"/>
                  <a:gd name="connsiteX57" fmla="*/ 2163528 w 5375716"/>
                  <a:gd name="connsiteY57" fmla="*/ 3794371 h 6716567"/>
                  <a:gd name="connsiteX58" fmla="*/ 2135921 w 5375716"/>
                  <a:gd name="connsiteY58" fmla="*/ 3837299 h 6716567"/>
                  <a:gd name="connsiteX59" fmla="*/ 2100575 w 5375716"/>
                  <a:gd name="connsiteY59" fmla="*/ 3885708 h 6716567"/>
                  <a:gd name="connsiteX60" fmla="*/ 2057978 w 5375716"/>
                  <a:gd name="connsiteY60" fmla="*/ 3939226 h 6716567"/>
                  <a:gd name="connsiteX61" fmla="*/ 2008616 w 5375716"/>
                  <a:gd name="connsiteY61" fmla="*/ 3997479 h 6716567"/>
                  <a:gd name="connsiteX62" fmla="*/ 1981551 w 5375716"/>
                  <a:gd name="connsiteY62" fmla="*/ 4028265 h 6716567"/>
                  <a:gd name="connsiteX63" fmla="*/ 1952977 w 5375716"/>
                  <a:gd name="connsiteY63" fmla="*/ 4060094 h 6716567"/>
                  <a:gd name="connsiteX64" fmla="*/ 1922955 w 5375716"/>
                  <a:gd name="connsiteY64" fmla="*/ 4092921 h 6716567"/>
                  <a:gd name="connsiteX65" fmla="*/ 1891546 w 5375716"/>
                  <a:gd name="connsiteY65" fmla="*/ 4126699 h 6716567"/>
                  <a:gd name="connsiteX66" fmla="*/ 1858811 w 5375716"/>
                  <a:gd name="connsiteY66" fmla="*/ 4161381 h 6716567"/>
                  <a:gd name="connsiteX67" fmla="*/ 1824811 w 5375716"/>
                  <a:gd name="connsiteY67" fmla="*/ 4196920 h 6716567"/>
                  <a:gd name="connsiteX68" fmla="*/ 1789607 w 5375716"/>
                  <a:gd name="connsiteY68" fmla="*/ 4233271 h 6716567"/>
                  <a:gd name="connsiteX69" fmla="*/ 1753260 w 5375716"/>
                  <a:gd name="connsiteY69" fmla="*/ 4270385 h 6716567"/>
                  <a:gd name="connsiteX70" fmla="*/ 1715829 w 5375716"/>
                  <a:gd name="connsiteY70" fmla="*/ 4308217 h 6716567"/>
                  <a:gd name="connsiteX71" fmla="*/ 1637964 w 5375716"/>
                  <a:gd name="connsiteY71" fmla="*/ 4385846 h 6716567"/>
                  <a:gd name="connsiteX72" fmla="*/ 0 w 5375716"/>
                  <a:gd name="connsiteY72" fmla="*/ 5901570 h 6716567"/>
                  <a:gd name="connsiteX73" fmla="*/ 24444 w 5375716"/>
                  <a:gd name="connsiteY73" fmla="*/ 5936569 h 6716567"/>
                  <a:gd name="connsiteX74" fmla="*/ 49850 w 5375716"/>
                  <a:gd name="connsiteY74" fmla="*/ 5971855 h 6716567"/>
                  <a:gd name="connsiteX75" fmla="*/ 103682 w 5375716"/>
                  <a:gd name="connsiteY75" fmla="*/ 6043264 h 6716567"/>
                  <a:gd name="connsiteX76" fmla="*/ 173531 w 5375716"/>
                  <a:gd name="connsiteY76" fmla="*/ 6128320 h 6716567"/>
                  <a:gd name="connsiteX77" fmla="*/ 208754 w 5375716"/>
                  <a:gd name="connsiteY77" fmla="*/ 6167518 h 6716567"/>
                  <a:gd name="connsiteX78" fmla="*/ 244139 w 5375716"/>
                  <a:gd name="connsiteY78" fmla="*/ 6204560 h 6716567"/>
                  <a:gd name="connsiteX79" fmla="*/ 351002 w 5375716"/>
                  <a:gd name="connsiteY79" fmla="*/ 6303220 h 6716567"/>
                  <a:gd name="connsiteX80" fmla="*/ 394631 w 5375716"/>
                  <a:gd name="connsiteY80" fmla="*/ 6338244 h 6716567"/>
                  <a:gd name="connsiteX81" fmla="*/ 474106 w 5375716"/>
                  <a:gd name="connsiteY81" fmla="*/ 6394526 h 6716567"/>
                  <a:gd name="connsiteX82" fmla="*/ 910272 w 5375716"/>
                  <a:gd name="connsiteY82" fmla="*/ 6649560 h 6716567"/>
                  <a:gd name="connsiteX83" fmla="*/ 1191082 w 5375716"/>
                  <a:gd name="connsiteY83" fmla="*/ 6716566 h 6716567"/>
                  <a:gd name="connsiteX84" fmla="*/ 1471282 w 5375716"/>
                  <a:gd name="connsiteY84" fmla="*/ 6600365 h 6716567"/>
                  <a:gd name="connsiteX85" fmla="*/ 1880336 w 5375716"/>
                  <a:gd name="connsiteY85" fmla="*/ 6289606 h 6716567"/>
                  <a:gd name="connsiteX86" fmla="*/ 2041707 w 5375716"/>
                  <a:gd name="connsiteY86" fmla="*/ 6043374 h 6716567"/>
                  <a:gd name="connsiteX87" fmla="*/ 2420153 w 5375716"/>
                  <a:gd name="connsiteY87" fmla="*/ 5488398 h 6716567"/>
                  <a:gd name="connsiteX88" fmla="*/ 2857172 w 5375716"/>
                  <a:gd name="connsiteY88" fmla="*/ 4900261 h 6716567"/>
                  <a:gd name="connsiteX89" fmla="*/ 3194265 w 5375716"/>
                  <a:gd name="connsiteY89" fmla="*/ 4554545 h 6716567"/>
                  <a:gd name="connsiteX90" fmla="*/ 3197110 w 5375716"/>
                  <a:gd name="connsiteY90" fmla="*/ 4552805 h 6716567"/>
                  <a:gd name="connsiteX91" fmla="*/ 3389232 w 5375716"/>
                  <a:gd name="connsiteY91" fmla="*/ 4451677 h 6716567"/>
                  <a:gd name="connsiteX92" fmla="*/ 3562294 w 5375716"/>
                  <a:gd name="connsiteY92" fmla="*/ 4338567 h 6716567"/>
                  <a:gd name="connsiteX93" fmla="*/ 3821169 w 5375716"/>
                  <a:gd name="connsiteY93" fmla="*/ 4138529 h 6716567"/>
                  <a:gd name="connsiteX94" fmla="*/ 4165886 w 5375716"/>
                  <a:gd name="connsiteY94" fmla="*/ 3693882 h 6716567"/>
                  <a:gd name="connsiteX95" fmla="*/ 4549216 w 5375716"/>
                  <a:gd name="connsiteY95" fmla="*/ 3237466 h 6716567"/>
                  <a:gd name="connsiteX96" fmla="*/ 4562573 w 5375716"/>
                  <a:gd name="connsiteY96" fmla="*/ 3209403 h 6716567"/>
                  <a:gd name="connsiteX97" fmla="*/ 4583563 w 5375716"/>
                  <a:gd name="connsiteY97" fmla="*/ 3175121 h 6716567"/>
                  <a:gd name="connsiteX98" fmla="*/ 4610881 w 5375716"/>
                  <a:gd name="connsiteY98" fmla="*/ 3135771 h 6716567"/>
                  <a:gd name="connsiteX99" fmla="*/ 4643222 w 5375716"/>
                  <a:gd name="connsiteY99" fmla="*/ 3092503 h 6716567"/>
                  <a:gd name="connsiteX100" fmla="*/ 4679280 w 5375716"/>
                  <a:gd name="connsiteY100" fmla="*/ 3046467 h 6716567"/>
                  <a:gd name="connsiteX101" fmla="*/ 4717750 w 5375716"/>
                  <a:gd name="connsiteY101" fmla="*/ 2998813 h 6716567"/>
                  <a:gd name="connsiteX102" fmla="*/ 4757328 w 5375716"/>
                  <a:gd name="connsiteY102" fmla="*/ 2950692 h 6716567"/>
                  <a:gd name="connsiteX103" fmla="*/ 4834585 w 5375716"/>
                  <a:gd name="connsiteY103" fmla="*/ 2857647 h 6716567"/>
                  <a:gd name="connsiteX104" fmla="*/ 4866386 w 5375716"/>
                  <a:gd name="connsiteY104" fmla="*/ 2818114 h 6716567"/>
                  <a:gd name="connsiteX105" fmla="*/ 4895667 w 5375716"/>
                  <a:gd name="connsiteY105" fmla="*/ 2778926 h 6716567"/>
                  <a:gd name="connsiteX106" fmla="*/ 4922081 w 5375716"/>
                  <a:gd name="connsiteY106" fmla="*/ 2739443 h 6716567"/>
                  <a:gd name="connsiteX107" fmla="*/ 4945279 w 5375716"/>
                  <a:gd name="connsiteY107" fmla="*/ 2699029 h 6716567"/>
                  <a:gd name="connsiteX108" fmla="*/ 4964914 w 5375716"/>
                  <a:gd name="connsiteY108" fmla="*/ 2657044 h 6716567"/>
                  <a:gd name="connsiteX109" fmla="*/ 4980636 w 5375716"/>
                  <a:gd name="connsiteY109" fmla="*/ 2612851 h 6716567"/>
                  <a:gd name="connsiteX110" fmla="*/ 4992099 w 5375716"/>
                  <a:gd name="connsiteY110" fmla="*/ 2565812 h 6716567"/>
                  <a:gd name="connsiteX111" fmla="*/ 4998954 w 5375716"/>
                  <a:gd name="connsiteY111" fmla="*/ 2515288 h 6716567"/>
                  <a:gd name="connsiteX112" fmla="*/ 5000854 w 5375716"/>
                  <a:gd name="connsiteY112" fmla="*/ 2460641 h 6716567"/>
                  <a:gd name="connsiteX113" fmla="*/ 4997450 w 5375716"/>
                  <a:gd name="connsiteY113" fmla="*/ 2401234 h 6716567"/>
                  <a:gd name="connsiteX114" fmla="*/ 4993757 w 5375716"/>
                  <a:gd name="connsiteY114" fmla="*/ 2349134 h 6716567"/>
                  <a:gd name="connsiteX115" fmla="*/ 4994000 w 5375716"/>
                  <a:gd name="connsiteY115" fmla="*/ 2304509 h 6716567"/>
                  <a:gd name="connsiteX116" fmla="*/ 4998492 w 5375716"/>
                  <a:gd name="connsiteY116" fmla="*/ 2265741 h 6716567"/>
                  <a:gd name="connsiteX117" fmla="*/ 5021473 w 5375716"/>
                  <a:gd name="connsiteY117" fmla="*/ 2199293 h 6716567"/>
                  <a:gd name="connsiteX118" fmla="*/ 5065206 w 5375716"/>
                  <a:gd name="connsiteY118" fmla="*/ 2136835 h 6716567"/>
                  <a:gd name="connsiteX119" fmla="*/ 5095637 w 5375716"/>
                  <a:gd name="connsiteY119" fmla="*/ 2103053 h 6716567"/>
                  <a:gd name="connsiteX120" fmla="*/ 5132195 w 5375716"/>
                  <a:gd name="connsiteY120" fmla="*/ 2065410 h 6716567"/>
                  <a:gd name="connsiteX121" fmla="*/ 5224945 w 5375716"/>
                  <a:gd name="connsiteY121" fmla="*/ 1972063 h 6716567"/>
                  <a:gd name="connsiteX122" fmla="*/ 5257279 w 5375716"/>
                  <a:gd name="connsiteY122" fmla="*/ 1935449 h 6716567"/>
                  <a:gd name="connsiteX123" fmla="*/ 5285432 w 5375716"/>
                  <a:gd name="connsiteY123" fmla="*/ 1896218 h 6716567"/>
                  <a:gd name="connsiteX124" fmla="*/ 5309528 w 5375716"/>
                  <a:gd name="connsiteY124" fmla="*/ 1854725 h 6716567"/>
                  <a:gd name="connsiteX125" fmla="*/ 5329688 w 5375716"/>
                  <a:gd name="connsiteY125" fmla="*/ 1811321 h 6716567"/>
                  <a:gd name="connsiteX126" fmla="*/ 5346033 w 5375716"/>
                  <a:gd name="connsiteY126" fmla="*/ 1766359 h 6716567"/>
                  <a:gd name="connsiteX127" fmla="*/ 5358687 w 5375716"/>
                  <a:gd name="connsiteY127" fmla="*/ 1720193 h 6716567"/>
                  <a:gd name="connsiteX128" fmla="*/ 5367771 w 5375716"/>
                  <a:gd name="connsiteY128" fmla="*/ 1673174 h 6716567"/>
                  <a:gd name="connsiteX129" fmla="*/ 5373407 w 5375716"/>
                  <a:gd name="connsiteY129" fmla="*/ 1625657 h 6716567"/>
                  <a:gd name="connsiteX130" fmla="*/ 5375717 w 5375716"/>
                  <a:gd name="connsiteY130" fmla="*/ 1577994 h 6716567"/>
                  <a:gd name="connsiteX131" fmla="*/ 5374823 w 5375716"/>
                  <a:gd name="connsiteY131" fmla="*/ 1530537 h 6716567"/>
                  <a:gd name="connsiteX132" fmla="*/ 5370848 w 5375716"/>
                  <a:gd name="connsiteY132" fmla="*/ 1483639 h 6716567"/>
                  <a:gd name="connsiteX133" fmla="*/ 5363913 w 5375716"/>
                  <a:gd name="connsiteY133" fmla="*/ 1437654 h 6716567"/>
                  <a:gd name="connsiteX134" fmla="*/ 5354141 w 5375716"/>
                  <a:gd name="connsiteY134" fmla="*/ 1392934 h 6716567"/>
                  <a:gd name="connsiteX135" fmla="*/ 5341653 w 5375716"/>
                  <a:gd name="connsiteY135" fmla="*/ 1349832 h 6716567"/>
                  <a:gd name="connsiteX136" fmla="*/ 5326572 w 5375716"/>
                  <a:gd name="connsiteY136" fmla="*/ 1308700 h 6716567"/>
                  <a:gd name="connsiteX137" fmla="*/ 5309019 w 5375716"/>
                  <a:gd name="connsiteY137" fmla="*/ 1269893 h 6716567"/>
                  <a:gd name="connsiteX138" fmla="*/ 5289118 w 5375716"/>
                  <a:gd name="connsiteY138" fmla="*/ 1233761 h 6716567"/>
                  <a:gd name="connsiteX139" fmla="*/ 5258744 w 5375716"/>
                  <a:gd name="connsiteY139" fmla="*/ 1183145 h 6716567"/>
                  <a:gd name="connsiteX140" fmla="*/ 5232740 w 5375716"/>
                  <a:gd name="connsiteY140" fmla="*/ 1137436 h 6716567"/>
                  <a:gd name="connsiteX141" fmla="*/ 5211295 w 5375716"/>
                  <a:gd name="connsiteY141" fmla="*/ 1095237 h 6716567"/>
                  <a:gd name="connsiteX142" fmla="*/ 5194600 w 5375716"/>
                  <a:gd name="connsiteY142" fmla="*/ 1055145 h 6716567"/>
                  <a:gd name="connsiteX143" fmla="*/ 5182844 w 5375716"/>
                  <a:gd name="connsiteY143" fmla="*/ 1015763 h 6716567"/>
                  <a:gd name="connsiteX144" fmla="*/ 5176216 w 5375716"/>
                  <a:gd name="connsiteY144" fmla="*/ 975689 h 6716567"/>
                  <a:gd name="connsiteX145" fmla="*/ 5174907 w 5375716"/>
                  <a:gd name="connsiteY145" fmla="*/ 933524 h 6716567"/>
                  <a:gd name="connsiteX146" fmla="*/ 5179106 w 5375716"/>
                  <a:gd name="connsiteY146" fmla="*/ 887869 h 6716567"/>
                  <a:gd name="connsiteX147" fmla="*/ 5189002 w 5375716"/>
                  <a:gd name="connsiteY147" fmla="*/ 837322 h 6716567"/>
                  <a:gd name="connsiteX148" fmla="*/ 5204786 w 5375716"/>
                  <a:gd name="connsiteY148" fmla="*/ 780485 h 6716567"/>
                  <a:gd name="connsiteX149" fmla="*/ 5226646 w 5375716"/>
                  <a:gd name="connsiteY149" fmla="*/ 715957 h 6716567"/>
                  <a:gd name="connsiteX150" fmla="*/ 5243528 w 5375716"/>
                  <a:gd name="connsiteY150" fmla="*/ 661914 h 6716567"/>
                  <a:gd name="connsiteX151" fmla="*/ 5255215 w 5375716"/>
                  <a:gd name="connsiteY151" fmla="*/ 608052 h 6716567"/>
                  <a:gd name="connsiteX152" fmla="*/ 5262029 w 5375716"/>
                  <a:gd name="connsiteY152" fmla="*/ 554657 h 6716567"/>
                  <a:gd name="connsiteX153" fmla="*/ 5264294 w 5375716"/>
                  <a:gd name="connsiteY153" fmla="*/ 502018 h 6716567"/>
                  <a:gd name="connsiteX154" fmla="*/ 5262330 w 5375716"/>
                  <a:gd name="connsiteY154" fmla="*/ 450423 h 6716567"/>
                  <a:gd name="connsiteX155" fmla="*/ 5256461 w 5375716"/>
                  <a:gd name="connsiteY155" fmla="*/ 400158 h 6716567"/>
                  <a:gd name="connsiteX156" fmla="*/ 5247008 w 5375716"/>
                  <a:gd name="connsiteY156" fmla="*/ 351513 h 6716567"/>
                  <a:gd name="connsiteX157" fmla="*/ 5234293 w 5375716"/>
                  <a:gd name="connsiteY157" fmla="*/ 304774 h 6716567"/>
                  <a:gd name="connsiteX158" fmla="*/ 5218639 w 5375716"/>
                  <a:gd name="connsiteY158" fmla="*/ 260230 h 6716567"/>
                  <a:gd name="connsiteX159" fmla="*/ 5200369 w 5375716"/>
                  <a:gd name="connsiteY159" fmla="*/ 218168 h 6716567"/>
                  <a:gd name="connsiteX160" fmla="*/ 5179803 w 5375716"/>
                  <a:gd name="connsiteY160" fmla="*/ 178877 h 6716567"/>
                  <a:gd name="connsiteX161" fmla="*/ 5157265 w 5375716"/>
                  <a:gd name="connsiteY161" fmla="*/ 142643 h 6716567"/>
                  <a:gd name="connsiteX162" fmla="*/ 5133076 w 5375716"/>
                  <a:gd name="connsiteY162" fmla="*/ 109755 h 6716567"/>
                  <a:gd name="connsiteX163" fmla="*/ 5107559 w 5375716"/>
                  <a:gd name="connsiteY163" fmla="*/ 80500 h 6716567"/>
                  <a:gd name="connsiteX164" fmla="*/ 5048107 w 5375716"/>
                  <a:gd name="connsiteY164" fmla="*/ 39780 h 6716567"/>
                  <a:gd name="connsiteX165" fmla="*/ 4990684 w 5375716"/>
                  <a:gd name="connsiteY165" fmla="*/ 13631 h 6716567"/>
                  <a:gd name="connsiteX166" fmla="*/ 4934996 w 5375716"/>
                  <a:gd name="connsiteY166" fmla="*/ 1263 h 6716567"/>
                  <a:gd name="connsiteX167" fmla="*/ 4907711 w 5375716"/>
                  <a:gd name="connsiteY167" fmla="*/ 0 h 6716567"/>
                  <a:gd name="connsiteX0" fmla="*/ 4907711 w 5375716"/>
                  <a:gd name="connsiteY0" fmla="*/ 0 h 6716567"/>
                  <a:gd name="connsiteX1" fmla="*/ 4854073 w 5375716"/>
                  <a:gd name="connsiteY1" fmla="*/ 6819 h 6716567"/>
                  <a:gd name="connsiteX2" fmla="*/ 4801433 w 5375716"/>
                  <a:gd name="connsiteY2" fmla="*/ 25443 h 6716567"/>
                  <a:gd name="connsiteX3" fmla="*/ 4749497 w 5375716"/>
                  <a:gd name="connsiteY3" fmla="*/ 55080 h 6716567"/>
                  <a:gd name="connsiteX4" fmla="*/ 4697969 w 5375716"/>
                  <a:gd name="connsiteY4" fmla="*/ 94940 h 6716567"/>
                  <a:gd name="connsiteX5" fmla="*/ 4646555 w 5375716"/>
                  <a:gd name="connsiteY5" fmla="*/ 144231 h 6716567"/>
                  <a:gd name="connsiteX6" fmla="*/ 4594961 w 5375716"/>
                  <a:gd name="connsiteY6" fmla="*/ 202164 h 6716567"/>
                  <a:gd name="connsiteX7" fmla="*/ 4569004 w 5375716"/>
                  <a:gd name="connsiteY7" fmla="*/ 234124 h 6716567"/>
                  <a:gd name="connsiteX8" fmla="*/ 4542891 w 5375716"/>
                  <a:gd name="connsiteY8" fmla="*/ 267948 h 6716567"/>
                  <a:gd name="connsiteX9" fmla="*/ 4516586 w 5375716"/>
                  <a:gd name="connsiteY9" fmla="*/ 303537 h 6716567"/>
                  <a:gd name="connsiteX10" fmla="*/ 4490052 w 5375716"/>
                  <a:gd name="connsiteY10" fmla="*/ 340792 h 6716567"/>
                  <a:gd name="connsiteX11" fmla="*/ 4463251 w 5375716"/>
                  <a:gd name="connsiteY11" fmla="*/ 379615 h 6716567"/>
                  <a:gd name="connsiteX12" fmla="*/ 4436147 w 5375716"/>
                  <a:gd name="connsiteY12" fmla="*/ 419906 h 6716567"/>
                  <a:gd name="connsiteX13" fmla="*/ 4408704 w 5375716"/>
                  <a:gd name="connsiteY13" fmla="*/ 461567 h 6716567"/>
                  <a:gd name="connsiteX14" fmla="*/ 4380883 w 5375716"/>
                  <a:gd name="connsiteY14" fmla="*/ 504498 h 6716567"/>
                  <a:gd name="connsiteX15" fmla="*/ 4352649 w 5375716"/>
                  <a:gd name="connsiteY15" fmla="*/ 548602 h 6716567"/>
                  <a:gd name="connsiteX16" fmla="*/ 4234842 w 5375716"/>
                  <a:gd name="connsiteY16" fmla="*/ 734762 h 6716567"/>
                  <a:gd name="connsiteX17" fmla="*/ 4172500 w 5375716"/>
                  <a:gd name="connsiteY17" fmla="*/ 832305 h 6716567"/>
                  <a:gd name="connsiteX18" fmla="*/ 4140340 w 5375716"/>
                  <a:gd name="connsiteY18" fmla="*/ 881847 h 6716567"/>
                  <a:gd name="connsiteX19" fmla="*/ 4107471 w 5375716"/>
                  <a:gd name="connsiteY19" fmla="*/ 931770 h 6716567"/>
                  <a:gd name="connsiteX20" fmla="*/ 4073858 w 5375716"/>
                  <a:gd name="connsiteY20" fmla="*/ 981975 h 6716567"/>
                  <a:gd name="connsiteX21" fmla="*/ 4039463 w 5375716"/>
                  <a:gd name="connsiteY21" fmla="*/ 1032365 h 6716567"/>
                  <a:gd name="connsiteX22" fmla="*/ 3999528 w 5375716"/>
                  <a:gd name="connsiteY22" fmla="*/ 1085431 h 6716567"/>
                  <a:gd name="connsiteX23" fmla="*/ 3949861 w 5375716"/>
                  <a:gd name="connsiteY23" fmla="*/ 1143534 h 6716567"/>
                  <a:gd name="connsiteX24" fmla="*/ 3921692 w 5375716"/>
                  <a:gd name="connsiteY24" fmla="*/ 1174319 h 6716567"/>
                  <a:gd name="connsiteX25" fmla="*/ 3891467 w 5375716"/>
                  <a:gd name="connsiteY25" fmla="*/ 1206177 h 6716567"/>
                  <a:gd name="connsiteX26" fmla="*/ 3859311 w 5375716"/>
                  <a:gd name="connsiteY26" fmla="*/ 1239046 h 6716567"/>
                  <a:gd name="connsiteX27" fmla="*/ 3825350 w 5375716"/>
                  <a:gd name="connsiteY27" fmla="*/ 1272863 h 6716567"/>
                  <a:gd name="connsiteX28" fmla="*/ 3789710 w 5375716"/>
                  <a:gd name="connsiteY28" fmla="*/ 1307568 h 6716567"/>
                  <a:gd name="connsiteX29" fmla="*/ 3752516 w 5375716"/>
                  <a:gd name="connsiteY29" fmla="*/ 1343098 h 6716567"/>
                  <a:gd name="connsiteX30" fmla="*/ 3713893 w 5375716"/>
                  <a:gd name="connsiteY30" fmla="*/ 1379390 h 6716567"/>
                  <a:gd name="connsiteX31" fmla="*/ 3673967 w 5375716"/>
                  <a:gd name="connsiteY31" fmla="*/ 1416383 h 6716567"/>
                  <a:gd name="connsiteX32" fmla="*/ 3632865 w 5375716"/>
                  <a:gd name="connsiteY32" fmla="*/ 1454015 h 6716567"/>
                  <a:gd name="connsiteX33" fmla="*/ 3547630 w 5375716"/>
                  <a:gd name="connsiteY33" fmla="*/ 1530947 h 6716567"/>
                  <a:gd name="connsiteX34" fmla="*/ 3459193 w 5375716"/>
                  <a:gd name="connsiteY34" fmla="*/ 1609689 h 6716567"/>
                  <a:gd name="connsiteX35" fmla="*/ 3230685 w 5375716"/>
                  <a:gd name="connsiteY35" fmla="*/ 1811210 h 6716567"/>
                  <a:gd name="connsiteX36" fmla="*/ 3093518 w 5375716"/>
                  <a:gd name="connsiteY36" fmla="*/ 1932840 h 6716567"/>
                  <a:gd name="connsiteX37" fmla="*/ 3004140 w 5375716"/>
                  <a:gd name="connsiteY37" fmla="*/ 2013192 h 6716567"/>
                  <a:gd name="connsiteX38" fmla="*/ 2960448 w 5375716"/>
                  <a:gd name="connsiteY38" fmla="*/ 2052961 h 6716567"/>
                  <a:gd name="connsiteX39" fmla="*/ 2917588 w 5375716"/>
                  <a:gd name="connsiteY39" fmla="*/ 2092377 h 6716567"/>
                  <a:gd name="connsiteX40" fmla="*/ 2875685 w 5375716"/>
                  <a:gd name="connsiteY40" fmla="*/ 2131376 h 6716567"/>
                  <a:gd name="connsiteX41" fmla="*/ 2834866 w 5375716"/>
                  <a:gd name="connsiteY41" fmla="*/ 2169898 h 6716567"/>
                  <a:gd name="connsiteX42" fmla="*/ 2795255 w 5375716"/>
                  <a:gd name="connsiteY42" fmla="*/ 2207880 h 6716567"/>
                  <a:gd name="connsiteX43" fmla="*/ 2756979 w 5375716"/>
                  <a:gd name="connsiteY43" fmla="*/ 2245260 h 6716567"/>
                  <a:gd name="connsiteX44" fmla="*/ 2720162 w 5375716"/>
                  <a:gd name="connsiteY44" fmla="*/ 2281976 h 6716567"/>
                  <a:gd name="connsiteX45" fmla="*/ 2684931 w 5375716"/>
                  <a:gd name="connsiteY45" fmla="*/ 2317966 h 6716567"/>
                  <a:gd name="connsiteX46" fmla="*/ 2651411 w 5375716"/>
                  <a:gd name="connsiteY46" fmla="*/ 2353168 h 6716567"/>
                  <a:gd name="connsiteX47" fmla="*/ 2619727 w 5375716"/>
                  <a:gd name="connsiteY47" fmla="*/ 2387520 h 6716567"/>
                  <a:gd name="connsiteX48" fmla="*/ 2590006 w 5375716"/>
                  <a:gd name="connsiteY48" fmla="*/ 2420960 h 6716567"/>
                  <a:gd name="connsiteX49" fmla="*/ 2562372 w 5375716"/>
                  <a:gd name="connsiteY49" fmla="*/ 2453425 h 6716567"/>
                  <a:gd name="connsiteX50" fmla="*/ 2536951 w 5375716"/>
                  <a:gd name="connsiteY50" fmla="*/ 2484855 h 6716567"/>
                  <a:gd name="connsiteX51" fmla="*/ 2513870 w 5375716"/>
                  <a:gd name="connsiteY51" fmla="*/ 2515186 h 6716567"/>
                  <a:gd name="connsiteX52" fmla="*/ 2475226 w 5375716"/>
                  <a:gd name="connsiteY52" fmla="*/ 2572307 h 6716567"/>
                  <a:gd name="connsiteX53" fmla="*/ 2447444 w 5375716"/>
                  <a:gd name="connsiteY53" fmla="*/ 2624290 h 6716567"/>
                  <a:gd name="connsiteX54" fmla="*/ 2431529 w 5375716"/>
                  <a:gd name="connsiteY54" fmla="*/ 2670639 h 6716567"/>
                  <a:gd name="connsiteX55" fmla="*/ 2193582 w 5375716"/>
                  <a:gd name="connsiteY55" fmla="*/ 3726454 h 6716567"/>
                  <a:gd name="connsiteX56" fmla="*/ 2189366 w 5375716"/>
                  <a:gd name="connsiteY56" fmla="*/ 3741074 h 6716567"/>
                  <a:gd name="connsiteX57" fmla="*/ 2163528 w 5375716"/>
                  <a:gd name="connsiteY57" fmla="*/ 3794371 h 6716567"/>
                  <a:gd name="connsiteX58" fmla="*/ 2135921 w 5375716"/>
                  <a:gd name="connsiteY58" fmla="*/ 3837299 h 6716567"/>
                  <a:gd name="connsiteX59" fmla="*/ 2100575 w 5375716"/>
                  <a:gd name="connsiteY59" fmla="*/ 3885708 h 6716567"/>
                  <a:gd name="connsiteX60" fmla="*/ 2057978 w 5375716"/>
                  <a:gd name="connsiteY60" fmla="*/ 3939226 h 6716567"/>
                  <a:gd name="connsiteX61" fmla="*/ 2008616 w 5375716"/>
                  <a:gd name="connsiteY61" fmla="*/ 3997479 h 6716567"/>
                  <a:gd name="connsiteX62" fmla="*/ 1981551 w 5375716"/>
                  <a:gd name="connsiteY62" fmla="*/ 4028265 h 6716567"/>
                  <a:gd name="connsiteX63" fmla="*/ 1952977 w 5375716"/>
                  <a:gd name="connsiteY63" fmla="*/ 4060094 h 6716567"/>
                  <a:gd name="connsiteX64" fmla="*/ 1922955 w 5375716"/>
                  <a:gd name="connsiteY64" fmla="*/ 4092921 h 6716567"/>
                  <a:gd name="connsiteX65" fmla="*/ 1891546 w 5375716"/>
                  <a:gd name="connsiteY65" fmla="*/ 4126699 h 6716567"/>
                  <a:gd name="connsiteX66" fmla="*/ 1858811 w 5375716"/>
                  <a:gd name="connsiteY66" fmla="*/ 4161381 h 6716567"/>
                  <a:gd name="connsiteX67" fmla="*/ 1824811 w 5375716"/>
                  <a:gd name="connsiteY67" fmla="*/ 4196920 h 6716567"/>
                  <a:gd name="connsiteX68" fmla="*/ 1789607 w 5375716"/>
                  <a:gd name="connsiteY68" fmla="*/ 4233271 h 6716567"/>
                  <a:gd name="connsiteX69" fmla="*/ 1753260 w 5375716"/>
                  <a:gd name="connsiteY69" fmla="*/ 4270385 h 6716567"/>
                  <a:gd name="connsiteX70" fmla="*/ 1715829 w 5375716"/>
                  <a:gd name="connsiteY70" fmla="*/ 4308217 h 6716567"/>
                  <a:gd name="connsiteX71" fmla="*/ 0 w 5375716"/>
                  <a:gd name="connsiteY71" fmla="*/ 5901570 h 6716567"/>
                  <a:gd name="connsiteX72" fmla="*/ 24444 w 5375716"/>
                  <a:gd name="connsiteY72" fmla="*/ 5936569 h 6716567"/>
                  <a:gd name="connsiteX73" fmla="*/ 49850 w 5375716"/>
                  <a:gd name="connsiteY73" fmla="*/ 5971855 h 6716567"/>
                  <a:gd name="connsiteX74" fmla="*/ 103682 w 5375716"/>
                  <a:gd name="connsiteY74" fmla="*/ 6043264 h 6716567"/>
                  <a:gd name="connsiteX75" fmla="*/ 173531 w 5375716"/>
                  <a:gd name="connsiteY75" fmla="*/ 6128320 h 6716567"/>
                  <a:gd name="connsiteX76" fmla="*/ 208754 w 5375716"/>
                  <a:gd name="connsiteY76" fmla="*/ 6167518 h 6716567"/>
                  <a:gd name="connsiteX77" fmla="*/ 244139 w 5375716"/>
                  <a:gd name="connsiteY77" fmla="*/ 6204560 h 6716567"/>
                  <a:gd name="connsiteX78" fmla="*/ 351002 w 5375716"/>
                  <a:gd name="connsiteY78" fmla="*/ 6303220 h 6716567"/>
                  <a:gd name="connsiteX79" fmla="*/ 394631 w 5375716"/>
                  <a:gd name="connsiteY79" fmla="*/ 6338244 h 6716567"/>
                  <a:gd name="connsiteX80" fmla="*/ 474106 w 5375716"/>
                  <a:gd name="connsiteY80" fmla="*/ 6394526 h 6716567"/>
                  <a:gd name="connsiteX81" fmla="*/ 910272 w 5375716"/>
                  <a:gd name="connsiteY81" fmla="*/ 6649560 h 6716567"/>
                  <a:gd name="connsiteX82" fmla="*/ 1191082 w 5375716"/>
                  <a:gd name="connsiteY82" fmla="*/ 6716566 h 6716567"/>
                  <a:gd name="connsiteX83" fmla="*/ 1471282 w 5375716"/>
                  <a:gd name="connsiteY83" fmla="*/ 6600365 h 6716567"/>
                  <a:gd name="connsiteX84" fmla="*/ 1880336 w 5375716"/>
                  <a:gd name="connsiteY84" fmla="*/ 6289606 h 6716567"/>
                  <a:gd name="connsiteX85" fmla="*/ 2041707 w 5375716"/>
                  <a:gd name="connsiteY85" fmla="*/ 6043374 h 6716567"/>
                  <a:gd name="connsiteX86" fmla="*/ 2420153 w 5375716"/>
                  <a:gd name="connsiteY86" fmla="*/ 5488398 h 6716567"/>
                  <a:gd name="connsiteX87" fmla="*/ 2857172 w 5375716"/>
                  <a:gd name="connsiteY87" fmla="*/ 4900261 h 6716567"/>
                  <a:gd name="connsiteX88" fmla="*/ 3194265 w 5375716"/>
                  <a:gd name="connsiteY88" fmla="*/ 4554545 h 6716567"/>
                  <a:gd name="connsiteX89" fmla="*/ 3197110 w 5375716"/>
                  <a:gd name="connsiteY89" fmla="*/ 4552805 h 6716567"/>
                  <a:gd name="connsiteX90" fmla="*/ 3389232 w 5375716"/>
                  <a:gd name="connsiteY90" fmla="*/ 4451677 h 6716567"/>
                  <a:gd name="connsiteX91" fmla="*/ 3562294 w 5375716"/>
                  <a:gd name="connsiteY91" fmla="*/ 4338567 h 6716567"/>
                  <a:gd name="connsiteX92" fmla="*/ 3821169 w 5375716"/>
                  <a:gd name="connsiteY92" fmla="*/ 4138529 h 6716567"/>
                  <a:gd name="connsiteX93" fmla="*/ 4165886 w 5375716"/>
                  <a:gd name="connsiteY93" fmla="*/ 3693882 h 6716567"/>
                  <a:gd name="connsiteX94" fmla="*/ 4549216 w 5375716"/>
                  <a:gd name="connsiteY94" fmla="*/ 3237466 h 6716567"/>
                  <a:gd name="connsiteX95" fmla="*/ 4562573 w 5375716"/>
                  <a:gd name="connsiteY95" fmla="*/ 3209403 h 6716567"/>
                  <a:gd name="connsiteX96" fmla="*/ 4583563 w 5375716"/>
                  <a:gd name="connsiteY96" fmla="*/ 3175121 h 6716567"/>
                  <a:gd name="connsiteX97" fmla="*/ 4610881 w 5375716"/>
                  <a:gd name="connsiteY97" fmla="*/ 3135771 h 6716567"/>
                  <a:gd name="connsiteX98" fmla="*/ 4643222 w 5375716"/>
                  <a:gd name="connsiteY98" fmla="*/ 3092503 h 6716567"/>
                  <a:gd name="connsiteX99" fmla="*/ 4679280 w 5375716"/>
                  <a:gd name="connsiteY99" fmla="*/ 3046467 h 6716567"/>
                  <a:gd name="connsiteX100" fmla="*/ 4717750 w 5375716"/>
                  <a:gd name="connsiteY100" fmla="*/ 2998813 h 6716567"/>
                  <a:gd name="connsiteX101" fmla="*/ 4757328 w 5375716"/>
                  <a:gd name="connsiteY101" fmla="*/ 2950692 h 6716567"/>
                  <a:gd name="connsiteX102" fmla="*/ 4834585 w 5375716"/>
                  <a:gd name="connsiteY102" fmla="*/ 2857647 h 6716567"/>
                  <a:gd name="connsiteX103" fmla="*/ 4866386 w 5375716"/>
                  <a:gd name="connsiteY103" fmla="*/ 2818114 h 6716567"/>
                  <a:gd name="connsiteX104" fmla="*/ 4895667 w 5375716"/>
                  <a:gd name="connsiteY104" fmla="*/ 2778926 h 6716567"/>
                  <a:gd name="connsiteX105" fmla="*/ 4922081 w 5375716"/>
                  <a:gd name="connsiteY105" fmla="*/ 2739443 h 6716567"/>
                  <a:gd name="connsiteX106" fmla="*/ 4945279 w 5375716"/>
                  <a:gd name="connsiteY106" fmla="*/ 2699029 h 6716567"/>
                  <a:gd name="connsiteX107" fmla="*/ 4964914 w 5375716"/>
                  <a:gd name="connsiteY107" fmla="*/ 2657044 h 6716567"/>
                  <a:gd name="connsiteX108" fmla="*/ 4980636 w 5375716"/>
                  <a:gd name="connsiteY108" fmla="*/ 2612851 h 6716567"/>
                  <a:gd name="connsiteX109" fmla="*/ 4992099 w 5375716"/>
                  <a:gd name="connsiteY109" fmla="*/ 2565812 h 6716567"/>
                  <a:gd name="connsiteX110" fmla="*/ 4998954 w 5375716"/>
                  <a:gd name="connsiteY110" fmla="*/ 2515288 h 6716567"/>
                  <a:gd name="connsiteX111" fmla="*/ 5000854 w 5375716"/>
                  <a:gd name="connsiteY111" fmla="*/ 2460641 h 6716567"/>
                  <a:gd name="connsiteX112" fmla="*/ 4997450 w 5375716"/>
                  <a:gd name="connsiteY112" fmla="*/ 2401234 h 6716567"/>
                  <a:gd name="connsiteX113" fmla="*/ 4993757 w 5375716"/>
                  <a:gd name="connsiteY113" fmla="*/ 2349134 h 6716567"/>
                  <a:gd name="connsiteX114" fmla="*/ 4994000 w 5375716"/>
                  <a:gd name="connsiteY114" fmla="*/ 2304509 h 6716567"/>
                  <a:gd name="connsiteX115" fmla="*/ 4998492 w 5375716"/>
                  <a:gd name="connsiteY115" fmla="*/ 2265741 h 6716567"/>
                  <a:gd name="connsiteX116" fmla="*/ 5021473 w 5375716"/>
                  <a:gd name="connsiteY116" fmla="*/ 2199293 h 6716567"/>
                  <a:gd name="connsiteX117" fmla="*/ 5065206 w 5375716"/>
                  <a:gd name="connsiteY117" fmla="*/ 2136835 h 6716567"/>
                  <a:gd name="connsiteX118" fmla="*/ 5095637 w 5375716"/>
                  <a:gd name="connsiteY118" fmla="*/ 2103053 h 6716567"/>
                  <a:gd name="connsiteX119" fmla="*/ 5132195 w 5375716"/>
                  <a:gd name="connsiteY119" fmla="*/ 2065410 h 6716567"/>
                  <a:gd name="connsiteX120" fmla="*/ 5224945 w 5375716"/>
                  <a:gd name="connsiteY120" fmla="*/ 1972063 h 6716567"/>
                  <a:gd name="connsiteX121" fmla="*/ 5257279 w 5375716"/>
                  <a:gd name="connsiteY121" fmla="*/ 1935449 h 6716567"/>
                  <a:gd name="connsiteX122" fmla="*/ 5285432 w 5375716"/>
                  <a:gd name="connsiteY122" fmla="*/ 1896218 h 6716567"/>
                  <a:gd name="connsiteX123" fmla="*/ 5309528 w 5375716"/>
                  <a:gd name="connsiteY123" fmla="*/ 1854725 h 6716567"/>
                  <a:gd name="connsiteX124" fmla="*/ 5329688 w 5375716"/>
                  <a:gd name="connsiteY124" fmla="*/ 1811321 h 6716567"/>
                  <a:gd name="connsiteX125" fmla="*/ 5346033 w 5375716"/>
                  <a:gd name="connsiteY125" fmla="*/ 1766359 h 6716567"/>
                  <a:gd name="connsiteX126" fmla="*/ 5358687 w 5375716"/>
                  <a:gd name="connsiteY126" fmla="*/ 1720193 h 6716567"/>
                  <a:gd name="connsiteX127" fmla="*/ 5367771 w 5375716"/>
                  <a:gd name="connsiteY127" fmla="*/ 1673174 h 6716567"/>
                  <a:gd name="connsiteX128" fmla="*/ 5373407 w 5375716"/>
                  <a:gd name="connsiteY128" fmla="*/ 1625657 h 6716567"/>
                  <a:gd name="connsiteX129" fmla="*/ 5375717 w 5375716"/>
                  <a:gd name="connsiteY129" fmla="*/ 1577994 h 6716567"/>
                  <a:gd name="connsiteX130" fmla="*/ 5374823 w 5375716"/>
                  <a:gd name="connsiteY130" fmla="*/ 1530537 h 6716567"/>
                  <a:gd name="connsiteX131" fmla="*/ 5370848 w 5375716"/>
                  <a:gd name="connsiteY131" fmla="*/ 1483639 h 6716567"/>
                  <a:gd name="connsiteX132" fmla="*/ 5363913 w 5375716"/>
                  <a:gd name="connsiteY132" fmla="*/ 1437654 h 6716567"/>
                  <a:gd name="connsiteX133" fmla="*/ 5354141 w 5375716"/>
                  <a:gd name="connsiteY133" fmla="*/ 1392934 h 6716567"/>
                  <a:gd name="connsiteX134" fmla="*/ 5341653 w 5375716"/>
                  <a:gd name="connsiteY134" fmla="*/ 1349832 h 6716567"/>
                  <a:gd name="connsiteX135" fmla="*/ 5326572 w 5375716"/>
                  <a:gd name="connsiteY135" fmla="*/ 1308700 h 6716567"/>
                  <a:gd name="connsiteX136" fmla="*/ 5309019 w 5375716"/>
                  <a:gd name="connsiteY136" fmla="*/ 1269893 h 6716567"/>
                  <a:gd name="connsiteX137" fmla="*/ 5289118 w 5375716"/>
                  <a:gd name="connsiteY137" fmla="*/ 1233761 h 6716567"/>
                  <a:gd name="connsiteX138" fmla="*/ 5258744 w 5375716"/>
                  <a:gd name="connsiteY138" fmla="*/ 1183145 h 6716567"/>
                  <a:gd name="connsiteX139" fmla="*/ 5232740 w 5375716"/>
                  <a:gd name="connsiteY139" fmla="*/ 1137436 h 6716567"/>
                  <a:gd name="connsiteX140" fmla="*/ 5211295 w 5375716"/>
                  <a:gd name="connsiteY140" fmla="*/ 1095237 h 6716567"/>
                  <a:gd name="connsiteX141" fmla="*/ 5194600 w 5375716"/>
                  <a:gd name="connsiteY141" fmla="*/ 1055145 h 6716567"/>
                  <a:gd name="connsiteX142" fmla="*/ 5182844 w 5375716"/>
                  <a:gd name="connsiteY142" fmla="*/ 1015763 h 6716567"/>
                  <a:gd name="connsiteX143" fmla="*/ 5176216 w 5375716"/>
                  <a:gd name="connsiteY143" fmla="*/ 975689 h 6716567"/>
                  <a:gd name="connsiteX144" fmla="*/ 5174907 w 5375716"/>
                  <a:gd name="connsiteY144" fmla="*/ 933524 h 6716567"/>
                  <a:gd name="connsiteX145" fmla="*/ 5179106 w 5375716"/>
                  <a:gd name="connsiteY145" fmla="*/ 887869 h 6716567"/>
                  <a:gd name="connsiteX146" fmla="*/ 5189002 w 5375716"/>
                  <a:gd name="connsiteY146" fmla="*/ 837322 h 6716567"/>
                  <a:gd name="connsiteX147" fmla="*/ 5204786 w 5375716"/>
                  <a:gd name="connsiteY147" fmla="*/ 780485 h 6716567"/>
                  <a:gd name="connsiteX148" fmla="*/ 5226646 w 5375716"/>
                  <a:gd name="connsiteY148" fmla="*/ 715957 h 6716567"/>
                  <a:gd name="connsiteX149" fmla="*/ 5243528 w 5375716"/>
                  <a:gd name="connsiteY149" fmla="*/ 661914 h 6716567"/>
                  <a:gd name="connsiteX150" fmla="*/ 5255215 w 5375716"/>
                  <a:gd name="connsiteY150" fmla="*/ 608052 h 6716567"/>
                  <a:gd name="connsiteX151" fmla="*/ 5262029 w 5375716"/>
                  <a:gd name="connsiteY151" fmla="*/ 554657 h 6716567"/>
                  <a:gd name="connsiteX152" fmla="*/ 5264294 w 5375716"/>
                  <a:gd name="connsiteY152" fmla="*/ 502018 h 6716567"/>
                  <a:gd name="connsiteX153" fmla="*/ 5262330 w 5375716"/>
                  <a:gd name="connsiteY153" fmla="*/ 450423 h 6716567"/>
                  <a:gd name="connsiteX154" fmla="*/ 5256461 w 5375716"/>
                  <a:gd name="connsiteY154" fmla="*/ 400158 h 6716567"/>
                  <a:gd name="connsiteX155" fmla="*/ 5247008 w 5375716"/>
                  <a:gd name="connsiteY155" fmla="*/ 351513 h 6716567"/>
                  <a:gd name="connsiteX156" fmla="*/ 5234293 w 5375716"/>
                  <a:gd name="connsiteY156" fmla="*/ 304774 h 6716567"/>
                  <a:gd name="connsiteX157" fmla="*/ 5218639 w 5375716"/>
                  <a:gd name="connsiteY157" fmla="*/ 260230 h 6716567"/>
                  <a:gd name="connsiteX158" fmla="*/ 5200369 w 5375716"/>
                  <a:gd name="connsiteY158" fmla="*/ 218168 h 6716567"/>
                  <a:gd name="connsiteX159" fmla="*/ 5179803 w 5375716"/>
                  <a:gd name="connsiteY159" fmla="*/ 178877 h 6716567"/>
                  <a:gd name="connsiteX160" fmla="*/ 5157265 w 5375716"/>
                  <a:gd name="connsiteY160" fmla="*/ 142643 h 6716567"/>
                  <a:gd name="connsiteX161" fmla="*/ 5133076 w 5375716"/>
                  <a:gd name="connsiteY161" fmla="*/ 109755 h 6716567"/>
                  <a:gd name="connsiteX162" fmla="*/ 5107559 w 5375716"/>
                  <a:gd name="connsiteY162" fmla="*/ 80500 h 6716567"/>
                  <a:gd name="connsiteX163" fmla="*/ 5048107 w 5375716"/>
                  <a:gd name="connsiteY163" fmla="*/ 39780 h 6716567"/>
                  <a:gd name="connsiteX164" fmla="*/ 4990684 w 5375716"/>
                  <a:gd name="connsiteY164" fmla="*/ 13631 h 6716567"/>
                  <a:gd name="connsiteX165" fmla="*/ 4934996 w 5375716"/>
                  <a:gd name="connsiteY165" fmla="*/ 1263 h 6716567"/>
                  <a:gd name="connsiteX166" fmla="*/ 4907711 w 5375716"/>
                  <a:gd name="connsiteY166" fmla="*/ 0 h 6716567"/>
                  <a:gd name="connsiteX0" fmla="*/ 4907711 w 5375716"/>
                  <a:gd name="connsiteY0" fmla="*/ 0 h 6716567"/>
                  <a:gd name="connsiteX1" fmla="*/ 4854073 w 5375716"/>
                  <a:gd name="connsiteY1" fmla="*/ 6819 h 6716567"/>
                  <a:gd name="connsiteX2" fmla="*/ 4801433 w 5375716"/>
                  <a:gd name="connsiteY2" fmla="*/ 25443 h 6716567"/>
                  <a:gd name="connsiteX3" fmla="*/ 4749497 w 5375716"/>
                  <a:gd name="connsiteY3" fmla="*/ 55080 h 6716567"/>
                  <a:gd name="connsiteX4" fmla="*/ 4697969 w 5375716"/>
                  <a:gd name="connsiteY4" fmla="*/ 94940 h 6716567"/>
                  <a:gd name="connsiteX5" fmla="*/ 4646555 w 5375716"/>
                  <a:gd name="connsiteY5" fmla="*/ 144231 h 6716567"/>
                  <a:gd name="connsiteX6" fmla="*/ 4594961 w 5375716"/>
                  <a:gd name="connsiteY6" fmla="*/ 202164 h 6716567"/>
                  <a:gd name="connsiteX7" fmla="*/ 4569004 w 5375716"/>
                  <a:gd name="connsiteY7" fmla="*/ 234124 h 6716567"/>
                  <a:gd name="connsiteX8" fmla="*/ 4542891 w 5375716"/>
                  <a:gd name="connsiteY8" fmla="*/ 267948 h 6716567"/>
                  <a:gd name="connsiteX9" fmla="*/ 4516586 w 5375716"/>
                  <a:gd name="connsiteY9" fmla="*/ 303537 h 6716567"/>
                  <a:gd name="connsiteX10" fmla="*/ 4490052 w 5375716"/>
                  <a:gd name="connsiteY10" fmla="*/ 340792 h 6716567"/>
                  <a:gd name="connsiteX11" fmla="*/ 4463251 w 5375716"/>
                  <a:gd name="connsiteY11" fmla="*/ 379615 h 6716567"/>
                  <a:gd name="connsiteX12" fmla="*/ 4436147 w 5375716"/>
                  <a:gd name="connsiteY12" fmla="*/ 419906 h 6716567"/>
                  <a:gd name="connsiteX13" fmla="*/ 4408704 w 5375716"/>
                  <a:gd name="connsiteY13" fmla="*/ 461567 h 6716567"/>
                  <a:gd name="connsiteX14" fmla="*/ 4380883 w 5375716"/>
                  <a:gd name="connsiteY14" fmla="*/ 504498 h 6716567"/>
                  <a:gd name="connsiteX15" fmla="*/ 4352649 w 5375716"/>
                  <a:gd name="connsiteY15" fmla="*/ 548602 h 6716567"/>
                  <a:gd name="connsiteX16" fmla="*/ 4234842 w 5375716"/>
                  <a:gd name="connsiteY16" fmla="*/ 734762 h 6716567"/>
                  <a:gd name="connsiteX17" fmla="*/ 4172500 w 5375716"/>
                  <a:gd name="connsiteY17" fmla="*/ 832305 h 6716567"/>
                  <a:gd name="connsiteX18" fmla="*/ 4140340 w 5375716"/>
                  <a:gd name="connsiteY18" fmla="*/ 881847 h 6716567"/>
                  <a:gd name="connsiteX19" fmla="*/ 4107471 w 5375716"/>
                  <a:gd name="connsiteY19" fmla="*/ 931770 h 6716567"/>
                  <a:gd name="connsiteX20" fmla="*/ 4073858 w 5375716"/>
                  <a:gd name="connsiteY20" fmla="*/ 981975 h 6716567"/>
                  <a:gd name="connsiteX21" fmla="*/ 4039463 w 5375716"/>
                  <a:gd name="connsiteY21" fmla="*/ 1032365 h 6716567"/>
                  <a:gd name="connsiteX22" fmla="*/ 3999528 w 5375716"/>
                  <a:gd name="connsiteY22" fmla="*/ 1085431 h 6716567"/>
                  <a:gd name="connsiteX23" fmla="*/ 3949861 w 5375716"/>
                  <a:gd name="connsiteY23" fmla="*/ 1143534 h 6716567"/>
                  <a:gd name="connsiteX24" fmla="*/ 3921692 w 5375716"/>
                  <a:gd name="connsiteY24" fmla="*/ 1174319 h 6716567"/>
                  <a:gd name="connsiteX25" fmla="*/ 3891467 w 5375716"/>
                  <a:gd name="connsiteY25" fmla="*/ 1206177 h 6716567"/>
                  <a:gd name="connsiteX26" fmla="*/ 3859311 w 5375716"/>
                  <a:gd name="connsiteY26" fmla="*/ 1239046 h 6716567"/>
                  <a:gd name="connsiteX27" fmla="*/ 3825350 w 5375716"/>
                  <a:gd name="connsiteY27" fmla="*/ 1272863 h 6716567"/>
                  <a:gd name="connsiteX28" fmla="*/ 3789710 w 5375716"/>
                  <a:gd name="connsiteY28" fmla="*/ 1307568 h 6716567"/>
                  <a:gd name="connsiteX29" fmla="*/ 3752516 w 5375716"/>
                  <a:gd name="connsiteY29" fmla="*/ 1343098 h 6716567"/>
                  <a:gd name="connsiteX30" fmla="*/ 3713893 w 5375716"/>
                  <a:gd name="connsiteY30" fmla="*/ 1379390 h 6716567"/>
                  <a:gd name="connsiteX31" fmla="*/ 3673967 w 5375716"/>
                  <a:gd name="connsiteY31" fmla="*/ 1416383 h 6716567"/>
                  <a:gd name="connsiteX32" fmla="*/ 3632865 w 5375716"/>
                  <a:gd name="connsiteY32" fmla="*/ 1454015 h 6716567"/>
                  <a:gd name="connsiteX33" fmla="*/ 3547630 w 5375716"/>
                  <a:gd name="connsiteY33" fmla="*/ 1530947 h 6716567"/>
                  <a:gd name="connsiteX34" fmla="*/ 3459193 w 5375716"/>
                  <a:gd name="connsiteY34" fmla="*/ 1609689 h 6716567"/>
                  <a:gd name="connsiteX35" fmla="*/ 3230685 w 5375716"/>
                  <a:gd name="connsiteY35" fmla="*/ 1811210 h 6716567"/>
                  <a:gd name="connsiteX36" fmla="*/ 3093518 w 5375716"/>
                  <a:gd name="connsiteY36" fmla="*/ 1932840 h 6716567"/>
                  <a:gd name="connsiteX37" fmla="*/ 3004140 w 5375716"/>
                  <a:gd name="connsiteY37" fmla="*/ 2013192 h 6716567"/>
                  <a:gd name="connsiteX38" fmla="*/ 2960448 w 5375716"/>
                  <a:gd name="connsiteY38" fmla="*/ 2052961 h 6716567"/>
                  <a:gd name="connsiteX39" fmla="*/ 2917588 w 5375716"/>
                  <a:gd name="connsiteY39" fmla="*/ 2092377 h 6716567"/>
                  <a:gd name="connsiteX40" fmla="*/ 2875685 w 5375716"/>
                  <a:gd name="connsiteY40" fmla="*/ 2131376 h 6716567"/>
                  <a:gd name="connsiteX41" fmla="*/ 2834866 w 5375716"/>
                  <a:gd name="connsiteY41" fmla="*/ 2169898 h 6716567"/>
                  <a:gd name="connsiteX42" fmla="*/ 2795255 w 5375716"/>
                  <a:gd name="connsiteY42" fmla="*/ 2207880 h 6716567"/>
                  <a:gd name="connsiteX43" fmla="*/ 2756979 w 5375716"/>
                  <a:gd name="connsiteY43" fmla="*/ 2245260 h 6716567"/>
                  <a:gd name="connsiteX44" fmla="*/ 2720162 w 5375716"/>
                  <a:gd name="connsiteY44" fmla="*/ 2281976 h 6716567"/>
                  <a:gd name="connsiteX45" fmla="*/ 2684931 w 5375716"/>
                  <a:gd name="connsiteY45" fmla="*/ 2317966 h 6716567"/>
                  <a:gd name="connsiteX46" fmla="*/ 2651411 w 5375716"/>
                  <a:gd name="connsiteY46" fmla="*/ 2353168 h 6716567"/>
                  <a:gd name="connsiteX47" fmla="*/ 2619727 w 5375716"/>
                  <a:gd name="connsiteY47" fmla="*/ 2387520 h 6716567"/>
                  <a:gd name="connsiteX48" fmla="*/ 2590006 w 5375716"/>
                  <a:gd name="connsiteY48" fmla="*/ 2420960 h 6716567"/>
                  <a:gd name="connsiteX49" fmla="*/ 2562372 w 5375716"/>
                  <a:gd name="connsiteY49" fmla="*/ 2453425 h 6716567"/>
                  <a:gd name="connsiteX50" fmla="*/ 2536951 w 5375716"/>
                  <a:gd name="connsiteY50" fmla="*/ 2484855 h 6716567"/>
                  <a:gd name="connsiteX51" fmla="*/ 2513870 w 5375716"/>
                  <a:gd name="connsiteY51" fmla="*/ 2515186 h 6716567"/>
                  <a:gd name="connsiteX52" fmla="*/ 2475226 w 5375716"/>
                  <a:gd name="connsiteY52" fmla="*/ 2572307 h 6716567"/>
                  <a:gd name="connsiteX53" fmla="*/ 2447444 w 5375716"/>
                  <a:gd name="connsiteY53" fmla="*/ 2624290 h 6716567"/>
                  <a:gd name="connsiteX54" fmla="*/ 2431529 w 5375716"/>
                  <a:gd name="connsiteY54" fmla="*/ 2670639 h 6716567"/>
                  <a:gd name="connsiteX55" fmla="*/ 2193582 w 5375716"/>
                  <a:gd name="connsiteY55" fmla="*/ 3726454 h 6716567"/>
                  <a:gd name="connsiteX56" fmla="*/ 2189366 w 5375716"/>
                  <a:gd name="connsiteY56" fmla="*/ 3741074 h 6716567"/>
                  <a:gd name="connsiteX57" fmla="*/ 2163528 w 5375716"/>
                  <a:gd name="connsiteY57" fmla="*/ 3794371 h 6716567"/>
                  <a:gd name="connsiteX58" fmla="*/ 2135921 w 5375716"/>
                  <a:gd name="connsiteY58" fmla="*/ 3837299 h 6716567"/>
                  <a:gd name="connsiteX59" fmla="*/ 2100575 w 5375716"/>
                  <a:gd name="connsiteY59" fmla="*/ 3885708 h 6716567"/>
                  <a:gd name="connsiteX60" fmla="*/ 2057978 w 5375716"/>
                  <a:gd name="connsiteY60" fmla="*/ 3939226 h 6716567"/>
                  <a:gd name="connsiteX61" fmla="*/ 2008616 w 5375716"/>
                  <a:gd name="connsiteY61" fmla="*/ 3997479 h 6716567"/>
                  <a:gd name="connsiteX62" fmla="*/ 1981551 w 5375716"/>
                  <a:gd name="connsiteY62" fmla="*/ 4028265 h 6716567"/>
                  <a:gd name="connsiteX63" fmla="*/ 1952977 w 5375716"/>
                  <a:gd name="connsiteY63" fmla="*/ 4060094 h 6716567"/>
                  <a:gd name="connsiteX64" fmla="*/ 1922955 w 5375716"/>
                  <a:gd name="connsiteY64" fmla="*/ 4092921 h 6716567"/>
                  <a:gd name="connsiteX65" fmla="*/ 1891546 w 5375716"/>
                  <a:gd name="connsiteY65" fmla="*/ 4126699 h 6716567"/>
                  <a:gd name="connsiteX66" fmla="*/ 1858811 w 5375716"/>
                  <a:gd name="connsiteY66" fmla="*/ 4161381 h 6716567"/>
                  <a:gd name="connsiteX67" fmla="*/ 1824811 w 5375716"/>
                  <a:gd name="connsiteY67" fmla="*/ 4196920 h 6716567"/>
                  <a:gd name="connsiteX68" fmla="*/ 1789607 w 5375716"/>
                  <a:gd name="connsiteY68" fmla="*/ 4233271 h 6716567"/>
                  <a:gd name="connsiteX69" fmla="*/ 1753260 w 5375716"/>
                  <a:gd name="connsiteY69" fmla="*/ 4270385 h 6716567"/>
                  <a:gd name="connsiteX70" fmla="*/ 0 w 5375716"/>
                  <a:gd name="connsiteY70" fmla="*/ 5901570 h 6716567"/>
                  <a:gd name="connsiteX71" fmla="*/ 24444 w 5375716"/>
                  <a:gd name="connsiteY71" fmla="*/ 5936569 h 6716567"/>
                  <a:gd name="connsiteX72" fmla="*/ 49850 w 5375716"/>
                  <a:gd name="connsiteY72" fmla="*/ 5971855 h 6716567"/>
                  <a:gd name="connsiteX73" fmla="*/ 103682 w 5375716"/>
                  <a:gd name="connsiteY73" fmla="*/ 6043264 h 6716567"/>
                  <a:gd name="connsiteX74" fmla="*/ 173531 w 5375716"/>
                  <a:gd name="connsiteY74" fmla="*/ 6128320 h 6716567"/>
                  <a:gd name="connsiteX75" fmla="*/ 208754 w 5375716"/>
                  <a:gd name="connsiteY75" fmla="*/ 6167518 h 6716567"/>
                  <a:gd name="connsiteX76" fmla="*/ 244139 w 5375716"/>
                  <a:gd name="connsiteY76" fmla="*/ 6204560 h 6716567"/>
                  <a:gd name="connsiteX77" fmla="*/ 351002 w 5375716"/>
                  <a:gd name="connsiteY77" fmla="*/ 6303220 h 6716567"/>
                  <a:gd name="connsiteX78" fmla="*/ 394631 w 5375716"/>
                  <a:gd name="connsiteY78" fmla="*/ 6338244 h 6716567"/>
                  <a:gd name="connsiteX79" fmla="*/ 474106 w 5375716"/>
                  <a:gd name="connsiteY79" fmla="*/ 6394526 h 6716567"/>
                  <a:gd name="connsiteX80" fmla="*/ 910272 w 5375716"/>
                  <a:gd name="connsiteY80" fmla="*/ 6649560 h 6716567"/>
                  <a:gd name="connsiteX81" fmla="*/ 1191082 w 5375716"/>
                  <a:gd name="connsiteY81" fmla="*/ 6716566 h 6716567"/>
                  <a:gd name="connsiteX82" fmla="*/ 1471282 w 5375716"/>
                  <a:gd name="connsiteY82" fmla="*/ 6600365 h 6716567"/>
                  <a:gd name="connsiteX83" fmla="*/ 1880336 w 5375716"/>
                  <a:gd name="connsiteY83" fmla="*/ 6289606 h 6716567"/>
                  <a:gd name="connsiteX84" fmla="*/ 2041707 w 5375716"/>
                  <a:gd name="connsiteY84" fmla="*/ 6043374 h 6716567"/>
                  <a:gd name="connsiteX85" fmla="*/ 2420153 w 5375716"/>
                  <a:gd name="connsiteY85" fmla="*/ 5488398 h 6716567"/>
                  <a:gd name="connsiteX86" fmla="*/ 2857172 w 5375716"/>
                  <a:gd name="connsiteY86" fmla="*/ 4900261 h 6716567"/>
                  <a:gd name="connsiteX87" fmla="*/ 3194265 w 5375716"/>
                  <a:gd name="connsiteY87" fmla="*/ 4554545 h 6716567"/>
                  <a:gd name="connsiteX88" fmla="*/ 3197110 w 5375716"/>
                  <a:gd name="connsiteY88" fmla="*/ 4552805 h 6716567"/>
                  <a:gd name="connsiteX89" fmla="*/ 3389232 w 5375716"/>
                  <a:gd name="connsiteY89" fmla="*/ 4451677 h 6716567"/>
                  <a:gd name="connsiteX90" fmla="*/ 3562294 w 5375716"/>
                  <a:gd name="connsiteY90" fmla="*/ 4338567 h 6716567"/>
                  <a:gd name="connsiteX91" fmla="*/ 3821169 w 5375716"/>
                  <a:gd name="connsiteY91" fmla="*/ 4138529 h 6716567"/>
                  <a:gd name="connsiteX92" fmla="*/ 4165886 w 5375716"/>
                  <a:gd name="connsiteY92" fmla="*/ 3693882 h 6716567"/>
                  <a:gd name="connsiteX93" fmla="*/ 4549216 w 5375716"/>
                  <a:gd name="connsiteY93" fmla="*/ 3237466 h 6716567"/>
                  <a:gd name="connsiteX94" fmla="*/ 4562573 w 5375716"/>
                  <a:gd name="connsiteY94" fmla="*/ 3209403 h 6716567"/>
                  <a:gd name="connsiteX95" fmla="*/ 4583563 w 5375716"/>
                  <a:gd name="connsiteY95" fmla="*/ 3175121 h 6716567"/>
                  <a:gd name="connsiteX96" fmla="*/ 4610881 w 5375716"/>
                  <a:gd name="connsiteY96" fmla="*/ 3135771 h 6716567"/>
                  <a:gd name="connsiteX97" fmla="*/ 4643222 w 5375716"/>
                  <a:gd name="connsiteY97" fmla="*/ 3092503 h 6716567"/>
                  <a:gd name="connsiteX98" fmla="*/ 4679280 w 5375716"/>
                  <a:gd name="connsiteY98" fmla="*/ 3046467 h 6716567"/>
                  <a:gd name="connsiteX99" fmla="*/ 4717750 w 5375716"/>
                  <a:gd name="connsiteY99" fmla="*/ 2998813 h 6716567"/>
                  <a:gd name="connsiteX100" fmla="*/ 4757328 w 5375716"/>
                  <a:gd name="connsiteY100" fmla="*/ 2950692 h 6716567"/>
                  <a:gd name="connsiteX101" fmla="*/ 4834585 w 5375716"/>
                  <a:gd name="connsiteY101" fmla="*/ 2857647 h 6716567"/>
                  <a:gd name="connsiteX102" fmla="*/ 4866386 w 5375716"/>
                  <a:gd name="connsiteY102" fmla="*/ 2818114 h 6716567"/>
                  <a:gd name="connsiteX103" fmla="*/ 4895667 w 5375716"/>
                  <a:gd name="connsiteY103" fmla="*/ 2778926 h 6716567"/>
                  <a:gd name="connsiteX104" fmla="*/ 4922081 w 5375716"/>
                  <a:gd name="connsiteY104" fmla="*/ 2739443 h 6716567"/>
                  <a:gd name="connsiteX105" fmla="*/ 4945279 w 5375716"/>
                  <a:gd name="connsiteY105" fmla="*/ 2699029 h 6716567"/>
                  <a:gd name="connsiteX106" fmla="*/ 4964914 w 5375716"/>
                  <a:gd name="connsiteY106" fmla="*/ 2657044 h 6716567"/>
                  <a:gd name="connsiteX107" fmla="*/ 4980636 w 5375716"/>
                  <a:gd name="connsiteY107" fmla="*/ 2612851 h 6716567"/>
                  <a:gd name="connsiteX108" fmla="*/ 4992099 w 5375716"/>
                  <a:gd name="connsiteY108" fmla="*/ 2565812 h 6716567"/>
                  <a:gd name="connsiteX109" fmla="*/ 4998954 w 5375716"/>
                  <a:gd name="connsiteY109" fmla="*/ 2515288 h 6716567"/>
                  <a:gd name="connsiteX110" fmla="*/ 5000854 w 5375716"/>
                  <a:gd name="connsiteY110" fmla="*/ 2460641 h 6716567"/>
                  <a:gd name="connsiteX111" fmla="*/ 4997450 w 5375716"/>
                  <a:gd name="connsiteY111" fmla="*/ 2401234 h 6716567"/>
                  <a:gd name="connsiteX112" fmla="*/ 4993757 w 5375716"/>
                  <a:gd name="connsiteY112" fmla="*/ 2349134 h 6716567"/>
                  <a:gd name="connsiteX113" fmla="*/ 4994000 w 5375716"/>
                  <a:gd name="connsiteY113" fmla="*/ 2304509 h 6716567"/>
                  <a:gd name="connsiteX114" fmla="*/ 4998492 w 5375716"/>
                  <a:gd name="connsiteY114" fmla="*/ 2265741 h 6716567"/>
                  <a:gd name="connsiteX115" fmla="*/ 5021473 w 5375716"/>
                  <a:gd name="connsiteY115" fmla="*/ 2199293 h 6716567"/>
                  <a:gd name="connsiteX116" fmla="*/ 5065206 w 5375716"/>
                  <a:gd name="connsiteY116" fmla="*/ 2136835 h 6716567"/>
                  <a:gd name="connsiteX117" fmla="*/ 5095637 w 5375716"/>
                  <a:gd name="connsiteY117" fmla="*/ 2103053 h 6716567"/>
                  <a:gd name="connsiteX118" fmla="*/ 5132195 w 5375716"/>
                  <a:gd name="connsiteY118" fmla="*/ 2065410 h 6716567"/>
                  <a:gd name="connsiteX119" fmla="*/ 5224945 w 5375716"/>
                  <a:gd name="connsiteY119" fmla="*/ 1972063 h 6716567"/>
                  <a:gd name="connsiteX120" fmla="*/ 5257279 w 5375716"/>
                  <a:gd name="connsiteY120" fmla="*/ 1935449 h 6716567"/>
                  <a:gd name="connsiteX121" fmla="*/ 5285432 w 5375716"/>
                  <a:gd name="connsiteY121" fmla="*/ 1896218 h 6716567"/>
                  <a:gd name="connsiteX122" fmla="*/ 5309528 w 5375716"/>
                  <a:gd name="connsiteY122" fmla="*/ 1854725 h 6716567"/>
                  <a:gd name="connsiteX123" fmla="*/ 5329688 w 5375716"/>
                  <a:gd name="connsiteY123" fmla="*/ 1811321 h 6716567"/>
                  <a:gd name="connsiteX124" fmla="*/ 5346033 w 5375716"/>
                  <a:gd name="connsiteY124" fmla="*/ 1766359 h 6716567"/>
                  <a:gd name="connsiteX125" fmla="*/ 5358687 w 5375716"/>
                  <a:gd name="connsiteY125" fmla="*/ 1720193 h 6716567"/>
                  <a:gd name="connsiteX126" fmla="*/ 5367771 w 5375716"/>
                  <a:gd name="connsiteY126" fmla="*/ 1673174 h 6716567"/>
                  <a:gd name="connsiteX127" fmla="*/ 5373407 w 5375716"/>
                  <a:gd name="connsiteY127" fmla="*/ 1625657 h 6716567"/>
                  <a:gd name="connsiteX128" fmla="*/ 5375717 w 5375716"/>
                  <a:gd name="connsiteY128" fmla="*/ 1577994 h 6716567"/>
                  <a:gd name="connsiteX129" fmla="*/ 5374823 w 5375716"/>
                  <a:gd name="connsiteY129" fmla="*/ 1530537 h 6716567"/>
                  <a:gd name="connsiteX130" fmla="*/ 5370848 w 5375716"/>
                  <a:gd name="connsiteY130" fmla="*/ 1483639 h 6716567"/>
                  <a:gd name="connsiteX131" fmla="*/ 5363913 w 5375716"/>
                  <a:gd name="connsiteY131" fmla="*/ 1437654 h 6716567"/>
                  <a:gd name="connsiteX132" fmla="*/ 5354141 w 5375716"/>
                  <a:gd name="connsiteY132" fmla="*/ 1392934 h 6716567"/>
                  <a:gd name="connsiteX133" fmla="*/ 5341653 w 5375716"/>
                  <a:gd name="connsiteY133" fmla="*/ 1349832 h 6716567"/>
                  <a:gd name="connsiteX134" fmla="*/ 5326572 w 5375716"/>
                  <a:gd name="connsiteY134" fmla="*/ 1308700 h 6716567"/>
                  <a:gd name="connsiteX135" fmla="*/ 5309019 w 5375716"/>
                  <a:gd name="connsiteY135" fmla="*/ 1269893 h 6716567"/>
                  <a:gd name="connsiteX136" fmla="*/ 5289118 w 5375716"/>
                  <a:gd name="connsiteY136" fmla="*/ 1233761 h 6716567"/>
                  <a:gd name="connsiteX137" fmla="*/ 5258744 w 5375716"/>
                  <a:gd name="connsiteY137" fmla="*/ 1183145 h 6716567"/>
                  <a:gd name="connsiteX138" fmla="*/ 5232740 w 5375716"/>
                  <a:gd name="connsiteY138" fmla="*/ 1137436 h 6716567"/>
                  <a:gd name="connsiteX139" fmla="*/ 5211295 w 5375716"/>
                  <a:gd name="connsiteY139" fmla="*/ 1095237 h 6716567"/>
                  <a:gd name="connsiteX140" fmla="*/ 5194600 w 5375716"/>
                  <a:gd name="connsiteY140" fmla="*/ 1055145 h 6716567"/>
                  <a:gd name="connsiteX141" fmla="*/ 5182844 w 5375716"/>
                  <a:gd name="connsiteY141" fmla="*/ 1015763 h 6716567"/>
                  <a:gd name="connsiteX142" fmla="*/ 5176216 w 5375716"/>
                  <a:gd name="connsiteY142" fmla="*/ 975689 h 6716567"/>
                  <a:gd name="connsiteX143" fmla="*/ 5174907 w 5375716"/>
                  <a:gd name="connsiteY143" fmla="*/ 933524 h 6716567"/>
                  <a:gd name="connsiteX144" fmla="*/ 5179106 w 5375716"/>
                  <a:gd name="connsiteY144" fmla="*/ 887869 h 6716567"/>
                  <a:gd name="connsiteX145" fmla="*/ 5189002 w 5375716"/>
                  <a:gd name="connsiteY145" fmla="*/ 837322 h 6716567"/>
                  <a:gd name="connsiteX146" fmla="*/ 5204786 w 5375716"/>
                  <a:gd name="connsiteY146" fmla="*/ 780485 h 6716567"/>
                  <a:gd name="connsiteX147" fmla="*/ 5226646 w 5375716"/>
                  <a:gd name="connsiteY147" fmla="*/ 715957 h 6716567"/>
                  <a:gd name="connsiteX148" fmla="*/ 5243528 w 5375716"/>
                  <a:gd name="connsiteY148" fmla="*/ 661914 h 6716567"/>
                  <a:gd name="connsiteX149" fmla="*/ 5255215 w 5375716"/>
                  <a:gd name="connsiteY149" fmla="*/ 608052 h 6716567"/>
                  <a:gd name="connsiteX150" fmla="*/ 5262029 w 5375716"/>
                  <a:gd name="connsiteY150" fmla="*/ 554657 h 6716567"/>
                  <a:gd name="connsiteX151" fmla="*/ 5264294 w 5375716"/>
                  <a:gd name="connsiteY151" fmla="*/ 502018 h 6716567"/>
                  <a:gd name="connsiteX152" fmla="*/ 5262330 w 5375716"/>
                  <a:gd name="connsiteY152" fmla="*/ 450423 h 6716567"/>
                  <a:gd name="connsiteX153" fmla="*/ 5256461 w 5375716"/>
                  <a:gd name="connsiteY153" fmla="*/ 400158 h 6716567"/>
                  <a:gd name="connsiteX154" fmla="*/ 5247008 w 5375716"/>
                  <a:gd name="connsiteY154" fmla="*/ 351513 h 6716567"/>
                  <a:gd name="connsiteX155" fmla="*/ 5234293 w 5375716"/>
                  <a:gd name="connsiteY155" fmla="*/ 304774 h 6716567"/>
                  <a:gd name="connsiteX156" fmla="*/ 5218639 w 5375716"/>
                  <a:gd name="connsiteY156" fmla="*/ 260230 h 6716567"/>
                  <a:gd name="connsiteX157" fmla="*/ 5200369 w 5375716"/>
                  <a:gd name="connsiteY157" fmla="*/ 218168 h 6716567"/>
                  <a:gd name="connsiteX158" fmla="*/ 5179803 w 5375716"/>
                  <a:gd name="connsiteY158" fmla="*/ 178877 h 6716567"/>
                  <a:gd name="connsiteX159" fmla="*/ 5157265 w 5375716"/>
                  <a:gd name="connsiteY159" fmla="*/ 142643 h 6716567"/>
                  <a:gd name="connsiteX160" fmla="*/ 5133076 w 5375716"/>
                  <a:gd name="connsiteY160" fmla="*/ 109755 h 6716567"/>
                  <a:gd name="connsiteX161" fmla="*/ 5107559 w 5375716"/>
                  <a:gd name="connsiteY161" fmla="*/ 80500 h 6716567"/>
                  <a:gd name="connsiteX162" fmla="*/ 5048107 w 5375716"/>
                  <a:gd name="connsiteY162" fmla="*/ 39780 h 6716567"/>
                  <a:gd name="connsiteX163" fmla="*/ 4990684 w 5375716"/>
                  <a:gd name="connsiteY163" fmla="*/ 13631 h 6716567"/>
                  <a:gd name="connsiteX164" fmla="*/ 4934996 w 5375716"/>
                  <a:gd name="connsiteY164" fmla="*/ 1263 h 6716567"/>
                  <a:gd name="connsiteX165" fmla="*/ 4907711 w 5375716"/>
                  <a:gd name="connsiteY165" fmla="*/ 0 h 6716567"/>
                  <a:gd name="connsiteX0" fmla="*/ 4907711 w 5375716"/>
                  <a:gd name="connsiteY0" fmla="*/ 0 h 6716567"/>
                  <a:gd name="connsiteX1" fmla="*/ 4854073 w 5375716"/>
                  <a:gd name="connsiteY1" fmla="*/ 6819 h 6716567"/>
                  <a:gd name="connsiteX2" fmla="*/ 4801433 w 5375716"/>
                  <a:gd name="connsiteY2" fmla="*/ 25443 h 6716567"/>
                  <a:gd name="connsiteX3" fmla="*/ 4749497 w 5375716"/>
                  <a:gd name="connsiteY3" fmla="*/ 55080 h 6716567"/>
                  <a:gd name="connsiteX4" fmla="*/ 4697969 w 5375716"/>
                  <a:gd name="connsiteY4" fmla="*/ 94940 h 6716567"/>
                  <a:gd name="connsiteX5" fmla="*/ 4646555 w 5375716"/>
                  <a:gd name="connsiteY5" fmla="*/ 144231 h 6716567"/>
                  <a:gd name="connsiteX6" fmla="*/ 4594961 w 5375716"/>
                  <a:gd name="connsiteY6" fmla="*/ 202164 h 6716567"/>
                  <a:gd name="connsiteX7" fmla="*/ 4569004 w 5375716"/>
                  <a:gd name="connsiteY7" fmla="*/ 234124 h 6716567"/>
                  <a:gd name="connsiteX8" fmla="*/ 4542891 w 5375716"/>
                  <a:gd name="connsiteY8" fmla="*/ 267948 h 6716567"/>
                  <a:gd name="connsiteX9" fmla="*/ 4516586 w 5375716"/>
                  <a:gd name="connsiteY9" fmla="*/ 303537 h 6716567"/>
                  <a:gd name="connsiteX10" fmla="*/ 4490052 w 5375716"/>
                  <a:gd name="connsiteY10" fmla="*/ 340792 h 6716567"/>
                  <a:gd name="connsiteX11" fmla="*/ 4463251 w 5375716"/>
                  <a:gd name="connsiteY11" fmla="*/ 379615 h 6716567"/>
                  <a:gd name="connsiteX12" fmla="*/ 4436147 w 5375716"/>
                  <a:gd name="connsiteY12" fmla="*/ 419906 h 6716567"/>
                  <a:gd name="connsiteX13" fmla="*/ 4408704 w 5375716"/>
                  <a:gd name="connsiteY13" fmla="*/ 461567 h 6716567"/>
                  <a:gd name="connsiteX14" fmla="*/ 4380883 w 5375716"/>
                  <a:gd name="connsiteY14" fmla="*/ 504498 h 6716567"/>
                  <a:gd name="connsiteX15" fmla="*/ 4352649 w 5375716"/>
                  <a:gd name="connsiteY15" fmla="*/ 548602 h 6716567"/>
                  <a:gd name="connsiteX16" fmla="*/ 4234842 w 5375716"/>
                  <a:gd name="connsiteY16" fmla="*/ 734762 h 6716567"/>
                  <a:gd name="connsiteX17" fmla="*/ 4172500 w 5375716"/>
                  <a:gd name="connsiteY17" fmla="*/ 832305 h 6716567"/>
                  <a:gd name="connsiteX18" fmla="*/ 4140340 w 5375716"/>
                  <a:gd name="connsiteY18" fmla="*/ 881847 h 6716567"/>
                  <a:gd name="connsiteX19" fmla="*/ 4107471 w 5375716"/>
                  <a:gd name="connsiteY19" fmla="*/ 931770 h 6716567"/>
                  <a:gd name="connsiteX20" fmla="*/ 4073858 w 5375716"/>
                  <a:gd name="connsiteY20" fmla="*/ 981975 h 6716567"/>
                  <a:gd name="connsiteX21" fmla="*/ 4039463 w 5375716"/>
                  <a:gd name="connsiteY21" fmla="*/ 1032365 h 6716567"/>
                  <a:gd name="connsiteX22" fmla="*/ 3999528 w 5375716"/>
                  <a:gd name="connsiteY22" fmla="*/ 1085431 h 6716567"/>
                  <a:gd name="connsiteX23" fmla="*/ 3949861 w 5375716"/>
                  <a:gd name="connsiteY23" fmla="*/ 1143534 h 6716567"/>
                  <a:gd name="connsiteX24" fmla="*/ 3921692 w 5375716"/>
                  <a:gd name="connsiteY24" fmla="*/ 1174319 h 6716567"/>
                  <a:gd name="connsiteX25" fmla="*/ 3891467 w 5375716"/>
                  <a:gd name="connsiteY25" fmla="*/ 1206177 h 6716567"/>
                  <a:gd name="connsiteX26" fmla="*/ 3859311 w 5375716"/>
                  <a:gd name="connsiteY26" fmla="*/ 1239046 h 6716567"/>
                  <a:gd name="connsiteX27" fmla="*/ 3825350 w 5375716"/>
                  <a:gd name="connsiteY27" fmla="*/ 1272863 h 6716567"/>
                  <a:gd name="connsiteX28" fmla="*/ 3789710 w 5375716"/>
                  <a:gd name="connsiteY28" fmla="*/ 1307568 h 6716567"/>
                  <a:gd name="connsiteX29" fmla="*/ 3752516 w 5375716"/>
                  <a:gd name="connsiteY29" fmla="*/ 1343098 h 6716567"/>
                  <a:gd name="connsiteX30" fmla="*/ 3713893 w 5375716"/>
                  <a:gd name="connsiteY30" fmla="*/ 1379390 h 6716567"/>
                  <a:gd name="connsiteX31" fmla="*/ 3673967 w 5375716"/>
                  <a:gd name="connsiteY31" fmla="*/ 1416383 h 6716567"/>
                  <a:gd name="connsiteX32" fmla="*/ 3632865 w 5375716"/>
                  <a:gd name="connsiteY32" fmla="*/ 1454015 h 6716567"/>
                  <a:gd name="connsiteX33" fmla="*/ 3547630 w 5375716"/>
                  <a:gd name="connsiteY33" fmla="*/ 1530947 h 6716567"/>
                  <a:gd name="connsiteX34" fmla="*/ 3459193 w 5375716"/>
                  <a:gd name="connsiteY34" fmla="*/ 1609689 h 6716567"/>
                  <a:gd name="connsiteX35" fmla="*/ 3230685 w 5375716"/>
                  <a:gd name="connsiteY35" fmla="*/ 1811210 h 6716567"/>
                  <a:gd name="connsiteX36" fmla="*/ 3093518 w 5375716"/>
                  <a:gd name="connsiteY36" fmla="*/ 1932840 h 6716567"/>
                  <a:gd name="connsiteX37" fmla="*/ 3004140 w 5375716"/>
                  <a:gd name="connsiteY37" fmla="*/ 2013192 h 6716567"/>
                  <a:gd name="connsiteX38" fmla="*/ 2960448 w 5375716"/>
                  <a:gd name="connsiteY38" fmla="*/ 2052961 h 6716567"/>
                  <a:gd name="connsiteX39" fmla="*/ 2917588 w 5375716"/>
                  <a:gd name="connsiteY39" fmla="*/ 2092377 h 6716567"/>
                  <a:gd name="connsiteX40" fmla="*/ 2875685 w 5375716"/>
                  <a:gd name="connsiteY40" fmla="*/ 2131376 h 6716567"/>
                  <a:gd name="connsiteX41" fmla="*/ 2834866 w 5375716"/>
                  <a:gd name="connsiteY41" fmla="*/ 2169898 h 6716567"/>
                  <a:gd name="connsiteX42" fmla="*/ 2795255 w 5375716"/>
                  <a:gd name="connsiteY42" fmla="*/ 2207880 h 6716567"/>
                  <a:gd name="connsiteX43" fmla="*/ 2756979 w 5375716"/>
                  <a:gd name="connsiteY43" fmla="*/ 2245260 h 6716567"/>
                  <a:gd name="connsiteX44" fmla="*/ 2720162 w 5375716"/>
                  <a:gd name="connsiteY44" fmla="*/ 2281976 h 6716567"/>
                  <a:gd name="connsiteX45" fmla="*/ 2684931 w 5375716"/>
                  <a:gd name="connsiteY45" fmla="*/ 2317966 h 6716567"/>
                  <a:gd name="connsiteX46" fmla="*/ 2651411 w 5375716"/>
                  <a:gd name="connsiteY46" fmla="*/ 2353168 h 6716567"/>
                  <a:gd name="connsiteX47" fmla="*/ 2619727 w 5375716"/>
                  <a:gd name="connsiteY47" fmla="*/ 2387520 h 6716567"/>
                  <a:gd name="connsiteX48" fmla="*/ 2590006 w 5375716"/>
                  <a:gd name="connsiteY48" fmla="*/ 2420960 h 6716567"/>
                  <a:gd name="connsiteX49" fmla="*/ 2562372 w 5375716"/>
                  <a:gd name="connsiteY49" fmla="*/ 2453425 h 6716567"/>
                  <a:gd name="connsiteX50" fmla="*/ 2536951 w 5375716"/>
                  <a:gd name="connsiteY50" fmla="*/ 2484855 h 6716567"/>
                  <a:gd name="connsiteX51" fmla="*/ 2513870 w 5375716"/>
                  <a:gd name="connsiteY51" fmla="*/ 2515186 h 6716567"/>
                  <a:gd name="connsiteX52" fmla="*/ 2475226 w 5375716"/>
                  <a:gd name="connsiteY52" fmla="*/ 2572307 h 6716567"/>
                  <a:gd name="connsiteX53" fmla="*/ 2447444 w 5375716"/>
                  <a:gd name="connsiteY53" fmla="*/ 2624290 h 6716567"/>
                  <a:gd name="connsiteX54" fmla="*/ 2431529 w 5375716"/>
                  <a:gd name="connsiteY54" fmla="*/ 2670639 h 6716567"/>
                  <a:gd name="connsiteX55" fmla="*/ 2193582 w 5375716"/>
                  <a:gd name="connsiteY55" fmla="*/ 3726454 h 6716567"/>
                  <a:gd name="connsiteX56" fmla="*/ 2189366 w 5375716"/>
                  <a:gd name="connsiteY56" fmla="*/ 3741074 h 6716567"/>
                  <a:gd name="connsiteX57" fmla="*/ 2163528 w 5375716"/>
                  <a:gd name="connsiteY57" fmla="*/ 3794371 h 6716567"/>
                  <a:gd name="connsiteX58" fmla="*/ 2135921 w 5375716"/>
                  <a:gd name="connsiteY58" fmla="*/ 3837299 h 6716567"/>
                  <a:gd name="connsiteX59" fmla="*/ 2100575 w 5375716"/>
                  <a:gd name="connsiteY59" fmla="*/ 3885708 h 6716567"/>
                  <a:gd name="connsiteX60" fmla="*/ 2057978 w 5375716"/>
                  <a:gd name="connsiteY60" fmla="*/ 3939226 h 6716567"/>
                  <a:gd name="connsiteX61" fmla="*/ 2008616 w 5375716"/>
                  <a:gd name="connsiteY61" fmla="*/ 3997479 h 6716567"/>
                  <a:gd name="connsiteX62" fmla="*/ 1981551 w 5375716"/>
                  <a:gd name="connsiteY62" fmla="*/ 4028265 h 6716567"/>
                  <a:gd name="connsiteX63" fmla="*/ 1952977 w 5375716"/>
                  <a:gd name="connsiteY63" fmla="*/ 4060094 h 6716567"/>
                  <a:gd name="connsiteX64" fmla="*/ 1922955 w 5375716"/>
                  <a:gd name="connsiteY64" fmla="*/ 4092921 h 6716567"/>
                  <a:gd name="connsiteX65" fmla="*/ 1891546 w 5375716"/>
                  <a:gd name="connsiteY65" fmla="*/ 4126699 h 6716567"/>
                  <a:gd name="connsiteX66" fmla="*/ 1858811 w 5375716"/>
                  <a:gd name="connsiteY66" fmla="*/ 4161381 h 6716567"/>
                  <a:gd name="connsiteX67" fmla="*/ 1824811 w 5375716"/>
                  <a:gd name="connsiteY67" fmla="*/ 4196920 h 6716567"/>
                  <a:gd name="connsiteX68" fmla="*/ 1789607 w 5375716"/>
                  <a:gd name="connsiteY68" fmla="*/ 4233271 h 6716567"/>
                  <a:gd name="connsiteX69" fmla="*/ 0 w 5375716"/>
                  <a:gd name="connsiteY69" fmla="*/ 5901570 h 6716567"/>
                  <a:gd name="connsiteX70" fmla="*/ 24444 w 5375716"/>
                  <a:gd name="connsiteY70" fmla="*/ 5936569 h 6716567"/>
                  <a:gd name="connsiteX71" fmla="*/ 49850 w 5375716"/>
                  <a:gd name="connsiteY71" fmla="*/ 5971855 h 6716567"/>
                  <a:gd name="connsiteX72" fmla="*/ 103682 w 5375716"/>
                  <a:gd name="connsiteY72" fmla="*/ 6043264 h 6716567"/>
                  <a:gd name="connsiteX73" fmla="*/ 173531 w 5375716"/>
                  <a:gd name="connsiteY73" fmla="*/ 6128320 h 6716567"/>
                  <a:gd name="connsiteX74" fmla="*/ 208754 w 5375716"/>
                  <a:gd name="connsiteY74" fmla="*/ 6167518 h 6716567"/>
                  <a:gd name="connsiteX75" fmla="*/ 244139 w 5375716"/>
                  <a:gd name="connsiteY75" fmla="*/ 6204560 h 6716567"/>
                  <a:gd name="connsiteX76" fmla="*/ 351002 w 5375716"/>
                  <a:gd name="connsiteY76" fmla="*/ 6303220 h 6716567"/>
                  <a:gd name="connsiteX77" fmla="*/ 394631 w 5375716"/>
                  <a:gd name="connsiteY77" fmla="*/ 6338244 h 6716567"/>
                  <a:gd name="connsiteX78" fmla="*/ 474106 w 5375716"/>
                  <a:gd name="connsiteY78" fmla="*/ 6394526 h 6716567"/>
                  <a:gd name="connsiteX79" fmla="*/ 910272 w 5375716"/>
                  <a:gd name="connsiteY79" fmla="*/ 6649560 h 6716567"/>
                  <a:gd name="connsiteX80" fmla="*/ 1191082 w 5375716"/>
                  <a:gd name="connsiteY80" fmla="*/ 6716566 h 6716567"/>
                  <a:gd name="connsiteX81" fmla="*/ 1471282 w 5375716"/>
                  <a:gd name="connsiteY81" fmla="*/ 6600365 h 6716567"/>
                  <a:gd name="connsiteX82" fmla="*/ 1880336 w 5375716"/>
                  <a:gd name="connsiteY82" fmla="*/ 6289606 h 6716567"/>
                  <a:gd name="connsiteX83" fmla="*/ 2041707 w 5375716"/>
                  <a:gd name="connsiteY83" fmla="*/ 6043374 h 6716567"/>
                  <a:gd name="connsiteX84" fmla="*/ 2420153 w 5375716"/>
                  <a:gd name="connsiteY84" fmla="*/ 5488398 h 6716567"/>
                  <a:gd name="connsiteX85" fmla="*/ 2857172 w 5375716"/>
                  <a:gd name="connsiteY85" fmla="*/ 4900261 h 6716567"/>
                  <a:gd name="connsiteX86" fmla="*/ 3194265 w 5375716"/>
                  <a:gd name="connsiteY86" fmla="*/ 4554545 h 6716567"/>
                  <a:gd name="connsiteX87" fmla="*/ 3197110 w 5375716"/>
                  <a:gd name="connsiteY87" fmla="*/ 4552805 h 6716567"/>
                  <a:gd name="connsiteX88" fmla="*/ 3389232 w 5375716"/>
                  <a:gd name="connsiteY88" fmla="*/ 4451677 h 6716567"/>
                  <a:gd name="connsiteX89" fmla="*/ 3562294 w 5375716"/>
                  <a:gd name="connsiteY89" fmla="*/ 4338567 h 6716567"/>
                  <a:gd name="connsiteX90" fmla="*/ 3821169 w 5375716"/>
                  <a:gd name="connsiteY90" fmla="*/ 4138529 h 6716567"/>
                  <a:gd name="connsiteX91" fmla="*/ 4165886 w 5375716"/>
                  <a:gd name="connsiteY91" fmla="*/ 3693882 h 6716567"/>
                  <a:gd name="connsiteX92" fmla="*/ 4549216 w 5375716"/>
                  <a:gd name="connsiteY92" fmla="*/ 3237466 h 6716567"/>
                  <a:gd name="connsiteX93" fmla="*/ 4562573 w 5375716"/>
                  <a:gd name="connsiteY93" fmla="*/ 3209403 h 6716567"/>
                  <a:gd name="connsiteX94" fmla="*/ 4583563 w 5375716"/>
                  <a:gd name="connsiteY94" fmla="*/ 3175121 h 6716567"/>
                  <a:gd name="connsiteX95" fmla="*/ 4610881 w 5375716"/>
                  <a:gd name="connsiteY95" fmla="*/ 3135771 h 6716567"/>
                  <a:gd name="connsiteX96" fmla="*/ 4643222 w 5375716"/>
                  <a:gd name="connsiteY96" fmla="*/ 3092503 h 6716567"/>
                  <a:gd name="connsiteX97" fmla="*/ 4679280 w 5375716"/>
                  <a:gd name="connsiteY97" fmla="*/ 3046467 h 6716567"/>
                  <a:gd name="connsiteX98" fmla="*/ 4717750 w 5375716"/>
                  <a:gd name="connsiteY98" fmla="*/ 2998813 h 6716567"/>
                  <a:gd name="connsiteX99" fmla="*/ 4757328 w 5375716"/>
                  <a:gd name="connsiteY99" fmla="*/ 2950692 h 6716567"/>
                  <a:gd name="connsiteX100" fmla="*/ 4834585 w 5375716"/>
                  <a:gd name="connsiteY100" fmla="*/ 2857647 h 6716567"/>
                  <a:gd name="connsiteX101" fmla="*/ 4866386 w 5375716"/>
                  <a:gd name="connsiteY101" fmla="*/ 2818114 h 6716567"/>
                  <a:gd name="connsiteX102" fmla="*/ 4895667 w 5375716"/>
                  <a:gd name="connsiteY102" fmla="*/ 2778926 h 6716567"/>
                  <a:gd name="connsiteX103" fmla="*/ 4922081 w 5375716"/>
                  <a:gd name="connsiteY103" fmla="*/ 2739443 h 6716567"/>
                  <a:gd name="connsiteX104" fmla="*/ 4945279 w 5375716"/>
                  <a:gd name="connsiteY104" fmla="*/ 2699029 h 6716567"/>
                  <a:gd name="connsiteX105" fmla="*/ 4964914 w 5375716"/>
                  <a:gd name="connsiteY105" fmla="*/ 2657044 h 6716567"/>
                  <a:gd name="connsiteX106" fmla="*/ 4980636 w 5375716"/>
                  <a:gd name="connsiteY106" fmla="*/ 2612851 h 6716567"/>
                  <a:gd name="connsiteX107" fmla="*/ 4992099 w 5375716"/>
                  <a:gd name="connsiteY107" fmla="*/ 2565812 h 6716567"/>
                  <a:gd name="connsiteX108" fmla="*/ 4998954 w 5375716"/>
                  <a:gd name="connsiteY108" fmla="*/ 2515288 h 6716567"/>
                  <a:gd name="connsiteX109" fmla="*/ 5000854 w 5375716"/>
                  <a:gd name="connsiteY109" fmla="*/ 2460641 h 6716567"/>
                  <a:gd name="connsiteX110" fmla="*/ 4997450 w 5375716"/>
                  <a:gd name="connsiteY110" fmla="*/ 2401234 h 6716567"/>
                  <a:gd name="connsiteX111" fmla="*/ 4993757 w 5375716"/>
                  <a:gd name="connsiteY111" fmla="*/ 2349134 h 6716567"/>
                  <a:gd name="connsiteX112" fmla="*/ 4994000 w 5375716"/>
                  <a:gd name="connsiteY112" fmla="*/ 2304509 h 6716567"/>
                  <a:gd name="connsiteX113" fmla="*/ 4998492 w 5375716"/>
                  <a:gd name="connsiteY113" fmla="*/ 2265741 h 6716567"/>
                  <a:gd name="connsiteX114" fmla="*/ 5021473 w 5375716"/>
                  <a:gd name="connsiteY114" fmla="*/ 2199293 h 6716567"/>
                  <a:gd name="connsiteX115" fmla="*/ 5065206 w 5375716"/>
                  <a:gd name="connsiteY115" fmla="*/ 2136835 h 6716567"/>
                  <a:gd name="connsiteX116" fmla="*/ 5095637 w 5375716"/>
                  <a:gd name="connsiteY116" fmla="*/ 2103053 h 6716567"/>
                  <a:gd name="connsiteX117" fmla="*/ 5132195 w 5375716"/>
                  <a:gd name="connsiteY117" fmla="*/ 2065410 h 6716567"/>
                  <a:gd name="connsiteX118" fmla="*/ 5224945 w 5375716"/>
                  <a:gd name="connsiteY118" fmla="*/ 1972063 h 6716567"/>
                  <a:gd name="connsiteX119" fmla="*/ 5257279 w 5375716"/>
                  <a:gd name="connsiteY119" fmla="*/ 1935449 h 6716567"/>
                  <a:gd name="connsiteX120" fmla="*/ 5285432 w 5375716"/>
                  <a:gd name="connsiteY120" fmla="*/ 1896218 h 6716567"/>
                  <a:gd name="connsiteX121" fmla="*/ 5309528 w 5375716"/>
                  <a:gd name="connsiteY121" fmla="*/ 1854725 h 6716567"/>
                  <a:gd name="connsiteX122" fmla="*/ 5329688 w 5375716"/>
                  <a:gd name="connsiteY122" fmla="*/ 1811321 h 6716567"/>
                  <a:gd name="connsiteX123" fmla="*/ 5346033 w 5375716"/>
                  <a:gd name="connsiteY123" fmla="*/ 1766359 h 6716567"/>
                  <a:gd name="connsiteX124" fmla="*/ 5358687 w 5375716"/>
                  <a:gd name="connsiteY124" fmla="*/ 1720193 h 6716567"/>
                  <a:gd name="connsiteX125" fmla="*/ 5367771 w 5375716"/>
                  <a:gd name="connsiteY125" fmla="*/ 1673174 h 6716567"/>
                  <a:gd name="connsiteX126" fmla="*/ 5373407 w 5375716"/>
                  <a:gd name="connsiteY126" fmla="*/ 1625657 h 6716567"/>
                  <a:gd name="connsiteX127" fmla="*/ 5375717 w 5375716"/>
                  <a:gd name="connsiteY127" fmla="*/ 1577994 h 6716567"/>
                  <a:gd name="connsiteX128" fmla="*/ 5374823 w 5375716"/>
                  <a:gd name="connsiteY128" fmla="*/ 1530537 h 6716567"/>
                  <a:gd name="connsiteX129" fmla="*/ 5370848 w 5375716"/>
                  <a:gd name="connsiteY129" fmla="*/ 1483639 h 6716567"/>
                  <a:gd name="connsiteX130" fmla="*/ 5363913 w 5375716"/>
                  <a:gd name="connsiteY130" fmla="*/ 1437654 h 6716567"/>
                  <a:gd name="connsiteX131" fmla="*/ 5354141 w 5375716"/>
                  <a:gd name="connsiteY131" fmla="*/ 1392934 h 6716567"/>
                  <a:gd name="connsiteX132" fmla="*/ 5341653 w 5375716"/>
                  <a:gd name="connsiteY132" fmla="*/ 1349832 h 6716567"/>
                  <a:gd name="connsiteX133" fmla="*/ 5326572 w 5375716"/>
                  <a:gd name="connsiteY133" fmla="*/ 1308700 h 6716567"/>
                  <a:gd name="connsiteX134" fmla="*/ 5309019 w 5375716"/>
                  <a:gd name="connsiteY134" fmla="*/ 1269893 h 6716567"/>
                  <a:gd name="connsiteX135" fmla="*/ 5289118 w 5375716"/>
                  <a:gd name="connsiteY135" fmla="*/ 1233761 h 6716567"/>
                  <a:gd name="connsiteX136" fmla="*/ 5258744 w 5375716"/>
                  <a:gd name="connsiteY136" fmla="*/ 1183145 h 6716567"/>
                  <a:gd name="connsiteX137" fmla="*/ 5232740 w 5375716"/>
                  <a:gd name="connsiteY137" fmla="*/ 1137436 h 6716567"/>
                  <a:gd name="connsiteX138" fmla="*/ 5211295 w 5375716"/>
                  <a:gd name="connsiteY138" fmla="*/ 1095237 h 6716567"/>
                  <a:gd name="connsiteX139" fmla="*/ 5194600 w 5375716"/>
                  <a:gd name="connsiteY139" fmla="*/ 1055145 h 6716567"/>
                  <a:gd name="connsiteX140" fmla="*/ 5182844 w 5375716"/>
                  <a:gd name="connsiteY140" fmla="*/ 1015763 h 6716567"/>
                  <a:gd name="connsiteX141" fmla="*/ 5176216 w 5375716"/>
                  <a:gd name="connsiteY141" fmla="*/ 975689 h 6716567"/>
                  <a:gd name="connsiteX142" fmla="*/ 5174907 w 5375716"/>
                  <a:gd name="connsiteY142" fmla="*/ 933524 h 6716567"/>
                  <a:gd name="connsiteX143" fmla="*/ 5179106 w 5375716"/>
                  <a:gd name="connsiteY143" fmla="*/ 887869 h 6716567"/>
                  <a:gd name="connsiteX144" fmla="*/ 5189002 w 5375716"/>
                  <a:gd name="connsiteY144" fmla="*/ 837322 h 6716567"/>
                  <a:gd name="connsiteX145" fmla="*/ 5204786 w 5375716"/>
                  <a:gd name="connsiteY145" fmla="*/ 780485 h 6716567"/>
                  <a:gd name="connsiteX146" fmla="*/ 5226646 w 5375716"/>
                  <a:gd name="connsiteY146" fmla="*/ 715957 h 6716567"/>
                  <a:gd name="connsiteX147" fmla="*/ 5243528 w 5375716"/>
                  <a:gd name="connsiteY147" fmla="*/ 661914 h 6716567"/>
                  <a:gd name="connsiteX148" fmla="*/ 5255215 w 5375716"/>
                  <a:gd name="connsiteY148" fmla="*/ 608052 h 6716567"/>
                  <a:gd name="connsiteX149" fmla="*/ 5262029 w 5375716"/>
                  <a:gd name="connsiteY149" fmla="*/ 554657 h 6716567"/>
                  <a:gd name="connsiteX150" fmla="*/ 5264294 w 5375716"/>
                  <a:gd name="connsiteY150" fmla="*/ 502018 h 6716567"/>
                  <a:gd name="connsiteX151" fmla="*/ 5262330 w 5375716"/>
                  <a:gd name="connsiteY151" fmla="*/ 450423 h 6716567"/>
                  <a:gd name="connsiteX152" fmla="*/ 5256461 w 5375716"/>
                  <a:gd name="connsiteY152" fmla="*/ 400158 h 6716567"/>
                  <a:gd name="connsiteX153" fmla="*/ 5247008 w 5375716"/>
                  <a:gd name="connsiteY153" fmla="*/ 351513 h 6716567"/>
                  <a:gd name="connsiteX154" fmla="*/ 5234293 w 5375716"/>
                  <a:gd name="connsiteY154" fmla="*/ 304774 h 6716567"/>
                  <a:gd name="connsiteX155" fmla="*/ 5218639 w 5375716"/>
                  <a:gd name="connsiteY155" fmla="*/ 260230 h 6716567"/>
                  <a:gd name="connsiteX156" fmla="*/ 5200369 w 5375716"/>
                  <a:gd name="connsiteY156" fmla="*/ 218168 h 6716567"/>
                  <a:gd name="connsiteX157" fmla="*/ 5179803 w 5375716"/>
                  <a:gd name="connsiteY157" fmla="*/ 178877 h 6716567"/>
                  <a:gd name="connsiteX158" fmla="*/ 5157265 w 5375716"/>
                  <a:gd name="connsiteY158" fmla="*/ 142643 h 6716567"/>
                  <a:gd name="connsiteX159" fmla="*/ 5133076 w 5375716"/>
                  <a:gd name="connsiteY159" fmla="*/ 109755 h 6716567"/>
                  <a:gd name="connsiteX160" fmla="*/ 5107559 w 5375716"/>
                  <a:gd name="connsiteY160" fmla="*/ 80500 h 6716567"/>
                  <a:gd name="connsiteX161" fmla="*/ 5048107 w 5375716"/>
                  <a:gd name="connsiteY161" fmla="*/ 39780 h 6716567"/>
                  <a:gd name="connsiteX162" fmla="*/ 4990684 w 5375716"/>
                  <a:gd name="connsiteY162" fmla="*/ 13631 h 6716567"/>
                  <a:gd name="connsiteX163" fmla="*/ 4934996 w 5375716"/>
                  <a:gd name="connsiteY163" fmla="*/ 1263 h 6716567"/>
                  <a:gd name="connsiteX164" fmla="*/ 4907711 w 5375716"/>
                  <a:gd name="connsiteY164" fmla="*/ 0 h 6716567"/>
                  <a:gd name="connsiteX0" fmla="*/ 4907711 w 5375716"/>
                  <a:gd name="connsiteY0" fmla="*/ 0 h 6716567"/>
                  <a:gd name="connsiteX1" fmla="*/ 4854073 w 5375716"/>
                  <a:gd name="connsiteY1" fmla="*/ 6819 h 6716567"/>
                  <a:gd name="connsiteX2" fmla="*/ 4801433 w 5375716"/>
                  <a:gd name="connsiteY2" fmla="*/ 25443 h 6716567"/>
                  <a:gd name="connsiteX3" fmla="*/ 4749497 w 5375716"/>
                  <a:gd name="connsiteY3" fmla="*/ 55080 h 6716567"/>
                  <a:gd name="connsiteX4" fmla="*/ 4697969 w 5375716"/>
                  <a:gd name="connsiteY4" fmla="*/ 94940 h 6716567"/>
                  <a:gd name="connsiteX5" fmla="*/ 4646555 w 5375716"/>
                  <a:gd name="connsiteY5" fmla="*/ 144231 h 6716567"/>
                  <a:gd name="connsiteX6" fmla="*/ 4594961 w 5375716"/>
                  <a:gd name="connsiteY6" fmla="*/ 202164 h 6716567"/>
                  <a:gd name="connsiteX7" fmla="*/ 4569004 w 5375716"/>
                  <a:gd name="connsiteY7" fmla="*/ 234124 h 6716567"/>
                  <a:gd name="connsiteX8" fmla="*/ 4542891 w 5375716"/>
                  <a:gd name="connsiteY8" fmla="*/ 267948 h 6716567"/>
                  <a:gd name="connsiteX9" fmla="*/ 4516586 w 5375716"/>
                  <a:gd name="connsiteY9" fmla="*/ 303537 h 6716567"/>
                  <a:gd name="connsiteX10" fmla="*/ 4490052 w 5375716"/>
                  <a:gd name="connsiteY10" fmla="*/ 340792 h 6716567"/>
                  <a:gd name="connsiteX11" fmla="*/ 4463251 w 5375716"/>
                  <a:gd name="connsiteY11" fmla="*/ 379615 h 6716567"/>
                  <a:gd name="connsiteX12" fmla="*/ 4436147 w 5375716"/>
                  <a:gd name="connsiteY12" fmla="*/ 419906 h 6716567"/>
                  <a:gd name="connsiteX13" fmla="*/ 4408704 w 5375716"/>
                  <a:gd name="connsiteY13" fmla="*/ 461567 h 6716567"/>
                  <a:gd name="connsiteX14" fmla="*/ 4380883 w 5375716"/>
                  <a:gd name="connsiteY14" fmla="*/ 504498 h 6716567"/>
                  <a:gd name="connsiteX15" fmla="*/ 4352649 w 5375716"/>
                  <a:gd name="connsiteY15" fmla="*/ 548602 h 6716567"/>
                  <a:gd name="connsiteX16" fmla="*/ 4234842 w 5375716"/>
                  <a:gd name="connsiteY16" fmla="*/ 734762 h 6716567"/>
                  <a:gd name="connsiteX17" fmla="*/ 4172500 w 5375716"/>
                  <a:gd name="connsiteY17" fmla="*/ 832305 h 6716567"/>
                  <a:gd name="connsiteX18" fmla="*/ 4140340 w 5375716"/>
                  <a:gd name="connsiteY18" fmla="*/ 881847 h 6716567"/>
                  <a:gd name="connsiteX19" fmla="*/ 4107471 w 5375716"/>
                  <a:gd name="connsiteY19" fmla="*/ 931770 h 6716567"/>
                  <a:gd name="connsiteX20" fmla="*/ 4073858 w 5375716"/>
                  <a:gd name="connsiteY20" fmla="*/ 981975 h 6716567"/>
                  <a:gd name="connsiteX21" fmla="*/ 4039463 w 5375716"/>
                  <a:gd name="connsiteY21" fmla="*/ 1032365 h 6716567"/>
                  <a:gd name="connsiteX22" fmla="*/ 3999528 w 5375716"/>
                  <a:gd name="connsiteY22" fmla="*/ 1085431 h 6716567"/>
                  <a:gd name="connsiteX23" fmla="*/ 3949861 w 5375716"/>
                  <a:gd name="connsiteY23" fmla="*/ 1143534 h 6716567"/>
                  <a:gd name="connsiteX24" fmla="*/ 3921692 w 5375716"/>
                  <a:gd name="connsiteY24" fmla="*/ 1174319 h 6716567"/>
                  <a:gd name="connsiteX25" fmla="*/ 3891467 w 5375716"/>
                  <a:gd name="connsiteY25" fmla="*/ 1206177 h 6716567"/>
                  <a:gd name="connsiteX26" fmla="*/ 3859311 w 5375716"/>
                  <a:gd name="connsiteY26" fmla="*/ 1239046 h 6716567"/>
                  <a:gd name="connsiteX27" fmla="*/ 3825350 w 5375716"/>
                  <a:gd name="connsiteY27" fmla="*/ 1272863 h 6716567"/>
                  <a:gd name="connsiteX28" fmla="*/ 3789710 w 5375716"/>
                  <a:gd name="connsiteY28" fmla="*/ 1307568 h 6716567"/>
                  <a:gd name="connsiteX29" fmla="*/ 3752516 w 5375716"/>
                  <a:gd name="connsiteY29" fmla="*/ 1343098 h 6716567"/>
                  <a:gd name="connsiteX30" fmla="*/ 3713893 w 5375716"/>
                  <a:gd name="connsiteY30" fmla="*/ 1379390 h 6716567"/>
                  <a:gd name="connsiteX31" fmla="*/ 3673967 w 5375716"/>
                  <a:gd name="connsiteY31" fmla="*/ 1416383 h 6716567"/>
                  <a:gd name="connsiteX32" fmla="*/ 3632865 w 5375716"/>
                  <a:gd name="connsiteY32" fmla="*/ 1454015 h 6716567"/>
                  <a:gd name="connsiteX33" fmla="*/ 3547630 w 5375716"/>
                  <a:gd name="connsiteY33" fmla="*/ 1530947 h 6716567"/>
                  <a:gd name="connsiteX34" fmla="*/ 3459193 w 5375716"/>
                  <a:gd name="connsiteY34" fmla="*/ 1609689 h 6716567"/>
                  <a:gd name="connsiteX35" fmla="*/ 3230685 w 5375716"/>
                  <a:gd name="connsiteY35" fmla="*/ 1811210 h 6716567"/>
                  <a:gd name="connsiteX36" fmla="*/ 3093518 w 5375716"/>
                  <a:gd name="connsiteY36" fmla="*/ 1932840 h 6716567"/>
                  <a:gd name="connsiteX37" fmla="*/ 3004140 w 5375716"/>
                  <a:gd name="connsiteY37" fmla="*/ 2013192 h 6716567"/>
                  <a:gd name="connsiteX38" fmla="*/ 2960448 w 5375716"/>
                  <a:gd name="connsiteY38" fmla="*/ 2052961 h 6716567"/>
                  <a:gd name="connsiteX39" fmla="*/ 2917588 w 5375716"/>
                  <a:gd name="connsiteY39" fmla="*/ 2092377 h 6716567"/>
                  <a:gd name="connsiteX40" fmla="*/ 2875685 w 5375716"/>
                  <a:gd name="connsiteY40" fmla="*/ 2131376 h 6716567"/>
                  <a:gd name="connsiteX41" fmla="*/ 2834866 w 5375716"/>
                  <a:gd name="connsiteY41" fmla="*/ 2169898 h 6716567"/>
                  <a:gd name="connsiteX42" fmla="*/ 2795255 w 5375716"/>
                  <a:gd name="connsiteY42" fmla="*/ 2207880 h 6716567"/>
                  <a:gd name="connsiteX43" fmla="*/ 2756979 w 5375716"/>
                  <a:gd name="connsiteY43" fmla="*/ 2245260 h 6716567"/>
                  <a:gd name="connsiteX44" fmla="*/ 2720162 w 5375716"/>
                  <a:gd name="connsiteY44" fmla="*/ 2281976 h 6716567"/>
                  <a:gd name="connsiteX45" fmla="*/ 2684931 w 5375716"/>
                  <a:gd name="connsiteY45" fmla="*/ 2317966 h 6716567"/>
                  <a:gd name="connsiteX46" fmla="*/ 2651411 w 5375716"/>
                  <a:gd name="connsiteY46" fmla="*/ 2353168 h 6716567"/>
                  <a:gd name="connsiteX47" fmla="*/ 2619727 w 5375716"/>
                  <a:gd name="connsiteY47" fmla="*/ 2387520 h 6716567"/>
                  <a:gd name="connsiteX48" fmla="*/ 2590006 w 5375716"/>
                  <a:gd name="connsiteY48" fmla="*/ 2420960 h 6716567"/>
                  <a:gd name="connsiteX49" fmla="*/ 2562372 w 5375716"/>
                  <a:gd name="connsiteY49" fmla="*/ 2453425 h 6716567"/>
                  <a:gd name="connsiteX50" fmla="*/ 2536951 w 5375716"/>
                  <a:gd name="connsiteY50" fmla="*/ 2484855 h 6716567"/>
                  <a:gd name="connsiteX51" fmla="*/ 2513870 w 5375716"/>
                  <a:gd name="connsiteY51" fmla="*/ 2515186 h 6716567"/>
                  <a:gd name="connsiteX52" fmla="*/ 2475226 w 5375716"/>
                  <a:gd name="connsiteY52" fmla="*/ 2572307 h 6716567"/>
                  <a:gd name="connsiteX53" fmla="*/ 2447444 w 5375716"/>
                  <a:gd name="connsiteY53" fmla="*/ 2624290 h 6716567"/>
                  <a:gd name="connsiteX54" fmla="*/ 2431529 w 5375716"/>
                  <a:gd name="connsiteY54" fmla="*/ 2670639 h 6716567"/>
                  <a:gd name="connsiteX55" fmla="*/ 2193582 w 5375716"/>
                  <a:gd name="connsiteY55" fmla="*/ 3726454 h 6716567"/>
                  <a:gd name="connsiteX56" fmla="*/ 2189366 w 5375716"/>
                  <a:gd name="connsiteY56" fmla="*/ 3741074 h 6716567"/>
                  <a:gd name="connsiteX57" fmla="*/ 2163528 w 5375716"/>
                  <a:gd name="connsiteY57" fmla="*/ 3794371 h 6716567"/>
                  <a:gd name="connsiteX58" fmla="*/ 2135921 w 5375716"/>
                  <a:gd name="connsiteY58" fmla="*/ 3837299 h 6716567"/>
                  <a:gd name="connsiteX59" fmla="*/ 2100575 w 5375716"/>
                  <a:gd name="connsiteY59" fmla="*/ 3885708 h 6716567"/>
                  <a:gd name="connsiteX60" fmla="*/ 2057978 w 5375716"/>
                  <a:gd name="connsiteY60" fmla="*/ 3939226 h 6716567"/>
                  <a:gd name="connsiteX61" fmla="*/ 2008616 w 5375716"/>
                  <a:gd name="connsiteY61" fmla="*/ 3997479 h 6716567"/>
                  <a:gd name="connsiteX62" fmla="*/ 1981551 w 5375716"/>
                  <a:gd name="connsiteY62" fmla="*/ 4028265 h 6716567"/>
                  <a:gd name="connsiteX63" fmla="*/ 1952977 w 5375716"/>
                  <a:gd name="connsiteY63" fmla="*/ 4060094 h 6716567"/>
                  <a:gd name="connsiteX64" fmla="*/ 1922955 w 5375716"/>
                  <a:gd name="connsiteY64" fmla="*/ 4092921 h 6716567"/>
                  <a:gd name="connsiteX65" fmla="*/ 1891546 w 5375716"/>
                  <a:gd name="connsiteY65" fmla="*/ 4126699 h 6716567"/>
                  <a:gd name="connsiteX66" fmla="*/ 1858811 w 5375716"/>
                  <a:gd name="connsiteY66" fmla="*/ 4161381 h 6716567"/>
                  <a:gd name="connsiteX67" fmla="*/ 1824811 w 5375716"/>
                  <a:gd name="connsiteY67" fmla="*/ 4196920 h 6716567"/>
                  <a:gd name="connsiteX68" fmla="*/ 1789607 w 5375716"/>
                  <a:gd name="connsiteY68" fmla="*/ 4233271 h 6716567"/>
                  <a:gd name="connsiteX69" fmla="*/ 0 w 5375716"/>
                  <a:gd name="connsiteY69" fmla="*/ 5901570 h 6716567"/>
                  <a:gd name="connsiteX70" fmla="*/ 24444 w 5375716"/>
                  <a:gd name="connsiteY70" fmla="*/ 5936569 h 6716567"/>
                  <a:gd name="connsiteX71" fmla="*/ 49850 w 5375716"/>
                  <a:gd name="connsiteY71" fmla="*/ 5971855 h 6716567"/>
                  <a:gd name="connsiteX72" fmla="*/ 103682 w 5375716"/>
                  <a:gd name="connsiteY72" fmla="*/ 6043264 h 6716567"/>
                  <a:gd name="connsiteX73" fmla="*/ 173531 w 5375716"/>
                  <a:gd name="connsiteY73" fmla="*/ 6128320 h 6716567"/>
                  <a:gd name="connsiteX74" fmla="*/ 208754 w 5375716"/>
                  <a:gd name="connsiteY74" fmla="*/ 6167518 h 6716567"/>
                  <a:gd name="connsiteX75" fmla="*/ 244139 w 5375716"/>
                  <a:gd name="connsiteY75" fmla="*/ 6204560 h 6716567"/>
                  <a:gd name="connsiteX76" fmla="*/ 351002 w 5375716"/>
                  <a:gd name="connsiteY76" fmla="*/ 6303220 h 6716567"/>
                  <a:gd name="connsiteX77" fmla="*/ 394631 w 5375716"/>
                  <a:gd name="connsiteY77" fmla="*/ 6338244 h 6716567"/>
                  <a:gd name="connsiteX78" fmla="*/ 474106 w 5375716"/>
                  <a:gd name="connsiteY78" fmla="*/ 6394526 h 6716567"/>
                  <a:gd name="connsiteX79" fmla="*/ 910272 w 5375716"/>
                  <a:gd name="connsiteY79" fmla="*/ 6649560 h 6716567"/>
                  <a:gd name="connsiteX80" fmla="*/ 1191082 w 5375716"/>
                  <a:gd name="connsiteY80" fmla="*/ 6716566 h 6716567"/>
                  <a:gd name="connsiteX81" fmla="*/ 1471282 w 5375716"/>
                  <a:gd name="connsiteY81" fmla="*/ 6600365 h 6716567"/>
                  <a:gd name="connsiteX82" fmla="*/ 1880336 w 5375716"/>
                  <a:gd name="connsiteY82" fmla="*/ 6289606 h 6716567"/>
                  <a:gd name="connsiteX83" fmla="*/ 2041707 w 5375716"/>
                  <a:gd name="connsiteY83" fmla="*/ 6043374 h 6716567"/>
                  <a:gd name="connsiteX84" fmla="*/ 2420153 w 5375716"/>
                  <a:gd name="connsiteY84" fmla="*/ 5488398 h 6716567"/>
                  <a:gd name="connsiteX85" fmla="*/ 3194265 w 5375716"/>
                  <a:gd name="connsiteY85" fmla="*/ 4554545 h 6716567"/>
                  <a:gd name="connsiteX86" fmla="*/ 3197110 w 5375716"/>
                  <a:gd name="connsiteY86" fmla="*/ 4552805 h 6716567"/>
                  <a:gd name="connsiteX87" fmla="*/ 3389232 w 5375716"/>
                  <a:gd name="connsiteY87" fmla="*/ 4451677 h 6716567"/>
                  <a:gd name="connsiteX88" fmla="*/ 3562294 w 5375716"/>
                  <a:gd name="connsiteY88" fmla="*/ 4338567 h 6716567"/>
                  <a:gd name="connsiteX89" fmla="*/ 3821169 w 5375716"/>
                  <a:gd name="connsiteY89" fmla="*/ 4138529 h 6716567"/>
                  <a:gd name="connsiteX90" fmla="*/ 4165886 w 5375716"/>
                  <a:gd name="connsiteY90" fmla="*/ 3693882 h 6716567"/>
                  <a:gd name="connsiteX91" fmla="*/ 4549216 w 5375716"/>
                  <a:gd name="connsiteY91" fmla="*/ 3237466 h 6716567"/>
                  <a:gd name="connsiteX92" fmla="*/ 4562573 w 5375716"/>
                  <a:gd name="connsiteY92" fmla="*/ 3209403 h 6716567"/>
                  <a:gd name="connsiteX93" fmla="*/ 4583563 w 5375716"/>
                  <a:gd name="connsiteY93" fmla="*/ 3175121 h 6716567"/>
                  <a:gd name="connsiteX94" fmla="*/ 4610881 w 5375716"/>
                  <a:gd name="connsiteY94" fmla="*/ 3135771 h 6716567"/>
                  <a:gd name="connsiteX95" fmla="*/ 4643222 w 5375716"/>
                  <a:gd name="connsiteY95" fmla="*/ 3092503 h 6716567"/>
                  <a:gd name="connsiteX96" fmla="*/ 4679280 w 5375716"/>
                  <a:gd name="connsiteY96" fmla="*/ 3046467 h 6716567"/>
                  <a:gd name="connsiteX97" fmla="*/ 4717750 w 5375716"/>
                  <a:gd name="connsiteY97" fmla="*/ 2998813 h 6716567"/>
                  <a:gd name="connsiteX98" fmla="*/ 4757328 w 5375716"/>
                  <a:gd name="connsiteY98" fmla="*/ 2950692 h 6716567"/>
                  <a:gd name="connsiteX99" fmla="*/ 4834585 w 5375716"/>
                  <a:gd name="connsiteY99" fmla="*/ 2857647 h 6716567"/>
                  <a:gd name="connsiteX100" fmla="*/ 4866386 w 5375716"/>
                  <a:gd name="connsiteY100" fmla="*/ 2818114 h 6716567"/>
                  <a:gd name="connsiteX101" fmla="*/ 4895667 w 5375716"/>
                  <a:gd name="connsiteY101" fmla="*/ 2778926 h 6716567"/>
                  <a:gd name="connsiteX102" fmla="*/ 4922081 w 5375716"/>
                  <a:gd name="connsiteY102" fmla="*/ 2739443 h 6716567"/>
                  <a:gd name="connsiteX103" fmla="*/ 4945279 w 5375716"/>
                  <a:gd name="connsiteY103" fmla="*/ 2699029 h 6716567"/>
                  <a:gd name="connsiteX104" fmla="*/ 4964914 w 5375716"/>
                  <a:gd name="connsiteY104" fmla="*/ 2657044 h 6716567"/>
                  <a:gd name="connsiteX105" fmla="*/ 4980636 w 5375716"/>
                  <a:gd name="connsiteY105" fmla="*/ 2612851 h 6716567"/>
                  <a:gd name="connsiteX106" fmla="*/ 4992099 w 5375716"/>
                  <a:gd name="connsiteY106" fmla="*/ 2565812 h 6716567"/>
                  <a:gd name="connsiteX107" fmla="*/ 4998954 w 5375716"/>
                  <a:gd name="connsiteY107" fmla="*/ 2515288 h 6716567"/>
                  <a:gd name="connsiteX108" fmla="*/ 5000854 w 5375716"/>
                  <a:gd name="connsiteY108" fmla="*/ 2460641 h 6716567"/>
                  <a:gd name="connsiteX109" fmla="*/ 4997450 w 5375716"/>
                  <a:gd name="connsiteY109" fmla="*/ 2401234 h 6716567"/>
                  <a:gd name="connsiteX110" fmla="*/ 4993757 w 5375716"/>
                  <a:gd name="connsiteY110" fmla="*/ 2349134 h 6716567"/>
                  <a:gd name="connsiteX111" fmla="*/ 4994000 w 5375716"/>
                  <a:gd name="connsiteY111" fmla="*/ 2304509 h 6716567"/>
                  <a:gd name="connsiteX112" fmla="*/ 4998492 w 5375716"/>
                  <a:gd name="connsiteY112" fmla="*/ 2265741 h 6716567"/>
                  <a:gd name="connsiteX113" fmla="*/ 5021473 w 5375716"/>
                  <a:gd name="connsiteY113" fmla="*/ 2199293 h 6716567"/>
                  <a:gd name="connsiteX114" fmla="*/ 5065206 w 5375716"/>
                  <a:gd name="connsiteY114" fmla="*/ 2136835 h 6716567"/>
                  <a:gd name="connsiteX115" fmla="*/ 5095637 w 5375716"/>
                  <a:gd name="connsiteY115" fmla="*/ 2103053 h 6716567"/>
                  <a:gd name="connsiteX116" fmla="*/ 5132195 w 5375716"/>
                  <a:gd name="connsiteY116" fmla="*/ 2065410 h 6716567"/>
                  <a:gd name="connsiteX117" fmla="*/ 5224945 w 5375716"/>
                  <a:gd name="connsiteY117" fmla="*/ 1972063 h 6716567"/>
                  <a:gd name="connsiteX118" fmla="*/ 5257279 w 5375716"/>
                  <a:gd name="connsiteY118" fmla="*/ 1935449 h 6716567"/>
                  <a:gd name="connsiteX119" fmla="*/ 5285432 w 5375716"/>
                  <a:gd name="connsiteY119" fmla="*/ 1896218 h 6716567"/>
                  <a:gd name="connsiteX120" fmla="*/ 5309528 w 5375716"/>
                  <a:gd name="connsiteY120" fmla="*/ 1854725 h 6716567"/>
                  <a:gd name="connsiteX121" fmla="*/ 5329688 w 5375716"/>
                  <a:gd name="connsiteY121" fmla="*/ 1811321 h 6716567"/>
                  <a:gd name="connsiteX122" fmla="*/ 5346033 w 5375716"/>
                  <a:gd name="connsiteY122" fmla="*/ 1766359 h 6716567"/>
                  <a:gd name="connsiteX123" fmla="*/ 5358687 w 5375716"/>
                  <a:gd name="connsiteY123" fmla="*/ 1720193 h 6716567"/>
                  <a:gd name="connsiteX124" fmla="*/ 5367771 w 5375716"/>
                  <a:gd name="connsiteY124" fmla="*/ 1673174 h 6716567"/>
                  <a:gd name="connsiteX125" fmla="*/ 5373407 w 5375716"/>
                  <a:gd name="connsiteY125" fmla="*/ 1625657 h 6716567"/>
                  <a:gd name="connsiteX126" fmla="*/ 5375717 w 5375716"/>
                  <a:gd name="connsiteY126" fmla="*/ 1577994 h 6716567"/>
                  <a:gd name="connsiteX127" fmla="*/ 5374823 w 5375716"/>
                  <a:gd name="connsiteY127" fmla="*/ 1530537 h 6716567"/>
                  <a:gd name="connsiteX128" fmla="*/ 5370848 w 5375716"/>
                  <a:gd name="connsiteY128" fmla="*/ 1483639 h 6716567"/>
                  <a:gd name="connsiteX129" fmla="*/ 5363913 w 5375716"/>
                  <a:gd name="connsiteY129" fmla="*/ 1437654 h 6716567"/>
                  <a:gd name="connsiteX130" fmla="*/ 5354141 w 5375716"/>
                  <a:gd name="connsiteY130" fmla="*/ 1392934 h 6716567"/>
                  <a:gd name="connsiteX131" fmla="*/ 5341653 w 5375716"/>
                  <a:gd name="connsiteY131" fmla="*/ 1349832 h 6716567"/>
                  <a:gd name="connsiteX132" fmla="*/ 5326572 w 5375716"/>
                  <a:gd name="connsiteY132" fmla="*/ 1308700 h 6716567"/>
                  <a:gd name="connsiteX133" fmla="*/ 5309019 w 5375716"/>
                  <a:gd name="connsiteY133" fmla="*/ 1269893 h 6716567"/>
                  <a:gd name="connsiteX134" fmla="*/ 5289118 w 5375716"/>
                  <a:gd name="connsiteY134" fmla="*/ 1233761 h 6716567"/>
                  <a:gd name="connsiteX135" fmla="*/ 5258744 w 5375716"/>
                  <a:gd name="connsiteY135" fmla="*/ 1183145 h 6716567"/>
                  <a:gd name="connsiteX136" fmla="*/ 5232740 w 5375716"/>
                  <a:gd name="connsiteY136" fmla="*/ 1137436 h 6716567"/>
                  <a:gd name="connsiteX137" fmla="*/ 5211295 w 5375716"/>
                  <a:gd name="connsiteY137" fmla="*/ 1095237 h 6716567"/>
                  <a:gd name="connsiteX138" fmla="*/ 5194600 w 5375716"/>
                  <a:gd name="connsiteY138" fmla="*/ 1055145 h 6716567"/>
                  <a:gd name="connsiteX139" fmla="*/ 5182844 w 5375716"/>
                  <a:gd name="connsiteY139" fmla="*/ 1015763 h 6716567"/>
                  <a:gd name="connsiteX140" fmla="*/ 5176216 w 5375716"/>
                  <a:gd name="connsiteY140" fmla="*/ 975689 h 6716567"/>
                  <a:gd name="connsiteX141" fmla="*/ 5174907 w 5375716"/>
                  <a:gd name="connsiteY141" fmla="*/ 933524 h 6716567"/>
                  <a:gd name="connsiteX142" fmla="*/ 5179106 w 5375716"/>
                  <a:gd name="connsiteY142" fmla="*/ 887869 h 6716567"/>
                  <a:gd name="connsiteX143" fmla="*/ 5189002 w 5375716"/>
                  <a:gd name="connsiteY143" fmla="*/ 837322 h 6716567"/>
                  <a:gd name="connsiteX144" fmla="*/ 5204786 w 5375716"/>
                  <a:gd name="connsiteY144" fmla="*/ 780485 h 6716567"/>
                  <a:gd name="connsiteX145" fmla="*/ 5226646 w 5375716"/>
                  <a:gd name="connsiteY145" fmla="*/ 715957 h 6716567"/>
                  <a:gd name="connsiteX146" fmla="*/ 5243528 w 5375716"/>
                  <a:gd name="connsiteY146" fmla="*/ 661914 h 6716567"/>
                  <a:gd name="connsiteX147" fmla="*/ 5255215 w 5375716"/>
                  <a:gd name="connsiteY147" fmla="*/ 608052 h 6716567"/>
                  <a:gd name="connsiteX148" fmla="*/ 5262029 w 5375716"/>
                  <a:gd name="connsiteY148" fmla="*/ 554657 h 6716567"/>
                  <a:gd name="connsiteX149" fmla="*/ 5264294 w 5375716"/>
                  <a:gd name="connsiteY149" fmla="*/ 502018 h 6716567"/>
                  <a:gd name="connsiteX150" fmla="*/ 5262330 w 5375716"/>
                  <a:gd name="connsiteY150" fmla="*/ 450423 h 6716567"/>
                  <a:gd name="connsiteX151" fmla="*/ 5256461 w 5375716"/>
                  <a:gd name="connsiteY151" fmla="*/ 400158 h 6716567"/>
                  <a:gd name="connsiteX152" fmla="*/ 5247008 w 5375716"/>
                  <a:gd name="connsiteY152" fmla="*/ 351513 h 6716567"/>
                  <a:gd name="connsiteX153" fmla="*/ 5234293 w 5375716"/>
                  <a:gd name="connsiteY153" fmla="*/ 304774 h 6716567"/>
                  <a:gd name="connsiteX154" fmla="*/ 5218639 w 5375716"/>
                  <a:gd name="connsiteY154" fmla="*/ 260230 h 6716567"/>
                  <a:gd name="connsiteX155" fmla="*/ 5200369 w 5375716"/>
                  <a:gd name="connsiteY155" fmla="*/ 218168 h 6716567"/>
                  <a:gd name="connsiteX156" fmla="*/ 5179803 w 5375716"/>
                  <a:gd name="connsiteY156" fmla="*/ 178877 h 6716567"/>
                  <a:gd name="connsiteX157" fmla="*/ 5157265 w 5375716"/>
                  <a:gd name="connsiteY157" fmla="*/ 142643 h 6716567"/>
                  <a:gd name="connsiteX158" fmla="*/ 5133076 w 5375716"/>
                  <a:gd name="connsiteY158" fmla="*/ 109755 h 6716567"/>
                  <a:gd name="connsiteX159" fmla="*/ 5107559 w 5375716"/>
                  <a:gd name="connsiteY159" fmla="*/ 80500 h 6716567"/>
                  <a:gd name="connsiteX160" fmla="*/ 5048107 w 5375716"/>
                  <a:gd name="connsiteY160" fmla="*/ 39780 h 6716567"/>
                  <a:gd name="connsiteX161" fmla="*/ 4990684 w 5375716"/>
                  <a:gd name="connsiteY161" fmla="*/ 13631 h 6716567"/>
                  <a:gd name="connsiteX162" fmla="*/ 4934996 w 5375716"/>
                  <a:gd name="connsiteY162" fmla="*/ 1263 h 6716567"/>
                  <a:gd name="connsiteX163" fmla="*/ 4907711 w 5375716"/>
                  <a:gd name="connsiteY163" fmla="*/ 0 h 6716567"/>
                  <a:gd name="connsiteX0" fmla="*/ 4907711 w 5375716"/>
                  <a:gd name="connsiteY0" fmla="*/ 0 h 6716567"/>
                  <a:gd name="connsiteX1" fmla="*/ 4854073 w 5375716"/>
                  <a:gd name="connsiteY1" fmla="*/ 6819 h 6716567"/>
                  <a:gd name="connsiteX2" fmla="*/ 4801433 w 5375716"/>
                  <a:gd name="connsiteY2" fmla="*/ 25443 h 6716567"/>
                  <a:gd name="connsiteX3" fmla="*/ 4749497 w 5375716"/>
                  <a:gd name="connsiteY3" fmla="*/ 55080 h 6716567"/>
                  <a:gd name="connsiteX4" fmla="*/ 4697969 w 5375716"/>
                  <a:gd name="connsiteY4" fmla="*/ 94940 h 6716567"/>
                  <a:gd name="connsiteX5" fmla="*/ 4646555 w 5375716"/>
                  <a:gd name="connsiteY5" fmla="*/ 144231 h 6716567"/>
                  <a:gd name="connsiteX6" fmla="*/ 4594961 w 5375716"/>
                  <a:gd name="connsiteY6" fmla="*/ 202164 h 6716567"/>
                  <a:gd name="connsiteX7" fmla="*/ 4569004 w 5375716"/>
                  <a:gd name="connsiteY7" fmla="*/ 234124 h 6716567"/>
                  <a:gd name="connsiteX8" fmla="*/ 4542891 w 5375716"/>
                  <a:gd name="connsiteY8" fmla="*/ 267948 h 6716567"/>
                  <a:gd name="connsiteX9" fmla="*/ 4516586 w 5375716"/>
                  <a:gd name="connsiteY9" fmla="*/ 303537 h 6716567"/>
                  <a:gd name="connsiteX10" fmla="*/ 4490052 w 5375716"/>
                  <a:gd name="connsiteY10" fmla="*/ 340792 h 6716567"/>
                  <a:gd name="connsiteX11" fmla="*/ 4463251 w 5375716"/>
                  <a:gd name="connsiteY11" fmla="*/ 379615 h 6716567"/>
                  <a:gd name="connsiteX12" fmla="*/ 4436147 w 5375716"/>
                  <a:gd name="connsiteY12" fmla="*/ 419906 h 6716567"/>
                  <a:gd name="connsiteX13" fmla="*/ 4408704 w 5375716"/>
                  <a:gd name="connsiteY13" fmla="*/ 461567 h 6716567"/>
                  <a:gd name="connsiteX14" fmla="*/ 4380883 w 5375716"/>
                  <a:gd name="connsiteY14" fmla="*/ 504498 h 6716567"/>
                  <a:gd name="connsiteX15" fmla="*/ 4352649 w 5375716"/>
                  <a:gd name="connsiteY15" fmla="*/ 548602 h 6716567"/>
                  <a:gd name="connsiteX16" fmla="*/ 4234842 w 5375716"/>
                  <a:gd name="connsiteY16" fmla="*/ 734762 h 6716567"/>
                  <a:gd name="connsiteX17" fmla="*/ 4172500 w 5375716"/>
                  <a:gd name="connsiteY17" fmla="*/ 832305 h 6716567"/>
                  <a:gd name="connsiteX18" fmla="*/ 4140340 w 5375716"/>
                  <a:gd name="connsiteY18" fmla="*/ 881847 h 6716567"/>
                  <a:gd name="connsiteX19" fmla="*/ 4107471 w 5375716"/>
                  <a:gd name="connsiteY19" fmla="*/ 931770 h 6716567"/>
                  <a:gd name="connsiteX20" fmla="*/ 4073858 w 5375716"/>
                  <a:gd name="connsiteY20" fmla="*/ 981975 h 6716567"/>
                  <a:gd name="connsiteX21" fmla="*/ 4039463 w 5375716"/>
                  <a:gd name="connsiteY21" fmla="*/ 1032365 h 6716567"/>
                  <a:gd name="connsiteX22" fmla="*/ 3999528 w 5375716"/>
                  <a:gd name="connsiteY22" fmla="*/ 1085431 h 6716567"/>
                  <a:gd name="connsiteX23" fmla="*/ 3949861 w 5375716"/>
                  <a:gd name="connsiteY23" fmla="*/ 1143534 h 6716567"/>
                  <a:gd name="connsiteX24" fmla="*/ 3921692 w 5375716"/>
                  <a:gd name="connsiteY24" fmla="*/ 1174319 h 6716567"/>
                  <a:gd name="connsiteX25" fmla="*/ 3891467 w 5375716"/>
                  <a:gd name="connsiteY25" fmla="*/ 1206177 h 6716567"/>
                  <a:gd name="connsiteX26" fmla="*/ 3859311 w 5375716"/>
                  <a:gd name="connsiteY26" fmla="*/ 1239046 h 6716567"/>
                  <a:gd name="connsiteX27" fmla="*/ 3825350 w 5375716"/>
                  <a:gd name="connsiteY27" fmla="*/ 1272863 h 6716567"/>
                  <a:gd name="connsiteX28" fmla="*/ 3789710 w 5375716"/>
                  <a:gd name="connsiteY28" fmla="*/ 1307568 h 6716567"/>
                  <a:gd name="connsiteX29" fmla="*/ 3752516 w 5375716"/>
                  <a:gd name="connsiteY29" fmla="*/ 1343098 h 6716567"/>
                  <a:gd name="connsiteX30" fmla="*/ 3713893 w 5375716"/>
                  <a:gd name="connsiteY30" fmla="*/ 1379390 h 6716567"/>
                  <a:gd name="connsiteX31" fmla="*/ 3673967 w 5375716"/>
                  <a:gd name="connsiteY31" fmla="*/ 1416383 h 6716567"/>
                  <a:gd name="connsiteX32" fmla="*/ 3632865 w 5375716"/>
                  <a:gd name="connsiteY32" fmla="*/ 1454015 h 6716567"/>
                  <a:gd name="connsiteX33" fmla="*/ 3547630 w 5375716"/>
                  <a:gd name="connsiteY33" fmla="*/ 1530947 h 6716567"/>
                  <a:gd name="connsiteX34" fmla="*/ 3459193 w 5375716"/>
                  <a:gd name="connsiteY34" fmla="*/ 1609689 h 6716567"/>
                  <a:gd name="connsiteX35" fmla="*/ 3230685 w 5375716"/>
                  <a:gd name="connsiteY35" fmla="*/ 1811210 h 6716567"/>
                  <a:gd name="connsiteX36" fmla="*/ 3093518 w 5375716"/>
                  <a:gd name="connsiteY36" fmla="*/ 1932840 h 6716567"/>
                  <a:gd name="connsiteX37" fmla="*/ 3004140 w 5375716"/>
                  <a:gd name="connsiteY37" fmla="*/ 2013192 h 6716567"/>
                  <a:gd name="connsiteX38" fmla="*/ 2960448 w 5375716"/>
                  <a:gd name="connsiteY38" fmla="*/ 2052961 h 6716567"/>
                  <a:gd name="connsiteX39" fmla="*/ 2917588 w 5375716"/>
                  <a:gd name="connsiteY39" fmla="*/ 2092377 h 6716567"/>
                  <a:gd name="connsiteX40" fmla="*/ 2875685 w 5375716"/>
                  <a:gd name="connsiteY40" fmla="*/ 2131376 h 6716567"/>
                  <a:gd name="connsiteX41" fmla="*/ 2834866 w 5375716"/>
                  <a:gd name="connsiteY41" fmla="*/ 2169898 h 6716567"/>
                  <a:gd name="connsiteX42" fmla="*/ 2795255 w 5375716"/>
                  <a:gd name="connsiteY42" fmla="*/ 2207880 h 6716567"/>
                  <a:gd name="connsiteX43" fmla="*/ 2756979 w 5375716"/>
                  <a:gd name="connsiteY43" fmla="*/ 2245260 h 6716567"/>
                  <a:gd name="connsiteX44" fmla="*/ 2720162 w 5375716"/>
                  <a:gd name="connsiteY44" fmla="*/ 2281976 h 6716567"/>
                  <a:gd name="connsiteX45" fmla="*/ 2684931 w 5375716"/>
                  <a:gd name="connsiteY45" fmla="*/ 2317966 h 6716567"/>
                  <a:gd name="connsiteX46" fmla="*/ 2651411 w 5375716"/>
                  <a:gd name="connsiteY46" fmla="*/ 2353168 h 6716567"/>
                  <a:gd name="connsiteX47" fmla="*/ 2619727 w 5375716"/>
                  <a:gd name="connsiteY47" fmla="*/ 2387520 h 6716567"/>
                  <a:gd name="connsiteX48" fmla="*/ 2590006 w 5375716"/>
                  <a:gd name="connsiteY48" fmla="*/ 2420960 h 6716567"/>
                  <a:gd name="connsiteX49" fmla="*/ 2562372 w 5375716"/>
                  <a:gd name="connsiteY49" fmla="*/ 2453425 h 6716567"/>
                  <a:gd name="connsiteX50" fmla="*/ 2536951 w 5375716"/>
                  <a:gd name="connsiteY50" fmla="*/ 2484855 h 6716567"/>
                  <a:gd name="connsiteX51" fmla="*/ 2513870 w 5375716"/>
                  <a:gd name="connsiteY51" fmla="*/ 2515186 h 6716567"/>
                  <a:gd name="connsiteX52" fmla="*/ 2475226 w 5375716"/>
                  <a:gd name="connsiteY52" fmla="*/ 2572307 h 6716567"/>
                  <a:gd name="connsiteX53" fmla="*/ 2447444 w 5375716"/>
                  <a:gd name="connsiteY53" fmla="*/ 2624290 h 6716567"/>
                  <a:gd name="connsiteX54" fmla="*/ 2431529 w 5375716"/>
                  <a:gd name="connsiteY54" fmla="*/ 2670639 h 6716567"/>
                  <a:gd name="connsiteX55" fmla="*/ 2193582 w 5375716"/>
                  <a:gd name="connsiteY55" fmla="*/ 3726454 h 6716567"/>
                  <a:gd name="connsiteX56" fmla="*/ 2189366 w 5375716"/>
                  <a:gd name="connsiteY56" fmla="*/ 3741074 h 6716567"/>
                  <a:gd name="connsiteX57" fmla="*/ 2163528 w 5375716"/>
                  <a:gd name="connsiteY57" fmla="*/ 3794371 h 6716567"/>
                  <a:gd name="connsiteX58" fmla="*/ 2135921 w 5375716"/>
                  <a:gd name="connsiteY58" fmla="*/ 3837299 h 6716567"/>
                  <a:gd name="connsiteX59" fmla="*/ 2100575 w 5375716"/>
                  <a:gd name="connsiteY59" fmla="*/ 3885708 h 6716567"/>
                  <a:gd name="connsiteX60" fmla="*/ 2057978 w 5375716"/>
                  <a:gd name="connsiteY60" fmla="*/ 3939226 h 6716567"/>
                  <a:gd name="connsiteX61" fmla="*/ 2008616 w 5375716"/>
                  <a:gd name="connsiteY61" fmla="*/ 3997479 h 6716567"/>
                  <a:gd name="connsiteX62" fmla="*/ 1981551 w 5375716"/>
                  <a:gd name="connsiteY62" fmla="*/ 4028265 h 6716567"/>
                  <a:gd name="connsiteX63" fmla="*/ 1952977 w 5375716"/>
                  <a:gd name="connsiteY63" fmla="*/ 4060094 h 6716567"/>
                  <a:gd name="connsiteX64" fmla="*/ 1922955 w 5375716"/>
                  <a:gd name="connsiteY64" fmla="*/ 4092921 h 6716567"/>
                  <a:gd name="connsiteX65" fmla="*/ 1891546 w 5375716"/>
                  <a:gd name="connsiteY65" fmla="*/ 4126699 h 6716567"/>
                  <a:gd name="connsiteX66" fmla="*/ 1858811 w 5375716"/>
                  <a:gd name="connsiteY66" fmla="*/ 4161381 h 6716567"/>
                  <a:gd name="connsiteX67" fmla="*/ 1824811 w 5375716"/>
                  <a:gd name="connsiteY67" fmla="*/ 4196920 h 6716567"/>
                  <a:gd name="connsiteX68" fmla="*/ 1789607 w 5375716"/>
                  <a:gd name="connsiteY68" fmla="*/ 4233271 h 6716567"/>
                  <a:gd name="connsiteX69" fmla="*/ 0 w 5375716"/>
                  <a:gd name="connsiteY69" fmla="*/ 5901570 h 6716567"/>
                  <a:gd name="connsiteX70" fmla="*/ 24444 w 5375716"/>
                  <a:gd name="connsiteY70" fmla="*/ 5936569 h 6716567"/>
                  <a:gd name="connsiteX71" fmla="*/ 49850 w 5375716"/>
                  <a:gd name="connsiteY71" fmla="*/ 5971855 h 6716567"/>
                  <a:gd name="connsiteX72" fmla="*/ 103682 w 5375716"/>
                  <a:gd name="connsiteY72" fmla="*/ 6043264 h 6716567"/>
                  <a:gd name="connsiteX73" fmla="*/ 173531 w 5375716"/>
                  <a:gd name="connsiteY73" fmla="*/ 6128320 h 6716567"/>
                  <a:gd name="connsiteX74" fmla="*/ 208754 w 5375716"/>
                  <a:gd name="connsiteY74" fmla="*/ 6167518 h 6716567"/>
                  <a:gd name="connsiteX75" fmla="*/ 244139 w 5375716"/>
                  <a:gd name="connsiteY75" fmla="*/ 6204560 h 6716567"/>
                  <a:gd name="connsiteX76" fmla="*/ 351002 w 5375716"/>
                  <a:gd name="connsiteY76" fmla="*/ 6303220 h 6716567"/>
                  <a:gd name="connsiteX77" fmla="*/ 394631 w 5375716"/>
                  <a:gd name="connsiteY77" fmla="*/ 6338244 h 6716567"/>
                  <a:gd name="connsiteX78" fmla="*/ 474106 w 5375716"/>
                  <a:gd name="connsiteY78" fmla="*/ 6394526 h 6716567"/>
                  <a:gd name="connsiteX79" fmla="*/ 910272 w 5375716"/>
                  <a:gd name="connsiteY79" fmla="*/ 6649560 h 6716567"/>
                  <a:gd name="connsiteX80" fmla="*/ 1191082 w 5375716"/>
                  <a:gd name="connsiteY80" fmla="*/ 6716566 h 6716567"/>
                  <a:gd name="connsiteX81" fmla="*/ 1471282 w 5375716"/>
                  <a:gd name="connsiteY81" fmla="*/ 6600365 h 6716567"/>
                  <a:gd name="connsiteX82" fmla="*/ 1880336 w 5375716"/>
                  <a:gd name="connsiteY82" fmla="*/ 6289606 h 6716567"/>
                  <a:gd name="connsiteX83" fmla="*/ 2041707 w 5375716"/>
                  <a:gd name="connsiteY83" fmla="*/ 6043374 h 6716567"/>
                  <a:gd name="connsiteX84" fmla="*/ 3194265 w 5375716"/>
                  <a:gd name="connsiteY84" fmla="*/ 4554545 h 6716567"/>
                  <a:gd name="connsiteX85" fmla="*/ 3197110 w 5375716"/>
                  <a:gd name="connsiteY85" fmla="*/ 4552805 h 6716567"/>
                  <a:gd name="connsiteX86" fmla="*/ 3389232 w 5375716"/>
                  <a:gd name="connsiteY86" fmla="*/ 4451677 h 6716567"/>
                  <a:gd name="connsiteX87" fmla="*/ 3562294 w 5375716"/>
                  <a:gd name="connsiteY87" fmla="*/ 4338567 h 6716567"/>
                  <a:gd name="connsiteX88" fmla="*/ 3821169 w 5375716"/>
                  <a:gd name="connsiteY88" fmla="*/ 4138529 h 6716567"/>
                  <a:gd name="connsiteX89" fmla="*/ 4165886 w 5375716"/>
                  <a:gd name="connsiteY89" fmla="*/ 3693882 h 6716567"/>
                  <a:gd name="connsiteX90" fmla="*/ 4549216 w 5375716"/>
                  <a:gd name="connsiteY90" fmla="*/ 3237466 h 6716567"/>
                  <a:gd name="connsiteX91" fmla="*/ 4562573 w 5375716"/>
                  <a:gd name="connsiteY91" fmla="*/ 3209403 h 6716567"/>
                  <a:gd name="connsiteX92" fmla="*/ 4583563 w 5375716"/>
                  <a:gd name="connsiteY92" fmla="*/ 3175121 h 6716567"/>
                  <a:gd name="connsiteX93" fmla="*/ 4610881 w 5375716"/>
                  <a:gd name="connsiteY93" fmla="*/ 3135771 h 6716567"/>
                  <a:gd name="connsiteX94" fmla="*/ 4643222 w 5375716"/>
                  <a:gd name="connsiteY94" fmla="*/ 3092503 h 6716567"/>
                  <a:gd name="connsiteX95" fmla="*/ 4679280 w 5375716"/>
                  <a:gd name="connsiteY95" fmla="*/ 3046467 h 6716567"/>
                  <a:gd name="connsiteX96" fmla="*/ 4717750 w 5375716"/>
                  <a:gd name="connsiteY96" fmla="*/ 2998813 h 6716567"/>
                  <a:gd name="connsiteX97" fmla="*/ 4757328 w 5375716"/>
                  <a:gd name="connsiteY97" fmla="*/ 2950692 h 6716567"/>
                  <a:gd name="connsiteX98" fmla="*/ 4834585 w 5375716"/>
                  <a:gd name="connsiteY98" fmla="*/ 2857647 h 6716567"/>
                  <a:gd name="connsiteX99" fmla="*/ 4866386 w 5375716"/>
                  <a:gd name="connsiteY99" fmla="*/ 2818114 h 6716567"/>
                  <a:gd name="connsiteX100" fmla="*/ 4895667 w 5375716"/>
                  <a:gd name="connsiteY100" fmla="*/ 2778926 h 6716567"/>
                  <a:gd name="connsiteX101" fmla="*/ 4922081 w 5375716"/>
                  <a:gd name="connsiteY101" fmla="*/ 2739443 h 6716567"/>
                  <a:gd name="connsiteX102" fmla="*/ 4945279 w 5375716"/>
                  <a:gd name="connsiteY102" fmla="*/ 2699029 h 6716567"/>
                  <a:gd name="connsiteX103" fmla="*/ 4964914 w 5375716"/>
                  <a:gd name="connsiteY103" fmla="*/ 2657044 h 6716567"/>
                  <a:gd name="connsiteX104" fmla="*/ 4980636 w 5375716"/>
                  <a:gd name="connsiteY104" fmla="*/ 2612851 h 6716567"/>
                  <a:gd name="connsiteX105" fmla="*/ 4992099 w 5375716"/>
                  <a:gd name="connsiteY105" fmla="*/ 2565812 h 6716567"/>
                  <a:gd name="connsiteX106" fmla="*/ 4998954 w 5375716"/>
                  <a:gd name="connsiteY106" fmla="*/ 2515288 h 6716567"/>
                  <a:gd name="connsiteX107" fmla="*/ 5000854 w 5375716"/>
                  <a:gd name="connsiteY107" fmla="*/ 2460641 h 6716567"/>
                  <a:gd name="connsiteX108" fmla="*/ 4997450 w 5375716"/>
                  <a:gd name="connsiteY108" fmla="*/ 2401234 h 6716567"/>
                  <a:gd name="connsiteX109" fmla="*/ 4993757 w 5375716"/>
                  <a:gd name="connsiteY109" fmla="*/ 2349134 h 6716567"/>
                  <a:gd name="connsiteX110" fmla="*/ 4994000 w 5375716"/>
                  <a:gd name="connsiteY110" fmla="*/ 2304509 h 6716567"/>
                  <a:gd name="connsiteX111" fmla="*/ 4998492 w 5375716"/>
                  <a:gd name="connsiteY111" fmla="*/ 2265741 h 6716567"/>
                  <a:gd name="connsiteX112" fmla="*/ 5021473 w 5375716"/>
                  <a:gd name="connsiteY112" fmla="*/ 2199293 h 6716567"/>
                  <a:gd name="connsiteX113" fmla="*/ 5065206 w 5375716"/>
                  <a:gd name="connsiteY113" fmla="*/ 2136835 h 6716567"/>
                  <a:gd name="connsiteX114" fmla="*/ 5095637 w 5375716"/>
                  <a:gd name="connsiteY114" fmla="*/ 2103053 h 6716567"/>
                  <a:gd name="connsiteX115" fmla="*/ 5132195 w 5375716"/>
                  <a:gd name="connsiteY115" fmla="*/ 2065410 h 6716567"/>
                  <a:gd name="connsiteX116" fmla="*/ 5224945 w 5375716"/>
                  <a:gd name="connsiteY116" fmla="*/ 1972063 h 6716567"/>
                  <a:gd name="connsiteX117" fmla="*/ 5257279 w 5375716"/>
                  <a:gd name="connsiteY117" fmla="*/ 1935449 h 6716567"/>
                  <a:gd name="connsiteX118" fmla="*/ 5285432 w 5375716"/>
                  <a:gd name="connsiteY118" fmla="*/ 1896218 h 6716567"/>
                  <a:gd name="connsiteX119" fmla="*/ 5309528 w 5375716"/>
                  <a:gd name="connsiteY119" fmla="*/ 1854725 h 6716567"/>
                  <a:gd name="connsiteX120" fmla="*/ 5329688 w 5375716"/>
                  <a:gd name="connsiteY120" fmla="*/ 1811321 h 6716567"/>
                  <a:gd name="connsiteX121" fmla="*/ 5346033 w 5375716"/>
                  <a:gd name="connsiteY121" fmla="*/ 1766359 h 6716567"/>
                  <a:gd name="connsiteX122" fmla="*/ 5358687 w 5375716"/>
                  <a:gd name="connsiteY122" fmla="*/ 1720193 h 6716567"/>
                  <a:gd name="connsiteX123" fmla="*/ 5367771 w 5375716"/>
                  <a:gd name="connsiteY123" fmla="*/ 1673174 h 6716567"/>
                  <a:gd name="connsiteX124" fmla="*/ 5373407 w 5375716"/>
                  <a:gd name="connsiteY124" fmla="*/ 1625657 h 6716567"/>
                  <a:gd name="connsiteX125" fmla="*/ 5375717 w 5375716"/>
                  <a:gd name="connsiteY125" fmla="*/ 1577994 h 6716567"/>
                  <a:gd name="connsiteX126" fmla="*/ 5374823 w 5375716"/>
                  <a:gd name="connsiteY126" fmla="*/ 1530537 h 6716567"/>
                  <a:gd name="connsiteX127" fmla="*/ 5370848 w 5375716"/>
                  <a:gd name="connsiteY127" fmla="*/ 1483639 h 6716567"/>
                  <a:gd name="connsiteX128" fmla="*/ 5363913 w 5375716"/>
                  <a:gd name="connsiteY128" fmla="*/ 1437654 h 6716567"/>
                  <a:gd name="connsiteX129" fmla="*/ 5354141 w 5375716"/>
                  <a:gd name="connsiteY129" fmla="*/ 1392934 h 6716567"/>
                  <a:gd name="connsiteX130" fmla="*/ 5341653 w 5375716"/>
                  <a:gd name="connsiteY130" fmla="*/ 1349832 h 6716567"/>
                  <a:gd name="connsiteX131" fmla="*/ 5326572 w 5375716"/>
                  <a:gd name="connsiteY131" fmla="*/ 1308700 h 6716567"/>
                  <a:gd name="connsiteX132" fmla="*/ 5309019 w 5375716"/>
                  <a:gd name="connsiteY132" fmla="*/ 1269893 h 6716567"/>
                  <a:gd name="connsiteX133" fmla="*/ 5289118 w 5375716"/>
                  <a:gd name="connsiteY133" fmla="*/ 1233761 h 6716567"/>
                  <a:gd name="connsiteX134" fmla="*/ 5258744 w 5375716"/>
                  <a:gd name="connsiteY134" fmla="*/ 1183145 h 6716567"/>
                  <a:gd name="connsiteX135" fmla="*/ 5232740 w 5375716"/>
                  <a:gd name="connsiteY135" fmla="*/ 1137436 h 6716567"/>
                  <a:gd name="connsiteX136" fmla="*/ 5211295 w 5375716"/>
                  <a:gd name="connsiteY136" fmla="*/ 1095237 h 6716567"/>
                  <a:gd name="connsiteX137" fmla="*/ 5194600 w 5375716"/>
                  <a:gd name="connsiteY137" fmla="*/ 1055145 h 6716567"/>
                  <a:gd name="connsiteX138" fmla="*/ 5182844 w 5375716"/>
                  <a:gd name="connsiteY138" fmla="*/ 1015763 h 6716567"/>
                  <a:gd name="connsiteX139" fmla="*/ 5176216 w 5375716"/>
                  <a:gd name="connsiteY139" fmla="*/ 975689 h 6716567"/>
                  <a:gd name="connsiteX140" fmla="*/ 5174907 w 5375716"/>
                  <a:gd name="connsiteY140" fmla="*/ 933524 h 6716567"/>
                  <a:gd name="connsiteX141" fmla="*/ 5179106 w 5375716"/>
                  <a:gd name="connsiteY141" fmla="*/ 887869 h 6716567"/>
                  <a:gd name="connsiteX142" fmla="*/ 5189002 w 5375716"/>
                  <a:gd name="connsiteY142" fmla="*/ 837322 h 6716567"/>
                  <a:gd name="connsiteX143" fmla="*/ 5204786 w 5375716"/>
                  <a:gd name="connsiteY143" fmla="*/ 780485 h 6716567"/>
                  <a:gd name="connsiteX144" fmla="*/ 5226646 w 5375716"/>
                  <a:gd name="connsiteY144" fmla="*/ 715957 h 6716567"/>
                  <a:gd name="connsiteX145" fmla="*/ 5243528 w 5375716"/>
                  <a:gd name="connsiteY145" fmla="*/ 661914 h 6716567"/>
                  <a:gd name="connsiteX146" fmla="*/ 5255215 w 5375716"/>
                  <a:gd name="connsiteY146" fmla="*/ 608052 h 6716567"/>
                  <a:gd name="connsiteX147" fmla="*/ 5262029 w 5375716"/>
                  <a:gd name="connsiteY147" fmla="*/ 554657 h 6716567"/>
                  <a:gd name="connsiteX148" fmla="*/ 5264294 w 5375716"/>
                  <a:gd name="connsiteY148" fmla="*/ 502018 h 6716567"/>
                  <a:gd name="connsiteX149" fmla="*/ 5262330 w 5375716"/>
                  <a:gd name="connsiteY149" fmla="*/ 450423 h 6716567"/>
                  <a:gd name="connsiteX150" fmla="*/ 5256461 w 5375716"/>
                  <a:gd name="connsiteY150" fmla="*/ 400158 h 6716567"/>
                  <a:gd name="connsiteX151" fmla="*/ 5247008 w 5375716"/>
                  <a:gd name="connsiteY151" fmla="*/ 351513 h 6716567"/>
                  <a:gd name="connsiteX152" fmla="*/ 5234293 w 5375716"/>
                  <a:gd name="connsiteY152" fmla="*/ 304774 h 6716567"/>
                  <a:gd name="connsiteX153" fmla="*/ 5218639 w 5375716"/>
                  <a:gd name="connsiteY153" fmla="*/ 260230 h 6716567"/>
                  <a:gd name="connsiteX154" fmla="*/ 5200369 w 5375716"/>
                  <a:gd name="connsiteY154" fmla="*/ 218168 h 6716567"/>
                  <a:gd name="connsiteX155" fmla="*/ 5179803 w 5375716"/>
                  <a:gd name="connsiteY155" fmla="*/ 178877 h 6716567"/>
                  <a:gd name="connsiteX156" fmla="*/ 5157265 w 5375716"/>
                  <a:gd name="connsiteY156" fmla="*/ 142643 h 6716567"/>
                  <a:gd name="connsiteX157" fmla="*/ 5133076 w 5375716"/>
                  <a:gd name="connsiteY157" fmla="*/ 109755 h 6716567"/>
                  <a:gd name="connsiteX158" fmla="*/ 5107559 w 5375716"/>
                  <a:gd name="connsiteY158" fmla="*/ 80500 h 6716567"/>
                  <a:gd name="connsiteX159" fmla="*/ 5048107 w 5375716"/>
                  <a:gd name="connsiteY159" fmla="*/ 39780 h 6716567"/>
                  <a:gd name="connsiteX160" fmla="*/ 4990684 w 5375716"/>
                  <a:gd name="connsiteY160" fmla="*/ 13631 h 6716567"/>
                  <a:gd name="connsiteX161" fmla="*/ 4934996 w 5375716"/>
                  <a:gd name="connsiteY161" fmla="*/ 1263 h 6716567"/>
                  <a:gd name="connsiteX162" fmla="*/ 4907711 w 5375716"/>
                  <a:gd name="connsiteY162" fmla="*/ 0 h 6716567"/>
                  <a:gd name="connsiteX0" fmla="*/ 4907711 w 5375716"/>
                  <a:gd name="connsiteY0" fmla="*/ 0 h 6716567"/>
                  <a:gd name="connsiteX1" fmla="*/ 4854073 w 5375716"/>
                  <a:gd name="connsiteY1" fmla="*/ 6819 h 6716567"/>
                  <a:gd name="connsiteX2" fmla="*/ 4801433 w 5375716"/>
                  <a:gd name="connsiteY2" fmla="*/ 25443 h 6716567"/>
                  <a:gd name="connsiteX3" fmla="*/ 4749497 w 5375716"/>
                  <a:gd name="connsiteY3" fmla="*/ 55080 h 6716567"/>
                  <a:gd name="connsiteX4" fmla="*/ 4697969 w 5375716"/>
                  <a:gd name="connsiteY4" fmla="*/ 94940 h 6716567"/>
                  <a:gd name="connsiteX5" fmla="*/ 4646555 w 5375716"/>
                  <a:gd name="connsiteY5" fmla="*/ 144231 h 6716567"/>
                  <a:gd name="connsiteX6" fmla="*/ 4594961 w 5375716"/>
                  <a:gd name="connsiteY6" fmla="*/ 202164 h 6716567"/>
                  <a:gd name="connsiteX7" fmla="*/ 4569004 w 5375716"/>
                  <a:gd name="connsiteY7" fmla="*/ 234124 h 6716567"/>
                  <a:gd name="connsiteX8" fmla="*/ 4542891 w 5375716"/>
                  <a:gd name="connsiteY8" fmla="*/ 267948 h 6716567"/>
                  <a:gd name="connsiteX9" fmla="*/ 4516586 w 5375716"/>
                  <a:gd name="connsiteY9" fmla="*/ 303537 h 6716567"/>
                  <a:gd name="connsiteX10" fmla="*/ 4490052 w 5375716"/>
                  <a:gd name="connsiteY10" fmla="*/ 340792 h 6716567"/>
                  <a:gd name="connsiteX11" fmla="*/ 4463251 w 5375716"/>
                  <a:gd name="connsiteY11" fmla="*/ 379615 h 6716567"/>
                  <a:gd name="connsiteX12" fmla="*/ 4436147 w 5375716"/>
                  <a:gd name="connsiteY12" fmla="*/ 419906 h 6716567"/>
                  <a:gd name="connsiteX13" fmla="*/ 4408704 w 5375716"/>
                  <a:gd name="connsiteY13" fmla="*/ 461567 h 6716567"/>
                  <a:gd name="connsiteX14" fmla="*/ 4380883 w 5375716"/>
                  <a:gd name="connsiteY14" fmla="*/ 504498 h 6716567"/>
                  <a:gd name="connsiteX15" fmla="*/ 4352649 w 5375716"/>
                  <a:gd name="connsiteY15" fmla="*/ 548602 h 6716567"/>
                  <a:gd name="connsiteX16" fmla="*/ 4234842 w 5375716"/>
                  <a:gd name="connsiteY16" fmla="*/ 734762 h 6716567"/>
                  <a:gd name="connsiteX17" fmla="*/ 4172500 w 5375716"/>
                  <a:gd name="connsiteY17" fmla="*/ 832305 h 6716567"/>
                  <a:gd name="connsiteX18" fmla="*/ 4140340 w 5375716"/>
                  <a:gd name="connsiteY18" fmla="*/ 881847 h 6716567"/>
                  <a:gd name="connsiteX19" fmla="*/ 4107471 w 5375716"/>
                  <a:gd name="connsiteY19" fmla="*/ 931770 h 6716567"/>
                  <a:gd name="connsiteX20" fmla="*/ 4073858 w 5375716"/>
                  <a:gd name="connsiteY20" fmla="*/ 981975 h 6716567"/>
                  <a:gd name="connsiteX21" fmla="*/ 4039463 w 5375716"/>
                  <a:gd name="connsiteY21" fmla="*/ 1032365 h 6716567"/>
                  <a:gd name="connsiteX22" fmla="*/ 3999528 w 5375716"/>
                  <a:gd name="connsiteY22" fmla="*/ 1085431 h 6716567"/>
                  <a:gd name="connsiteX23" fmla="*/ 3949861 w 5375716"/>
                  <a:gd name="connsiteY23" fmla="*/ 1143534 h 6716567"/>
                  <a:gd name="connsiteX24" fmla="*/ 3921692 w 5375716"/>
                  <a:gd name="connsiteY24" fmla="*/ 1174319 h 6716567"/>
                  <a:gd name="connsiteX25" fmla="*/ 3891467 w 5375716"/>
                  <a:gd name="connsiteY25" fmla="*/ 1206177 h 6716567"/>
                  <a:gd name="connsiteX26" fmla="*/ 3859311 w 5375716"/>
                  <a:gd name="connsiteY26" fmla="*/ 1239046 h 6716567"/>
                  <a:gd name="connsiteX27" fmla="*/ 3825350 w 5375716"/>
                  <a:gd name="connsiteY27" fmla="*/ 1272863 h 6716567"/>
                  <a:gd name="connsiteX28" fmla="*/ 3789710 w 5375716"/>
                  <a:gd name="connsiteY28" fmla="*/ 1307568 h 6716567"/>
                  <a:gd name="connsiteX29" fmla="*/ 3752516 w 5375716"/>
                  <a:gd name="connsiteY29" fmla="*/ 1343098 h 6716567"/>
                  <a:gd name="connsiteX30" fmla="*/ 3713893 w 5375716"/>
                  <a:gd name="connsiteY30" fmla="*/ 1379390 h 6716567"/>
                  <a:gd name="connsiteX31" fmla="*/ 3673967 w 5375716"/>
                  <a:gd name="connsiteY31" fmla="*/ 1416383 h 6716567"/>
                  <a:gd name="connsiteX32" fmla="*/ 3632865 w 5375716"/>
                  <a:gd name="connsiteY32" fmla="*/ 1454015 h 6716567"/>
                  <a:gd name="connsiteX33" fmla="*/ 3547630 w 5375716"/>
                  <a:gd name="connsiteY33" fmla="*/ 1530947 h 6716567"/>
                  <a:gd name="connsiteX34" fmla="*/ 3459193 w 5375716"/>
                  <a:gd name="connsiteY34" fmla="*/ 1609689 h 6716567"/>
                  <a:gd name="connsiteX35" fmla="*/ 3230685 w 5375716"/>
                  <a:gd name="connsiteY35" fmla="*/ 1811210 h 6716567"/>
                  <a:gd name="connsiteX36" fmla="*/ 3093518 w 5375716"/>
                  <a:gd name="connsiteY36" fmla="*/ 1932840 h 6716567"/>
                  <a:gd name="connsiteX37" fmla="*/ 3004140 w 5375716"/>
                  <a:gd name="connsiteY37" fmla="*/ 2013192 h 6716567"/>
                  <a:gd name="connsiteX38" fmla="*/ 2960448 w 5375716"/>
                  <a:gd name="connsiteY38" fmla="*/ 2052961 h 6716567"/>
                  <a:gd name="connsiteX39" fmla="*/ 2917588 w 5375716"/>
                  <a:gd name="connsiteY39" fmla="*/ 2092377 h 6716567"/>
                  <a:gd name="connsiteX40" fmla="*/ 2875685 w 5375716"/>
                  <a:gd name="connsiteY40" fmla="*/ 2131376 h 6716567"/>
                  <a:gd name="connsiteX41" fmla="*/ 2834866 w 5375716"/>
                  <a:gd name="connsiteY41" fmla="*/ 2169898 h 6716567"/>
                  <a:gd name="connsiteX42" fmla="*/ 2795255 w 5375716"/>
                  <a:gd name="connsiteY42" fmla="*/ 2207880 h 6716567"/>
                  <a:gd name="connsiteX43" fmla="*/ 2756979 w 5375716"/>
                  <a:gd name="connsiteY43" fmla="*/ 2245260 h 6716567"/>
                  <a:gd name="connsiteX44" fmla="*/ 2720162 w 5375716"/>
                  <a:gd name="connsiteY44" fmla="*/ 2281976 h 6716567"/>
                  <a:gd name="connsiteX45" fmla="*/ 2684931 w 5375716"/>
                  <a:gd name="connsiteY45" fmla="*/ 2317966 h 6716567"/>
                  <a:gd name="connsiteX46" fmla="*/ 2651411 w 5375716"/>
                  <a:gd name="connsiteY46" fmla="*/ 2353168 h 6716567"/>
                  <a:gd name="connsiteX47" fmla="*/ 2619727 w 5375716"/>
                  <a:gd name="connsiteY47" fmla="*/ 2387520 h 6716567"/>
                  <a:gd name="connsiteX48" fmla="*/ 2590006 w 5375716"/>
                  <a:gd name="connsiteY48" fmla="*/ 2420960 h 6716567"/>
                  <a:gd name="connsiteX49" fmla="*/ 2562372 w 5375716"/>
                  <a:gd name="connsiteY49" fmla="*/ 2453425 h 6716567"/>
                  <a:gd name="connsiteX50" fmla="*/ 2536951 w 5375716"/>
                  <a:gd name="connsiteY50" fmla="*/ 2484855 h 6716567"/>
                  <a:gd name="connsiteX51" fmla="*/ 2513870 w 5375716"/>
                  <a:gd name="connsiteY51" fmla="*/ 2515186 h 6716567"/>
                  <a:gd name="connsiteX52" fmla="*/ 2475226 w 5375716"/>
                  <a:gd name="connsiteY52" fmla="*/ 2572307 h 6716567"/>
                  <a:gd name="connsiteX53" fmla="*/ 2447444 w 5375716"/>
                  <a:gd name="connsiteY53" fmla="*/ 2624290 h 6716567"/>
                  <a:gd name="connsiteX54" fmla="*/ 2431529 w 5375716"/>
                  <a:gd name="connsiteY54" fmla="*/ 2670639 h 6716567"/>
                  <a:gd name="connsiteX55" fmla="*/ 2193582 w 5375716"/>
                  <a:gd name="connsiteY55" fmla="*/ 3726454 h 6716567"/>
                  <a:gd name="connsiteX56" fmla="*/ 2189366 w 5375716"/>
                  <a:gd name="connsiteY56" fmla="*/ 3741074 h 6716567"/>
                  <a:gd name="connsiteX57" fmla="*/ 2163528 w 5375716"/>
                  <a:gd name="connsiteY57" fmla="*/ 3794371 h 6716567"/>
                  <a:gd name="connsiteX58" fmla="*/ 2135921 w 5375716"/>
                  <a:gd name="connsiteY58" fmla="*/ 3837299 h 6716567"/>
                  <a:gd name="connsiteX59" fmla="*/ 2100575 w 5375716"/>
                  <a:gd name="connsiteY59" fmla="*/ 3885708 h 6716567"/>
                  <a:gd name="connsiteX60" fmla="*/ 2057978 w 5375716"/>
                  <a:gd name="connsiteY60" fmla="*/ 3939226 h 6716567"/>
                  <a:gd name="connsiteX61" fmla="*/ 2008616 w 5375716"/>
                  <a:gd name="connsiteY61" fmla="*/ 3997479 h 6716567"/>
                  <a:gd name="connsiteX62" fmla="*/ 1981551 w 5375716"/>
                  <a:gd name="connsiteY62" fmla="*/ 4028265 h 6716567"/>
                  <a:gd name="connsiteX63" fmla="*/ 1952977 w 5375716"/>
                  <a:gd name="connsiteY63" fmla="*/ 4060094 h 6716567"/>
                  <a:gd name="connsiteX64" fmla="*/ 1922955 w 5375716"/>
                  <a:gd name="connsiteY64" fmla="*/ 4092921 h 6716567"/>
                  <a:gd name="connsiteX65" fmla="*/ 1891546 w 5375716"/>
                  <a:gd name="connsiteY65" fmla="*/ 4126699 h 6716567"/>
                  <a:gd name="connsiteX66" fmla="*/ 1858811 w 5375716"/>
                  <a:gd name="connsiteY66" fmla="*/ 4161381 h 6716567"/>
                  <a:gd name="connsiteX67" fmla="*/ 1824811 w 5375716"/>
                  <a:gd name="connsiteY67" fmla="*/ 4196920 h 6716567"/>
                  <a:gd name="connsiteX68" fmla="*/ 1789607 w 5375716"/>
                  <a:gd name="connsiteY68" fmla="*/ 4233271 h 6716567"/>
                  <a:gd name="connsiteX69" fmla="*/ 0 w 5375716"/>
                  <a:gd name="connsiteY69" fmla="*/ 5901570 h 6716567"/>
                  <a:gd name="connsiteX70" fmla="*/ 24444 w 5375716"/>
                  <a:gd name="connsiteY70" fmla="*/ 5936569 h 6716567"/>
                  <a:gd name="connsiteX71" fmla="*/ 49850 w 5375716"/>
                  <a:gd name="connsiteY71" fmla="*/ 5971855 h 6716567"/>
                  <a:gd name="connsiteX72" fmla="*/ 103682 w 5375716"/>
                  <a:gd name="connsiteY72" fmla="*/ 6043264 h 6716567"/>
                  <a:gd name="connsiteX73" fmla="*/ 173531 w 5375716"/>
                  <a:gd name="connsiteY73" fmla="*/ 6128320 h 6716567"/>
                  <a:gd name="connsiteX74" fmla="*/ 208754 w 5375716"/>
                  <a:gd name="connsiteY74" fmla="*/ 6167518 h 6716567"/>
                  <a:gd name="connsiteX75" fmla="*/ 244139 w 5375716"/>
                  <a:gd name="connsiteY75" fmla="*/ 6204560 h 6716567"/>
                  <a:gd name="connsiteX76" fmla="*/ 351002 w 5375716"/>
                  <a:gd name="connsiteY76" fmla="*/ 6303220 h 6716567"/>
                  <a:gd name="connsiteX77" fmla="*/ 394631 w 5375716"/>
                  <a:gd name="connsiteY77" fmla="*/ 6338244 h 6716567"/>
                  <a:gd name="connsiteX78" fmla="*/ 474106 w 5375716"/>
                  <a:gd name="connsiteY78" fmla="*/ 6394526 h 6716567"/>
                  <a:gd name="connsiteX79" fmla="*/ 910272 w 5375716"/>
                  <a:gd name="connsiteY79" fmla="*/ 6649560 h 6716567"/>
                  <a:gd name="connsiteX80" fmla="*/ 1191082 w 5375716"/>
                  <a:gd name="connsiteY80" fmla="*/ 6716566 h 6716567"/>
                  <a:gd name="connsiteX81" fmla="*/ 1471282 w 5375716"/>
                  <a:gd name="connsiteY81" fmla="*/ 6600365 h 6716567"/>
                  <a:gd name="connsiteX82" fmla="*/ 1880336 w 5375716"/>
                  <a:gd name="connsiteY82" fmla="*/ 6289606 h 6716567"/>
                  <a:gd name="connsiteX83" fmla="*/ 3194265 w 5375716"/>
                  <a:gd name="connsiteY83" fmla="*/ 4554545 h 6716567"/>
                  <a:gd name="connsiteX84" fmla="*/ 3197110 w 5375716"/>
                  <a:gd name="connsiteY84" fmla="*/ 4552805 h 6716567"/>
                  <a:gd name="connsiteX85" fmla="*/ 3389232 w 5375716"/>
                  <a:gd name="connsiteY85" fmla="*/ 4451677 h 6716567"/>
                  <a:gd name="connsiteX86" fmla="*/ 3562294 w 5375716"/>
                  <a:gd name="connsiteY86" fmla="*/ 4338567 h 6716567"/>
                  <a:gd name="connsiteX87" fmla="*/ 3821169 w 5375716"/>
                  <a:gd name="connsiteY87" fmla="*/ 4138529 h 6716567"/>
                  <a:gd name="connsiteX88" fmla="*/ 4165886 w 5375716"/>
                  <a:gd name="connsiteY88" fmla="*/ 3693882 h 6716567"/>
                  <a:gd name="connsiteX89" fmla="*/ 4549216 w 5375716"/>
                  <a:gd name="connsiteY89" fmla="*/ 3237466 h 6716567"/>
                  <a:gd name="connsiteX90" fmla="*/ 4562573 w 5375716"/>
                  <a:gd name="connsiteY90" fmla="*/ 3209403 h 6716567"/>
                  <a:gd name="connsiteX91" fmla="*/ 4583563 w 5375716"/>
                  <a:gd name="connsiteY91" fmla="*/ 3175121 h 6716567"/>
                  <a:gd name="connsiteX92" fmla="*/ 4610881 w 5375716"/>
                  <a:gd name="connsiteY92" fmla="*/ 3135771 h 6716567"/>
                  <a:gd name="connsiteX93" fmla="*/ 4643222 w 5375716"/>
                  <a:gd name="connsiteY93" fmla="*/ 3092503 h 6716567"/>
                  <a:gd name="connsiteX94" fmla="*/ 4679280 w 5375716"/>
                  <a:gd name="connsiteY94" fmla="*/ 3046467 h 6716567"/>
                  <a:gd name="connsiteX95" fmla="*/ 4717750 w 5375716"/>
                  <a:gd name="connsiteY95" fmla="*/ 2998813 h 6716567"/>
                  <a:gd name="connsiteX96" fmla="*/ 4757328 w 5375716"/>
                  <a:gd name="connsiteY96" fmla="*/ 2950692 h 6716567"/>
                  <a:gd name="connsiteX97" fmla="*/ 4834585 w 5375716"/>
                  <a:gd name="connsiteY97" fmla="*/ 2857647 h 6716567"/>
                  <a:gd name="connsiteX98" fmla="*/ 4866386 w 5375716"/>
                  <a:gd name="connsiteY98" fmla="*/ 2818114 h 6716567"/>
                  <a:gd name="connsiteX99" fmla="*/ 4895667 w 5375716"/>
                  <a:gd name="connsiteY99" fmla="*/ 2778926 h 6716567"/>
                  <a:gd name="connsiteX100" fmla="*/ 4922081 w 5375716"/>
                  <a:gd name="connsiteY100" fmla="*/ 2739443 h 6716567"/>
                  <a:gd name="connsiteX101" fmla="*/ 4945279 w 5375716"/>
                  <a:gd name="connsiteY101" fmla="*/ 2699029 h 6716567"/>
                  <a:gd name="connsiteX102" fmla="*/ 4964914 w 5375716"/>
                  <a:gd name="connsiteY102" fmla="*/ 2657044 h 6716567"/>
                  <a:gd name="connsiteX103" fmla="*/ 4980636 w 5375716"/>
                  <a:gd name="connsiteY103" fmla="*/ 2612851 h 6716567"/>
                  <a:gd name="connsiteX104" fmla="*/ 4992099 w 5375716"/>
                  <a:gd name="connsiteY104" fmla="*/ 2565812 h 6716567"/>
                  <a:gd name="connsiteX105" fmla="*/ 4998954 w 5375716"/>
                  <a:gd name="connsiteY105" fmla="*/ 2515288 h 6716567"/>
                  <a:gd name="connsiteX106" fmla="*/ 5000854 w 5375716"/>
                  <a:gd name="connsiteY106" fmla="*/ 2460641 h 6716567"/>
                  <a:gd name="connsiteX107" fmla="*/ 4997450 w 5375716"/>
                  <a:gd name="connsiteY107" fmla="*/ 2401234 h 6716567"/>
                  <a:gd name="connsiteX108" fmla="*/ 4993757 w 5375716"/>
                  <a:gd name="connsiteY108" fmla="*/ 2349134 h 6716567"/>
                  <a:gd name="connsiteX109" fmla="*/ 4994000 w 5375716"/>
                  <a:gd name="connsiteY109" fmla="*/ 2304509 h 6716567"/>
                  <a:gd name="connsiteX110" fmla="*/ 4998492 w 5375716"/>
                  <a:gd name="connsiteY110" fmla="*/ 2265741 h 6716567"/>
                  <a:gd name="connsiteX111" fmla="*/ 5021473 w 5375716"/>
                  <a:gd name="connsiteY111" fmla="*/ 2199293 h 6716567"/>
                  <a:gd name="connsiteX112" fmla="*/ 5065206 w 5375716"/>
                  <a:gd name="connsiteY112" fmla="*/ 2136835 h 6716567"/>
                  <a:gd name="connsiteX113" fmla="*/ 5095637 w 5375716"/>
                  <a:gd name="connsiteY113" fmla="*/ 2103053 h 6716567"/>
                  <a:gd name="connsiteX114" fmla="*/ 5132195 w 5375716"/>
                  <a:gd name="connsiteY114" fmla="*/ 2065410 h 6716567"/>
                  <a:gd name="connsiteX115" fmla="*/ 5224945 w 5375716"/>
                  <a:gd name="connsiteY115" fmla="*/ 1972063 h 6716567"/>
                  <a:gd name="connsiteX116" fmla="*/ 5257279 w 5375716"/>
                  <a:gd name="connsiteY116" fmla="*/ 1935449 h 6716567"/>
                  <a:gd name="connsiteX117" fmla="*/ 5285432 w 5375716"/>
                  <a:gd name="connsiteY117" fmla="*/ 1896218 h 6716567"/>
                  <a:gd name="connsiteX118" fmla="*/ 5309528 w 5375716"/>
                  <a:gd name="connsiteY118" fmla="*/ 1854725 h 6716567"/>
                  <a:gd name="connsiteX119" fmla="*/ 5329688 w 5375716"/>
                  <a:gd name="connsiteY119" fmla="*/ 1811321 h 6716567"/>
                  <a:gd name="connsiteX120" fmla="*/ 5346033 w 5375716"/>
                  <a:gd name="connsiteY120" fmla="*/ 1766359 h 6716567"/>
                  <a:gd name="connsiteX121" fmla="*/ 5358687 w 5375716"/>
                  <a:gd name="connsiteY121" fmla="*/ 1720193 h 6716567"/>
                  <a:gd name="connsiteX122" fmla="*/ 5367771 w 5375716"/>
                  <a:gd name="connsiteY122" fmla="*/ 1673174 h 6716567"/>
                  <a:gd name="connsiteX123" fmla="*/ 5373407 w 5375716"/>
                  <a:gd name="connsiteY123" fmla="*/ 1625657 h 6716567"/>
                  <a:gd name="connsiteX124" fmla="*/ 5375717 w 5375716"/>
                  <a:gd name="connsiteY124" fmla="*/ 1577994 h 6716567"/>
                  <a:gd name="connsiteX125" fmla="*/ 5374823 w 5375716"/>
                  <a:gd name="connsiteY125" fmla="*/ 1530537 h 6716567"/>
                  <a:gd name="connsiteX126" fmla="*/ 5370848 w 5375716"/>
                  <a:gd name="connsiteY126" fmla="*/ 1483639 h 6716567"/>
                  <a:gd name="connsiteX127" fmla="*/ 5363913 w 5375716"/>
                  <a:gd name="connsiteY127" fmla="*/ 1437654 h 6716567"/>
                  <a:gd name="connsiteX128" fmla="*/ 5354141 w 5375716"/>
                  <a:gd name="connsiteY128" fmla="*/ 1392934 h 6716567"/>
                  <a:gd name="connsiteX129" fmla="*/ 5341653 w 5375716"/>
                  <a:gd name="connsiteY129" fmla="*/ 1349832 h 6716567"/>
                  <a:gd name="connsiteX130" fmla="*/ 5326572 w 5375716"/>
                  <a:gd name="connsiteY130" fmla="*/ 1308700 h 6716567"/>
                  <a:gd name="connsiteX131" fmla="*/ 5309019 w 5375716"/>
                  <a:gd name="connsiteY131" fmla="*/ 1269893 h 6716567"/>
                  <a:gd name="connsiteX132" fmla="*/ 5289118 w 5375716"/>
                  <a:gd name="connsiteY132" fmla="*/ 1233761 h 6716567"/>
                  <a:gd name="connsiteX133" fmla="*/ 5258744 w 5375716"/>
                  <a:gd name="connsiteY133" fmla="*/ 1183145 h 6716567"/>
                  <a:gd name="connsiteX134" fmla="*/ 5232740 w 5375716"/>
                  <a:gd name="connsiteY134" fmla="*/ 1137436 h 6716567"/>
                  <a:gd name="connsiteX135" fmla="*/ 5211295 w 5375716"/>
                  <a:gd name="connsiteY135" fmla="*/ 1095237 h 6716567"/>
                  <a:gd name="connsiteX136" fmla="*/ 5194600 w 5375716"/>
                  <a:gd name="connsiteY136" fmla="*/ 1055145 h 6716567"/>
                  <a:gd name="connsiteX137" fmla="*/ 5182844 w 5375716"/>
                  <a:gd name="connsiteY137" fmla="*/ 1015763 h 6716567"/>
                  <a:gd name="connsiteX138" fmla="*/ 5176216 w 5375716"/>
                  <a:gd name="connsiteY138" fmla="*/ 975689 h 6716567"/>
                  <a:gd name="connsiteX139" fmla="*/ 5174907 w 5375716"/>
                  <a:gd name="connsiteY139" fmla="*/ 933524 h 6716567"/>
                  <a:gd name="connsiteX140" fmla="*/ 5179106 w 5375716"/>
                  <a:gd name="connsiteY140" fmla="*/ 887869 h 6716567"/>
                  <a:gd name="connsiteX141" fmla="*/ 5189002 w 5375716"/>
                  <a:gd name="connsiteY141" fmla="*/ 837322 h 6716567"/>
                  <a:gd name="connsiteX142" fmla="*/ 5204786 w 5375716"/>
                  <a:gd name="connsiteY142" fmla="*/ 780485 h 6716567"/>
                  <a:gd name="connsiteX143" fmla="*/ 5226646 w 5375716"/>
                  <a:gd name="connsiteY143" fmla="*/ 715957 h 6716567"/>
                  <a:gd name="connsiteX144" fmla="*/ 5243528 w 5375716"/>
                  <a:gd name="connsiteY144" fmla="*/ 661914 h 6716567"/>
                  <a:gd name="connsiteX145" fmla="*/ 5255215 w 5375716"/>
                  <a:gd name="connsiteY145" fmla="*/ 608052 h 6716567"/>
                  <a:gd name="connsiteX146" fmla="*/ 5262029 w 5375716"/>
                  <a:gd name="connsiteY146" fmla="*/ 554657 h 6716567"/>
                  <a:gd name="connsiteX147" fmla="*/ 5264294 w 5375716"/>
                  <a:gd name="connsiteY147" fmla="*/ 502018 h 6716567"/>
                  <a:gd name="connsiteX148" fmla="*/ 5262330 w 5375716"/>
                  <a:gd name="connsiteY148" fmla="*/ 450423 h 6716567"/>
                  <a:gd name="connsiteX149" fmla="*/ 5256461 w 5375716"/>
                  <a:gd name="connsiteY149" fmla="*/ 400158 h 6716567"/>
                  <a:gd name="connsiteX150" fmla="*/ 5247008 w 5375716"/>
                  <a:gd name="connsiteY150" fmla="*/ 351513 h 6716567"/>
                  <a:gd name="connsiteX151" fmla="*/ 5234293 w 5375716"/>
                  <a:gd name="connsiteY151" fmla="*/ 304774 h 6716567"/>
                  <a:gd name="connsiteX152" fmla="*/ 5218639 w 5375716"/>
                  <a:gd name="connsiteY152" fmla="*/ 260230 h 6716567"/>
                  <a:gd name="connsiteX153" fmla="*/ 5200369 w 5375716"/>
                  <a:gd name="connsiteY153" fmla="*/ 218168 h 6716567"/>
                  <a:gd name="connsiteX154" fmla="*/ 5179803 w 5375716"/>
                  <a:gd name="connsiteY154" fmla="*/ 178877 h 6716567"/>
                  <a:gd name="connsiteX155" fmla="*/ 5157265 w 5375716"/>
                  <a:gd name="connsiteY155" fmla="*/ 142643 h 6716567"/>
                  <a:gd name="connsiteX156" fmla="*/ 5133076 w 5375716"/>
                  <a:gd name="connsiteY156" fmla="*/ 109755 h 6716567"/>
                  <a:gd name="connsiteX157" fmla="*/ 5107559 w 5375716"/>
                  <a:gd name="connsiteY157" fmla="*/ 80500 h 6716567"/>
                  <a:gd name="connsiteX158" fmla="*/ 5048107 w 5375716"/>
                  <a:gd name="connsiteY158" fmla="*/ 39780 h 6716567"/>
                  <a:gd name="connsiteX159" fmla="*/ 4990684 w 5375716"/>
                  <a:gd name="connsiteY159" fmla="*/ 13631 h 6716567"/>
                  <a:gd name="connsiteX160" fmla="*/ 4934996 w 5375716"/>
                  <a:gd name="connsiteY160" fmla="*/ 1263 h 6716567"/>
                  <a:gd name="connsiteX161" fmla="*/ 4907711 w 5375716"/>
                  <a:gd name="connsiteY161" fmla="*/ 0 h 6716567"/>
                  <a:gd name="connsiteX0" fmla="*/ 4907711 w 5375716"/>
                  <a:gd name="connsiteY0" fmla="*/ 0 h 6716567"/>
                  <a:gd name="connsiteX1" fmla="*/ 4854073 w 5375716"/>
                  <a:gd name="connsiteY1" fmla="*/ 6819 h 6716567"/>
                  <a:gd name="connsiteX2" fmla="*/ 4801433 w 5375716"/>
                  <a:gd name="connsiteY2" fmla="*/ 25443 h 6716567"/>
                  <a:gd name="connsiteX3" fmla="*/ 4749497 w 5375716"/>
                  <a:gd name="connsiteY3" fmla="*/ 55080 h 6716567"/>
                  <a:gd name="connsiteX4" fmla="*/ 4697969 w 5375716"/>
                  <a:gd name="connsiteY4" fmla="*/ 94940 h 6716567"/>
                  <a:gd name="connsiteX5" fmla="*/ 4646555 w 5375716"/>
                  <a:gd name="connsiteY5" fmla="*/ 144231 h 6716567"/>
                  <a:gd name="connsiteX6" fmla="*/ 4594961 w 5375716"/>
                  <a:gd name="connsiteY6" fmla="*/ 202164 h 6716567"/>
                  <a:gd name="connsiteX7" fmla="*/ 4569004 w 5375716"/>
                  <a:gd name="connsiteY7" fmla="*/ 234124 h 6716567"/>
                  <a:gd name="connsiteX8" fmla="*/ 4542891 w 5375716"/>
                  <a:gd name="connsiteY8" fmla="*/ 267948 h 6716567"/>
                  <a:gd name="connsiteX9" fmla="*/ 4516586 w 5375716"/>
                  <a:gd name="connsiteY9" fmla="*/ 303537 h 6716567"/>
                  <a:gd name="connsiteX10" fmla="*/ 4490052 w 5375716"/>
                  <a:gd name="connsiteY10" fmla="*/ 340792 h 6716567"/>
                  <a:gd name="connsiteX11" fmla="*/ 4463251 w 5375716"/>
                  <a:gd name="connsiteY11" fmla="*/ 379615 h 6716567"/>
                  <a:gd name="connsiteX12" fmla="*/ 4436147 w 5375716"/>
                  <a:gd name="connsiteY12" fmla="*/ 419906 h 6716567"/>
                  <a:gd name="connsiteX13" fmla="*/ 4408704 w 5375716"/>
                  <a:gd name="connsiteY13" fmla="*/ 461567 h 6716567"/>
                  <a:gd name="connsiteX14" fmla="*/ 4380883 w 5375716"/>
                  <a:gd name="connsiteY14" fmla="*/ 504498 h 6716567"/>
                  <a:gd name="connsiteX15" fmla="*/ 4352649 w 5375716"/>
                  <a:gd name="connsiteY15" fmla="*/ 548602 h 6716567"/>
                  <a:gd name="connsiteX16" fmla="*/ 4234842 w 5375716"/>
                  <a:gd name="connsiteY16" fmla="*/ 734762 h 6716567"/>
                  <a:gd name="connsiteX17" fmla="*/ 4172500 w 5375716"/>
                  <a:gd name="connsiteY17" fmla="*/ 832305 h 6716567"/>
                  <a:gd name="connsiteX18" fmla="*/ 4140340 w 5375716"/>
                  <a:gd name="connsiteY18" fmla="*/ 881847 h 6716567"/>
                  <a:gd name="connsiteX19" fmla="*/ 4107471 w 5375716"/>
                  <a:gd name="connsiteY19" fmla="*/ 931770 h 6716567"/>
                  <a:gd name="connsiteX20" fmla="*/ 4073858 w 5375716"/>
                  <a:gd name="connsiteY20" fmla="*/ 981975 h 6716567"/>
                  <a:gd name="connsiteX21" fmla="*/ 4039463 w 5375716"/>
                  <a:gd name="connsiteY21" fmla="*/ 1032365 h 6716567"/>
                  <a:gd name="connsiteX22" fmla="*/ 3999528 w 5375716"/>
                  <a:gd name="connsiteY22" fmla="*/ 1085431 h 6716567"/>
                  <a:gd name="connsiteX23" fmla="*/ 3949861 w 5375716"/>
                  <a:gd name="connsiteY23" fmla="*/ 1143534 h 6716567"/>
                  <a:gd name="connsiteX24" fmla="*/ 3921692 w 5375716"/>
                  <a:gd name="connsiteY24" fmla="*/ 1174319 h 6716567"/>
                  <a:gd name="connsiteX25" fmla="*/ 3891467 w 5375716"/>
                  <a:gd name="connsiteY25" fmla="*/ 1206177 h 6716567"/>
                  <a:gd name="connsiteX26" fmla="*/ 3859311 w 5375716"/>
                  <a:gd name="connsiteY26" fmla="*/ 1239046 h 6716567"/>
                  <a:gd name="connsiteX27" fmla="*/ 3825350 w 5375716"/>
                  <a:gd name="connsiteY27" fmla="*/ 1272863 h 6716567"/>
                  <a:gd name="connsiteX28" fmla="*/ 3789710 w 5375716"/>
                  <a:gd name="connsiteY28" fmla="*/ 1307568 h 6716567"/>
                  <a:gd name="connsiteX29" fmla="*/ 3752516 w 5375716"/>
                  <a:gd name="connsiteY29" fmla="*/ 1343098 h 6716567"/>
                  <a:gd name="connsiteX30" fmla="*/ 3713893 w 5375716"/>
                  <a:gd name="connsiteY30" fmla="*/ 1379390 h 6716567"/>
                  <a:gd name="connsiteX31" fmla="*/ 3673967 w 5375716"/>
                  <a:gd name="connsiteY31" fmla="*/ 1416383 h 6716567"/>
                  <a:gd name="connsiteX32" fmla="*/ 3632865 w 5375716"/>
                  <a:gd name="connsiteY32" fmla="*/ 1454015 h 6716567"/>
                  <a:gd name="connsiteX33" fmla="*/ 3547630 w 5375716"/>
                  <a:gd name="connsiteY33" fmla="*/ 1530947 h 6716567"/>
                  <a:gd name="connsiteX34" fmla="*/ 3459193 w 5375716"/>
                  <a:gd name="connsiteY34" fmla="*/ 1609689 h 6716567"/>
                  <a:gd name="connsiteX35" fmla="*/ 3230685 w 5375716"/>
                  <a:gd name="connsiteY35" fmla="*/ 1811210 h 6716567"/>
                  <a:gd name="connsiteX36" fmla="*/ 3093518 w 5375716"/>
                  <a:gd name="connsiteY36" fmla="*/ 1932840 h 6716567"/>
                  <a:gd name="connsiteX37" fmla="*/ 3004140 w 5375716"/>
                  <a:gd name="connsiteY37" fmla="*/ 2013192 h 6716567"/>
                  <a:gd name="connsiteX38" fmla="*/ 2960448 w 5375716"/>
                  <a:gd name="connsiteY38" fmla="*/ 2052961 h 6716567"/>
                  <a:gd name="connsiteX39" fmla="*/ 2917588 w 5375716"/>
                  <a:gd name="connsiteY39" fmla="*/ 2092377 h 6716567"/>
                  <a:gd name="connsiteX40" fmla="*/ 2875685 w 5375716"/>
                  <a:gd name="connsiteY40" fmla="*/ 2131376 h 6716567"/>
                  <a:gd name="connsiteX41" fmla="*/ 2834866 w 5375716"/>
                  <a:gd name="connsiteY41" fmla="*/ 2169898 h 6716567"/>
                  <a:gd name="connsiteX42" fmla="*/ 2795255 w 5375716"/>
                  <a:gd name="connsiteY42" fmla="*/ 2207880 h 6716567"/>
                  <a:gd name="connsiteX43" fmla="*/ 2756979 w 5375716"/>
                  <a:gd name="connsiteY43" fmla="*/ 2245260 h 6716567"/>
                  <a:gd name="connsiteX44" fmla="*/ 2720162 w 5375716"/>
                  <a:gd name="connsiteY44" fmla="*/ 2281976 h 6716567"/>
                  <a:gd name="connsiteX45" fmla="*/ 2684931 w 5375716"/>
                  <a:gd name="connsiteY45" fmla="*/ 2317966 h 6716567"/>
                  <a:gd name="connsiteX46" fmla="*/ 2651411 w 5375716"/>
                  <a:gd name="connsiteY46" fmla="*/ 2353168 h 6716567"/>
                  <a:gd name="connsiteX47" fmla="*/ 2619727 w 5375716"/>
                  <a:gd name="connsiteY47" fmla="*/ 2387520 h 6716567"/>
                  <a:gd name="connsiteX48" fmla="*/ 2590006 w 5375716"/>
                  <a:gd name="connsiteY48" fmla="*/ 2420960 h 6716567"/>
                  <a:gd name="connsiteX49" fmla="*/ 2562372 w 5375716"/>
                  <a:gd name="connsiteY49" fmla="*/ 2453425 h 6716567"/>
                  <a:gd name="connsiteX50" fmla="*/ 2536951 w 5375716"/>
                  <a:gd name="connsiteY50" fmla="*/ 2484855 h 6716567"/>
                  <a:gd name="connsiteX51" fmla="*/ 2513870 w 5375716"/>
                  <a:gd name="connsiteY51" fmla="*/ 2515186 h 6716567"/>
                  <a:gd name="connsiteX52" fmla="*/ 2475226 w 5375716"/>
                  <a:gd name="connsiteY52" fmla="*/ 2572307 h 6716567"/>
                  <a:gd name="connsiteX53" fmla="*/ 2447444 w 5375716"/>
                  <a:gd name="connsiteY53" fmla="*/ 2624290 h 6716567"/>
                  <a:gd name="connsiteX54" fmla="*/ 2431529 w 5375716"/>
                  <a:gd name="connsiteY54" fmla="*/ 2670639 h 6716567"/>
                  <a:gd name="connsiteX55" fmla="*/ 2193582 w 5375716"/>
                  <a:gd name="connsiteY55" fmla="*/ 3726454 h 6716567"/>
                  <a:gd name="connsiteX56" fmla="*/ 2189366 w 5375716"/>
                  <a:gd name="connsiteY56" fmla="*/ 3741074 h 6716567"/>
                  <a:gd name="connsiteX57" fmla="*/ 2163528 w 5375716"/>
                  <a:gd name="connsiteY57" fmla="*/ 3794371 h 6716567"/>
                  <a:gd name="connsiteX58" fmla="*/ 2135921 w 5375716"/>
                  <a:gd name="connsiteY58" fmla="*/ 3837299 h 6716567"/>
                  <a:gd name="connsiteX59" fmla="*/ 2100575 w 5375716"/>
                  <a:gd name="connsiteY59" fmla="*/ 3885708 h 6716567"/>
                  <a:gd name="connsiteX60" fmla="*/ 2057978 w 5375716"/>
                  <a:gd name="connsiteY60" fmla="*/ 3939226 h 6716567"/>
                  <a:gd name="connsiteX61" fmla="*/ 2008616 w 5375716"/>
                  <a:gd name="connsiteY61" fmla="*/ 3997479 h 6716567"/>
                  <a:gd name="connsiteX62" fmla="*/ 1981551 w 5375716"/>
                  <a:gd name="connsiteY62" fmla="*/ 4028265 h 6716567"/>
                  <a:gd name="connsiteX63" fmla="*/ 1952977 w 5375716"/>
                  <a:gd name="connsiteY63" fmla="*/ 4060094 h 6716567"/>
                  <a:gd name="connsiteX64" fmla="*/ 1922955 w 5375716"/>
                  <a:gd name="connsiteY64" fmla="*/ 4092921 h 6716567"/>
                  <a:gd name="connsiteX65" fmla="*/ 1891546 w 5375716"/>
                  <a:gd name="connsiteY65" fmla="*/ 4126699 h 6716567"/>
                  <a:gd name="connsiteX66" fmla="*/ 1858811 w 5375716"/>
                  <a:gd name="connsiteY66" fmla="*/ 4161381 h 6716567"/>
                  <a:gd name="connsiteX67" fmla="*/ 1824811 w 5375716"/>
                  <a:gd name="connsiteY67" fmla="*/ 4196920 h 6716567"/>
                  <a:gd name="connsiteX68" fmla="*/ 1789607 w 5375716"/>
                  <a:gd name="connsiteY68" fmla="*/ 4233271 h 6716567"/>
                  <a:gd name="connsiteX69" fmla="*/ 0 w 5375716"/>
                  <a:gd name="connsiteY69" fmla="*/ 5901570 h 6716567"/>
                  <a:gd name="connsiteX70" fmla="*/ 24444 w 5375716"/>
                  <a:gd name="connsiteY70" fmla="*/ 5936569 h 6716567"/>
                  <a:gd name="connsiteX71" fmla="*/ 49850 w 5375716"/>
                  <a:gd name="connsiteY71" fmla="*/ 5971855 h 6716567"/>
                  <a:gd name="connsiteX72" fmla="*/ 103682 w 5375716"/>
                  <a:gd name="connsiteY72" fmla="*/ 6043264 h 6716567"/>
                  <a:gd name="connsiteX73" fmla="*/ 173531 w 5375716"/>
                  <a:gd name="connsiteY73" fmla="*/ 6128320 h 6716567"/>
                  <a:gd name="connsiteX74" fmla="*/ 208754 w 5375716"/>
                  <a:gd name="connsiteY74" fmla="*/ 6167518 h 6716567"/>
                  <a:gd name="connsiteX75" fmla="*/ 244139 w 5375716"/>
                  <a:gd name="connsiteY75" fmla="*/ 6204560 h 6716567"/>
                  <a:gd name="connsiteX76" fmla="*/ 351002 w 5375716"/>
                  <a:gd name="connsiteY76" fmla="*/ 6303220 h 6716567"/>
                  <a:gd name="connsiteX77" fmla="*/ 394631 w 5375716"/>
                  <a:gd name="connsiteY77" fmla="*/ 6338244 h 6716567"/>
                  <a:gd name="connsiteX78" fmla="*/ 474106 w 5375716"/>
                  <a:gd name="connsiteY78" fmla="*/ 6394526 h 6716567"/>
                  <a:gd name="connsiteX79" fmla="*/ 910272 w 5375716"/>
                  <a:gd name="connsiteY79" fmla="*/ 6649560 h 6716567"/>
                  <a:gd name="connsiteX80" fmla="*/ 1191082 w 5375716"/>
                  <a:gd name="connsiteY80" fmla="*/ 6716566 h 6716567"/>
                  <a:gd name="connsiteX81" fmla="*/ 1471282 w 5375716"/>
                  <a:gd name="connsiteY81" fmla="*/ 6600365 h 6716567"/>
                  <a:gd name="connsiteX82" fmla="*/ 3194265 w 5375716"/>
                  <a:gd name="connsiteY82" fmla="*/ 4554545 h 6716567"/>
                  <a:gd name="connsiteX83" fmla="*/ 3197110 w 5375716"/>
                  <a:gd name="connsiteY83" fmla="*/ 4552805 h 6716567"/>
                  <a:gd name="connsiteX84" fmla="*/ 3389232 w 5375716"/>
                  <a:gd name="connsiteY84" fmla="*/ 4451677 h 6716567"/>
                  <a:gd name="connsiteX85" fmla="*/ 3562294 w 5375716"/>
                  <a:gd name="connsiteY85" fmla="*/ 4338567 h 6716567"/>
                  <a:gd name="connsiteX86" fmla="*/ 3821169 w 5375716"/>
                  <a:gd name="connsiteY86" fmla="*/ 4138529 h 6716567"/>
                  <a:gd name="connsiteX87" fmla="*/ 4165886 w 5375716"/>
                  <a:gd name="connsiteY87" fmla="*/ 3693882 h 6716567"/>
                  <a:gd name="connsiteX88" fmla="*/ 4549216 w 5375716"/>
                  <a:gd name="connsiteY88" fmla="*/ 3237466 h 6716567"/>
                  <a:gd name="connsiteX89" fmla="*/ 4562573 w 5375716"/>
                  <a:gd name="connsiteY89" fmla="*/ 3209403 h 6716567"/>
                  <a:gd name="connsiteX90" fmla="*/ 4583563 w 5375716"/>
                  <a:gd name="connsiteY90" fmla="*/ 3175121 h 6716567"/>
                  <a:gd name="connsiteX91" fmla="*/ 4610881 w 5375716"/>
                  <a:gd name="connsiteY91" fmla="*/ 3135771 h 6716567"/>
                  <a:gd name="connsiteX92" fmla="*/ 4643222 w 5375716"/>
                  <a:gd name="connsiteY92" fmla="*/ 3092503 h 6716567"/>
                  <a:gd name="connsiteX93" fmla="*/ 4679280 w 5375716"/>
                  <a:gd name="connsiteY93" fmla="*/ 3046467 h 6716567"/>
                  <a:gd name="connsiteX94" fmla="*/ 4717750 w 5375716"/>
                  <a:gd name="connsiteY94" fmla="*/ 2998813 h 6716567"/>
                  <a:gd name="connsiteX95" fmla="*/ 4757328 w 5375716"/>
                  <a:gd name="connsiteY95" fmla="*/ 2950692 h 6716567"/>
                  <a:gd name="connsiteX96" fmla="*/ 4834585 w 5375716"/>
                  <a:gd name="connsiteY96" fmla="*/ 2857647 h 6716567"/>
                  <a:gd name="connsiteX97" fmla="*/ 4866386 w 5375716"/>
                  <a:gd name="connsiteY97" fmla="*/ 2818114 h 6716567"/>
                  <a:gd name="connsiteX98" fmla="*/ 4895667 w 5375716"/>
                  <a:gd name="connsiteY98" fmla="*/ 2778926 h 6716567"/>
                  <a:gd name="connsiteX99" fmla="*/ 4922081 w 5375716"/>
                  <a:gd name="connsiteY99" fmla="*/ 2739443 h 6716567"/>
                  <a:gd name="connsiteX100" fmla="*/ 4945279 w 5375716"/>
                  <a:gd name="connsiteY100" fmla="*/ 2699029 h 6716567"/>
                  <a:gd name="connsiteX101" fmla="*/ 4964914 w 5375716"/>
                  <a:gd name="connsiteY101" fmla="*/ 2657044 h 6716567"/>
                  <a:gd name="connsiteX102" fmla="*/ 4980636 w 5375716"/>
                  <a:gd name="connsiteY102" fmla="*/ 2612851 h 6716567"/>
                  <a:gd name="connsiteX103" fmla="*/ 4992099 w 5375716"/>
                  <a:gd name="connsiteY103" fmla="*/ 2565812 h 6716567"/>
                  <a:gd name="connsiteX104" fmla="*/ 4998954 w 5375716"/>
                  <a:gd name="connsiteY104" fmla="*/ 2515288 h 6716567"/>
                  <a:gd name="connsiteX105" fmla="*/ 5000854 w 5375716"/>
                  <a:gd name="connsiteY105" fmla="*/ 2460641 h 6716567"/>
                  <a:gd name="connsiteX106" fmla="*/ 4997450 w 5375716"/>
                  <a:gd name="connsiteY106" fmla="*/ 2401234 h 6716567"/>
                  <a:gd name="connsiteX107" fmla="*/ 4993757 w 5375716"/>
                  <a:gd name="connsiteY107" fmla="*/ 2349134 h 6716567"/>
                  <a:gd name="connsiteX108" fmla="*/ 4994000 w 5375716"/>
                  <a:gd name="connsiteY108" fmla="*/ 2304509 h 6716567"/>
                  <a:gd name="connsiteX109" fmla="*/ 4998492 w 5375716"/>
                  <a:gd name="connsiteY109" fmla="*/ 2265741 h 6716567"/>
                  <a:gd name="connsiteX110" fmla="*/ 5021473 w 5375716"/>
                  <a:gd name="connsiteY110" fmla="*/ 2199293 h 6716567"/>
                  <a:gd name="connsiteX111" fmla="*/ 5065206 w 5375716"/>
                  <a:gd name="connsiteY111" fmla="*/ 2136835 h 6716567"/>
                  <a:gd name="connsiteX112" fmla="*/ 5095637 w 5375716"/>
                  <a:gd name="connsiteY112" fmla="*/ 2103053 h 6716567"/>
                  <a:gd name="connsiteX113" fmla="*/ 5132195 w 5375716"/>
                  <a:gd name="connsiteY113" fmla="*/ 2065410 h 6716567"/>
                  <a:gd name="connsiteX114" fmla="*/ 5224945 w 5375716"/>
                  <a:gd name="connsiteY114" fmla="*/ 1972063 h 6716567"/>
                  <a:gd name="connsiteX115" fmla="*/ 5257279 w 5375716"/>
                  <a:gd name="connsiteY115" fmla="*/ 1935449 h 6716567"/>
                  <a:gd name="connsiteX116" fmla="*/ 5285432 w 5375716"/>
                  <a:gd name="connsiteY116" fmla="*/ 1896218 h 6716567"/>
                  <a:gd name="connsiteX117" fmla="*/ 5309528 w 5375716"/>
                  <a:gd name="connsiteY117" fmla="*/ 1854725 h 6716567"/>
                  <a:gd name="connsiteX118" fmla="*/ 5329688 w 5375716"/>
                  <a:gd name="connsiteY118" fmla="*/ 1811321 h 6716567"/>
                  <a:gd name="connsiteX119" fmla="*/ 5346033 w 5375716"/>
                  <a:gd name="connsiteY119" fmla="*/ 1766359 h 6716567"/>
                  <a:gd name="connsiteX120" fmla="*/ 5358687 w 5375716"/>
                  <a:gd name="connsiteY120" fmla="*/ 1720193 h 6716567"/>
                  <a:gd name="connsiteX121" fmla="*/ 5367771 w 5375716"/>
                  <a:gd name="connsiteY121" fmla="*/ 1673174 h 6716567"/>
                  <a:gd name="connsiteX122" fmla="*/ 5373407 w 5375716"/>
                  <a:gd name="connsiteY122" fmla="*/ 1625657 h 6716567"/>
                  <a:gd name="connsiteX123" fmla="*/ 5375717 w 5375716"/>
                  <a:gd name="connsiteY123" fmla="*/ 1577994 h 6716567"/>
                  <a:gd name="connsiteX124" fmla="*/ 5374823 w 5375716"/>
                  <a:gd name="connsiteY124" fmla="*/ 1530537 h 6716567"/>
                  <a:gd name="connsiteX125" fmla="*/ 5370848 w 5375716"/>
                  <a:gd name="connsiteY125" fmla="*/ 1483639 h 6716567"/>
                  <a:gd name="connsiteX126" fmla="*/ 5363913 w 5375716"/>
                  <a:gd name="connsiteY126" fmla="*/ 1437654 h 6716567"/>
                  <a:gd name="connsiteX127" fmla="*/ 5354141 w 5375716"/>
                  <a:gd name="connsiteY127" fmla="*/ 1392934 h 6716567"/>
                  <a:gd name="connsiteX128" fmla="*/ 5341653 w 5375716"/>
                  <a:gd name="connsiteY128" fmla="*/ 1349832 h 6716567"/>
                  <a:gd name="connsiteX129" fmla="*/ 5326572 w 5375716"/>
                  <a:gd name="connsiteY129" fmla="*/ 1308700 h 6716567"/>
                  <a:gd name="connsiteX130" fmla="*/ 5309019 w 5375716"/>
                  <a:gd name="connsiteY130" fmla="*/ 1269893 h 6716567"/>
                  <a:gd name="connsiteX131" fmla="*/ 5289118 w 5375716"/>
                  <a:gd name="connsiteY131" fmla="*/ 1233761 h 6716567"/>
                  <a:gd name="connsiteX132" fmla="*/ 5258744 w 5375716"/>
                  <a:gd name="connsiteY132" fmla="*/ 1183145 h 6716567"/>
                  <a:gd name="connsiteX133" fmla="*/ 5232740 w 5375716"/>
                  <a:gd name="connsiteY133" fmla="*/ 1137436 h 6716567"/>
                  <a:gd name="connsiteX134" fmla="*/ 5211295 w 5375716"/>
                  <a:gd name="connsiteY134" fmla="*/ 1095237 h 6716567"/>
                  <a:gd name="connsiteX135" fmla="*/ 5194600 w 5375716"/>
                  <a:gd name="connsiteY135" fmla="*/ 1055145 h 6716567"/>
                  <a:gd name="connsiteX136" fmla="*/ 5182844 w 5375716"/>
                  <a:gd name="connsiteY136" fmla="*/ 1015763 h 6716567"/>
                  <a:gd name="connsiteX137" fmla="*/ 5176216 w 5375716"/>
                  <a:gd name="connsiteY137" fmla="*/ 975689 h 6716567"/>
                  <a:gd name="connsiteX138" fmla="*/ 5174907 w 5375716"/>
                  <a:gd name="connsiteY138" fmla="*/ 933524 h 6716567"/>
                  <a:gd name="connsiteX139" fmla="*/ 5179106 w 5375716"/>
                  <a:gd name="connsiteY139" fmla="*/ 887869 h 6716567"/>
                  <a:gd name="connsiteX140" fmla="*/ 5189002 w 5375716"/>
                  <a:gd name="connsiteY140" fmla="*/ 837322 h 6716567"/>
                  <a:gd name="connsiteX141" fmla="*/ 5204786 w 5375716"/>
                  <a:gd name="connsiteY141" fmla="*/ 780485 h 6716567"/>
                  <a:gd name="connsiteX142" fmla="*/ 5226646 w 5375716"/>
                  <a:gd name="connsiteY142" fmla="*/ 715957 h 6716567"/>
                  <a:gd name="connsiteX143" fmla="*/ 5243528 w 5375716"/>
                  <a:gd name="connsiteY143" fmla="*/ 661914 h 6716567"/>
                  <a:gd name="connsiteX144" fmla="*/ 5255215 w 5375716"/>
                  <a:gd name="connsiteY144" fmla="*/ 608052 h 6716567"/>
                  <a:gd name="connsiteX145" fmla="*/ 5262029 w 5375716"/>
                  <a:gd name="connsiteY145" fmla="*/ 554657 h 6716567"/>
                  <a:gd name="connsiteX146" fmla="*/ 5264294 w 5375716"/>
                  <a:gd name="connsiteY146" fmla="*/ 502018 h 6716567"/>
                  <a:gd name="connsiteX147" fmla="*/ 5262330 w 5375716"/>
                  <a:gd name="connsiteY147" fmla="*/ 450423 h 6716567"/>
                  <a:gd name="connsiteX148" fmla="*/ 5256461 w 5375716"/>
                  <a:gd name="connsiteY148" fmla="*/ 400158 h 6716567"/>
                  <a:gd name="connsiteX149" fmla="*/ 5247008 w 5375716"/>
                  <a:gd name="connsiteY149" fmla="*/ 351513 h 6716567"/>
                  <a:gd name="connsiteX150" fmla="*/ 5234293 w 5375716"/>
                  <a:gd name="connsiteY150" fmla="*/ 304774 h 6716567"/>
                  <a:gd name="connsiteX151" fmla="*/ 5218639 w 5375716"/>
                  <a:gd name="connsiteY151" fmla="*/ 260230 h 6716567"/>
                  <a:gd name="connsiteX152" fmla="*/ 5200369 w 5375716"/>
                  <a:gd name="connsiteY152" fmla="*/ 218168 h 6716567"/>
                  <a:gd name="connsiteX153" fmla="*/ 5179803 w 5375716"/>
                  <a:gd name="connsiteY153" fmla="*/ 178877 h 6716567"/>
                  <a:gd name="connsiteX154" fmla="*/ 5157265 w 5375716"/>
                  <a:gd name="connsiteY154" fmla="*/ 142643 h 6716567"/>
                  <a:gd name="connsiteX155" fmla="*/ 5133076 w 5375716"/>
                  <a:gd name="connsiteY155" fmla="*/ 109755 h 6716567"/>
                  <a:gd name="connsiteX156" fmla="*/ 5107559 w 5375716"/>
                  <a:gd name="connsiteY156" fmla="*/ 80500 h 6716567"/>
                  <a:gd name="connsiteX157" fmla="*/ 5048107 w 5375716"/>
                  <a:gd name="connsiteY157" fmla="*/ 39780 h 6716567"/>
                  <a:gd name="connsiteX158" fmla="*/ 4990684 w 5375716"/>
                  <a:gd name="connsiteY158" fmla="*/ 13631 h 6716567"/>
                  <a:gd name="connsiteX159" fmla="*/ 4934996 w 5375716"/>
                  <a:gd name="connsiteY159" fmla="*/ 1263 h 6716567"/>
                  <a:gd name="connsiteX160" fmla="*/ 4907711 w 5375716"/>
                  <a:gd name="connsiteY160" fmla="*/ 0 h 6716567"/>
                  <a:gd name="connsiteX0" fmla="*/ 4907711 w 5375716"/>
                  <a:gd name="connsiteY0" fmla="*/ 0 h 6716567"/>
                  <a:gd name="connsiteX1" fmla="*/ 4854073 w 5375716"/>
                  <a:gd name="connsiteY1" fmla="*/ 6819 h 6716567"/>
                  <a:gd name="connsiteX2" fmla="*/ 4801433 w 5375716"/>
                  <a:gd name="connsiteY2" fmla="*/ 25443 h 6716567"/>
                  <a:gd name="connsiteX3" fmla="*/ 4749497 w 5375716"/>
                  <a:gd name="connsiteY3" fmla="*/ 55080 h 6716567"/>
                  <a:gd name="connsiteX4" fmla="*/ 4697969 w 5375716"/>
                  <a:gd name="connsiteY4" fmla="*/ 94940 h 6716567"/>
                  <a:gd name="connsiteX5" fmla="*/ 4646555 w 5375716"/>
                  <a:gd name="connsiteY5" fmla="*/ 144231 h 6716567"/>
                  <a:gd name="connsiteX6" fmla="*/ 4594961 w 5375716"/>
                  <a:gd name="connsiteY6" fmla="*/ 202164 h 6716567"/>
                  <a:gd name="connsiteX7" fmla="*/ 4569004 w 5375716"/>
                  <a:gd name="connsiteY7" fmla="*/ 234124 h 6716567"/>
                  <a:gd name="connsiteX8" fmla="*/ 4542891 w 5375716"/>
                  <a:gd name="connsiteY8" fmla="*/ 267948 h 6716567"/>
                  <a:gd name="connsiteX9" fmla="*/ 4516586 w 5375716"/>
                  <a:gd name="connsiteY9" fmla="*/ 303537 h 6716567"/>
                  <a:gd name="connsiteX10" fmla="*/ 4490052 w 5375716"/>
                  <a:gd name="connsiteY10" fmla="*/ 340792 h 6716567"/>
                  <a:gd name="connsiteX11" fmla="*/ 4463251 w 5375716"/>
                  <a:gd name="connsiteY11" fmla="*/ 379615 h 6716567"/>
                  <a:gd name="connsiteX12" fmla="*/ 4436147 w 5375716"/>
                  <a:gd name="connsiteY12" fmla="*/ 419906 h 6716567"/>
                  <a:gd name="connsiteX13" fmla="*/ 4408704 w 5375716"/>
                  <a:gd name="connsiteY13" fmla="*/ 461567 h 6716567"/>
                  <a:gd name="connsiteX14" fmla="*/ 4380883 w 5375716"/>
                  <a:gd name="connsiteY14" fmla="*/ 504498 h 6716567"/>
                  <a:gd name="connsiteX15" fmla="*/ 4352649 w 5375716"/>
                  <a:gd name="connsiteY15" fmla="*/ 548602 h 6716567"/>
                  <a:gd name="connsiteX16" fmla="*/ 4234842 w 5375716"/>
                  <a:gd name="connsiteY16" fmla="*/ 734762 h 6716567"/>
                  <a:gd name="connsiteX17" fmla="*/ 4172500 w 5375716"/>
                  <a:gd name="connsiteY17" fmla="*/ 832305 h 6716567"/>
                  <a:gd name="connsiteX18" fmla="*/ 4140340 w 5375716"/>
                  <a:gd name="connsiteY18" fmla="*/ 881847 h 6716567"/>
                  <a:gd name="connsiteX19" fmla="*/ 4107471 w 5375716"/>
                  <a:gd name="connsiteY19" fmla="*/ 931770 h 6716567"/>
                  <a:gd name="connsiteX20" fmla="*/ 4073858 w 5375716"/>
                  <a:gd name="connsiteY20" fmla="*/ 981975 h 6716567"/>
                  <a:gd name="connsiteX21" fmla="*/ 4039463 w 5375716"/>
                  <a:gd name="connsiteY21" fmla="*/ 1032365 h 6716567"/>
                  <a:gd name="connsiteX22" fmla="*/ 3999528 w 5375716"/>
                  <a:gd name="connsiteY22" fmla="*/ 1085431 h 6716567"/>
                  <a:gd name="connsiteX23" fmla="*/ 3949861 w 5375716"/>
                  <a:gd name="connsiteY23" fmla="*/ 1143534 h 6716567"/>
                  <a:gd name="connsiteX24" fmla="*/ 3921692 w 5375716"/>
                  <a:gd name="connsiteY24" fmla="*/ 1174319 h 6716567"/>
                  <a:gd name="connsiteX25" fmla="*/ 3891467 w 5375716"/>
                  <a:gd name="connsiteY25" fmla="*/ 1206177 h 6716567"/>
                  <a:gd name="connsiteX26" fmla="*/ 3859311 w 5375716"/>
                  <a:gd name="connsiteY26" fmla="*/ 1239046 h 6716567"/>
                  <a:gd name="connsiteX27" fmla="*/ 3825350 w 5375716"/>
                  <a:gd name="connsiteY27" fmla="*/ 1272863 h 6716567"/>
                  <a:gd name="connsiteX28" fmla="*/ 3789710 w 5375716"/>
                  <a:gd name="connsiteY28" fmla="*/ 1307568 h 6716567"/>
                  <a:gd name="connsiteX29" fmla="*/ 3752516 w 5375716"/>
                  <a:gd name="connsiteY29" fmla="*/ 1343098 h 6716567"/>
                  <a:gd name="connsiteX30" fmla="*/ 3713893 w 5375716"/>
                  <a:gd name="connsiteY30" fmla="*/ 1379390 h 6716567"/>
                  <a:gd name="connsiteX31" fmla="*/ 3673967 w 5375716"/>
                  <a:gd name="connsiteY31" fmla="*/ 1416383 h 6716567"/>
                  <a:gd name="connsiteX32" fmla="*/ 3632865 w 5375716"/>
                  <a:gd name="connsiteY32" fmla="*/ 1454015 h 6716567"/>
                  <a:gd name="connsiteX33" fmla="*/ 3547630 w 5375716"/>
                  <a:gd name="connsiteY33" fmla="*/ 1530947 h 6716567"/>
                  <a:gd name="connsiteX34" fmla="*/ 3459193 w 5375716"/>
                  <a:gd name="connsiteY34" fmla="*/ 1609689 h 6716567"/>
                  <a:gd name="connsiteX35" fmla="*/ 3230685 w 5375716"/>
                  <a:gd name="connsiteY35" fmla="*/ 1811210 h 6716567"/>
                  <a:gd name="connsiteX36" fmla="*/ 3093518 w 5375716"/>
                  <a:gd name="connsiteY36" fmla="*/ 1932840 h 6716567"/>
                  <a:gd name="connsiteX37" fmla="*/ 3004140 w 5375716"/>
                  <a:gd name="connsiteY37" fmla="*/ 2013192 h 6716567"/>
                  <a:gd name="connsiteX38" fmla="*/ 2960448 w 5375716"/>
                  <a:gd name="connsiteY38" fmla="*/ 2052961 h 6716567"/>
                  <a:gd name="connsiteX39" fmla="*/ 2917588 w 5375716"/>
                  <a:gd name="connsiteY39" fmla="*/ 2092377 h 6716567"/>
                  <a:gd name="connsiteX40" fmla="*/ 2875685 w 5375716"/>
                  <a:gd name="connsiteY40" fmla="*/ 2131376 h 6716567"/>
                  <a:gd name="connsiteX41" fmla="*/ 2834866 w 5375716"/>
                  <a:gd name="connsiteY41" fmla="*/ 2169898 h 6716567"/>
                  <a:gd name="connsiteX42" fmla="*/ 2795255 w 5375716"/>
                  <a:gd name="connsiteY42" fmla="*/ 2207880 h 6716567"/>
                  <a:gd name="connsiteX43" fmla="*/ 2756979 w 5375716"/>
                  <a:gd name="connsiteY43" fmla="*/ 2245260 h 6716567"/>
                  <a:gd name="connsiteX44" fmla="*/ 2720162 w 5375716"/>
                  <a:gd name="connsiteY44" fmla="*/ 2281976 h 6716567"/>
                  <a:gd name="connsiteX45" fmla="*/ 2684931 w 5375716"/>
                  <a:gd name="connsiteY45" fmla="*/ 2317966 h 6716567"/>
                  <a:gd name="connsiteX46" fmla="*/ 2651411 w 5375716"/>
                  <a:gd name="connsiteY46" fmla="*/ 2353168 h 6716567"/>
                  <a:gd name="connsiteX47" fmla="*/ 2619727 w 5375716"/>
                  <a:gd name="connsiteY47" fmla="*/ 2387520 h 6716567"/>
                  <a:gd name="connsiteX48" fmla="*/ 2590006 w 5375716"/>
                  <a:gd name="connsiteY48" fmla="*/ 2420960 h 6716567"/>
                  <a:gd name="connsiteX49" fmla="*/ 2562372 w 5375716"/>
                  <a:gd name="connsiteY49" fmla="*/ 2453425 h 6716567"/>
                  <a:gd name="connsiteX50" fmla="*/ 2536951 w 5375716"/>
                  <a:gd name="connsiteY50" fmla="*/ 2484855 h 6716567"/>
                  <a:gd name="connsiteX51" fmla="*/ 2513870 w 5375716"/>
                  <a:gd name="connsiteY51" fmla="*/ 2515186 h 6716567"/>
                  <a:gd name="connsiteX52" fmla="*/ 2475226 w 5375716"/>
                  <a:gd name="connsiteY52" fmla="*/ 2572307 h 6716567"/>
                  <a:gd name="connsiteX53" fmla="*/ 2447444 w 5375716"/>
                  <a:gd name="connsiteY53" fmla="*/ 2624290 h 6716567"/>
                  <a:gd name="connsiteX54" fmla="*/ 2431529 w 5375716"/>
                  <a:gd name="connsiteY54" fmla="*/ 2670639 h 6716567"/>
                  <a:gd name="connsiteX55" fmla="*/ 2193582 w 5375716"/>
                  <a:gd name="connsiteY55" fmla="*/ 3726454 h 6716567"/>
                  <a:gd name="connsiteX56" fmla="*/ 2189366 w 5375716"/>
                  <a:gd name="connsiteY56" fmla="*/ 3741074 h 6716567"/>
                  <a:gd name="connsiteX57" fmla="*/ 2163528 w 5375716"/>
                  <a:gd name="connsiteY57" fmla="*/ 3794371 h 6716567"/>
                  <a:gd name="connsiteX58" fmla="*/ 2135921 w 5375716"/>
                  <a:gd name="connsiteY58" fmla="*/ 3837299 h 6716567"/>
                  <a:gd name="connsiteX59" fmla="*/ 2100575 w 5375716"/>
                  <a:gd name="connsiteY59" fmla="*/ 3885708 h 6716567"/>
                  <a:gd name="connsiteX60" fmla="*/ 2057978 w 5375716"/>
                  <a:gd name="connsiteY60" fmla="*/ 3939226 h 6716567"/>
                  <a:gd name="connsiteX61" fmla="*/ 2008616 w 5375716"/>
                  <a:gd name="connsiteY61" fmla="*/ 3997479 h 6716567"/>
                  <a:gd name="connsiteX62" fmla="*/ 1981551 w 5375716"/>
                  <a:gd name="connsiteY62" fmla="*/ 4028265 h 6716567"/>
                  <a:gd name="connsiteX63" fmla="*/ 1952977 w 5375716"/>
                  <a:gd name="connsiteY63" fmla="*/ 4060094 h 6716567"/>
                  <a:gd name="connsiteX64" fmla="*/ 1922955 w 5375716"/>
                  <a:gd name="connsiteY64" fmla="*/ 4092921 h 6716567"/>
                  <a:gd name="connsiteX65" fmla="*/ 1891546 w 5375716"/>
                  <a:gd name="connsiteY65" fmla="*/ 4126699 h 6716567"/>
                  <a:gd name="connsiteX66" fmla="*/ 1858811 w 5375716"/>
                  <a:gd name="connsiteY66" fmla="*/ 4161381 h 6716567"/>
                  <a:gd name="connsiteX67" fmla="*/ 1824811 w 5375716"/>
                  <a:gd name="connsiteY67" fmla="*/ 4196920 h 6716567"/>
                  <a:gd name="connsiteX68" fmla="*/ 1789607 w 5375716"/>
                  <a:gd name="connsiteY68" fmla="*/ 4233271 h 6716567"/>
                  <a:gd name="connsiteX69" fmla="*/ 0 w 5375716"/>
                  <a:gd name="connsiteY69" fmla="*/ 5901570 h 6716567"/>
                  <a:gd name="connsiteX70" fmla="*/ 24444 w 5375716"/>
                  <a:gd name="connsiteY70" fmla="*/ 5936569 h 6716567"/>
                  <a:gd name="connsiteX71" fmla="*/ 49850 w 5375716"/>
                  <a:gd name="connsiteY71" fmla="*/ 5971855 h 6716567"/>
                  <a:gd name="connsiteX72" fmla="*/ 103682 w 5375716"/>
                  <a:gd name="connsiteY72" fmla="*/ 6043264 h 6716567"/>
                  <a:gd name="connsiteX73" fmla="*/ 173531 w 5375716"/>
                  <a:gd name="connsiteY73" fmla="*/ 6128320 h 6716567"/>
                  <a:gd name="connsiteX74" fmla="*/ 208754 w 5375716"/>
                  <a:gd name="connsiteY74" fmla="*/ 6167518 h 6716567"/>
                  <a:gd name="connsiteX75" fmla="*/ 244139 w 5375716"/>
                  <a:gd name="connsiteY75" fmla="*/ 6204560 h 6716567"/>
                  <a:gd name="connsiteX76" fmla="*/ 351002 w 5375716"/>
                  <a:gd name="connsiteY76" fmla="*/ 6303220 h 6716567"/>
                  <a:gd name="connsiteX77" fmla="*/ 394631 w 5375716"/>
                  <a:gd name="connsiteY77" fmla="*/ 6338244 h 6716567"/>
                  <a:gd name="connsiteX78" fmla="*/ 474106 w 5375716"/>
                  <a:gd name="connsiteY78" fmla="*/ 6394526 h 6716567"/>
                  <a:gd name="connsiteX79" fmla="*/ 910272 w 5375716"/>
                  <a:gd name="connsiteY79" fmla="*/ 6649560 h 6716567"/>
                  <a:gd name="connsiteX80" fmla="*/ 1191082 w 5375716"/>
                  <a:gd name="connsiteY80" fmla="*/ 6716566 h 6716567"/>
                  <a:gd name="connsiteX81" fmla="*/ 3194265 w 5375716"/>
                  <a:gd name="connsiteY81" fmla="*/ 4554545 h 6716567"/>
                  <a:gd name="connsiteX82" fmla="*/ 3197110 w 5375716"/>
                  <a:gd name="connsiteY82" fmla="*/ 4552805 h 6716567"/>
                  <a:gd name="connsiteX83" fmla="*/ 3389232 w 5375716"/>
                  <a:gd name="connsiteY83" fmla="*/ 4451677 h 6716567"/>
                  <a:gd name="connsiteX84" fmla="*/ 3562294 w 5375716"/>
                  <a:gd name="connsiteY84" fmla="*/ 4338567 h 6716567"/>
                  <a:gd name="connsiteX85" fmla="*/ 3821169 w 5375716"/>
                  <a:gd name="connsiteY85" fmla="*/ 4138529 h 6716567"/>
                  <a:gd name="connsiteX86" fmla="*/ 4165886 w 5375716"/>
                  <a:gd name="connsiteY86" fmla="*/ 3693882 h 6716567"/>
                  <a:gd name="connsiteX87" fmla="*/ 4549216 w 5375716"/>
                  <a:gd name="connsiteY87" fmla="*/ 3237466 h 6716567"/>
                  <a:gd name="connsiteX88" fmla="*/ 4562573 w 5375716"/>
                  <a:gd name="connsiteY88" fmla="*/ 3209403 h 6716567"/>
                  <a:gd name="connsiteX89" fmla="*/ 4583563 w 5375716"/>
                  <a:gd name="connsiteY89" fmla="*/ 3175121 h 6716567"/>
                  <a:gd name="connsiteX90" fmla="*/ 4610881 w 5375716"/>
                  <a:gd name="connsiteY90" fmla="*/ 3135771 h 6716567"/>
                  <a:gd name="connsiteX91" fmla="*/ 4643222 w 5375716"/>
                  <a:gd name="connsiteY91" fmla="*/ 3092503 h 6716567"/>
                  <a:gd name="connsiteX92" fmla="*/ 4679280 w 5375716"/>
                  <a:gd name="connsiteY92" fmla="*/ 3046467 h 6716567"/>
                  <a:gd name="connsiteX93" fmla="*/ 4717750 w 5375716"/>
                  <a:gd name="connsiteY93" fmla="*/ 2998813 h 6716567"/>
                  <a:gd name="connsiteX94" fmla="*/ 4757328 w 5375716"/>
                  <a:gd name="connsiteY94" fmla="*/ 2950692 h 6716567"/>
                  <a:gd name="connsiteX95" fmla="*/ 4834585 w 5375716"/>
                  <a:gd name="connsiteY95" fmla="*/ 2857647 h 6716567"/>
                  <a:gd name="connsiteX96" fmla="*/ 4866386 w 5375716"/>
                  <a:gd name="connsiteY96" fmla="*/ 2818114 h 6716567"/>
                  <a:gd name="connsiteX97" fmla="*/ 4895667 w 5375716"/>
                  <a:gd name="connsiteY97" fmla="*/ 2778926 h 6716567"/>
                  <a:gd name="connsiteX98" fmla="*/ 4922081 w 5375716"/>
                  <a:gd name="connsiteY98" fmla="*/ 2739443 h 6716567"/>
                  <a:gd name="connsiteX99" fmla="*/ 4945279 w 5375716"/>
                  <a:gd name="connsiteY99" fmla="*/ 2699029 h 6716567"/>
                  <a:gd name="connsiteX100" fmla="*/ 4964914 w 5375716"/>
                  <a:gd name="connsiteY100" fmla="*/ 2657044 h 6716567"/>
                  <a:gd name="connsiteX101" fmla="*/ 4980636 w 5375716"/>
                  <a:gd name="connsiteY101" fmla="*/ 2612851 h 6716567"/>
                  <a:gd name="connsiteX102" fmla="*/ 4992099 w 5375716"/>
                  <a:gd name="connsiteY102" fmla="*/ 2565812 h 6716567"/>
                  <a:gd name="connsiteX103" fmla="*/ 4998954 w 5375716"/>
                  <a:gd name="connsiteY103" fmla="*/ 2515288 h 6716567"/>
                  <a:gd name="connsiteX104" fmla="*/ 5000854 w 5375716"/>
                  <a:gd name="connsiteY104" fmla="*/ 2460641 h 6716567"/>
                  <a:gd name="connsiteX105" fmla="*/ 4997450 w 5375716"/>
                  <a:gd name="connsiteY105" fmla="*/ 2401234 h 6716567"/>
                  <a:gd name="connsiteX106" fmla="*/ 4993757 w 5375716"/>
                  <a:gd name="connsiteY106" fmla="*/ 2349134 h 6716567"/>
                  <a:gd name="connsiteX107" fmla="*/ 4994000 w 5375716"/>
                  <a:gd name="connsiteY107" fmla="*/ 2304509 h 6716567"/>
                  <a:gd name="connsiteX108" fmla="*/ 4998492 w 5375716"/>
                  <a:gd name="connsiteY108" fmla="*/ 2265741 h 6716567"/>
                  <a:gd name="connsiteX109" fmla="*/ 5021473 w 5375716"/>
                  <a:gd name="connsiteY109" fmla="*/ 2199293 h 6716567"/>
                  <a:gd name="connsiteX110" fmla="*/ 5065206 w 5375716"/>
                  <a:gd name="connsiteY110" fmla="*/ 2136835 h 6716567"/>
                  <a:gd name="connsiteX111" fmla="*/ 5095637 w 5375716"/>
                  <a:gd name="connsiteY111" fmla="*/ 2103053 h 6716567"/>
                  <a:gd name="connsiteX112" fmla="*/ 5132195 w 5375716"/>
                  <a:gd name="connsiteY112" fmla="*/ 2065410 h 6716567"/>
                  <a:gd name="connsiteX113" fmla="*/ 5224945 w 5375716"/>
                  <a:gd name="connsiteY113" fmla="*/ 1972063 h 6716567"/>
                  <a:gd name="connsiteX114" fmla="*/ 5257279 w 5375716"/>
                  <a:gd name="connsiteY114" fmla="*/ 1935449 h 6716567"/>
                  <a:gd name="connsiteX115" fmla="*/ 5285432 w 5375716"/>
                  <a:gd name="connsiteY115" fmla="*/ 1896218 h 6716567"/>
                  <a:gd name="connsiteX116" fmla="*/ 5309528 w 5375716"/>
                  <a:gd name="connsiteY116" fmla="*/ 1854725 h 6716567"/>
                  <a:gd name="connsiteX117" fmla="*/ 5329688 w 5375716"/>
                  <a:gd name="connsiteY117" fmla="*/ 1811321 h 6716567"/>
                  <a:gd name="connsiteX118" fmla="*/ 5346033 w 5375716"/>
                  <a:gd name="connsiteY118" fmla="*/ 1766359 h 6716567"/>
                  <a:gd name="connsiteX119" fmla="*/ 5358687 w 5375716"/>
                  <a:gd name="connsiteY119" fmla="*/ 1720193 h 6716567"/>
                  <a:gd name="connsiteX120" fmla="*/ 5367771 w 5375716"/>
                  <a:gd name="connsiteY120" fmla="*/ 1673174 h 6716567"/>
                  <a:gd name="connsiteX121" fmla="*/ 5373407 w 5375716"/>
                  <a:gd name="connsiteY121" fmla="*/ 1625657 h 6716567"/>
                  <a:gd name="connsiteX122" fmla="*/ 5375717 w 5375716"/>
                  <a:gd name="connsiteY122" fmla="*/ 1577994 h 6716567"/>
                  <a:gd name="connsiteX123" fmla="*/ 5374823 w 5375716"/>
                  <a:gd name="connsiteY123" fmla="*/ 1530537 h 6716567"/>
                  <a:gd name="connsiteX124" fmla="*/ 5370848 w 5375716"/>
                  <a:gd name="connsiteY124" fmla="*/ 1483639 h 6716567"/>
                  <a:gd name="connsiteX125" fmla="*/ 5363913 w 5375716"/>
                  <a:gd name="connsiteY125" fmla="*/ 1437654 h 6716567"/>
                  <a:gd name="connsiteX126" fmla="*/ 5354141 w 5375716"/>
                  <a:gd name="connsiteY126" fmla="*/ 1392934 h 6716567"/>
                  <a:gd name="connsiteX127" fmla="*/ 5341653 w 5375716"/>
                  <a:gd name="connsiteY127" fmla="*/ 1349832 h 6716567"/>
                  <a:gd name="connsiteX128" fmla="*/ 5326572 w 5375716"/>
                  <a:gd name="connsiteY128" fmla="*/ 1308700 h 6716567"/>
                  <a:gd name="connsiteX129" fmla="*/ 5309019 w 5375716"/>
                  <a:gd name="connsiteY129" fmla="*/ 1269893 h 6716567"/>
                  <a:gd name="connsiteX130" fmla="*/ 5289118 w 5375716"/>
                  <a:gd name="connsiteY130" fmla="*/ 1233761 h 6716567"/>
                  <a:gd name="connsiteX131" fmla="*/ 5258744 w 5375716"/>
                  <a:gd name="connsiteY131" fmla="*/ 1183145 h 6716567"/>
                  <a:gd name="connsiteX132" fmla="*/ 5232740 w 5375716"/>
                  <a:gd name="connsiteY132" fmla="*/ 1137436 h 6716567"/>
                  <a:gd name="connsiteX133" fmla="*/ 5211295 w 5375716"/>
                  <a:gd name="connsiteY133" fmla="*/ 1095237 h 6716567"/>
                  <a:gd name="connsiteX134" fmla="*/ 5194600 w 5375716"/>
                  <a:gd name="connsiteY134" fmla="*/ 1055145 h 6716567"/>
                  <a:gd name="connsiteX135" fmla="*/ 5182844 w 5375716"/>
                  <a:gd name="connsiteY135" fmla="*/ 1015763 h 6716567"/>
                  <a:gd name="connsiteX136" fmla="*/ 5176216 w 5375716"/>
                  <a:gd name="connsiteY136" fmla="*/ 975689 h 6716567"/>
                  <a:gd name="connsiteX137" fmla="*/ 5174907 w 5375716"/>
                  <a:gd name="connsiteY137" fmla="*/ 933524 h 6716567"/>
                  <a:gd name="connsiteX138" fmla="*/ 5179106 w 5375716"/>
                  <a:gd name="connsiteY138" fmla="*/ 887869 h 6716567"/>
                  <a:gd name="connsiteX139" fmla="*/ 5189002 w 5375716"/>
                  <a:gd name="connsiteY139" fmla="*/ 837322 h 6716567"/>
                  <a:gd name="connsiteX140" fmla="*/ 5204786 w 5375716"/>
                  <a:gd name="connsiteY140" fmla="*/ 780485 h 6716567"/>
                  <a:gd name="connsiteX141" fmla="*/ 5226646 w 5375716"/>
                  <a:gd name="connsiteY141" fmla="*/ 715957 h 6716567"/>
                  <a:gd name="connsiteX142" fmla="*/ 5243528 w 5375716"/>
                  <a:gd name="connsiteY142" fmla="*/ 661914 h 6716567"/>
                  <a:gd name="connsiteX143" fmla="*/ 5255215 w 5375716"/>
                  <a:gd name="connsiteY143" fmla="*/ 608052 h 6716567"/>
                  <a:gd name="connsiteX144" fmla="*/ 5262029 w 5375716"/>
                  <a:gd name="connsiteY144" fmla="*/ 554657 h 6716567"/>
                  <a:gd name="connsiteX145" fmla="*/ 5264294 w 5375716"/>
                  <a:gd name="connsiteY145" fmla="*/ 502018 h 6716567"/>
                  <a:gd name="connsiteX146" fmla="*/ 5262330 w 5375716"/>
                  <a:gd name="connsiteY146" fmla="*/ 450423 h 6716567"/>
                  <a:gd name="connsiteX147" fmla="*/ 5256461 w 5375716"/>
                  <a:gd name="connsiteY147" fmla="*/ 400158 h 6716567"/>
                  <a:gd name="connsiteX148" fmla="*/ 5247008 w 5375716"/>
                  <a:gd name="connsiteY148" fmla="*/ 351513 h 6716567"/>
                  <a:gd name="connsiteX149" fmla="*/ 5234293 w 5375716"/>
                  <a:gd name="connsiteY149" fmla="*/ 304774 h 6716567"/>
                  <a:gd name="connsiteX150" fmla="*/ 5218639 w 5375716"/>
                  <a:gd name="connsiteY150" fmla="*/ 260230 h 6716567"/>
                  <a:gd name="connsiteX151" fmla="*/ 5200369 w 5375716"/>
                  <a:gd name="connsiteY151" fmla="*/ 218168 h 6716567"/>
                  <a:gd name="connsiteX152" fmla="*/ 5179803 w 5375716"/>
                  <a:gd name="connsiteY152" fmla="*/ 178877 h 6716567"/>
                  <a:gd name="connsiteX153" fmla="*/ 5157265 w 5375716"/>
                  <a:gd name="connsiteY153" fmla="*/ 142643 h 6716567"/>
                  <a:gd name="connsiteX154" fmla="*/ 5133076 w 5375716"/>
                  <a:gd name="connsiteY154" fmla="*/ 109755 h 6716567"/>
                  <a:gd name="connsiteX155" fmla="*/ 5107559 w 5375716"/>
                  <a:gd name="connsiteY155" fmla="*/ 80500 h 6716567"/>
                  <a:gd name="connsiteX156" fmla="*/ 5048107 w 5375716"/>
                  <a:gd name="connsiteY156" fmla="*/ 39780 h 6716567"/>
                  <a:gd name="connsiteX157" fmla="*/ 4990684 w 5375716"/>
                  <a:gd name="connsiteY157" fmla="*/ 13631 h 6716567"/>
                  <a:gd name="connsiteX158" fmla="*/ 4934996 w 5375716"/>
                  <a:gd name="connsiteY158" fmla="*/ 1263 h 6716567"/>
                  <a:gd name="connsiteX159" fmla="*/ 4907711 w 5375716"/>
                  <a:gd name="connsiteY159" fmla="*/ 0 h 6716567"/>
                  <a:gd name="connsiteX0" fmla="*/ 4907711 w 5375716"/>
                  <a:gd name="connsiteY0" fmla="*/ 0 h 6649560"/>
                  <a:gd name="connsiteX1" fmla="*/ 4854073 w 5375716"/>
                  <a:gd name="connsiteY1" fmla="*/ 6819 h 6649560"/>
                  <a:gd name="connsiteX2" fmla="*/ 4801433 w 5375716"/>
                  <a:gd name="connsiteY2" fmla="*/ 25443 h 6649560"/>
                  <a:gd name="connsiteX3" fmla="*/ 4749497 w 5375716"/>
                  <a:gd name="connsiteY3" fmla="*/ 55080 h 6649560"/>
                  <a:gd name="connsiteX4" fmla="*/ 4697969 w 5375716"/>
                  <a:gd name="connsiteY4" fmla="*/ 94940 h 6649560"/>
                  <a:gd name="connsiteX5" fmla="*/ 4646555 w 5375716"/>
                  <a:gd name="connsiteY5" fmla="*/ 144231 h 6649560"/>
                  <a:gd name="connsiteX6" fmla="*/ 4594961 w 5375716"/>
                  <a:gd name="connsiteY6" fmla="*/ 202164 h 6649560"/>
                  <a:gd name="connsiteX7" fmla="*/ 4569004 w 5375716"/>
                  <a:gd name="connsiteY7" fmla="*/ 234124 h 6649560"/>
                  <a:gd name="connsiteX8" fmla="*/ 4542891 w 5375716"/>
                  <a:gd name="connsiteY8" fmla="*/ 267948 h 6649560"/>
                  <a:gd name="connsiteX9" fmla="*/ 4516586 w 5375716"/>
                  <a:gd name="connsiteY9" fmla="*/ 303537 h 6649560"/>
                  <a:gd name="connsiteX10" fmla="*/ 4490052 w 5375716"/>
                  <a:gd name="connsiteY10" fmla="*/ 340792 h 6649560"/>
                  <a:gd name="connsiteX11" fmla="*/ 4463251 w 5375716"/>
                  <a:gd name="connsiteY11" fmla="*/ 379615 h 6649560"/>
                  <a:gd name="connsiteX12" fmla="*/ 4436147 w 5375716"/>
                  <a:gd name="connsiteY12" fmla="*/ 419906 h 6649560"/>
                  <a:gd name="connsiteX13" fmla="*/ 4408704 w 5375716"/>
                  <a:gd name="connsiteY13" fmla="*/ 461567 h 6649560"/>
                  <a:gd name="connsiteX14" fmla="*/ 4380883 w 5375716"/>
                  <a:gd name="connsiteY14" fmla="*/ 504498 h 6649560"/>
                  <a:gd name="connsiteX15" fmla="*/ 4352649 w 5375716"/>
                  <a:gd name="connsiteY15" fmla="*/ 548602 h 6649560"/>
                  <a:gd name="connsiteX16" fmla="*/ 4234842 w 5375716"/>
                  <a:gd name="connsiteY16" fmla="*/ 734762 h 6649560"/>
                  <a:gd name="connsiteX17" fmla="*/ 4172500 w 5375716"/>
                  <a:gd name="connsiteY17" fmla="*/ 832305 h 6649560"/>
                  <a:gd name="connsiteX18" fmla="*/ 4140340 w 5375716"/>
                  <a:gd name="connsiteY18" fmla="*/ 881847 h 6649560"/>
                  <a:gd name="connsiteX19" fmla="*/ 4107471 w 5375716"/>
                  <a:gd name="connsiteY19" fmla="*/ 931770 h 6649560"/>
                  <a:gd name="connsiteX20" fmla="*/ 4073858 w 5375716"/>
                  <a:gd name="connsiteY20" fmla="*/ 981975 h 6649560"/>
                  <a:gd name="connsiteX21" fmla="*/ 4039463 w 5375716"/>
                  <a:gd name="connsiteY21" fmla="*/ 1032365 h 6649560"/>
                  <a:gd name="connsiteX22" fmla="*/ 3999528 w 5375716"/>
                  <a:gd name="connsiteY22" fmla="*/ 1085431 h 6649560"/>
                  <a:gd name="connsiteX23" fmla="*/ 3949861 w 5375716"/>
                  <a:gd name="connsiteY23" fmla="*/ 1143534 h 6649560"/>
                  <a:gd name="connsiteX24" fmla="*/ 3921692 w 5375716"/>
                  <a:gd name="connsiteY24" fmla="*/ 1174319 h 6649560"/>
                  <a:gd name="connsiteX25" fmla="*/ 3891467 w 5375716"/>
                  <a:gd name="connsiteY25" fmla="*/ 1206177 h 6649560"/>
                  <a:gd name="connsiteX26" fmla="*/ 3859311 w 5375716"/>
                  <a:gd name="connsiteY26" fmla="*/ 1239046 h 6649560"/>
                  <a:gd name="connsiteX27" fmla="*/ 3825350 w 5375716"/>
                  <a:gd name="connsiteY27" fmla="*/ 1272863 h 6649560"/>
                  <a:gd name="connsiteX28" fmla="*/ 3789710 w 5375716"/>
                  <a:gd name="connsiteY28" fmla="*/ 1307568 h 6649560"/>
                  <a:gd name="connsiteX29" fmla="*/ 3752516 w 5375716"/>
                  <a:gd name="connsiteY29" fmla="*/ 1343098 h 6649560"/>
                  <a:gd name="connsiteX30" fmla="*/ 3713893 w 5375716"/>
                  <a:gd name="connsiteY30" fmla="*/ 1379390 h 6649560"/>
                  <a:gd name="connsiteX31" fmla="*/ 3673967 w 5375716"/>
                  <a:gd name="connsiteY31" fmla="*/ 1416383 h 6649560"/>
                  <a:gd name="connsiteX32" fmla="*/ 3632865 w 5375716"/>
                  <a:gd name="connsiteY32" fmla="*/ 1454015 h 6649560"/>
                  <a:gd name="connsiteX33" fmla="*/ 3547630 w 5375716"/>
                  <a:gd name="connsiteY33" fmla="*/ 1530947 h 6649560"/>
                  <a:gd name="connsiteX34" fmla="*/ 3459193 w 5375716"/>
                  <a:gd name="connsiteY34" fmla="*/ 1609689 h 6649560"/>
                  <a:gd name="connsiteX35" fmla="*/ 3230685 w 5375716"/>
                  <a:gd name="connsiteY35" fmla="*/ 1811210 h 6649560"/>
                  <a:gd name="connsiteX36" fmla="*/ 3093518 w 5375716"/>
                  <a:gd name="connsiteY36" fmla="*/ 1932840 h 6649560"/>
                  <a:gd name="connsiteX37" fmla="*/ 3004140 w 5375716"/>
                  <a:gd name="connsiteY37" fmla="*/ 2013192 h 6649560"/>
                  <a:gd name="connsiteX38" fmla="*/ 2960448 w 5375716"/>
                  <a:gd name="connsiteY38" fmla="*/ 2052961 h 6649560"/>
                  <a:gd name="connsiteX39" fmla="*/ 2917588 w 5375716"/>
                  <a:gd name="connsiteY39" fmla="*/ 2092377 h 6649560"/>
                  <a:gd name="connsiteX40" fmla="*/ 2875685 w 5375716"/>
                  <a:gd name="connsiteY40" fmla="*/ 2131376 h 6649560"/>
                  <a:gd name="connsiteX41" fmla="*/ 2834866 w 5375716"/>
                  <a:gd name="connsiteY41" fmla="*/ 2169898 h 6649560"/>
                  <a:gd name="connsiteX42" fmla="*/ 2795255 w 5375716"/>
                  <a:gd name="connsiteY42" fmla="*/ 2207880 h 6649560"/>
                  <a:gd name="connsiteX43" fmla="*/ 2756979 w 5375716"/>
                  <a:gd name="connsiteY43" fmla="*/ 2245260 h 6649560"/>
                  <a:gd name="connsiteX44" fmla="*/ 2720162 w 5375716"/>
                  <a:gd name="connsiteY44" fmla="*/ 2281976 h 6649560"/>
                  <a:gd name="connsiteX45" fmla="*/ 2684931 w 5375716"/>
                  <a:gd name="connsiteY45" fmla="*/ 2317966 h 6649560"/>
                  <a:gd name="connsiteX46" fmla="*/ 2651411 w 5375716"/>
                  <a:gd name="connsiteY46" fmla="*/ 2353168 h 6649560"/>
                  <a:gd name="connsiteX47" fmla="*/ 2619727 w 5375716"/>
                  <a:gd name="connsiteY47" fmla="*/ 2387520 h 6649560"/>
                  <a:gd name="connsiteX48" fmla="*/ 2590006 w 5375716"/>
                  <a:gd name="connsiteY48" fmla="*/ 2420960 h 6649560"/>
                  <a:gd name="connsiteX49" fmla="*/ 2562372 w 5375716"/>
                  <a:gd name="connsiteY49" fmla="*/ 2453425 h 6649560"/>
                  <a:gd name="connsiteX50" fmla="*/ 2536951 w 5375716"/>
                  <a:gd name="connsiteY50" fmla="*/ 2484855 h 6649560"/>
                  <a:gd name="connsiteX51" fmla="*/ 2513870 w 5375716"/>
                  <a:gd name="connsiteY51" fmla="*/ 2515186 h 6649560"/>
                  <a:gd name="connsiteX52" fmla="*/ 2475226 w 5375716"/>
                  <a:gd name="connsiteY52" fmla="*/ 2572307 h 6649560"/>
                  <a:gd name="connsiteX53" fmla="*/ 2447444 w 5375716"/>
                  <a:gd name="connsiteY53" fmla="*/ 2624290 h 6649560"/>
                  <a:gd name="connsiteX54" fmla="*/ 2431529 w 5375716"/>
                  <a:gd name="connsiteY54" fmla="*/ 2670639 h 6649560"/>
                  <a:gd name="connsiteX55" fmla="*/ 2193582 w 5375716"/>
                  <a:gd name="connsiteY55" fmla="*/ 3726454 h 6649560"/>
                  <a:gd name="connsiteX56" fmla="*/ 2189366 w 5375716"/>
                  <a:gd name="connsiteY56" fmla="*/ 3741074 h 6649560"/>
                  <a:gd name="connsiteX57" fmla="*/ 2163528 w 5375716"/>
                  <a:gd name="connsiteY57" fmla="*/ 3794371 h 6649560"/>
                  <a:gd name="connsiteX58" fmla="*/ 2135921 w 5375716"/>
                  <a:gd name="connsiteY58" fmla="*/ 3837299 h 6649560"/>
                  <a:gd name="connsiteX59" fmla="*/ 2100575 w 5375716"/>
                  <a:gd name="connsiteY59" fmla="*/ 3885708 h 6649560"/>
                  <a:gd name="connsiteX60" fmla="*/ 2057978 w 5375716"/>
                  <a:gd name="connsiteY60" fmla="*/ 3939226 h 6649560"/>
                  <a:gd name="connsiteX61" fmla="*/ 2008616 w 5375716"/>
                  <a:gd name="connsiteY61" fmla="*/ 3997479 h 6649560"/>
                  <a:gd name="connsiteX62" fmla="*/ 1981551 w 5375716"/>
                  <a:gd name="connsiteY62" fmla="*/ 4028265 h 6649560"/>
                  <a:gd name="connsiteX63" fmla="*/ 1952977 w 5375716"/>
                  <a:gd name="connsiteY63" fmla="*/ 4060094 h 6649560"/>
                  <a:gd name="connsiteX64" fmla="*/ 1922955 w 5375716"/>
                  <a:gd name="connsiteY64" fmla="*/ 4092921 h 6649560"/>
                  <a:gd name="connsiteX65" fmla="*/ 1891546 w 5375716"/>
                  <a:gd name="connsiteY65" fmla="*/ 4126699 h 6649560"/>
                  <a:gd name="connsiteX66" fmla="*/ 1858811 w 5375716"/>
                  <a:gd name="connsiteY66" fmla="*/ 4161381 h 6649560"/>
                  <a:gd name="connsiteX67" fmla="*/ 1824811 w 5375716"/>
                  <a:gd name="connsiteY67" fmla="*/ 4196920 h 6649560"/>
                  <a:gd name="connsiteX68" fmla="*/ 1789607 w 5375716"/>
                  <a:gd name="connsiteY68" fmla="*/ 4233271 h 6649560"/>
                  <a:gd name="connsiteX69" fmla="*/ 0 w 5375716"/>
                  <a:gd name="connsiteY69" fmla="*/ 5901570 h 6649560"/>
                  <a:gd name="connsiteX70" fmla="*/ 24444 w 5375716"/>
                  <a:gd name="connsiteY70" fmla="*/ 5936569 h 6649560"/>
                  <a:gd name="connsiteX71" fmla="*/ 49850 w 5375716"/>
                  <a:gd name="connsiteY71" fmla="*/ 5971855 h 6649560"/>
                  <a:gd name="connsiteX72" fmla="*/ 103682 w 5375716"/>
                  <a:gd name="connsiteY72" fmla="*/ 6043264 h 6649560"/>
                  <a:gd name="connsiteX73" fmla="*/ 173531 w 5375716"/>
                  <a:gd name="connsiteY73" fmla="*/ 6128320 h 6649560"/>
                  <a:gd name="connsiteX74" fmla="*/ 208754 w 5375716"/>
                  <a:gd name="connsiteY74" fmla="*/ 6167518 h 6649560"/>
                  <a:gd name="connsiteX75" fmla="*/ 244139 w 5375716"/>
                  <a:gd name="connsiteY75" fmla="*/ 6204560 h 6649560"/>
                  <a:gd name="connsiteX76" fmla="*/ 351002 w 5375716"/>
                  <a:gd name="connsiteY76" fmla="*/ 6303220 h 6649560"/>
                  <a:gd name="connsiteX77" fmla="*/ 394631 w 5375716"/>
                  <a:gd name="connsiteY77" fmla="*/ 6338244 h 6649560"/>
                  <a:gd name="connsiteX78" fmla="*/ 474106 w 5375716"/>
                  <a:gd name="connsiteY78" fmla="*/ 6394526 h 6649560"/>
                  <a:gd name="connsiteX79" fmla="*/ 910272 w 5375716"/>
                  <a:gd name="connsiteY79" fmla="*/ 6649560 h 6649560"/>
                  <a:gd name="connsiteX80" fmla="*/ 3194265 w 5375716"/>
                  <a:gd name="connsiteY80" fmla="*/ 4554545 h 6649560"/>
                  <a:gd name="connsiteX81" fmla="*/ 3197110 w 5375716"/>
                  <a:gd name="connsiteY81" fmla="*/ 4552805 h 6649560"/>
                  <a:gd name="connsiteX82" fmla="*/ 3389232 w 5375716"/>
                  <a:gd name="connsiteY82" fmla="*/ 4451677 h 6649560"/>
                  <a:gd name="connsiteX83" fmla="*/ 3562294 w 5375716"/>
                  <a:gd name="connsiteY83" fmla="*/ 4338567 h 6649560"/>
                  <a:gd name="connsiteX84" fmla="*/ 3821169 w 5375716"/>
                  <a:gd name="connsiteY84" fmla="*/ 4138529 h 6649560"/>
                  <a:gd name="connsiteX85" fmla="*/ 4165886 w 5375716"/>
                  <a:gd name="connsiteY85" fmla="*/ 3693882 h 6649560"/>
                  <a:gd name="connsiteX86" fmla="*/ 4549216 w 5375716"/>
                  <a:gd name="connsiteY86" fmla="*/ 3237466 h 6649560"/>
                  <a:gd name="connsiteX87" fmla="*/ 4562573 w 5375716"/>
                  <a:gd name="connsiteY87" fmla="*/ 3209403 h 6649560"/>
                  <a:gd name="connsiteX88" fmla="*/ 4583563 w 5375716"/>
                  <a:gd name="connsiteY88" fmla="*/ 3175121 h 6649560"/>
                  <a:gd name="connsiteX89" fmla="*/ 4610881 w 5375716"/>
                  <a:gd name="connsiteY89" fmla="*/ 3135771 h 6649560"/>
                  <a:gd name="connsiteX90" fmla="*/ 4643222 w 5375716"/>
                  <a:gd name="connsiteY90" fmla="*/ 3092503 h 6649560"/>
                  <a:gd name="connsiteX91" fmla="*/ 4679280 w 5375716"/>
                  <a:gd name="connsiteY91" fmla="*/ 3046467 h 6649560"/>
                  <a:gd name="connsiteX92" fmla="*/ 4717750 w 5375716"/>
                  <a:gd name="connsiteY92" fmla="*/ 2998813 h 6649560"/>
                  <a:gd name="connsiteX93" fmla="*/ 4757328 w 5375716"/>
                  <a:gd name="connsiteY93" fmla="*/ 2950692 h 6649560"/>
                  <a:gd name="connsiteX94" fmla="*/ 4834585 w 5375716"/>
                  <a:gd name="connsiteY94" fmla="*/ 2857647 h 6649560"/>
                  <a:gd name="connsiteX95" fmla="*/ 4866386 w 5375716"/>
                  <a:gd name="connsiteY95" fmla="*/ 2818114 h 6649560"/>
                  <a:gd name="connsiteX96" fmla="*/ 4895667 w 5375716"/>
                  <a:gd name="connsiteY96" fmla="*/ 2778926 h 6649560"/>
                  <a:gd name="connsiteX97" fmla="*/ 4922081 w 5375716"/>
                  <a:gd name="connsiteY97" fmla="*/ 2739443 h 6649560"/>
                  <a:gd name="connsiteX98" fmla="*/ 4945279 w 5375716"/>
                  <a:gd name="connsiteY98" fmla="*/ 2699029 h 6649560"/>
                  <a:gd name="connsiteX99" fmla="*/ 4964914 w 5375716"/>
                  <a:gd name="connsiteY99" fmla="*/ 2657044 h 6649560"/>
                  <a:gd name="connsiteX100" fmla="*/ 4980636 w 5375716"/>
                  <a:gd name="connsiteY100" fmla="*/ 2612851 h 6649560"/>
                  <a:gd name="connsiteX101" fmla="*/ 4992099 w 5375716"/>
                  <a:gd name="connsiteY101" fmla="*/ 2565812 h 6649560"/>
                  <a:gd name="connsiteX102" fmla="*/ 4998954 w 5375716"/>
                  <a:gd name="connsiteY102" fmla="*/ 2515288 h 6649560"/>
                  <a:gd name="connsiteX103" fmla="*/ 5000854 w 5375716"/>
                  <a:gd name="connsiteY103" fmla="*/ 2460641 h 6649560"/>
                  <a:gd name="connsiteX104" fmla="*/ 4997450 w 5375716"/>
                  <a:gd name="connsiteY104" fmla="*/ 2401234 h 6649560"/>
                  <a:gd name="connsiteX105" fmla="*/ 4993757 w 5375716"/>
                  <a:gd name="connsiteY105" fmla="*/ 2349134 h 6649560"/>
                  <a:gd name="connsiteX106" fmla="*/ 4994000 w 5375716"/>
                  <a:gd name="connsiteY106" fmla="*/ 2304509 h 6649560"/>
                  <a:gd name="connsiteX107" fmla="*/ 4998492 w 5375716"/>
                  <a:gd name="connsiteY107" fmla="*/ 2265741 h 6649560"/>
                  <a:gd name="connsiteX108" fmla="*/ 5021473 w 5375716"/>
                  <a:gd name="connsiteY108" fmla="*/ 2199293 h 6649560"/>
                  <a:gd name="connsiteX109" fmla="*/ 5065206 w 5375716"/>
                  <a:gd name="connsiteY109" fmla="*/ 2136835 h 6649560"/>
                  <a:gd name="connsiteX110" fmla="*/ 5095637 w 5375716"/>
                  <a:gd name="connsiteY110" fmla="*/ 2103053 h 6649560"/>
                  <a:gd name="connsiteX111" fmla="*/ 5132195 w 5375716"/>
                  <a:gd name="connsiteY111" fmla="*/ 2065410 h 6649560"/>
                  <a:gd name="connsiteX112" fmla="*/ 5224945 w 5375716"/>
                  <a:gd name="connsiteY112" fmla="*/ 1972063 h 6649560"/>
                  <a:gd name="connsiteX113" fmla="*/ 5257279 w 5375716"/>
                  <a:gd name="connsiteY113" fmla="*/ 1935449 h 6649560"/>
                  <a:gd name="connsiteX114" fmla="*/ 5285432 w 5375716"/>
                  <a:gd name="connsiteY114" fmla="*/ 1896218 h 6649560"/>
                  <a:gd name="connsiteX115" fmla="*/ 5309528 w 5375716"/>
                  <a:gd name="connsiteY115" fmla="*/ 1854725 h 6649560"/>
                  <a:gd name="connsiteX116" fmla="*/ 5329688 w 5375716"/>
                  <a:gd name="connsiteY116" fmla="*/ 1811321 h 6649560"/>
                  <a:gd name="connsiteX117" fmla="*/ 5346033 w 5375716"/>
                  <a:gd name="connsiteY117" fmla="*/ 1766359 h 6649560"/>
                  <a:gd name="connsiteX118" fmla="*/ 5358687 w 5375716"/>
                  <a:gd name="connsiteY118" fmla="*/ 1720193 h 6649560"/>
                  <a:gd name="connsiteX119" fmla="*/ 5367771 w 5375716"/>
                  <a:gd name="connsiteY119" fmla="*/ 1673174 h 6649560"/>
                  <a:gd name="connsiteX120" fmla="*/ 5373407 w 5375716"/>
                  <a:gd name="connsiteY120" fmla="*/ 1625657 h 6649560"/>
                  <a:gd name="connsiteX121" fmla="*/ 5375717 w 5375716"/>
                  <a:gd name="connsiteY121" fmla="*/ 1577994 h 6649560"/>
                  <a:gd name="connsiteX122" fmla="*/ 5374823 w 5375716"/>
                  <a:gd name="connsiteY122" fmla="*/ 1530537 h 6649560"/>
                  <a:gd name="connsiteX123" fmla="*/ 5370848 w 5375716"/>
                  <a:gd name="connsiteY123" fmla="*/ 1483639 h 6649560"/>
                  <a:gd name="connsiteX124" fmla="*/ 5363913 w 5375716"/>
                  <a:gd name="connsiteY124" fmla="*/ 1437654 h 6649560"/>
                  <a:gd name="connsiteX125" fmla="*/ 5354141 w 5375716"/>
                  <a:gd name="connsiteY125" fmla="*/ 1392934 h 6649560"/>
                  <a:gd name="connsiteX126" fmla="*/ 5341653 w 5375716"/>
                  <a:gd name="connsiteY126" fmla="*/ 1349832 h 6649560"/>
                  <a:gd name="connsiteX127" fmla="*/ 5326572 w 5375716"/>
                  <a:gd name="connsiteY127" fmla="*/ 1308700 h 6649560"/>
                  <a:gd name="connsiteX128" fmla="*/ 5309019 w 5375716"/>
                  <a:gd name="connsiteY128" fmla="*/ 1269893 h 6649560"/>
                  <a:gd name="connsiteX129" fmla="*/ 5289118 w 5375716"/>
                  <a:gd name="connsiteY129" fmla="*/ 1233761 h 6649560"/>
                  <a:gd name="connsiteX130" fmla="*/ 5258744 w 5375716"/>
                  <a:gd name="connsiteY130" fmla="*/ 1183145 h 6649560"/>
                  <a:gd name="connsiteX131" fmla="*/ 5232740 w 5375716"/>
                  <a:gd name="connsiteY131" fmla="*/ 1137436 h 6649560"/>
                  <a:gd name="connsiteX132" fmla="*/ 5211295 w 5375716"/>
                  <a:gd name="connsiteY132" fmla="*/ 1095237 h 6649560"/>
                  <a:gd name="connsiteX133" fmla="*/ 5194600 w 5375716"/>
                  <a:gd name="connsiteY133" fmla="*/ 1055145 h 6649560"/>
                  <a:gd name="connsiteX134" fmla="*/ 5182844 w 5375716"/>
                  <a:gd name="connsiteY134" fmla="*/ 1015763 h 6649560"/>
                  <a:gd name="connsiteX135" fmla="*/ 5176216 w 5375716"/>
                  <a:gd name="connsiteY135" fmla="*/ 975689 h 6649560"/>
                  <a:gd name="connsiteX136" fmla="*/ 5174907 w 5375716"/>
                  <a:gd name="connsiteY136" fmla="*/ 933524 h 6649560"/>
                  <a:gd name="connsiteX137" fmla="*/ 5179106 w 5375716"/>
                  <a:gd name="connsiteY137" fmla="*/ 887869 h 6649560"/>
                  <a:gd name="connsiteX138" fmla="*/ 5189002 w 5375716"/>
                  <a:gd name="connsiteY138" fmla="*/ 837322 h 6649560"/>
                  <a:gd name="connsiteX139" fmla="*/ 5204786 w 5375716"/>
                  <a:gd name="connsiteY139" fmla="*/ 780485 h 6649560"/>
                  <a:gd name="connsiteX140" fmla="*/ 5226646 w 5375716"/>
                  <a:gd name="connsiteY140" fmla="*/ 715957 h 6649560"/>
                  <a:gd name="connsiteX141" fmla="*/ 5243528 w 5375716"/>
                  <a:gd name="connsiteY141" fmla="*/ 661914 h 6649560"/>
                  <a:gd name="connsiteX142" fmla="*/ 5255215 w 5375716"/>
                  <a:gd name="connsiteY142" fmla="*/ 608052 h 6649560"/>
                  <a:gd name="connsiteX143" fmla="*/ 5262029 w 5375716"/>
                  <a:gd name="connsiteY143" fmla="*/ 554657 h 6649560"/>
                  <a:gd name="connsiteX144" fmla="*/ 5264294 w 5375716"/>
                  <a:gd name="connsiteY144" fmla="*/ 502018 h 6649560"/>
                  <a:gd name="connsiteX145" fmla="*/ 5262330 w 5375716"/>
                  <a:gd name="connsiteY145" fmla="*/ 450423 h 6649560"/>
                  <a:gd name="connsiteX146" fmla="*/ 5256461 w 5375716"/>
                  <a:gd name="connsiteY146" fmla="*/ 400158 h 6649560"/>
                  <a:gd name="connsiteX147" fmla="*/ 5247008 w 5375716"/>
                  <a:gd name="connsiteY147" fmla="*/ 351513 h 6649560"/>
                  <a:gd name="connsiteX148" fmla="*/ 5234293 w 5375716"/>
                  <a:gd name="connsiteY148" fmla="*/ 304774 h 6649560"/>
                  <a:gd name="connsiteX149" fmla="*/ 5218639 w 5375716"/>
                  <a:gd name="connsiteY149" fmla="*/ 260230 h 6649560"/>
                  <a:gd name="connsiteX150" fmla="*/ 5200369 w 5375716"/>
                  <a:gd name="connsiteY150" fmla="*/ 218168 h 6649560"/>
                  <a:gd name="connsiteX151" fmla="*/ 5179803 w 5375716"/>
                  <a:gd name="connsiteY151" fmla="*/ 178877 h 6649560"/>
                  <a:gd name="connsiteX152" fmla="*/ 5157265 w 5375716"/>
                  <a:gd name="connsiteY152" fmla="*/ 142643 h 6649560"/>
                  <a:gd name="connsiteX153" fmla="*/ 5133076 w 5375716"/>
                  <a:gd name="connsiteY153" fmla="*/ 109755 h 6649560"/>
                  <a:gd name="connsiteX154" fmla="*/ 5107559 w 5375716"/>
                  <a:gd name="connsiteY154" fmla="*/ 80500 h 6649560"/>
                  <a:gd name="connsiteX155" fmla="*/ 5048107 w 5375716"/>
                  <a:gd name="connsiteY155" fmla="*/ 39780 h 6649560"/>
                  <a:gd name="connsiteX156" fmla="*/ 4990684 w 5375716"/>
                  <a:gd name="connsiteY156" fmla="*/ 13631 h 6649560"/>
                  <a:gd name="connsiteX157" fmla="*/ 4934996 w 5375716"/>
                  <a:gd name="connsiteY157" fmla="*/ 1263 h 6649560"/>
                  <a:gd name="connsiteX158" fmla="*/ 4907711 w 5375716"/>
                  <a:gd name="connsiteY158" fmla="*/ 0 h 6649560"/>
                  <a:gd name="connsiteX0" fmla="*/ 4907711 w 5375716"/>
                  <a:gd name="connsiteY0" fmla="*/ 0 h 6394526"/>
                  <a:gd name="connsiteX1" fmla="*/ 4854073 w 5375716"/>
                  <a:gd name="connsiteY1" fmla="*/ 6819 h 6394526"/>
                  <a:gd name="connsiteX2" fmla="*/ 4801433 w 5375716"/>
                  <a:gd name="connsiteY2" fmla="*/ 25443 h 6394526"/>
                  <a:gd name="connsiteX3" fmla="*/ 4749497 w 5375716"/>
                  <a:gd name="connsiteY3" fmla="*/ 55080 h 6394526"/>
                  <a:gd name="connsiteX4" fmla="*/ 4697969 w 5375716"/>
                  <a:gd name="connsiteY4" fmla="*/ 94940 h 6394526"/>
                  <a:gd name="connsiteX5" fmla="*/ 4646555 w 5375716"/>
                  <a:gd name="connsiteY5" fmla="*/ 144231 h 6394526"/>
                  <a:gd name="connsiteX6" fmla="*/ 4594961 w 5375716"/>
                  <a:gd name="connsiteY6" fmla="*/ 202164 h 6394526"/>
                  <a:gd name="connsiteX7" fmla="*/ 4569004 w 5375716"/>
                  <a:gd name="connsiteY7" fmla="*/ 234124 h 6394526"/>
                  <a:gd name="connsiteX8" fmla="*/ 4542891 w 5375716"/>
                  <a:gd name="connsiteY8" fmla="*/ 267948 h 6394526"/>
                  <a:gd name="connsiteX9" fmla="*/ 4516586 w 5375716"/>
                  <a:gd name="connsiteY9" fmla="*/ 303537 h 6394526"/>
                  <a:gd name="connsiteX10" fmla="*/ 4490052 w 5375716"/>
                  <a:gd name="connsiteY10" fmla="*/ 340792 h 6394526"/>
                  <a:gd name="connsiteX11" fmla="*/ 4463251 w 5375716"/>
                  <a:gd name="connsiteY11" fmla="*/ 379615 h 6394526"/>
                  <a:gd name="connsiteX12" fmla="*/ 4436147 w 5375716"/>
                  <a:gd name="connsiteY12" fmla="*/ 419906 h 6394526"/>
                  <a:gd name="connsiteX13" fmla="*/ 4408704 w 5375716"/>
                  <a:gd name="connsiteY13" fmla="*/ 461567 h 6394526"/>
                  <a:gd name="connsiteX14" fmla="*/ 4380883 w 5375716"/>
                  <a:gd name="connsiteY14" fmla="*/ 504498 h 6394526"/>
                  <a:gd name="connsiteX15" fmla="*/ 4352649 w 5375716"/>
                  <a:gd name="connsiteY15" fmla="*/ 548602 h 6394526"/>
                  <a:gd name="connsiteX16" fmla="*/ 4234842 w 5375716"/>
                  <a:gd name="connsiteY16" fmla="*/ 734762 h 6394526"/>
                  <a:gd name="connsiteX17" fmla="*/ 4172500 w 5375716"/>
                  <a:gd name="connsiteY17" fmla="*/ 832305 h 6394526"/>
                  <a:gd name="connsiteX18" fmla="*/ 4140340 w 5375716"/>
                  <a:gd name="connsiteY18" fmla="*/ 881847 h 6394526"/>
                  <a:gd name="connsiteX19" fmla="*/ 4107471 w 5375716"/>
                  <a:gd name="connsiteY19" fmla="*/ 931770 h 6394526"/>
                  <a:gd name="connsiteX20" fmla="*/ 4073858 w 5375716"/>
                  <a:gd name="connsiteY20" fmla="*/ 981975 h 6394526"/>
                  <a:gd name="connsiteX21" fmla="*/ 4039463 w 5375716"/>
                  <a:gd name="connsiteY21" fmla="*/ 1032365 h 6394526"/>
                  <a:gd name="connsiteX22" fmla="*/ 3999528 w 5375716"/>
                  <a:gd name="connsiteY22" fmla="*/ 1085431 h 6394526"/>
                  <a:gd name="connsiteX23" fmla="*/ 3949861 w 5375716"/>
                  <a:gd name="connsiteY23" fmla="*/ 1143534 h 6394526"/>
                  <a:gd name="connsiteX24" fmla="*/ 3921692 w 5375716"/>
                  <a:gd name="connsiteY24" fmla="*/ 1174319 h 6394526"/>
                  <a:gd name="connsiteX25" fmla="*/ 3891467 w 5375716"/>
                  <a:gd name="connsiteY25" fmla="*/ 1206177 h 6394526"/>
                  <a:gd name="connsiteX26" fmla="*/ 3859311 w 5375716"/>
                  <a:gd name="connsiteY26" fmla="*/ 1239046 h 6394526"/>
                  <a:gd name="connsiteX27" fmla="*/ 3825350 w 5375716"/>
                  <a:gd name="connsiteY27" fmla="*/ 1272863 h 6394526"/>
                  <a:gd name="connsiteX28" fmla="*/ 3789710 w 5375716"/>
                  <a:gd name="connsiteY28" fmla="*/ 1307568 h 6394526"/>
                  <a:gd name="connsiteX29" fmla="*/ 3752516 w 5375716"/>
                  <a:gd name="connsiteY29" fmla="*/ 1343098 h 6394526"/>
                  <a:gd name="connsiteX30" fmla="*/ 3713893 w 5375716"/>
                  <a:gd name="connsiteY30" fmla="*/ 1379390 h 6394526"/>
                  <a:gd name="connsiteX31" fmla="*/ 3673967 w 5375716"/>
                  <a:gd name="connsiteY31" fmla="*/ 1416383 h 6394526"/>
                  <a:gd name="connsiteX32" fmla="*/ 3632865 w 5375716"/>
                  <a:gd name="connsiteY32" fmla="*/ 1454015 h 6394526"/>
                  <a:gd name="connsiteX33" fmla="*/ 3547630 w 5375716"/>
                  <a:gd name="connsiteY33" fmla="*/ 1530947 h 6394526"/>
                  <a:gd name="connsiteX34" fmla="*/ 3459193 w 5375716"/>
                  <a:gd name="connsiteY34" fmla="*/ 1609689 h 6394526"/>
                  <a:gd name="connsiteX35" fmla="*/ 3230685 w 5375716"/>
                  <a:gd name="connsiteY35" fmla="*/ 1811210 h 6394526"/>
                  <a:gd name="connsiteX36" fmla="*/ 3093518 w 5375716"/>
                  <a:gd name="connsiteY36" fmla="*/ 1932840 h 6394526"/>
                  <a:gd name="connsiteX37" fmla="*/ 3004140 w 5375716"/>
                  <a:gd name="connsiteY37" fmla="*/ 2013192 h 6394526"/>
                  <a:gd name="connsiteX38" fmla="*/ 2960448 w 5375716"/>
                  <a:gd name="connsiteY38" fmla="*/ 2052961 h 6394526"/>
                  <a:gd name="connsiteX39" fmla="*/ 2917588 w 5375716"/>
                  <a:gd name="connsiteY39" fmla="*/ 2092377 h 6394526"/>
                  <a:gd name="connsiteX40" fmla="*/ 2875685 w 5375716"/>
                  <a:gd name="connsiteY40" fmla="*/ 2131376 h 6394526"/>
                  <a:gd name="connsiteX41" fmla="*/ 2834866 w 5375716"/>
                  <a:gd name="connsiteY41" fmla="*/ 2169898 h 6394526"/>
                  <a:gd name="connsiteX42" fmla="*/ 2795255 w 5375716"/>
                  <a:gd name="connsiteY42" fmla="*/ 2207880 h 6394526"/>
                  <a:gd name="connsiteX43" fmla="*/ 2756979 w 5375716"/>
                  <a:gd name="connsiteY43" fmla="*/ 2245260 h 6394526"/>
                  <a:gd name="connsiteX44" fmla="*/ 2720162 w 5375716"/>
                  <a:gd name="connsiteY44" fmla="*/ 2281976 h 6394526"/>
                  <a:gd name="connsiteX45" fmla="*/ 2684931 w 5375716"/>
                  <a:gd name="connsiteY45" fmla="*/ 2317966 h 6394526"/>
                  <a:gd name="connsiteX46" fmla="*/ 2651411 w 5375716"/>
                  <a:gd name="connsiteY46" fmla="*/ 2353168 h 6394526"/>
                  <a:gd name="connsiteX47" fmla="*/ 2619727 w 5375716"/>
                  <a:gd name="connsiteY47" fmla="*/ 2387520 h 6394526"/>
                  <a:gd name="connsiteX48" fmla="*/ 2590006 w 5375716"/>
                  <a:gd name="connsiteY48" fmla="*/ 2420960 h 6394526"/>
                  <a:gd name="connsiteX49" fmla="*/ 2562372 w 5375716"/>
                  <a:gd name="connsiteY49" fmla="*/ 2453425 h 6394526"/>
                  <a:gd name="connsiteX50" fmla="*/ 2536951 w 5375716"/>
                  <a:gd name="connsiteY50" fmla="*/ 2484855 h 6394526"/>
                  <a:gd name="connsiteX51" fmla="*/ 2513870 w 5375716"/>
                  <a:gd name="connsiteY51" fmla="*/ 2515186 h 6394526"/>
                  <a:gd name="connsiteX52" fmla="*/ 2475226 w 5375716"/>
                  <a:gd name="connsiteY52" fmla="*/ 2572307 h 6394526"/>
                  <a:gd name="connsiteX53" fmla="*/ 2447444 w 5375716"/>
                  <a:gd name="connsiteY53" fmla="*/ 2624290 h 6394526"/>
                  <a:gd name="connsiteX54" fmla="*/ 2431529 w 5375716"/>
                  <a:gd name="connsiteY54" fmla="*/ 2670639 h 6394526"/>
                  <a:gd name="connsiteX55" fmla="*/ 2193582 w 5375716"/>
                  <a:gd name="connsiteY55" fmla="*/ 3726454 h 6394526"/>
                  <a:gd name="connsiteX56" fmla="*/ 2189366 w 5375716"/>
                  <a:gd name="connsiteY56" fmla="*/ 3741074 h 6394526"/>
                  <a:gd name="connsiteX57" fmla="*/ 2163528 w 5375716"/>
                  <a:gd name="connsiteY57" fmla="*/ 3794371 h 6394526"/>
                  <a:gd name="connsiteX58" fmla="*/ 2135921 w 5375716"/>
                  <a:gd name="connsiteY58" fmla="*/ 3837299 h 6394526"/>
                  <a:gd name="connsiteX59" fmla="*/ 2100575 w 5375716"/>
                  <a:gd name="connsiteY59" fmla="*/ 3885708 h 6394526"/>
                  <a:gd name="connsiteX60" fmla="*/ 2057978 w 5375716"/>
                  <a:gd name="connsiteY60" fmla="*/ 3939226 h 6394526"/>
                  <a:gd name="connsiteX61" fmla="*/ 2008616 w 5375716"/>
                  <a:gd name="connsiteY61" fmla="*/ 3997479 h 6394526"/>
                  <a:gd name="connsiteX62" fmla="*/ 1981551 w 5375716"/>
                  <a:gd name="connsiteY62" fmla="*/ 4028265 h 6394526"/>
                  <a:gd name="connsiteX63" fmla="*/ 1952977 w 5375716"/>
                  <a:gd name="connsiteY63" fmla="*/ 4060094 h 6394526"/>
                  <a:gd name="connsiteX64" fmla="*/ 1922955 w 5375716"/>
                  <a:gd name="connsiteY64" fmla="*/ 4092921 h 6394526"/>
                  <a:gd name="connsiteX65" fmla="*/ 1891546 w 5375716"/>
                  <a:gd name="connsiteY65" fmla="*/ 4126699 h 6394526"/>
                  <a:gd name="connsiteX66" fmla="*/ 1858811 w 5375716"/>
                  <a:gd name="connsiteY66" fmla="*/ 4161381 h 6394526"/>
                  <a:gd name="connsiteX67" fmla="*/ 1824811 w 5375716"/>
                  <a:gd name="connsiteY67" fmla="*/ 4196920 h 6394526"/>
                  <a:gd name="connsiteX68" fmla="*/ 1789607 w 5375716"/>
                  <a:gd name="connsiteY68" fmla="*/ 4233271 h 6394526"/>
                  <a:gd name="connsiteX69" fmla="*/ 0 w 5375716"/>
                  <a:gd name="connsiteY69" fmla="*/ 5901570 h 6394526"/>
                  <a:gd name="connsiteX70" fmla="*/ 24444 w 5375716"/>
                  <a:gd name="connsiteY70" fmla="*/ 5936569 h 6394526"/>
                  <a:gd name="connsiteX71" fmla="*/ 49850 w 5375716"/>
                  <a:gd name="connsiteY71" fmla="*/ 5971855 h 6394526"/>
                  <a:gd name="connsiteX72" fmla="*/ 103682 w 5375716"/>
                  <a:gd name="connsiteY72" fmla="*/ 6043264 h 6394526"/>
                  <a:gd name="connsiteX73" fmla="*/ 173531 w 5375716"/>
                  <a:gd name="connsiteY73" fmla="*/ 6128320 h 6394526"/>
                  <a:gd name="connsiteX74" fmla="*/ 208754 w 5375716"/>
                  <a:gd name="connsiteY74" fmla="*/ 6167518 h 6394526"/>
                  <a:gd name="connsiteX75" fmla="*/ 244139 w 5375716"/>
                  <a:gd name="connsiteY75" fmla="*/ 6204560 h 6394526"/>
                  <a:gd name="connsiteX76" fmla="*/ 351002 w 5375716"/>
                  <a:gd name="connsiteY76" fmla="*/ 6303220 h 6394526"/>
                  <a:gd name="connsiteX77" fmla="*/ 394631 w 5375716"/>
                  <a:gd name="connsiteY77" fmla="*/ 6338244 h 6394526"/>
                  <a:gd name="connsiteX78" fmla="*/ 474106 w 5375716"/>
                  <a:gd name="connsiteY78" fmla="*/ 6394526 h 6394526"/>
                  <a:gd name="connsiteX79" fmla="*/ 3194265 w 5375716"/>
                  <a:gd name="connsiteY79" fmla="*/ 4554545 h 6394526"/>
                  <a:gd name="connsiteX80" fmla="*/ 3197110 w 5375716"/>
                  <a:gd name="connsiteY80" fmla="*/ 4552805 h 6394526"/>
                  <a:gd name="connsiteX81" fmla="*/ 3389232 w 5375716"/>
                  <a:gd name="connsiteY81" fmla="*/ 4451677 h 6394526"/>
                  <a:gd name="connsiteX82" fmla="*/ 3562294 w 5375716"/>
                  <a:gd name="connsiteY82" fmla="*/ 4338567 h 6394526"/>
                  <a:gd name="connsiteX83" fmla="*/ 3821169 w 5375716"/>
                  <a:gd name="connsiteY83" fmla="*/ 4138529 h 6394526"/>
                  <a:gd name="connsiteX84" fmla="*/ 4165886 w 5375716"/>
                  <a:gd name="connsiteY84" fmla="*/ 3693882 h 6394526"/>
                  <a:gd name="connsiteX85" fmla="*/ 4549216 w 5375716"/>
                  <a:gd name="connsiteY85" fmla="*/ 3237466 h 6394526"/>
                  <a:gd name="connsiteX86" fmla="*/ 4562573 w 5375716"/>
                  <a:gd name="connsiteY86" fmla="*/ 3209403 h 6394526"/>
                  <a:gd name="connsiteX87" fmla="*/ 4583563 w 5375716"/>
                  <a:gd name="connsiteY87" fmla="*/ 3175121 h 6394526"/>
                  <a:gd name="connsiteX88" fmla="*/ 4610881 w 5375716"/>
                  <a:gd name="connsiteY88" fmla="*/ 3135771 h 6394526"/>
                  <a:gd name="connsiteX89" fmla="*/ 4643222 w 5375716"/>
                  <a:gd name="connsiteY89" fmla="*/ 3092503 h 6394526"/>
                  <a:gd name="connsiteX90" fmla="*/ 4679280 w 5375716"/>
                  <a:gd name="connsiteY90" fmla="*/ 3046467 h 6394526"/>
                  <a:gd name="connsiteX91" fmla="*/ 4717750 w 5375716"/>
                  <a:gd name="connsiteY91" fmla="*/ 2998813 h 6394526"/>
                  <a:gd name="connsiteX92" fmla="*/ 4757328 w 5375716"/>
                  <a:gd name="connsiteY92" fmla="*/ 2950692 h 6394526"/>
                  <a:gd name="connsiteX93" fmla="*/ 4834585 w 5375716"/>
                  <a:gd name="connsiteY93" fmla="*/ 2857647 h 6394526"/>
                  <a:gd name="connsiteX94" fmla="*/ 4866386 w 5375716"/>
                  <a:gd name="connsiteY94" fmla="*/ 2818114 h 6394526"/>
                  <a:gd name="connsiteX95" fmla="*/ 4895667 w 5375716"/>
                  <a:gd name="connsiteY95" fmla="*/ 2778926 h 6394526"/>
                  <a:gd name="connsiteX96" fmla="*/ 4922081 w 5375716"/>
                  <a:gd name="connsiteY96" fmla="*/ 2739443 h 6394526"/>
                  <a:gd name="connsiteX97" fmla="*/ 4945279 w 5375716"/>
                  <a:gd name="connsiteY97" fmla="*/ 2699029 h 6394526"/>
                  <a:gd name="connsiteX98" fmla="*/ 4964914 w 5375716"/>
                  <a:gd name="connsiteY98" fmla="*/ 2657044 h 6394526"/>
                  <a:gd name="connsiteX99" fmla="*/ 4980636 w 5375716"/>
                  <a:gd name="connsiteY99" fmla="*/ 2612851 h 6394526"/>
                  <a:gd name="connsiteX100" fmla="*/ 4992099 w 5375716"/>
                  <a:gd name="connsiteY100" fmla="*/ 2565812 h 6394526"/>
                  <a:gd name="connsiteX101" fmla="*/ 4998954 w 5375716"/>
                  <a:gd name="connsiteY101" fmla="*/ 2515288 h 6394526"/>
                  <a:gd name="connsiteX102" fmla="*/ 5000854 w 5375716"/>
                  <a:gd name="connsiteY102" fmla="*/ 2460641 h 6394526"/>
                  <a:gd name="connsiteX103" fmla="*/ 4997450 w 5375716"/>
                  <a:gd name="connsiteY103" fmla="*/ 2401234 h 6394526"/>
                  <a:gd name="connsiteX104" fmla="*/ 4993757 w 5375716"/>
                  <a:gd name="connsiteY104" fmla="*/ 2349134 h 6394526"/>
                  <a:gd name="connsiteX105" fmla="*/ 4994000 w 5375716"/>
                  <a:gd name="connsiteY105" fmla="*/ 2304509 h 6394526"/>
                  <a:gd name="connsiteX106" fmla="*/ 4998492 w 5375716"/>
                  <a:gd name="connsiteY106" fmla="*/ 2265741 h 6394526"/>
                  <a:gd name="connsiteX107" fmla="*/ 5021473 w 5375716"/>
                  <a:gd name="connsiteY107" fmla="*/ 2199293 h 6394526"/>
                  <a:gd name="connsiteX108" fmla="*/ 5065206 w 5375716"/>
                  <a:gd name="connsiteY108" fmla="*/ 2136835 h 6394526"/>
                  <a:gd name="connsiteX109" fmla="*/ 5095637 w 5375716"/>
                  <a:gd name="connsiteY109" fmla="*/ 2103053 h 6394526"/>
                  <a:gd name="connsiteX110" fmla="*/ 5132195 w 5375716"/>
                  <a:gd name="connsiteY110" fmla="*/ 2065410 h 6394526"/>
                  <a:gd name="connsiteX111" fmla="*/ 5224945 w 5375716"/>
                  <a:gd name="connsiteY111" fmla="*/ 1972063 h 6394526"/>
                  <a:gd name="connsiteX112" fmla="*/ 5257279 w 5375716"/>
                  <a:gd name="connsiteY112" fmla="*/ 1935449 h 6394526"/>
                  <a:gd name="connsiteX113" fmla="*/ 5285432 w 5375716"/>
                  <a:gd name="connsiteY113" fmla="*/ 1896218 h 6394526"/>
                  <a:gd name="connsiteX114" fmla="*/ 5309528 w 5375716"/>
                  <a:gd name="connsiteY114" fmla="*/ 1854725 h 6394526"/>
                  <a:gd name="connsiteX115" fmla="*/ 5329688 w 5375716"/>
                  <a:gd name="connsiteY115" fmla="*/ 1811321 h 6394526"/>
                  <a:gd name="connsiteX116" fmla="*/ 5346033 w 5375716"/>
                  <a:gd name="connsiteY116" fmla="*/ 1766359 h 6394526"/>
                  <a:gd name="connsiteX117" fmla="*/ 5358687 w 5375716"/>
                  <a:gd name="connsiteY117" fmla="*/ 1720193 h 6394526"/>
                  <a:gd name="connsiteX118" fmla="*/ 5367771 w 5375716"/>
                  <a:gd name="connsiteY118" fmla="*/ 1673174 h 6394526"/>
                  <a:gd name="connsiteX119" fmla="*/ 5373407 w 5375716"/>
                  <a:gd name="connsiteY119" fmla="*/ 1625657 h 6394526"/>
                  <a:gd name="connsiteX120" fmla="*/ 5375717 w 5375716"/>
                  <a:gd name="connsiteY120" fmla="*/ 1577994 h 6394526"/>
                  <a:gd name="connsiteX121" fmla="*/ 5374823 w 5375716"/>
                  <a:gd name="connsiteY121" fmla="*/ 1530537 h 6394526"/>
                  <a:gd name="connsiteX122" fmla="*/ 5370848 w 5375716"/>
                  <a:gd name="connsiteY122" fmla="*/ 1483639 h 6394526"/>
                  <a:gd name="connsiteX123" fmla="*/ 5363913 w 5375716"/>
                  <a:gd name="connsiteY123" fmla="*/ 1437654 h 6394526"/>
                  <a:gd name="connsiteX124" fmla="*/ 5354141 w 5375716"/>
                  <a:gd name="connsiteY124" fmla="*/ 1392934 h 6394526"/>
                  <a:gd name="connsiteX125" fmla="*/ 5341653 w 5375716"/>
                  <a:gd name="connsiteY125" fmla="*/ 1349832 h 6394526"/>
                  <a:gd name="connsiteX126" fmla="*/ 5326572 w 5375716"/>
                  <a:gd name="connsiteY126" fmla="*/ 1308700 h 6394526"/>
                  <a:gd name="connsiteX127" fmla="*/ 5309019 w 5375716"/>
                  <a:gd name="connsiteY127" fmla="*/ 1269893 h 6394526"/>
                  <a:gd name="connsiteX128" fmla="*/ 5289118 w 5375716"/>
                  <a:gd name="connsiteY128" fmla="*/ 1233761 h 6394526"/>
                  <a:gd name="connsiteX129" fmla="*/ 5258744 w 5375716"/>
                  <a:gd name="connsiteY129" fmla="*/ 1183145 h 6394526"/>
                  <a:gd name="connsiteX130" fmla="*/ 5232740 w 5375716"/>
                  <a:gd name="connsiteY130" fmla="*/ 1137436 h 6394526"/>
                  <a:gd name="connsiteX131" fmla="*/ 5211295 w 5375716"/>
                  <a:gd name="connsiteY131" fmla="*/ 1095237 h 6394526"/>
                  <a:gd name="connsiteX132" fmla="*/ 5194600 w 5375716"/>
                  <a:gd name="connsiteY132" fmla="*/ 1055145 h 6394526"/>
                  <a:gd name="connsiteX133" fmla="*/ 5182844 w 5375716"/>
                  <a:gd name="connsiteY133" fmla="*/ 1015763 h 6394526"/>
                  <a:gd name="connsiteX134" fmla="*/ 5176216 w 5375716"/>
                  <a:gd name="connsiteY134" fmla="*/ 975689 h 6394526"/>
                  <a:gd name="connsiteX135" fmla="*/ 5174907 w 5375716"/>
                  <a:gd name="connsiteY135" fmla="*/ 933524 h 6394526"/>
                  <a:gd name="connsiteX136" fmla="*/ 5179106 w 5375716"/>
                  <a:gd name="connsiteY136" fmla="*/ 887869 h 6394526"/>
                  <a:gd name="connsiteX137" fmla="*/ 5189002 w 5375716"/>
                  <a:gd name="connsiteY137" fmla="*/ 837322 h 6394526"/>
                  <a:gd name="connsiteX138" fmla="*/ 5204786 w 5375716"/>
                  <a:gd name="connsiteY138" fmla="*/ 780485 h 6394526"/>
                  <a:gd name="connsiteX139" fmla="*/ 5226646 w 5375716"/>
                  <a:gd name="connsiteY139" fmla="*/ 715957 h 6394526"/>
                  <a:gd name="connsiteX140" fmla="*/ 5243528 w 5375716"/>
                  <a:gd name="connsiteY140" fmla="*/ 661914 h 6394526"/>
                  <a:gd name="connsiteX141" fmla="*/ 5255215 w 5375716"/>
                  <a:gd name="connsiteY141" fmla="*/ 608052 h 6394526"/>
                  <a:gd name="connsiteX142" fmla="*/ 5262029 w 5375716"/>
                  <a:gd name="connsiteY142" fmla="*/ 554657 h 6394526"/>
                  <a:gd name="connsiteX143" fmla="*/ 5264294 w 5375716"/>
                  <a:gd name="connsiteY143" fmla="*/ 502018 h 6394526"/>
                  <a:gd name="connsiteX144" fmla="*/ 5262330 w 5375716"/>
                  <a:gd name="connsiteY144" fmla="*/ 450423 h 6394526"/>
                  <a:gd name="connsiteX145" fmla="*/ 5256461 w 5375716"/>
                  <a:gd name="connsiteY145" fmla="*/ 400158 h 6394526"/>
                  <a:gd name="connsiteX146" fmla="*/ 5247008 w 5375716"/>
                  <a:gd name="connsiteY146" fmla="*/ 351513 h 6394526"/>
                  <a:gd name="connsiteX147" fmla="*/ 5234293 w 5375716"/>
                  <a:gd name="connsiteY147" fmla="*/ 304774 h 6394526"/>
                  <a:gd name="connsiteX148" fmla="*/ 5218639 w 5375716"/>
                  <a:gd name="connsiteY148" fmla="*/ 260230 h 6394526"/>
                  <a:gd name="connsiteX149" fmla="*/ 5200369 w 5375716"/>
                  <a:gd name="connsiteY149" fmla="*/ 218168 h 6394526"/>
                  <a:gd name="connsiteX150" fmla="*/ 5179803 w 5375716"/>
                  <a:gd name="connsiteY150" fmla="*/ 178877 h 6394526"/>
                  <a:gd name="connsiteX151" fmla="*/ 5157265 w 5375716"/>
                  <a:gd name="connsiteY151" fmla="*/ 142643 h 6394526"/>
                  <a:gd name="connsiteX152" fmla="*/ 5133076 w 5375716"/>
                  <a:gd name="connsiteY152" fmla="*/ 109755 h 6394526"/>
                  <a:gd name="connsiteX153" fmla="*/ 5107559 w 5375716"/>
                  <a:gd name="connsiteY153" fmla="*/ 80500 h 6394526"/>
                  <a:gd name="connsiteX154" fmla="*/ 5048107 w 5375716"/>
                  <a:gd name="connsiteY154" fmla="*/ 39780 h 6394526"/>
                  <a:gd name="connsiteX155" fmla="*/ 4990684 w 5375716"/>
                  <a:gd name="connsiteY155" fmla="*/ 13631 h 6394526"/>
                  <a:gd name="connsiteX156" fmla="*/ 4934996 w 5375716"/>
                  <a:gd name="connsiteY156" fmla="*/ 1263 h 6394526"/>
                  <a:gd name="connsiteX157" fmla="*/ 4907711 w 5375716"/>
                  <a:gd name="connsiteY157" fmla="*/ 0 h 6394526"/>
                  <a:gd name="connsiteX0" fmla="*/ 4907711 w 5375716"/>
                  <a:gd name="connsiteY0" fmla="*/ 0 h 6338244"/>
                  <a:gd name="connsiteX1" fmla="*/ 4854073 w 5375716"/>
                  <a:gd name="connsiteY1" fmla="*/ 6819 h 6338244"/>
                  <a:gd name="connsiteX2" fmla="*/ 4801433 w 5375716"/>
                  <a:gd name="connsiteY2" fmla="*/ 25443 h 6338244"/>
                  <a:gd name="connsiteX3" fmla="*/ 4749497 w 5375716"/>
                  <a:gd name="connsiteY3" fmla="*/ 55080 h 6338244"/>
                  <a:gd name="connsiteX4" fmla="*/ 4697969 w 5375716"/>
                  <a:gd name="connsiteY4" fmla="*/ 94940 h 6338244"/>
                  <a:gd name="connsiteX5" fmla="*/ 4646555 w 5375716"/>
                  <a:gd name="connsiteY5" fmla="*/ 144231 h 6338244"/>
                  <a:gd name="connsiteX6" fmla="*/ 4594961 w 5375716"/>
                  <a:gd name="connsiteY6" fmla="*/ 202164 h 6338244"/>
                  <a:gd name="connsiteX7" fmla="*/ 4569004 w 5375716"/>
                  <a:gd name="connsiteY7" fmla="*/ 234124 h 6338244"/>
                  <a:gd name="connsiteX8" fmla="*/ 4542891 w 5375716"/>
                  <a:gd name="connsiteY8" fmla="*/ 267948 h 6338244"/>
                  <a:gd name="connsiteX9" fmla="*/ 4516586 w 5375716"/>
                  <a:gd name="connsiteY9" fmla="*/ 303537 h 6338244"/>
                  <a:gd name="connsiteX10" fmla="*/ 4490052 w 5375716"/>
                  <a:gd name="connsiteY10" fmla="*/ 340792 h 6338244"/>
                  <a:gd name="connsiteX11" fmla="*/ 4463251 w 5375716"/>
                  <a:gd name="connsiteY11" fmla="*/ 379615 h 6338244"/>
                  <a:gd name="connsiteX12" fmla="*/ 4436147 w 5375716"/>
                  <a:gd name="connsiteY12" fmla="*/ 419906 h 6338244"/>
                  <a:gd name="connsiteX13" fmla="*/ 4408704 w 5375716"/>
                  <a:gd name="connsiteY13" fmla="*/ 461567 h 6338244"/>
                  <a:gd name="connsiteX14" fmla="*/ 4380883 w 5375716"/>
                  <a:gd name="connsiteY14" fmla="*/ 504498 h 6338244"/>
                  <a:gd name="connsiteX15" fmla="*/ 4352649 w 5375716"/>
                  <a:gd name="connsiteY15" fmla="*/ 548602 h 6338244"/>
                  <a:gd name="connsiteX16" fmla="*/ 4234842 w 5375716"/>
                  <a:gd name="connsiteY16" fmla="*/ 734762 h 6338244"/>
                  <a:gd name="connsiteX17" fmla="*/ 4172500 w 5375716"/>
                  <a:gd name="connsiteY17" fmla="*/ 832305 h 6338244"/>
                  <a:gd name="connsiteX18" fmla="*/ 4140340 w 5375716"/>
                  <a:gd name="connsiteY18" fmla="*/ 881847 h 6338244"/>
                  <a:gd name="connsiteX19" fmla="*/ 4107471 w 5375716"/>
                  <a:gd name="connsiteY19" fmla="*/ 931770 h 6338244"/>
                  <a:gd name="connsiteX20" fmla="*/ 4073858 w 5375716"/>
                  <a:gd name="connsiteY20" fmla="*/ 981975 h 6338244"/>
                  <a:gd name="connsiteX21" fmla="*/ 4039463 w 5375716"/>
                  <a:gd name="connsiteY21" fmla="*/ 1032365 h 6338244"/>
                  <a:gd name="connsiteX22" fmla="*/ 3999528 w 5375716"/>
                  <a:gd name="connsiteY22" fmla="*/ 1085431 h 6338244"/>
                  <a:gd name="connsiteX23" fmla="*/ 3949861 w 5375716"/>
                  <a:gd name="connsiteY23" fmla="*/ 1143534 h 6338244"/>
                  <a:gd name="connsiteX24" fmla="*/ 3921692 w 5375716"/>
                  <a:gd name="connsiteY24" fmla="*/ 1174319 h 6338244"/>
                  <a:gd name="connsiteX25" fmla="*/ 3891467 w 5375716"/>
                  <a:gd name="connsiteY25" fmla="*/ 1206177 h 6338244"/>
                  <a:gd name="connsiteX26" fmla="*/ 3859311 w 5375716"/>
                  <a:gd name="connsiteY26" fmla="*/ 1239046 h 6338244"/>
                  <a:gd name="connsiteX27" fmla="*/ 3825350 w 5375716"/>
                  <a:gd name="connsiteY27" fmla="*/ 1272863 h 6338244"/>
                  <a:gd name="connsiteX28" fmla="*/ 3789710 w 5375716"/>
                  <a:gd name="connsiteY28" fmla="*/ 1307568 h 6338244"/>
                  <a:gd name="connsiteX29" fmla="*/ 3752516 w 5375716"/>
                  <a:gd name="connsiteY29" fmla="*/ 1343098 h 6338244"/>
                  <a:gd name="connsiteX30" fmla="*/ 3713893 w 5375716"/>
                  <a:gd name="connsiteY30" fmla="*/ 1379390 h 6338244"/>
                  <a:gd name="connsiteX31" fmla="*/ 3673967 w 5375716"/>
                  <a:gd name="connsiteY31" fmla="*/ 1416383 h 6338244"/>
                  <a:gd name="connsiteX32" fmla="*/ 3632865 w 5375716"/>
                  <a:gd name="connsiteY32" fmla="*/ 1454015 h 6338244"/>
                  <a:gd name="connsiteX33" fmla="*/ 3547630 w 5375716"/>
                  <a:gd name="connsiteY33" fmla="*/ 1530947 h 6338244"/>
                  <a:gd name="connsiteX34" fmla="*/ 3459193 w 5375716"/>
                  <a:gd name="connsiteY34" fmla="*/ 1609689 h 6338244"/>
                  <a:gd name="connsiteX35" fmla="*/ 3230685 w 5375716"/>
                  <a:gd name="connsiteY35" fmla="*/ 1811210 h 6338244"/>
                  <a:gd name="connsiteX36" fmla="*/ 3093518 w 5375716"/>
                  <a:gd name="connsiteY36" fmla="*/ 1932840 h 6338244"/>
                  <a:gd name="connsiteX37" fmla="*/ 3004140 w 5375716"/>
                  <a:gd name="connsiteY37" fmla="*/ 2013192 h 6338244"/>
                  <a:gd name="connsiteX38" fmla="*/ 2960448 w 5375716"/>
                  <a:gd name="connsiteY38" fmla="*/ 2052961 h 6338244"/>
                  <a:gd name="connsiteX39" fmla="*/ 2917588 w 5375716"/>
                  <a:gd name="connsiteY39" fmla="*/ 2092377 h 6338244"/>
                  <a:gd name="connsiteX40" fmla="*/ 2875685 w 5375716"/>
                  <a:gd name="connsiteY40" fmla="*/ 2131376 h 6338244"/>
                  <a:gd name="connsiteX41" fmla="*/ 2834866 w 5375716"/>
                  <a:gd name="connsiteY41" fmla="*/ 2169898 h 6338244"/>
                  <a:gd name="connsiteX42" fmla="*/ 2795255 w 5375716"/>
                  <a:gd name="connsiteY42" fmla="*/ 2207880 h 6338244"/>
                  <a:gd name="connsiteX43" fmla="*/ 2756979 w 5375716"/>
                  <a:gd name="connsiteY43" fmla="*/ 2245260 h 6338244"/>
                  <a:gd name="connsiteX44" fmla="*/ 2720162 w 5375716"/>
                  <a:gd name="connsiteY44" fmla="*/ 2281976 h 6338244"/>
                  <a:gd name="connsiteX45" fmla="*/ 2684931 w 5375716"/>
                  <a:gd name="connsiteY45" fmla="*/ 2317966 h 6338244"/>
                  <a:gd name="connsiteX46" fmla="*/ 2651411 w 5375716"/>
                  <a:gd name="connsiteY46" fmla="*/ 2353168 h 6338244"/>
                  <a:gd name="connsiteX47" fmla="*/ 2619727 w 5375716"/>
                  <a:gd name="connsiteY47" fmla="*/ 2387520 h 6338244"/>
                  <a:gd name="connsiteX48" fmla="*/ 2590006 w 5375716"/>
                  <a:gd name="connsiteY48" fmla="*/ 2420960 h 6338244"/>
                  <a:gd name="connsiteX49" fmla="*/ 2562372 w 5375716"/>
                  <a:gd name="connsiteY49" fmla="*/ 2453425 h 6338244"/>
                  <a:gd name="connsiteX50" fmla="*/ 2536951 w 5375716"/>
                  <a:gd name="connsiteY50" fmla="*/ 2484855 h 6338244"/>
                  <a:gd name="connsiteX51" fmla="*/ 2513870 w 5375716"/>
                  <a:gd name="connsiteY51" fmla="*/ 2515186 h 6338244"/>
                  <a:gd name="connsiteX52" fmla="*/ 2475226 w 5375716"/>
                  <a:gd name="connsiteY52" fmla="*/ 2572307 h 6338244"/>
                  <a:gd name="connsiteX53" fmla="*/ 2447444 w 5375716"/>
                  <a:gd name="connsiteY53" fmla="*/ 2624290 h 6338244"/>
                  <a:gd name="connsiteX54" fmla="*/ 2431529 w 5375716"/>
                  <a:gd name="connsiteY54" fmla="*/ 2670639 h 6338244"/>
                  <a:gd name="connsiteX55" fmla="*/ 2193582 w 5375716"/>
                  <a:gd name="connsiteY55" fmla="*/ 3726454 h 6338244"/>
                  <a:gd name="connsiteX56" fmla="*/ 2189366 w 5375716"/>
                  <a:gd name="connsiteY56" fmla="*/ 3741074 h 6338244"/>
                  <a:gd name="connsiteX57" fmla="*/ 2163528 w 5375716"/>
                  <a:gd name="connsiteY57" fmla="*/ 3794371 h 6338244"/>
                  <a:gd name="connsiteX58" fmla="*/ 2135921 w 5375716"/>
                  <a:gd name="connsiteY58" fmla="*/ 3837299 h 6338244"/>
                  <a:gd name="connsiteX59" fmla="*/ 2100575 w 5375716"/>
                  <a:gd name="connsiteY59" fmla="*/ 3885708 h 6338244"/>
                  <a:gd name="connsiteX60" fmla="*/ 2057978 w 5375716"/>
                  <a:gd name="connsiteY60" fmla="*/ 3939226 h 6338244"/>
                  <a:gd name="connsiteX61" fmla="*/ 2008616 w 5375716"/>
                  <a:gd name="connsiteY61" fmla="*/ 3997479 h 6338244"/>
                  <a:gd name="connsiteX62" fmla="*/ 1981551 w 5375716"/>
                  <a:gd name="connsiteY62" fmla="*/ 4028265 h 6338244"/>
                  <a:gd name="connsiteX63" fmla="*/ 1952977 w 5375716"/>
                  <a:gd name="connsiteY63" fmla="*/ 4060094 h 6338244"/>
                  <a:gd name="connsiteX64" fmla="*/ 1922955 w 5375716"/>
                  <a:gd name="connsiteY64" fmla="*/ 4092921 h 6338244"/>
                  <a:gd name="connsiteX65" fmla="*/ 1891546 w 5375716"/>
                  <a:gd name="connsiteY65" fmla="*/ 4126699 h 6338244"/>
                  <a:gd name="connsiteX66" fmla="*/ 1858811 w 5375716"/>
                  <a:gd name="connsiteY66" fmla="*/ 4161381 h 6338244"/>
                  <a:gd name="connsiteX67" fmla="*/ 1824811 w 5375716"/>
                  <a:gd name="connsiteY67" fmla="*/ 4196920 h 6338244"/>
                  <a:gd name="connsiteX68" fmla="*/ 1789607 w 5375716"/>
                  <a:gd name="connsiteY68" fmla="*/ 4233271 h 6338244"/>
                  <a:gd name="connsiteX69" fmla="*/ 0 w 5375716"/>
                  <a:gd name="connsiteY69" fmla="*/ 5901570 h 6338244"/>
                  <a:gd name="connsiteX70" fmla="*/ 24444 w 5375716"/>
                  <a:gd name="connsiteY70" fmla="*/ 5936569 h 6338244"/>
                  <a:gd name="connsiteX71" fmla="*/ 49850 w 5375716"/>
                  <a:gd name="connsiteY71" fmla="*/ 5971855 h 6338244"/>
                  <a:gd name="connsiteX72" fmla="*/ 103682 w 5375716"/>
                  <a:gd name="connsiteY72" fmla="*/ 6043264 h 6338244"/>
                  <a:gd name="connsiteX73" fmla="*/ 173531 w 5375716"/>
                  <a:gd name="connsiteY73" fmla="*/ 6128320 h 6338244"/>
                  <a:gd name="connsiteX74" fmla="*/ 208754 w 5375716"/>
                  <a:gd name="connsiteY74" fmla="*/ 6167518 h 6338244"/>
                  <a:gd name="connsiteX75" fmla="*/ 244139 w 5375716"/>
                  <a:gd name="connsiteY75" fmla="*/ 6204560 h 6338244"/>
                  <a:gd name="connsiteX76" fmla="*/ 351002 w 5375716"/>
                  <a:gd name="connsiteY76" fmla="*/ 6303220 h 6338244"/>
                  <a:gd name="connsiteX77" fmla="*/ 394631 w 5375716"/>
                  <a:gd name="connsiteY77" fmla="*/ 6338244 h 6338244"/>
                  <a:gd name="connsiteX78" fmla="*/ 3194265 w 5375716"/>
                  <a:gd name="connsiteY78" fmla="*/ 4554545 h 6338244"/>
                  <a:gd name="connsiteX79" fmla="*/ 3197110 w 5375716"/>
                  <a:gd name="connsiteY79" fmla="*/ 4552805 h 6338244"/>
                  <a:gd name="connsiteX80" fmla="*/ 3389232 w 5375716"/>
                  <a:gd name="connsiteY80" fmla="*/ 4451677 h 6338244"/>
                  <a:gd name="connsiteX81" fmla="*/ 3562294 w 5375716"/>
                  <a:gd name="connsiteY81" fmla="*/ 4338567 h 6338244"/>
                  <a:gd name="connsiteX82" fmla="*/ 3821169 w 5375716"/>
                  <a:gd name="connsiteY82" fmla="*/ 4138529 h 6338244"/>
                  <a:gd name="connsiteX83" fmla="*/ 4165886 w 5375716"/>
                  <a:gd name="connsiteY83" fmla="*/ 3693882 h 6338244"/>
                  <a:gd name="connsiteX84" fmla="*/ 4549216 w 5375716"/>
                  <a:gd name="connsiteY84" fmla="*/ 3237466 h 6338244"/>
                  <a:gd name="connsiteX85" fmla="*/ 4562573 w 5375716"/>
                  <a:gd name="connsiteY85" fmla="*/ 3209403 h 6338244"/>
                  <a:gd name="connsiteX86" fmla="*/ 4583563 w 5375716"/>
                  <a:gd name="connsiteY86" fmla="*/ 3175121 h 6338244"/>
                  <a:gd name="connsiteX87" fmla="*/ 4610881 w 5375716"/>
                  <a:gd name="connsiteY87" fmla="*/ 3135771 h 6338244"/>
                  <a:gd name="connsiteX88" fmla="*/ 4643222 w 5375716"/>
                  <a:gd name="connsiteY88" fmla="*/ 3092503 h 6338244"/>
                  <a:gd name="connsiteX89" fmla="*/ 4679280 w 5375716"/>
                  <a:gd name="connsiteY89" fmla="*/ 3046467 h 6338244"/>
                  <a:gd name="connsiteX90" fmla="*/ 4717750 w 5375716"/>
                  <a:gd name="connsiteY90" fmla="*/ 2998813 h 6338244"/>
                  <a:gd name="connsiteX91" fmla="*/ 4757328 w 5375716"/>
                  <a:gd name="connsiteY91" fmla="*/ 2950692 h 6338244"/>
                  <a:gd name="connsiteX92" fmla="*/ 4834585 w 5375716"/>
                  <a:gd name="connsiteY92" fmla="*/ 2857647 h 6338244"/>
                  <a:gd name="connsiteX93" fmla="*/ 4866386 w 5375716"/>
                  <a:gd name="connsiteY93" fmla="*/ 2818114 h 6338244"/>
                  <a:gd name="connsiteX94" fmla="*/ 4895667 w 5375716"/>
                  <a:gd name="connsiteY94" fmla="*/ 2778926 h 6338244"/>
                  <a:gd name="connsiteX95" fmla="*/ 4922081 w 5375716"/>
                  <a:gd name="connsiteY95" fmla="*/ 2739443 h 6338244"/>
                  <a:gd name="connsiteX96" fmla="*/ 4945279 w 5375716"/>
                  <a:gd name="connsiteY96" fmla="*/ 2699029 h 6338244"/>
                  <a:gd name="connsiteX97" fmla="*/ 4964914 w 5375716"/>
                  <a:gd name="connsiteY97" fmla="*/ 2657044 h 6338244"/>
                  <a:gd name="connsiteX98" fmla="*/ 4980636 w 5375716"/>
                  <a:gd name="connsiteY98" fmla="*/ 2612851 h 6338244"/>
                  <a:gd name="connsiteX99" fmla="*/ 4992099 w 5375716"/>
                  <a:gd name="connsiteY99" fmla="*/ 2565812 h 6338244"/>
                  <a:gd name="connsiteX100" fmla="*/ 4998954 w 5375716"/>
                  <a:gd name="connsiteY100" fmla="*/ 2515288 h 6338244"/>
                  <a:gd name="connsiteX101" fmla="*/ 5000854 w 5375716"/>
                  <a:gd name="connsiteY101" fmla="*/ 2460641 h 6338244"/>
                  <a:gd name="connsiteX102" fmla="*/ 4997450 w 5375716"/>
                  <a:gd name="connsiteY102" fmla="*/ 2401234 h 6338244"/>
                  <a:gd name="connsiteX103" fmla="*/ 4993757 w 5375716"/>
                  <a:gd name="connsiteY103" fmla="*/ 2349134 h 6338244"/>
                  <a:gd name="connsiteX104" fmla="*/ 4994000 w 5375716"/>
                  <a:gd name="connsiteY104" fmla="*/ 2304509 h 6338244"/>
                  <a:gd name="connsiteX105" fmla="*/ 4998492 w 5375716"/>
                  <a:gd name="connsiteY105" fmla="*/ 2265741 h 6338244"/>
                  <a:gd name="connsiteX106" fmla="*/ 5021473 w 5375716"/>
                  <a:gd name="connsiteY106" fmla="*/ 2199293 h 6338244"/>
                  <a:gd name="connsiteX107" fmla="*/ 5065206 w 5375716"/>
                  <a:gd name="connsiteY107" fmla="*/ 2136835 h 6338244"/>
                  <a:gd name="connsiteX108" fmla="*/ 5095637 w 5375716"/>
                  <a:gd name="connsiteY108" fmla="*/ 2103053 h 6338244"/>
                  <a:gd name="connsiteX109" fmla="*/ 5132195 w 5375716"/>
                  <a:gd name="connsiteY109" fmla="*/ 2065410 h 6338244"/>
                  <a:gd name="connsiteX110" fmla="*/ 5224945 w 5375716"/>
                  <a:gd name="connsiteY110" fmla="*/ 1972063 h 6338244"/>
                  <a:gd name="connsiteX111" fmla="*/ 5257279 w 5375716"/>
                  <a:gd name="connsiteY111" fmla="*/ 1935449 h 6338244"/>
                  <a:gd name="connsiteX112" fmla="*/ 5285432 w 5375716"/>
                  <a:gd name="connsiteY112" fmla="*/ 1896218 h 6338244"/>
                  <a:gd name="connsiteX113" fmla="*/ 5309528 w 5375716"/>
                  <a:gd name="connsiteY113" fmla="*/ 1854725 h 6338244"/>
                  <a:gd name="connsiteX114" fmla="*/ 5329688 w 5375716"/>
                  <a:gd name="connsiteY114" fmla="*/ 1811321 h 6338244"/>
                  <a:gd name="connsiteX115" fmla="*/ 5346033 w 5375716"/>
                  <a:gd name="connsiteY115" fmla="*/ 1766359 h 6338244"/>
                  <a:gd name="connsiteX116" fmla="*/ 5358687 w 5375716"/>
                  <a:gd name="connsiteY116" fmla="*/ 1720193 h 6338244"/>
                  <a:gd name="connsiteX117" fmla="*/ 5367771 w 5375716"/>
                  <a:gd name="connsiteY117" fmla="*/ 1673174 h 6338244"/>
                  <a:gd name="connsiteX118" fmla="*/ 5373407 w 5375716"/>
                  <a:gd name="connsiteY118" fmla="*/ 1625657 h 6338244"/>
                  <a:gd name="connsiteX119" fmla="*/ 5375717 w 5375716"/>
                  <a:gd name="connsiteY119" fmla="*/ 1577994 h 6338244"/>
                  <a:gd name="connsiteX120" fmla="*/ 5374823 w 5375716"/>
                  <a:gd name="connsiteY120" fmla="*/ 1530537 h 6338244"/>
                  <a:gd name="connsiteX121" fmla="*/ 5370848 w 5375716"/>
                  <a:gd name="connsiteY121" fmla="*/ 1483639 h 6338244"/>
                  <a:gd name="connsiteX122" fmla="*/ 5363913 w 5375716"/>
                  <a:gd name="connsiteY122" fmla="*/ 1437654 h 6338244"/>
                  <a:gd name="connsiteX123" fmla="*/ 5354141 w 5375716"/>
                  <a:gd name="connsiteY123" fmla="*/ 1392934 h 6338244"/>
                  <a:gd name="connsiteX124" fmla="*/ 5341653 w 5375716"/>
                  <a:gd name="connsiteY124" fmla="*/ 1349832 h 6338244"/>
                  <a:gd name="connsiteX125" fmla="*/ 5326572 w 5375716"/>
                  <a:gd name="connsiteY125" fmla="*/ 1308700 h 6338244"/>
                  <a:gd name="connsiteX126" fmla="*/ 5309019 w 5375716"/>
                  <a:gd name="connsiteY126" fmla="*/ 1269893 h 6338244"/>
                  <a:gd name="connsiteX127" fmla="*/ 5289118 w 5375716"/>
                  <a:gd name="connsiteY127" fmla="*/ 1233761 h 6338244"/>
                  <a:gd name="connsiteX128" fmla="*/ 5258744 w 5375716"/>
                  <a:gd name="connsiteY128" fmla="*/ 1183145 h 6338244"/>
                  <a:gd name="connsiteX129" fmla="*/ 5232740 w 5375716"/>
                  <a:gd name="connsiteY129" fmla="*/ 1137436 h 6338244"/>
                  <a:gd name="connsiteX130" fmla="*/ 5211295 w 5375716"/>
                  <a:gd name="connsiteY130" fmla="*/ 1095237 h 6338244"/>
                  <a:gd name="connsiteX131" fmla="*/ 5194600 w 5375716"/>
                  <a:gd name="connsiteY131" fmla="*/ 1055145 h 6338244"/>
                  <a:gd name="connsiteX132" fmla="*/ 5182844 w 5375716"/>
                  <a:gd name="connsiteY132" fmla="*/ 1015763 h 6338244"/>
                  <a:gd name="connsiteX133" fmla="*/ 5176216 w 5375716"/>
                  <a:gd name="connsiteY133" fmla="*/ 975689 h 6338244"/>
                  <a:gd name="connsiteX134" fmla="*/ 5174907 w 5375716"/>
                  <a:gd name="connsiteY134" fmla="*/ 933524 h 6338244"/>
                  <a:gd name="connsiteX135" fmla="*/ 5179106 w 5375716"/>
                  <a:gd name="connsiteY135" fmla="*/ 887869 h 6338244"/>
                  <a:gd name="connsiteX136" fmla="*/ 5189002 w 5375716"/>
                  <a:gd name="connsiteY136" fmla="*/ 837322 h 6338244"/>
                  <a:gd name="connsiteX137" fmla="*/ 5204786 w 5375716"/>
                  <a:gd name="connsiteY137" fmla="*/ 780485 h 6338244"/>
                  <a:gd name="connsiteX138" fmla="*/ 5226646 w 5375716"/>
                  <a:gd name="connsiteY138" fmla="*/ 715957 h 6338244"/>
                  <a:gd name="connsiteX139" fmla="*/ 5243528 w 5375716"/>
                  <a:gd name="connsiteY139" fmla="*/ 661914 h 6338244"/>
                  <a:gd name="connsiteX140" fmla="*/ 5255215 w 5375716"/>
                  <a:gd name="connsiteY140" fmla="*/ 608052 h 6338244"/>
                  <a:gd name="connsiteX141" fmla="*/ 5262029 w 5375716"/>
                  <a:gd name="connsiteY141" fmla="*/ 554657 h 6338244"/>
                  <a:gd name="connsiteX142" fmla="*/ 5264294 w 5375716"/>
                  <a:gd name="connsiteY142" fmla="*/ 502018 h 6338244"/>
                  <a:gd name="connsiteX143" fmla="*/ 5262330 w 5375716"/>
                  <a:gd name="connsiteY143" fmla="*/ 450423 h 6338244"/>
                  <a:gd name="connsiteX144" fmla="*/ 5256461 w 5375716"/>
                  <a:gd name="connsiteY144" fmla="*/ 400158 h 6338244"/>
                  <a:gd name="connsiteX145" fmla="*/ 5247008 w 5375716"/>
                  <a:gd name="connsiteY145" fmla="*/ 351513 h 6338244"/>
                  <a:gd name="connsiteX146" fmla="*/ 5234293 w 5375716"/>
                  <a:gd name="connsiteY146" fmla="*/ 304774 h 6338244"/>
                  <a:gd name="connsiteX147" fmla="*/ 5218639 w 5375716"/>
                  <a:gd name="connsiteY147" fmla="*/ 260230 h 6338244"/>
                  <a:gd name="connsiteX148" fmla="*/ 5200369 w 5375716"/>
                  <a:gd name="connsiteY148" fmla="*/ 218168 h 6338244"/>
                  <a:gd name="connsiteX149" fmla="*/ 5179803 w 5375716"/>
                  <a:gd name="connsiteY149" fmla="*/ 178877 h 6338244"/>
                  <a:gd name="connsiteX150" fmla="*/ 5157265 w 5375716"/>
                  <a:gd name="connsiteY150" fmla="*/ 142643 h 6338244"/>
                  <a:gd name="connsiteX151" fmla="*/ 5133076 w 5375716"/>
                  <a:gd name="connsiteY151" fmla="*/ 109755 h 6338244"/>
                  <a:gd name="connsiteX152" fmla="*/ 5107559 w 5375716"/>
                  <a:gd name="connsiteY152" fmla="*/ 80500 h 6338244"/>
                  <a:gd name="connsiteX153" fmla="*/ 5048107 w 5375716"/>
                  <a:gd name="connsiteY153" fmla="*/ 39780 h 6338244"/>
                  <a:gd name="connsiteX154" fmla="*/ 4990684 w 5375716"/>
                  <a:gd name="connsiteY154" fmla="*/ 13631 h 6338244"/>
                  <a:gd name="connsiteX155" fmla="*/ 4934996 w 5375716"/>
                  <a:gd name="connsiteY155" fmla="*/ 1263 h 6338244"/>
                  <a:gd name="connsiteX156" fmla="*/ 4907711 w 5375716"/>
                  <a:gd name="connsiteY156" fmla="*/ 0 h 6338244"/>
                  <a:gd name="connsiteX0" fmla="*/ 4907711 w 5375716"/>
                  <a:gd name="connsiteY0" fmla="*/ 0 h 6303221"/>
                  <a:gd name="connsiteX1" fmla="*/ 4854073 w 5375716"/>
                  <a:gd name="connsiteY1" fmla="*/ 6819 h 6303221"/>
                  <a:gd name="connsiteX2" fmla="*/ 4801433 w 5375716"/>
                  <a:gd name="connsiteY2" fmla="*/ 25443 h 6303221"/>
                  <a:gd name="connsiteX3" fmla="*/ 4749497 w 5375716"/>
                  <a:gd name="connsiteY3" fmla="*/ 55080 h 6303221"/>
                  <a:gd name="connsiteX4" fmla="*/ 4697969 w 5375716"/>
                  <a:gd name="connsiteY4" fmla="*/ 94940 h 6303221"/>
                  <a:gd name="connsiteX5" fmla="*/ 4646555 w 5375716"/>
                  <a:gd name="connsiteY5" fmla="*/ 144231 h 6303221"/>
                  <a:gd name="connsiteX6" fmla="*/ 4594961 w 5375716"/>
                  <a:gd name="connsiteY6" fmla="*/ 202164 h 6303221"/>
                  <a:gd name="connsiteX7" fmla="*/ 4569004 w 5375716"/>
                  <a:gd name="connsiteY7" fmla="*/ 234124 h 6303221"/>
                  <a:gd name="connsiteX8" fmla="*/ 4542891 w 5375716"/>
                  <a:gd name="connsiteY8" fmla="*/ 267948 h 6303221"/>
                  <a:gd name="connsiteX9" fmla="*/ 4516586 w 5375716"/>
                  <a:gd name="connsiteY9" fmla="*/ 303537 h 6303221"/>
                  <a:gd name="connsiteX10" fmla="*/ 4490052 w 5375716"/>
                  <a:gd name="connsiteY10" fmla="*/ 340792 h 6303221"/>
                  <a:gd name="connsiteX11" fmla="*/ 4463251 w 5375716"/>
                  <a:gd name="connsiteY11" fmla="*/ 379615 h 6303221"/>
                  <a:gd name="connsiteX12" fmla="*/ 4436147 w 5375716"/>
                  <a:gd name="connsiteY12" fmla="*/ 419906 h 6303221"/>
                  <a:gd name="connsiteX13" fmla="*/ 4408704 w 5375716"/>
                  <a:gd name="connsiteY13" fmla="*/ 461567 h 6303221"/>
                  <a:gd name="connsiteX14" fmla="*/ 4380883 w 5375716"/>
                  <a:gd name="connsiteY14" fmla="*/ 504498 h 6303221"/>
                  <a:gd name="connsiteX15" fmla="*/ 4352649 w 5375716"/>
                  <a:gd name="connsiteY15" fmla="*/ 548602 h 6303221"/>
                  <a:gd name="connsiteX16" fmla="*/ 4234842 w 5375716"/>
                  <a:gd name="connsiteY16" fmla="*/ 734762 h 6303221"/>
                  <a:gd name="connsiteX17" fmla="*/ 4172500 w 5375716"/>
                  <a:gd name="connsiteY17" fmla="*/ 832305 h 6303221"/>
                  <a:gd name="connsiteX18" fmla="*/ 4140340 w 5375716"/>
                  <a:gd name="connsiteY18" fmla="*/ 881847 h 6303221"/>
                  <a:gd name="connsiteX19" fmla="*/ 4107471 w 5375716"/>
                  <a:gd name="connsiteY19" fmla="*/ 931770 h 6303221"/>
                  <a:gd name="connsiteX20" fmla="*/ 4073858 w 5375716"/>
                  <a:gd name="connsiteY20" fmla="*/ 981975 h 6303221"/>
                  <a:gd name="connsiteX21" fmla="*/ 4039463 w 5375716"/>
                  <a:gd name="connsiteY21" fmla="*/ 1032365 h 6303221"/>
                  <a:gd name="connsiteX22" fmla="*/ 3999528 w 5375716"/>
                  <a:gd name="connsiteY22" fmla="*/ 1085431 h 6303221"/>
                  <a:gd name="connsiteX23" fmla="*/ 3949861 w 5375716"/>
                  <a:gd name="connsiteY23" fmla="*/ 1143534 h 6303221"/>
                  <a:gd name="connsiteX24" fmla="*/ 3921692 w 5375716"/>
                  <a:gd name="connsiteY24" fmla="*/ 1174319 h 6303221"/>
                  <a:gd name="connsiteX25" fmla="*/ 3891467 w 5375716"/>
                  <a:gd name="connsiteY25" fmla="*/ 1206177 h 6303221"/>
                  <a:gd name="connsiteX26" fmla="*/ 3859311 w 5375716"/>
                  <a:gd name="connsiteY26" fmla="*/ 1239046 h 6303221"/>
                  <a:gd name="connsiteX27" fmla="*/ 3825350 w 5375716"/>
                  <a:gd name="connsiteY27" fmla="*/ 1272863 h 6303221"/>
                  <a:gd name="connsiteX28" fmla="*/ 3789710 w 5375716"/>
                  <a:gd name="connsiteY28" fmla="*/ 1307568 h 6303221"/>
                  <a:gd name="connsiteX29" fmla="*/ 3752516 w 5375716"/>
                  <a:gd name="connsiteY29" fmla="*/ 1343098 h 6303221"/>
                  <a:gd name="connsiteX30" fmla="*/ 3713893 w 5375716"/>
                  <a:gd name="connsiteY30" fmla="*/ 1379390 h 6303221"/>
                  <a:gd name="connsiteX31" fmla="*/ 3673967 w 5375716"/>
                  <a:gd name="connsiteY31" fmla="*/ 1416383 h 6303221"/>
                  <a:gd name="connsiteX32" fmla="*/ 3632865 w 5375716"/>
                  <a:gd name="connsiteY32" fmla="*/ 1454015 h 6303221"/>
                  <a:gd name="connsiteX33" fmla="*/ 3547630 w 5375716"/>
                  <a:gd name="connsiteY33" fmla="*/ 1530947 h 6303221"/>
                  <a:gd name="connsiteX34" fmla="*/ 3459193 w 5375716"/>
                  <a:gd name="connsiteY34" fmla="*/ 1609689 h 6303221"/>
                  <a:gd name="connsiteX35" fmla="*/ 3230685 w 5375716"/>
                  <a:gd name="connsiteY35" fmla="*/ 1811210 h 6303221"/>
                  <a:gd name="connsiteX36" fmla="*/ 3093518 w 5375716"/>
                  <a:gd name="connsiteY36" fmla="*/ 1932840 h 6303221"/>
                  <a:gd name="connsiteX37" fmla="*/ 3004140 w 5375716"/>
                  <a:gd name="connsiteY37" fmla="*/ 2013192 h 6303221"/>
                  <a:gd name="connsiteX38" fmla="*/ 2960448 w 5375716"/>
                  <a:gd name="connsiteY38" fmla="*/ 2052961 h 6303221"/>
                  <a:gd name="connsiteX39" fmla="*/ 2917588 w 5375716"/>
                  <a:gd name="connsiteY39" fmla="*/ 2092377 h 6303221"/>
                  <a:gd name="connsiteX40" fmla="*/ 2875685 w 5375716"/>
                  <a:gd name="connsiteY40" fmla="*/ 2131376 h 6303221"/>
                  <a:gd name="connsiteX41" fmla="*/ 2834866 w 5375716"/>
                  <a:gd name="connsiteY41" fmla="*/ 2169898 h 6303221"/>
                  <a:gd name="connsiteX42" fmla="*/ 2795255 w 5375716"/>
                  <a:gd name="connsiteY42" fmla="*/ 2207880 h 6303221"/>
                  <a:gd name="connsiteX43" fmla="*/ 2756979 w 5375716"/>
                  <a:gd name="connsiteY43" fmla="*/ 2245260 h 6303221"/>
                  <a:gd name="connsiteX44" fmla="*/ 2720162 w 5375716"/>
                  <a:gd name="connsiteY44" fmla="*/ 2281976 h 6303221"/>
                  <a:gd name="connsiteX45" fmla="*/ 2684931 w 5375716"/>
                  <a:gd name="connsiteY45" fmla="*/ 2317966 h 6303221"/>
                  <a:gd name="connsiteX46" fmla="*/ 2651411 w 5375716"/>
                  <a:gd name="connsiteY46" fmla="*/ 2353168 h 6303221"/>
                  <a:gd name="connsiteX47" fmla="*/ 2619727 w 5375716"/>
                  <a:gd name="connsiteY47" fmla="*/ 2387520 h 6303221"/>
                  <a:gd name="connsiteX48" fmla="*/ 2590006 w 5375716"/>
                  <a:gd name="connsiteY48" fmla="*/ 2420960 h 6303221"/>
                  <a:gd name="connsiteX49" fmla="*/ 2562372 w 5375716"/>
                  <a:gd name="connsiteY49" fmla="*/ 2453425 h 6303221"/>
                  <a:gd name="connsiteX50" fmla="*/ 2536951 w 5375716"/>
                  <a:gd name="connsiteY50" fmla="*/ 2484855 h 6303221"/>
                  <a:gd name="connsiteX51" fmla="*/ 2513870 w 5375716"/>
                  <a:gd name="connsiteY51" fmla="*/ 2515186 h 6303221"/>
                  <a:gd name="connsiteX52" fmla="*/ 2475226 w 5375716"/>
                  <a:gd name="connsiteY52" fmla="*/ 2572307 h 6303221"/>
                  <a:gd name="connsiteX53" fmla="*/ 2447444 w 5375716"/>
                  <a:gd name="connsiteY53" fmla="*/ 2624290 h 6303221"/>
                  <a:gd name="connsiteX54" fmla="*/ 2431529 w 5375716"/>
                  <a:gd name="connsiteY54" fmla="*/ 2670639 h 6303221"/>
                  <a:gd name="connsiteX55" fmla="*/ 2193582 w 5375716"/>
                  <a:gd name="connsiteY55" fmla="*/ 3726454 h 6303221"/>
                  <a:gd name="connsiteX56" fmla="*/ 2189366 w 5375716"/>
                  <a:gd name="connsiteY56" fmla="*/ 3741074 h 6303221"/>
                  <a:gd name="connsiteX57" fmla="*/ 2163528 w 5375716"/>
                  <a:gd name="connsiteY57" fmla="*/ 3794371 h 6303221"/>
                  <a:gd name="connsiteX58" fmla="*/ 2135921 w 5375716"/>
                  <a:gd name="connsiteY58" fmla="*/ 3837299 h 6303221"/>
                  <a:gd name="connsiteX59" fmla="*/ 2100575 w 5375716"/>
                  <a:gd name="connsiteY59" fmla="*/ 3885708 h 6303221"/>
                  <a:gd name="connsiteX60" fmla="*/ 2057978 w 5375716"/>
                  <a:gd name="connsiteY60" fmla="*/ 3939226 h 6303221"/>
                  <a:gd name="connsiteX61" fmla="*/ 2008616 w 5375716"/>
                  <a:gd name="connsiteY61" fmla="*/ 3997479 h 6303221"/>
                  <a:gd name="connsiteX62" fmla="*/ 1981551 w 5375716"/>
                  <a:gd name="connsiteY62" fmla="*/ 4028265 h 6303221"/>
                  <a:gd name="connsiteX63" fmla="*/ 1952977 w 5375716"/>
                  <a:gd name="connsiteY63" fmla="*/ 4060094 h 6303221"/>
                  <a:gd name="connsiteX64" fmla="*/ 1922955 w 5375716"/>
                  <a:gd name="connsiteY64" fmla="*/ 4092921 h 6303221"/>
                  <a:gd name="connsiteX65" fmla="*/ 1891546 w 5375716"/>
                  <a:gd name="connsiteY65" fmla="*/ 4126699 h 6303221"/>
                  <a:gd name="connsiteX66" fmla="*/ 1858811 w 5375716"/>
                  <a:gd name="connsiteY66" fmla="*/ 4161381 h 6303221"/>
                  <a:gd name="connsiteX67" fmla="*/ 1824811 w 5375716"/>
                  <a:gd name="connsiteY67" fmla="*/ 4196920 h 6303221"/>
                  <a:gd name="connsiteX68" fmla="*/ 1789607 w 5375716"/>
                  <a:gd name="connsiteY68" fmla="*/ 4233271 h 6303221"/>
                  <a:gd name="connsiteX69" fmla="*/ 0 w 5375716"/>
                  <a:gd name="connsiteY69" fmla="*/ 5901570 h 6303221"/>
                  <a:gd name="connsiteX70" fmla="*/ 24444 w 5375716"/>
                  <a:gd name="connsiteY70" fmla="*/ 5936569 h 6303221"/>
                  <a:gd name="connsiteX71" fmla="*/ 49850 w 5375716"/>
                  <a:gd name="connsiteY71" fmla="*/ 5971855 h 6303221"/>
                  <a:gd name="connsiteX72" fmla="*/ 103682 w 5375716"/>
                  <a:gd name="connsiteY72" fmla="*/ 6043264 h 6303221"/>
                  <a:gd name="connsiteX73" fmla="*/ 173531 w 5375716"/>
                  <a:gd name="connsiteY73" fmla="*/ 6128320 h 6303221"/>
                  <a:gd name="connsiteX74" fmla="*/ 208754 w 5375716"/>
                  <a:gd name="connsiteY74" fmla="*/ 6167518 h 6303221"/>
                  <a:gd name="connsiteX75" fmla="*/ 244139 w 5375716"/>
                  <a:gd name="connsiteY75" fmla="*/ 6204560 h 6303221"/>
                  <a:gd name="connsiteX76" fmla="*/ 351002 w 5375716"/>
                  <a:gd name="connsiteY76" fmla="*/ 6303220 h 6303221"/>
                  <a:gd name="connsiteX77" fmla="*/ 3194265 w 5375716"/>
                  <a:gd name="connsiteY77" fmla="*/ 4554545 h 6303221"/>
                  <a:gd name="connsiteX78" fmla="*/ 3197110 w 5375716"/>
                  <a:gd name="connsiteY78" fmla="*/ 4552805 h 6303221"/>
                  <a:gd name="connsiteX79" fmla="*/ 3389232 w 5375716"/>
                  <a:gd name="connsiteY79" fmla="*/ 4451677 h 6303221"/>
                  <a:gd name="connsiteX80" fmla="*/ 3562294 w 5375716"/>
                  <a:gd name="connsiteY80" fmla="*/ 4338567 h 6303221"/>
                  <a:gd name="connsiteX81" fmla="*/ 3821169 w 5375716"/>
                  <a:gd name="connsiteY81" fmla="*/ 4138529 h 6303221"/>
                  <a:gd name="connsiteX82" fmla="*/ 4165886 w 5375716"/>
                  <a:gd name="connsiteY82" fmla="*/ 3693882 h 6303221"/>
                  <a:gd name="connsiteX83" fmla="*/ 4549216 w 5375716"/>
                  <a:gd name="connsiteY83" fmla="*/ 3237466 h 6303221"/>
                  <a:gd name="connsiteX84" fmla="*/ 4562573 w 5375716"/>
                  <a:gd name="connsiteY84" fmla="*/ 3209403 h 6303221"/>
                  <a:gd name="connsiteX85" fmla="*/ 4583563 w 5375716"/>
                  <a:gd name="connsiteY85" fmla="*/ 3175121 h 6303221"/>
                  <a:gd name="connsiteX86" fmla="*/ 4610881 w 5375716"/>
                  <a:gd name="connsiteY86" fmla="*/ 3135771 h 6303221"/>
                  <a:gd name="connsiteX87" fmla="*/ 4643222 w 5375716"/>
                  <a:gd name="connsiteY87" fmla="*/ 3092503 h 6303221"/>
                  <a:gd name="connsiteX88" fmla="*/ 4679280 w 5375716"/>
                  <a:gd name="connsiteY88" fmla="*/ 3046467 h 6303221"/>
                  <a:gd name="connsiteX89" fmla="*/ 4717750 w 5375716"/>
                  <a:gd name="connsiteY89" fmla="*/ 2998813 h 6303221"/>
                  <a:gd name="connsiteX90" fmla="*/ 4757328 w 5375716"/>
                  <a:gd name="connsiteY90" fmla="*/ 2950692 h 6303221"/>
                  <a:gd name="connsiteX91" fmla="*/ 4834585 w 5375716"/>
                  <a:gd name="connsiteY91" fmla="*/ 2857647 h 6303221"/>
                  <a:gd name="connsiteX92" fmla="*/ 4866386 w 5375716"/>
                  <a:gd name="connsiteY92" fmla="*/ 2818114 h 6303221"/>
                  <a:gd name="connsiteX93" fmla="*/ 4895667 w 5375716"/>
                  <a:gd name="connsiteY93" fmla="*/ 2778926 h 6303221"/>
                  <a:gd name="connsiteX94" fmla="*/ 4922081 w 5375716"/>
                  <a:gd name="connsiteY94" fmla="*/ 2739443 h 6303221"/>
                  <a:gd name="connsiteX95" fmla="*/ 4945279 w 5375716"/>
                  <a:gd name="connsiteY95" fmla="*/ 2699029 h 6303221"/>
                  <a:gd name="connsiteX96" fmla="*/ 4964914 w 5375716"/>
                  <a:gd name="connsiteY96" fmla="*/ 2657044 h 6303221"/>
                  <a:gd name="connsiteX97" fmla="*/ 4980636 w 5375716"/>
                  <a:gd name="connsiteY97" fmla="*/ 2612851 h 6303221"/>
                  <a:gd name="connsiteX98" fmla="*/ 4992099 w 5375716"/>
                  <a:gd name="connsiteY98" fmla="*/ 2565812 h 6303221"/>
                  <a:gd name="connsiteX99" fmla="*/ 4998954 w 5375716"/>
                  <a:gd name="connsiteY99" fmla="*/ 2515288 h 6303221"/>
                  <a:gd name="connsiteX100" fmla="*/ 5000854 w 5375716"/>
                  <a:gd name="connsiteY100" fmla="*/ 2460641 h 6303221"/>
                  <a:gd name="connsiteX101" fmla="*/ 4997450 w 5375716"/>
                  <a:gd name="connsiteY101" fmla="*/ 2401234 h 6303221"/>
                  <a:gd name="connsiteX102" fmla="*/ 4993757 w 5375716"/>
                  <a:gd name="connsiteY102" fmla="*/ 2349134 h 6303221"/>
                  <a:gd name="connsiteX103" fmla="*/ 4994000 w 5375716"/>
                  <a:gd name="connsiteY103" fmla="*/ 2304509 h 6303221"/>
                  <a:gd name="connsiteX104" fmla="*/ 4998492 w 5375716"/>
                  <a:gd name="connsiteY104" fmla="*/ 2265741 h 6303221"/>
                  <a:gd name="connsiteX105" fmla="*/ 5021473 w 5375716"/>
                  <a:gd name="connsiteY105" fmla="*/ 2199293 h 6303221"/>
                  <a:gd name="connsiteX106" fmla="*/ 5065206 w 5375716"/>
                  <a:gd name="connsiteY106" fmla="*/ 2136835 h 6303221"/>
                  <a:gd name="connsiteX107" fmla="*/ 5095637 w 5375716"/>
                  <a:gd name="connsiteY107" fmla="*/ 2103053 h 6303221"/>
                  <a:gd name="connsiteX108" fmla="*/ 5132195 w 5375716"/>
                  <a:gd name="connsiteY108" fmla="*/ 2065410 h 6303221"/>
                  <a:gd name="connsiteX109" fmla="*/ 5224945 w 5375716"/>
                  <a:gd name="connsiteY109" fmla="*/ 1972063 h 6303221"/>
                  <a:gd name="connsiteX110" fmla="*/ 5257279 w 5375716"/>
                  <a:gd name="connsiteY110" fmla="*/ 1935449 h 6303221"/>
                  <a:gd name="connsiteX111" fmla="*/ 5285432 w 5375716"/>
                  <a:gd name="connsiteY111" fmla="*/ 1896218 h 6303221"/>
                  <a:gd name="connsiteX112" fmla="*/ 5309528 w 5375716"/>
                  <a:gd name="connsiteY112" fmla="*/ 1854725 h 6303221"/>
                  <a:gd name="connsiteX113" fmla="*/ 5329688 w 5375716"/>
                  <a:gd name="connsiteY113" fmla="*/ 1811321 h 6303221"/>
                  <a:gd name="connsiteX114" fmla="*/ 5346033 w 5375716"/>
                  <a:gd name="connsiteY114" fmla="*/ 1766359 h 6303221"/>
                  <a:gd name="connsiteX115" fmla="*/ 5358687 w 5375716"/>
                  <a:gd name="connsiteY115" fmla="*/ 1720193 h 6303221"/>
                  <a:gd name="connsiteX116" fmla="*/ 5367771 w 5375716"/>
                  <a:gd name="connsiteY116" fmla="*/ 1673174 h 6303221"/>
                  <a:gd name="connsiteX117" fmla="*/ 5373407 w 5375716"/>
                  <a:gd name="connsiteY117" fmla="*/ 1625657 h 6303221"/>
                  <a:gd name="connsiteX118" fmla="*/ 5375717 w 5375716"/>
                  <a:gd name="connsiteY118" fmla="*/ 1577994 h 6303221"/>
                  <a:gd name="connsiteX119" fmla="*/ 5374823 w 5375716"/>
                  <a:gd name="connsiteY119" fmla="*/ 1530537 h 6303221"/>
                  <a:gd name="connsiteX120" fmla="*/ 5370848 w 5375716"/>
                  <a:gd name="connsiteY120" fmla="*/ 1483639 h 6303221"/>
                  <a:gd name="connsiteX121" fmla="*/ 5363913 w 5375716"/>
                  <a:gd name="connsiteY121" fmla="*/ 1437654 h 6303221"/>
                  <a:gd name="connsiteX122" fmla="*/ 5354141 w 5375716"/>
                  <a:gd name="connsiteY122" fmla="*/ 1392934 h 6303221"/>
                  <a:gd name="connsiteX123" fmla="*/ 5341653 w 5375716"/>
                  <a:gd name="connsiteY123" fmla="*/ 1349832 h 6303221"/>
                  <a:gd name="connsiteX124" fmla="*/ 5326572 w 5375716"/>
                  <a:gd name="connsiteY124" fmla="*/ 1308700 h 6303221"/>
                  <a:gd name="connsiteX125" fmla="*/ 5309019 w 5375716"/>
                  <a:gd name="connsiteY125" fmla="*/ 1269893 h 6303221"/>
                  <a:gd name="connsiteX126" fmla="*/ 5289118 w 5375716"/>
                  <a:gd name="connsiteY126" fmla="*/ 1233761 h 6303221"/>
                  <a:gd name="connsiteX127" fmla="*/ 5258744 w 5375716"/>
                  <a:gd name="connsiteY127" fmla="*/ 1183145 h 6303221"/>
                  <a:gd name="connsiteX128" fmla="*/ 5232740 w 5375716"/>
                  <a:gd name="connsiteY128" fmla="*/ 1137436 h 6303221"/>
                  <a:gd name="connsiteX129" fmla="*/ 5211295 w 5375716"/>
                  <a:gd name="connsiteY129" fmla="*/ 1095237 h 6303221"/>
                  <a:gd name="connsiteX130" fmla="*/ 5194600 w 5375716"/>
                  <a:gd name="connsiteY130" fmla="*/ 1055145 h 6303221"/>
                  <a:gd name="connsiteX131" fmla="*/ 5182844 w 5375716"/>
                  <a:gd name="connsiteY131" fmla="*/ 1015763 h 6303221"/>
                  <a:gd name="connsiteX132" fmla="*/ 5176216 w 5375716"/>
                  <a:gd name="connsiteY132" fmla="*/ 975689 h 6303221"/>
                  <a:gd name="connsiteX133" fmla="*/ 5174907 w 5375716"/>
                  <a:gd name="connsiteY133" fmla="*/ 933524 h 6303221"/>
                  <a:gd name="connsiteX134" fmla="*/ 5179106 w 5375716"/>
                  <a:gd name="connsiteY134" fmla="*/ 887869 h 6303221"/>
                  <a:gd name="connsiteX135" fmla="*/ 5189002 w 5375716"/>
                  <a:gd name="connsiteY135" fmla="*/ 837322 h 6303221"/>
                  <a:gd name="connsiteX136" fmla="*/ 5204786 w 5375716"/>
                  <a:gd name="connsiteY136" fmla="*/ 780485 h 6303221"/>
                  <a:gd name="connsiteX137" fmla="*/ 5226646 w 5375716"/>
                  <a:gd name="connsiteY137" fmla="*/ 715957 h 6303221"/>
                  <a:gd name="connsiteX138" fmla="*/ 5243528 w 5375716"/>
                  <a:gd name="connsiteY138" fmla="*/ 661914 h 6303221"/>
                  <a:gd name="connsiteX139" fmla="*/ 5255215 w 5375716"/>
                  <a:gd name="connsiteY139" fmla="*/ 608052 h 6303221"/>
                  <a:gd name="connsiteX140" fmla="*/ 5262029 w 5375716"/>
                  <a:gd name="connsiteY140" fmla="*/ 554657 h 6303221"/>
                  <a:gd name="connsiteX141" fmla="*/ 5264294 w 5375716"/>
                  <a:gd name="connsiteY141" fmla="*/ 502018 h 6303221"/>
                  <a:gd name="connsiteX142" fmla="*/ 5262330 w 5375716"/>
                  <a:gd name="connsiteY142" fmla="*/ 450423 h 6303221"/>
                  <a:gd name="connsiteX143" fmla="*/ 5256461 w 5375716"/>
                  <a:gd name="connsiteY143" fmla="*/ 400158 h 6303221"/>
                  <a:gd name="connsiteX144" fmla="*/ 5247008 w 5375716"/>
                  <a:gd name="connsiteY144" fmla="*/ 351513 h 6303221"/>
                  <a:gd name="connsiteX145" fmla="*/ 5234293 w 5375716"/>
                  <a:gd name="connsiteY145" fmla="*/ 304774 h 6303221"/>
                  <a:gd name="connsiteX146" fmla="*/ 5218639 w 5375716"/>
                  <a:gd name="connsiteY146" fmla="*/ 260230 h 6303221"/>
                  <a:gd name="connsiteX147" fmla="*/ 5200369 w 5375716"/>
                  <a:gd name="connsiteY147" fmla="*/ 218168 h 6303221"/>
                  <a:gd name="connsiteX148" fmla="*/ 5179803 w 5375716"/>
                  <a:gd name="connsiteY148" fmla="*/ 178877 h 6303221"/>
                  <a:gd name="connsiteX149" fmla="*/ 5157265 w 5375716"/>
                  <a:gd name="connsiteY149" fmla="*/ 142643 h 6303221"/>
                  <a:gd name="connsiteX150" fmla="*/ 5133076 w 5375716"/>
                  <a:gd name="connsiteY150" fmla="*/ 109755 h 6303221"/>
                  <a:gd name="connsiteX151" fmla="*/ 5107559 w 5375716"/>
                  <a:gd name="connsiteY151" fmla="*/ 80500 h 6303221"/>
                  <a:gd name="connsiteX152" fmla="*/ 5048107 w 5375716"/>
                  <a:gd name="connsiteY152" fmla="*/ 39780 h 6303221"/>
                  <a:gd name="connsiteX153" fmla="*/ 4990684 w 5375716"/>
                  <a:gd name="connsiteY153" fmla="*/ 13631 h 6303221"/>
                  <a:gd name="connsiteX154" fmla="*/ 4934996 w 5375716"/>
                  <a:gd name="connsiteY154" fmla="*/ 1263 h 6303221"/>
                  <a:gd name="connsiteX155" fmla="*/ 4907711 w 5375716"/>
                  <a:gd name="connsiteY155" fmla="*/ 0 h 6303221"/>
                  <a:gd name="connsiteX0" fmla="*/ 4907711 w 5375716"/>
                  <a:gd name="connsiteY0" fmla="*/ 0 h 6204560"/>
                  <a:gd name="connsiteX1" fmla="*/ 4854073 w 5375716"/>
                  <a:gd name="connsiteY1" fmla="*/ 6819 h 6204560"/>
                  <a:gd name="connsiteX2" fmla="*/ 4801433 w 5375716"/>
                  <a:gd name="connsiteY2" fmla="*/ 25443 h 6204560"/>
                  <a:gd name="connsiteX3" fmla="*/ 4749497 w 5375716"/>
                  <a:gd name="connsiteY3" fmla="*/ 55080 h 6204560"/>
                  <a:gd name="connsiteX4" fmla="*/ 4697969 w 5375716"/>
                  <a:gd name="connsiteY4" fmla="*/ 94940 h 6204560"/>
                  <a:gd name="connsiteX5" fmla="*/ 4646555 w 5375716"/>
                  <a:gd name="connsiteY5" fmla="*/ 144231 h 6204560"/>
                  <a:gd name="connsiteX6" fmla="*/ 4594961 w 5375716"/>
                  <a:gd name="connsiteY6" fmla="*/ 202164 h 6204560"/>
                  <a:gd name="connsiteX7" fmla="*/ 4569004 w 5375716"/>
                  <a:gd name="connsiteY7" fmla="*/ 234124 h 6204560"/>
                  <a:gd name="connsiteX8" fmla="*/ 4542891 w 5375716"/>
                  <a:gd name="connsiteY8" fmla="*/ 267948 h 6204560"/>
                  <a:gd name="connsiteX9" fmla="*/ 4516586 w 5375716"/>
                  <a:gd name="connsiteY9" fmla="*/ 303537 h 6204560"/>
                  <a:gd name="connsiteX10" fmla="*/ 4490052 w 5375716"/>
                  <a:gd name="connsiteY10" fmla="*/ 340792 h 6204560"/>
                  <a:gd name="connsiteX11" fmla="*/ 4463251 w 5375716"/>
                  <a:gd name="connsiteY11" fmla="*/ 379615 h 6204560"/>
                  <a:gd name="connsiteX12" fmla="*/ 4436147 w 5375716"/>
                  <a:gd name="connsiteY12" fmla="*/ 419906 h 6204560"/>
                  <a:gd name="connsiteX13" fmla="*/ 4408704 w 5375716"/>
                  <a:gd name="connsiteY13" fmla="*/ 461567 h 6204560"/>
                  <a:gd name="connsiteX14" fmla="*/ 4380883 w 5375716"/>
                  <a:gd name="connsiteY14" fmla="*/ 504498 h 6204560"/>
                  <a:gd name="connsiteX15" fmla="*/ 4352649 w 5375716"/>
                  <a:gd name="connsiteY15" fmla="*/ 548602 h 6204560"/>
                  <a:gd name="connsiteX16" fmla="*/ 4234842 w 5375716"/>
                  <a:gd name="connsiteY16" fmla="*/ 734762 h 6204560"/>
                  <a:gd name="connsiteX17" fmla="*/ 4172500 w 5375716"/>
                  <a:gd name="connsiteY17" fmla="*/ 832305 h 6204560"/>
                  <a:gd name="connsiteX18" fmla="*/ 4140340 w 5375716"/>
                  <a:gd name="connsiteY18" fmla="*/ 881847 h 6204560"/>
                  <a:gd name="connsiteX19" fmla="*/ 4107471 w 5375716"/>
                  <a:gd name="connsiteY19" fmla="*/ 931770 h 6204560"/>
                  <a:gd name="connsiteX20" fmla="*/ 4073858 w 5375716"/>
                  <a:gd name="connsiteY20" fmla="*/ 981975 h 6204560"/>
                  <a:gd name="connsiteX21" fmla="*/ 4039463 w 5375716"/>
                  <a:gd name="connsiteY21" fmla="*/ 1032365 h 6204560"/>
                  <a:gd name="connsiteX22" fmla="*/ 3999528 w 5375716"/>
                  <a:gd name="connsiteY22" fmla="*/ 1085431 h 6204560"/>
                  <a:gd name="connsiteX23" fmla="*/ 3949861 w 5375716"/>
                  <a:gd name="connsiteY23" fmla="*/ 1143534 h 6204560"/>
                  <a:gd name="connsiteX24" fmla="*/ 3921692 w 5375716"/>
                  <a:gd name="connsiteY24" fmla="*/ 1174319 h 6204560"/>
                  <a:gd name="connsiteX25" fmla="*/ 3891467 w 5375716"/>
                  <a:gd name="connsiteY25" fmla="*/ 1206177 h 6204560"/>
                  <a:gd name="connsiteX26" fmla="*/ 3859311 w 5375716"/>
                  <a:gd name="connsiteY26" fmla="*/ 1239046 h 6204560"/>
                  <a:gd name="connsiteX27" fmla="*/ 3825350 w 5375716"/>
                  <a:gd name="connsiteY27" fmla="*/ 1272863 h 6204560"/>
                  <a:gd name="connsiteX28" fmla="*/ 3789710 w 5375716"/>
                  <a:gd name="connsiteY28" fmla="*/ 1307568 h 6204560"/>
                  <a:gd name="connsiteX29" fmla="*/ 3752516 w 5375716"/>
                  <a:gd name="connsiteY29" fmla="*/ 1343098 h 6204560"/>
                  <a:gd name="connsiteX30" fmla="*/ 3713893 w 5375716"/>
                  <a:gd name="connsiteY30" fmla="*/ 1379390 h 6204560"/>
                  <a:gd name="connsiteX31" fmla="*/ 3673967 w 5375716"/>
                  <a:gd name="connsiteY31" fmla="*/ 1416383 h 6204560"/>
                  <a:gd name="connsiteX32" fmla="*/ 3632865 w 5375716"/>
                  <a:gd name="connsiteY32" fmla="*/ 1454015 h 6204560"/>
                  <a:gd name="connsiteX33" fmla="*/ 3547630 w 5375716"/>
                  <a:gd name="connsiteY33" fmla="*/ 1530947 h 6204560"/>
                  <a:gd name="connsiteX34" fmla="*/ 3459193 w 5375716"/>
                  <a:gd name="connsiteY34" fmla="*/ 1609689 h 6204560"/>
                  <a:gd name="connsiteX35" fmla="*/ 3230685 w 5375716"/>
                  <a:gd name="connsiteY35" fmla="*/ 1811210 h 6204560"/>
                  <a:gd name="connsiteX36" fmla="*/ 3093518 w 5375716"/>
                  <a:gd name="connsiteY36" fmla="*/ 1932840 h 6204560"/>
                  <a:gd name="connsiteX37" fmla="*/ 3004140 w 5375716"/>
                  <a:gd name="connsiteY37" fmla="*/ 2013192 h 6204560"/>
                  <a:gd name="connsiteX38" fmla="*/ 2960448 w 5375716"/>
                  <a:gd name="connsiteY38" fmla="*/ 2052961 h 6204560"/>
                  <a:gd name="connsiteX39" fmla="*/ 2917588 w 5375716"/>
                  <a:gd name="connsiteY39" fmla="*/ 2092377 h 6204560"/>
                  <a:gd name="connsiteX40" fmla="*/ 2875685 w 5375716"/>
                  <a:gd name="connsiteY40" fmla="*/ 2131376 h 6204560"/>
                  <a:gd name="connsiteX41" fmla="*/ 2834866 w 5375716"/>
                  <a:gd name="connsiteY41" fmla="*/ 2169898 h 6204560"/>
                  <a:gd name="connsiteX42" fmla="*/ 2795255 w 5375716"/>
                  <a:gd name="connsiteY42" fmla="*/ 2207880 h 6204560"/>
                  <a:gd name="connsiteX43" fmla="*/ 2756979 w 5375716"/>
                  <a:gd name="connsiteY43" fmla="*/ 2245260 h 6204560"/>
                  <a:gd name="connsiteX44" fmla="*/ 2720162 w 5375716"/>
                  <a:gd name="connsiteY44" fmla="*/ 2281976 h 6204560"/>
                  <a:gd name="connsiteX45" fmla="*/ 2684931 w 5375716"/>
                  <a:gd name="connsiteY45" fmla="*/ 2317966 h 6204560"/>
                  <a:gd name="connsiteX46" fmla="*/ 2651411 w 5375716"/>
                  <a:gd name="connsiteY46" fmla="*/ 2353168 h 6204560"/>
                  <a:gd name="connsiteX47" fmla="*/ 2619727 w 5375716"/>
                  <a:gd name="connsiteY47" fmla="*/ 2387520 h 6204560"/>
                  <a:gd name="connsiteX48" fmla="*/ 2590006 w 5375716"/>
                  <a:gd name="connsiteY48" fmla="*/ 2420960 h 6204560"/>
                  <a:gd name="connsiteX49" fmla="*/ 2562372 w 5375716"/>
                  <a:gd name="connsiteY49" fmla="*/ 2453425 h 6204560"/>
                  <a:gd name="connsiteX50" fmla="*/ 2536951 w 5375716"/>
                  <a:gd name="connsiteY50" fmla="*/ 2484855 h 6204560"/>
                  <a:gd name="connsiteX51" fmla="*/ 2513870 w 5375716"/>
                  <a:gd name="connsiteY51" fmla="*/ 2515186 h 6204560"/>
                  <a:gd name="connsiteX52" fmla="*/ 2475226 w 5375716"/>
                  <a:gd name="connsiteY52" fmla="*/ 2572307 h 6204560"/>
                  <a:gd name="connsiteX53" fmla="*/ 2447444 w 5375716"/>
                  <a:gd name="connsiteY53" fmla="*/ 2624290 h 6204560"/>
                  <a:gd name="connsiteX54" fmla="*/ 2431529 w 5375716"/>
                  <a:gd name="connsiteY54" fmla="*/ 2670639 h 6204560"/>
                  <a:gd name="connsiteX55" fmla="*/ 2193582 w 5375716"/>
                  <a:gd name="connsiteY55" fmla="*/ 3726454 h 6204560"/>
                  <a:gd name="connsiteX56" fmla="*/ 2189366 w 5375716"/>
                  <a:gd name="connsiteY56" fmla="*/ 3741074 h 6204560"/>
                  <a:gd name="connsiteX57" fmla="*/ 2163528 w 5375716"/>
                  <a:gd name="connsiteY57" fmla="*/ 3794371 h 6204560"/>
                  <a:gd name="connsiteX58" fmla="*/ 2135921 w 5375716"/>
                  <a:gd name="connsiteY58" fmla="*/ 3837299 h 6204560"/>
                  <a:gd name="connsiteX59" fmla="*/ 2100575 w 5375716"/>
                  <a:gd name="connsiteY59" fmla="*/ 3885708 h 6204560"/>
                  <a:gd name="connsiteX60" fmla="*/ 2057978 w 5375716"/>
                  <a:gd name="connsiteY60" fmla="*/ 3939226 h 6204560"/>
                  <a:gd name="connsiteX61" fmla="*/ 2008616 w 5375716"/>
                  <a:gd name="connsiteY61" fmla="*/ 3997479 h 6204560"/>
                  <a:gd name="connsiteX62" fmla="*/ 1981551 w 5375716"/>
                  <a:gd name="connsiteY62" fmla="*/ 4028265 h 6204560"/>
                  <a:gd name="connsiteX63" fmla="*/ 1952977 w 5375716"/>
                  <a:gd name="connsiteY63" fmla="*/ 4060094 h 6204560"/>
                  <a:gd name="connsiteX64" fmla="*/ 1922955 w 5375716"/>
                  <a:gd name="connsiteY64" fmla="*/ 4092921 h 6204560"/>
                  <a:gd name="connsiteX65" fmla="*/ 1891546 w 5375716"/>
                  <a:gd name="connsiteY65" fmla="*/ 4126699 h 6204560"/>
                  <a:gd name="connsiteX66" fmla="*/ 1858811 w 5375716"/>
                  <a:gd name="connsiteY66" fmla="*/ 4161381 h 6204560"/>
                  <a:gd name="connsiteX67" fmla="*/ 1824811 w 5375716"/>
                  <a:gd name="connsiteY67" fmla="*/ 4196920 h 6204560"/>
                  <a:gd name="connsiteX68" fmla="*/ 1789607 w 5375716"/>
                  <a:gd name="connsiteY68" fmla="*/ 4233271 h 6204560"/>
                  <a:gd name="connsiteX69" fmla="*/ 0 w 5375716"/>
                  <a:gd name="connsiteY69" fmla="*/ 5901570 h 6204560"/>
                  <a:gd name="connsiteX70" fmla="*/ 24444 w 5375716"/>
                  <a:gd name="connsiteY70" fmla="*/ 5936569 h 6204560"/>
                  <a:gd name="connsiteX71" fmla="*/ 49850 w 5375716"/>
                  <a:gd name="connsiteY71" fmla="*/ 5971855 h 6204560"/>
                  <a:gd name="connsiteX72" fmla="*/ 103682 w 5375716"/>
                  <a:gd name="connsiteY72" fmla="*/ 6043264 h 6204560"/>
                  <a:gd name="connsiteX73" fmla="*/ 173531 w 5375716"/>
                  <a:gd name="connsiteY73" fmla="*/ 6128320 h 6204560"/>
                  <a:gd name="connsiteX74" fmla="*/ 208754 w 5375716"/>
                  <a:gd name="connsiteY74" fmla="*/ 6167518 h 6204560"/>
                  <a:gd name="connsiteX75" fmla="*/ 244139 w 5375716"/>
                  <a:gd name="connsiteY75" fmla="*/ 6204560 h 6204560"/>
                  <a:gd name="connsiteX76" fmla="*/ 3194265 w 5375716"/>
                  <a:gd name="connsiteY76" fmla="*/ 4554545 h 6204560"/>
                  <a:gd name="connsiteX77" fmla="*/ 3197110 w 5375716"/>
                  <a:gd name="connsiteY77" fmla="*/ 4552805 h 6204560"/>
                  <a:gd name="connsiteX78" fmla="*/ 3389232 w 5375716"/>
                  <a:gd name="connsiteY78" fmla="*/ 4451677 h 6204560"/>
                  <a:gd name="connsiteX79" fmla="*/ 3562294 w 5375716"/>
                  <a:gd name="connsiteY79" fmla="*/ 4338567 h 6204560"/>
                  <a:gd name="connsiteX80" fmla="*/ 3821169 w 5375716"/>
                  <a:gd name="connsiteY80" fmla="*/ 4138529 h 6204560"/>
                  <a:gd name="connsiteX81" fmla="*/ 4165886 w 5375716"/>
                  <a:gd name="connsiteY81" fmla="*/ 3693882 h 6204560"/>
                  <a:gd name="connsiteX82" fmla="*/ 4549216 w 5375716"/>
                  <a:gd name="connsiteY82" fmla="*/ 3237466 h 6204560"/>
                  <a:gd name="connsiteX83" fmla="*/ 4562573 w 5375716"/>
                  <a:gd name="connsiteY83" fmla="*/ 3209403 h 6204560"/>
                  <a:gd name="connsiteX84" fmla="*/ 4583563 w 5375716"/>
                  <a:gd name="connsiteY84" fmla="*/ 3175121 h 6204560"/>
                  <a:gd name="connsiteX85" fmla="*/ 4610881 w 5375716"/>
                  <a:gd name="connsiteY85" fmla="*/ 3135771 h 6204560"/>
                  <a:gd name="connsiteX86" fmla="*/ 4643222 w 5375716"/>
                  <a:gd name="connsiteY86" fmla="*/ 3092503 h 6204560"/>
                  <a:gd name="connsiteX87" fmla="*/ 4679280 w 5375716"/>
                  <a:gd name="connsiteY87" fmla="*/ 3046467 h 6204560"/>
                  <a:gd name="connsiteX88" fmla="*/ 4717750 w 5375716"/>
                  <a:gd name="connsiteY88" fmla="*/ 2998813 h 6204560"/>
                  <a:gd name="connsiteX89" fmla="*/ 4757328 w 5375716"/>
                  <a:gd name="connsiteY89" fmla="*/ 2950692 h 6204560"/>
                  <a:gd name="connsiteX90" fmla="*/ 4834585 w 5375716"/>
                  <a:gd name="connsiteY90" fmla="*/ 2857647 h 6204560"/>
                  <a:gd name="connsiteX91" fmla="*/ 4866386 w 5375716"/>
                  <a:gd name="connsiteY91" fmla="*/ 2818114 h 6204560"/>
                  <a:gd name="connsiteX92" fmla="*/ 4895667 w 5375716"/>
                  <a:gd name="connsiteY92" fmla="*/ 2778926 h 6204560"/>
                  <a:gd name="connsiteX93" fmla="*/ 4922081 w 5375716"/>
                  <a:gd name="connsiteY93" fmla="*/ 2739443 h 6204560"/>
                  <a:gd name="connsiteX94" fmla="*/ 4945279 w 5375716"/>
                  <a:gd name="connsiteY94" fmla="*/ 2699029 h 6204560"/>
                  <a:gd name="connsiteX95" fmla="*/ 4964914 w 5375716"/>
                  <a:gd name="connsiteY95" fmla="*/ 2657044 h 6204560"/>
                  <a:gd name="connsiteX96" fmla="*/ 4980636 w 5375716"/>
                  <a:gd name="connsiteY96" fmla="*/ 2612851 h 6204560"/>
                  <a:gd name="connsiteX97" fmla="*/ 4992099 w 5375716"/>
                  <a:gd name="connsiteY97" fmla="*/ 2565812 h 6204560"/>
                  <a:gd name="connsiteX98" fmla="*/ 4998954 w 5375716"/>
                  <a:gd name="connsiteY98" fmla="*/ 2515288 h 6204560"/>
                  <a:gd name="connsiteX99" fmla="*/ 5000854 w 5375716"/>
                  <a:gd name="connsiteY99" fmla="*/ 2460641 h 6204560"/>
                  <a:gd name="connsiteX100" fmla="*/ 4997450 w 5375716"/>
                  <a:gd name="connsiteY100" fmla="*/ 2401234 h 6204560"/>
                  <a:gd name="connsiteX101" fmla="*/ 4993757 w 5375716"/>
                  <a:gd name="connsiteY101" fmla="*/ 2349134 h 6204560"/>
                  <a:gd name="connsiteX102" fmla="*/ 4994000 w 5375716"/>
                  <a:gd name="connsiteY102" fmla="*/ 2304509 h 6204560"/>
                  <a:gd name="connsiteX103" fmla="*/ 4998492 w 5375716"/>
                  <a:gd name="connsiteY103" fmla="*/ 2265741 h 6204560"/>
                  <a:gd name="connsiteX104" fmla="*/ 5021473 w 5375716"/>
                  <a:gd name="connsiteY104" fmla="*/ 2199293 h 6204560"/>
                  <a:gd name="connsiteX105" fmla="*/ 5065206 w 5375716"/>
                  <a:gd name="connsiteY105" fmla="*/ 2136835 h 6204560"/>
                  <a:gd name="connsiteX106" fmla="*/ 5095637 w 5375716"/>
                  <a:gd name="connsiteY106" fmla="*/ 2103053 h 6204560"/>
                  <a:gd name="connsiteX107" fmla="*/ 5132195 w 5375716"/>
                  <a:gd name="connsiteY107" fmla="*/ 2065410 h 6204560"/>
                  <a:gd name="connsiteX108" fmla="*/ 5224945 w 5375716"/>
                  <a:gd name="connsiteY108" fmla="*/ 1972063 h 6204560"/>
                  <a:gd name="connsiteX109" fmla="*/ 5257279 w 5375716"/>
                  <a:gd name="connsiteY109" fmla="*/ 1935449 h 6204560"/>
                  <a:gd name="connsiteX110" fmla="*/ 5285432 w 5375716"/>
                  <a:gd name="connsiteY110" fmla="*/ 1896218 h 6204560"/>
                  <a:gd name="connsiteX111" fmla="*/ 5309528 w 5375716"/>
                  <a:gd name="connsiteY111" fmla="*/ 1854725 h 6204560"/>
                  <a:gd name="connsiteX112" fmla="*/ 5329688 w 5375716"/>
                  <a:gd name="connsiteY112" fmla="*/ 1811321 h 6204560"/>
                  <a:gd name="connsiteX113" fmla="*/ 5346033 w 5375716"/>
                  <a:gd name="connsiteY113" fmla="*/ 1766359 h 6204560"/>
                  <a:gd name="connsiteX114" fmla="*/ 5358687 w 5375716"/>
                  <a:gd name="connsiteY114" fmla="*/ 1720193 h 6204560"/>
                  <a:gd name="connsiteX115" fmla="*/ 5367771 w 5375716"/>
                  <a:gd name="connsiteY115" fmla="*/ 1673174 h 6204560"/>
                  <a:gd name="connsiteX116" fmla="*/ 5373407 w 5375716"/>
                  <a:gd name="connsiteY116" fmla="*/ 1625657 h 6204560"/>
                  <a:gd name="connsiteX117" fmla="*/ 5375717 w 5375716"/>
                  <a:gd name="connsiteY117" fmla="*/ 1577994 h 6204560"/>
                  <a:gd name="connsiteX118" fmla="*/ 5374823 w 5375716"/>
                  <a:gd name="connsiteY118" fmla="*/ 1530537 h 6204560"/>
                  <a:gd name="connsiteX119" fmla="*/ 5370848 w 5375716"/>
                  <a:gd name="connsiteY119" fmla="*/ 1483639 h 6204560"/>
                  <a:gd name="connsiteX120" fmla="*/ 5363913 w 5375716"/>
                  <a:gd name="connsiteY120" fmla="*/ 1437654 h 6204560"/>
                  <a:gd name="connsiteX121" fmla="*/ 5354141 w 5375716"/>
                  <a:gd name="connsiteY121" fmla="*/ 1392934 h 6204560"/>
                  <a:gd name="connsiteX122" fmla="*/ 5341653 w 5375716"/>
                  <a:gd name="connsiteY122" fmla="*/ 1349832 h 6204560"/>
                  <a:gd name="connsiteX123" fmla="*/ 5326572 w 5375716"/>
                  <a:gd name="connsiteY123" fmla="*/ 1308700 h 6204560"/>
                  <a:gd name="connsiteX124" fmla="*/ 5309019 w 5375716"/>
                  <a:gd name="connsiteY124" fmla="*/ 1269893 h 6204560"/>
                  <a:gd name="connsiteX125" fmla="*/ 5289118 w 5375716"/>
                  <a:gd name="connsiteY125" fmla="*/ 1233761 h 6204560"/>
                  <a:gd name="connsiteX126" fmla="*/ 5258744 w 5375716"/>
                  <a:gd name="connsiteY126" fmla="*/ 1183145 h 6204560"/>
                  <a:gd name="connsiteX127" fmla="*/ 5232740 w 5375716"/>
                  <a:gd name="connsiteY127" fmla="*/ 1137436 h 6204560"/>
                  <a:gd name="connsiteX128" fmla="*/ 5211295 w 5375716"/>
                  <a:gd name="connsiteY128" fmla="*/ 1095237 h 6204560"/>
                  <a:gd name="connsiteX129" fmla="*/ 5194600 w 5375716"/>
                  <a:gd name="connsiteY129" fmla="*/ 1055145 h 6204560"/>
                  <a:gd name="connsiteX130" fmla="*/ 5182844 w 5375716"/>
                  <a:gd name="connsiteY130" fmla="*/ 1015763 h 6204560"/>
                  <a:gd name="connsiteX131" fmla="*/ 5176216 w 5375716"/>
                  <a:gd name="connsiteY131" fmla="*/ 975689 h 6204560"/>
                  <a:gd name="connsiteX132" fmla="*/ 5174907 w 5375716"/>
                  <a:gd name="connsiteY132" fmla="*/ 933524 h 6204560"/>
                  <a:gd name="connsiteX133" fmla="*/ 5179106 w 5375716"/>
                  <a:gd name="connsiteY133" fmla="*/ 887869 h 6204560"/>
                  <a:gd name="connsiteX134" fmla="*/ 5189002 w 5375716"/>
                  <a:gd name="connsiteY134" fmla="*/ 837322 h 6204560"/>
                  <a:gd name="connsiteX135" fmla="*/ 5204786 w 5375716"/>
                  <a:gd name="connsiteY135" fmla="*/ 780485 h 6204560"/>
                  <a:gd name="connsiteX136" fmla="*/ 5226646 w 5375716"/>
                  <a:gd name="connsiteY136" fmla="*/ 715957 h 6204560"/>
                  <a:gd name="connsiteX137" fmla="*/ 5243528 w 5375716"/>
                  <a:gd name="connsiteY137" fmla="*/ 661914 h 6204560"/>
                  <a:gd name="connsiteX138" fmla="*/ 5255215 w 5375716"/>
                  <a:gd name="connsiteY138" fmla="*/ 608052 h 6204560"/>
                  <a:gd name="connsiteX139" fmla="*/ 5262029 w 5375716"/>
                  <a:gd name="connsiteY139" fmla="*/ 554657 h 6204560"/>
                  <a:gd name="connsiteX140" fmla="*/ 5264294 w 5375716"/>
                  <a:gd name="connsiteY140" fmla="*/ 502018 h 6204560"/>
                  <a:gd name="connsiteX141" fmla="*/ 5262330 w 5375716"/>
                  <a:gd name="connsiteY141" fmla="*/ 450423 h 6204560"/>
                  <a:gd name="connsiteX142" fmla="*/ 5256461 w 5375716"/>
                  <a:gd name="connsiteY142" fmla="*/ 400158 h 6204560"/>
                  <a:gd name="connsiteX143" fmla="*/ 5247008 w 5375716"/>
                  <a:gd name="connsiteY143" fmla="*/ 351513 h 6204560"/>
                  <a:gd name="connsiteX144" fmla="*/ 5234293 w 5375716"/>
                  <a:gd name="connsiteY144" fmla="*/ 304774 h 6204560"/>
                  <a:gd name="connsiteX145" fmla="*/ 5218639 w 5375716"/>
                  <a:gd name="connsiteY145" fmla="*/ 260230 h 6204560"/>
                  <a:gd name="connsiteX146" fmla="*/ 5200369 w 5375716"/>
                  <a:gd name="connsiteY146" fmla="*/ 218168 h 6204560"/>
                  <a:gd name="connsiteX147" fmla="*/ 5179803 w 5375716"/>
                  <a:gd name="connsiteY147" fmla="*/ 178877 h 6204560"/>
                  <a:gd name="connsiteX148" fmla="*/ 5157265 w 5375716"/>
                  <a:gd name="connsiteY148" fmla="*/ 142643 h 6204560"/>
                  <a:gd name="connsiteX149" fmla="*/ 5133076 w 5375716"/>
                  <a:gd name="connsiteY149" fmla="*/ 109755 h 6204560"/>
                  <a:gd name="connsiteX150" fmla="*/ 5107559 w 5375716"/>
                  <a:gd name="connsiteY150" fmla="*/ 80500 h 6204560"/>
                  <a:gd name="connsiteX151" fmla="*/ 5048107 w 5375716"/>
                  <a:gd name="connsiteY151" fmla="*/ 39780 h 6204560"/>
                  <a:gd name="connsiteX152" fmla="*/ 4990684 w 5375716"/>
                  <a:gd name="connsiteY152" fmla="*/ 13631 h 6204560"/>
                  <a:gd name="connsiteX153" fmla="*/ 4934996 w 5375716"/>
                  <a:gd name="connsiteY153" fmla="*/ 1263 h 6204560"/>
                  <a:gd name="connsiteX154" fmla="*/ 4907711 w 5375716"/>
                  <a:gd name="connsiteY154" fmla="*/ 0 h 6204560"/>
                  <a:gd name="connsiteX0" fmla="*/ 4907711 w 5375716"/>
                  <a:gd name="connsiteY0" fmla="*/ 0 h 6204560"/>
                  <a:gd name="connsiteX1" fmla="*/ 4854073 w 5375716"/>
                  <a:gd name="connsiteY1" fmla="*/ 6819 h 6204560"/>
                  <a:gd name="connsiteX2" fmla="*/ 4801433 w 5375716"/>
                  <a:gd name="connsiteY2" fmla="*/ 25443 h 6204560"/>
                  <a:gd name="connsiteX3" fmla="*/ 4749497 w 5375716"/>
                  <a:gd name="connsiteY3" fmla="*/ 55080 h 6204560"/>
                  <a:gd name="connsiteX4" fmla="*/ 4697969 w 5375716"/>
                  <a:gd name="connsiteY4" fmla="*/ 94940 h 6204560"/>
                  <a:gd name="connsiteX5" fmla="*/ 4646555 w 5375716"/>
                  <a:gd name="connsiteY5" fmla="*/ 144231 h 6204560"/>
                  <a:gd name="connsiteX6" fmla="*/ 4594961 w 5375716"/>
                  <a:gd name="connsiteY6" fmla="*/ 202164 h 6204560"/>
                  <a:gd name="connsiteX7" fmla="*/ 4569004 w 5375716"/>
                  <a:gd name="connsiteY7" fmla="*/ 234124 h 6204560"/>
                  <a:gd name="connsiteX8" fmla="*/ 4542891 w 5375716"/>
                  <a:gd name="connsiteY8" fmla="*/ 267948 h 6204560"/>
                  <a:gd name="connsiteX9" fmla="*/ 4516586 w 5375716"/>
                  <a:gd name="connsiteY9" fmla="*/ 303537 h 6204560"/>
                  <a:gd name="connsiteX10" fmla="*/ 4490052 w 5375716"/>
                  <a:gd name="connsiteY10" fmla="*/ 340792 h 6204560"/>
                  <a:gd name="connsiteX11" fmla="*/ 4463251 w 5375716"/>
                  <a:gd name="connsiteY11" fmla="*/ 379615 h 6204560"/>
                  <a:gd name="connsiteX12" fmla="*/ 4436147 w 5375716"/>
                  <a:gd name="connsiteY12" fmla="*/ 419906 h 6204560"/>
                  <a:gd name="connsiteX13" fmla="*/ 4408704 w 5375716"/>
                  <a:gd name="connsiteY13" fmla="*/ 461567 h 6204560"/>
                  <a:gd name="connsiteX14" fmla="*/ 4380883 w 5375716"/>
                  <a:gd name="connsiteY14" fmla="*/ 504498 h 6204560"/>
                  <a:gd name="connsiteX15" fmla="*/ 4352649 w 5375716"/>
                  <a:gd name="connsiteY15" fmla="*/ 548602 h 6204560"/>
                  <a:gd name="connsiteX16" fmla="*/ 4234842 w 5375716"/>
                  <a:gd name="connsiteY16" fmla="*/ 734762 h 6204560"/>
                  <a:gd name="connsiteX17" fmla="*/ 4172500 w 5375716"/>
                  <a:gd name="connsiteY17" fmla="*/ 832305 h 6204560"/>
                  <a:gd name="connsiteX18" fmla="*/ 4140340 w 5375716"/>
                  <a:gd name="connsiteY18" fmla="*/ 881847 h 6204560"/>
                  <a:gd name="connsiteX19" fmla="*/ 4107471 w 5375716"/>
                  <a:gd name="connsiteY19" fmla="*/ 931770 h 6204560"/>
                  <a:gd name="connsiteX20" fmla="*/ 4073858 w 5375716"/>
                  <a:gd name="connsiteY20" fmla="*/ 981975 h 6204560"/>
                  <a:gd name="connsiteX21" fmla="*/ 4039463 w 5375716"/>
                  <a:gd name="connsiteY21" fmla="*/ 1032365 h 6204560"/>
                  <a:gd name="connsiteX22" fmla="*/ 3999528 w 5375716"/>
                  <a:gd name="connsiteY22" fmla="*/ 1085431 h 6204560"/>
                  <a:gd name="connsiteX23" fmla="*/ 3949861 w 5375716"/>
                  <a:gd name="connsiteY23" fmla="*/ 1143534 h 6204560"/>
                  <a:gd name="connsiteX24" fmla="*/ 3921692 w 5375716"/>
                  <a:gd name="connsiteY24" fmla="*/ 1174319 h 6204560"/>
                  <a:gd name="connsiteX25" fmla="*/ 3891467 w 5375716"/>
                  <a:gd name="connsiteY25" fmla="*/ 1206177 h 6204560"/>
                  <a:gd name="connsiteX26" fmla="*/ 3859311 w 5375716"/>
                  <a:gd name="connsiteY26" fmla="*/ 1239046 h 6204560"/>
                  <a:gd name="connsiteX27" fmla="*/ 3825350 w 5375716"/>
                  <a:gd name="connsiteY27" fmla="*/ 1272863 h 6204560"/>
                  <a:gd name="connsiteX28" fmla="*/ 3789710 w 5375716"/>
                  <a:gd name="connsiteY28" fmla="*/ 1307568 h 6204560"/>
                  <a:gd name="connsiteX29" fmla="*/ 3752516 w 5375716"/>
                  <a:gd name="connsiteY29" fmla="*/ 1343098 h 6204560"/>
                  <a:gd name="connsiteX30" fmla="*/ 3713893 w 5375716"/>
                  <a:gd name="connsiteY30" fmla="*/ 1379390 h 6204560"/>
                  <a:gd name="connsiteX31" fmla="*/ 3673967 w 5375716"/>
                  <a:gd name="connsiteY31" fmla="*/ 1416383 h 6204560"/>
                  <a:gd name="connsiteX32" fmla="*/ 3632865 w 5375716"/>
                  <a:gd name="connsiteY32" fmla="*/ 1454015 h 6204560"/>
                  <a:gd name="connsiteX33" fmla="*/ 3547630 w 5375716"/>
                  <a:gd name="connsiteY33" fmla="*/ 1530947 h 6204560"/>
                  <a:gd name="connsiteX34" fmla="*/ 3459193 w 5375716"/>
                  <a:gd name="connsiteY34" fmla="*/ 1609689 h 6204560"/>
                  <a:gd name="connsiteX35" fmla="*/ 3230685 w 5375716"/>
                  <a:gd name="connsiteY35" fmla="*/ 1811210 h 6204560"/>
                  <a:gd name="connsiteX36" fmla="*/ 3093518 w 5375716"/>
                  <a:gd name="connsiteY36" fmla="*/ 1932840 h 6204560"/>
                  <a:gd name="connsiteX37" fmla="*/ 3004140 w 5375716"/>
                  <a:gd name="connsiteY37" fmla="*/ 2013192 h 6204560"/>
                  <a:gd name="connsiteX38" fmla="*/ 2960448 w 5375716"/>
                  <a:gd name="connsiteY38" fmla="*/ 2052961 h 6204560"/>
                  <a:gd name="connsiteX39" fmla="*/ 2917588 w 5375716"/>
                  <a:gd name="connsiteY39" fmla="*/ 2092377 h 6204560"/>
                  <a:gd name="connsiteX40" fmla="*/ 2875685 w 5375716"/>
                  <a:gd name="connsiteY40" fmla="*/ 2131376 h 6204560"/>
                  <a:gd name="connsiteX41" fmla="*/ 2834866 w 5375716"/>
                  <a:gd name="connsiteY41" fmla="*/ 2169898 h 6204560"/>
                  <a:gd name="connsiteX42" fmla="*/ 2795255 w 5375716"/>
                  <a:gd name="connsiteY42" fmla="*/ 2207880 h 6204560"/>
                  <a:gd name="connsiteX43" fmla="*/ 2756979 w 5375716"/>
                  <a:gd name="connsiteY43" fmla="*/ 2245260 h 6204560"/>
                  <a:gd name="connsiteX44" fmla="*/ 2720162 w 5375716"/>
                  <a:gd name="connsiteY44" fmla="*/ 2281976 h 6204560"/>
                  <a:gd name="connsiteX45" fmla="*/ 2684931 w 5375716"/>
                  <a:gd name="connsiteY45" fmla="*/ 2317966 h 6204560"/>
                  <a:gd name="connsiteX46" fmla="*/ 2651411 w 5375716"/>
                  <a:gd name="connsiteY46" fmla="*/ 2353168 h 6204560"/>
                  <a:gd name="connsiteX47" fmla="*/ 2619727 w 5375716"/>
                  <a:gd name="connsiteY47" fmla="*/ 2387520 h 6204560"/>
                  <a:gd name="connsiteX48" fmla="*/ 2590006 w 5375716"/>
                  <a:gd name="connsiteY48" fmla="*/ 2420960 h 6204560"/>
                  <a:gd name="connsiteX49" fmla="*/ 2562372 w 5375716"/>
                  <a:gd name="connsiteY49" fmla="*/ 2453425 h 6204560"/>
                  <a:gd name="connsiteX50" fmla="*/ 2536951 w 5375716"/>
                  <a:gd name="connsiteY50" fmla="*/ 2484855 h 6204560"/>
                  <a:gd name="connsiteX51" fmla="*/ 2513870 w 5375716"/>
                  <a:gd name="connsiteY51" fmla="*/ 2515186 h 6204560"/>
                  <a:gd name="connsiteX52" fmla="*/ 2475226 w 5375716"/>
                  <a:gd name="connsiteY52" fmla="*/ 2572307 h 6204560"/>
                  <a:gd name="connsiteX53" fmla="*/ 2447444 w 5375716"/>
                  <a:gd name="connsiteY53" fmla="*/ 2624290 h 6204560"/>
                  <a:gd name="connsiteX54" fmla="*/ 2431529 w 5375716"/>
                  <a:gd name="connsiteY54" fmla="*/ 2670639 h 6204560"/>
                  <a:gd name="connsiteX55" fmla="*/ 2193582 w 5375716"/>
                  <a:gd name="connsiteY55" fmla="*/ 3726454 h 6204560"/>
                  <a:gd name="connsiteX56" fmla="*/ 2189366 w 5375716"/>
                  <a:gd name="connsiteY56" fmla="*/ 3741074 h 6204560"/>
                  <a:gd name="connsiteX57" fmla="*/ 2163528 w 5375716"/>
                  <a:gd name="connsiteY57" fmla="*/ 3794371 h 6204560"/>
                  <a:gd name="connsiteX58" fmla="*/ 2135921 w 5375716"/>
                  <a:gd name="connsiteY58" fmla="*/ 3837299 h 6204560"/>
                  <a:gd name="connsiteX59" fmla="*/ 2100575 w 5375716"/>
                  <a:gd name="connsiteY59" fmla="*/ 3885708 h 6204560"/>
                  <a:gd name="connsiteX60" fmla="*/ 2057978 w 5375716"/>
                  <a:gd name="connsiteY60" fmla="*/ 3939226 h 6204560"/>
                  <a:gd name="connsiteX61" fmla="*/ 2008616 w 5375716"/>
                  <a:gd name="connsiteY61" fmla="*/ 3997479 h 6204560"/>
                  <a:gd name="connsiteX62" fmla="*/ 1981551 w 5375716"/>
                  <a:gd name="connsiteY62" fmla="*/ 4028265 h 6204560"/>
                  <a:gd name="connsiteX63" fmla="*/ 1952977 w 5375716"/>
                  <a:gd name="connsiteY63" fmla="*/ 4060094 h 6204560"/>
                  <a:gd name="connsiteX64" fmla="*/ 1922955 w 5375716"/>
                  <a:gd name="connsiteY64" fmla="*/ 4092921 h 6204560"/>
                  <a:gd name="connsiteX65" fmla="*/ 1891546 w 5375716"/>
                  <a:gd name="connsiteY65" fmla="*/ 4126699 h 6204560"/>
                  <a:gd name="connsiteX66" fmla="*/ 1858811 w 5375716"/>
                  <a:gd name="connsiteY66" fmla="*/ 4161381 h 6204560"/>
                  <a:gd name="connsiteX67" fmla="*/ 1824811 w 5375716"/>
                  <a:gd name="connsiteY67" fmla="*/ 4196920 h 6204560"/>
                  <a:gd name="connsiteX68" fmla="*/ 1789607 w 5375716"/>
                  <a:gd name="connsiteY68" fmla="*/ 4233271 h 6204560"/>
                  <a:gd name="connsiteX69" fmla="*/ 0 w 5375716"/>
                  <a:gd name="connsiteY69" fmla="*/ 5901570 h 6204560"/>
                  <a:gd name="connsiteX70" fmla="*/ 24444 w 5375716"/>
                  <a:gd name="connsiteY70" fmla="*/ 5936569 h 6204560"/>
                  <a:gd name="connsiteX71" fmla="*/ 49850 w 5375716"/>
                  <a:gd name="connsiteY71" fmla="*/ 5971855 h 6204560"/>
                  <a:gd name="connsiteX72" fmla="*/ 103682 w 5375716"/>
                  <a:gd name="connsiteY72" fmla="*/ 6043264 h 6204560"/>
                  <a:gd name="connsiteX73" fmla="*/ 173531 w 5375716"/>
                  <a:gd name="connsiteY73" fmla="*/ 6128320 h 6204560"/>
                  <a:gd name="connsiteX74" fmla="*/ 244139 w 5375716"/>
                  <a:gd name="connsiteY74" fmla="*/ 6204560 h 6204560"/>
                  <a:gd name="connsiteX75" fmla="*/ 3194265 w 5375716"/>
                  <a:gd name="connsiteY75" fmla="*/ 4554545 h 6204560"/>
                  <a:gd name="connsiteX76" fmla="*/ 3197110 w 5375716"/>
                  <a:gd name="connsiteY76" fmla="*/ 4552805 h 6204560"/>
                  <a:gd name="connsiteX77" fmla="*/ 3389232 w 5375716"/>
                  <a:gd name="connsiteY77" fmla="*/ 4451677 h 6204560"/>
                  <a:gd name="connsiteX78" fmla="*/ 3562294 w 5375716"/>
                  <a:gd name="connsiteY78" fmla="*/ 4338567 h 6204560"/>
                  <a:gd name="connsiteX79" fmla="*/ 3821169 w 5375716"/>
                  <a:gd name="connsiteY79" fmla="*/ 4138529 h 6204560"/>
                  <a:gd name="connsiteX80" fmla="*/ 4165886 w 5375716"/>
                  <a:gd name="connsiteY80" fmla="*/ 3693882 h 6204560"/>
                  <a:gd name="connsiteX81" fmla="*/ 4549216 w 5375716"/>
                  <a:gd name="connsiteY81" fmla="*/ 3237466 h 6204560"/>
                  <a:gd name="connsiteX82" fmla="*/ 4562573 w 5375716"/>
                  <a:gd name="connsiteY82" fmla="*/ 3209403 h 6204560"/>
                  <a:gd name="connsiteX83" fmla="*/ 4583563 w 5375716"/>
                  <a:gd name="connsiteY83" fmla="*/ 3175121 h 6204560"/>
                  <a:gd name="connsiteX84" fmla="*/ 4610881 w 5375716"/>
                  <a:gd name="connsiteY84" fmla="*/ 3135771 h 6204560"/>
                  <a:gd name="connsiteX85" fmla="*/ 4643222 w 5375716"/>
                  <a:gd name="connsiteY85" fmla="*/ 3092503 h 6204560"/>
                  <a:gd name="connsiteX86" fmla="*/ 4679280 w 5375716"/>
                  <a:gd name="connsiteY86" fmla="*/ 3046467 h 6204560"/>
                  <a:gd name="connsiteX87" fmla="*/ 4717750 w 5375716"/>
                  <a:gd name="connsiteY87" fmla="*/ 2998813 h 6204560"/>
                  <a:gd name="connsiteX88" fmla="*/ 4757328 w 5375716"/>
                  <a:gd name="connsiteY88" fmla="*/ 2950692 h 6204560"/>
                  <a:gd name="connsiteX89" fmla="*/ 4834585 w 5375716"/>
                  <a:gd name="connsiteY89" fmla="*/ 2857647 h 6204560"/>
                  <a:gd name="connsiteX90" fmla="*/ 4866386 w 5375716"/>
                  <a:gd name="connsiteY90" fmla="*/ 2818114 h 6204560"/>
                  <a:gd name="connsiteX91" fmla="*/ 4895667 w 5375716"/>
                  <a:gd name="connsiteY91" fmla="*/ 2778926 h 6204560"/>
                  <a:gd name="connsiteX92" fmla="*/ 4922081 w 5375716"/>
                  <a:gd name="connsiteY92" fmla="*/ 2739443 h 6204560"/>
                  <a:gd name="connsiteX93" fmla="*/ 4945279 w 5375716"/>
                  <a:gd name="connsiteY93" fmla="*/ 2699029 h 6204560"/>
                  <a:gd name="connsiteX94" fmla="*/ 4964914 w 5375716"/>
                  <a:gd name="connsiteY94" fmla="*/ 2657044 h 6204560"/>
                  <a:gd name="connsiteX95" fmla="*/ 4980636 w 5375716"/>
                  <a:gd name="connsiteY95" fmla="*/ 2612851 h 6204560"/>
                  <a:gd name="connsiteX96" fmla="*/ 4992099 w 5375716"/>
                  <a:gd name="connsiteY96" fmla="*/ 2565812 h 6204560"/>
                  <a:gd name="connsiteX97" fmla="*/ 4998954 w 5375716"/>
                  <a:gd name="connsiteY97" fmla="*/ 2515288 h 6204560"/>
                  <a:gd name="connsiteX98" fmla="*/ 5000854 w 5375716"/>
                  <a:gd name="connsiteY98" fmla="*/ 2460641 h 6204560"/>
                  <a:gd name="connsiteX99" fmla="*/ 4997450 w 5375716"/>
                  <a:gd name="connsiteY99" fmla="*/ 2401234 h 6204560"/>
                  <a:gd name="connsiteX100" fmla="*/ 4993757 w 5375716"/>
                  <a:gd name="connsiteY100" fmla="*/ 2349134 h 6204560"/>
                  <a:gd name="connsiteX101" fmla="*/ 4994000 w 5375716"/>
                  <a:gd name="connsiteY101" fmla="*/ 2304509 h 6204560"/>
                  <a:gd name="connsiteX102" fmla="*/ 4998492 w 5375716"/>
                  <a:gd name="connsiteY102" fmla="*/ 2265741 h 6204560"/>
                  <a:gd name="connsiteX103" fmla="*/ 5021473 w 5375716"/>
                  <a:gd name="connsiteY103" fmla="*/ 2199293 h 6204560"/>
                  <a:gd name="connsiteX104" fmla="*/ 5065206 w 5375716"/>
                  <a:gd name="connsiteY104" fmla="*/ 2136835 h 6204560"/>
                  <a:gd name="connsiteX105" fmla="*/ 5095637 w 5375716"/>
                  <a:gd name="connsiteY105" fmla="*/ 2103053 h 6204560"/>
                  <a:gd name="connsiteX106" fmla="*/ 5132195 w 5375716"/>
                  <a:gd name="connsiteY106" fmla="*/ 2065410 h 6204560"/>
                  <a:gd name="connsiteX107" fmla="*/ 5224945 w 5375716"/>
                  <a:gd name="connsiteY107" fmla="*/ 1972063 h 6204560"/>
                  <a:gd name="connsiteX108" fmla="*/ 5257279 w 5375716"/>
                  <a:gd name="connsiteY108" fmla="*/ 1935449 h 6204560"/>
                  <a:gd name="connsiteX109" fmla="*/ 5285432 w 5375716"/>
                  <a:gd name="connsiteY109" fmla="*/ 1896218 h 6204560"/>
                  <a:gd name="connsiteX110" fmla="*/ 5309528 w 5375716"/>
                  <a:gd name="connsiteY110" fmla="*/ 1854725 h 6204560"/>
                  <a:gd name="connsiteX111" fmla="*/ 5329688 w 5375716"/>
                  <a:gd name="connsiteY111" fmla="*/ 1811321 h 6204560"/>
                  <a:gd name="connsiteX112" fmla="*/ 5346033 w 5375716"/>
                  <a:gd name="connsiteY112" fmla="*/ 1766359 h 6204560"/>
                  <a:gd name="connsiteX113" fmla="*/ 5358687 w 5375716"/>
                  <a:gd name="connsiteY113" fmla="*/ 1720193 h 6204560"/>
                  <a:gd name="connsiteX114" fmla="*/ 5367771 w 5375716"/>
                  <a:gd name="connsiteY114" fmla="*/ 1673174 h 6204560"/>
                  <a:gd name="connsiteX115" fmla="*/ 5373407 w 5375716"/>
                  <a:gd name="connsiteY115" fmla="*/ 1625657 h 6204560"/>
                  <a:gd name="connsiteX116" fmla="*/ 5375717 w 5375716"/>
                  <a:gd name="connsiteY116" fmla="*/ 1577994 h 6204560"/>
                  <a:gd name="connsiteX117" fmla="*/ 5374823 w 5375716"/>
                  <a:gd name="connsiteY117" fmla="*/ 1530537 h 6204560"/>
                  <a:gd name="connsiteX118" fmla="*/ 5370848 w 5375716"/>
                  <a:gd name="connsiteY118" fmla="*/ 1483639 h 6204560"/>
                  <a:gd name="connsiteX119" fmla="*/ 5363913 w 5375716"/>
                  <a:gd name="connsiteY119" fmla="*/ 1437654 h 6204560"/>
                  <a:gd name="connsiteX120" fmla="*/ 5354141 w 5375716"/>
                  <a:gd name="connsiteY120" fmla="*/ 1392934 h 6204560"/>
                  <a:gd name="connsiteX121" fmla="*/ 5341653 w 5375716"/>
                  <a:gd name="connsiteY121" fmla="*/ 1349832 h 6204560"/>
                  <a:gd name="connsiteX122" fmla="*/ 5326572 w 5375716"/>
                  <a:gd name="connsiteY122" fmla="*/ 1308700 h 6204560"/>
                  <a:gd name="connsiteX123" fmla="*/ 5309019 w 5375716"/>
                  <a:gd name="connsiteY123" fmla="*/ 1269893 h 6204560"/>
                  <a:gd name="connsiteX124" fmla="*/ 5289118 w 5375716"/>
                  <a:gd name="connsiteY124" fmla="*/ 1233761 h 6204560"/>
                  <a:gd name="connsiteX125" fmla="*/ 5258744 w 5375716"/>
                  <a:gd name="connsiteY125" fmla="*/ 1183145 h 6204560"/>
                  <a:gd name="connsiteX126" fmla="*/ 5232740 w 5375716"/>
                  <a:gd name="connsiteY126" fmla="*/ 1137436 h 6204560"/>
                  <a:gd name="connsiteX127" fmla="*/ 5211295 w 5375716"/>
                  <a:gd name="connsiteY127" fmla="*/ 1095237 h 6204560"/>
                  <a:gd name="connsiteX128" fmla="*/ 5194600 w 5375716"/>
                  <a:gd name="connsiteY128" fmla="*/ 1055145 h 6204560"/>
                  <a:gd name="connsiteX129" fmla="*/ 5182844 w 5375716"/>
                  <a:gd name="connsiteY129" fmla="*/ 1015763 h 6204560"/>
                  <a:gd name="connsiteX130" fmla="*/ 5176216 w 5375716"/>
                  <a:gd name="connsiteY130" fmla="*/ 975689 h 6204560"/>
                  <a:gd name="connsiteX131" fmla="*/ 5174907 w 5375716"/>
                  <a:gd name="connsiteY131" fmla="*/ 933524 h 6204560"/>
                  <a:gd name="connsiteX132" fmla="*/ 5179106 w 5375716"/>
                  <a:gd name="connsiteY132" fmla="*/ 887869 h 6204560"/>
                  <a:gd name="connsiteX133" fmla="*/ 5189002 w 5375716"/>
                  <a:gd name="connsiteY133" fmla="*/ 837322 h 6204560"/>
                  <a:gd name="connsiteX134" fmla="*/ 5204786 w 5375716"/>
                  <a:gd name="connsiteY134" fmla="*/ 780485 h 6204560"/>
                  <a:gd name="connsiteX135" fmla="*/ 5226646 w 5375716"/>
                  <a:gd name="connsiteY135" fmla="*/ 715957 h 6204560"/>
                  <a:gd name="connsiteX136" fmla="*/ 5243528 w 5375716"/>
                  <a:gd name="connsiteY136" fmla="*/ 661914 h 6204560"/>
                  <a:gd name="connsiteX137" fmla="*/ 5255215 w 5375716"/>
                  <a:gd name="connsiteY137" fmla="*/ 608052 h 6204560"/>
                  <a:gd name="connsiteX138" fmla="*/ 5262029 w 5375716"/>
                  <a:gd name="connsiteY138" fmla="*/ 554657 h 6204560"/>
                  <a:gd name="connsiteX139" fmla="*/ 5264294 w 5375716"/>
                  <a:gd name="connsiteY139" fmla="*/ 502018 h 6204560"/>
                  <a:gd name="connsiteX140" fmla="*/ 5262330 w 5375716"/>
                  <a:gd name="connsiteY140" fmla="*/ 450423 h 6204560"/>
                  <a:gd name="connsiteX141" fmla="*/ 5256461 w 5375716"/>
                  <a:gd name="connsiteY141" fmla="*/ 400158 h 6204560"/>
                  <a:gd name="connsiteX142" fmla="*/ 5247008 w 5375716"/>
                  <a:gd name="connsiteY142" fmla="*/ 351513 h 6204560"/>
                  <a:gd name="connsiteX143" fmla="*/ 5234293 w 5375716"/>
                  <a:gd name="connsiteY143" fmla="*/ 304774 h 6204560"/>
                  <a:gd name="connsiteX144" fmla="*/ 5218639 w 5375716"/>
                  <a:gd name="connsiteY144" fmla="*/ 260230 h 6204560"/>
                  <a:gd name="connsiteX145" fmla="*/ 5200369 w 5375716"/>
                  <a:gd name="connsiteY145" fmla="*/ 218168 h 6204560"/>
                  <a:gd name="connsiteX146" fmla="*/ 5179803 w 5375716"/>
                  <a:gd name="connsiteY146" fmla="*/ 178877 h 6204560"/>
                  <a:gd name="connsiteX147" fmla="*/ 5157265 w 5375716"/>
                  <a:gd name="connsiteY147" fmla="*/ 142643 h 6204560"/>
                  <a:gd name="connsiteX148" fmla="*/ 5133076 w 5375716"/>
                  <a:gd name="connsiteY148" fmla="*/ 109755 h 6204560"/>
                  <a:gd name="connsiteX149" fmla="*/ 5107559 w 5375716"/>
                  <a:gd name="connsiteY149" fmla="*/ 80500 h 6204560"/>
                  <a:gd name="connsiteX150" fmla="*/ 5048107 w 5375716"/>
                  <a:gd name="connsiteY150" fmla="*/ 39780 h 6204560"/>
                  <a:gd name="connsiteX151" fmla="*/ 4990684 w 5375716"/>
                  <a:gd name="connsiteY151" fmla="*/ 13631 h 6204560"/>
                  <a:gd name="connsiteX152" fmla="*/ 4934996 w 5375716"/>
                  <a:gd name="connsiteY152" fmla="*/ 1263 h 6204560"/>
                  <a:gd name="connsiteX153" fmla="*/ 4907711 w 5375716"/>
                  <a:gd name="connsiteY153" fmla="*/ 0 h 6204560"/>
                  <a:gd name="connsiteX0" fmla="*/ 4907711 w 5375716"/>
                  <a:gd name="connsiteY0" fmla="*/ 0 h 6128320"/>
                  <a:gd name="connsiteX1" fmla="*/ 4854073 w 5375716"/>
                  <a:gd name="connsiteY1" fmla="*/ 6819 h 6128320"/>
                  <a:gd name="connsiteX2" fmla="*/ 4801433 w 5375716"/>
                  <a:gd name="connsiteY2" fmla="*/ 25443 h 6128320"/>
                  <a:gd name="connsiteX3" fmla="*/ 4749497 w 5375716"/>
                  <a:gd name="connsiteY3" fmla="*/ 55080 h 6128320"/>
                  <a:gd name="connsiteX4" fmla="*/ 4697969 w 5375716"/>
                  <a:gd name="connsiteY4" fmla="*/ 94940 h 6128320"/>
                  <a:gd name="connsiteX5" fmla="*/ 4646555 w 5375716"/>
                  <a:gd name="connsiteY5" fmla="*/ 144231 h 6128320"/>
                  <a:gd name="connsiteX6" fmla="*/ 4594961 w 5375716"/>
                  <a:gd name="connsiteY6" fmla="*/ 202164 h 6128320"/>
                  <a:gd name="connsiteX7" fmla="*/ 4569004 w 5375716"/>
                  <a:gd name="connsiteY7" fmla="*/ 234124 h 6128320"/>
                  <a:gd name="connsiteX8" fmla="*/ 4542891 w 5375716"/>
                  <a:gd name="connsiteY8" fmla="*/ 267948 h 6128320"/>
                  <a:gd name="connsiteX9" fmla="*/ 4516586 w 5375716"/>
                  <a:gd name="connsiteY9" fmla="*/ 303537 h 6128320"/>
                  <a:gd name="connsiteX10" fmla="*/ 4490052 w 5375716"/>
                  <a:gd name="connsiteY10" fmla="*/ 340792 h 6128320"/>
                  <a:gd name="connsiteX11" fmla="*/ 4463251 w 5375716"/>
                  <a:gd name="connsiteY11" fmla="*/ 379615 h 6128320"/>
                  <a:gd name="connsiteX12" fmla="*/ 4436147 w 5375716"/>
                  <a:gd name="connsiteY12" fmla="*/ 419906 h 6128320"/>
                  <a:gd name="connsiteX13" fmla="*/ 4408704 w 5375716"/>
                  <a:gd name="connsiteY13" fmla="*/ 461567 h 6128320"/>
                  <a:gd name="connsiteX14" fmla="*/ 4380883 w 5375716"/>
                  <a:gd name="connsiteY14" fmla="*/ 504498 h 6128320"/>
                  <a:gd name="connsiteX15" fmla="*/ 4352649 w 5375716"/>
                  <a:gd name="connsiteY15" fmla="*/ 548602 h 6128320"/>
                  <a:gd name="connsiteX16" fmla="*/ 4234842 w 5375716"/>
                  <a:gd name="connsiteY16" fmla="*/ 734762 h 6128320"/>
                  <a:gd name="connsiteX17" fmla="*/ 4172500 w 5375716"/>
                  <a:gd name="connsiteY17" fmla="*/ 832305 h 6128320"/>
                  <a:gd name="connsiteX18" fmla="*/ 4140340 w 5375716"/>
                  <a:gd name="connsiteY18" fmla="*/ 881847 h 6128320"/>
                  <a:gd name="connsiteX19" fmla="*/ 4107471 w 5375716"/>
                  <a:gd name="connsiteY19" fmla="*/ 931770 h 6128320"/>
                  <a:gd name="connsiteX20" fmla="*/ 4073858 w 5375716"/>
                  <a:gd name="connsiteY20" fmla="*/ 981975 h 6128320"/>
                  <a:gd name="connsiteX21" fmla="*/ 4039463 w 5375716"/>
                  <a:gd name="connsiteY21" fmla="*/ 1032365 h 6128320"/>
                  <a:gd name="connsiteX22" fmla="*/ 3999528 w 5375716"/>
                  <a:gd name="connsiteY22" fmla="*/ 1085431 h 6128320"/>
                  <a:gd name="connsiteX23" fmla="*/ 3949861 w 5375716"/>
                  <a:gd name="connsiteY23" fmla="*/ 1143534 h 6128320"/>
                  <a:gd name="connsiteX24" fmla="*/ 3921692 w 5375716"/>
                  <a:gd name="connsiteY24" fmla="*/ 1174319 h 6128320"/>
                  <a:gd name="connsiteX25" fmla="*/ 3891467 w 5375716"/>
                  <a:gd name="connsiteY25" fmla="*/ 1206177 h 6128320"/>
                  <a:gd name="connsiteX26" fmla="*/ 3859311 w 5375716"/>
                  <a:gd name="connsiteY26" fmla="*/ 1239046 h 6128320"/>
                  <a:gd name="connsiteX27" fmla="*/ 3825350 w 5375716"/>
                  <a:gd name="connsiteY27" fmla="*/ 1272863 h 6128320"/>
                  <a:gd name="connsiteX28" fmla="*/ 3789710 w 5375716"/>
                  <a:gd name="connsiteY28" fmla="*/ 1307568 h 6128320"/>
                  <a:gd name="connsiteX29" fmla="*/ 3752516 w 5375716"/>
                  <a:gd name="connsiteY29" fmla="*/ 1343098 h 6128320"/>
                  <a:gd name="connsiteX30" fmla="*/ 3713893 w 5375716"/>
                  <a:gd name="connsiteY30" fmla="*/ 1379390 h 6128320"/>
                  <a:gd name="connsiteX31" fmla="*/ 3673967 w 5375716"/>
                  <a:gd name="connsiteY31" fmla="*/ 1416383 h 6128320"/>
                  <a:gd name="connsiteX32" fmla="*/ 3632865 w 5375716"/>
                  <a:gd name="connsiteY32" fmla="*/ 1454015 h 6128320"/>
                  <a:gd name="connsiteX33" fmla="*/ 3547630 w 5375716"/>
                  <a:gd name="connsiteY33" fmla="*/ 1530947 h 6128320"/>
                  <a:gd name="connsiteX34" fmla="*/ 3459193 w 5375716"/>
                  <a:gd name="connsiteY34" fmla="*/ 1609689 h 6128320"/>
                  <a:gd name="connsiteX35" fmla="*/ 3230685 w 5375716"/>
                  <a:gd name="connsiteY35" fmla="*/ 1811210 h 6128320"/>
                  <a:gd name="connsiteX36" fmla="*/ 3093518 w 5375716"/>
                  <a:gd name="connsiteY36" fmla="*/ 1932840 h 6128320"/>
                  <a:gd name="connsiteX37" fmla="*/ 3004140 w 5375716"/>
                  <a:gd name="connsiteY37" fmla="*/ 2013192 h 6128320"/>
                  <a:gd name="connsiteX38" fmla="*/ 2960448 w 5375716"/>
                  <a:gd name="connsiteY38" fmla="*/ 2052961 h 6128320"/>
                  <a:gd name="connsiteX39" fmla="*/ 2917588 w 5375716"/>
                  <a:gd name="connsiteY39" fmla="*/ 2092377 h 6128320"/>
                  <a:gd name="connsiteX40" fmla="*/ 2875685 w 5375716"/>
                  <a:gd name="connsiteY40" fmla="*/ 2131376 h 6128320"/>
                  <a:gd name="connsiteX41" fmla="*/ 2834866 w 5375716"/>
                  <a:gd name="connsiteY41" fmla="*/ 2169898 h 6128320"/>
                  <a:gd name="connsiteX42" fmla="*/ 2795255 w 5375716"/>
                  <a:gd name="connsiteY42" fmla="*/ 2207880 h 6128320"/>
                  <a:gd name="connsiteX43" fmla="*/ 2756979 w 5375716"/>
                  <a:gd name="connsiteY43" fmla="*/ 2245260 h 6128320"/>
                  <a:gd name="connsiteX44" fmla="*/ 2720162 w 5375716"/>
                  <a:gd name="connsiteY44" fmla="*/ 2281976 h 6128320"/>
                  <a:gd name="connsiteX45" fmla="*/ 2684931 w 5375716"/>
                  <a:gd name="connsiteY45" fmla="*/ 2317966 h 6128320"/>
                  <a:gd name="connsiteX46" fmla="*/ 2651411 w 5375716"/>
                  <a:gd name="connsiteY46" fmla="*/ 2353168 h 6128320"/>
                  <a:gd name="connsiteX47" fmla="*/ 2619727 w 5375716"/>
                  <a:gd name="connsiteY47" fmla="*/ 2387520 h 6128320"/>
                  <a:gd name="connsiteX48" fmla="*/ 2590006 w 5375716"/>
                  <a:gd name="connsiteY48" fmla="*/ 2420960 h 6128320"/>
                  <a:gd name="connsiteX49" fmla="*/ 2562372 w 5375716"/>
                  <a:gd name="connsiteY49" fmla="*/ 2453425 h 6128320"/>
                  <a:gd name="connsiteX50" fmla="*/ 2536951 w 5375716"/>
                  <a:gd name="connsiteY50" fmla="*/ 2484855 h 6128320"/>
                  <a:gd name="connsiteX51" fmla="*/ 2513870 w 5375716"/>
                  <a:gd name="connsiteY51" fmla="*/ 2515186 h 6128320"/>
                  <a:gd name="connsiteX52" fmla="*/ 2475226 w 5375716"/>
                  <a:gd name="connsiteY52" fmla="*/ 2572307 h 6128320"/>
                  <a:gd name="connsiteX53" fmla="*/ 2447444 w 5375716"/>
                  <a:gd name="connsiteY53" fmla="*/ 2624290 h 6128320"/>
                  <a:gd name="connsiteX54" fmla="*/ 2431529 w 5375716"/>
                  <a:gd name="connsiteY54" fmla="*/ 2670639 h 6128320"/>
                  <a:gd name="connsiteX55" fmla="*/ 2193582 w 5375716"/>
                  <a:gd name="connsiteY55" fmla="*/ 3726454 h 6128320"/>
                  <a:gd name="connsiteX56" fmla="*/ 2189366 w 5375716"/>
                  <a:gd name="connsiteY56" fmla="*/ 3741074 h 6128320"/>
                  <a:gd name="connsiteX57" fmla="*/ 2163528 w 5375716"/>
                  <a:gd name="connsiteY57" fmla="*/ 3794371 h 6128320"/>
                  <a:gd name="connsiteX58" fmla="*/ 2135921 w 5375716"/>
                  <a:gd name="connsiteY58" fmla="*/ 3837299 h 6128320"/>
                  <a:gd name="connsiteX59" fmla="*/ 2100575 w 5375716"/>
                  <a:gd name="connsiteY59" fmla="*/ 3885708 h 6128320"/>
                  <a:gd name="connsiteX60" fmla="*/ 2057978 w 5375716"/>
                  <a:gd name="connsiteY60" fmla="*/ 3939226 h 6128320"/>
                  <a:gd name="connsiteX61" fmla="*/ 2008616 w 5375716"/>
                  <a:gd name="connsiteY61" fmla="*/ 3997479 h 6128320"/>
                  <a:gd name="connsiteX62" fmla="*/ 1981551 w 5375716"/>
                  <a:gd name="connsiteY62" fmla="*/ 4028265 h 6128320"/>
                  <a:gd name="connsiteX63" fmla="*/ 1952977 w 5375716"/>
                  <a:gd name="connsiteY63" fmla="*/ 4060094 h 6128320"/>
                  <a:gd name="connsiteX64" fmla="*/ 1922955 w 5375716"/>
                  <a:gd name="connsiteY64" fmla="*/ 4092921 h 6128320"/>
                  <a:gd name="connsiteX65" fmla="*/ 1891546 w 5375716"/>
                  <a:gd name="connsiteY65" fmla="*/ 4126699 h 6128320"/>
                  <a:gd name="connsiteX66" fmla="*/ 1858811 w 5375716"/>
                  <a:gd name="connsiteY66" fmla="*/ 4161381 h 6128320"/>
                  <a:gd name="connsiteX67" fmla="*/ 1824811 w 5375716"/>
                  <a:gd name="connsiteY67" fmla="*/ 4196920 h 6128320"/>
                  <a:gd name="connsiteX68" fmla="*/ 1789607 w 5375716"/>
                  <a:gd name="connsiteY68" fmla="*/ 4233271 h 6128320"/>
                  <a:gd name="connsiteX69" fmla="*/ 0 w 5375716"/>
                  <a:gd name="connsiteY69" fmla="*/ 5901570 h 6128320"/>
                  <a:gd name="connsiteX70" fmla="*/ 24444 w 5375716"/>
                  <a:gd name="connsiteY70" fmla="*/ 5936569 h 6128320"/>
                  <a:gd name="connsiteX71" fmla="*/ 49850 w 5375716"/>
                  <a:gd name="connsiteY71" fmla="*/ 5971855 h 6128320"/>
                  <a:gd name="connsiteX72" fmla="*/ 103682 w 5375716"/>
                  <a:gd name="connsiteY72" fmla="*/ 6043264 h 6128320"/>
                  <a:gd name="connsiteX73" fmla="*/ 173531 w 5375716"/>
                  <a:gd name="connsiteY73" fmla="*/ 6128320 h 6128320"/>
                  <a:gd name="connsiteX74" fmla="*/ 3194265 w 5375716"/>
                  <a:gd name="connsiteY74" fmla="*/ 4554545 h 6128320"/>
                  <a:gd name="connsiteX75" fmla="*/ 3197110 w 5375716"/>
                  <a:gd name="connsiteY75" fmla="*/ 4552805 h 6128320"/>
                  <a:gd name="connsiteX76" fmla="*/ 3389232 w 5375716"/>
                  <a:gd name="connsiteY76" fmla="*/ 4451677 h 6128320"/>
                  <a:gd name="connsiteX77" fmla="*/ 3562294 w 5375716"/>
                  <a:gd name="connsiteY77" fmla="*/ 4338567 h 6128320"/>
                  <a:gd name="connsiteX78" fmla="*/ 3821169 w 5375716"/>
                  <a:gd name="connsiteY78" fmla="*/ 4138529 h 6128320"/>
                  <a:gd name="connsiteX79" fmla="*/ 4165886 w 5375716"/>
                  <a:gd name="connsiteY79" fmla="*/ 3693882 h 6128320"/>
                  <a:gd name="connsiteX80" fmla="*/ 4549216 w 5375716"/>
                  <a:gd name="connsiteY80" fmla="*/ 3237466 h 6128320"/>
                  <a:gd name="connsiteX81" fmla="*/ 4562573 w 5375716"/>
                  <a:gd name="connsiteY81" fmla="*/ 3209403 h 6128320"/>
                  <a:gd name="connsiteX82" fmla="*/ 4583563 w 5375716"/>
                  <a:gd name="connsiteY82" fmla="*/ 3175121 h 6128320"/>
                  <a:gd name="connsiteX83" fmla="*/ 4610881 w 5375716"/>
                  <a:gd name="connsiteY83" fmla="*/ 3135771 h 6128320"/>
                  <a:gd name="connsiteX84" fmla="*/ 4643222 w 5375716"/>
                  <a:gd name="connsiteY84" fmla="*/ 3092503 h 6128320"/>
                  <a:gd name="connsiteX85" fmla="*/ 4679280 w 5375716"/>
                  <a:gd name="connsiteY85" fmla="*/ 3046467 h 6128320"/>
                  <a:gd name="connsiteX86" fmla="*/ 4717750 w 5375716"/>
                  <a:gd name="connsiteY86" fmla="*/ 2998813 h 6128320"/>
                  <a:gd name="connsiteX87" fmla="*/ 4757328 w 5375716"/>
                  <a:gd name="connsiteY87" fmla="*/ 2950692 h 6128320"/>
                  <a:gd name="connsiteX88" fmla="*/ 4834585 w 5375716"/>
                  <a:gd name="connsiteY88" fmla="*/ 2857647 h 6128320"/>
                  <a:gd name="connsiteX89" fmla="*/ 4866386 w 5375716"/>
                  <a:gd name="connsiteY89" fmla="*/ 2818114 h 6128320"/>
                  <a:gd name="connsiteX90" fmla="*/ 4895667 w 5375716"/>
                  <a:gd name="connsiteY90" fmla="*/ 2778926 h 6128320"/>
                  <a:gd name="connsiteX91" fmla="*/ 4922081 w 5375716"/>
                  <a:gd name="connsiteY91" fmla="*/ 2739443 h 6128320"/>
                  <a:gd name="connsiteX92" fmla="*/ 4945279 w 5375716"/>
                  <a:gd name="connsiteY92" fmla="*/ 2699029 h 6128320"/>
                  <a:gd name="connsiteX93" fmla="*/ 4964914 w 5375716"/>
                  <a:gd name="connsiteY93" fmla="*/ 2657044 h 6128320"/>
                  <a:gd name="connsiteX94" fmla="*/ 4980636 w 5375716"/>
                  <a:gd name="connsiteY94" fmla="*/ 2612851 h 6128320"/>
                  <a:gd name="connsiteX95" fmla="*/ 4992099 w 5375716"/>
                  <a:gd name="connsiteY95" fmla="*/ 2565812 h 6128320"/>
                  <a:gd name="connsiteX96" fmla="*/ 4998954 w 5375716"/>
                  <a:gd name="connsiteY96" fmla="*/ 2515288 h 6128320"/>
                  <a:gd name="connsiteX97" fmla="*/ 5000854 w 5375716"/>
                  <a:gd name="connsiteY97" fmla="*/ 2460641 h 6128320"/>
                  <a:gd name="connsiteX98" fmla="*/ 4997450 w 5375716"/>
                  <a:gd name="connsiteY98" fmla="*/ 2401234 h 6128320"/>
                  <a:gd name="connsiteX99" fmla="*/ 4993757 w 5375716"/>
                  <a:gd name="connsiteY99" fmla="*/ 2349134 h 6128320"/>
                  <a:gd name="connsiteX100" fmla="*/ 4994000 w 5375716"/>
                  <a:gd name="connsiteY100" fmla="*/ 2304509 h 6128320"/>
                  <a:gd name="connsiteX101" fmla="*/ 4998492 w 5375716"/>
                  <a:gd name="connsiteY101" fmla="*/ 2265741 h 6128320"/>
                  <a:gd name="connsiteX102" fmla="*/ 5021473 w 5375716"/>
                  <a:gd name="connsiteY102" fmla="*/ 2199293 h 6128320"/>
                  <a:gd name="connsiteX103" fmla="*/ 5065206 w 5375716"/>
                  <a:gd name="connsiteY103" fmla="*/ 2136835 h 6128320"/>
                  <a:gd name="connsiteX104" fmla="*/ 5095637 w 5375716"/>
                  <a:gd name="connsiteY104" fmla="*/ 2103053 h 6128320"/>
                  <a:gd name="connsiteX105" fmla="*/ 5132195 w 5375716"/>
                  <a:gd name="connsiteY105" fmla="*/ 2065410 h 6128320"/>
                  <a:gd name="connsiteX106" fmla="*/ 5224945 w 5375716"/>
                  <a:gd name="connsiteY106" fmla="*/ 1972063 h 6128320"/>
                  <a:gd name="connsiteX107" fmla="*/ 5257279 w 5375716"/>
                  <a:gd name="connsiteY107" fmla="*/ 1935449 h 6128320"/>
                  <a:gd name="connsiteX108" fmla="*/ 5285432 w 5375716"/>
                  <a:gd name="connsiteY108" fmla="*/ 1896218 h 6128320"/>
                  <a:gd name="connsiteX109" fmla="*/ 5309528 w 5375716"/>
                  <a:gd name="connsiteY109" fmla="*/ 1854725 h 6128320"/>
                  <a:gd name="connsiteX110" fmla="*/ 5329688 w 5375716"/>
                  <a:gd name="connsiteY110" fmla="*/ 1811321 h 6128320"/>
                  <a:gd name="connsiteX111" fmla="*/ 5346033 w 5375716"/>
                  <a:gd name="connsiteY111" fmla="*/ 1766359 h 6128320"/>
                  <a:gd name="connsiteX112" fmla="*/ 5358687 w 5375716"/>
                  <a:gd name="connsiteY112" fmla="*/ 1720193 h 6128320"/>
                  <a:gd name="connsiteX113" fmla="*/ 5367771 w 5375716"/>
                  <a:gd name="connsiteY113" fmla="*/ 1673174 h 6128320"/>
                  <a:gd name="connsiteX114" fmla="*/ 5373407 w 5375716"/>
                  <a:gd name="connsiteY114" fmla="*/ 1625657 h 6128320"/>
                  <a:gd name="connsiteX115" fmla="*/ 5375717 w 5375716"/>
                  <a:gd name="connsiteY115" fmla="*/ 1577994 h 6128320"/>
                  <a:gd name="connsiteX116" fmla="*/ 5374823 w 5375716"/>
                  <a:gd name="connsiteY116" fmla="*/ 1530537 h 6128320"/>
                  <a:gd name="connsiteX117" fmla="*/ 5370848 w 5375716"/>
                  <a:gd name="connsiteY117" fmla="*/ 1483639 h 6128320"/>
                  <a:gd name="connsiteX118" fmla="*/ 5363913 w 5375716"/>
                  <a:gd name="connsiteY118" fmla="*/ 1437654 h 6128320"/>
                  <a:gd name="connsiteX119" fmla="*/ 5354141 w 5375716"/>
                  <a:gd name="connsiteY119" fmla="*/ 1392934 h 6128320"/>
                  <a:gd name="connsiteX120" fmla="*/ 5341653 w 5375716"/>
                  <a:gd name="connsiteY120" fmla="*/ 1349832 h 6128320"/>
                  <a:gd name="connsiteX121" fmla="*/ 5326572 w 5375716"/>
                  <a:gd name="connsiteY121" fmla="*/ 1308700 h 6128320"/>
                  <a:gd name="connsiteX122" fmla="*/ 5309019 w 5375716"/>
                  <a:gd name="connsiteY122" fmla="*/ 1269893 h 6128320"/>
                  <a:gd name="connsiteX123" fmla="*/ 5289118 w 5375716"/>
                  <a:gd name="connsiteY123" fmla="*/ 1233761 h 6128320"/>
                  <a:gd name="connsiteX124" fmla="*/ 5258744 w 5375716"/>
                  <a:gd name="connsiteY124" fmla="*/ 1183145 h 6128320"/>
                  <a:gd name="connsiteX125" fmla="*/ 5232740 w 5375716"/>
                  <a:gd name="connsiteY125" fmla="*/ 1137436 h 6128320"/>
                  <a:gd name="connsiteX126" fmla="*/ 5211295 w 5375716"/>
                  <a:gd name="connsiteY126" fmla="*/ 1095237 h 6128320"/>
                  <a:gd name="connsiteX127" fmla="*/ 5194600 w 5375716"/>
                  <a:gd name="connsiteY127" fmla="*/ 1055145 h 6128320"/>
                  <a:gd name="connsiteX128" fmla="*/ 5182844 w 5375716"/>
                  <a:gd name="connsiteY128" fmla="*/ 1015763 h 6128320"/>
                  <a:gd name="connsiteX129" fmla="*/ 5176216 w 5375716"/>
                  <a:gd name="connsiteY129" fmla="*/ 975689 h 6128320"/>
                  <a:gd name="connsiteX130" fmla="*/ 5174907 w 5375716"/>
                  <a:gd name="connsiteY130" fmla="*/ 933524 h 6128320"/>
                  <a:gd name="connsiteX131" fmla="*/ 5179106 w 5375716"/>
                  <a:gd name="connsiteY131" fmla="*/ 887869 h 6128320"/>
                  <a:gd name="connsiteX132" fmla="*/ 5189002 w 5375716"/>
                  <a:gd name="connsiteY132" fmla="*/ 837322 h 6128320"/>
                  <a:gd name="connsiteX133" fmla="*/ 5204786 w 5375716"/>
                  <a:gd name="connsiteY133" fmla="*/ 780485 h 6128320"/>
                  <a:gd name="connsiteX134" fmla="*/ 5226646 w 5375716"/>
                  <a:gd name="connsiteY134" fmla="*/ 715957 h 6128320"/>
                  <a:gd name="connsiteX135" fmla="*/ 5243528 w 5375716"/>
                  <a:gd name="connsiteY135" fmla="*/ 661914 h 6128320"/>
                  <a:gd name="connsiteX136" fmla="*/ 5255215 w 5375716"/>
                  <a:gd name="connsiteY136" fmla="*/ 608052 h 6128320"/>
                  <a:gd name="connsiteX137" fmla="*/ 5262029 w 5375716"/>
                  <a:gd name="connsiteY137" fmla="*/ 554657 h 6128320"/>
                  <a:gd name="connsiteX138" fmla="*/ 5264294 w 5375716"/>
                  <a:gd name="connsiteY138" fmla="*/ 502018 h 6128320"/>
                  <a:gd name="connsiteX139" fmla="*/ 5262330 w 5375716"/>
                  <a:gd name="connsiteY139" fmla="*/ 450423 h 6128320"/>
                  <a:gd name="connsiteX140" fmla="*/ 5256461 w 5375716"/>
                  <a:gd name="connsiteY140" fmla="*/ 400158 h 6128320"/>
                  <a:gd name="connsiteX141" fmla="*/ 5247008 w 5375716"/>
                  <a:gd name="connsiteY141" fmla="*/ 351513 h 6128320"/>
                  <a:gd name="connsiteX142" fmla="*/ 5234293 w 5375716"/>
                  <a:gd name="connsiteY142" fmla="*/ 304774 h 6128320"/>
                  <a:gd name="connsiteX143" fmla="*/ 5218639 w 5375716"/>
                  <a:gd name="connsiteY143" fmla="*/ 260230 h 6128320"/>
                  <a:gd name="connsiteX144" fmla="*/ 5200369 w 5375716"/>
                  <a:gd name="connsiteY144" fmla="*/ 218168 h 6128320"/>
                  <a:gd name="connsiteX145" fmla="*/ 5179803 w 5375716"/>
                  <a:gd name="connsiteY145" fmla="*/ 178877 h 6128320"/>
                  <a:gd name="connsiteX146" fmla="*/ 5157265 w 5375716"/>
                  <a:gd name="connsiteY146" fmla="*/ 142643 h 6128320"/>
                  <a:gd name="connsiteX147" fmla="*/ 5133076 w 5375716"/>
                  <a:gd name="connsiteY147" fmla="*/ 109755 h 6128320"/>
                  <a:gd name="connsiteX148" fmla="*/ 5107559 w 5375716"/>
                  <a:gd name="connsiteY148" fmla="*/ 80500 h 6128320"/>
                  <a:gd name="connsiteX149" fmla="*/ 5048107 w 5375716"/>
                  <a:gd name="connsiteY149" fmla="*/ 39780 h 6128320"/>
                  <a:gd name="connsiteX150" fmla="*/ 4990684 w 5375716"/>
                  <a:gd name="connsiteY150" fmla="*/ 13631 h 6128320"/>
                  <a:gd name="connsiteX151" fmla="*/ 4934996 w 5375716"/>
                  <a:gd name="connsiteY151" fmla="*/ 1263 h 6128320"/>
                  <a:gd name="connsiteX152" fmla="*/ 4907711 w 5375716"/>
                  <a:gd name="connsiteY152" fmla="*/ 0 h 6128320"/>
                  <a:gd name="connsiteX0" fmla="*/ 4907711 w 5375716"/>
                  <a:gd name="connsiteY0" fmla="*/ 0 h 6043265"/>
                  <a:gd name="connsiteX1" fmla="*/ 4854073 w 5375716"/>
                  <a:gd name="connsiteY1" fmla="*/ 6819 h 6043265"/>
                  <a:gd name="connsiteX2" fmla="*/ 4801433 w 5375716"/>
                  <a:gd name="connsiteY2" fmla="*/ 25443 h 6043265"/>
                  <a:gd name="connsiteX3" fmla="*/ 4749497 w 5375716"/>
                  <a:gd name="connsiteY3" fmla="*/ 55080 h 6043265"/>
                  <a:gd name="connsiteX4" fmla="*/ 4697969 w 5375716"/>
                  <a:gd name="connsiteY4" fmla="*/ 94940 h 6043265"/>
                  <a:gd name="connsiteX5" fmla="*/ 4646555 w 5375716"/>
                  <a:gd name="connsiteY5" fmla="*/ 144231 h 6043265"/>
                  <a:gd name="connsiteX6" fmla="*/ 4594961 w 5375716"/>
                  <a:gd name="connsiteY6" fmla="*/ 202164 h 6043265"/>
                  <a:gd name="connsiteX7" fmla="*/ 4569004 w 5375716"/>
                  <a:gd name="connsiteY7" fmla="*/ 234124 h 6043265"/>
                  <a:gd name="connsiteX8" fmla="*/ 4542891 w 5375716"/>
                  <a:gd name="connsiteY8" fmla="*/ 267948 h 6043265"/>
                  <a:gd name="connsiteX9" fmla="*/ 4516586 w 5375716"/>
                  <a:gd name="connsiteY9" fmla="*/ 303537 h 6043265"/>
                  <a:gd name="connsiteX10" fmla="*/ 4490052 w 5375716"/>
                  <a:gd name="connsiteY10" fmla="*/ 340792 h 6043265"/>
                  <a:gd name="connsiteX11" fmla="*/ 4463251 w 5375716"/>
                  <a:gd name="connsiteY11" fmla="*/ 379615 h 6043265"/>
                  <a:gd name="connsiteX12" fmla="*/ 4436147 w 5375716"/>
                  <a:gd name="connsiteY12" fmla="*/ 419906 h 6043265"/>
                  <a:gd name="connsiteX13" fmla="*/ 4408704 w 5375716"/>
                  <a:gd name="connsiteY13" fmla="*/ 461567 h 6043265"/>
                  <a:gd name="connsiteX14" fmla="*/ 4380883 w 5375716"/>
                  <a:gd name="connsiteY14" fmla="*/ 504498 h 6043265"/>
                  <a:gd name="connsiteX15" fmla="*/ 4352649 w 5375716"/>
                  <a:gd name="connsiteY15" fmla="*/ 548602 h 6043265"/>
                  <a:gd name="connsiteX16" fmla="*/ 4234842 w 5375716"/>
                  <a:gd name="connsiteY16" fmla="*/ 734762 h 6043265"/>
                  <a:gd name="connsiteX17" fmla="*/ 4172500 w 5375716"/>
                  <a:gd name="connsiteY17" fmla="*/ 832305 h 6043265"/>
                  <a:gd name="connsiteX18" fmla="*/ 4140340 w 5375716"/>
                  <a:gd name="connsiteY18" fmla="*/ 881847 h 6043265"/>
                  <a:gd name="connsiteX19" fmla="*/ 4107471 w 5375716"/>
                  <a:gd name="connsiteY19" fmla="*/ 931770 h 6043265"/>
                  <a:gd name="connsiteX20" fmla="*/ 4073858 w 5375716"/>
                  <a:gd name="connsiteY20" fmla="*/ 981975 h 6043265"/>
                  <a:gd name="connsiteX21" fmla="*/ 4039463 w 5375716"/>
                  <a:gd name="connsiteY21" fmla="*/ 1032365 h 6043265"/>
                  <a:gd name="connsiteX22" fmla="*/ 3999528 w 5375716"/>
                  <a:gd name="connsiteY22" fmla="*/ 1085431 h 6043265"/>
                  <a:gd name="connsiteX23" fmla="*/ 3949861 w 5375716"/>
                  <a:gd name="connsiteY23" fmla="*/ 1143534 h 6043265"/>
                  <a:gd name="connsiteX24" fmla="*/ 3921692 w 5375716"/>
                  <a:gd name="connsiteY24" fmla="*/ 1174319 h 6043265"/>
                  <a:gd name="connsiteX25" fmla="*/ 3891467 w 5375716"/>
                  <a:gd name="connsiteY25" fmla="*/ 1206177 h 6043265"/>
                  <a:gd name="connsiteX26" fmla="*/ 3859311 w 5375716"/>
                  <a:gd name="connsiteY26" fmla="*/ 1239046 h 6043265"/>
                  <a:gd name="connsiteX27" fmla="*/ 3825350 w 5375716"/>
                  <a:gd name="connsiteY27" fmla="*/ 1272863 h 6043265"/>
                  <a:gd name="connsiteX28" fmla="*/ 3789710 w 5375716"/>
                  <a:gd name="connsiteY28" fmla="*/ 1307568 h 6043265"/>
                  <a:gd name="connsiteX29" fmla="*/ 3752516 w 5375716"/>
                  <a:gd name="connsiteY29" fmla="*/ 1343098 h 6043265"/>
                  <a:gd name="connsiteX30" fmla="*/ 3713893 w 5375716"/>
                  <a:gd name="connsiteY30" fmla="*/ 1379390 h 6043265"/>
                  <a:gd name="connsiteX31" fmla="*/ 3673967 w 5375716"/>
                  <a:gd name="connsiteY31" fmla="*/ 1416383 h 6043265"/>
                  <a:gd name="connsiteX32" fmla="*/ 3632865 w 5375716"/>
                  <a:gd name="connsiteY32" fmla="*/ 1454015 h 6043265"/>
                  <a:gd name="connsiteX33" fmla="*/ 3547630 w 5375716"/>
                  <a:gd name="connsiteY33" fmla="*/ 1530947 h 6043265"/>
                  <a:gd name="connsiteX34" fmla="*/ 3459193 w 5375716"/>
                  <a:gd name="connsiteY34" fmla="*/ 1609689 h 6043265"/>
                  <a:gd name="connsiteX35" fmla="*/ 3230685 w 5375716"/>
                  <a:gd name="connsiteY35" fmla="*/ 1811210 h 6043265"/>
                  <a:gd name="connsiteX36" fmla="*/ 3093518 w 5375716"/>
                  <a:gd name="connsiteY36" fmla="*/ 1932840 h 6043265"/>
                  <a:gd name="connsiteX37" fmla="*/ 3004140 w 5375716"/>
                  <a:gd name="connsiteY37" fmla="*/ 2013192 h 6043265"/>
                  <a:gd name="connsiteX38" fmla="*/ 2960448 w 5375716"/>
                  <a:gd name="connsiteY38" fmla="*/ 2052961 h 6043265"/>
                  <a:gd name="connsiteX39" fmla="*/ 2917588 w 5375716"/>
                  <a:gd name="connsiteY39" fmla="*/ 2092377 h 6043265"/>
                  <a:gd name="connsiteX40" fmla="*/ 2875685 w 5375716"/>
                  <a:gd name="connsiteY40" fmla="*/ 2131376 h 6043265"/>
                  <a:gd name="connsiteX41" fmla="*/ 2834866 w 5375716"/>
                  <a:gd name="connsiteY41" fmla="*/ 2169898 h 6043265"/>
                  <a:gd name="connsiteX42" fmla="*/ 2795255 w 5375716"/>
                  <a:gd name="connsiteY42" fmla="*/ 2207880 h 6043265"/>
                  <a:gd name="connsiteX43" fmla="*/ 2756979 w 5375716"/>
                  <a:gd name="connsiteY43" fmla="*/ 2245260 h 6043265"/>
                  <a:gd name="connsiteX44" fmla="*/ 2720162 w 5375716"/>
                  <a:gd name="connsiteY44" fmla="*/ 2281976 h 6043265"/>
                  <a:gd name="connsiteX45" fmla="*/ 2684931 w 5375716"/>
                  <a:gd name="connsiteY45" fmla="*/ 2317966 h 6043265"/>
                  <a:gd name="connsiteX46" fmla="*/ 2651411 w 5375716"/>
                  <a:gd name="connsiteY46" fmla="*/ 2353168 h 6043265"/>
                  <a:gd name="connsiteX47" fmla="*/ 2619727 w 5375716"/>
                  <a:gd name="connsiteY47" fmla="*/ 2387520 h 6043265"/>
                  <a:gd name="connsiteX48" fmla="*/ 2590006 w 5375716"/>
                  <a:gd name="connsiteY48" fmla="*/ 2420960 h 6043265"/>
                  <a:gd name="connsiteX49" fmla="*/ 2562372 w 5375716"/>
                  <a:gd name="connsiteY49" fmla="*/ 2453425 h 6043265"/>
                  <a:gd name="connsiteX50" fmla="*/ 2536951 w 5375716"/>
                  <a:gd name="connsiteY50" fmla="*/ 2484855 h 6043265"/>
                  <a:gd name="connsiteX51" fmla="*/ 2513870 w 5375716"/>
                  <a:gd name="connsiteY51" fmla="*/ 2515186 h 6043265"/>
                  <a:gd name="connsiteX52" fmla="*/ 2475226 w 5375716"/>
                  <a:gd name="connsiteY52" fmla="*/ 2572307 h 6043265"/>
                  <a:gd name="connsiteX53" fmla="*/ 2447444 w 5375716"/>
                  <a:gd name="connsiteY53" fmla="*/ 2624290 h 6043265"/>
                  <a:gd name="connsiteX54" fmla="*/ 2431529 w 5375716"/>
                  <a:gd name="connsiteY54" fmla="*/ 2670639 h 6043265"/>
                  <a:gd name="connsiteX55" fmla="*/ 2193582 w 5375716"/>
                  <a:gd name="connsiteY55" fmla="*/ 3726454 h 6043265"/>
                  <a:gd name="connsiteX56" fmla="*/ 2189366 w 5375716"/>
                  <a:gd name="connsiteY56" fmla="*/ 3741074 h 6043265"/>
                  <a:gd name="connsiteX57" fmla="*/ 2163528 w 5375716"/>
                  <a:gd name="connsiteY57" fmla="*/ 3794371 h 6043265"/>
                  <a:gd name="connsiteX58" fmla="*/ 2135921 w 5375716"/>
                  <a:gd name="connsiteY58" fmla="*/ 3837299 h 6043265"/>
                  <a:gd name="connsiteX59" fmla="*/ 2100575 w 5375716"/>
                  <a:gd name="connsiteY59" fmla="*/ 3885708 h 6043265"/>
                  <a:gd name="connsiteX60" fmla="*/ 2057978 w 5375716"/>
                  <a:gd name="connsiteY60" fmla="*/ 3939226 h 6043265"/>
                  <a:gd name="connsiteX61" fmla="*/ 2008616 w 5375716"/>
                  <a:gd name="connsiteY61" fmla="*/ 3997479 h 6043265"/>
                  <a:gd name="connsiteX62" fmla="*/ 1981551 w 5375716"/>
                  <a:gd name="connsiteY62" fmla="*/ 4028265 h 6043265"/>
                  <a:gd name="connsiteX63" fmla="*/ 1952977 w 5375716"/>
                  <a:gd name="connsiteY63" fmla="*/ 4060094 h 6043265"/>
                  <a:gd name="connsiteX64" fmla="*/ 1922955 w 5375716"/>
                  <a:gd name="connsiteY64" fmla="*/ 4092921 h 6043265"/>
                  <a:gd name="connsiteX65" fmla="*/ 1891546 w 5375716"/>
                  <a:gd name="connsiteY65" fmla="*/ 4126699 h 6043265"/>
                  <a:gd name="connsiteX66" fmla="*/ 1858811 w 5375716"/>
                  <a:gd name="connsiteY66" fmla="*/ 4161381 h 6043265"/>
                  <a:gd name="connsiteX67" fmla="*/ 1824811 w 5375716"/>
                  <a:gd name="connsiteY67" fmla="*/ 4196920 h 6043265"/>
                  <a:gd name="connsiteX68" fmla="*/ 1789607 w 5375716"/>
                  <a:gd name="connsiteY68" fmla="*/ 4233271 h 6043265"/>
                  <a:gd name="connsiteX69" fmla="*/ 0 w 5375716"/>
                  <a:gd name="connsiteY69" fmla="*/ 5901570 h 6043265"/>
                  <a:gd name="connsiteX70" fmla="*/ 24444 w 5375716"/>
                  <a:gd name="connsiteY70" fmla="*/ 5936569 h 6043265"/>
                  <a:gd name="connsiteX71" fmla="*/ 49850 w 5375716"/>
                  <a:gd name="connsiteY71" fmla="*/ 5971855 h 6043265"/>
                  <a:gd name="connsiteX72" fmla="*/ 103682 w 5375716"/>
                  <a:gd name="connsiteY72" fmla="*/ 6043264 h 6043265"/>
                  <a:gd name="connsiteX73" fmla="*/ 3194265 w 5375716"/>
                  <a:gd name="connsiteY73" fmla="*/ 4554545 h 6043265"/>
                  <a:gd name="connsiteX74" fmla="*/ 3197110 w 5375716"/>
                  <a:gd name="connsiteY74" fmla="*/ 4552805 h 6043265"/>
                  <a:gd name="connsiteX75" fmla="*/ 3389232 w 5375716"/>
                  <a:gd name="connsiteY75" fmla="*/ 4451677 h 6043265"/>
                  <a:gd name="connsiteX76" fmla="*/ 3562294 w 5375716"/>
                  <a:gd name="connsiteY76" fmla="*/ 4338567 h 6043265"/>
                  <a:gd name="connsiteX77" fmla="*/ 3821169 w 5375716"/>
                  <a:gd name="connsiteY77" fmla="*/ 4138529 h 6043265"/>
                  <a:gd name="connsiteX78" fmla="*/ 4165886 w 5375716"/>
                  <a:gd name="connsiteY78" fmla="*/ 3693882 h 6043265"/>
                  <a:gd name="connsiteX79" fmla="*/ 4549216 w 5375716"/>
                  <a:gd name="connsiteY79" fmla="*/ 3237466 h 6043265"/>
                  <a:gd name="connsiteX80" fmla="*/ 4562573 w 5375716"/>
                  <a:gd name="connsiteY80" fmla="*/ 3209403 h 6043265"/>
                  <a:gd name="connsiteX81" fmla="*/ 4583563 w 5375716"/>
                  <a:gd name="connsiteY81" fmla="*/ 3175121 h 6043265"/>
                  <a:gd name="connsiteX82" fmla="*/ 4610881 w 5375716"/>
                  <a:gd name="connsiteY82" fmla="*/ 3135771 h 6043265"/>
                  <a:gd name="connsiteX83" fmla="*/ 4643222 w 5375716"/>
                  <a:gd name="connsiteY83" fmla="*/ 3092503 h 6043265"/>
                  <a:gd name="connsiteX84" fmla="*/ 4679280 w 5375716"/>
                  <a:gd name="connsiteY84" fmla="*/ 3046467 h 6043265"/>
                  <a:gd name="connsiteX85" fmla="*/ 4717750 w 5375716"/>
                  <a:gd name="connsiteY85" fmla="*/ 2998813 h 6043265"/>
                  <a:gd name="connsiteX86" fmla="*/ 4757328 w 5375716"/>
                  <a:gd name="connsiteY86" fmla="*/ 2950692 h 6043265"/>
                  <a:gd name="connsiteX87" fmla="*/ 4834585 w 5375716"/>
                  <a:gd name="connsiteY87" fmla="*/ 2857647 h 6043265"/>
                  <a:gd name="connsiteX88" fmla="*/ 4866386 w 5375716"/>
                  <a:gd name="connsiteY88" fmla="*/ 2818114 h 6043265"/>
                  <a:gd name="connsiteX89" fmla="*/ 4895667 w 5375716"/>
                  <a:gd name="connsiteY89" fmla="*/ 2778926 h 6043265"/>
                  <a:gd name="connsiteX90" fmla="*/ 4922081 w 5375716"/>
                  <a:gd name="connsiteY90" fmla="*/ 2739443 h 6043265"/>
                  <a:gd name="connsiteX91" fmla="*/ 4945279 w 5375716"/>
                  <a:gd name="connsiteY91" fmla="*/ 2699029 h 6043265"/>
                  <a:gd name="connsiteX92" fmla="*/ 4964914 w 5375716"/>
                  <a:gd name="connsiteY92" fmla="*/ 2657044 h 6043265"/>
                  <a:gd name="connsiteX93" fmla="*/ 4980636 w 5375716"/>
                  <a:gd name="connsiteY93" fmla="*/ 2612851 h 6043265"/>
                  <a:gd name="connsiteX94" fmla="*/ 4992099 w 5375716"/>
                  <a:gd name="connsiteY94" fmla="*/ 2565812 h 6043265"/>
                  <a:gd name="connsiteX95" fmla="*/ 4998954 w 5375716"/>
                  <a:gd name="connsiteY95" fmla="*/ 2515288 h 6043265"/>
                  <a:gd name="connsiteX96" fmla="*/ 5000854 w 5375716"/>
                  <a:gd name="connsiteY96" fmla="*/ 2460641 h 6043265"/>
                  <a:gd name="connsiteX97" fmla="*/ 4997450 w 5375716"/>
                  <a:gd name="connsiteY97" fmla="*/ 2401234 h 6043265"/>
                  <a:gd name="connsiteX98" fmla="*/ 4993757 w 5375716"/>
                  <a:gd name="connsiteY98" fmla="*/ 2349134 h 6043265"/>
                  <a:gd name="connsiteX99" fmla="*/ 4994000 w 5375716"/>
                  <a:gd name="connsiteY99" fmla="*/ 2304509 h 6043265"/>
                  <a:gd name="connsiteX100" fmla="*/ 4998492 w 5375716"/>
                  <a:gd name="connsiteY100" fmla="*/ 2265741 h 6043265"/>
                  <a:gd name="connsiteX101" fmla="*/ 5021473 w 5375716"/>
                  <a:gd name="connsiteY101" fmla="*/ 2199293 h 6043265"/>
                  <a:gd name="connsiteX102" fmla="*/ 5065206 w 5375716"/>
                  <a:gd name="connsiteY102" fmla="*/ 2136835 h 6043265"/>
                  <a:gd name="connsiteX103" fmla="*/ 5095637 w 5375716"/>
                  <a:gd name="connsiteY103" fmla="*/ 2103053 h 6043265"/>
                  <a:gd name="connsiteX104" fmla="*/ 5132195 w 5375716"/>
                  <a:gd name="connsiteY104" fmla="*/ 2065410 h 6043265"/>
                  <a:gd name="connsiteX105" fmla="*/ 5224945 w 5375716"/>
                  <a:gd name="connsiteY105" fmla="*/ 1972063 h 6043265"/>
                  <a:gd name="connsiteX106" fmla="*/ 5257279 w 5375716"/>
                  <a:gd name="connsiteY106" fmla="*/ 1935449 h 6043265"/>
                  <a:gd name="connsiteX107" fmla="*/ 5285432 w 5375716"/>
                  <a:gd name="connsiteY107" fmla="*/ 1896218 h 6043265"/>
                  <a:gd name="connsiteX108" fmla="*/ 5309528 w 5375716"/>
                  <a:gd name="connsiteY108" fmla="*/ 1854725 h 6043265"/>
                  <a:gd name="connsiteX109" fmla="*/ 5329688 w 5375716"/>
                  <a:gd name="connsiteY109" fmla="*/ 1811321 h 6043265"/>
                  <a:gd name="connsiteX110" fmla="*/ 5346033 w 5375716"/>
                  <a:gd name="connsiteY110" fmla="*/ 1766359 h 6043265"/>
                  <a:gd name="connsiteX111" fmla="*/ 5358687 w 5375716"/>
                  <a:gd name="connsiteY111" fmla="*/ 1720193 h 6043265"/>
                  <a:gd name="connsiteX112" fmla="*/ 5367771 w 5375716"/>
                  <a:gd name="connsiteY112" fmla="*/ 1673174 h 6043265"/>
                  <a:gd name="connsiteX113" fmla="*/ 5373407 w 5375716"/>
                  <a:gd name="connsiteY113" fmla="*/ 1625657 h 6043265"/>
                  <a:gd name="connsiteX114" fmla="*/ 5375717 w 5375716"/>
                  <a:gd name="connsiteY114" fmla="*/ 1577994 h 6043265"/>
                  <a:gd name="connsiteX115" fmla="*/ 5374823 w 5375716"/>
                  <a:gd name="connsiteY115" fmla="*/ 1530537 h 6043265"/>
                  <a:gd name="connsiteX116" fmla="*/ 5370848 w 5375716"/>
                  <a:gd name="connsiteY116" fmla="*/ 1483639 h 6043265"/>
                  <a:gd name="connsiteX117" fmla="*/ 5363913 w 5375716"/>
                  <a:gd name="connsiteY117" fmla="*/ 1437654 h 6043265"/>
                  <a:gd name="connsiteX118" fmla="*/ 5354141 w 5375716"/>
                  <a:gd name="connsiteY118" fmla="*/ 1392934 h 6043265"/>
                  <a:gd name="connsiteX119" fmla="*/ 5341653 w 5375716"/>
                  <a:gd name="connsiteY119" fmla="*/ 1349832 h 6043265"/>
                  <a:gd name="connsiteX120" fmla="*/ 5326572 w 5375716"/>
                  <a:gd name="connsiteY120" fmla="*/ 1308700 h 6043265"/>
                  <a:gd name="connsiteX121" fmla="*/ 5309019 w 5375716"/>
                  <a:gd name="connsiteY121" fmla="*/ 1269893 h 6043265"/>
                  <a:gd name="connsiteX122" fmla="*/ 5289118 w 5375716"/>
                  <a:gd name="connsiteY122" fmla="*/ 1233761 h 6043265"/>
                  <a:gd name="connsiteX123" fmla="*/ 5258744 w 5375716"/>
                  <a:gd name="connsiteY123" fmla="*/ 1183145 h 6043265"/>
                  <a:gd name="connsiteX124" fmla="*/ 5232740 w 5375716"/>
                  <a:gd name="connsiteY124" fmla="*/ 1137436 h 6043265"/>
                  <a:gd name="connsiteX125" fmla="*/ 5211295 w 5375716"/>
                  <a:gd name="connsiteY125" fmla="*/ 1095237 h 6043265"/>
                  <a:gd name="connsiteX126" fmla="*/ 5194600 w 5375716"/>
                  <a:gd name="connsiteY126" fmla="*/ 1055145 h 6043265"/>
                  <a:gd name="connsiteX127" fmla="*/ 5182844 w 5375716"/>
                  <a:gd name="connsiteY127" fmla="*/ 1015763 h 6043265"/>
                  <a:gd name="connsiteX128" fmla="*/ 5176216 w 5375716"/>
                  <a:gd name="connsiteY128" fmla="*/ 975689 h 6043265"/>
                  <a:gd name="connsiteX129" fmla="*/ 5174907 w 5375716"/>
                  <a:gd name="connsiteY129" fmla="*/ 933524 h 6043265"/>
                  <a:gd name="connsiteX130" fmla="*/ 5179106 w 5375716"/>
                  <a:gd name="connsiteY130" fmla="*/ 887869 h 6043265"/>
                  <a:gd name="connsiteX131" fmla="*/ 5189002 w 5375716"/>
                  <a:gd name="connsiteY131" fmla="*/ 837322 h 6043265"/>
                  <a:gd name="connsiteX132" fmla="*/ 5204786 w 5375716"/>
                  <a:gd name="connsiteY132" fmla="*/ 780485 h 6043265"/>
                  <a:gd name="connsiteX133" fmla="*/ 5226646 w 5375716"/>
                  <a:gd name="connsiteY133" fmla="*/ 715957 h 6043265"/>
                  <a:gd name="connsiteX134" fmla="*/ 5243528 w 5375716"/>
                  <a:gd name="connsiteY134" fmla="*/ 661914 h 6043265"/>
                  <a:gd name="connsiteX135" fmla="*/ 5255215 w 5375716"/>
                  <a:gd name="connsiteY135" fmla="*/ 608052 h 6043265"/>
                  <a:gd name="connsiteX136" fmla="*/ 5262029 w 5375716"/>
                  <a:gd name="connsiteY136" fmla="*/ 554657 h 6043265"/>
                  <a:gd name="connsiteX137" fmla="*/ 5264294 w 5375716"/>
                  <a:gd name="connsiteY137" fmla="*/ 502018 h 6043265"/>
                  <a:gd name="connsiteX138" fmla="*/ 5262330 w 5375716"/>
                  <a:gd name="connsiteY138" fmla="*/ 450423 h 6043265"/>
                  <a:gd name="connsiteX139" fmla="*/ 5256461 w 5375716"/>
                  <a:gd name="connsiteY139" fmla="*/ 400158 h 6043265"/>
                  <a:gd name="connsiteX140" fmla="*/ 5247008 w 5375716"/>
                  <a:gd name="connsiteY140" fmla="*/ 351513 h 6043265"/>
                  <a:gd name="connsiteX141" fmla="*/ 5234293 w 5375716"/>
                  <a:gd name="connsiteY141" fmla="*/ 304774 h 6043265"/>
                  <a:gd name="connsiteX142" fmla="*/ 5218639 w 5375716"/>
                  <a:gd name="connsiteY142" fmla="*/ 260230 h 6043265"/>
                  <a:gd name="connsiteX143" fmla="*/ 5200369 w 5375716"/>
                  <a:gd name="connsiteY143" fmla="*/ 218168 h 6043265"/>
                  <a:gd name="connsiteX144" fmla="*/ 5179803 w 5375716"/>
                  <a:gd name="connsiteY144" fmla="*/ 178877 h 6043265"/>
                  <a:gd name="connsiteX145" fmla="*/ 5157265 w 5375716"/>
                  <a:gd name="connsiteY145" fmla="*/ 142643 h 6043265"/>
                  <a:gd name="connsiteX146" fmla="*/ 5133076 w 5375716"/>
                  <a:gd name="connsiteY146" fmla="*/ 109755 h 6043265"/>
                  <a:gd name="connsiteX147" fmla="*/ 5107559 w 5375716"/>
                  <a:gd name="connsiteY147" fmla="*/ 80500 h 6043265"/>
                  <a:gd name="connsiteX148" fmla="*/ 5048107 w 5375716"/>
                  <a:gd name="connsiteY148" fmla="*/ 39780 h 6043265"/>
                  <a:gd name="connsiteX149" fmla="*/ 4990684 w 5375716"/>
                  <a:gd name="connsiteY149" fmla="*/ 13631 h 6043265"/>
                  <a:gd name="connsiteX150" fmla="*/ 4934996 w 5375716"/>
                  <a:gd name="connsiteY150" fmla="*/ 1263 h 6043265"/>
                  <a:gd name="connsiteX151" fmla="*/ 4907711 w 5375716"/>
                  <a:gd name="connsiteY151" fmla="*/ 0 h 6043265"/>
                  <a:gd name="connsiteX0" fmla="*/ 4907711 w 5375716"/>
                  <a:gd name="connsiteY0" fmla="*/ 0 h 5971856"/>
                  <a:gd name="connsiteX1" fmla="*/ 4854073 w 5375716"/>
                  <a:gd name="connsiteY1" fmla="*/ 6819 h 5971856"/>
                  <a:gd name="connsiteX2" fmla="*/ 4801433 w 5375716"/>
                  <a:gd name="connsiteY2" fmla="*/ 25443 h 5971856"/>
                  <a:gd name="connsiteX3" fmla="*/ 4749497 w 5375716"/>
                  <a:gd name="connsiteY3" fmla="*/ 55080 h 5971856"/>
                  <a:gd name="connsiteX4" fmla="*/ 4697969 w 5375716"/>
                  <a:gd name="connsiteY4" fmla="*/ 94940 h 5971856"/>
                  <a:gd name="connsiteX5" fmla="*/ 4646555 w 5375716"/>
                  <a:gd name="connsiteY5" fmla="*/ 144231 h 5971856"/>
                  <a:gd name="connsiteX6" fmla="*/ 4594961 w 5375716"/>
                  <a:gd name="connsiteY6" fmla="*/ 202164 h 5971856"/>
                  <a:gd name="connsiteX7" fmla="*/ 4569004 w 5375716"/>
                  <a:gd name="connsiteY7" fmla="*/ 234124 h 5971856"/>
                  <a:gd name="connsiteX8" fmla="*/ 4542891 w 5375716"/>
                  <a:gd name="connsiteY8" fmla="*/ 267948 h 5971856"/>
                  <a:gd name="connsiteX9" fmla="*/ 4516586 w 5375716"/>
                  <a:gd name="connsiteY9" fmla="*/ 303537 h 5971856"/>
                  <a:gd name="connsiteX10" fmla="*/ 4490052 w 5375716"/>
                  <a:gd name="connsiteY10" fmla="*/ 340792 h 5971856"/>
                  <a:gd name="connsiteX11" fmla="*/ 4463251 w 5375716"/>
                  <a:gd name="connsiteY11" fmla="*/ 379615 h 5971856"/>
                  <a:gd name="connsiteX12" fmla="*/ 4436147 w 5375716"/>
                  <a:gd name="connsiteY12" fmla="*/ 419906 h 5971856"/>
                  <a:gd name="connsiteX13" fmla="*/ 4408704 w 5375716"/>
                  <a:gd name="connsiteY13" fmla="*/ 461567 h 5971856"/>
                  <a:gd name="connsiteX14" fmla="*/ 4380883 w 5375716"/>
                  <a:gd name="connsiteY14" fmla="*/ 504498 h 5971856"/>
                  <a:gd name="connsiteX15" fmla="*/ 4352649 w 5375716"/>
                  <a:gd name="connsiteY15" fmla="*/ 548602 h 5971856"/>
                  <a:gd name="connsiteX16" fmla="*/ 4234842 w 5375716"/>
                  <a:gd name="connsiteY16" fmla="*/ 734762 h 5971856"/>
                  <a:gd name="connsiteX17" fmla="*/ 4172500 w 5375716"/>
                  <a:gd name="connsiteY17" fmla="*/ 832305 h 5971856"/>
                  <a:gd name="connsiteX18" fmla="*/ 4140340 w 5375716"/>
                  <a:gd name="connsiteY18" fmla="*/ 881847 h 5971856"/>
                  <a:gd name="connsiteX19" fmla="*/ 4107471 w 5375716"/>
                  <a:gd name="connsiteY19" fmla="*/ 931770 h 5971856"/>
                  <a:gd name="connsiteX20" fmla="*/ 4073858 w 5375716"/>
                  <a:gd name="connsiteY20" fmla="*/ 981975 h 5971856"/>
                  <a:gd name="connsiteX21" fmla="*/ 4039463 w 5375716"/>
                  <a:gd name="connsiteY21" fmla="*/ 1032365 h 5971856"/>
                  <a:gd name="connsiteX22" fmla="*/ 3999528 w 5375716"/>
                  <a:gd name="connsiteY22" fmla="*/ 1085431 h 5971856"/>
                  <a:gd name="connsiteX23" fmla="*/ 3949861 w 5375716"/>
                  <a:gd name="connsiteY23" fmla="*/ 1143534 h 5971856"/>
                  <a:gd name="connsiteX24" fmla="*/ 3921692 w 5375716"/>
                  <a:gd name="connsiteY24" fmla="*/ 1174319 h 5971856"/>
                  <a:gd name="connsiteX25" fmla="*/ 3891467 w 5375716"/>
                  <a:gd name="connsiteY25" fmla="*/ 1206177 h 5971856"/>
                  <a:gd name="connsiteX26" fmla="*/ 3859311 w 5375716"/>
                  <a:gd name="connsiteY26" fmla="*/ 1239046 h 5971856"/>
                  <a:gd name="connsiteX27" fmla="*/ 3825350 w 5375716"/>
                  <a:gd name="connsiteY27" fmla="*/ 1272863 h 5971856"/>
                  <a:gd name="connsiteX28" fmla="*/ 3789710 w 5375716"/>
                  <a:gd name="connsiteY28" fmla="*/ 1307568 h 5971856"/>
                  <a:gd name="connsiteX29" fmla="*/ 3752516 w 5375716"/>
                  <a:gd name="connsiteY29" fmla="*/ 1343098 h 5971856"/>
                  <a:gd name="connsiteX30" fmla="*/ 3713893 w 5375716"/>
                  <a:gd name="connsiteY30" fmla="*/ 1379390 h 5971856"/>
                  <a:gd name="connsiteX31" fmla="*/ 3673967 w 5375716"/>
                  <a:gd name="connsiteY31" fmla="*/ 1416383 h 5971856"/>
                  <a:gd name="connsiteX32" fmla="*/ 3632865 w 5375716"/>
                  <a:gd name="connsiteY32" fmla="*/ 1454015 h 5971856"/>
                  <a:gd name="connsiteX33" fmla="*/ 3547630 w 5375716"/>
                  <a:gd name="connsiteY33" fmla="*/ 1530947 h 5971856"/>
                  <a:gd name="connsiteX34" fmla="*/ 3459193 w 5375716"/>
                  <a:gd name="connsiteY34" fmla="*/ 1609689 h 5971856"/>
                  <a:gd name="connsiteX35" fmla="*/ 3230685 w 5375716"/>
                  <a:gd name="connsiteY35" fmla="*/ 1811210 h 5971856"/>
                  <a:gd name="connsiteX36" fmla="*/ 3093518 w 5375716"/>
                  <a:gd name="connsiteY36" fmla="*/ 1932840 h 5971856"/>
                  <a:gd name="connsiteX37" fmla="*/ 3004140 w 5375716"/>
                  <a:gd name="connsiteY37" fmla="*/ 2013192 h 5971856"/>
                  <a:gd name="connsiteX38" fmla="*/ 2960448 w 5375716"/>
                  <a:gd name="connsiteY38" fmla="*/ 2052961 h 5971856"/>
                  <a:gd name="connsiteX39" fmla="*/ 2917588 w 5375716"/>
                  <a:gd name="connsiteY39" fmla="*/ 2092377 h 5971856"/>
                  <a:gd name="connsiteX40" fmla="*/ 2875685 w 5375716"/>
                  <a:gd name="connsiteY40" fmla="*/ 2131376 h 5971856"/>
                  <a:gd name="connsiteX41" fmla="*/ 2834866 w 5375716"/>
                  <a:gd name="connsiteY41" fmla="*/ 2169898 h 5971856"/>
                  <a:gd name="connsiteX42" fmla="*/ 2795255 w 5375716"/>
                  <a:gd name="connsiteY42" fmla="*/ 2207880 h 5971856"/>
                  <a:gd name="connsiteX43" fmla="*/ 2756979 w 5375716"/>
                  <a:gd name="connsiteY43" fmla="*/ 2245260 h 5971856"/>
                  <a:gd name="connsiteX44" fmla="*/ 2720162 w 5375716"/>
                  <a:gd name="connsiteY44" fmla="*/ 2281976 h 5971856"/>
                  <a:gd name="connsiteX45" fmla="*/ 2684931 w 5375716"/>
                  <a:gd name="connsiteY45" fmla="*/ 2317966 h 5971856"/>
                  <a:gd name="connsiteX46" fmla="*/ 2651411 w 5375716"/>
                  <a:gd name="connsiteY46" fmla="*/ 2353168 h 5971856"/>
                  <a:gd name="connsiteX47" fmla="*/ 2619727 w 5375716"/>
                  <a:gd name="connsiteY47" fmla="*/ 2387520 h 5971856"/>
                  <a:gd name="connsiteX48" fmla="*/ 2590006 w 5375716"/>
                  <a:gd name="connsiteY48" fmla="*/ 2420960 h 5971856"/>
                  <a:gd name="connsiteX49" fmla="*/ 2562372 w 5375716"/>
                  <a:gd name="connsiteY49" fmla="*/ 2453425 h 5971856"/>
                  <a:gd name="connsiteX50" fmla="*/ 2536951 w 5375716"/>
                  <a:gd name="connsiteY50" fmla="*/ 2484855 h 5971856"/>
                  <a:gd name="connsiteX51" fmla="*/ 2513870 w 5375716"/>
                  <a:gd name="connsiteY51" fmla="*/ 2515186 h 5971856"/>
                  <a:gd name="connsiteX52" fmla="*/ 2475226 w 5375716"/>
                  <a:gd name="connsiteY52" fmla="*/ 2572307 h 5971856"/>
                  <a:gd name="connsiteX53" fmla="*/ 2447444 w 5375716"/>
                  <a:gd name="connsiteY53" fmla="*/ 2624290 h 5971856"/>
                  <a:gd name="connsiteX54" fmla="*/ 2431529 w 5375716"/>
                  <a:gd name="connsiteY54" fmla="*/ 2670639 h 5971856"/>
                  <a:gd name="connsiteX55" fmla="*/ 2193582 w 5375716"/>
                  <a:gd name="connsiteY55" fmla="*/ 3726454 h 5971856"/>
                  <a:gd name="connsiteX56" fmla="*/ 2189366 w 5375716"/>
                  <a:gd name="connsiteY56" fmla="*/ 3741074 h 5971856"/>
                  <a:gd name="connsiteX57" fmla="*/ 2163528 w 5375716"/>
                  <a:gd name="connsiteY57" fmla="*/ 3794371 h 5971856"/>
                  <a:gd name="connsiteX58" fmla="*/ 2135921 w 5375716"/>
                  <a:gd name="connsiteY58" fmla="*/ 3837299 h 5971856"/>
                  <a:gd name="connsiteX59" fmla="*/ 2100575 w 5375716"/>
                  <a:gd name="connsiteY59" fmla="*/ 3885708 h 5971856"/>
                  <a:gd name="connsiteX60" fmla="*/ 2057978 w 5375716"/>
                  <a:gd name="connsiteY60" fmla="*/ 3939226 h 5971856"/>
                  <a:gd name="connsiteX61" fmla="*/ 2008616 w 5375716"/>
                  <a:gd name="connsiteY61" fmla="*/ 3997479 h 5971856"/>
                  <a:gd name="connsiteX62" fmla="*/ 1981551 w 5375716"/>
                  <a:gd name="connsiteY62" fmla="*/ 4028265 h 5971856"/>
                  <a:gd name="connsiteX63" fmla="*/ 1952977 w 5375716"/>
                  <a:gd name="connsiteY63" fmla="*/ 4060094 h 5971856"/>
                  <a:gd name="connsiteX64" fmla="*/ 1922955 w 5375716"/>
                  <a:gd name="connsiteY64" fmla="*/ 4092921 h 5971856"/>
                  <a:gd name="connsiteX65" fmla="*/ 1891546 w 5375716"/>
                  <a:gd name="connsiteY65" fmla="*/ 4126699 h 5971856"/>
                  <a:gd name="connsiteX66" fmla="*/ 1858811 w 5375716"/>
                  <a:gd name="connsiteY66" fmla="*/ 4161381 h 5971856"/>
                  <a:gd name="connsiteX67" fmla="*/ 1824811 w 5375716"/>
                  <a:gd name="connsiteY67" fmla="*/ 4196920 h 5971856"/>
                  <a:gd name="connsiteX68" fmla="*/ 1789607 w 5375716"/>
                  <a:gd name="connsiteY68" fmla="*/ 4233271 h 5971856"/>
                  <a:gd name="connsiteX69" fmla="*/ 0 w 5375716"/>
                  <a:gd name="connsiteY69" fmla="*/ 5901570 h 5971856"/>
                  <a:gd name="connsiteX70" fmla="*/ 24444 w 5375716"/>
                  <a:gd name="connsiteY70" fmla="*/ 5936569 h 5971856"/>
                  <a:gd name="connsiteX71" fmla="*/ 49850 w 5375716"/>
                  <a:gd name="connsiteY71" fmla="*/ 5971855 h 5971856"/>
                  <a:gd name="connsiteX72" fmla="*/ 3194265 w 5375716"/>
                  <a:gd name="connsiteY72" fmla="*/ 4554545 h 5971856"/>
                  <a:gd name="connsiteX73" fmla="*/ 3197110 w 5375716"/>
                  <a:gd name="connsiteY73" fmla="*/ 4552805 h 5971856"/>
                  <a:gd name="connsiteX74" fmla="*/ 3389232 w 5375716"/>
                  <a:gd name="connsiteY74" fmla="*/ 4451677 h 5971856"/>
                  <a:gd name="connsiteX75" fmla="*/ 3562294 w 5375716"/>
                  <a:gd name="connsiteY75" fmla="*/ 4338567 h 5971856"/>
                  <a:gd name="connsiteX76" fmla="*/ 3821169 w 5375716"/>
                  <a:gd name="connsiteY76" fmla="*/ 4138529 h 5971856"/>
                  <a:gd name="connsiteX77" fmla="*/ 4165886 w 5375716"/>
                  <a:gd name="connsiteY77" fmla="*/ 3693882 h 5971856"/>
                  <a:gd name="connsiteX78" fmla="*/ 4549216 w 5375716"/>
                  <a:gd name="connsiteY78" fmla="*/ 3237466 h 5971856"/>
                  <a:gd name="connsiteX79" fmla="*/ 4562573 w 5375716"/>
                  <a:gd name="connsiteY79" fmla="*/ 3209403 h 5971856"/>
                  <a:gd name="connsiteX80" fmla="*/ 4583563 w 5375716"/>
                  <a:gd name="connsiteY80" fmla="*/ 3175121 h 5971856"/>
                  <a:gd name="connsiteX81" fmla="*/ 4610881 w 5375716"/>
                  <a:gd name="connsiteY81" fmla="*/ 3135771 h 5971856"/>
                  <a:gd name="connsiteX82" fmla="*/ 4643222 w 5375716"/>
                  <a:gd name="connsiteY82" fmla="*/ 3092503 h 5971856"/>
                  <a:gd name="connsiteX83" fmla="*/ 4679280 w 5375716"/>
                  <a:gd name="connsiteY83" fmla="*/ 3046467 h 5971856"/>
                  <a:gd name="connsiteX84" fmla="*/ 4717750 w 5375716"/>
                  <a:gd name="connsiteY84" fmla="*/ 2998813 h 5971856"/>
                  <a:gd name="connsiteX85" fmla="*/ 4757328 w 5375716"/>
                  <a:gd name="connsiteY85" fmla="*/ 2950692 h 5971856"/>
                  <a:gd name="connsiteX86" fmla="*/ 4834585 w 5375716"/>
                  <a:gd name="connsiteY86" fmla="*/ 2857647 h 5971856"/>
                  <a:gd name="connsiteX87" fmla="*/ 4866386 w 5375716"/>
                  <a:gd name="connsiteY87" fmla="*/ 2818114 h 5971856"/>
                  <a:gd name="connsiteX88" fmla="*/ 4895667 w 5375716"/>
                  <a:gd name="connsiteY88" fmla="*/ 2778926 h 5971856"/>
                  <a:gd name="connsiteX89" fmla="*/ 4922081 w 5375716"/>
                  <a:gd name="connsiteY89" fmla="*/ 2739443 h 5971856"/>
                  <a:gd name="connsiteX90" fmla="*/ 4945279 w 5375716"/>
                  <a:gd name="connsiteY90" fmla="*/ 2699029 h 5971856"/>
                  <a:gd name="connsiteX91" fmla="*/ 4964914 w 5375716"/>
                  <a:gd name="connsiteY91" fmla="*/ 2657044 h 5971856"/>
                  <a:gd name="connsiteX92" fmla="*/ 4980636 w 5375716"/>
                  <a:gd name="connsiteY92" fmla="*/ 2612851 h 5971856"/>
                  <a:gd name="connsiteX93" fmla="*/ 4992099 w 5375716"/>
                  <a:gd name="connsiteY93" fmla="*/ 2565812 h 5971856"/>
                  <a:gd name="connsiteX94" fmla="*/ 4998954 w 5375716"/>
                  <a:gd name="connsiteY94" fmla="*/ 2515288 h 5971856"/>
                  <a:gd name="connsiteX95" fmla="*/ 5000854 w 5375716"/>
                  <a:gd name="connsiteY95" fmla="*/ 2460641 h 5971856"/>
                  <a:gd name="connsiteX96" fmla="*/ 4997450 w 5375716"/>
                  <a:gd name="connsiteY96" fmla="*/ 2401234 h 5971856"/>
                  <a:gd name="connsiteX97" fmla="*/ 4993757 w 5375716"/>
                  <a:gd name="connsiteY97" fmla="*/ 2349134 h 5971856"/>
                  <a:gd name="connsiteX98" fmla="*/ 4994000 w 5375716"/>
                  <a:gd name="connsiteY98" fmla="*/ 2304509 h 5971856"/>
                  <a:gd name="connsiteX99" fmla="*/ 4998492 w 5375716"/>
                  <a:gd name="connsiteY99" fmla="*/ 2265741 h 5971856"/>
                  <a:gd name="connsiteX100" fmla="*/ 5021473 w 5375716"/>
                  <a:gd name="connsiteY100" fmla="*/ 2199293 h 5971856"/>
                  <a:gd name="connsiteX101" fmla="*/ 5065206 w 5375716"/>
                  <a:gd name="connsiteY101" fmla="*/ 2136835 h 5971856"/>
                  <a:gd name="connsiteX102" fmla="*/ 5095637 w 5375716"/>
                  <a:gd name="connsiteY102" fmla="*/ 2103053 h 5971856"/>
                  <a:gd name="connsiteX103" fmla="*/ 5132195 w 5375716"/>
                  <a:gd name="connsiteY103" fmla="*/ 2065410 h 5971856"/>
                  <a:gd name="connsiteX104" fmla="*/ 5224945 w 5375716"/>
                  <a:gd name="connsiteY104" fmla="*/ 1972063 h 5971856"/>
                  <a:gd name="connsiteX105" fmla="*/ 5257279 w 5375716"/>
                  <a:gd name="connsiteY105" fmla="*/ 1935449 h 5971856"/>
                  <a:gd name="connsiteX106" fmla="*/ 5285432 w 5375716"/>
                  <a:gd name="connsiteY106" fmla="*/ 1896218 h 5971856"/>
                  <a:gd name="connsiteX107" fmla="*/ 5309528 w 5375716"/>
                  <a:gd name="connsiteY107" fmla="*/ 1854725 h 5971856"/>
                  <a:gd name="connsiteX108" fmla="*/ 5329688 w 5375716"/>
                  <a:gd name="connsiteY108" fmla="*/ 1811321 h 5971856"/>
                  <a:gd name="connsiteX109" fmla="*/ 5346033 w 5375716"/>
                  <a:gd name="connsiteY109" fmla="*/ 1766359 h 5971856"/>
                  <a:gd name="connsiteX110" fmla="*/ 5358687 w 5375716"/>
                  <a:gd name="connsiteY110" fmla="*/ 1720193 h 5971856"/>
                  <a:gd name="connsiteX111" fmla="*/ 5367771 w 5375716"/>
                  <a:gd name="connsiteY111" fmla="*/ 1673174 h 5971856"/>
                  <a:gd name="connsiteX112" fmla="*/ 5373407 w 5375716"/>
                  <a:gd name="connsiteY112" fmla="*/ 1625657 h 5971856"/>
                  <a:gd name="connsiteX113" fmla="*/ 5375717 w 5375716"/>
                  <a:gd name="connsiteY113" fmla="*/ 1577994 h 5971856"/>
                  <a:gd name="connsiteX114" fmla="*/ 5374823 w 5375716"/>
                  <a:gd name="connsiteY114" fmla="*/ 1530537 h 5971856"/>
                  <a:gd name="connsiteX115" fmla="*/ 5370848 w 5375716"/>
                  <a:gd name="connsiteY115" fmla="*/ 1483639 h 5971856"/>
                  <a:gd name="connsiteX116" fmla="*/ 5363913 w 5375716"/>
                  <a:gd name="connsiteY116" fmla="*/ 1437654 h 5971856"/>
                  <a:gd name="connsiteX117" fmla="*/ 5354141 w 5375716"/>
                  <a:gd name="connsiteY117" fmla="*/ 1392934 h 5971856"/>
                  <a:gd name="connsiteX118" fmla="*/ 5341653 w 5375716"/>
                  <a:gd name="connsiteY118" fmla="*/ 1349832 h 5971856"/>
                  <a:gd name="connsiteX119" fmla="*/ 5326572 w 5375716"/>
                  <a:gd name="connsiteY119" fmla="*/ 1308700 h 5971856"/>
                  <a:gd name="connsiteX120" fmla="*/ 5309019 w 5375716"/>
                  <a:gd name="connsiteY120" fmla="*/ 1269893 h 5971856"/>
                  <a:gd name="connsiteX121" fmla="*/ 5289118 w 5375716"/>
                  <a:gd name="connsiteY121" fmla="*/ 1233761 h 5971856"/>
                  <a:gd name="connsiteX122" fmla="*/ 5258744 w 5375716"/>
                  <a:gd name="connsiteY122" fmla="*/ 1183145 h 5971856"/>
                  <a:gd name="connsiteX123" fmla="*/ 5232740 w 5375716"/>
                  <a:gd name="connsiteY123" fmla="*/ 1137436 h 5971856"/>
                  <a:gd name="connsiteX124" fmla="*/ 5211295 w 5375716"/>
                  <a:gd name="connsiteY124" fmla="*/ 1095237 h 5971856"/>
                  <a:gd name="connsiteX125" fmla="*/ 5194600 w 5375716"/>
                  <a:gd name="connsiteY125" fmla="*/ 1055145 h 5971856"/>
                  <a:gd name="connsiteX126" fmla="*/ 5182844 w 5375716"/>
                  <a:gd name="connsiteY126" fmla="*/ 1015763 h 5971856"/>
                  <a:gd name="connsiteX127" fmla="*/ 5176216 w 5375716"/>
                  <a:gd name="connsiteY127" fmla="*/ 975689 h 5971856"/>
                  <a:gd name="connsiteX128" fmla="*/ 5174907 w 5375716"/>
                  <a:gd name="connsiteY128" fmla="*/ 933524 h 5971856"/>
                  <a:gd name="connsiteX129" fmla="*/ 5179106 w 5375716"/>
                  <a:gd name="connsiteY129" fmla="*/ 887869 h 5971856"/>
                  <a:gd name="connsiteX130" fmla="*/ 5189002 w 5375716"/>
                  <a:gd name="connsiteY130" fmla="*/ 837322 h 5971856"/>
                  <a:gd name="connsiteX131" fmla="*/ 5204786 w 5375716"/>
                  <a:gd name="connsiteY131" fmla="*/ 780485 h 5971856"/>
                  <a:gd name="connsiteX132" fmla="*/ 5226646 w 5375716"/>
                  <a:gd name="connsiteY132" fmla="*/ 715957 h 5971856"/>
                  <a:gd name="connsiteX133" fmla="*/ 5243528 w 5375716"/>
                  <a:gd name="connsiteY133" fmla="*/ 661914 h 5971856"/>
                  <a:gd name="connsiteX134" fmla="*/ 5255215 w 5375716"/>
                  <a:gd name="connsiteY134" fmla="*/ 608052 h 5971856"/>
                  <a:gd name="connsiteX135" fmla="*/ 5262029 w 5375716"/>
                  <a:gd name="connsiteY135" fmla="*/ 554657 h 5971856"/>
                  <a:gd name="connsiteX136" fmla="*/ 5264294 w 5375716"/>
                  <a:gd name="connsiteY136" fmla="*/ 502018 h 5971856"/>
                  <a:gd name="connsiteX137" fmla="*/ 5262330 w 5375716"/>
                  <a:gd name="connsiteY137" fmla="*/ 450423 h 5971856"/>
                  <a:gd name="connsiteX138" fmla="*/ 5256461 w 5375716"/>
                  <a:gd name="connsiteY138" fmla="*/ 400158 h 5971856"/>
                  <a:gd name="connsiteX139" fmla="*/ 5247008 w 5375716"/>
                  <a:gd name="connsiteY139" fmla="*/ 351513 h 5971856"/>
                  <a:gd name="connsiteX140" fmla="*/ 5234293 w 5375716"/>
                  <a:gd name="connsiteY140" fmla="*/ 304774 h 5971856"/>
                  <a:gd name="connsiteX141" fmla="*/ 5218639 w 5375716"/>
                  <a:gd name="connsiteY141" fmla="*/ 260230 h 5971856"/>
                  <a:gd name="connsiteX142" fmla="*/ 5200369 w 5375716"/>
                  <a:gd name="connsiteY142" fmla="*/ 218168 h 5971856"/>
                  <a:gd name="connsiteX143" fmla="*/ 5179803 w 5375716"/>
                  <a:gd name="connsiteY143" fmla="*/ 178877 h 5971856"/>
                  <a:gd name="connsiteX144" fmla="*/ 5157265 w 5375716"/>
                  <a:gd name="connsiteY144" fmla="*/ 142643 h 5971856"/>
                  <a:gd name="connsiteX145" fmla="*/ 5133076 w 5375716"/>
                  <a:gd name="connsiteY145" fmla="*/ 109755 h 5971856"/>
                  <a:gd name="connsiteX146" fmla="*/ 5107559 w 5375716"/>
                  <a:gd name="connsiteY146" fmla="*/ 80500 h 5971856"/>
                  <a:gd name="connsiteX147" fmla="*/ 5048107 w 5375716"/>
                  <a:gd name="connsiteY147" fmla="*/ 39780 h 5971856"/>
                  <a:gd name="connsiteX148" fmla="*/ 4990684 w 5375716"/>
                  <a:gd name="connsiteY148" fmla="*/ 13631 h 5971856"/>
                  <a:gd name="connsiteX149" fmla="*/ 4934996 w 5375716"/>
                  <a:gd name="connsiteY149" fmla="*/ 1263 h 5971856"/>
                  <a:gd name="connsiteX150" fmla="*/ 4907711 w 5375716"/>
                  <a:gd name="connsiteY150" fmla="*/ 0 h 5971856"/>
                  <a:gd name="connsiteX0" fmla="*/ 4907711 w 5375716"/>
                  <a:gd name="connsiteY0" fmla="*/ 0 h 5936568"/>
                  <a:gd name="connsiteX1" fmla="*/ 4854073 w 5375716"/>
                  <a:gd name="connsiteY1" fmla="*/ 6819 h 5936568"/>
                  <a:gd name="connsiteX2" fmla="*/ 4801433 w 5375716"/>
                  <a:gd name="connsiteY2" fmla="*/ 25443 h 5936568"/>
                  <a:gd name="connsiteX3" fmla="*/ 4749497 w 5375716"/>
                  <a:gd name="connsiteY3" fmla="*/ 55080 h 5936568"/>
                  <a:gd name="connsiteX4" fmla="*/ 4697969 w 5375716"/>
                  <a:gd name="connsiteY4" fmla="*/ 94940 h 5936568"/>
                  <a:gd name="connsiteX5" fmla="*/ 4646555 w 5375716"/>
                  <a:gd name="connsiteY5" fmla="*/ 144231 h 5936568"/>
                  <a:gd name="connsiteX6" fmla="*/ 4594961 w 5375716"/>
                  <a:gd name="connsiteY6" fmla="*/ 202164 h 5936568"/>
                  <a:gd name="connsiteX7" fmla="*/ 4569004 w 5375716"/>
                  <a:gd name="connsiteY7" fmla="*/ 234124 h 5936568"/>
                  <a:gd name="connsiteX8" fmla="*/ 4542891 w 5375716"/>
                  <a:gd name="connsiteY8" fmla="*/ 267948 h 5936568"/>
                  <a:gd name="connsiteX9" fmla="*/ 4516586 w 5375716"/>
                  <a:gd name="connsiteY9" fmla="*/ 303537 h 5936568"/>
                  <a:gd name="connsiteX10" fmla="*/ 4490052 w 5375716"/>
                  <a:gd name="connsiteY10" fmla="*/ 340792 h 5936568"/>
                  <a:gd name="connsiteX11" fmla="*/ 4463251 w 5375716"/>
                  <a:gd name="connsiteY11" fmla="*/ 379615 h 5936568"/>
                  <a:gd name="connsiteX12" fmla="*/ 4436147 w 5375716"/>
                  <a:gd name="connsiteY12" fmla="*/ 419906 h 5936568"/>
                  <a:gd name="connsiteX13" fmla="*/ 4408704 w 5375716"/>
                  <a:gd name="connsiteY13" fmla="*/ 461567 h 5936568"/>
                  <a:gd name="connsiteX14" fmla="*/ 4380883 w 5375716"/>
                  <a:gd name="connsiteY14" fmla="*/ 504498 h 5936568"/>
                  <a:gd name="connsiteX15" fmla="*/ 4352649 w 5375716"/>
                  <a:gd name="connsiteY15" fmla="*/ 548602 h 5936568"/>
                  <a:gd name="connsiteX16" fmla="*/ 4234842 w 5375716"/>
                  <a:gd name="connsiteY16" fmla="*/ 734762 h 5936568"/>
                  <a:gd name="connsiteX17" fmla="*/ 4172500 w 5375716"/>
                  <a:gd name="connsiteY17" fmla="*/ 832305 h 5936568"/>
                  <a:gd name="connsiteX18" fmla="*/ 4140340 w 5375716"/>
                  <a:gd name="connsiteY18" fmla="*/ 881847 h 5936568"/>
                  <a:gd name="connsiteX19" fmla="*/ 4107471 w 5375716"/>
                  <a:gd name="connsiteY19" fmla="*/ 931770 h 5936568"/>
                  <a:gd name="connsiteX20" fmla="*/ 4073858 w 5375716"/>
                  <a:gd name="connsiteY20" fmla="*/ 981975 h 5936568"/>
                  <a:gd name="connsiteX21" fmla="*/ 4039463 w 5375716"/>
                  <a:gd name="connsiteY21" fmla="*/ 1032365 h 5936568"/>
                  <a:gd name="connsiteX22" fmla="*/ 3999528 w 5375716"/>
                  <a:gd name="connsiteY22" fmla="*/ 1085431 h 5936568"/>
                  <a:gd name="connsiteX23" fmla="*/ 3949861 w 5375716"/>
                  <a:gd name="connsiteY23" fmla="*/ 1143534 h 5936568"/>
                  <a:gd name="connsiteX24" fmla="*/ 3921692 w 5375716"/>
                  <a:gd name="connsiteY24" fmla="*/ 1174319 h 5936568"/>
                  <a:gd name="connsiteX25" fmla="*/ 3891467 w 5375716"/>
                  <a:gd name="connsiteY25" fmla="*/ 1206177 h 5936568"/>
                  <a:gd name="connsiteX26" fmla="*/ 3859311 w 5375716"/>
                  <a:gd name="connsiteY26" fmla="*/ 1239046 h 5936568"/>
                  <a:gd name="connsiteX27" fmla="*/ 3825350 w 5375716"/>
                  <a:gd name="connsiteY27" fmla="*/ 1272863 h 5936568"/>
                  <a:gd name="connsiteX28" fmla="*/ 3789710 w 5375716"/>
                  <a:gd name="connsiteY28" fmla="*/ 1307568 h 5936568"/>
                  <a:gd name="connsiteX29" fmla="*/ 3752516 w 5375716"/>
                  <a:gd name="connsiteY29" fmla="*/ 1343098 h 5936568"/>
                  <a:gd name="connsiteX30" fmla="*/ 3713893 w 5375716"/>
                  <a:gd name="connsiteY30" fmla="*/ 1379390 h 5936568"/>
                  <a:gd name="connsiteX31" fmla="*/ 3673967 w 5375716"/>
                  <a:gd name="connsiteY31" fmla="*/ 1416383 h 5936568"/>
                  <a:gd name="connsiteX32" fmla="*/ 3632865 w 5375716"/>
                  <a:gd name="connsiteY32" fmla="*/ 1454015 h 5936568"/>
                  <a:gd name="connsiteX33" fmla="*/ 3547630 w 5375716"/>
                  <a:gd name="connsiteY33" fmla="*/ 1530947 h 5936568"/>
                  <a:gd name="connsiteX34" fmla="*/ 3459193 w 5375716"/>
                  <a:gd name="connsiteY34" fmla="*/ 1609689 h 5936568"/>
                  <a:gd name="connsiteX35" fmla="*/ 3230685 w 5375716"/>
                  <a:gd name="connsiteY35" fmla="*/ 1811210 h 5936568"/>
                  <a:gd name="connsiteX36" fmla="*/ 3093518 w 5375716"/>
                  <a:gd name="connsiteY36" fmla="*/ 1932840 h 5936568"/>
                  <a:gd name="connsiteX37" fmla="*/ 3004140 w 5375716"/>
                  <a:gd name="connsiteY37" fmla="*/ 2013192 h 5936568"/>
                  <a:gd name="connsiteX38" fmla="*/ 2960448 w 5375716"/>
                  <a:gd name="connsiteY38" fmla="*/ 2052961 h 5936568"/>
                  <a:gd name="connsiteX39" fmla="*/ 2917588 w 5375716"/>
                  <a:gd name="connsiteY39" fmla="*/ 2092377 h 5936568"/>
                  <a:gd name="connsiteX40" fmla="*/ 2875685 w 5375716"/>
                  <a:gd name="connsiteY40" fmla="*/ 2131376 h 5936568"/>
                  <a:gd name="connsiteX41" fmla="*/ 2834866 w 5375716"/>
                  <a:gd name="connsiteY41" fmla="*/ 2169898 h 5936568"/>
                  <a:gd name="connsiteX42" fmla="*/ 2795255 w 5375716"/>
                  <a:gd name="connsiteY42" fmla="*/ 2207880 h 5936568"/>
                  <a:gd name="connsiteX43" fmla="*/ 2756979 w 5375716"/>
                  <a:gd name="connsiteY43" fmla="*/ 2245260 h 5936568"/>
                  <a:gd name="connsiteX44" fmla="*/ 2720162 w 5375716"/>
                  <a:gd name="connsiteY44" fmla="*/ 2281976 h 5936568"/>
                  <a:gd name="connsiteX45" fmla="*/ 2684931 w 5375716"/>
                  <a:gd name="connsiteY45" fmla="*/ 2317966 h 5936568"/>
                  <a:gd name="connsiteX46" fmla="*/ 2651411 w 5375716"/>
                  <a:gd name="connsiteY46" fmla="*/ 2353168 h 5936568"/>
                  <a:gd name="connsiteX47" fmla="*/ 2619727 w 5375716"/>
                  <a:gd name="connsiteY47" fmla="*/ 2387520 h 5936568"/>
                  <a:gd name="connsiteX48" fmla="*/ 2590006 w 5375716"/>
                  <a:gd name="connsiteY48" fmla="*/ 2420960 h 5936568"/>
                  <a:gd name="connsiteX49" fmla="*/ 2562372 w 5375716"/>
                  <a:gd name="connsiteY49" fmla="*/ 2453425 h 5936568"/>
                  <a:gd name="connsiteX50" fmla="*/ 2536951 w 5375716"/>
                  <a:gd name="connsiteY50" fmla="*/ 2484855 h 5936568"/>
                  <a:gd name="connsiteX51" fmla="*/ 2513870 w 5375716"/>
                  <a:gd name="connsiteY51" fmla="*/ 2515186 h 5936568"/>
                  <a:gd name="connsiteX52" fmla="*/ 2475226 w 5375716"/>
                  <a:gd name="connsiteY52" fmla="*/ 2572307 h 5936568"/>
                  <a:gd name="connsiteX53" fmla="*/ 2447444 w 5375716"/>
                  <a:gd name="connsiteY53" fmla="*/ 2624290 h 5936568"/>
                  <a:gd name="connsiteX54" fmla="*/ 2431529 w 5375716"/>
                  <a:gd name="connsiteY54" fmla="*/ 2670639 h 5936568"/>
                  <a:gd name="connsiteX55" fmla="*/ 2193582 w 5375716"/>
                  <a:gd name="connsiteY55" fmla="*/ 3726454 h 5936568"/>
                  <a:gd name="connsiteX56" fmla="*/ 2189366 w 5375716"/>
                  <a:gd name="connsiteY56" fmla="*/ 3741074 h 5936568"/>
                  <a:gd name="connsiteX57" fmla="*/ 2163528 w 5375716"/>
                  <a:gd name="connsiteY57" fmla="*/ 3794371 h 5936568"/>
                  <a:gd name="connsiteX58" fmla="*/ 2135921 w 5375716"/>
                  <a:gd name="connsiteY58" fmla="*/ 3837299 h 5936568"/>
                  <a:gd name="connsiteX59" fmla="*/ 2100575 w 5375716"/>
                  <a:gd name="connsiteY59" fmla="*/ 3885708 h 5936568"/>
                  <a:gd name="connsiteX60" fmla="*/ 2057978 w 5375716"/>
                  <a:gd name="connsiteY60" fmla="*/ 3939226 h 5936568"/>
                  <a:gd name="connsiteX61" fmla="*/ 2008616 w 5375716"/>
                  <a:gd name="connsiteY61" fmla="*/ 3997479 h 5936568"/>
                  <a:gd name="connsiteX62" fmla="*/ 1981551 w 5375716"/>
                  <a:gd name="connsiteY62" fmla="*/ 4028265 h 5936568"/>
                  <a:gd name="connsiteX63" fmla="*/ 1952977 w 5375716"/>
                  <a:gd name="connsiteY63" fmla="*/ 4060094 h 5936568"/>
                  <a:gd name="connsiteX64" fmla="*/ 1922955 w 5375716"/>
                  <a:gd name="connsiteY64" fmla="*/ 4092921 h 5936568"/>
                  <a:gd name="connsiteX65" fmla="*/ 1891546 w 5375716"/>
                  <a:gd name="connsiteY65" fmla="*/ 4126699 h 5936568"/>
                  <a:gd name="connsiteX66" fmla="*/ 1858811 w 5375716"/>
                  <a:gd name="connsiteY66" fmla="*/ 4161381 h 5936568"/>
                  <a:gd name="connsiteX67" fmla="*/ 1824811 w 5375716"/>
                  <a:gd name="connsiteY67" fmla="*/ 4196920 h 5936568"/>
                  <a:gd name="connsiteX68" fmla="*/ 1789607 w 5375716"/>
                  <a:gd name="connsiteY68" fmla="*/ 4233271 h 5936568"/>
                  <a:gd name="connsiteX69" fmla="*/ 0 w 5375716"/>
                  <a:gd name="connsiteY69" fmla="*/ 5901570 h 5936568"/>
                  <a:gd name="connsiteX70" fmla="*/ 24444 w 5375716"/>
                  <a:gd name="connsiteY70" fmla="*/ 5936569 h 5936568"/>
                  <a:gd name="connsiteX71" fmla="*/ 3194265 w 5375716"/>
                  <a:gd name="connsiteY71" fmla="*/ 4554545 h 5936568"/>
                  <a:gd name="connsiteX72" fmla="*/ 3197110 w 5375716"/>
                  <a:gd name="connsiteY72" fmla="*/ 4552805 h 5936568"/>
                  <a:gd name="connsiteX73" fmla="*/ 3389232 w 5375716"/>
                  <a:gd name="connsiteY73" fmla="*/ 4451677 h 5936568"/>
                  <a:gd name="connsiteX74" fmla="*/ 3562294 w 5375716"/>
                  <a:gd name="connsiteY74" fmla="*/ 4338567 h 5936568"/>
                  <a:gd name="connsiteX75" fmla="*/ 3821169 w 5375716"/>
                  <a:gd name="connsiteY75" fmla="*/ 4138529 h 5936568"/>
                  <a:gd name="connsiteX76" fmla="*/ 4165886 w 5375716"/>
                  <a:gd name="connsiteY76" fmla="*/ 3693882 h 5936568"/>
                  <a:gd name="connsiteX77" fmla="*/ 4549216 w 5375716"/>
                  <a:gd name="connsiteY77" fmla="*/ 3237466 h 5936568"/>
                  <a:gd name="connsiteX78" fmla="*/ 4562573 w 5375716"/>
                  <a:gd name="connsiteY78" fmla="*/ 3209403 h 5936568"/>
                  <a:gd name="connsiteX79" fmla="*/ 4583563 w 5375716"/>
                  <a:gd name="connsiteY79" fmla="*/ 3175121 h 5936568"/>
                  <a:gd name="connsiteX80" fmla="*/ 4610881 w 5375716"/>
                  <a:gd name="connsiteY80" fmla="*/ 3135771 h 5936568"/>
                  <a:gd name="connsiteX81" fmla="*/ 4643222 w 5375716"/>
                  <a:gd name="connsiteY81" fmla="*/ 3092503 h 5936568"/>
                  <a:gd name="connsiteX82" fmla="*/ 4679280 w 5375716"/>
                  <a:gd name="connsiteY82" fmla="*/ 3046467 h 5936568"/>
                  <a:gd name="connsiteX83" fmla="*/ 4717750 w 5375716"/>
                  <a:gd name="connsiteY83" fmla="*/ 2998813 h 5936568"/>
                  <a:gd name="connsiteX84" fmla="*/ 4757328 w 5375716"/>
                  <a:gd name="connsiteY84" fmla="*/ 2950692 h 5936568"/>
                  <a:gd name="connsiteX85" fmla="*/ 4834585 w 5375716"/>
                  <a:gd name="connsiteY85" fmla="*/ 2857647 h 5936568"/>
                  <a:gd name="connsiteX86" fmla="*/ 4866386 w 5375716"/>
                  <a:gd name="connsiteY86" fmla="*/ 2818114 h 5936568"/>
                  <a:gd name="connsiteX87" fmla="*/ 4895667 w 5375716"/>
                  <a:gd name="connsiteY87" fmla="*/ 2778926 h 5936568"/>
                  <a:gd name="connsiteX88" fmla="*/ 4922081 w 5375716"/>
                  <a:gd name="connsiteY88" fmla="*/ 2739443 h 5936568"/>
                  <a:gd name="connsiteX89" fmla="*/ 4945279 w 5375716"/>
                  <a:gd name="connsiteY89" fmla="*/ 2699029 h 5936568"/>
                  <a:gd name="connsiteX90" fmla="*/ 4964914 w 5375716"/>
                  <a:gd name="connsiteY90" fmla="*/ 2657044 h 5936568"/>
                  <a:gd name="connsiteX91" fmla="*/ 4980636 w 5375716"/>
                  <a:gd name="connsiteY91" fmla="*/ 2612851 h 5936568"/>
                  <a:gd name="connsiteX92" fmla="*/ 4992099 w 5375716"/>
                  <a:gd name="connsiteY92" fmla="*/ 2565812 h 5936568"/>
                  <a:gd name="connsiteX93" fmla="*/ 4998954 w 5375716"/>
                  <a:gd name="connsiteY93" fmla="*/ 2515288 h 5936568"/>
                  <a:gd name="connsiteX94" fmla="*/ 5000854 w 5375716"/>
                  <a:gd name="connsiteY94" fmla="*/ 2460641 h 5936568"/>
                  <a:gd name="connsiteX95" fmla="*/ 4997450 w 5375716"/>
                  <a:gd name="connsiteY95" fmla="*/ 2401234 h 5936568"/>
                  <a:gd name="connsiteX96" fmla="*/ 4993757 w 5375716"/>
                  <a:gd name="connsiteY96" fmla="*/ 2349134 h 5936568"/>
                  <a:gd name="connsiteX97" fmla="*/ 4994000 w 5375716"/>
                  <a:gd name="connsiteY97" fmla="*/ 2304509 h 5936568"/>
                  <a:gd name="connsiteX98" fmla="*/ 4998492 w 5375716"/>
                  <a:gd name="connsiteY98" fmla="*/ 2265741 h 5936568"/>
                  <a:gd name="connsiteX99" fmla="*/ 5021473 w 5375716"/>
                  <a:gd name="connsiteY99" fmla="*/ 2199293 h 5936568"/>
                  <a:gd name="connsiteX100" fmla="*/ 5065206 w 5375716"/>
                  <a:gd name="connsiteY100" fmla="*/ 2136835 h 5936568"/>
                  <a:gd name="connsiteX101" fmla="*/ 5095637 w 5375716"/>
                  <a:gd name="connsiteY101" fmla="*/ 2103053 h 5936568"/>
                  <a:gd name="connsiteX102" fmla="*/ 5132195 w 5375716"/>
                  <a:gd name="connsiteY102" fmla="*/ 2065410 h 5936568"/>
                  <a:gd name="connsiteX103" fmla="*/ 5224945 w 5375716"/>
                  <a:gd name="connsiteY103" fmla="*/ 1972063 h 5936568"/>
                  <a:gd name="connsiteX104" fmla="*/ 5257279 w 5375716"/>
                  <a:gd name="connsiteY104" fmla="*/ 1935449 h 5936568"/>
                  <a:gd name="connsiteX105" fmla="*/ 5285432 w 5375716"/>
                  <a:gd name="connsiteY105" fmla="*/ 1896218 h 5936568"/>
                  <a:gd name="connsiteX106" fmla="*/ 5309528 w 5375716"/>
                  <a:gd name="connsiteY106" fmla="*/ 1854725 h 5936568"/>
                  <a:gd name="connsiteX107" fmla="*/ 5329688 w 5375716"/>
                  <a:gd name="connsiteY107" fmla="*/ 1811321 h 5936568"/>
                  <a:gd name="connsiteX108" fmla="*/ 5346033 w 5375716"/>
                  <a:gd name="connsiteY108" fmla="*/ 1766359 h 5936568"/>
                  <a:gd name="connsiteX109" fmla="*/ 5358687 w 5375716"/>
                  <a:gd name="connsiteY109" fmla="*/ 1720193 h 5936568"/>
                  <a:gd name="connsiteX110" fmla="*/ 5367771 w 5375716"/>
                  <a:gd name="connsiteY110" fmla="*/ 1673174 h 5936568"/>
                  <a:gd name="connsiteX111" fmla="*/ 5373407 w 5375716"/>
                  <a:gd name="connsiteY111" fmla="*/ 1625657 h 5936568"/>
                  <a:gd name="connsiteX112" fmla="*/ 5375717 w 5375716"/>
                  <a:gd name="connsiteY112" fmla="*/ 1577994 h 5936568"/>
                  <a:gd name="connsiteX113" fmla="*/ 5374823 w 5375716"/>
                  <a:gd name="connsiteY113" fmla="*/ 1530537 h 5936568"/>
                  <a:gd name="connsiteX114" fmla="*/ 5370848 w 5375716"/>
                  <a:gd name="connsiteY114" fmla="*/ 1483639 h 5936568"/>
                  <a:gd name="connsiteX115" fmla="*/ 5363913 w 5375716"/>
                  <a:gd name="connsiteY115" fmla="*/ 1437654 h 5936568"/>
                  <a:gd name="connsiteX116" fmla="*/ 5354141 w 5375716"/>
                  <a:gd name="connsiteY116" fmla="*/ 1392934 h 5936568"/>
                  <a:gd name="connsiteX117" fmla="*/ 5341653 w 5375716"/>
                  <a:gd name="connsiteY117" fmla="*/ 1349832 h 5936568"/>
                  <a:gd name="connsiteX118" fmla="*/ 5326572 w 5375716"/>
                  <a:gd name="connsiteY118" fmla="*/ 1308700 h 5936568"/>
                  <a:gd name="connsiteX119" fmla="*/ 5309019 w 5375716"/>
                  <a:gd name="connsiteY119" fmla="*/ 1269893 h 5936568"/>
                  <a:gd name="connsiteX120" fmla="*/ 5289118 w 5375716"/>
                  <a:gd name="connsiteY120" fmla="*/ 1233761 h 5936568"/>
                  <a:gd name="connsiteX121" fmla="*/ 5258744 w 5375716"/>
                  <a:gd name="connsiteY121" fmla="*/ 1183145 h 5936568"/>
                  <a:gd name="connsiteX122" fmla="*/ 5232740 w 5375716"/>
                  <a:gd name="connsiteY122" fmla="*/ 1137436 h 5936568"/>
                  <a:gd name="connsiteX123" fmla="*/ 5211295 w 5375716"/>
                  <a:gd name="connsiteY123" fmla="*/ 1095237 h 5936568"/>
                  <a:gd name="connsiteX124" fmla="*/ 5194600 w 5375716"/>
                  <a:gd name="connsiteY124" fmla="*/ 1055145 h 5936568"/>
                  <a:gd name="connsiteX125" fmla="*/ 5182844 w 5375716"/>
                  <a:gd name="connsiteY125" fmla="*/ 1015763 h 5936568"/>
                  <a:gd name="connsiteX126" fmla="*/ 5176216 w 5375716"/>
                  <a:gd name="connsiteY126" fmla="*/ 975689 h 5936568"/>
                  <a:gd name="connsiteX127" fmla="*/ 5174907 w 5375716"/>
                  <a:gd name="connsiteY127" fmla="*/ 933524 h 5936568"/>
                  <a:gd name="connsiteX128" fmla="*/ 5179106 w 5375716"/>
                  <a:gd name="connsiteY128" fmla="*/ 887869 h 5936568"/>
                  <a:gd name="connsiteX129" fmla="*/ 5189002 w 5375716"/>
                  <a:gd name="connsiteY129" fmla="*/ 837322 h 5936568"/>
                  <a:gd name="connsiteX130" fmla="*/ 5204786 w 5375716"/>
                  <a:gd name="connsiteY130" fmla="*/ 780485 h 5936568"/>
                  <a:gd name="connsiteX131" fmla="*/ 5226646 w 5375716"/>
                  <a:gd name="connsiteY131" fmla="*/ 715957 h 5936568"/>
                  <a:gd name="connsiteX132" fmla="*/ 5243528 w 5375716"/>
                  <a:gd name="connsiteY132" fmla="*/ 661914 h 5936568"/>
                  <a:gd name="connsiteX133" fmla="*/ 5255215 w 5375716"/>
                  <a:gd name="connsiteY133" fmla="*/ 608052 h 5936568"/>
                  <a:gd name="connsiteX134" fmla="*/ 5262029 w 5375716"/>
                  <a:gd name="connsiteY134" fmla="*/ 554657 h 5936568"/>
                  <a:gd name="connsiteX135" fmla="*/ 5264294 w 5375716"/>
                  <a:gd name="connsiteY135" fmla="*/ 502018 h 5936568"/>
                  <a:gd name="connsiteX136" fmla="*/ 5262330 w 5375716"/>
                  <a:gd name="connsiteY136" fmla="*/ 450423 h 5936568"/>
                  <a:gd name="connsiteX137" fmla="*/ 5256461 w 5375716"/>
                  <a:gd name="connsiteY137" fmla="*/ 400158 h 5936568"/>
                  <a:gd name="connsiteX138" fmla="*/ 5247008 w 5375716"/>
                  <a:gd name="connsiteY138" fmla="*/ 351513 h 5936568"/>
                  <a:gd name="connsiteX139" fmla="*/ 5234293 w 5375716"/>
                  <a:gd name="connsiteY139" fmla="*/ 304774 h 5936568"/>
                  <a:gd name="connsiteX140" fmla="*/ 5218639 w 5375716"/>
                  <a:gd name="connsiteY140" fmla="*/ 260230 h 5936568"/>
                  <a:gd name="connsiteX141" fmla="*/ 5200369 w 5375716"/>
                  <a:gd name="connsiteY141" fmla="*/ 218168 h 5936568"/>
                  <a:gd name="connsiteX142" fmla="*/ 5179803 w 5375716"/>
                  <a:gd name="connsiteY142" fmla="*/ 178877 h 5936568"/>
                  <a:gd name="connsiteX143" fmla="*/ 5157265 w 5375716"/>
                  <a:gd name="connsiteY143" fmla="*/ 142643 h 5936568"/>
                  <a:gd name="connsiteX144" fmla="*/ 5133076 w 5375716"/>
                  <a:gd name="connsiteY144" fmla="*/ 109755 h 5936568"/>
                  <a:gd name="connsiteX145" fmla="*/ 5107559 w 5375716"/>
                  <a:gd name="connsiteY145" fmla="*/ 80500 h 5936568"/>
                  <a:gd name="connsiteX146" fmla="*/ 5048107 w 5375716"/>
                  <a:gd name="connsiteY146" fmla="*/ 39780 h 5936568"/>
                  <a:gd name="connsiteX147" fmla="*/ 4990684 w 5375716"/>
                  <a:gd name="connsiteY147" fmla="*/ 13631 h 5936568"/>
                  <a:gd name="connsiteX148" fmla="*/ 4934996 w 5375716"/>
                  <a:gd name="connsiteY148" fmla="*/ 1263 h 5936568"/>
                  <a:gd name="connsiteX149" fmla="*/ 4907711 w 5375716"/>
                  <a:gd name="connsiteY149" fmla="*/ 0 h 5936568"/>
                  <a:gd name="connsiteX0" fmla="*/ 4907711 w 5375716"/>
                  <a:gd name="connsiteY0" fmla="*/ 0 h 5901569"/>
                  <a:gd name="connsiteX1" fmla="*/ 4854073 w 5375716"/>
                  <a:gd name="connsiteY1" fmla="*/ 6819 h 5901569"/>
                  <a:gd name="connsiteX2" fmla="*/ 4801433 w 5375716"/>
                  <a:gd name="connsiteY2" fmla="*/ 25443 h 5901569"/>
                  <a:gd name="connsiteX3" fmla="*/ 4749497 w 5375716"/>
                  <a:gd name="connsiteY3" fmla="*/ 55080 h 5901569"/>
                  <a:gd name="connsiteX4" fmla="*/ 4697969 w 5375716"/>
                  <a:gd name="connsiteY4" fmla="*/ 94940 h 5901569"/>
                  <a:gd name="connsiteX5" fmla="*/ 4646555 w 5375716"/>
                  <a:gd name="connsiteY5" fmla="*/ 144231 h 5901569"/>
                  <a:gd name="connsiteX6" fmla="*/ 4594961 w 5375716"/>
                  <a:gd name="connsiteY6" fmla="*/ 202164 h 5901569"/>
                  <a:gd name="connsiteX7" fmla="*/ 4569004 w 5375716"/>
                  <a:gd name="connsiteY7" fmla="*/ 234124 h 5901569"/>
                  <a:gd name="connsiteX8" fmla="*/ 4542891 w 5375716"/>
                  <a:gd name="connsiteY8" fmla="*/ 267948 h 5901569"/>
                  <a:gd name="connsiteX9" fmla="*/ 4516586 w 5375716"/>
                  <a:gd name="connsiteY9" fmla="*/ 303537 h 5901569"/>
                  <a:gd name="connsiteX10" fmla="*/ 4490052 w 5375716"/>
                  <a:gd name="connsiteY10" fmla="*/ 340792 h 5901569"/>
                  <a:gd name="connsiteX11" fmla="*/ 4463251 w 5375716"/>
                  <a:gd name="connsiteY11" fmla="*/ 379615 h 5901569"/>
                  <a:gd name="connsiteX12" fmla="*/ 4436147 w 5375716"/>
                  <a:gd name="connsiteY12" fmla="*/ 419906 h 5901569"/>
                  <a:gd name="connsiteX13" fmla="*/ 4408704 w 5375716"/>
                  <a:gd name="connsiteY13" fmla="*/ 461567 h 5901569"/>
                  <a:gd name="connsiteX14" fmla="*/ 4380883 w 5375716"/>
                  <a:gd name="connsiteY14" fmla="*/ 504498 h 5901569"/>
                  <a:gd name="connsiteX15" fmla="*/ 4352649 w 5375716"/>
                  <a:gd name="connsiteY15" fmla="*/ 548602 h 5901569"/>
                  <a:gd name="connsiteX16" fmla="*/ 4234842 w 5375716"/>
                  <a:gd name="connsiteY16" fmla="*/ 734762 h 5901569"/>
                  <a:gd name="connsiteX17" fmla="*/ 4172500 w 5375716"/>
                  <a:gd name="connsiteY17" fmla="*/ 832305 h 5901569"/>
                  <a:gd name="connsiteX18" fmla="*/ 4140340 w 5375716"/>
                  <a:gd name="connsiteY18" fmla="*/ 881847 h 5901569"/>
                  <a:gd name="connsiteX19" fmla="*/ 4107471 w 5375716"/>
                  <a:gd name="connsiteY19" fmla="*/ 931770 h 5901569"/>
                  <a:gd name="connsiteX20" fmla="*/ 4073858 w 5375716"/>
                  <a:gd name="connsiteY20" fmla="*/ 981975 h 5901569"/>
                  <a:gd name="connsiteX21" fmla="*/ 4039463 w 5375716"/>
                  <a:gd name="connsiteY21" fmla="*/ 1032365 h 5901569"/>
                  <a:gd name="connsiteX22" fmla="*/ 3999528 w 5375716"/>
                  <a:gd name="connsiteY22" fmla="*/ 1085431 h 5901569"/>
                  <a:gd name="connsiteX23" fmla="*/ 3949861 w 5375716"/>
                  <a:gd name="connsiteY23" fmla="*/ 1143534 h 5901569"/>
                  <a:gd name="connsiteX24" fmla="*/ 3921692 w 5375716"/>
                  <a:gd name="connsiteY24" fmla="*/ 1174319 h 5901569"/>
                  <a:gd name="connsiteX25" fmla="*/ 3891467 w 5375716"/>
                  <a:gd name="connsiteY25" fmla="*/ 1206177 h 5901569"/>
                  <a:gd name="connsiteX26" fmla="*/ 3859311 w 5375716"/>
                  <a:gd name="connsiteY26" fmla="*/ 1239046 h 5901569"/>
                  <a:gd name="connsiteX27" fmla="*/ 3825350 w 5375716"/>
                  <a:gd name="connsiteY27" fmla="*/ 1272863 h 5901569"/>
                  <a:gd name="connsiteX28" fmla="*/ 3789710 w 5375716"/>
                  <a:gd name="connsiteY28" fmla="*/ 1307568 h 5901569"/>
                  <a:gd name="connsiteX29" fmla="*/ 3752516 w 5375716"/>
                  <a:gd name="connsiteY29" fmla="*/ 1343098 h 5901569"/>
                  <a:gd name="connsiteX30" fmla="*/ 3713893 w 5375716"/>
                  <a:gd name="connsiteY30" fmla="*/ 1379390 h 5901569"/>
                  <a:gd name="connsiteX31" fmla="*/ 3673967 w 5375716"/>
                  <a:gd name="connsiteY31" fmla="*/ 1416383 h 5901569"/>
                  <a:gd name="connsiteX32" fmla="*/ 3632865 w 5375716"/>
                  <a:gd name="connsiteY32" fmla="*/ 1454015 h 5901569"/>
                  <a:gd name="connsiteX33" fmla="*/ 3547630 w 5375716"/>
                  <a:gd name="connsiteY33" fmla="*/ 1530947 h 5901569"/>
                  <a:gd name="connsiteX34" fmla="*/ 3459193 w 5375716"/>
                  <a:gd name="connsiteY34" fmla="*/ 1609689 h 5901569"/>
                  <a:gd name="connsiteX35" fmla="*/ 3230685 w 5375716"/>
                  <a:gd name="connsiteY35" fmla="*/ 1811210 h 5901569"/>
                  <a:gd name="connsiteX36" fmla="*/ 3093518 w 5375716"/>
                  <a:gd name="connsiteY36" fmla="*/ 1932840 h 5901569"/>
                  <a:gd name="connsiteX37" fmla="*/ 3004140 w 5375716"/>
                  <a:gd name="connsiteY37" fmla="*/ 2013192 h 5901569"/>
                  <a:gd name="connsiteX38" fmla="*/ 2960448 w 5375716"/>
                  <a:gd name="connsiteY38" fmla="*/ 2052961 h 5901569"/>
                  <a:gd name="connsiteX39" fmla="*/ 2917588 w 5375716"/>
                  <a:gd name="connsiteY39" fmla="*/ 2092377 h 5901569"/>
                  <a:gd name="connsiteX40" fmla="*/ 2875685 w 5375716"/>
                  <a:gd name="connsiteY40" fmla="*/ 2131376 h 5901569"/>
                  <a:gd name="connsiteX41" fmla="*/ 2834866 w 5375716"/>
                  <a:gd name="connsiteY41" fmla="*/ 2169898 h 5901569"/>
                  <a:gd name="connsiteX42" fmla="*/ 2795255 w 5375716"/>
                  <a:gd name="connsiteY42" fmla="*/ 2207880 h 5901569"/>
                  <a:gd name="connsiteX43" fmla="*/ 2756979 w 5375716"/>
                  <a:gd name="connsiteY43" fmla="*/ 2245260 h 5901569"/>
                  <a:gd name="connsiteX44" fmla="*/ 2720162 w 5375716"/>
                  <a:gd name="connsiteY44" fmla="*/ 2281976 h 5901569"/>
                  <a:gd name="connsiteX45" fmla="*/ 2684931 w 5375716"/>
                  <a:gd name="connsiteY45" fmla="*/ 2317966 h 5901569"/>
                  <a:gd name="connsiteX46" fmla="*/ 2651411 w 5375716"/>
                  <a:gd name="connsiteY46" fmla="*/ 2353168 h 5901569"/>
                  <a:gd name="connsiteX47" fmla="*/ 2619727 w 5375716"/>
                  <a:gd name="connsiteY47" fmla="*/ 2387520 h 5901569"/>
                  <a:gd name="connsiteX48" fmla="*/ 2590006 w 5375716"/>
                  <a:gd name="connsiteY48" fmla="*/ 2420960 h 5901569"/>
                  <a:gd name="connsiteX49" fmla="*/ 2562372 w 5375716"/>
                  <a:gd name="connsiteY49" fmla="*/ 2453425 h 5901569"/>
                  <a:gd name="connsiteX50" fmla="*/ 2536951 w 5375716"/>
                  <a:gd name="connsiteY50" fmla="*/ 2484855 h 5901569"/>
                  <a:gd name="connsiteX51" fmla="*/ 2513870 w 5375716"/>
                  <a:gd name="connsiteY51" fmla="*/ 2515186 h 5901569"/>
                  <a:gd name="connsiteX52" fmla="*/ 2475226 w 5375716"/>
                  <a:gd name="connsiteY52" fmla="*/ 2572307 h 5901569"/>
                  <a:gd name="connsiteX53" fmla="*/ 2447444 w 5375716"/>
                  <a:gd name="connsiteY53" fmla="*/ 2624290 h 5901569"/>
                  <a:gd name="connsiteX54" fmla="*/ 2431529 w 5375716"/>
                  <a:gd name="connsiteY54" fmla="*/ 2670639 h 5901569"/>
                  <a:gd name="connsiteX55" fmla="*/ 2193582 w 5375716"/>
                  <a:gd name="connsiteY55" fmla="*/ 3726454 h 5901569"/>
                  <a:gd name="connsiteX56" fmla="*/ 2189366 w 5375716"/>
                  <a:gd name="connsiteY56" fmla="*/ 3741074 h 5901569"/>
                  <a:gd name="connsiteX57" fmla="*/ 2163528 w 5375716"/>
                  <a:gd name="connsiteY57" fmla="*/ 3794371 h 5901569"/>
                  <a:gd name="connsiteX58" fmla="*/ 2135921 w 5375716"/>
                  <a:gd name="connsiteY58" fmla="*/ 3837299 h 5901569"/>
                  <a:gd name="connsiteX59" fmla="*/ 2100575 w 5375716"/>
                  <a:gd name="connsiteY59" fmla="*/ 3885708 h 5901569"/>
                  <a:gd name="connsiteX60" fmla="*/ 2057978 w 5375716"/>
                  <a:gd name="connsiteY60" fmla="*/ 3939226 h 5901569"/>
                  <a:gd name="connsiteX61" fmla="*/ 2008616 w 5375716"/>
                  <a:gd name="connsiteY61" fmla="*/ 3997479 h 5901569"/>
                  <a:gd name="connsiteX62" fmla="*/ 1981551 w 5375716"/>
                  <a:gd name="connsiteY62" fmla="*/ 4028265 h 5901569"/>
                  <a:gd name="connsiteX63" fmla="*/ 1952977 w 5375716"/>
                  <a:gd name="connsiteY63" fmla="*/ 4060094 h 5901569"/>
                  <a:gd name="connsiteX64" fmla="*/ 1922955 w 5375716"/>
                  <a:gd name="connsiteY64" fmla="*/ 4092921 h 5901569"/>
                  <a:gd name="connsiteX65" fmla="*/ 1891546 w 5375716"/>
                  <a:gd name="connsiteY65" fmla="*/ 4126699 h 5901569"/>
                  <a:gd name="connsiteX66" fmla="*/ 1858811 w 5375716"/>
                  <a:gd name="connsiteY66" fmla="*/ 4161381 h 5901569"/>
                  <a:gd name="connsiteX67" fmla="*/ 1824811 w 5375716"/>
                  <a:gd name="connsiteY67" fmla="*/ 4196920 h 5901569"/>
                  <a:gd name="connsiteX68" fmla="*/ 1789607 w 5375716"/>
                  <a:gd name="connsiteY68" fmla="*/ 4233271 h 5901569"/>
                  <a:gd name="connsiteX69" fmla="*/ 0 w 5375716"/>
                  <a:gd name="connsiteY69" fmla="*/ 5901570 h 5901569"/>
                  <a:gd name="connsiteX70" fmla="*/ 3194265 w 5375716"/>
                  <a:gd name="connsiteY70" fmla="*/ 4554545 h 5901569"/>
                  <a:gd name="connsiteX71" fmla="*/ 3197110 w 5375716"/>
                  <a:gd name="connsiteY71" fmla="*/ 4552805 h 5901569"/>
                  <a:gd name="connsiteX72" fmla="*/ 3389232 w 5375716"/>
                  <a:gd name="connsiteY72" fmla="*/ 4451677 h 5901569"/>
                  <a:gd name="connsiteX73" fmla="*/ 3562294 w 5375716"/>
                  <a:gd name="connsiteY73" fmla="*/ 4338567 h 5901569"/>
                  <a:gd name="connsiteX74" fmla="*/ 3821169 w 5375716"/>
                  <a:gd name="connsiteY74" fmla="*/ 4138529 h 5901569"/>
                  <a:gd name="connsiteX75" fmla="*/ 4165886 w 5375716"/>
                  <a:gd name="connsiteY75" fmla="*/ 3693882 h 5901569"/>
                  <a:gd name="connsiteX76" fmla="*/ 4549216 w 5375716"/>
                  <a:gd name="connsiteY76" fmla="*/ 3237466 h 5901569"/>
                  <a:gd name="connsiteX77" fmla="*/ 4562573 w 5375716"/>
                  <a:gd name="connsiteY77" fmla="*/ 3209403 h 5901569"/>
                  <a:gd name="connsiteX78" fmla="*/ 4583563 w 5375716"/>
                  <a:gd name="connsiteY78" fmla="*/ 3175121 h 5901569"/>
                  <a:gd name="connsiteX79" fmla="*/ 4610881 w 5375716"/>
                  <a:gd name="connsiteY79" fmla="*/ 3135771 h 5901569"/>
                  <a:gd name="connsiteX80" fmla="*/ 4643222 w 5375716"/>
                  <a:gd name="connsiteY80" fmla="*/ 3092503 h 5901569"/>
                  <a:gd name="connsiteX81" fmla="*/ 4679280 w 5375716"/>
                  <a:gd name="connsiteY81" fmla="*/ 3046467 h 5901569"/>
                  <a:gd name="connsiteX82" fmla="*/ 4717750 w 5375716"/>
                  <a:gd name="connsiteY82" fmla="*/ 2998813 h 5901569"/>
                  <a:gd name="connsiteX83" fmla="*/ 4757328 w 5375716"/>
                  <a:gd name="connsiteY83" fmla="*/ 2950692 h 5901569"/>
                  <a:gd name="connsiteX84" fmla="*/ 4834585 w 5375716"/>
                  <a:gd name="connsiteY84" fmla="*/ 2857647 h 5901569"/>
                  <a:gd name="connsiteX85" fmla="*/ 4866386 w 5375716"/>
                  <a:gd name="connsiteY85" fmla="*/ 2818114 h 5901569"/>
                  <a:gd name="connsiteX86" fmla="*/ 4895667 w 5375716"/>
                  <a:gd name="connsiteY86" fmla="*/ 2778926 h 5901569"/>
                  <a:gd name="connsiteX87" fmla="*/ 4922081 w 5375716"/>
                  <a:gd name="connsiteY87" fmla="*/ 2739443 h 5901569"/>
                  <a:gd name="connsiteX88" fmla="*/ 4945279 w 5375716"/>
                  <a:gd name="connsiteY88" fmla="*/ 2699029 h 5901569"/>
                  <a:gd name="connsiteX89" fmla="*/ 4964914 w 5375716"/>
                  <a:gd name="connsiteY89" fmla="*/ 2657044 h 5901569"/>
                  <a:gd name="connsiteX90" fmla="*/ 4980636 w 5375716"/>
                  <a:gd name="connsiteY90" fmla="*/ 2612851 h 5901569"/>
                  <a:gd name="connsiteX91" fmla="*/ 4992099 w 5375716"/>
                  <a:gd name="connsiteY91" fmla="*/ 2565812 h 5901569"/>
                  <a:gd name="connsiteX92" fmla="*/ 4998954 w 5375716"/>
                  <a:gd name="connsiteY92" fmla="*/ 2515288 h 5901569"/>
                  <a:gd name="connsiteX93" fmla="*/ 5000854 w 5375716"/>
                  <a:gd name="connsiteY93" fmla="*/ 2460641 h 5901569"/>
                  <a:gd name="connsiteX94" fmla="*/ 4997450 w 5375716"/>
                  <a:gd name="connsiteY94" fmla="*/ 2401234 h 5901569"/>
                  <a:gd name="connsiteX95" fmla="*/ 4993757 w 5375716"/>
                  <a:gd name="connsiteY95" fmla="*/ 2349134 h 5901569"/>
                  <a:gd name="connsiteX96" fmla="*/ 4994000 w 5375716"/>
                  <a:gd name="connsiteY96" fmla="*/ 2304509 h 5901569"/>
                  <a:gd name="connsiteX97" fmla="*/ 4998492 w 5375716"/>
                  <a:gd name="connsiteY97" fmla="*/ 2265741 h 5901569"/>
                  <a:gd name="connsiteX98" fmla="*/ 5021473 w 5375716"/>
                  <a:gd name="connsiteY98" fmla="*/ 2199293 h 5901569"/>
                  <a:gd name="connsiteX99" fmla="*/ 5065206 w 5375716"/>
                  <a:gd name="connsiteY99" fmla="*/ 2136835 h 5901569"/>
                  <a:gd name="connsiteX100" fmla="*/ 5095637 w 5375716"/>
                  <a:gd name="connsiteY100" fmla="*/ 2103053 h 5901569"/>
                  <a:gd name="connsiteX101" fmla="*/ 5132195 w 5375716"/>
                  <a:gd name="connsiteY101" fmla="*/ 2065410 h 5901569"/>
                  <a:gd name="connsiteX102" fmla="*/ 5224945 w 5375716"/>
                  <a:gd name="connsiteY102" fmla="*/ 1972063 h 5901569"/>
                  <a:gd name="connsiteX103" fmla="*/ 5257279 w 5375716"/>
                  <a:gd name="connsiteY103" fmla="*/ 1935449 h 5901569"/>
                  <a:gd name="connsiteX104" fmla="*/ 5285432 w 5375716"/>
                  <a:gd name="connsiteY104" fmla="*/ 1896218 h 5901569"/>
                  <a:gd name="connsiteX105" fmla="*/ 5309528 w 5375716"/>
                  <a:gd name="connsiteY105" fmla="*/ 1854725 h 5901569"/>
                  <a:gd name="connsiteX106" fmla="*/ 5329688 w 5375716"/>
                  <a:gd name="connsiteY106" fmla="*/ 1811321 h 5901569"/>
                  <a:gd name="connsiteX107" fmla="*/ 5346033 w 5375716"/>
                  <a:gd name="connsiteY107" fmla="*/ 1766359 h 5901569"/>
                  <a:gd name="connsiteX108" fmla="*/ 5358687 w 5375716"/>
                  <a:gd name="connsiteY108" fmla="*/ 1720193 h 5901569"/>
                  <a:gd name="connsiteX109" fmla="*/ 5367771 w 5375716"/>
                  <a:gd name="connsiteY109" fmla="*/ 1673174 h 5901569"/>
                  <a:gd name="connsiteX110" fmla="*/ 5373407 w 5375716"/>
                  <a:gd name="connsiteY110" fmla="*/ 1625657 h 5901569"/>
                  <a:gd name="connsiteX111" fmla="*/ 5375717 w 5375716"/>
                  <a:gd name="connsiteY111" fmla="*/ 1577994 h 5901569"/>
                  <a:gd name="connsiteX112" fmla="*/ 5374823 w 5375716"/>
                  <a:gd name="connsiteY112" fmla="*/ 1530537 h 5901569"/>
                  <a:gd name="connsiteX113" fmla="*/ 5370848 w 5375716"/>
                  <a:gd name="connsiteY113" fmla="*/ 1483639 h 5901569"/>
                  <a:gd name="connsiteX114" fmla="*/ 5363913 w 5375716"/>
                  <a:gd name="connsiteY114" fmla="*/ 1437654 h 5901569"/>
                  <a:gd name="connsiteX115" fmla="*/ 5354141 w 5375716"/>
                  <a:gd name="connsiteY115" fmla="*/ 1392934 h 5901569"/>
                  <a:gd name="connsiteX116" fmla="*/ 5341653 w 5375716"/>
                  <a:gd name="connsiteY116" fmla="*/ 1349832 h 5901569"/>
                  <a:gd name="connsiteX117" fmla="*/ 5326572 w 5375716"/>
                  <a:gd name="connsiteY117" fmla="*/ 1308700 h 5901569"/>
                  <a:gd name="connsiteX118" fmla="*/ 5309019 w 5375716"/>
                  <a:gd name="connsiteY118" fmla="*/ 1269893 h 5901569"/>
                  <a:gd name="connsiteX119" fmla="*/ 5289118 w 5375716"/>
                  <a:gd name="connsiteY119" fmla="*/ 1233761 h 5901569"/>
                  <a:gd name="connsiteX120" fmla="*/ 5258744 w 5375716"/>
                  <a:gd name="connsiteY120" fmla="*/ 1183145 h 5901569"/>
                  <a:gd name="connsiteX121" fmla="*/ 5232740 w 5375716"/>
                  <a:gd name="connsiteY121" fmla="*/ 1137436 h 5901569"/>
                  <a:gd name="connsiteX122" fmla="*/ 5211295 w 5375716"/>
                  <a:gd name="connsiteY122" fmla="*/ 1095237 h 5901569"/>
                  <a:gd name="connsiteX123" fmla="*/ 5194600 w 5375716"/>
                  <a:gd name="connsiteY123" fmla="*/ 1055145 h 5901569"/>
                  <a:gd name="connsiteX124" fmla="*/ 5182844 w 5375716"/>
                  <a:gd name="connsiteY124" fmla="*/ 1015763 h 5901569"/>
                  <a:gd name="connsiteX125" fmla="*/ 5176216 w 5375716"/>
                  <a:gd name="connsiteY125" fmla="*/ 975689 h 5901569"/>
                  <a:gd name="connsiteX126" fmla="*/ 5174907 w 5375716"/>
                  <a:gd name="connsiteY126" fmla="*/ 933524 h 5901569"/>
                  <a:gd name="connsiteX127" fmla="*/ 5179106 w 5375716"/>
                  <a:gd name="connsiteY127" fmla="*/ 887869 h 5901569"/>
                  <a:gd name="connsiteX128" fmla="*/ 5189002 w 5375716"/>
                  <a:gd name="connsiteY128" fmla="*/ 837322 h 5901569"/>
                  <a:gd name="connsiteX129" fmla="*/ 5204786 w 5375716"/>
                  <a:gd name="connsiteY129" fmla="*/ 780485 h 5901569"/>
                  <a:gd name="connsiteX130" fmla="*/ 5226646 w 5375716"/>
                  <a:gd name="connsiteY130" fmla="*/ 715957 h 5901569"/>
                  <a:gd name="connsiteX131" fmla="*/ 5243528 w 5375716"/>
                  <a:gd name="connsiteY131" fmla="*/ 661914 h 5901569"/>
                  <a:gd name="connsiteX132" fmla="*/ 5255215 w 5375716"/>
                  <a:gd name="connsiteY132" fmla="*/ 608052 h 5901569"/>
                  <a:gd name="connsiteX133" fmla="*/ 5262029 w 5375716"/>
                  <a:gd name="connsiteY133" fmla="*/ 554657 h 5901569"/>
                  <a:gd name="connsiteX134" fmla="*/ 5264294 w 5375716"/>
                  <a:gd name="connsiteY134" fmla="*/ 502018 h 5901569"/>
                  <a:gd name="connsiteX135" fmla="*/ 5262330 w 5375716"/>
                  <a:gd name="connsiteY135" fmla="*/ 450423 h 5901569"/>
                  <a:gd name="connsiteX136" fmla="*/ 5256461 w 5375716"/>
                  <a:gd name="connsiteY136" fmla="*/ 400158 h 5901569"/>
                  <a:gd name="connsiteX137" fmla="*/ 5247008 w 5375716"/>
                  <a:gd name="connsiteY137" fmla="*/ 351513 h 5901569"/>
                  <a:gd name="connsiteX138" fmla="*/ 5234293 w 5375716"/>
                  <a:gd name="connsiteY138" fmla="*/ 304774 h 5901569"/>
                  <a:gd name="connsiteX139" fmla="*/ 5218639 w 5375716"/>
                  <a:gd name="connsiteY139" fmla="*/ 260230 h 5901569"/>
                  <a:gd name="connsiteX140" fmla="*/ 5200369 w 5375716"/>
                  <a:gd name="connsiteY140" fmla="*/ 218168 h 5901569"/>
                  <a:gd name="connsiteX141" fmla="*/ 5179803 w 5375716"/>
                  <a:gd name="connsiteY141" fmla="*/ 178877 h 5901569"/>
                  <a:gd name="connsiteX142" fmla="*/ 5157265 w 5375716"/>
                  <a:gd name="connsiteY142" fmla="*/ 142643 h 5901569"/>
                  <a:gd name="connsiteX143" fmla="*/ 5133076 w 5375716"/>
                  <a:gd name="connsiteY143" fmla="*/ 109755 h 5901569"/>
                  <a:gd name="connsiteX144" fmla="*/ 5107559 w 5375716"/>
                  <a:gd name="connsiteY144" fmla="*/ 80500 h 5901569"/>
                  <a:gd name="connsiteX145" fmla="*/ 5048107 w 5375716"/>
                  <a:gd name="connsiteY145" fmla="*/ 39780 h 5901569"/>
                  <a:gd name="connsiteX146" fmla="*/ 4990684 w 5375716"/>
                  <a:gd name="connsiteY146" fmla="*/ 13631 h 5901569"/>
                  <a:gd name="connsiteX147" fmla="*/ 4934996 w 5375716"/>
                  <a:gd name="connsiteY147" fmla="*/ 1263 h 5901569"/>
                  <a:gd name="connsiteX148" fmla="*/ 4907711 w 5375716"/>
                  <a:gd name="connsiteY148" fmla="*/ 0 h 5901569"/>
                  <a:gd name="connsiteX0" fmla="*/ 3118103 w 3586108"/>
                  <a:gd name="connsiteY0" fmla="*/ 0 h 4554544"/>
                  <a:gd name="connsiteX1" fmla="*/ 3064465 w 3586108"/>
                  <a:gd name="connsiteY1" fmla="*/ 6819 h 4554544"/>
                  <a:gd name="connsiteX2" fmla="*/ 3011825 w 3586108"/>
                  <a:gd name="connsiteY2" fmla="*/ 25443 h 4554544"/>
                  <a:gd name="connsiteX3" fmla="*/ 2959889 w 3586108"/>
                  <a:gd name="connsiteY3" fmla="*/ 55080 h 4554544"/>
                  <a:gd name="connsiteX4" fmla="*/ 2908361 w 3586108"/>
                  <a:gd name="connsiteY4" fmla="*/ 94940 h 4554544"/>
                  <a:gd name="connsiteX5" fmla="*/ 2856947 w 3586108"/>
                  <a:gd name="connsiteY5" fmla="*/ 144231 h 4554544"/>
                  <a:gd name="connsiteX6" fmla="*/ 2805353 w 3586108"/>
                  <a:gd name="connsiteY6" fmla="*/ 202164 h 4554544"/>
                  <a:gd name="connsiteX7" fmla="*/ 2779396 w 3586108"/>
                  <a:gd name="connsiteY7" fmla="*/ 234124 h 4554544"/>
                  <a:gd name="connsiteX8" fmla="*/ 2753283 w 3586108"/>
                  <a:gd name="connsiteY8" fmla="*/ 267948 h 4554544"/>
                  <a:gd name="connsiteX9" fmla="*/ 2726978 w 3586108"/>
                  <a:gd name="connsiteY9" fmla="*/ 303537 h 4554544"/>
                  <a:gd name="connsiteX10" fmla="*/ 2700444 w 3586108"/>
                  <a:gd name="connsiteY10" fmla="*/ 340792 h 4554544"/>
                  <a:gd name="connsiteX11" fmla="*/ 2673643 w 3586108"/>
                  <a:gd name="connsiteY11" fmla="*/ 379615 h 4554544"/>
                  <a:gd name="connsiteX12" fmla="*/ 2646539 w 3586108"/>
                  <a:gd name="connsiteY12" fmla="*/ 419906 h 4554544"/>
                  <a:gd name="connsiteX13" fmla="*/ 2619096 w 3586108"/>
                  <a:gd name="connsiteY13" fmla="*/ 461567 h 4554544"/>
                  <a:gd name="connsiteX14" fmla="*/ 2591275 w 3586108"/>
                  <a:gd name="connsiteY14" fmla="*/ 504498 h 4554544"/>
                  <a:gd name="connsiteX15" fmla="*/ 2563041 w 3586108"/>
                  <a:gd name="connsiteY15" fmla="*/ 548602 h 4554544"/>
                  <a:gd name="connsiteX16" fmla="*/ 2445234 w 3586108"/>
                  <a:gd name="connsiteY16" fmla="*/ 734762 h 4554544"/>
                  <a:gd name="connsiteX17" fmla="*/ 2382892 w 3586108"/>
                  <a:gd name="connsiteY17" fmla="*/ 832305 h 4554544"/>
                  <a:gd name="connsiteX18" fmla="*/ 2350732 w 3586108"/>
                  <a:gd name="connsiteY18" fmla="*/ 881847 h 4554544"/>
                  <a:gd name="connsiteX19" fmla="*/ 2317863 w 3586108"/>
                  <a:gd name="connsiteY19" fmla="*/ 931770 h 4554544"/>
                  <a:gd name="connsiteX20" fmla="*/ 2284250 w 3586108"/>
                  <a:gd name="connsiteY20" fmla="*/ 981975 h 4554544"/>
                  <a:gd name="connsiteX21" fmla="*/ 2249855 w 3586108"/>
                  <a:gd name="connsiteY21" fmla="*/ 1032365 h 4554544"/>
                  <a:gd name="connsiteX22" fmla="*/ 2209920 w 3586108"/>
                  <a:gd name="connsiteY22" fmla="*/ 1085431 h 4554544"/>
                  <a:gd name="connsiteX23" fmla="*/ 2160253 w 3586108"/>
                  <a:gd name="connsiteY23" fmla="*/ 1143534 h 4554544"/>
                  <a:gd name="connsiteX24" fmla="*/ 2132084 w 3586108"/>
                  <a:gd name="connsiteY24" fmla="*/ 1174319 h 4554544"/>
                  <a:gd name="connsiteX25" fmla="*/ 2101859 w 3586108"/>
                  <a:gd name="connsiteY25" fmla="*/ 1206177 h 4554544"/>
                  <a:gd name="connsiteX26" fmla="*/ 2069703 w 3586108"/>
                  <a:gd name="connsiteY26" fmla="*/ 1239046 h 4554544"/>
                  <a:gd name="connsiteX27" fmla="*/ 2035742 w 3586108"/>
                  <a:gd name="connsiteY27" fmla="*/ 1272863 h 4554544"/>
                  <a:gd name="connsiteX28" fmla="*/ 2000102 w 3586108"/>
                  <a:gd name="connsiteY28" fmla="*/ 1307568 h 4554544"/>
                  <a:gd name="connsiteX29" fmla="*/ 1962908 w 3586108"/>
                  <a:gd name="connsiteY29" fmla="*/ 1343098 h 4554544"/>
                  <a:gd name="connsiteX30" fmla="*/ 1924285 w 3586108"/>
                  <a:gd name="connsiteY30" fmla="*/ 1379390 h 4554544"/>
                  <a:gd name="connsiteX31" fmla="*/ 1884359 w 3586108"/>
                  <a:gd name="connsiteY31" fmla="*/ 1416383 h 4554544"/>
                  <a:gd name="connsiteX32" fmla="*/ 1843257 w 3586108"/>
                  <a:gd name="connsiteY32" fmla="*/ 1454015 h 4554544"/>
                  <a:gd name="connsiteX33" fmla="*/ 1758022 w 3586108"/>
                  <a:gd name="connsiteY33" fmla="*/ 1530947 h 4554544"/>
                  <a:gd name="connsiteX34" fmla="*/ 1669585 w 3586108"/>
                  <a:gd name="connsiteY34" fmla="*/ 1609689 h 4554544"/>
                  <a:gd name="connsiteX35" fmla="*/ 1441077 w 3586108"/>
                  <a:gd name="connsiteY35" fmla="*/ 1811210 h 4554544"/>
                  <a:gd name="connsiteX36" fmla="*/ 1303910 w 3586108"/>
                  <a:gd name="connsiteY36" fmla="*/ 1932840 h 4554544"/>
                  <a:gd name="connsiteX37" fmla="*/ 1214532 w 3586108"/>
                  <a:gd name="connsiteY37" fmla="*/ 2013192 h 4554544"/>
                  <a:gd name="connsiteX38" fmla="*/ 1170840 w 3586108"/>
                  <a:gd name="connsiteY38" fmla="*/ 2052961 h 4554544"/>
                  <a:gd name="connsiteX39" fmla="*/ 1127980 w 3586108"/>
                  <a:gd name="connsiteY39" fmla="*/ 2092377 h 4554544"/>
                  <a:gd name="connsiteX40" fmla="*/ 1086077 w 3586108"/>
                  <a:gd name="connsiteY40" fmla="*/ 2131376 h 4554544"/>
                  <a:gd name="connsiteX41" fmla="*/ 1045258 w 3586108"/>
                  <a:gd name="connsiteY41" fmla="*/ 2169898 h 4554544"/>
                  <a:gd name="connsiteX42" fmla="*/ 1005647 w 3586108"/>
                  <a:gd name="connsiteY42" fmla="*/ 2207880 h 4554544"/>
                  <a:gd name="connsiteX43" fmla="*/ 967371 w 3586108"/>
                  <a:gd name="connsiteY43" fmla="*/ 2245260 h 4554544"/>
                  <a:gd name="connsiteX44" fmla="*/ 930554 w 3586108"/>
                  <a:gd name="connsiteY44" fmla="*/ 2281976 h 4554544"/>
                  <a:gd name="connsiteX45" fmla="*/ 895323 w 3586108"/>
                  <a:gd name="connsiteY45" fmla="*/ 2317966 h 4554544"/>
                  <a:gd name="connsiteX46" fmla="*/ 861803 w 3586108"/>
                  <a:gd name="connsiteY46" fmla="*/ 2353168 h 4554544"/>
                  <a:gd name="connsiteX47" fmla="*/ 830119 w 3586108"/>
                  <a:gd name="connsiteY47" fmla="*/ 2387520 h 4554544"/>
                  <a:gd name="connsiteX48" fmla="*/ 800398 w 3586108"/>
                  <a:gd name="connsiteY48" fmla="*/ 2420960 h 4554544"/>
                  <a:gd name="connsiteX49" fmla="*/ 772764 w 3586108"/>
                  <a:gd name="connsiteY49" fmla="*/ 2453425 h 4554544"/>
                  <a:gd name="connsiteX50" fmla="*/ 747343 w 3586108"/>
                  <a:gd name="connsiteY50" fmla="*/ 2484855 h 4554544"/>
                  <a:gd name="connsiteX51" fmla="*/ 724262 w 3586108"/>
                  <a:gd name="connsiteY51" fmla="*/ 2515186 h 4554544"/>
                  <a:gd name="connsiteX52" fmla="*/ 685618 w 3586108"/>
                  <a:gd name="connsiteY52" fmla="*/ 2572307 h 4554544"/>
                  <a:gd name="connsiteX53" fmla="*/ 657836 w 3586108"/>
                  <a:gd name="connsiteY53" fmla="*/ 2624290 h 4554544"/>
                  <a:gd name="connsiteX54" fmla="*/ 641921 w 3586108"/>
                  <a:gd name="connsiteY54" fmla="*/ 2670639 h 4554544"/>
                  <a:gd name="connsiteX55" fmla="*/ 403974 w 3586108"/>
                  <a:gd name="connsiteY55" fmla="*/ 3726454 h 4554544"/>
                  <a:gd name="connsiteX56" fmla="*/ 399758 w 3586108"/>
                  <a:gd name="connsiteY56" fmla="*/ 3741074 h 4554544"/>
                  <a:gd name="connsiteX57" fmla="*/ 373920 w 3586108"/>
                  <a:gd name="connsiteY57" fmla="*/ 3794371 h 4554544"/>
                  <a:gd name="connsiteX58" fmla="*/ 346313 w 3586108"/>
                  <a:gd name="connsiteY58" fmla="*/ 3837299 h 4554544"/>
                  <a:gd name="connsiteX59" fmla="*/ 310967 w 3586108"/>
                  <a:gd name="connsiteY59" fmla="*/ 3885708 h 4554544"/>
                  <a:gd name="connsiteX60" fmla="*/ 268370 w 3586108"/>
                  <a:gd name="connsiteY60" fmla="*/ 3939226 h 4554544"/>
                  <a:gd name="connsiteX61" fmla="*/ 219008 w 3586108"/>
                  <a:gd name="connsiteY61" fmla="*/ 3997479 h 4554544"/>
                  <a:gd name="connsiteX62" fmla="*/ 191943 w 3586108"/>
                  <a:gd name="connsiteY62" fmla="*/ 4028265 h 4554544"/>
                  <a:gd name="connsiteX63" fmla="*/ 163369 w 3586108"/>
                  <a:gd name="connsiteY63" fmla="*/ 4060094 h 4554544"/>
                  <a:gd name="connsiteX64" fmla="*/ 133347 w 3586108"/>
                  <a:gd name="connsiteY64" fmla="*/ 4092921 h 4554544"/>
                  <a:gd name="connsiteX65" fmla="*/ 101938 w 3586108"/>
                  <a:gd name="connsiteY65" fmla="*/ 4126699 h 4554544"/>
                  <a:gd name="connsiteX66" fmla="*/ 69203 w 3586108"/>
                  <a:gd name="connsiteY66" fmla="*/ 4161381 h 4554544"/>
                  <a:gd name="connsiteX67" fmla="*/ 35203 w 3586108"/>
                  <a:gd name="connsiteY67" fmla="*/ 4196920 h 4554544"/>
                  <a:gd name="connsiteX68" fmla="*/ -1 w 3586108"/>
                  <a:gd name="connsiteY68" fmla="*/ 4233271 h 4554544"/>
                  <a:gd name="connsiteX69" fmla="*/ 1404657 w 3586108"/>
                  <a:gd name="connsiteY69" fmla="*/ 4554545 h 4554544"/>
                  <a:gd name="connsiteX70" fmla="*/ 1407502 w 3586108"/>
                  <a:gd name="connsiteY70" fmla="*/ 4552805 h 4554544"/>
                  <a:gd name="connsiteX71" fmla="*/ 1599624 w 3586108"/>
                  <a:gd name="connsiteY71" fmla="*/ 4451677 h 4554544"/>
                  <a:gd name="connsiteX72" fmla="*/ 1772686 w 3586108"/>
                  <a:gd name="connsiteY72" fmla="*/ 4338567 h 4554544"/>
                  <a:gd name="connsiteX73" fmla="*/ 2031561 w 3586108"/>
                  <a:gd name="connsiteY73" fmla="*/ 4138529 h 4554544"/>
                  <a:gd name="connsiteX74" fmla="*/ 2376278 w 3586108"/>
                  <a:gd name="connsiteY74" fmla="*/ 3693882 h 4554544"/>
                  <a:gd name="connsiteX75" fmla="*/ 2759608 w 3586108"/>
                  <a:gd name="connsiteY75" fmla="*/ 3237466 h 4554544"/>
                  <a:gd name="connsiteX76" fmla="*/ 2772965 w 3586108"/>
                  <a:gd name="connsiteY76" fmla="*/ 3209403 h 4554544"/>
                  <a:gd name="connsiteX77" fmla="*/ 2793955 w 3586108"/>
                  <a:gd name="connsiteY77" fmla="*/ 3175121 h 4554544"/>
                  <a:gd name="connsiteX78" fmla="*/ 2821273 w 3586108"/>
                  <a:gd name="connsiteY78" fmla="*/ 3135771 h 4554544"/>
                  <a:gd name="connsiteX79" fmla="*/ 2853614 w 3586108"/>
                  <a:gd name="connsiteY79" fmla="*/ 3092503 h 4554544"/>
                  <a:gd name="connsiteX80" fmla="*/ 2889672 w 3586108"/>
                  <a:gd name="connsiteY80" fmla="*/ 3046467 h 4554544"/>
                  <a:gd name="connsiteX81" fmla="*/ 2928142 w 3586108"/>
                  <a:gd name="connsiteY81" fmla="*/ 2998813 h 4554544"/>
                  <a:gd name="connsiteX82" fmla="*/ 2967720 w 3586108"/>
                  <a:gd name="connsiteY82" fmla="*/ 2950692 h 4554544"/>
                  <a:gd name="connsiteX83" fmla="*/ 3044977 w 3586108"/>
                  <a:gd name="connsiteY83" fmla="*/ 2857647 h 4554544"/>
                  <a:gd name="connsiteX84" fmla="*/ 3076778 w 3586108"/>
                  <a:gd name="connsiteY84" fmla="*/ 2818114 h 4554544"/>
                  <a:gd name="connsiteX85" fmla="*/ 3106059 w 3586108"/>
                  <a:gd name="connsiteY85" fmla="*/ 2778926 h 4554544"/>
                  <a:gd name="connsiteX86" fmla="*/ 3132473 w 3586108"/>
                  <a:gd name="connsiteY86" fmla="*/ 2739443 h 4554544"/>
                  <a:gd name="connsiteX87" fmla="*/ 3155671 w 3586108"/>
                  <a:gd name="connsiteY87" fmla="*/ 2699029 h 4554544"/>
                  <a:gd name="connsiteX88" fmla="*/ 3175306 w 3586108"/>
                  <a:gd name="connsiteY88" fmla="*/ 2657044 h 4554544"/>
                  <a:gd name="connsiteX89" fmla="*/ 3191028 w 3586108"/>
                  <a:gd name="connsiteY89" fmla="*/ 2612851 h 4554544"/>
                  <a:gd name="connsiteX90" fmla="*/ 3202491 w 3586108"/>
                  <a:gd name="connsiteY90" fmla="*/ 2565812 h 4554544"/>
                  <a:gd name="connsiteX91" fmla="*/ 3209346 w 3586108"/>
                  <a:gd name="connsiteY91" fmla="*/ 2515288 h 4554544"/>
                  <a:gd name="connsiteX92" fmla="*/ 3211246 w 3586108"/>
                  <a:gd name="connsiteY92" fmla="*/ 2460641 h 4554544"/>
                  <a:gd name="connsiteX93" fmla="*/ 3207842 w 3586108"/>
                  <a:gd name="connsiteY93" fmla="*/ 2401234 h 4554544"/>
                  <a:gd name="connsiteX94" fmla="*/ 3204149 w 3586108"/>
                  <a:gd name="connsiteY94" fmla="*/ 2349134 h 4554544"/>
                  <a:gd name="connsiteX95" fmla="*/ 3204392 w 3586108"/>
                  <a:gd name="connsiteY95" fmla="*/ 2304509 h 4554544"/>
                  <a:gd name="connsiteX96" fmla="*/ 3208884 w 3586108"/>
                  <a:gd name="connsiteY96" fmla="*/ 2265741 h 4554544"/>
                  <a:gd name="connsiteX97" fmla="*/ 3231865 w 3586108"/>
                  <a:gd name="connsiteY97" fmla="*/ 2199293 h 4554544"/>
                  <a:gd name="connsiteX98" fmla="*/ 3275598 w 3586108"/>
                  <a:gd name="connsiteY98" fmla="*/ 2136835 h 4554544"/>
                  <a:gd name="connsiteX99" fmla="*/ 3306029 w 3586108"/>
                  <a:gd name="connsiteY99" fmla="*/ 2103053 h 4554544"/>
                  <a:gd name="connsiteX100" fmla="*/ 3342587 w 3586108"/>
                  <a:gd name="connsiteY100" fmla="*/ 2065410 h 4554544"/>
                  <a:gd name="connsiteX101" fmla="*/ 3435337 w 3586108"/>
                  <a:gd name="connsiteY101" fmla="*/ 1972063 h 4554544"/>
                  <a:gd name="connsiteX102" fmla="*/ 3467671 w 3586108"/>
                  <a:gd name="connsiteY102" fmla="*/ 1935449 h 4554544"/>
                  <a:gd name="connsiteX103" fmla="*/ 3495824 w 3586108"/>
                  <a:gd name="connsiteY103" fmla="*/ 1896218 h 4554544"/>
                  <a:gd name="connsiteX104" fmla="*/ 3519920 w 3586108"/>
                  <a:gd name="connsiteY104" fmla="*/ 1854725 h 4554544"/>
                  <a:gd name="connsiteX105" fmla="*/ 3540080 w 3586108"/>
                  <a:gd name="connsiteY105" fmla="*/ 1811321 h 4554544"/>
                  <a:gd name="connsiteX106" fmla="*/ 3556425 w 3586108"/>
                  <a:gd name="connsiteY106" fmla="*/ 1766359 h 4554544"/>
                  <a:gd name="connsiteX107" fmla="*/ 3569079 w 3586108"/>
                  <a:gd name="connsiteY107" fmla="*/ 1720193 h 4554544"/>
                  <a:gd name="connsiteX108" fmla="*/ 3578163 w 3586108"/>
                  <a:gd name="connsiteY108" fmla="*/ 1673174 h 4554544"/>
                  <a:gd name="connsiteX109" fmla="*/ 3583799 w 3586108"/>
                  <a:gd name="connsiteY109" fmla="*/ 1625657 h 4554544"/>
                  <a:gd name="connsiteX110" fmla="*/ 3586109 w 3586108"/>
                  <a:gd name="connsiteY110" fmla="*/ 1577994 h 4554544"/>
                  <a:gd name="connsiteX111" fmla="*/ 3585215 w 3586108"/>
                  <a:gd name="connsiteY111" fmla="*/ 1530537 h 4554544"/>
                  <a:gd name="connsiteX112" fmla="*/ 3581240 w 3586108"/>
                  <a:gd name="connsiteY112" fmla="*/ 1483639 h 4554544"/>
                  <a:gd name="connsiteX113" fmla="*/ 3574305 w 3586108"/>
                  <a:gd name="connsiteY113" fmla="*/ 1437654 h 4554544"/>
                  <a:gd name="connsiteX114" fmla="*/ 3564533 w 3586108"/>
                  <a:gd name="connsiteY114" fmla="*/ 1392934 h 4554544"/>
                  <a:gd name="connsiteX115" fmla="*/ 3552045 w 3586108"/>
                  <a:gd name="connsiteY115" fmla="*/ 1349832 h 4554544"/>
                  <a:gd name="connsiteX116" fmla="*/ 3536964 w 3586108"/>
                  <a:gd name="connsiteY116" fmla="*/ 1308700 h 4554544"/>
                  <a:gd name="connsiteX117" fmla="*/ 3519411 w 3586108"/>
                  <a:gd name="connsiteY117" fmla="*/ 1269893 h 4554544"/>
                  <a:gd name="connsiteX118" fmla="*/ 3499510 w 3586108"/>
                  <a:gd name="connsiteY118" fmla="*/ 1233761 h 4554544"/>
                  <a:gd name="connsiteX119" fmla="*/ 3469136 w 3586108"/>
                  <a:gd name="connsiteY119" fmla="*/ 1183145 h 4554544"/>
                  <a:gd name="connsiteX120" fmla="*/ 3443132 w 3586108"/>
                  <a:gd name="connsiteY120" fmla="*/ 1137436 h 4554544"/>
                  <a:gd name="connsiteX121" fmla="*/ 3421687 w 3586108"/>
                  <a:gd name="connsiteY121" fmla="*/ 1095237 h 4554544"/>
                  <a:gd name="connsiteX122" fmla="*/ 3404992 w 3586108"/>
                  <a:gd name="connsiteY122" fmla="*/ 1055145 h 4554544"/>
                  <a:gd name="connsiteX123" fmla="*/ 3393236 w 3586108"/>
                  <a:gd name="connsiteY123" fmla="*/ 1015763 h 4554544"/>
                  <a:gd name="connsiteX124" fmla="*/ 3386608 w 3586108"/>
                  <a:gd name="connsiteY124" fmla="*/ 975689 h 4554544"/>
                  <a:gd name="connsiteX125" fmla="*/ 3385299 w 3586108"/>
                  <a:gd name="connsiteY125" fmla="*/ 933524 h 4554544"/>
                  <a:gd name="connsiteX126" fmla="*/ 3389498 w 3586108"/>
                  <a:gd name="connsiteY126" fmla="*/ 887869 h 4554544"/>
                  <a:gd name="connsiteX127" fmla="*/ 3399394 w 3586108"/>
                  <a:gd name="connsiteY127" fmla="*/ 837322 h 4554544"/>
                  <a:gd name="connsiteX128" fmla="*/ 3415178 w 3586108"/>
                  <a:gd name="connsiteY128" fmla="*/ 780485 h 4554544"/>
                  <a:gd name="connsiteX129" fmla="*/ 3437038 w 3586108"/>
                  <a:gd name="connsiteY129" fmla="*/ 715957 h 4554544"/>
                  <a:gd name="connsiteX130" fmla="*/ 3453920 w 3586108"/>
                  <a:gd name="connsiteY130" fmla="*/ 661914 h 4554544"/>
                  <a:gd name="connsiteX131" fmla="*/ 3465607 w 3586108"/>
                  <a:gd name="connsiteY131" fmla="*/ 608052 h 4554544"/>
                  <a:gd name="connsiteX132" fmla="*/ 3472421 w 3586108"/>
                  <a:gd name="connsiteY132" fmla="*/ 554657 h 4554544"/>
                  <a:gd name="connsiteX133" fmla="*/ 3474686 w 3586108"/>
                  <a:gd name="connsiteY133" fmla="*/ 502018 h 4554544"/>
                  <a:gd name="connsiteX134" fmla="*/ 3472722 w 3586108"/>
                  <a:gd name="connsiteY134" fmla="*/ 450423 h 4554544"/>
                  <a:gd name="connsiteX135" fmla="*/ 3466853 w 3586108"/>
                  <a:gd name="connsiteY135" fmla="*/ 400158 h 4554544"/>
                  <a:gd name="connsiteX136" fmla="*/ 3457400 w 3586108"/>
                  <a:gd name="connsiteY136" fmla="*/ 351513 h 4554544"/>
                  <a:gd name="connsiteX137" fmla="*/ 3444685 w 3586108"/>
                  <a:gd name="connsiteY137" fmla="*/ 304774 h 4554544"/>
                  <a:gd name="connsiteX138" fmla="*/ 3429031 w 3586108"/>
                  <a:gd name="connsiteY138" fmla="*/ 260230 h 4554544"/>
                  <a:gd name="connsiteX139" fmla="*/ 3410761 w 3586108"/>
                  <a:gd name="connsiteY139" fmla="*/ 218168 h 4554544"/>
                  <a:gd name="connsiteX140" fmla="*/ 3390195 w 3586108"/>
                  <a:gd name="connsiteY140" fmla="*/ 178877 h 4554544"/>
                  <a:gd name="connsiteX141" fmla="*/ 3367657 w 3586108"/>
                  <a:gd name="connsiteY141" fmla="*/ 142643 h 4554544"/>
                  <a:gd name="connsiteX142" fmla="*/ 3343468 w 3586108"/>
                  <a:gd name="connsiteY142" fmla="*/ 109755 h 4554544"/>
                  <a:gd name="connsiteX143" fmla="*/ 3317951 w 3586108"/>
                  <a:gd name="connsiteY143" fmla="*/ 80500 h 4554544"/>
                  <a:gd name="connsiteX144" fmla="*/ 3258499 w 3586108"/>
                  <a:gd name="connsiteY144" fmla="*/ 39780 h 4554544"/>
                  <a:gd name="connsiteX145" fmla="*/ 3201076 w 3586108"/>
                  <a:gd name="connsiteY145" fmla="*/ 13631 h 4554544"/>
                  <a:gd name="connsiteX146" fmla="*/ 3145388 w 3586108"/>
                  <a:gd name="connsiteY146" fmla="*/ 1263 h 4554544"/>
                  <a:gd name="connsiteX147" fmla="*/ 3118103 w 3586108"/>
                  <a:gd name="connsiteY147" fmla="*/ 0 h 4554544"/>
                  <a:gd name="connsiteX0" fmla="*/ 3118103 w 3586108"/>
                  <a:gd name="connsiteY0" fmla="*/ 0 h 4554544"/>
                  <a:gd name="connsiteX1" fmla="*/ 3064465 w 3586108"/>
                  <a:gd name="connsiteY1" fmla="*/ 6819 h 4554544"/>
                  <a:gd name="connsiteX2" fmla="*/ 3011825 w 3586108"/>
                  <a:gd name="connsiteY2" fmla="*/ 25443 h 4554544"/>
                  <a:gd name="connsiteX3" fmla="*/ 2959889 w 3586108"/>
                  <a:gd name="connsiteY3" fmla="*/ 55080 h 4554544"/>
                  <a:gd name="connsiteX4" fmla="*/ 2908361 w 3586108"/>
                  <a:gd name="connsiteY4" fmla="*/ 94940 h 4554544"/>
                  <a:gd name="connsiteX5" fmla="*/ 2856947 w 3586108"/>
                  <a:gd name="connsiteY5" fmla="*/ 144231 h 4554544"/>
                  <a:gd name="connsiteX6" fmla="*/ 2805353 w 3586108"/>
                  <a:gd name="connsiteY6" fmla="*/ 202164 h 4554544"/>
                  <a:gd name="connsiteX7" fmla="*/ 2779396 w 3586108"/>
                  <a:gd name="connsiteY7" fmla="*/ 234124 h 4554544"/>
                  <a:gd name="connsiteX8" fmla="*/ 2753283 w 3586108"/>
                  <a:gd name="connsiteY8" fmla="*/ 267948 h 4554544"/>
                  <a:gd name="connsiteX9" fmla="*/ 2726978 w 3586108"/>
                  <a:gd name="connsiteY9" fmla="*/ 303537 h 4554544"/>
                  <a:gd name="connsiteX10" fmla="*/ 2700444 w 3586108"/>
                  <a:gd name="connsiteY10" fmla="*/ 340792 h 4554544"/>
                  <a:gd name="connsiteX11" fmla="*/ 2673643 w 3586108"/>
                  <a:gd name="connsiteY11" fmla="*/ 379615 h 4554544"/>
                  <a:gd name="connsiteX12" fmla="*/ 2646539 w 3586108"/>
                  <a:gd name="connsiteY12" fmla="*/ 419906 h 4554544"/>
                  <a:gd name="connsiteX13" fmla="*/ 2619096 w 3586108"/>
                  <a:gd name="connsiteY13" fmla="*/ 461567 h 4554544"/>
                  <a:gd name="connsiteX14" fmla="*/ 2591275 w 3586108"/>
                  <a:gd name="connsiteY14" fmla="*/ 504498 h 4554544"/>
                  <a:gd name="connsiteX15" fmla="*/ 2563041 w 3586108"/>
                  <a:gd name="connsiteY15" fmla="*/ 548602 h 4554544"/>
                  <a:gd name="connsiteX16" fmla="*/ 2445234 w 3586108"/>
                  <a:gd name="connsiteY16" fmla="*/ 734762 h 4554544"/>
                  <a:gd name="connsiteX17" fmla="*/ 2382892 w 3586108"/>
                  <a:gd name="connsiteY17" fmla="*/ 832305 h 4554544"/>
                  <a:gd name="connsiteX18" fmla="*/ 2350732 w 3586108"/>
                  <a:gd name="connsiteY18" fmla="*/ 881847 h 4554544"/>
                  <a:gd name="connsiteX19" fmla="*/ 2317863 w 3586108"/>
                  <a:gd name="connsiteY19" fmla="*/ 931770 h 4554544"/>
                  <a:gd name="connsiteX20" fmla="*/ 2284250 w 3586108"/>
                  <a:gd name="connsiteY20" fmla="*/ 981975 h 4554544"/>
                  <a:gd name="connsiteX21" fmla="*/ 2249855 w 3586108"/>
                  <a:gd name="connsiteY21" fmla="*/ 1032365 h 4554544"/>
                  <a:gd name="connsiteX22" fmla="*/ 2209920 w 3586108"/>
                  <a:gd name="connsiteY22" fmla="*/ 1085431 h 4554544"/>
                  <a:gd name="connsiteX23" fmla="*/ 2160253 w 3586108"/>
                  <a:gd name="connsiteY23" fmla="*/ 1143534 h 4554544"/>
                  <a:gd name="connsiteX24" fmla="*/ 2132084 w 3586108"/>
                  <a:gd name="connsiteY24" fmla="*/ 1174319 h 4554544"/>
                  <a:gd name="connsiteX25" fmla="*/ 2101859 w 3586108"/>
                  <a:gd name="connsiteY25" fmla="*/ 1206177 h 4554544"/>
                  <a:gd name="connsiteX26" fmla="*/ 2069703 w 3586108"/>
                  <a:gd name="connsiteY26" fmla="*/ 1239046 h 4554544"/>
                  <a:gd name="connsiteX27" fmla="*/ 2035742 w 3586108"/>
                  <a:gd name="connsiteY27" fmla="*/ 1272863 h 4554544"/>
                  <a:gd name="connsiteX28" fmla="*/ 2000102 w 3586108"/>
                  <a:gd name="connsiteY28" fmla="*/ 1307568 h 4554544"/>
                  <a:gd name="connsiteX29" fmla="*/ 1962908 w 3586108"/>
                  <a:gd name="connsiteY29" fmla="*/ 1343098 h 4554544"/>
                  <a:gd name="connsiteX30" fmla="*/ 1924285 w 3586108"/>
                  <a:gd name="connsiteY30" fmla="*/ 1379390 h 4554544"/>
                  <a:gd name="connsiteX31" fmla="*/ 1884359 w 3586108"/>
                  <a:gd name="connsiteY31" fmla="*/ 1416383 h 4554544"/>
                  <a:gd name="connsiteX32" fmla="*/ 1843257 w 3586108"/>
                  <a:gd name="connsiteY32" fmla="*/ 1454015 h 4554544"/>
                  <a:gd name="connsiteX33" fmla="*/ 1758022 w 3586108"/>
                  <a:gd name="connsiteY33" fmla="*/ 1530947 h 4554544"/>
                  <a:gd name="connsiteX34" fmla="*/ 1669585 w 3586108"/>
                  <a:gd name="connsiteY34" fmla="*/ 1609689 h 4554544"/>
                  <a:gd name="connsiteX35" fmla="*/ 1441077 w 3586108"/>
                  <a:gd name="connsiteY35" fmla="*/ 1811210 h 4554544"/>
                  <a:gd name="connsiteX36" fmla="*/ 1303910 w 3586108"/>
                  <a:gd name="connsiteY36" fmla="*/ 1932840 h 4554544"/>
                  <a:gd name="connsiteX37" fmla="*/ 1214532 w 3586108"/>
                  <a:gd name="connsiteY37" fmla="*/ 2013192 h 4554544"/>
                  <a:gd name="connsiteX38" fmla="*/ 1170840 w 3586108"/>
                  <a:gd name="connsiteY38" fmla="*/ 2052961 h 4554544"/>
                  <a:gd name="connsiteX39" fmla="*/ 1127980 w 3586108"/>
                  <a:gd name="connsiteY39" fmla="*/ 2092377 h 4554544"/>
                  <a:gd name="connsiteX40" fmla="*/ 1086077 w 3586108"/>
                  <a:gd name="connsiteY40" fmla="*/ 2131376 h 4554544"/>
                  <a:gd name="connsiteX41" fmla="*/ 1045258 w 3586108"/>
                  <a:gd name="connsiteY41" fmla="*/ 2169898 h 4554544"/>
                  <a:gd name="connsiteX42" fmla="*/ 1005647 w 3586108"/>
                  <a:gd name="connsiteY42" fmla="*/ 2207880 h 4554544"/>
                  <a:gd name="connsiteX43" fmla="*/ 967371 w 3586108"/>
                  <a:gd name="connsiteY43" fmla="*/ 2245260 h 4554544"/>
                  <a:gd name="connsiteX44" fmla="*/ 930554 w 3586108"/>
                  <a:gd name="connsiteY44" fmla="*/ 2281976 h 4554544"/>
                  <a:gd name="connsiteX45" fmla="*/ 895323 w 3586108"/>
                  <a:gd name="connsiteY45" fmla="*/ 2317966 h 4554544"/>
                  <a:gd name="connsiteX46" fmla="*/ 861803 w 3586108"/>
                  <a:gd name="connsiteY46" fmla="*/ 2353168 h 4554544"/>
                  <a:gd name="connsiteX47" fmla="*/ 830119 w 3586108"/>
                  <a:gd name="connsiteY47" fmla="*/ 2387520 h 4554544"/>
                  <a:gd name="connsiteX48" fmla="*/ 800398 w 3586108"/>
                  <a:gd name="connsiteY48" fmla="*/ 2420960 h 4554544"/>
                  <a:gd name="connsiteX49" fmla="*/ 772764 w 3586108"/>
                  <a:gd name="connsiteY49" fmla="*/ 2453425 h 4554544"/>
                  <a:gd name="connsiteX50" fmla="*/ 747343 w 3586108"/>
                  <a:gd name="connsiteY50" fmla="*/ 2484855 h 4554544"/>
                  <a:gd name="connsiteX51" fmla="*/ 724262 w 3586108"/>
                  <a:gd name="connsiteY51" fmla="*/ 2515186 h 4554544"/>
                  <a:gd name="connsiteX52" fmla="*/ 685618 w 3586108"/>
                  <a:gd name="connsiteY52" fmla="*/ 2572307 h 4554544"/>
                  <a:gd name="connsiteX53" fmla="*/ 657836 w 3586108"/>
                  <a:gd name="connsiteY53" fmla="*/ 2624290 h 4554544"/>
                  <a:gd name="connsiteX54" fmla="*/ 641921 w 3586108"/>
                  <a:gd name="connsiteY54" fmla="*/ 2670639 h 4554544"/>
                  <a:gd name="connsiteX55" fmla="*/ 403974 w 3586108"/>
                  <a:gd name="connsiteY55" fmla="*/ 3726454 h 4554544"/>
                  <a:gd name="connsiteX56" fmla="*/ 399758 w 3586108"/>
                  <a:gd name="connsiteY56" fmla="*/ 3741074 h 4554544"/>
                  <a:gd name="connsiteX57" fmla="*/ 373920 w 3586108"/>
                  <a:gd name="connsiteY57" fmla="*/ 3794371 h 4554544"/>
                  <a:gd name="connsiteX58" fmla="*/ 346313 w 3586108"/>
                  <a:gd name="connsiteY58" fmla="*/ 3837299 h 4554544"/>
                  <a:gd name="connsiteX59" fmla="*/ 310967 w 3586108"/>
                  <a:gd name="connsiteY59" fmla="*/ 3885708 h 4554544"/>
                  <a:gd name="connsiteX60" fmla="*/ 268370 w 3586108"/>
                  <a:gd name="connsiteY60" fmla="*/ 3939226 h 4554544"/>
                  <a:gd name="connsiteX61" fmla="*/ 219008 w 3586108"/>
                  <a:gd name="connsiteY61" fmla="*/ 3997479 h 4554544"/>
                  <a:gd name="connsiteX62" fmla="*/ 191943 w 3586108"/>
                  <a:gd name="connsiteY62" fmla="*/ 4028265 h 4554544"/>
                  <a:gd name="connsiteX63" fmla="*/ 163369 w 3586108"/>
                  <a:gd name="connsiteY63" fmla="*/ 4060094 h 4554544"/>
                  <a:gd name="connsiteX64" fmla="*/ 133347 w 3586108"/>
                  <a:gd name="connsiteY64" fmla="*/ 4092921 h 4554544"/>
                  <a:gd name="connsiteX65" fmla="*/ 101938 w 3586108"/>
                  <a:gd name="connsiteY65" fmla="*/ 4126699 h 4554544"/>
                  <a:gd name="connsiteX66" fmla="*/ 69203 w 3586108"/>
                  <a:gd name="connsiteY66" fmla="*/ 4161381 h 4554544"/>
                  <a:gd name="connsiteX67" fmla="*/ 35203 w 3586108"/>
                  <a:gd name="connsiteY67" fmla="*/ 4196920 h 4554544"/>
                  <a:gd name="connsiteX68" fmla="*/ -1 w 3586108"/>
                  <a:gd name="connsiteY68" fmla="*/ 4233271 h 4554544"/>
                  <a:gd name="connsiteX69" fmla="*/ 1404657 w 3586108"/>
                  <a:gd name="connsiteY69" fmla="*/ 4554545 h 4554544"/>
                  <a:gd name="connsiteX70" fmla="*/ 1599624 w 3586108"/>
                  <a:gd name="connsiteY70" fmla="*/ 4451677 h 4554544"/>
                  <a:gd name="connsiteX71" fmla="*/ 1772686 w 3586108"/>
                  <a:gd name="connsiteY71" fmla="*/ 4338567 h 4554544"/>
                  <a:gd name="connsiteX72" fmla="*/ 2031561 w 3586108"/>
                  <a:gd name="connsiteY72" fmla="*/ 4138529 h 4554544"/>
                  <a:gd name="connsiteX73" fmla="*/ 2376278 w 3586108"/>
                  <a:gd name="connsiteY73" fmla="*/ 3693882 h 4554544"/>
                  <a:gd name="connsiteX74" fmla="*/ 2759608 w 3586108"/>
                  <a:gd name="connsiteY74" fmla="*/ 3237466 h 4554544"/>
                  <a:gd name="connsiteX75" fmla="*/ 2772965 w 3586108"/>
                  <a:gd name="connsiteY75" fmla="*/ 3209403 h 4554544"/>
                  <a:gd name="connsiteX76" fmla="*/ 2793955 w 3586108"/>
                  <a:gd name="connsiteY76" fmla="*/ 3175121 h 4554544"/>
                  <a:gd name="connsiteX77" fmla="*/ 2821273 w 3586108"/>
                  <a:gd name="connsiteY77" fmla="*/ 3135771 h 4554544"/>
                  <a:gd name="connsiteX78" fmla="*/ 2853614 w 3586108"/>
                  <a:gd name="connsiteY78" fmla="*/ 3092503 h 4554544"/>
                  <a:gd name="connsiteX79" fmla="*/ 2889672 w 3586108"/>
                  <a:gd name="connsiteY79" fmla="*/ 3046467 h 4554544"/>
                  <a:gd name="connsiteX80" fmla="*/ 2928142 w 3586108"/>
                  <a:gd name="connsiteY80" fmla="*/ 2998813 h 4554544"/>
                  <a:gd name="connsiteX81" fmla="*/ 2967720 w 3586108"/>
                  <a:gd name="connsiteY81" fmla="*/ 2950692 h 4554544"/>
                  <a:gd name="connsiteX82" fmla="*/ 3044977 w 3586108"/>
                  <a:gd name="connsiteY82" fmla="*/ 2857647 h 4554544"/>
                  <a:gd name="connsiteX83" fmla="*/ 3076778 w 3586108"/>
                  <a:gd name="connsiteY83" fmla="*/ 2818114 h 4554544"/>
                  <a:gd name="connsiteX84" fmla="*/ 3106059 w 3586108"/>
                  <a:gd name="connsiteY84" fmla="*/ 2778926 h 4554544"/>
                  <a:gd name="connsiteX85" fmla="*/ 3132473 w 3586108"/>
                  <a:gd name="connsiteY85" fmla="*/ 2739443 h 4554544"/>
                  <a:gd name="connsiteX86" fmla="*/ 3155671 w 3586108"/>
                  <a:gd name="connsiteY86" fmla="*/ 2699029 h 4554544"/>
                  <a:gd name="connsiteX87" fmla="*/ 3175306 w 3586108"/>
                  <a:gd name="connsiteY87" fmla="*/ 2657044 h 4554544"/>
                  <a:gd name="connsiteX88" fmla="*/ 3191028 w 3586108"/>
                  <a:gd name="connsiteY88" fmla="*/ 2612851 h 4554544"/>
                  <a:gd name="connsiteX89" fmla="*/ 3202491 w 3586108"/>
                  <a:gd name="connsiteY89" fmla="*/ 2565812 h 4554544"/>
                  <a:gd name="connsiteX90" fmla="*/ 3209346 w 3586108"/>
                  <a:gd name="connsiteY90" fmla="*/ 2515288 h 4554544"/>
                  <a:gd name="connsiteX91" fmla="*/ 3211246 w 3586108"/>
                  <a:gd name="connsiteY91" fmla="*/ 2460641 h 4554544"/>
                  <a:gd name="connsiteX92" fmla="*/ 3207842 w 3586108"/>
                  <a:gd name="connsiteY92" fmla="*/ 2401234 h 4554544"/>
                  <a:gd name="connsiteX93" fmla="*/ 3204149 w 3586108"/>
                  <a:gd name="connsiteY93" fmla="*/ 2349134 h 4554544"/>
                  <a:gd name="connsiteX94" fmla="*/ 3204392 w 3586108"/>
                  <a:gd name="connsiteY94" fmla="*/ 2304509 h 4554544"/>
                  <a:gd name="connsiteX95" fmla="*/ 3208884 w 3586108"/>
                  <a:gd name="connsiteY95" fmla="*/ 2265741 h 4554544"/>
                  <a:gd name="connsiteX96" fmla="*/ 3231865 w 3586108"/>
                  <a:gd name="connsiteY96" fmla="*/ 2199293 h 4554544"/>
                  <a:gd name="connsiteX97" fmla="*/ 3275598 w 3586108"/>
                  <a:gd name="connsiteY97" fmla="*/ 2136835 h 4554544"/>
                  <a:gd name="connsiteX98" fmla="*/ 3306029 w 3586108"/>
                  <a:gd name="connsiteY98" fmla="*/ 2103053 h 4554544"/>
                  <a:gd name="connsiteX99" fmla="*/ 3342587 w 3586108"/>
                  <a:gd name="connsiteY99" fmla="*/ 2065410 h 4554544"/>
                  <a:gd name="connsiteX100" fmla="*/ 3435337 w 3586108"/>
                  <a:gd name="connsiteY100" fmla="*/ 1972063 h 4554544"/>
                  <a:gd name="connsiteX101" fmla="*/ 3467671 w 3586108"/>
                  <a:gd name="connsiteY101" fmla="*/ 1935449 h 4554544"/>
                  <a:gd name="connsiteX102" fmla="*/ 3495824 w 3586108"/>
                  <a:gd name="connsiteY102" fmla="*/ 1896218 h 4554544"/>
                  <a:gd name="connsiteX103" fmla="*/ 3519920 w 3586108"/>
                  <a:gd name="connsiteY103" fmla="*/ 1854725 h 4554544"/>
                  <a:gd name="connsiteX104" fmla="*/ 3540080 w 3586108"/>
                  <a:gd name="connsiteY104" fmla="*/ 1811321 h 4554544"/>
                  <a:gd name="connsiteX105" fmla="*/ 3556425 w 3586108"/>
                  <a:gd name="connsiteY105" fmla="*/ 1766359 h 4554544"/>
                  <a:gd name="connsiteX106" fmla="*/ 3569079 w 3586108"/>
                  <a:gd name="connsiteY106" fmla="*/ 1720193 h 4554544"/>
                  <a:gd name="connsiteX107" fmla="*/ 3578163 w 3586108"/>
                  <a:gd name="connsiteY107" fmla="*/ 1673174 h 4554544"/>
                  <a:gd name="connsiteX108" fmla="*/ 3583799 w 3586108"/>
                  <a:gd name="connsiteY108" fmla="*/ 1625657 h 4554544"/>
                  <a:gd name="connsiteX109" fmla="*/ 3586109 w 3586108"/>
                  <a:gd name="connsiteY109" fmla="*/ 1577994 h 4554544"/>
                  <a:gd name="connsiteX110" fmla="*/ 3585215 w 3586108"/>
                  <a:gd name="connsiteY110" fmla="*/ 1530537 h 4554544"/>
                  <a:gd name="connsiteX111" fmla="*/ 3581240 w 3586108"/>
                  <a:gd name="connsiteY111" fmla="*/ 1483639 h 4554544"/>
                  <a:gd name="connsiteX112" fmla="*/ 3574305 w 3586108"/>
                  <a:gd name="connsiteY112" fmla="*/ 1437654 h 4554544"/>
                  <a:gd name="connsiteX113" fmla="*/ 3564533 w 3586108"/>
                  <a:gd name="connsiteY113" fmla="*/ 1392934 h 4554544"/>
                  <a:gd name="connsiteX114" fmla="*/ 3552045 w 3586108"/>
                  <a:gd name="connsiteY114" fmla="*/ 1349832 h 4554544"/>
                  <a:gd name="connsiteX115" fmla="*/ 3536964 w 3586108"/>
                  <a:gd name="connsiteY115" fmla="*/ 1308700 h 4554544"/>
                  <a:gd name="connsiteX116" fmla="*/ 3519411 w 3586108"/>
                  <a:gd name="connsiteY116" fmla="*/ 1269893 h 4554544"/>
                  <a:gd name="connsiteX117" fmla="*/ 3499510 w 3586108"/>
                  <a:gd name="connsiteY117" fmla="*/ 1233761 h 4554544"/>
                  <a:gd name="connsiteX118" fmla="*/ 3469136 w 3586108"/>
                  <a:gd name="connsiteY118" fmla="*/ 1183145 h 4554544"/>
                  <a:gd name="connsiteX119" fmla="*/ 3443132 w 3586108"/>
                  <a:gd name="connsiteY119" fmla="*/ 1137436 h 4554544"/>
                  <a:gd name="connsiteX120" fmla="*/ 3421687 w 3586108"/>
                  <a:gd name="connsiteY120" fmla="*/ 1095237 h 4554544"/>
                  <a:gd name="connsiteX121" fmla="*/ 3404992 w 3586108"/>
                  <a:gd name="connsiteY121" fmla="*/ 1055145 h 4554544"/>
                  <a:gd name="connsiteX122" fmla="*/ 3393236 w 3586108"/>
                  <a:gd name="connsiteY122" fmla="*/ 1015763 h 4554544"/>
                  <a:gd name="connsiteX123" fmla="*/ 3386608 w 3586108"/>
                  <a:gd name="connsiteY123" fmla="*/ 975689 h 4554544"/>
                  <a:gd name="connsiteX124" fmla="*/ 3385299 w 3586108"/>
                  <a:gd name="connsiteY124" fmla="*/ 933524 h 4554544"/>
                  <a:gd name="connsiteX125" fmla="*/ 3389498 w 3586108"/>
                  <a:gd name="connsiteY125" fmla="*/ 887869 h 4554544"/>
                  <a:gd name="connsiteX126" fmla="*/ 3399394 w 3586108"/>
                  <a:gd name="connsiteY126" fmla="*/ 837322 h 4554544"/>
                  <a:gd name="connsiteX127" fmla="*/ 3415178 w 3586108"/>
                  <a:gd name="connsiteY127" fmla="*/ 780485 h 4554544"/>
                  <a:gd name="connsiteX128" fmla="*/ 3437038 w 3586108"/>
                  <a:gd name="connsiteY128" fmla="*/ 715957 h 4554544"/>
                  <a:gd name="connsiteX129" fmla="*/ 3453920 w 3586108"/>
                  <a:gd name="connsiteY129" fmla="*/ 661914 h 4554544"/>
                  <a:gd name="connsiteX130" fmla="*/ 3465607 w 3586108"/>
                  <a:gd name="connsiteY130" fmla="*/ 608052 h 4554544"/>
                  <a:gd name="connsiteX131" fmla="*/ 3472421 w 3586108"/>
                  <a:gd name="connsiteY131" fmla="*/ 554657 h 4554544"/>
                  <a:gd name="connsiteX132" fmla="*/ 3474686 w 3586108"/>
                  <a:gd name="connsiteY132" fmla="*/ 502018 h 4554544"/>
                  <a:gd name="connsiteX133" fmla="*/ 3472722 w 3586108"/>
                  <a:gd name="connsiteY133" fmla="*/ 450423 h 4554544"/>
                  <a:gd name="connsiteX134" fmla="*/ 3466853 w 3586108"/>
                  <a:gd name="connsiteY134" fmla="*/ 400158 h 4554544"/>
                  <a:gd name="connsiteX135" fmla="*/ 3457400 w 3586108"/>
                  <a:gd name="connsiteY135" fmla="*/ 351513 h 4554544"/>
                  <a:gd name="connsiteX136" fmla="*/ 3444685 w 3586108"/>
                  <a:gd name="connsiteY136" fmla="*/ 304774 h 4554544"/>
                  <a:gd name="connsiteX137" fmla="*/ 3429031 w 3586108"/>
                  <a:gd name="connsiteY137" fmla="*/ 260230 h 4554544"/>
                  <a:gd name="connsiteX138" fmla="*/ 3410761 w 3586108"/>
                  <a:gd name="connsiteY138" fmla="*/ 218168 h 4554544"/>
                  <a:gd name="connsiteX139" fmla="*/ 3390195 w 3586108"/>
                  <a:gd name="connsiteY139" fmla="*/ 178877 h 4554544"/>
                  <a:gd name="connsiteX140" fmla="*/ 3367657 w 3586108"/>
                  <a:gd name="connsiteY140" fmla="*/ 142643 h 4554544"/>
                  <a:gd name="connsiteX141" fmla="*/ 3343468 w 3586108"/>
                  <a:gd name="connsiteY141" fmla="*/ 109755 h 4554544"/>
                  <a:gd name="connsiteX142" fmla="*/ 3317951 w 3586108"/>
                  <a:gd name="connsiteY142" fmla="*/ 80500 h 4554544"/>
                  <a:gd name="connsiteX143" fmla="*/ 3258499 w 3586108"/>
                  <a:gd name="connsiteY143" fmla="*/ 39780 h 4554544"/>
                  <a:gd name="connsiteX144" fmla="*/ 3201076 w 3586108"/>
                  <a:gd name="connsiteY144" fmla="*/ 13631 h 4554544"/>
                  <a:gd name="connsiteX145" fmla="*/ 3145388 w 3586108"/>
                  <a:gd name="connsiteY145" fmla="*/ 1263 h 4554544"/>
                  <a:gd name="connsiteX146" fmla="*/ 3118103 w 3586108"/>
                  <a:gd name="connsiteY146" fmla="*/ 0 h 4554544"/>
                  <a:gd name="connsiteX0" fmla="*/ 3118103 w 3586108"/>
                  <a:gd name="connsiteY0" fmla="*/ 0 h 4554544"/>
                  <a:gd name="connsiteX1" fmla="*/ 3064465 w 3586108"/>
                  <a:gd name="connsiteY1" fmla="*/ 6819 h 4554544"/>
                  <a:gd name="connsiteX2" fmla="*/ 3011825 w 3586108"/>
                  <a:gd name="connsiteY2" fmla="*/ 25443 h 4554544"/>
                  <a:gd name="connsiteX3" fmla="*/ 2959889 w 3586108"/>
                  <a:gd name="connsiteY3" fmla="*/ 55080 h 4554544"/>
                  <a:gd name="connsiteX4" fmla="*/ 2908361 w 3586108"/>
                  <a:gd name="connsiteY4" fmla="*/ 94940 h 4554544"/>
                  <a:gd name="connsiteX5" fmla="*/ 2856947 w 3586108"/>
                  <a:gd name="connsiteY5" fmla="*/ 144231 h 4554544"/>
                  <a:gd name="connsiteX6" fmla="*/ 2805353 w 3586108"/>
                  <a:gd name="connsiteY6" fmla="*/ 202164 h 4554544"/>
                  <a:gd name="connsiteX7" fmla="*/ 2779396 w 3586108"/>
                  <a:gd name="connsiteY7" fmla="*/ 234124 h 4554544"/>
                  <a:gd name="connsiteX8" fmla="*/ 2753283 w 3586108"/>
                  <a:gd name="connsiteY8" fmla="*/ 267948 h 4554544"/>
                  <a:gd name="connsiteX9" fmla="*/ 2726978 w 3586108"/>
                  <a:gd name="connsiteY9" fmla="*/ 303537 h 4554544"/>
                  <a:gd name="connsiteX10" fmla="*/ 2700444 w 3586108"/>
                  <a:gd name="connsiteY10" fmla="*/ 340792 h 4554544"/>
                  <a:gd name="connsiteX11" fmla="*/ 2673643 w 3586108"/>
                  <a:gd name="connsiteY11" fmla="*/ 379615 h 4554544"/>
                  <a:gd name="connsiteX12" fmla="*/ 2646539 w 3586108"/>
                  <a:gd name="connsiteY12" fmla="*/ 419906 h 4554544"/>
                  <a:gd name="connsiteX13" fmla="*/ 2619096 w 3586108"/>
                  <a:gd name="connsiteY13" fmla="*/ 461567 h 4554544"/>
                  <a:gd name="connsiteX14" fmla="*/ 2591275 w 3586108"/>
                  <a:gd name="connsiteY14" fmla="*/ 504498 h 4554544"/>
                  <a:gd name="connsiteX15" fmla="*/ 2563041 w 3586108"/>
                  <a:gd name="connsiteY15" fmla="*/ 548602 h 4554544"/>
                  <a:gd name="connsiteX16" fmla="*/ 2445234 w 3586108"/>
                  <a:gd name="connsiteY16" fmla="*/ 734762 h 4554544"/>
                  <a:gd name="connsiteX17" fmla="*/ 2382892 w 3586108"/>
                  <a:gd name="connsiteY17" fmla="*/ 832305 h 4554544"/>
                  <a:gd name="connsiteX18" fmla="*/ 2350732 w 3586108"/>
                  <a:gd name="connsiteY18" fmla="*/ 881847 h 4554544"/>
                  <a:gd name="connsiteX19" fmla="*/ 2317863 w 3586108"/>
                  <a:gd name="connsiteY19" fmla="*/ 931770 h 4554544"/>
                  <a:gd name="connsiteX20" fmla="*/ 2284250 w 3586108"/>
                  <a:gd name="connsiteY20" fmla="*/ 981975 h 4554544"/>
                  <a:gd name="connsiteX21" fmla="*/ 2249855 w 3586108"/>
                  <a:gd name="connsiteY21" fmla="*/ 1032365 h 4554544"/>
                  <a:gd name="connsiteX22" fmla="*/ 2209920 w 3586108"/>
                  <a:gd name="connsiteY22" fmla="*/ 1085431 h 4554544"/>
                  <a:gd name="connsiteX23" fmla="*/ 2160253 w 3586108"/>
                  <a:gd name="connsiteY23" fmla="*/ 1143534 h 4554544"/>
                  <a:gd name="connsiteX24" fmla="*/ 2132084 w 3586108"/>
                  <a:gd name="connsiteY24" fmla="*/ 1174319 h 4554544"/>
                  <a:gd name="connsiteX25" fmla="*/ 2101859 w 3586108"/>
                  <a:gd name="connsiteY25" fmla="*/ 1206177 h 4554544"/>
                  <a:gd name="connsiteX26" fmla="*/ 2069703 w 3586108"/>
                  <a:gd name="connsiteY26" fmla="*/ 1239046 h 4554544"/>
                  <a:gd name="connsiteX27" fmla="*/ 2035742 w 3586108"/>
                  <a:gd name="connsiteY27" fmla="*/ 1272863 h 4554544"/>
                  <a:gd name="connsiteX28" fmla="*/ 2000102 w 3586108"/>
                  <a:gd name="connsiteY28" fmla="*/ 1307568 h 4554544"/>
                  <a:gd name="connsiteX29" fmla="*/ 1962908 w 3586108"/>
                  <a:gd name="connsiteY29" fmla="*/ 1343098 h 4554544"/>
                  <a:gd name="connsiteX30" fmla="*/ 1924285 w 3586108"/>
                  <a:gd name="connsiteY30" fmla="*/ 1379390 h 4554544"/>
                  <a:gd name="connsiteX31" fmla="*/ 1884359 w 3586108"/>
                  <a:gd name="connsiteY31" fmla="*/ 1416383 h 4554544"/>
                  <a:gd name="connsiteX32" fmla="*/ 1843257 w 3586108"/>
                  <a:gd name="connsiteY32" fmla="*/ 1454015 h 4554544"/>
                  <a:gd name="connsiteX33" fmla="*/ 1758022 w 3586108"/>
                  <a:gd name="connsiteY33" fmla="*/ 1530947 h 4554544"/>
                  <a:gd name="connsiteX34" fmla="*/ 1669585 w 3586108"/>
                  <a:gd name="connsiteY34" fmla="*/ 1609689 h 4554544"/>
                  <a:gd name="connsiteX35" fmla="*/ 1441077 w 3586108"/>
                  <a:gd name="connsiteY35" fmla="*/ 1811210 h 4554544"/>
                  <a:gd name="connsiteX36" fmla="*/ 1303910 w 3586108"/>
                  <a:gd name="connsiteY36" fmla="*/ 1932840 h 4554544"/>
                  <a:gd name="connsiteX37" fmla="*/ 1214532 w 3586108"/>
                  <a:gd name="connsiteY37" fmla="*/ 2013192 h 4554544"/>
                  <a:gd name="connsiteX38" fmla="*/ 1170840 w 3586108"/>
                  <a:gd name="connsiteY38" fmla="*/ 2052961 h 4554544"/>
                  <a:gd name="connsiteX39" fmla="*/ 1127980 w 3586108"/>
                  <a:gd name="connsiteY39" fmla="*/ 2092377 h 4554544"/>
                  <a:gd name="connsiteX40" fmla="*/ 1086077 w 3586108"/>
                  <a:gd name="connsiteY40" fmla="*/ 2131376 h 4554544"/>
                  <a:gd name="connsiteX41" fmla="*/ 1045258 w 3586108"/>
                  <a:gd name="connsiteY41" fmla="*/ 2169898 h 4554544"/>
                  <a:gd name="connsiteX42" fmla="*/ 1005647 w 3586108"/>
                  <a:gd name="connsiteY42" fmla="*/ 2207880 h 4554544"/>
                  <a:gd name="connsiteX43" fmla="*/ 967371 w 3586108"/>
                  <a:gd name="connsiteY43" fmla="*/ 2245260 h 4554544"/>
                  <a:gd name="connsiteX44" fmla="*/ 930554 w 3586108"/>
                  <a:gd name="connsiteY44" fmla="*/ 2281976 h 4554544"/>
                  <a:gd name="connsiteX45" fmla="*/ 895323 w 3586108"/>
                  <a:gd name="connsiteY45" fmla="*/ 2317966 h 4554544"/>
                  <a:gd name="connsiteX46" fmla="*/ 861803 w 3586108"/>
                  <a:gd name="connsiteY46" fmla="*/ 2353168 h 4554544"/>
                  <a:gd name="connsiteX47" fmla="*/ 830119 w 3586108"/>
                  <a:gd name="connsiteY47" fmla="*/ 2387520 h 4554544"/>
                  <a:gd name="connsiteX48" fmla="*/ 800398 w 3586108"/>
                  <a:gd name="connsiteY48" fmla="*/ 2420960 h 4554544"/>
                  <a:gd name="connsiteX49" fmla="*/ 772764 w 3586108"/>
                  <a:gd name="connsiteY49" fmla="*/ 2453425 h 4554544"/>
                  <a:gd name="connsiteX50" fmla="*/ 747343 w 3586108"/>
                  <a:gd name="connsiteY50" fmla="*/ 2484855 h 4554544"/>
                  <a:gd name="connsiteX51" fmla="*/ 724262 w 3586108"/>
                  <a:gd name="connsiteY51" fmla="*/ 2515186 h 4554544"/>
                  <a:gd name="connsiteX52" fmla="*/ 685618 w 3586108"/>
                  <a:gd name="connsiteY52" fmla="*/ 2572307 h 4554544"/>
                  <a:gd name="connsiteX53" fmla="*/ 657836 w 3586108"/>
                  <a:gd name="connsiteY53" fmla="*/ 2624290 h 4554544"/>
                  <a:gd name="connsiteX54" fmla="*/ 641921 w 3586108"/>
                  <a:gd name="connsiteY54" fmla="*/ 2670639 h 4554544"/>
                  <a:gd name="connsiteX55" fmla="*/ 403974 w 3586108"/>
                  <a:gd name="connsiteY55" fmla="*/ 3726454 h 4554544"/>
                  <a:gd name="connsiteX56" fmla="*/ 399758 w 3586108"/>
                  <a:gd name="connsiteY56" fmla="*/ 3741074 h 4554544"/>
                  <a:gd name="connsiteX57" fmla="*/ 373920 w 3586108"/>
                  <a:gd name="connsiteY57" fmla="*/ 3794371 h 4554544"/>
                  <a:gd name="connsiteX58" fmla="*/ 346313 w 3586108"/>
                  <a:gd name="connsiteY58" fmla="*/ 3837299 h 4554544"/>
                  <a:gd name="connsiteX59" fmla="*/ 310967 w 3586108"/>
                  <a:gd name="connsiteY59" fmla="*/ 3885708 h 4554544"/>
                  <a:gd name="connsiteX60" fmla="*/ 268370 w 3586108"/>
                  <a:gd name="connsiteY60" fmla="*/ 3939226 h 4554544"/>
                  <a:gd name="connsiteX61" fmla="*/ 219008 w 3586108"/>
                  <a:gd name="connsiteY61" fmla="*/ 3997479 h 4554544"/>
                  <a:gd name="connsiteX62" fmla="*/ 191943 w 3586108"/>
                  <a:gd name="connsiteY62" fmla="*/ 4028265 h 4554544"/>
                  <a:gd name="connsiteX63" fmla="*/ 163369 w 3586108"/>
                  <a:gd name="connsiteY63" fmla="*/ 4060094 h 4554544"/>
                  <a:gd name="connsiteX64" fmla="*/ 133347 w 3586108"/>
                  <a:gd name="connsiteY64" fmla="*/ 4092921 h 4554544"/>
                  <a:gd name="connsiteX65" fmla="*/ 101938 w 3586108"/>
                  <a:gd name="connsiteY65" fmla="*/ 4126699 h 4554544"/>
                  <a:gd name="connsiteX66" fmla="*/ 69203 w 3586108"/>
                  <a:gd name="connsiteY66" fmla="*/ 4161381 h 4554544"/>
                  <a:gd name="connsiteX67" fmla="*/ 35203 w 3586108"/>
                  <a:gd name="connsiteY67" fmla="*/ 4196920 h 4554544"/>
                  <a:gd name="connsiteX68" fmla="*/ -1 w 3586108"/>
                  <a:gd name="connsiteY68" fmla="*/ 4233271 h 4554544"/>
                  <a:gd name="connsiteX69" fmla="*/ 1404657 w 3586108"/>
                  <a:gd name="connsiteY69" fmla="*/ 4554545 h 4554544"/>
                  <a:gd name="connsiteX70" fmla="*/ 1772686 w 3586108"/>
                  <a:gd name="connsiteY70" fmla="*/ 4338567 h 4554544"/>
                  <a:gd name="connsiteX71" fmla="*/ 2031561 w 3586108"/>
                  <a:gd name="connsiteY71" fmla="*/ 4138529 h 4554544"/>
                  <a:gd name="connsiteX72" fmla="*/ 2376278 w 3586108"/>
                  <a:gd name="connsiteY72" fmla="*/ 3693882 h 4554544"/>
                  <a:gd name="connsiteX73" fmla="*/ 2759608 w 3586108"/>
                  <a:gd name="connsiteY73" fmla="*/ 3237466 h 4554544"/>
                  <a:gd name="connsiteX74" fmla="*/ 2772965 w 3586108"/>
                  <a:gd name="connsiteY74" fmla="*/ 3209403 h 4554544"/>
                  <a:gd name="connsiteX75" fmla="*/ 2793955 w 3586108"/>
                  <a:gd name="connsiteY75" fmla="*/ 3175121 h 4554544"/>
                  <a:gd name="connsiteX76" fmla="*/ 2821273 w 3586108"/>
                  <a:gd name="connsiteY76" fmla="*/ 3135771 h 4554544"/>
                  <a:gd name="connsiteX77" fmla="*/ 2853614 w 3586108"/>
                  <a:gd name="connsiteY77" fmla="*/ 3092503 h 4554544"/>
                  <a:gd name="connsiteX78" fmla="*/ 2889672 w 3586108"/>
                  <a:gd name="connsiteY78" fmla="*/ 3046467 h 4554544"/>
                  <a:gd name="connsiteX79" fmla="*/ 2928142 w 3586108"/>
                  <a:gd name="connsiteY79" fmla="*/ 2998813 h 4554544"/>
                  <a:gd name="connsiteX80" fmla="*/ 2967720 w 3586108"/>
                  <a:gd name="connsiteY80" fmla="*/ 2950692 h 4554544"/>
                  <a:gd name="connsiteX81" fmla="*/ 3044977 w 3586108"/>
                  <a:gd name="connsiteY81" fmla="*/ 2857647 h 4554544"/>
                  <a:gd name="connsiteX82" fmla="*/ 3076778 w 3586108"/>
                  <a:gd name="connsiteY82" fmla="*/ 2818114 h 4554544"/>
                  <a:gd name="connsiteX83" fmla="*/ 3106059 w 3586108"/>
                  <a:gd name="connsiteY83" fmla="*/ 2778926 h 4554544"/>
                  <a:gd name="connsiteX84" fmla="*/ 3132473 w 3586108"/>
                  <a:gd name="connsiteY84" fmla="*/ 2739443 h 4554544"/>
                  <a:gd name="connsiteX85" fmla="*/ 3155671 w 3586108"/>
                  <a:gd name="connsiteY85" fmla="*/ 2699029 h 4554544"/>
                  <a:gd name="connsiteX86" fmla="*/ 3175306 w 3586108"/>
                  <a:gd name="connsiteY86" fmla="*/ 2657044 h 4554544"/>
                  <a:gd name="connsiteX87" fmla="*/ 3191028 w 3586108"/>
                  <a:gd name="connsiteY87" fmla="*/ 2612851 h 4554544"/>
                  <a:gd name="connsiteX88" fmla="*/ 3202491 w 3586108"/>
                  <a:gd name="connsiteY88" fmla="*/ 2565812 h 4554544"/>
                  <a:gd name="connsiteX89" fmla="*/ 3209346 w 3586108"/>
                  <a:gd name="connsiteY89" fmla="*/ 2515288 h 4554544"/>
                  <a:gd name="connsiteX90" fmla="*/ 3211246 w 3586108"/>
                  <a:gd name="connsiteY90" fmla="*/ 2460641 h 4554544"/>
                  <a:gd name="connsiteX91" fmla="*/ 3207842 w 3586108"/>
                  <a:gd name="connsiteY91" fmla="*/ 2401234 h 4554544"/>
                  <a:gd name="connsiteX92" fmla="*/ 3204149 w 3586108"/>
                  <a:gd name="connsiteY92" fmla="*/ 2349134 h 4554544"/>
                  <a:gd name="connsiteX93" fmla="*/ 3204392 w 3586108"/>
                  <a:gd name="connsiteY93" fmla="*/ 2304509 h 4554544"/>
                  <a:gd name="connsiteX94" fmla="*/ 3208884 w 3586108"/>
                  <a:gd name="connsiteY94" fmla="*/ 2265741 h 4554544"/>
                  <a:gd name="connsiteX95" fmla="*/ 3231865 w 3586108"/>
                  <a:gd name="connsiteY95" fmla="*/ 2199293 h 4554544"/>
                  <a:gd name="connsiteX96" fmla="*/ 3275598 w 3586108"/>
                  <a:gd name="connsiteY96" fmla="*/ 2136835 h 4554544"/>
                  <a:gd name="connsiteX97" fmla="*/ 3306029 w 3586108"/>
                  <a:gd name="connsiteY97" fmla="*/ 2103053 h 4554544"/>
                  <a:gd name="connsiteX98" fmla="*/ 3342587 w 3586108"/>
                  <a:gd name="connsiteY98" fmla="*/ 2065410 h 4554544"/>
                  <a:gd name="connsiteX99" fmla="*/ 3435337 w 3586108"/>
                  <a:gd name="connsiteY99" fmla="*/ 1972063 h 4554544"/>
                  <a:gd name="connsiteX100" fmla="*/ 3467671 w 3586108"/>
                  <a:gd name="connsiteY100" fmla="*/ 1935449 h 4554544"/>
                  <a:gd name="connsiteX101" fmla="*/ 3495824 w 3586108"/>
                  <a:gd name="connsiteY101" fmla="*/ 1896218 h 4554544"/>
                  <a:gd name="connsiteX102" fmla="*/ 3519920 w 3586108"/>
                  <a:gd name="connsiteY102" fmla="*/ 1854725 h 4554544"/>
                  <a:gd name="connsiteX103" fmla="*/ 3540080 w 3586108"/>
                  <a:gd name="connsiteY103" fmla="*/ 1811321 h 4554544"/>
                  <a:gd name="connsiteX104" fmla="*/ 3556425 w 3586108"/>
                  <a:gd name="connsiteY104" fmla="*/ 1766359 h 4554544"/>
                  <a:gd name="connsiteX105" fmla="*/ 3569079 w 3586108"/>
                  <a:gd name="connsiteY105" fmla="*/ 1720193 h 4554544"/>
                  <a:gd name="connsiteX106" fmla="*/ 3578163 w 3586108"/>
                  <a:gd name="connsiteY106" fmla="*/ 1673174 h 4554544"/>
                  <a:gd name="connsiteX107" fmla="*/ 3583799 w 3586108"/>
                  <a:gd name="connsiteY107" fmla="*/ 1625657 h 4554544"/>
                  <a:gd name="connsiteX108" fmla="*/ 3586109 w 3586108"/>
                  <a:gd name="connsiteY108" fmla="*/ 1577994 h 4554544"/>
                  <a:gd name="connsiteX109" fmla="*/ 3585215 w 3586108"/>
                  <a:gd name="connsiteY109" fmla="*/ 1530537 h 4554544"/>
                  <a:gd name="connsiteX110" fmla="*/ 3581240 w 3586108"/>
                  <a:gd name="connsiteY110" fmla="*/ 1483639 h 4554544"/>
                  <a:gd name="connsiteX111" fmla="*/ 3574305 w 3586108"/>
                  <a:gd name="connsiteY111" fmla="*/ 1437654 h 4554544"/>
                  <a:gd name="connsiteX112" fmla="*/ 3564533 w 3586108"/>
                  <a:gd name="connsiteY112" fmla="*/ 1392934 h 4554544"/>
                  <a:gd name="connsiteX113" fmla="*/ 3552045 w 3586108"/>
                  <a:gd name="connsiteY113" fmla="*/ 1349832 h 4554544"/>
                  <a:gd name="connsiteX114" fmla="*/ 3536964 w 3586108"/>
                  <a:gd name="connsiteY114" fmla="*/ 1308700 h 4554544"/>
                  <a:gd name="connsiteX115" fmla="*/ 3519411 w 3586108"/>
                  <a:gd name="connsiteY115" fmla="*/ 1269893 h 4554544"/>
                  <a:gd name="connsiteX116" fmla="*/ 3499510 w 3586108"/>
                  <a:gd name="connsiteY116" fmla="*/ 1233761 h 4554544"/>
                  <a:gd name="connsiteX117" fmla="*/ 3469136 w 3586108"/>
                  <a:gd name="connsiteY117" fmla="*/ 1183145 h 4554544"/>
                  <a:gd name="connsiteX118" fmla="*/ 3443132 w 3586108"/>
                  <a:gd name="connsiteY118" fmla="*/ 1137436 h 4554544"/>
                  <a:gd name="connsiteX119" fmla="*/ 3421687 w 3586108"/>
                  <a:gd name="connsiteY119" fmla="*/ 1095237 h 4554544"/>
                  <a:gd name="connsiteX120" fmla="*/ 3404992 w 3586108"/>
                  <a:gd name="connsiteY120" fmla="*/ 1055145 h 4554544"/>
                  <a:gd name="connsiteX121" fmla="*/ 3393236 w 3586108"/>
                  <a:gd name="connsiteY121" fmla="*/ 1015763 h 4554544"/>
                  <a:gd name="connsiteX122" fmla="*/ 3386608 w 3586108"/>
                  <a:gd name="connsiteY122" fmla="*/ 975689 h 4554544"/>
                  <a:gd name="connsiteX123" fmla="*/ 3385299 w 3586108"/>
                  <a:gd name="connsiteY123" fmla="*/ 933524 h 4554544"/>
                  <a:gd name="connsiteX124" fmla="*/ 3389498 w 3586108"/>
                  <a:gd name="connsiteY124" fmla="*/ 887869 h 4554544"/>
                  <a:gd name="connsiteX125" fmla="*/ 3399394 w 3586108"/>
                  <a:gd name="connsiteY125" fmla="*/ 837322 h 4554544"/>
                  <a:gd name="connsiteX126" fmla="*/ 3415178 w 3586108"/>
                  <a:gd name="connsiteY126" fmla="*/ 780485 h 4554544"/>
                  <a:gd name="connsiteX127" fmla="*/ 3437038 w 3586108"/>
                  <a:gd name="connsiteY127" fmla="*/ 715957 h 4554544"/>
                  <a:gd name="connsiteX128" fmla="*/ 3453920 w 3586108"/>
                  <a:gd name="connsiteY128" fmla="*/ 661914 h 4554544"/>
                  <a:gd name="connsiteX129" fmla="*/ 3465607 w 3586108"/>
                  <a:gd name="connsiteY129" fmla="*/ 608052 h 4554544"/>
                  <a:gd name="connsiteX130" fmla="*/ 3472421 w 3586108"/>
                  <a:gd name="connsiteY130" fmla="*/ 554657 h 4554544"/>
                  <a:gd name="connsiteX131" fmla="*/ 3474686 w 3586108"/>
                  <a:gd name="connsiteY131" fmla="*/ 502018 h 4554544"/>
                  <a:gd name="connsiteX132" fmla="*/ 3472722 w 3586108"/>
                  <a:gd name="connsiteY132" fmla="*/ 450423 h 4554544"/>
                  <a:gd name="connsiteX133" fmla="*/ 3466853 w 3586108"/>
                  <a:gd name="connsiteY133" fmla="*/ 400158 h 4554544"/>
                  <a:gd name="connsiteX134" fmla="*/ 3457400 w 3586108"/>
                  <a:gd name="connsiteY134" fmla="*/ 351513 h 4554544"/>
                  <a:gd name="connsiteX135" fmla="*/ 3444685 w 3586108"/>
                  <a:gd name="connsiteY135" fmla="*/ 304774 h 4554544"/>
                  <a:gd name="connsiteX136" fmla="*/ 3429031 w 3586108"/>
                  <a:gd name="connsiteY136" fmla="*/ 260230 h 4554544"/>
                  <a:gd name="connsiteX137" fmla="*/ 3410761 w 3586108"/>
                  <a:gd name="connsiteY137" fmla="*/ 218168 h 4554544"/>
                  <a:gd name="connsiteX138" fmla="*/ 3390195 w 3586108"/>
                  <a:gd name="connsiteY138" fmla="*/ 178877 h 4554544"/>
                  <a:gd name="connsiteX139" fmla="*/ 3367657 w 3586108"/>
                  <a:gd name="connsiteY139" fmla="*/ 142643 h 4554544"/>
                  <a:gd name="connsiteX140" fmla="*/ 3343468 w 3586108"/>
                  <a:gd name="connsiteY140" fmla="*/ 109755 h 4554544"/>
                  <a:gd name="connsiteX141" fmla="*/ 3317951 w 3586108"/>
                  <a:gd name="connsiteY141" fmla="*/ 80500 h 4554544"/>
                  <a:gd name="connsiteX142" fmla="*/ 3258499 w 3586108"/>
                  <a:gd name="connsiteY142" fmla="*/ 39780 h 4554544"/>
                  <a:gd name="connsiteX143" fmla="*/ 3201076 w 3586108"/>
                  <a:gd name="connsiteY143" fmla="*/ 13631 h 4554544"/>
                  <a:gd name="connsiteX144" fmla="*/ 3145388 w 3586108"/>
                  <a:gd name="connsiteY144" fmla="*/ 1263 h 4554544"/>
                  <a:gd name="connsiteX145" fmla="*/ 3118103 w 3586108"/>
                  <a:gd name="connsiteY145" fmla="*/ 0 h 4554544"/>
                  <a:gd name="connsiteX0" fmla="*/ 3118103 w 3586108"/>
                  <a:gd name="connsiteY0" fmla="*/ 0 h 4338568"/>
                  <a:gd name="connsiteX1" fmla="*/ 3064465 w 3586108"/>
                  <a:gd name="connsiteY1" fmla="*/ 6819 h 4338568"/>
                  <a:gd name="connsiteX2" fmla="*/ 3011825 w 3586108"/>
                  <a:gd name="connsiteY2" fmla="*/ 25443 h 4338568"/>
                  <a:gd name="connsiteX3" fmla="*/ 2959889 w 3586108"/>
                  <a:gd name="connsiteY3" fmla="*/ 55080 h 4338568"/>
                  <a:gd name="connsiteX4" fmla="*/ 2908361 w 3586108"/>
                  <a:gd name="connsiteY4" fmla="*/ 94940 h 4338568"/>
                  <a:gd name="connsiteX5" fmla="*/ 2856947 w 3586108"/>
                  <a:gd name="connsiteY5" fmla="*/ 144231 h 4338568"/>
                  <a:gd name="connsiteX6" fmla="*/ 2805353 w 3586108"/>
                  <a:gd name="connsiteY6" fmla="*/ 202164 h 4338568"/>
                  <a:gd name="connsiteX7" fmla="*/ 2779396 w 3586108"/>
                  <a:gd name="connsiteY7" fmla="*/ 234124 h 4338568"/>
                  <a:gd name="connsiteX8" fmla="*/ 2753283 w 3586108"/>
                  <a:gd name="connsiteY8" fmla="*/ 267948 h 4338568"/>
                  <a:gd name="connsiteX9" fmla="*/ 2726978 w 3586108"/>
                  <a:gd name="connsiteY9" fmla="*/ 303537 h 4338568"/>
                  <a:gd name="connsiteX10" fmla="*/ 2700444 w 3586108"/>
                  <a:gd name="connsiteY10" fmla="*/ 340792 h 4338568"/>
                  <a:gd name="connsiteX11" fmla="*/ 2673643 w 3586108"/>
                  <a:gd name="connsiteY11" fmla="*/ 379615 h 4338568"/>
                  <a:gd name="connsiteX12" fmla="*/ 2646539 w 3586108"/>
                  <a:gd name="connsiteY12" fmla="*/ 419906 h 4338568"/>
                  <a:gd name="connsiteX13" fmla="*/ 2619096 w 3586108"/>
                  <a:gd name="connsiteY13" fmla="*/ 461567 h 4338568"/>
                  <a:gd name="connsiteX14" fmla="*/ 2591275 w 3586108"/>
                  <a:gd name="connsiteY14" fmla="*/ 504498 h 4338568"/>
                  <a:gd name="connsiteX15" fmla="*/ 2563041 w 3586108"/>
                  <a:gd name="connsiteY15" fmla="*/ 548602 h 4338568"/>
                  <a:gd name="connsiteX16" fmla="*/ 2445234 w 3586108"/>
                  <a:gd name="connsiteY16" fmla="*/ 734762 h 4338568"/>
                  <a:gd name="connsiteX17" fmla="*/ 2382892 w 3586108"/>
                  <a:gd name="connsiteY17" fmla="*/ 832305 h 4338568"/>
                  <a:gd name="connsiteX18" fmla="*/ 2350732 w 3586108"/>
                  <a:gd name="connsiteY18" fmla="*/ 881847 h 4338568"/>
                  <a:gd name="connsiteX19" fmla="*/ 2317863 w 3586108"/>
                  <a:gd name="connsiteY19" fmla="*/ 931770 h 4338568"/>
                  <a:gd name="connsiteX20" fmla="*/ 2284250 w 3586108"/>
                  <a:gd name="connsiteY20" fmla="*/ 981975 h 4338568"/>
                  <a:gd name="connsiteX21" fmla="*/ 2249855 w 3586108"/>
                  <a:gd name="connsiteY21" fmla="*/ 1032365 h 4338568"/>
                  <a:gd name="connsiteX22" fmla="*/ 2209920 w 3586108"/>
                  <a:gd name="connsiteY22" fmla="*/ 1085431 h 4338568"/>
                  <a:gd name="connsiteX23" fmla="*/ 2160253 w 3586108"/>
                  <a:gd name="connsiteY23" fmla="*/ 1143534 h 4338568"/>
                  <a:gd name="connsiteX24" fmla="*/ 2132084 w 3586108"/>
                  <a:gd name="connsiteY24" fmla="*/ 1174319 h 4338568"/>
                  <a:gd name="connsiteX25" fmla="*/ 2101859 w 3586108"/>
                  <a:gd name="connsiteY25" fmla="*/ 1206177 h 4338568"/>
                  <a:gd name="connsiteX26" fmla="*/ 2069703 w 3586108"/>
                  <a:gd name="connsiteY26" fmla="*/ 1239046 h 4338568"/>
                  <a:gd name="connsiteX27" fmla="*/ 2035742 w 3586108"/>
                  <a:gd name="connsiteY27" fmla="*/ 1272863 h 4338568"/>
                  <a:gd name="connsiteX28" fmla="*/ 2000102 w 3586108"/>
                  <a:gd name="connsiteY28" fmla="*/ 1307568 h 4338568"/>
                  <a:gd name="connsiteX29" fmla="*/ 1962908 w 3586108"/>
                  <a:gd name="connsiteY29" fmla="*/ 1343098 h 4338568"/>
                  <a:gd name="connsiteX30" fmla="*/ 1924285 w 3586108"/>
                  <a:gd name="connsiteY30" fmla="*/ 1379390 h 4338568"/>
                  <a:gd name="connsiteX31" fmla="*/ 1884359 w 3586108"/>
                  <a:gd name="connsiteY31" fmla="*/ 1416383 h 4338568"/>
                  <a:gd name="connsiteX32" fmla="*/ 1843257 w 3586108"/>
                  <a:gd name="connsiteY32" fmla="*/ 1454015 h 4338568"/>
                  <a:gd name="connsiteX33" fmla="*/ 1758022 w 3586108"/>
                  <a:gd name="connsiteY33" fmla="*/ 1530947 h 4338568"/>
                  <a:gd name="connsiteX34" fmla="*/ 1669585 w 3586108"/>
                  <a:gd name="connsiteY34" fmla="*/ 1609689 h 4338568"/>
                  <a:gd name="connsiteX35" fmla="*/ 1441077 w 3586108"/>
                  <a:gd name="connsiteY35" fmla="*/ 1811210 h 4338568"/>
                  <a:gd name="connsiteX36" fmla="*/ 1303910 w 3586108"/>
                  <a:gd name="connsiteY36" fmla="*/ 1932840 h 4338568"/>
                  <a:gd name="connsiteX37" fmla="*/ 1214532 w 3586108"/>
                  <a:gd name="connsiteY37" fmla="*/ 2013192 h 4338568"/>
                  <a:gd name="connsiteX38" fmla="*/ 1170840 w 3586108"/>
                  <a:gd name="connsiteY38" fmla="*/ 2052961 h 4338568"/>
                  <a:gd name="connsiteX39" fmla="*/ 1127980 w 3586108"/>
                  <a:gd name="connsiteY39" fmla="*/ 2092377 h 4338568"/>
                  <a:gd name="connsiteX40" fmla="*/ 1086077 w 3586108"/>
                  <a:gd name="connsiteY40" fmla="*/ 2131376 h 4338568"/>
                  <a:gd name="connsiteX41" fmla="*/ 1045258 w 3586108"/>
                  <a:gd name="connsiteY41" fmla="*/ 2169898 h 4338568"/>
                  <a:gd name="connsiteX42" fmla="*/ 1005647 w 3586108"/>
                  <a:gd name="connsiteY42" fmla="*/ 2207880 h 4338568"/>
                  <a:gd name="connsiteX43" fmla="*/ 967371 w 3586108"/>
                  <a:gd name="connsiteY43" fmla="*/ 2245260 h 4338568"/>
                  <a:gd name="connsiteX44" fmla="*/ 930554 w 3586108"/>
                  <a:gd name="connsiteY44" fmla="*/ 2281976 h 4338568"/>
                  <a:gd name="connsiteX45" fmla="*/ 895323 w 3586108"/>
                  <a:gd name="connsiteY45" fmla="*/ 2317966 h 4338568"/>
                  <a:gd name="connsiteX46" fmla="*/ 861803 w 3586108"/>
                  <a:gd name="connsiteY46" fmla="*/ 2353168 h 4338568"/>
                  <a:gd name="connsiteX47" fmla="*/ 830119 w 3586108"/>
                  <a:gd name="connsiteY47" fmla="*/ 2387520 h 4338568"/>
                  <a:gd name="connsiteX48" fmla="*/ 800398 w 3586108"/>
                  <a:gd name="connsiteY48" fmla="*/ 2420960 h 4338568"/>
                  <a:gd name="connsiteX49" fmla="*/ 772764 w 3586108"/>
                  <a:gd name="connsiteY49" fmla="*/ 2453425 h 4338568"/>
                  <a:gd name="connsiteX50" fmla="*/ 747343 w 3586108"/>
                  <a:gd name="connsiteY50" fmla="*/ 2484855 h 4338568"/>
                  <a:gd name="connsiteX51" fmla="*/ 724262 w 3586108"/>
                  <a:gd name="connsiteY51" fmla="*/ 2515186 h 4338568"/>
                  <a:gd name="connsiteX52" fmla="*/ 685618 w 3586108"/>
                  <a:gd name="connsiteY52" fmla="*/ 2572307 h 4338568"/>
                  <a:gd name="connsiteX53" fmla="*/ 657836 w 3586108"/>
                  <a:gd name="connsiteY53" fmla="*/ 2624290 h 4338568"/>
                  <a:gd name="connsiteX54" fmla="*/ 641921 w 3586108"/>
                  <a:gd name="connsiteY54" fmla="*/ 2670639 h 4338568"/>
                  <a:gd name="connsiteX55" fmla="*/ 403974 w 3586108"/>
                  <a:gd name="connsiteY55" fmla="*/ 3726454 h 4338568"/>
                  <a:gd name="connsiteX56" fmla="*/ 399758 w 3586108"/>
                  <a:gd name="connsiteY56" fmla="*/ 3741074 h 4338568"/>
                  <a:gd name="connsiteX57" fmla="*/ 373920 w 3586108"/>
                  <a:gd name="connsiteY57" fmla="*/ 3794371 h 4338568"/>
                  <a:gd name="connsiteX58" fmla="*/ 346313 w 3586108"/>
                  <a:gd name="connsiteY58" fmla="*/ 3837299 h 4338568"/>
                  <a:gd name="connsiteX59" fmla="*/ 310967 w 3586108"/>
                  <a:gd name="connsiteY59" fmla="*/ 3885708 h 4338568"/>
                  <a:gd name="connsiteX60" fmla="*/ 268370 w 3586108"/>
                  <a:gd name="connsiteY60" fmla="*/ 3939226 h 4338568"/>
                  <a:gd name="connsiteX61" fmla="*/ 219008 w 3586108"/>
                  <a:gd name="connsiteY61" fmla="*/ 3997479 h 4338568"/>
                  <a:gd name="connsiteX62" fmla="*/ 191943 w 3586108"/>
                  <a:gd name="connsiteY62" fmla="*/ 4028265 h 4338568"/>
                  <a:gd name="connsiteX63" fmla="*/ 163369 w 3586108"/>
                  <a:gd name="connsiteY63" fmla="*/ 4060094 h 4338568"/>
                  <a:gd name="connsiteX64" fmla="*/ 133347 w 3586108"/>
                  <a:gd name="connsiteY64" fmla="*/ 4092921 h 4338568"/>
                  <a:gd name="connsiteX65" fmla="*/ 101938 w 3586108"/>
                  <a:gd name="connsiteY65" fmla="*/ 4126699 h 4338568"/>
                  <a:gd name="connsiteX66" fmla="*/ 69203 w 3586108"/>
                  <a:gd name="connsiteY66" fmla="*/ 4161381 h 4338568"/>
                  <a:gd name="connsiteX67" fmla="*/ 35203 w 3586108"/>
                  <a:gd name="connsiteY67" fmla="*/ 4196920 h 4338568"/>
                  <a:gd name="connsiteX68" fmla="*/ -1 w 3586108"/>
                  <a:gd name="connsiteY68" fmla="*/ 4233271 h 4338568"/>
                  <a:gd name="connsiteX69" fmla="*/ 1772686 w 3586108"/>
                  <a:gd name="connsiteY69" fmla="*/ 4338567 h 4338568"/>
                  <a:gd name="connsiteX70" fmla="*/ 2031561 w 3586108"/>
                  <a:gd name="connsiteY70" fmla="*/ 4138529 h 4338568"/>
                  <a:gd name="connsiteX71" fmla="*/ 2376278 w 3586108"/>
                  <a:gd name="connsiteY71" fmla="*/ 3693882 h 4338568"/>
                  <a:gd name="connsiteX72" fmla="*/ 2759608 w 3586108"/>
                  <a:gd name="connsiteY72" fmla="*/ 3237466 h 4338568"/>
                  <a:gd name="connsiteX73" fmla="*/ 2772965 w 3586108"/>
                  <a:gd name="connsiteY73" fmla="*/ 3209403 h 4338568"/>
                  <a:gd name="connsiteX74" fmla="*/ 2793955 w 3586108"/>
                  <a:gd name="connsiteY74" fmla="*/ 3175121 h 4338568"/>
                  <a:gd name="connsiteX75" fmla="*/ 2821273 w 3586108"/>
                  <a:gd name="connsiteY75" fmla="*/ 3135771 h 4338568"/>
                  <a:gd name="connsiteX76" fmla="*/ 2853614 w 3586108"/>
                  <a:gd name="connsiteY76" fmla="*/ 3092503 h 4338568"/>
                  <a:gd name="connsiteX77" fmla="*/ 2889672 w 3586108"/>
                  <a:gd name="connsiteY77" fmla="*/ 3046467 h 4338568"/>
                  <a:gd name="connsiteX78" fmla="*/ 2928142 w 3586108"/>
                  <a:gd name="connsiteY78" fmla="*/ 2998813 h 4338568"/>
                  <a:gd name="connsiteX79" fmla="*/ 2967720 w 3586108"/>
                  <a:gd name="connsiteY79" fmla="*/ 2950692 h 4338568"/>
                  <a:gd name="connsiteX80" fmla="*/ 3044977 w 3586108"/>
                  <a:gd name="connsiteY80" fmla="*/ 2857647 h 4338568"/>
                  <a:gd name="connsiteX81" fmla="*/ 3076778 w 3586108"/>
                  <a:gd name="connsiteY81" fmla="*/ 2818114 h 4338568"/>
                  <a:gd name="connsiteX82" fmla="*/ 3106059 w 3586108"/>
                  <a:gd name="connsiteY82" fmla="*/ 2778926 h 4338568"/>
                  <a:gd name="connsiteX83" fmla="*/ 3132473 w 3586108"/>
                  <a:gd name="connsiteY83" fmla="*/ 2739443 h 4338568"/>
                  <a:gd name="connsiteX84" fmla="*/ 3155671 w 3586108"/>
                  <a:gd name="connsiteY84" fmla="*/ 2699029 h 4338568"/>
                  <a:gd name="connsiteX85" fmla="*/ 3175306 w 3586108"/>
                  <a:gd name="connsiteY85" fmla="*/ 2657044 h 4338568"/>
                  <a:gd name="connsiteX86" fmla="*/ 3191028 w 3586108"/>
                  <a:gd name="connsiteY86" fmla="*/ 2612851 h 4338568"/>
                  <a:gd name="connsiteX87" fmla="*/ 3202491 w 3586108"/>
                  <a:gd name="connsiteY87" fmla="*/ 2565812 h 4338568"/>
                  <a:gd name="connsiteX88" fmla="*/ 3209346 w 3586108"/>
                  <a:gd name="connsiteY88" fmla="*/ 2515288 h 4338568"/>
                  <a:gd name="connsiteX89" fmla="*/ 3211246 w 3586108"/>
                  <a:gd name="connsiteY89" fmla="*/ 2460641 h 4338568"/>
                  <a:gd name="connsiteX90" fmla="*/ 3207842 w 3586108"/>
                  <a:gd name="connsiteY90" fmla="*/ 2401234 h 4338568"/>
                  <a:gd name="connsiteX91" fmla="*/ 3204149 w 3586108"/>
                  <a:gd name="connsiteY91" fmla="*/ 2349134 h 4338568"/>
                  <a:gd name="connsiteX92" fmla="*/ 3204392 w 3586108"/>
                  <a:gd name="connsiteY92" fmla="*/ 2304509 h 4338568"/>
                  <a:gd name="connsiteX93" fmla="*/ 3208884 w 3586108"/>
                  <a:gd name="connsiteY93" fmla="*/ 2265741 h 4338568"/>
                  <a:gd name="connsiteX94" fmla="*/ 3231865 w 3586108"/>
                  <a:gd name="connsiteY94" fmla="*/ 2199293 h 4338568"/>
                  <a:gd name="connsiteX95" fmla="*/ 3275598 w 3586108"/>
                  <a:gd name="connsiteY95" fmla="*/ 2136835 h 4338568"/>
                  <a:gd name="connsiteX96" fmla="*/ 3306029 w 3586108"/>
                  <a:gd name="connsiteY96" fmla="*/ 2103053 h 4338568"/>
                  <a:gd name="connsiteX97" fmla="*/ 3342587 w 3586108"/>
                  <a:gd name="connsiteY97" fmla="*/ 2065410 h 4338568"/>
                  <a:gd name="connsiteX98" fmla="*/ 3435337 w 3586108"/>
                  <a:gd name="connsiteY98" fmla="*/ 1972063 h 4338568"/>
                  <a:gd name="connsiteX99" fmla="*/ 3467671 w 3586108"/>
                  <a:gd name="connsiteY99" fmla="*/ 1935449 h 4338568"/>
                  <a:gd name="connsiteX100" fmla="*/ 3495824 w 3586108"/>
                  <a:gd name="connsiteY100" fmla="*/ 1896218 h 4338568"/>
                  <a:gd name="connsiteX101" fmla="*/ 3519920 w 3586108"/>
                  <a:gd name="connsiteY101" fmla="*/ 1854725 h 4338568"/>
                  <a:gd name="connsiteX102" fmla="*/ 3540080 w 3586108"/>
                  <a:gd name="connsiteY102" fmla="*/ 1811321 h 4338568"/>
                  <a:gd name="connsiteX103" fmla="*/ 3556425 w 3586108"/>
                  <a:gd name="connsiteY103" fmla="*/ 1766359 h 4338568"/>
                  <a:gd name="connsiteX104" fmla="*/ 3569079 w 3586108"/>
                  <a:gd name="connsiteY104" fmla="*/ 1720193 h 4338568"/>
                  <a:gd name="connsiteX105" fmla="*/ 3578163 w 3586108"/>
                  <a:gd name="connsiteY105" fmla="*/ 1673174 h 4338568"/>
                  <a:gd name="connsiteX106" fmla="*/ 3583799 w 3586108"/>
                  <a:gd name="connsiteY106" fmla="*/ 1625657 h 4338568"/>
                  <a:gd name="connsiteX107" fmla="*/ 3586109 w 3586108"/>
                  <a:gd name="connsiteY107" fmla="*/ 1577994 h 4338568"/>
                  <a:gd name="connsiteX108" fmla="*/ 3585215 w 3586108"/>
                  <a:gd name="connsiteY108" fmla="*/ 1530537 h 4338568"/>
                  <a:gd name="connsiteX109" fmla="*/ 3581240 w 3586108"/>
                  <a:gd name="connsiteY109" fmla="*/ 1483639 h 4338568"/>
                  <a:gd name="connsiteX110" fmla="*/ 3574305 w 3586108"/>
                  <a:gd name="connsiteY110" fmla="*/ 1437654 h 4338568"/>
                  <a:gd name="connsiteX111" fmla="*/ 3564533 w 3586108"/>
                  <a:gd name="connsiteY111" fmla="*/ 1392934 h 4338568"/>
                  <a:gd name="connsiteX112" fmla="*/ 3552045 w 3586108"/>
                  <a:gd name="connsiteY112" fmla="*/ 1349832 h 4338568"/>
                  <a:gd name="connsiteX113" fmla="*/ 3536964 w 3586108"/>
                  <a:gd name="connsiteY113" fmla="*/ 1308700 h 4338568"/>
                  <a:gd name="connsiteX114" fmla="*/ 3519411 w 3586108"/>
                  <a:gd name="connsiteY114" fmla="*/ 1269893 h 4338568"/>
                  <a:gd name="connsiteX115" fmla="*/ 3499510 w 3586108"/>
                  <a:gd name="connsiteY115" fmla="*/ 1233761 h 4338568"/>
                  <a:gd name="connsiteX116" fmla="*/ 3469136 w 3586108"/>
                  <a:gd name="connsiteY116" fmla="*/ 1183145 h 4338568"/>
                  <a:gd name="connsiteX117" fmla="*/ 3443132 w 3586108"/>
                  <a:gd name="connsiteY117" fmla="*/ 1137436 h 4338568"/>
                  <a:gd name="connsiteX118" fmla="*/ 3421687 w 3586108"/>
                  <a:gd name="connsiteY118" fmla="*/ 1095237 h 4338568"/>
                  <a:gd name="connsiteX119" fmla="*/ 3404992 w 3586108"/>
                  <a:gd name="connsiteY119" fmla="*/ 1055145 h 4338568"/>
                  <a:gd name="connsiteX120" fmla="*/ 3393236 w 3586108"/>
                  <a:gd name="connsiteY120" fmla="*/ 1015763 h 4338568"/>
                  <a:gd name="connsiteX121" fmla="*/ 3386608 w 3586108"/>
                  <a:gd name="connsiteY121" fmla="*/ 975689 h 4338568"/>
                  <a:gd name="connsiteX122" fmla="*/ 3385299 w 3586108"/>
                  <a:gd name="connsiteY122" fmla="*/ 933524 h 4338568"/>
                  <a:gd name="connsiteX123" fmla="*/ 3389498 w 3586108"/>
                  <a:gd name="connsiteY123" fmla="*/ 887869 h 4338568"/>
                  <a:gd name="connsiteX124" fmla="*/ 3399394 w 3586108"/>
                  <a:gd name="connsiteY124" fmla="*/ 837322 h 4338568"/>
                  <a:gd name="connsiteX125" fmla="*/ 3415178 w 3586108"/>
                  <a:gd name="connsiteY125" fmla="*/ 780485 h 4338568"/>
                  <a:gd name="connsiteX126" fmla="*/ 3437038 w 3586108"/>
                  <a:gd name="connsiteY126" fmla="*/ 715957 h 4338568"/>
                  <a:gd name="connsiteX127" fmla="*/ 3453920 w 3586108"/>
                  <a:gd name="connsiteY127" fmla="*/ 661914 h 4338568"/>
                  <a:gd name="connsiteX128" fmla="*/ 3465607 w 3586108"/>
                  <a:gd name="connsiteY128" fmla="*/ 608052 h 4338568"/>
                  <a:gd name="connsiteX129" fmla="*/ 3472421 w 3586108"/>
                  <a:gd name="connsiteY129" fmla="*/ 554657 h 4338568"/>
                  <a:gd name="connsiteX130" fmla="*/ 3474686 w 3586108"/>
                  <a:gd name="connsiteY130" fmla="*/ 502018 h 4338568"/>
                  <a:gd name="connsiteX131" fmla="*/ 3472722 w 3586108"/>
                  <a:gd name="connsiteY131" fmla="*/ 450423 h 4338568"/>
                  <a:gd name="connsiteX132" fmla="*/ 3466853 w 3586108"/>
                  <a:gd name="connsiteY132" fmla="*/ 400158 h 4338568"/>
                  <a:gd name="connsiteX133" fmla="*/ 3457400 w 3586108"/>
                  <a:gd name="connsiteY133" fmla="*/ 351513 h 4338568"/>
                  <a:gd name="connsiteX134" fmla="*/ 3444685 w 3586108"/>
                  <a:gd name="connsiteY134" fmla="*/ 304774 h 4338568"/>
                  <a:gd name="connsiteX135" fmla="*/ 3429031 w 3586108"/>
                  <a:gd name="connsiteY135" fmla="*/ 260230 h 4338568"/>
                  <a:gd name="connsiteX136" fmla="*/ 3410761 w 3586108"/>
                  <a:gd name="connsiteY136" fmla="*/ 218168 h 4338568"/>
                  <a:gd name="connsiteX137" fmla="*/ 3390195 w 3586108"/>
                  <a:gd name="connsiteY137" fmla="*/ 178877 h 4338568"/>
                  <a:gd name="connsiteX138" fmla="*/ 3367657 w 3586108"/>
                  <a:gd name="connsiteY138" fmla="*/ 142643 h 4338568"/>
                  <a:gd name="connsiteX139" fmla="*/ 3343468 w 3586108"/>
                  <a:gd name="connsiteY139" fmla="*/ 109755 h 4338568"/>
                  <a:gd name="connsiteX140" fmla="*/ 3317951 w 3586108"/>
                  <a:gd name="connsiteY140" fmla="*/ 80500 h 4338568"/>
                  <a:gd name="connsiteX141" fmla="*/ 3258499 w 3586108"/>
                  <a:gd name="connsiteY141" fmla="*/ 39780 h 4338568"/>
                  <a:gd name="connsiteX142" fmla="*/ 3201076 w 3586108"/>
                  <a:gd name="connsiteY142" fmla="*/ 13631 h 4338568"/>
                  <a:gd name="connsiteX143" fmla="*/ 3145388 w 3586108"/>
                  <a:gd name="connsiteY143" fmla="*/ 1263 h 4338568"/>
                  <a:gd name="connsiteX144" fmla="*/ 3118103 w 3586108"/>
                  <a:gd name="connsiteY144" fmla="*/ 0 h 4338568"/>
                  <a:gd name="connsiteX0" fmla="*/ 3118103 w 3586108"/>
                  <a:gd name="connsiteY0" fmla="*/ 0 h 4338568"/>
                  <a:gd name="connsiteX1" fmla="*/ 3064465 w 3586108"/>
                  <a:gd name="connsiteY1" fmla="*/ 6819 h 4338568"/>
                  <a:gd name="connsiteX2" fmla="*/ 3011825 w 3586108"/>
                  <a:gd name="connsiteY2" fmla="*/ 25443 h 4338568"/>
                  <a:gd name="connsiteX3" fmla="*/ 2959889 w 3586108"/>
                  <a:gd name="connsiteY3" fmla="*/ 55080 h 4338568"/>
                  <a:gd name="connsiteX4" fmla="*/ 2908361 w 3586108"/>
                  <a:gd name="connsiteY4" fmla="*/ 94940 h 4338568"/>
                  <a:gd name="connsiteX5" fmla="*/ 2856947 w 3586108"/>
                  <a:gd name="connsiteY5" fmla="*/ 144231 h 4338568"/>
                  <a:gd name="connsiteX6" fmla="*/ 2805353 w 3586108"/>
                  <a:gd name="connsiteY6" fmla="*/ 202164 h 4338568"/>
                  <a:gd name="connsiteX7" fmla="*/ 2779396 w 3586108"/>
                  <a:gd name="connsiteY7" fmla="*/ 234124 h 4338568"/>
                  <a:gd name="connsiteX8" fmla="*/ 2753283 w 3586108"/>
                  <a:gd name="connsiteY8" fmla="*/ 267948 h 4338568"/>
                  <a:gd name="connsiteX9" fmla="*/ 2726978 w 3586108"/>
                  <a:gd name="connsiteY9" fmla="*/ 303537 h 4338568"/>
                  <a:gd name="connsiteX10" fmla="*/ 2700444 w 3586108"/>
                  <a:gd name="connsiteY10" fmla="*/ 340792 h 4338568"/>
                  <a:gd name="connsiteX11" fmla="*/ 2673643 w 3586108"/>
                  <a:gd name="connsiteY11" fmla="*/ 379615 h 4338568"/>
                  <a:gd name="connsiteX12" fmla="*/ 2646539 w 3586108"/>
                  <a:gd name="connsiteY12" fmla="*/ 419906 h 4338568"/>
                  <a:gd name="connsiteX13" fmla="*/ 2619096 w 3586108"/>
                  <a:gd name="connsiteY13" fmla="*/ 461567 h 4338568"/>
                  <a:gd name="connsiteX14" fmla="*/ 2591275 w 3586108"/>
                  <a:gd name="connsiteY14" fmla="*/ 504498 h 4338568"/>
                  <a:gd name="connsiteX15" fmla="*/ 2563041 w 3586108"/>
                  <a:gd name="connsiteY15" fmla="*/ 548602 h 4338568"/>
                  <a:gd name="connsiteX16" fmla="*/ 2445234 w 3586108"/>
                  <a:gd name="connsiteY16" fmla="*/ 734762 h 4338568"/>
                  <a:gd name="connsiteX17" fmla="*/ 2382892 w 3586108"/>
                  <a:gd name="connsiteY17" fmla="*/ 832305 h 4338568"/>
                  <a:gd name="connsiteX18" fmla="*/ 2350732 w 3586108"/>
                  <a:gd name="connsiteY18" fmla="*/ 881847 h 4338568"/>
                  <a:gd name="connsiteX19" fmla="*/ 2317863 w 3586108"/>
                  <a:gd name="connsiteY19" fmla="*/ 931770 h 4338568"/>
                  <a:gd name="connsiteX20" fmla="*/ 2284250 w 3586108"/>
                  <a:gd name="connsiteY20" fmla="*/ 981975 h 4338568"/>
                  <a:gd name="connsiteX21" fmla="*/ 2249855 w 3586108"/>
                  <a:gd name="connsiteY21" fmla="*/ 1032365 h 4338568"/>
                  <a:gd name="connsiteX22" fmla="*/ 2209920 w 3586108"/>
                  <a:gd name="connsiteY22" fmla="*/ 1085431 h 4338568"/>
                  <a:gd name="connsiteX23" fmla="*/ 2160253 w 3586108"/>
                  <a:gd name="connsiteY23" fmla="*/ 1143534 h 4338568"/>
                  <a:gd name="connsiteX24" fmla="*/ 2132084 w 3586108"/>
                  <a:gd name="connsiteY24" fmla="*/ 1174319 h 4338568"/>
                  <a:gd name="connsiteX25" fmla="*/ 2101859 w 3586108"/>
                  <a:gd name="connsiteY25" fmla="*/ 1206177 h 4338568"/>
                  <a:gd name="connsiteX26" fmla="*/ 2069703 w 3586108"/>
                  <a:gd name="connsiteY26" fmla="*/ 1239046 h 4338568"/>
                  <a:gd name="connsiteX27" fmla="*/ 2035742 w 3586108"/>
                  <a:gd name="connsiteY27" fmla="*/ 1272863 h 4338568"/>
                  <a:gd name="connsiteX28" fmla="*/ 2000102 w 3586108"/>
                  <a:gd name="connsiteY28" fmla="*/ 1307568 h 4338568"/>
                  <a:gd name="connsiteX29" fmla="*/ 1962908 w 3586108"/>
                  <a:gd name="connsiteY29" fmla="*/ 1343098 h 4338568"/>
                  <a:gd name="connsiteX30" fmla="*/ 1924285 w 3586108"/>
                  <a:gd name="connsiteY30" fmla="*/ 1379390 h 4338568"/>
                  <a:gd name="connsiteX31" fmla="*/ 1884359 w 3586108"/>
                  <a:gd name="connsiteY31" fmla="*/ 1416383 h 4338568"/>
                  <a:gd name="connsiteX32" fmla="*/ 1843257 w 3586108"/>
                  <a:gd name="connsiteY32" fmla="*/ 1454015 h 4338568"/>
                  <a:gd name="connsiteX33" fmla="*/ 1758022 w 3586108"/>
                  <a:gd name="connsiteY33" fmla="*/ 1530947 h 4338568"/>
                  <a:gd name="connsiteX34" fmla="*/ 1669585 w 3586108"/>
                  <a:gd name="connsiteY34" fmla="*/ 1609689 h 4338568"/>
                  <a:gd name="connsiteX35" fmla="*/ 1441077 w 3586108"/>
                  <a:gd name="connsiteY35" fmla="*/ 1811210 h 4338568"/>
                  <a:gd name="connsiteX36" fmla="*/ 1303910 w 3586108"/>
                  <a:gd name="connsiteY36" fmla="*/ 1932840 h 4338568"/>
                  <a:gd name="connsiteX37" fmla="*/ 1214532 w 3586108"/>
                  <a:gd name="connsiteY37" fmla="*/ 2013192 h 4338568"/>
                  <a:gd name="connsiteX38" fmla="*/ 1170840 w 3586108"/>
                  <a:gd name="connsiteY38" fmla="*/ 2052961 h 4338568"/>
                  <a:gd name="connsiteX39" fmla="*/ 1127980 w 3586108"/>
                  <a:gd name="connsiteY39" fmla="*/ 2092377 h 4338568"/>
                  <a:gd name="connsiteX40" fmla="*/ 1086077 w 3586108"/>
                  <a:gd name="connsiteY40" fmla="*/ 2131376 h 4338568"/>
                  <a:gd name="connsiteX41" fmla="*/ 1045258 w 3586108"/>
                  <a:gd name="connsiteY41" fmla="*/ 2169898 h 4338568"/>
                  <a:gd name="connsiteX42" fmla="*/ 1005647 w 3586108"/>
                  <a:gd name="connsiteY42" fmla="*/ 2207880 h 4338568"/>
                  <a:gd name="connsiteX43" fmla="*/ 967371 w 3586108"/>
                  <a:gd name="connsiteY43" fmla="*/ 2245260 h 4338568"/>
                  <a:gd name="connsiteX44" fmla="*/ 930554 w 3586108"/>
                  <a:gd name="connsiteY44" fmla="*/ 2281976 h 4338568"/>
                  <a:gd name="connsiteX45" fmla="*/ 895323 w 3586108"/>
                  <a:gd name="connsiteY45" fmla="*/ 2317966 h 4338568"/>
                  <a:gd name="connsiteX46" fmla="*/ 861803 w 3586108"/>
                  <a:gd name="connsiteY46" fmla="*/ 2353168 h 4338568"/>
                  <a:gd name="connsiteX47" fmla="*/ 830119 w 3586108"/>
                  <a:gd name="connsiteY47" fmla="*/ 2387520 h 4338568"/>
                  <a:gd name="connsiteX48" fmla="*/ 800398 w 3586108"/>
                  <a:gd name="connsiteY48" fmla="*/ 2420960 h 4338568"/>
                  <a:gd name="connsiteX49" fmla="*/ 772764 w 3586108"/>
                  <a:gd name="connsiteY49" fmla="*/ 2453425 h 4338568"/>
                  <a:gd name="connsiteX50" fmla="*/ 747343 w 3586108"/>
                  <a:gd name="connsiteY50" fmla="*/ 2484855 h 4338568"/>
                  <a:gd name="connsiteX51" fmla="*/ 724262 w 3586108"/>
                  <a:gd name="connsiteY51" fmla="*/ 2515186 h 4338568"/>
                  <a:gd name="connsiteX52" fmla="*/ 685618 w 3586108"/>
                  <a:gd name="connsiteY52" fmla="*/ 2572307 h 4338568"/>
                  <a:gd name="connsiteX53" fmla="*/ 657836 w 3586108"/>
                  <a:gd name="connsiteY53" fmla="*/ 2624290 h 4338568"/>
                  <a:gd name="connsiteX54" fmla="*/ 641921 w 3586108"/>
                  <a:gd name="connsiteY54" fmla="*/ 2670639 h 4338568"/>
                  <a:gd name="connsiteX55" fmla="*/ 403974 w 3586108"/>
                  <a:gd name="connsiteY55" fmla="*/ 3726454 h 4338568"/>
                  <a:gd name="connsiteX56" fmla="*/ 399758 w 3586108"/>
                  <a:gd name="connsiteY56" fmla="*/ 3741074 h 4338568"/>
                  <a:gd name="connsiteX57" fmla="*/ 373920 w 3586108"/>
                  <a:gd name="connsiteY57" fmla="*/ 3794371 h 4338568"/>
                  <a:gd name="connsiteX58" fmla="*/ 346313 w 3586108"/>
                  <a:gd name="connsiteY58" fmla="*/ 3837299 h 4338568"/>
                  <a:gd name="connsiteX59" fmla="*/ 310967 w 3586108"/>
                  <a:gd name="connsiteY59" fmla="*/ 3885708 h 4338568"/>
                  <a:gd name="connsiteX60" fmla="*/ 268370 w 3586108"/>
                  <a:gd name="connsiteY60" fmla="*/ 3939226 h 4338568"/>
                  <a:gd name="connsiteX61" fmla="*/ 219008 w 3586108"/>
                  <a:gd name="connsiteY61" fmla="*/ 3997479 h 4338568"/>
                  <a:gd name="connsiteX62" fmla="*/ 191943 w 3586108"/>
                  <a:gd name="connsiteY62" fmla="*/ 4028265 h 4338568"/>
                  <a:gd name="connsiteX63" fmla="*/ 163369 w 3586108"/>
                  <a:gd name="connsiteY63" fmla="*/ 4060094 h 4338568"/>
                  <a:gd name="connsiteX64" fmla="*/ 133347 w 3586108"/>
                  <a:gd name="connsiteY64" fmla="*/ 4092921 h 4338568"/>
                  <a:gd name="connsiteX65" fmla="*/ 101938 w 3586108"/>
                  <a:gd name="connsiteY65" fmla="*/ 4126699 h 4338568"/>
                  <a:gd name="connsiteX66" fmla="*/ 69203 w 3586108"/>
                  <a:gd name="connsiteY66" fmla="*/ 4161381 h 4338568"/>
                  <a:gd name="connsiteX67" fmla="*/ 35203 w 3586108"/>
                  <a:gd name="connsiteY67" fmla="*/ 4196920 h 4338568"/>
                  <a:gd name="connsiteX68" fmla="*/ -1 w 3586108"/>
                  <a:gd name="connsiteY68" fmla="*/ 4233271 h 4338568"/>
                  <a:gd name="connsiteX69" fmla="*/ 1709493 w 3586108"/>
                  <a:gd name="connsiteY69" fmla="*/ 4248808 h 4338568"/>
                  <a:gd name="connsiteX70" fmla="*/ 1772686 w 3586108"/>
                  <a:gd name="connsiteY70" fmla="*/ 4338567 h 4338568"/>
                  <a:gd name="connsiteX71" fmla="*/ 2031561 w 3586108"/>
                  <a:gd name="connsiteY71" fmla="*/ 4138529 h 4338568"/>
                  <a:gd name="connsiteX72" fmla="*/ 2376278 w 3586108"/>
                  <a:gd name="connsiteY72" fmla="*/ 3693882 h 4338568"/>
                  <a:gd name="connsiteX73" fmla="*/ 2759608 w 3586108"/>
                  <a:gd name="connsiteY73" fmla="*/ 3237466 h 4338568"/>
                  <a:gd name="connsiteX74" fmla="*/ 2772965 w 3586108"/>
                  <a:gd name="connsiteY74" fmla="*/ 3209403 h 4338568"/>
                  <a:gd name="connsiteX75" fmla="*/ 2793955 w 3586108"/>
                  <a:gd name="connsiteY75" fmla="*/ 3175121 h 4338568"/>
                  <a:gd name="connsiteX76" fmla="*/ 2821273 w 3586108"/>
                  <a:gd name="connsiteY76" fmla="*/ 3135771 h 4338568"/>
                  <a:gd name="connsiteX77" fmla="*/ 2853614 w 3586108"/>
                  <a:gd name="connsiteY77" fmla="*/ 3092503 h 4338568"/>
                  <a:gd name="connsiteX78" fmla="*/ 2889672 w 3586108"/>
                  <a:gd name="connsiteY78" fmla="*/ 3046467 h 4338568"/>
                  <a:gd name="connsiteX79" fmla="*/ 2928142 w 3586108"/>
                  <a:gd name="connsiteY79" fmla="*/ 2998813 h 4338568"/>
                  <a:gd name="connsiteX80" fmla="*/ 2967720 w 3586108"/>
                  <a:gd name="connsiteY80" fmla="*/ 2950692 h 4338568"/>
                  <a:gd name="connsiteX81" fmla="*/ 3044977 w 3586108"/>
                  <a:gd name="connsiteY81" fmla="*/ 2857647 h 4338568"/>
                  <a:gd name="connsiteX82" fmla="*/ 3076778 w 3586108"/>
                  <a:gd name="connsiteY82" fmla="*/ 2818114 h 4338568"/>
                  <a:gd name="connsiteX83" fmla="*/ 3106059 w 3586108"/>
                  <a:gd name="connsiteY83" fmla="*/ 2778926 h 4338568"/>
                  <a:gd name="connsiteX84" fmla="*/ 3132473 w 3586108"/>
                  <a:gd name="connsiteY84" fmla="*/ 2739443 h 4338568"/>
                  <a:gd name="connsiteX85" fmla="*/ 3155671 w 3586108"/>
                  <a:gd name="connsiteY85" fmla="*/ 2699029 h 4338568"/>
                  <a:gd name="connsiteX86" fmla="*/ 3175306 w 3586108"/>
                  <a:gd name="connsiteY86" fmla="*/ 2657044 h 4338568"/>
                  <a:gd name="connsiteX87" fmla="*/ 3191028 w 3586108"/>
                  <a:gd name="connsiteY87" fmla="*/ 2612851 h 4338568"/>
                  <a:gd name="connsiteX88" fmla="*/ 3202491 w 3586108"/>
                  <a:gd name="connsiteY88" fmla="*/ 2565812 h 4338568"/>
                  <a:gd name="connsiteX89" fmla="*/ 3209346 w 3586108"/>
                  <a:gd name="connsiteY89" fmla="*/ 2515288 h 4338568"/>
                  <a:gd name="connsiteX90" fmla="*/ 3211246 w 3586108"/>
                  <a:gd name="connsiteY90" fmla="*/ 2460641 h 4338568"/>
                  <a:gd name="connsiteX91" fmla="*/ 3207842 w 3586108"/>
                  <a:gd name="connsiteY91" fmla="*/ 2401234 h 4338568"/>
                  <a:gd name="connsiteX92" fmla="*/ 3204149 w 3586108"/>
                  <a:gd name="connsiteY92" fmla="*/ 2349134 h 4338568"/>
                  <a:gd name="connsiteX93" fmla="*/ 3204392 w 3586108"/>
                  <a:gd name="connsiteY93" fmla="*/ 2304509 h 4338568"/>
                  <a:gd name="connsiteX94" fmla="*/ 3208884 w 3586108"/>
                  <a:gd name="connsiteY94" fmla="*/ 2265741 h 4338568"/>
                  <a:gd name="connsiteX95" fmla="*/ 3231865 w 3586108"/>
                  <a:gd name="connsiteY95" fmla="*/ 2199293 h 4338568"/>
                  <a:gd name="connsiteX96" fmla="*/ 3275598 w 3586108"/>
                  <a:gd name="connsiteY96" fmla="*/ 2136835 h 4338568"/>
                  <a:gd name="connsiteX97" fmla="*/ 3306029 w 3586108"/>
                  <a:gd name="connsiteY97" fmla="*/ 2103053 h 4338568"/>
                  <a:gd name="connsiteX98" fmla="*/ 3342587 w 3586108"/>
                  <a:gd name="connsiteY98" fmla="*/ 2065410 h 4338568"/>
                  <a:gd name="connsiteX99" fmla="*/ 3435337 w 3586108"/>
                  <a:gd name="connsiteY99" fmla="*/ 1972063 h 4338568"/>
                  <a:gd name="connsiteX100" fmla="*/ 3467671 w 3586108"/>
                  <a:gd name="connsiteY100" fmla="*/ 1935449 h 4338568"/>
                  <a:gd name="connsiteX101" fmla="*/ 3495824 w 3586108"/>
                  <a:gd name="connsiteY101" fmla="*/ 1896218 h 4338568"/>
                  <a:gd name="connsiteX102" fmla="*/ 3519920 w 3586108"/>
                  <a:gd name="connsiteY102" fmla="*/ 1854725 h 4338568"/>
                  <a:gd name="connsiteX103" fmla="*/ 3540080 w 3586108"/>
                  <a:gd name="connsiteY103" fmla="*/ 1811321 h 4338568"/>
                  <a:gd name="connsiteX104" fmla="*/ 3556425 w 3586108"/>
                  <a:gd name="connsiteY104" fmla="*/ 1766359 h 4338568"/>
                  <a:gd name="connsiteX105" fmla="*/ 3569079 w 3586108"/>
                  <a:gd name="connsiteY105" fmla="*/ 1720193 h 4338568"/>
                  <a:gd name="connsiteX106" fmla="*/ 3578163 w 3586108"/>
                  <a:gd name="connsiteY106" fmla="*/ 1673174 h 4338568"/>
                  <a:gd name="connsiteX107" fmla="*/ 3583799 w 3586108"/>
                  <a:gd name="connsiteY107" fmla="*/ 1625657 h 4338568"/>
                  <a:gd name="connsiteX108" fmla="*/ 3586109 w 3586108"/>
                  <a:gd name="connsiteY108" fmla="*/ 1577994 h 4338568"/>
                  <a:gd name="connsiteX109" fmla="*/ 3585215 w 3586108"/>
                  <a:gd name="connsiteY109" fmla="*/ 1530537 h 4338568"/>
                  <a:gd name="connsiteX110" fmla="*/ 3581240 w 3586108"/>
                  <a:gd name="connsiteY110" fmla="*/ 1483639 h 4338568"/>
                  <a:gd name="connsiteX111" fmla="*/ 3574305 w 3586108"/>
                  <a:gd name="connsiteY111" fmla="*/ 1437654 h 4338568"/>
                  <a:gd name="connsiteX112" fmla="*/ 3564533 w 3586108"/>
                  <a:gd name="connsiteY112" fmla="*/ 1392934 h 4338568"/>
                  <a:gd name="connsiteX113" fmla="*/ 3552045 w 3586108"/>
                  <a:gd name="connsiteY113" fmla="*/ 1349832 h 4338568"/>
                  <a:gd name="connsiteX114" fmla="*/ 3536964 w 3586108"/>
                  <a:gd name="connsiteY114" fmla="*/ 1308700 h 4338568"/>
                  <a:gd name="connsiteX115" fmla="*/ 3519411 w 3586108"/>
                  <a:gd name="connsiteY115" fmla="*/ 1269893 h 4338568"/>
                  <a:gd name="connsiteX116" fmla="*/ 3499510 w 3586108"/>
                  <a:gd name="connsiteY116" fmla="*/ 1233761 h 4338568"/>
                  <a:gd name="connsiteX117" fmla="*/ 3469136 w 3586108"/>
                  <a:gd name="connsiteY117" fmla="*/ 1183145 h 4338568"/>
                  <a:gd name="connsiteX118" fmla="*/ 3443132 w 3586108"/>
                  <a:gd name="connsiteY118" fmla="*/ 1137436 h 4338568"/>
                  <a:gd name="connsiteX119" fmla="*/ 3421687 w 3586108"/>
                  <a:gd name="connsiteY119" fmla="*/ 1095237 h 4338568"/>
                  <a:gd name="connsiteX120" fmla="*/ 3404992 w 3586108"/>
                  <a:gd name="connsiteY120" fmla="*/ 1055145 h 4338568"/>
                  <a:gd name="connsiteX121" fmla="*/ 3393236 w 3586108"/>
                  <a:gd name="connsiteY121" fmla="*/ 1015763 h 4338568"/>
                  <a:gd name="connsiteX122" fmla="*/ 3386608 w 3586108"/>
                  <a:gd name="connsiteY122" fmla="*/ 975689 h 4338568"/>
                  <a:gd name="connsiteX123" fmla="*/ 3385299 w 3586108"/>
                  <a:gd name="connsiteY123" fmla="*/ 933524 h 4338568"/>
                  <a:gd name="connsiteX124" fmla="*/ 3389498 w 3586108"/>
                  <a:gd name="connsiteY124" fmla="*/ 887869 h 4338568"/>
                  <a:gd name="connsiteX125" fmla="*/ 3399394 w 3586108"/>
                  <a:gd name="connsiteY125" fmla="*/ 837322 h 4338568"/>
                  <a:gd name="connsiteX126" fmla="*/ 3415178 w 3586108"/>
                  <a:gd name="connsiteY126" fmla="*/ 780485 h 4338568"/>
                  <a:gd name="connsiteX127" fmla="*/ 3437038 w 3586108"/>
                  <a:gd name="connsiteY127" fmla="*/ 715957 h 4338568"/>
                  <a:gd name="connsiteX128" fmla="*/ 3453920 w 3586108"/>
                  <a:gd name="connsiteY128" fmla="*/ 661914 h 4338568"/>
                  <a:gd name="connsiteX129" fmla="*/ 3465607 w 3586108"/>
                  <a:gd name="connsiteY129" fmla="*/ 608052 h 4338568"/>
                  <a:gd name="connsiteX130" fmla="*/ 3472421 w 3586108"/>
                  <a:gd name="connsiteY130" fmla="*/ 554657 h 4338568"/>
                  <a:gd name="connsiteX131" fmla="*/ 3474686 w 3586108"/>
                  <a:gd name="connsiteY131" fmla="*/ 502018 h 4338568"/>
                  <a:gd name="connsiteX132" fmla="*/ 3472722 w 3586108"/>
                  <a:gd name="connsiteY132" fmla="*/ 450423 h 4338568"/>
                  <a:gd name="connsiteX133" fmla="*/ 3466853 w 3586108"/>
                  <a:gd name="connsiteY133" fmla="*/ 400158 h 4338568"/>
                  <a:gd name="connsiteX134" fmla="*/ 3457400 w 3586108"/>
                  <a:gd name="connsiteY134" fmla="*/ 351513 h 4338568"/>
                  <a:gd name="connsiteX135" fmla="*/ 3444685 w 3586108"/>
                  <a:gd name="connsiteY135" fmla="*/ 304774 h 4338568"/>
                  <a:gd name="connsiteX136" fmla="*/ 3429031 w 3586108"/>
                  <a:gd name="connsiteY136" fmla="*/ 260230 h 4338568"/>
                  <a:gd name="connsiteX137" fmla="*/ 3410761 w 3586108"/>
                  <a:gd name="connsiteY137" fmla="*/ 218168 h 4338568"/>
                  <a:gd name="connsiteX138" fmla="*/ 3390195 w 3586108"/>
                  <a:gd name="connsiteY138" fmla="*/ 178877 h 4338568"/>
                  <a:gd name="connsiteX139" fmla="*/ 3367657 w 3586108"/>
                  <a:gd name="connsiteY139" fmla="*/ 142643 h 4338568"/>
                  <a:gd name="connsiteX140" fmla="*/ 3343468 w 3586108"/>
                  <a:gd name="connsiteY140" fmla="*/ 109755 h 4338568"/>
                  <a:gd name="connsiteX141" fmla="*/ 3317951 w 3586108"/>
                  <a:gd name="connsiteY141" fmla="*/ 80500 h 4338568"/>
                  <a:gd name="connsiteX142" fmla="*/ 3258499 w 3586108"/>
                  <a:gd name="connsiteY142" fmla="*/ 39780 h 4338568"/>
                  <a:gd name="connsiteX143" fmla="*/ 3201076 w 3586108"/>
                  <a:gd name="connsiteY143" fmla="*/ 13631 h 4338568"/>
                  <a:gd name="connsiteX144" fmla="*/ 3145388 w 3586108"/>
                  <a:gd name="connsiteY144" fmla="*/ 1263 h 4338568"/>
                  <a:gd name="connsiteX145" fmla="*/ 3118103 w 3586108"/>
                  <a:gd name="connsiteY145" fmla="*/ 0 h 4338568"/>
                  <a:gd name="connsiteX0" fmla="*/ 3118103 w 3586108"/>
                  <a:gd name="connsiteY0" fmla="*/ 0 h 4340287"/>
                  <a:gd name="connsiteX1" fmla="*/ 3064465 w 3586108"/>
                  <a:gd name="connsiteY1" fmla="*/ 6819 h 4340287"/>
                  <a:gd name="connsiteX2" fmla="*/ 3011825 w 3586108"/>
                  <a:gd name="connsiteY2" fmla="*/ 25443 h 4340287"/>
                  <a:gd name="connsiteX3" fmla="*/ 2959889 w 3586108"/>
                  <a:gd name="connsiteY3" fmla="*/ 55080 h 4340287"/>
                  <a:gd name="connsiteX4" fmla="*/ 2908361 w 3586108"/>
                  <a:gd name="connsiteY4" fmla="*/ 94940 h 4340287"/>
                  <a:gd name="connsiteX5" fmla="*/ 2856947 w 3586108"/>
                  <a:gd name="connsiteY5" fmla="*/ 144231 h 4340287"/>
                  <a:gd name="connsiteX6" fmla="*/ 2805353 w 3586108"/>
                  <a:gd name="connsiteY6" fmla="*/ 202164 h 4340287"/>
                  <a:gd name="connsiteX7" fmla="*/ 2779396 w 3586108"/>
                  <a:gd name="connsiteY7" fmla="*/ 234124 h 4340287"/>
                  <a:gd name="connsiteX8" fmla="*/ 2753283 w 3586108"/>
                  <a:gd name="connsiteY8" fmla="*/ 267948 h 4340287"/>
                  <a:gd name="connsiteX9" fmla="*/ 2726978 w 3586108"/>
                  <a:gd name="connsiteY9" fmla="*/ 303537 h 4340287"/>
                  <a:gd name="connsiteX10" fmla="*/ 2700444 w 3586108"/>
                  <a:gd name="connsiteY10" fmla="*/ 340792 h 4340287"/>
                  <a:gd name="connsiteX11" fmla="*/ 2673643 w 3586108"/>
                  <a:gd name="connsiteY11" fmla="*/ 379615 h 4340287"/>
                  <a:gd name="connsiteX12" fmla="*/ 2646539 w 3586108"/>
                  <a:gd name="connsiteY12" fmla="*/ 419906 h 4340287"/>
                  <a:gd name="connsiteX13" fmla="*/ 2619096 w 3586108"/>
                  <a:gd name="connsiteY13" fmla="*/ 461567 h 4340287"/>
                  <a:gd name="connsiteX14" fmla="*/ 2591275 w 3586108"/>
                  <a:gd name="connsiteY14" fmla="*/ 504498 h 4340287"/>
                  <a:gd name="connsiteX15" fmla="*/ 2563041 w 3586108"/>
                  <a:gd name="connsiteY15" fmla="*/ 548602 h 4340287"/>
                  <a:gd name="connsiteX16" fmla="*/ 2445234 w 3586108"/>
                  <a:gd name="connsiteY16" fmla="*/ 734762 h 4340287"/>
                  <a:gd name="connsiteX17" fmla="*/ 2382892 w 3586108"/>
                  <a:gd name="connsiteY17" fmla="*/ 832305 h 4340287"/>
                  <a:gd name="connsiteX18" fmla="*/ 2350732 w 3586108"/>
                  <a:gd name="connsiteY18" fmla="*/ 881847 h 4340287"/>
                  <a:gd name="connsiteX19" fmla="*/ 2317863 w 3586108"/>
                  <a:gd name="connsiteY19" fmla="*/ 931770 h 4340287"/>
                  <a:gd name="connsiteX20" fmla="*/ 2284250 w 3586108"/>
                  <a:gd name="connsiteY20" fmla="*/ 981975 h 4340287"/>
                  <a:gd name="connsiteX21" fmla="*/ 2249855 w 3586108"/>
                  <a:gd name="connsiteY21" fmla="*/ 1032365 h 4340287"/>
                  <a:gd name="connsiteX22" fmla="*/ 2209920 w 3586108"/>
                  <a:gd name="connsiteY22" fmla="*/ 1085431 h 4340287"/>
                  <a:gd name="connsiteX23" fmla="*/ 2160253 w 3586108"/>
                  <a:gd name="connsiteY23" fmla="*/ 1143534 h 4340287"/>
                  <a:gd name="connsiteX24" fmla="*/ 2132084 w 3586108"/>
                  <a:gd name="connsiteY24" fmla="*/ 1174319 h 4340287"/>
                  <a:gd name="connsiteX25" fmla="*/ 2101859 w 3586108"/>
                  <a:gd name="connsiteY25" fmla="*/ 1206177 h 4340287"/>
                  <a:gd name="connsiteX26" fmla="*/ 2069703 w 3586108"/>
                  <a:gd name="connsiteY26" fmla="*/ 1239046 h 4340287"/>
                  <a:gd name="connsiteX27" fmla="*/ 2035742 w 3586108"/>
                  <a:gd name="connsiteY27" fmla="*/ 1272863 h 4340287"/>
                  <a:gd name="connsiteX28" fmla="*/ 2000102 w 3586108"/>
                  <a:gd name="connsiteY28" fmla="*/ 1307568 h 4340287"/>
                  <a:gd name="connsiteX29" fmla="*/ 1962908 w 3586108"/>
                  <a:gd name="connsiteY29" fmla="*/ 1343098 h 4340287"/>
                  <a:gd name="connsiteX30" fmla="*/ 1924285 w 3586108"/>
                  <a:gd name="connsiteY30" fmla="*/ 1379390 h 4340287"/>
                  <a:gd name="connsiteX31" fmla="*/ 1884359 w 3586108"/>
                  <a:gd name="connsiteY31" fmla="*/ 1416383 h 4340287"/>
                  <a:gd name="connsiteX32" fmla="*/ 1843257 w 3586108"/>
                  <a:gd name="connsiteY32" fmla="*/ 1454015 h 4340287"/>
                  <a:gd name="connsiteX33" fmla="*/ 1758022 w 3586108"/>
                  <a:gd name="connsiteY33" fmla="*/ 1530947 h 4340287"/>
                  <a:gd name="connsiteX34" fmla="*/ 1669585 w 3586108"/>
                  <a:gd name="connsiteY34" fmla="*/ 1609689 h 4340287"/>
                  <a:gd name="connsiteX35" fmla="*/ 1441077 w 3586108"/>
                  <a:gd name="connsiteY35" fmla="*/ 1811210 h 4340287"/>
                  <a:gd name="connsiteX36" fmla="*/ 1303910 w 3586108"/>
                  <a:gd name="connsiteY36" fmla="*/ 1932840 h 4340287"/>
                  <a:gd name="connsiteX37" fmla="*/ 1214532 w 3586108"/>
                  <a:gd name="connsiteY37" fmla="*/ 2013192 h 4340287"/>
                  <a:gd name="connsiteX38" fmla="*/ 1170840 w 3586108"/>
                  <a:gd name="connsiteY38" fmla="*/ 2052961 h 4340287"/>
                  <a:gd name="connsiteX39" fmla="*/ 1127980 w 3586108"/>
                  <a:gd name="connsiteY39" fmla="*/ 2092377 h 4340287"/>
                  <a:gd name="connsiteX40" fmla="*/ 1086077 w 3586108"/>
                  <a:gd name="connsiteY40" fmla="*/ 2131376 h 4340287"/>
                  <a:gd name="connsiteX41" fmla="*/ 1045258 w 3586108"/>
                  <a:gd name="connsiteY41" fmla="*/ 2169898 h 4340287"/>
                  <a:gd name="connsiteX42" fmla="*/ 1005647 w 3586108"/>
                  <a:gd name="connsiteY42" fmla="*/ 2207880 h 4340287"/>
                  <a:gd name="connsiteX43" fmla="*/ 967371 w 3586108"/>
                  <a:gd name="connsiteY43" fmla="*/ 2245260 h 4340287"/>
                  <a:gd name="connsiteX44" fmla="*/ 930554 w 3586108"/>
                  <a:gd name="connsiteY44" fmla="*/ 2281976 h 4340287"/>
                  <a:gd name="connsiteX45" fmla="*/ 895323 w 3586108"/>
                  <a:gd name="connsiteY45" fmla="*/ 2317966 h 4340287"/>
                  <a:gd name="connsiteX46" fmla="*/ 861803 w 3586108"/>
                  <a:gd name="connsiteY46" fmla="*/ 2353168 h 4340287"/>
                  <a:gd name="connsiteX47" fmla="*/ 830119 w 3586108"/>
                  <a:gd name="connsiteY47" fmla="*/ 2387520 h 4340287"/>
                  <a:gd name="connsiteX48" fmla="*/ 800398 w 3586108"/>
                  <a:gd name="connsiteY48" fmla="*/ 2420960 h 4340287"/>
                  <a:gd name="connsiteX49" fmla="*/ 772764 w 3586108"/>
                  <a:gd name="connsiteY49" fmla="*/ 2453425 h 4340287"/>
                  <a:gd name="connsiteX50" fmla="*/ 747343 w 3586108"/>
                  <a:gd name="connsiteY50" fmla="*/ 2484855 h 4340287"/>
                  <a:gd name="connsiteX51" fmla="*/ 724262 w 3586108"/>
                  <a:gd name="connsiteY51" fmla="*/ 2515186 h 4340287"/>
                  <a:gd name="connsiteX52" fmla="*/ 685618 w 3586108"/>
                  <a:gd name="connsiteY52" fmla="*/ 2572307 h 4340287"/>
                  <a:gd name="connsiteX53" fmla="*/ 657836 w 3586108"/>
                  <a:gd name="connsiteY53" fmla="*/ 2624290 h 4340287"/>
                  <a:gd name="connsiteX54" fmla="*/ 641921 w 3586108"/>
                  <a:gd name="connsiteY54" fmla="*/ 2670639 h 4340287"/>
                  <a:gd name="connsiteX55" fmla="*/ 403974 w 3586108"/>
                  <a:gd name="connsiteY55" fmla="*/ 3726454 h 4340287"/>
                  <a:gd name="connsiteX56" fmla="*/ 399758 w 3586108"/>
                  <a:gd name="connsiteY56" fmla="*/ 3741074 h 4340287"/>
                  <a:gd name="connsiteX57" fmla="*/ 373920 w 3586108"/>
                  <a:gd name="connsiteY57" fmla="*/ 3794371 h 4340287"/>
                  <a:gd name="connsiteX58" fmla="*/ 346313 w 3586108"/>
                  <a:gd name="connsiteY58" fmla="*/ 3837299 h 4340287"/>
                  <a:gd name="connsiteX59" fmla="*/ 310967 w 3586108"/>
                  <a:gd name="connsiteY59" fmla="*/ 3885708 h 4340287"/>
                  <a:gd name="connsiteX60" fmla="*/ 268370 w 3586108"/>
                  <a:gd name="connsiteY60" fmla="*/ 3939226 h 4340287"/>
                  <a:gd name="connsiteX61" fmla="*/ 219008 w 3586108"/>
                  <a:gd name="connsiteY61" fmla="*/ 3997479 h 4340287"/>
                  <a:gd name="connsiteX62" fmla="*/ 191943 w 3586108"/>
                  <a:gd name="connsiteY62" fmla="*/ 4028265 h 4340287"/>
                  <a:gd name="connsiteX63" fmla="*/ 163369 w 3586108"/>
                  <a:gd name="connsiteY63" fmla="*/ 4060094 h 4340287"/>
                  <a:gd name="connsiteX64" fmla="*/ 133347 w 3586108"/>
                  <a:gd name="connsiteY64" fmla="*/ 4092921 h 4340287"/>
                  <a:gd name="connsiteX65" fmla="*/ 101938 w 3586108"/>
                  <a:gd name="connsiteY65" fmla="*/ 4126699 h 4340287"/>
                  <a:gd name="connsiteX66" fmla="*/ 69203 w 3586108"/>
                  <a:gd name="connsiteY66" fmla="*/ 4161381 h 4340287"/>
                  <a:gd name="connsiteX67" fmla="*/ 35203 w 3586108"/>
                  <a:gd name="connsiteY67" fmla="*/ 4196920 h 4340287"/>
                  <a:gd name="connsiteX68" fmla="*/ -1 w 3586108"/>
                  <a:gd name="connsiteY68" fmla="*/ 4233271 h 4340287"/>
                  <a:gd name="connsiteX69" fmla="*/ 1772686 w 3586108"/>
                  <a:gd name="connsiteY69" fmla="*/ 4338567 h 4340287"/>
                  <a:gd name="connsiteX70" fmla="*/ 2031561 w 3586108"/>
                  <a:gd name="connsiteY70" fmla="*/ 4138529 h 4340287"/>
                  <a:gd name="connsiteX71" fmla="*/ 2376278 w 3586108"/>
                  <a:gd name="connsiteY71" fmla="*/ 3693882 h 4340287"/>
                  <a:gd name="connsiteX72" fmla="*/ 2759608 w 3586108"/>
                  <a:gd name="connsiteY72" fmla="*/ 3237466 h 4340287"/>
                  <a:gd name="connsiteX73" fmla="*/ 2772965 w 3586108"/>
                  <a:gd name="connsiteY73" fmla="*/ 3209403 h 4340287"/>
                  <a:gd name="connsiteX74" fmla="*/ 2793955 w 3586108"/>
                  <a:gd name="connsiteY74" fmla="*/ 3175121 h 4340287"/>
                  <a:gd name="connsiteX75" fmla="*/ 2821273 w 3586108"/>
                  <a:gd name="connsiteY75" fmla="*/ 3135771 h 4340287"/>
                  <a:gd name="connsiteX76" fmla="*/ 2853614 w 3586108"/>
                  <a:gd name="connsiteY76" fmla="*/ 3092503 h 4340287"/>
                  <a:gd name="connsiteX77" fmla="*/ 2889672 w 3586108"/>
                  <a:gd name="connsiteY77" fmla="*/ 3046467 h 4340287"/>
                  <a:gd name="connsiteX78" fmla="*/ 2928142 w 3586108"/>
                  <a:gd name="connsiteY78" fmla="*/ 2998813 h 4340287"/>
                  <a:gd name="connsiteX79" fmla="*/ 2967720 w 3586108"/>
                  <a:gd name="connsiteY79" fmla="*/ 2950692 h 4340287"/>
                  <a:gd name="connsiteX80" fmla="*/ 3044977 w 3586108"/>
                  <a:gd name="connsiteY80" fmla="*/ 2857647 h 4340287"/>
                  <a:gd name="connsiteX81" fmla="*/ 3076778 w 3586108"/>
                  <a:gd name="connsiteY81" fmla="*/ 2818114 h 4340287"/>
                  <a:gd name="connsiteX82" fmla="*/ 3106059 w 3586108"/>
                  <a:gd name="connsiteY82" fmla="*/ 2778926 h 4340287"/>
                  <a:gd name="connsiteX83" fmla="*/ 3132473 w 3586108"/>
                  <a:gd name="connsiteY83" fmla="*/ 2739443 h 4340287"/>
                  <a:gd name="connsiteX84" fmla="*/ 3155671 w 3586108"/>
                  <a:gd name="connsiteY84" fmla="*/ 2699029 h 4340287"/>
                  <a:gd name="connsiteX85" fmla="*/ 3175306 w 3586108"/>
                  <a:gd name="connsiteY85" fmla="*/ 2657044 h 4340287"/>
                  <a:gd name="connsiteX86" fmla="*/ 3191028 w 3586108"/>
                  <a:gd name="connsiteY86" fmla="*/ 2612851 h 4340287"/>
                  <a:gd name="connsiteX87" fmla="*/ 3202491 w 3586108"/>
                  <a:gd name="connsiteY87" fmla="*/ 2565812 h 4340287"/>
                  <a:gd name="connsiteX88" fmla="*/ 3209346 w 3586108"/>
                  <a:gd name="connsiteY88" fmla="*/ 2515288 h 4340287"/>
                  <a:gd name="connsiteX89" fmla="*/ 3211246 w 3586108"/>
                  <a:gd name="connsiteY89" fmla="*/ 2460641 h 4340287"/>
                  <a:gd name="connsiteX90" fmla="*/ 3207842 w 3586108"/>
                  <a:gd name="connsiteY90" fmla="*/ 2401234 h 4340287"/>
                  <a:gd name="connsiteX91" fmla="*/ 3204149 w 3586108"/>
                  <a:gd name="connsiteY91" fmla="*/ 2349134 h 4340287"/>
                  <a:gd name="connsiteX92" fmla="*/ 3204392 w 3586108"/>
                  <a:gd name="connsiteY92" fmla="*/ 2304509 h 4340287"/>
                  <a:gd name="connsiteX93" fmla="*/ 3208884 w 3586108"/>
                  <a:gd name="connsiteY93" fmla="*/ 2265741 h 4340287"/>
                  <a:gd name="connsiteX94" fmla="*/ 3231865 w 3586108"/>
                  <a:gd name="connsiteY94" fmla="*/ 2199293 h 4340287"/>
                  <a:gd name="connsiteX95" fmla="*/ 3275598 w 3586108"/>
                  <a:gd name="connsiteY95" fmla="*/ 2136835 h 4340287"/>
                  <a:gd name="connsiteX96" fmla="*/ 3306029 w 3586108"/>
                  <a:gd name="connsiteY96" fmla="*/ 2103053 h 4340287"/>
                  <a:gd name="connsiteX97" fmla="*/ 3342587 w 3586108"/>
                  <a:gd name="connsiteY97" fmla="*/ 2065410 h 4340287"/>
                  <a:gd name="connsiteX98" fmla="*/ 3435337 w 3586108"/>
                  <a:gd name="connsiteY98" fmla="*/ 1972063 h 4340287"/>
                  <a:gd name="connsiteX99" fmla="*/ 3467671 w 3586108"/>
                  <a:gd name="connsiteY99" fmla="*/ 1935449 h 4340287"/>
                  <a:gd name="connsiteX100" fmla="*/ 3495824 w 3586108"/>
                  <a:gd name="connsiteY100" fmla="*/ 1896218 h 4340287"/>
                  <a:gd name="connsiteX101" fmla="*/ 3519920 w 3586108"/>
                  <a:gd name="connsiteY101" fmla="*/ 1854725 h 4340287"/>
                  <a:gd name="connsiteX102" fmla="*/ 3540080 w 3586108"/>
                  <a:gd name="connsiteY102" fmla="*/ 1811321 h 4340287"/>
                  <a:gd name="connsiteX103" fmla="*/ 3556425 w 3586108"/>
                  <a:gd name="connsiteY103" fmla="*/ 1766359 h 4340287"/>
                  <a:gd name="connsiteX104" fmla="*/ 3569079 w 3586108"/>
                  <a:gd name="connsiteY104" fmla="*/ 1720193 h 4340287"/>
                  <a:gd name="connsiteX105" fmla="*/ 3578163 w 3586108"/>
                  <a:gd name="connsiteY105" fmla="*/ 1673174 h 4340287"/>
                  <a:gd name="connsiteX106" fmla="*/ 3583799 w 3586108"/>
                  <a:gd name="connsiteY106" fmla="*/ 1625657 h 4340287"/>
                  <a:gd name="connsiteX107" fmla="*/ 3586109 w 3586108"/>
                  <a:gd name="connsiteY107" fmla="*/ 1577994 h 4340287"/>
                  <a:gd name="connsiteX108" fmla="*/ 3585215 w 3586108"/>
                  <a:gd name="connsiteY108" fmla="*/ 1530537 h 4340287"/>
                  <a:gd name="connsiteX109" fmla="*/ 3581240 w 3586108"/>
                  <a:gd name="connsiteY109" fmla="*/ 1483639 h 4340287"/>
                  <a:gd name="connsiteX110" fmla="*/ 3574305 w 3586108"/>
                  <a:gd name="connsiteY110" fmla="*/ 1437654 h 4340287"/>
                  <a:gd name="connsiteX111" fmla="*/ 3564533 w 3586108"/>
                  <a:gd name="connsiteY111" fmla="*/ 1392934 h 4340287"/>
                  <a:gd name="connsiteX112" fmla="*/ 3552045 w 3586108"/>
                  <a:gd name="connsiteY112" fmla="*/ 1349832 h 4340287"/>
                  <a:gd name="connsiteX113" fmla="*/ 3536964 w 3586108"/>
                  <a:gd name="connsiteY113" fmla="*/ 1308700 h 4340287"/>
                  <a:gd name="connsiteX114" fmla="*/ 3519411 w 3586108"/>
                  <a:gd name="connsiteY114" fmla="*/ 1269893 h 4340287"/>
                  <a:gd name="connsiteX115" fmla="*/ 3499510 w 3586108"/>
                  <a:gd name="connsiteY115" fmla="*/ 1233761 h 4340287"/>
                  <a:gd name="connsiteX116" fmla="*/ 3469136 w 3586108"/>
                  <a:gd name="connsiteY116" fmla="*/ 1183145 h 4340287"/>
                  <a:gd name="connsiteX117" fmla="*/ 3443132 w 3586108"/>
                  <a:gd name="connsiteY117" fmla="*/ 1137436 h 4340287"/>
                  <a:gd name="connsiteX118" fmla="*/ 3421687 w 3586108"/>
                  <a:gd name="connsiteY118" fmla="*/ 1095237 h 4340287"/>
                  <a:gd name="connsiteX119" fmla="*/ 3404992 w 3586108"/>
                  <a:gd name="connsiteY119" fmla="*/ 1055145 h 4340287"/>
                  <a:gd name="connsiteX120" fmla="*/ 3393236 w 3586108"/>
                  <a:gd name="connsiteY120" fmla="*/ 1015763 h 4340287"/>
                  <a:gd name="connsiteX121" fmla="*/ 3386608 w 3586108"/>
                  <a:gd name="connsiteY121" fmla="*/ 975689 h 4340287"/>
                  <a:gd name="connsiteX122" fmla="*/ 3385299 w 3586108"/>
                  <a:gd name="connsiteY122" fmla="*/ 933524 h 4340287"/>
                  <a:gd name="connsiteX123" fmla="*/ 3389498 w 3586108"/>
                  <a:gd name="connsiteY123" fmla="*/ 887869 h 4340287"/>
                  <a:gd name="connsiteX124" fmla="*/ 3399394 w 3586108"/>
                  <a:gd name="connsiteY124" fmla="*/ 837322 h 4340287"/>
                  <a:gd name="connsiteX125" fmla="*/ 3415178 w 3586108"/>
                  <a:gd name="connsiteY125" fmla="*/ 780485 h 4340287"/>
                  <a:gd name="connsiteX126" fmla="*/ 3437038 w 3586108"/>
                  <a:gd name="connsiteY126" fmla="*/ 715957 h 4340287"/>
                  <a:gd name="connsiteX127" fmla="*/ 3453920 w 3586108"/>
                  <a:gd name="connsiteY127" fmla="*/ 661914 h 4340287"/>
                  <a:gd name="connsiteX128" fmla="*/ 3465607 w 3586108"/>
                  <a:gd name="connsiteY128" fmla="*/ 608052 h 4340287"/>
                  <a:gd name="connsiteX129" fmla="*/ 3472421 w 3586108"/>
                  <a:gd name="connsiteY129" fmla="*/ 554657 h 4340287"/>
                  <a:gd name="connsiteX130" fmla="*/ 3474686 w 3586108"/>
                  <a:gd name="connsiteY130" fmla="*/ 502018 h 4340287"/>
                  <a:gd name="connsiteX131" fmla="*/ 3472722 w 3586108"/>
                  <a:gd name="connsiteY131" fmla="*/ 450423 h 4340287"/>
                  <a:gd name="connsiteX132" fmla="*/ 3466853 w 3586108"/>
                  <a:gd name="connsiteY132" fmla="*/ 400158 h 4340287"/>
                  <a:gd name="connsiteX133" fmla="*/ 3457400 w 3586108"/>
                  <a:gd name="connsiteY133" fmla="*/ 351513 h 4340287"/>
                  <a:gd name="connsiteX134" fmla="*/ 3444685 w 3586108"/>
                  <a:gd name="connsiteY134" fmla="*/ 304774 h 4340287"/>
                  <a:gd name="connsiteX135" fmla="*/ 3429031 w 3586108"/>
                  <a:gd name="connsiteY135" fmla="*/ 260230 h 4340287"/>
                  <a:gd name="connsiteX136" fmla="*/ 3410761 w 3586108"/>
                  <a:gd name="connsiteY136" fmla="*/ 218168 h 4340287"/>
                  <a:gd name="connsiteX137" fmla="*/ 3390195 w 3586108"/>
                  <a:gd name="connsiteY137" fmla="*/ 178877 h 4340287"/>
                  <a:gd name="connsiteX138" fmla="*/ 3367657 w 3586108"/>
                  <a:gd name="connsiteY138" fmla="*/ 142643 h 4340287"/>
                  <a:gd name="connsiteX139" fmla="*/ 3343468 w 3586108"/>
                  <a:gd name="connsiteY139" fmla="*/ 109755 h 4340287"/>
                  <a:gd name="connsiteX140" fmla="*/ 3317951 w 3586108"/>
                  <a:gd name="connsiteY140" fmla="*/ 80500 h 4340287"/>
                  <a:gd name="connsiteX141" fmla="*/ 3258499 w 3586108"/>
                  <a:gd name="connsiteY141" fmla="*/ 39780 h 4340287"/>
                  <a:gd name="connsiteX142" fmla="*/ 3201076 w 3586108"/>
                  <a:gd name="connsiteY142" fmla="*/ 13631 h 4340287"/>
                  <a:gd name="connsiteX143" fmla="*/ 3145388 w 3586108"/>
                  <a:gd name="connsiteY143" fmla="*/ 1263 h 4340287"/>
                  <a:gd name="connsiteX144" fmla="*/ 3118103 w 3586108"/>
                  <a:gd name="connsiteY144" fmla="*/ 0 h 4340287"/>
                  <a:gd name="connsiteX0" fmla="*/ 3118103 w 3586108"/>
                  <a:gd name="connsiteY0" fmla="*/ 0 h 4246202"/>
                  <a:gd name="connsiteX1" fmla="*/ 3064465 w 3586108"/>
                  <a:gd name="connsiteY1" fmla="*/ 6819 h 4246202"/>
                  <a:gd name="connsiteX2" fmla="*/ 3011825 w 3586108"/>
                  <a:gd name="connsiteY2" fmla="*/ 25443 h 4246202"/>
                  <a:gd name="connsiteX3" fmla="*/ 2959889 w 3586108"/>
                  <a:gd name="connsiteY3" fmla="*/ 55080 h 4246202"/>
                  <a:gd name="connsiteX4" fmla="*/ 2908361 w 3586108"/>
                  <a:gd name="connsiteY4" fmla="*/ 94940 h 4246202"/>
                  <a:gd name="connsiteX5" fmla="*/ 2856947 w 3586108"/>
                  <a:gd name="connsiteY5" fmla="*/ 144231 h 4246202"/>
                  <a:gd name="connsiteX6" fmla="*/ 2805353 w 3586108"/>
                  <a:gd name="connsiteY6" fmla="*/ 202164 h 4246202"/>
                  <a:gd name="connsiteX7" fmla="*/ 2779396 w 3586108"/>
                  <a:gd name="connsiteY7" fmla="*/ 234124 h 4246202"/>
                  <a:gd name="connsiteX8" fmla="*/ 2753283 w 3586108"/>
                  <a:gd name="connsiteY8" fmla="*/ 267948 h 4246202"/>
                  <a:gd name="connsiteX9" fmla="*/ 2726978 w 3586108"/>
                  <a:gd name="connsiteY9" fmla="*/ 303537 h 4246202"/>
                  <a:gd name="connsiteX10" fmla="*/ 2700444 w 3586108"/>
                  <a:gd name="connsiteY10" fmla="*/ 340792 h 4246202"/>
                  <a:gd name="connsiteX11" fmla="*/ 2673643 w 3586108"/>
                  <a:gd name="connsiteY11" fmla="*/ 379615 h 4246202"/>
                  <a:gd name="connsiteX12" fmla="*/ 2646539 w 3586108"/>
                  <a:gd name="connsiteY12" fmla="*/ 419906 h 4246202"/>
                  <a:gd name="connsiteX13" fmla="*/ 2619096 w 3586108"/>
                  <a:gd name="connsiteY13" fmla="*/ 461567 h 4246202"/>
                  <a:gd name="connsiteX14" fmla="*/ 2591275 w 3586108"/>
                  <a:gd name="connsiteY14" fmla="*/ 504498 h 4246202"/>
                  <a:gd name="connsiteX15" fmla="*/ 2563041 w 3586108"/>
                  <a:gd name="connsiteY15" fmla="*/ 548602 h 4246202"/>
                  <a:gd name="connsiteX16" fmla="*/ 2445234 w 3586108"/>
                  <a:gd name="connsiteY16" fmla="*/ 734762 h 4246202"/>
                  <a:gd name="connsiteX17" fmla="*/ 2382892 w 3586108"/>
                  <a:gd name="connsiteY17" fmla="*/ 832305 h 4246202"/>
                  <a:gd name="connsiteX18" fmla="*/ 2350732 w 3586108"/>
                  <a:gd name="connsiteY18" fmla="*/ 881847 h 4246202"/>
                  <a:gd name="connsiteX19" fmla="*/ 2317863 w 3586108"/>
                  <a:gd name="connsiteY19" fmla="*/ 931770 h 4246202"/>
                  <a:gd name="connsiteX20" fmla="*/ 2284250 w 3586108"/>
                  <a:gd name="connsiteY20" fmla="*/ 981975 h 4246202"/>
                  <a:gd name="connsiteX21" fmla="*/ 2249855 w 3586108"/>
                  <a:gd name="connsiteY21" fmla="*/ 1032365 h 4246202"/>
                  <a:gd name="connsiteX22" fmla="*/ 2209920 w 3586108"/>
                  <a:gd name="connsiteY22" fmla="*/ 1085431 h 4246202"/>
                  <a:gd name="connsiteX23" fmla="*/ 2160253 w 3586108"/>
                  <a:gd name="connsiteY23" fmla="*/ 1143534 h 4246202"/>
                  <a:gd name="connsiteX24" fmla="*/ 2132084 w 3586108"/>
                  <a:gd name="connsiteY24" fmla="*/ 1174319 h 4246202"/>
                  <a:gd name="connsiteX25" fmla="*/ 2101859 w 3586108"/>
                  <a:gd name="connsiteY25" fmla="*/ 1206177 h 4246202"/>
                  <a:gd name="connsiteX26" fmla="*/ 2069703 w 3586108"/>
                  <a:gd name="connsiteY26" fmla="*/ 1239046 h 4246202"/>
                  <a:gd name="connsiteX27" fmla="*/ 2035742 w 3586108"/>
                  <a:gd name="connsiteY27" fmla="*/ 1272863 h 4246202"/>
                  <a:gd name="connsiteX28" fmla="*/ 2000102 w 3586108"/>
                  <a:gd name="connsiteY28" fmla="*/ 1307568 h 4246202"/>
                  <a:gd name="connsiteX29" fmla="*/ 1962908 w 3586108"/>
                  <a:gd name="connsiteY29" fmla="*/ 1343098 h 4246202"/>
                  <a:gd name="connsiteX30" fmla="*/ 1924285 w 3586108"/>
                  <a:gd name="connsiteY30" fmla="*/ 1379390 h 4246202"/>
                  <a:gd name="connsiteX31" fmla="*/ 1884359 w 3586108"/>
                  <a:gd name="connsiteY31" fmla="*/ 1416383 h 4246202"/>
                  <a:gd name="connsiteX32" fmla="*/ 1843257 w 3586108"/>
                  <a:gd name="connsiteY32" fmla="*/ 1454015 h 4246202"/>
                  <a:gd name="connsiteX33" fmla="*/ 1758022 w 3586108"/>
                  <a:gd name="connsiteY33" fmla="*/ 1530947 h 4246202"/>
                  <a:gd name="connsiteX34" fmla="*/ 1669585 w 3586108"/>
                  <a:gd name="connsiteY34" fmla="*/ 1609689 h 4246202"/>
                  <a:gd name="connsiteX35" fmla="*/ 1441077 w 3586108"/>
                  <a:gd name="connsiteY35" fmla="*/ 1811210 h 4246202"/>
                  <a:gd name="connsiteX36" fmla="*/ 1303910 w 3586108"/>
                  <a:gd name="connsiteY36" fmla="*/ 1932840 h 4246202"/>
                  <a:gd name="connsiteX37" fmla="*/ 1214532 w 3586108"/>
                  <a:gd name="connsiteY37" fmla="*/ 2013192 h 4246202"/>
                  <a:gd name="connsiteX38" fmla="*/ 1170840 w 3586108"/>
                  <a:gd name="connsiteY38" fmla="*/ 2052961 h 4246202"/>
                  <a:gd name="connsiteX39" fmla="*/ 1127980 w 3586108"/>
                  <a:gd name="connsiteY39" fmla="*/ 2092377 h 4246202"/>
                  <a:gd name="connsiteX40" fmla="*/ 1086077 w 3586108"/>
                  <a:gd name="connsiteY40" fmla="*/ 2131376 h 4246202"/>
                  <a:gd name="connsiteX41" fmla="*/ 1045258 w 3586108"/>
                  <a:gd name="connsiteY41" fmla="*/ 2169898 h 4246202"/>
                  <a:gd name="connsiteX42" fmla="*/ 1005647 w 3586108"/>
                  <a:gd name="connsiteY42" fmla="*/ 2207880 h 4246202"/>
                  <a:gd name="connsiteX43" fmla="*/ 967371 w 3586108"/>
                  <a:gd name="connsiteY43" fmla="*/ 2245260 h 4246202"/>
                  <a:gd name="connsiteX44" fmla="*/ 930554 w 3586108"/>
                  <a:gd name="connsiteY44" fmla="*/ 2281976 h 4246202"/>
                  <a:gd name="connsiteX45" fmla="*/ 895323 w 3586108"/>
                  <a:gd name="connsiteY45" fmla="*/ 2317966 h 4246202"/>
                  <a:gd name="connsiteX46" fmla="*/ 861803 w 3586108"/>
                  <a:gd name="connsiteY46" fmla="*/ 2353168 h 4246202"/>
                  <a:gd name="connsiteX47" fmla="*/ 830119 w 3586108"/>
                  <a:gd name="connsiteY47" fmla="*/ 2387520 h 4246202"/>
                  <a:gd name="connsiteX48" fmla="*/ 800398 w 3586108"/>
                  <a:gd name="connsiteY48" fmla="*/ 2420960 h 4246202"/>
                  <a:gd name="connsiteX49" fmla="*/ 772764 w 3586108"/>
                  <a:gd name="connsiteY49" fmla="*/ 2453425 h 4246202"/>
                  <a:gd name="connsiteX50" fmla="*/ 747343 w 3586108"/>
                  <a:gd name="connsiteY50" fmla="*/ 2484855 h 4246202"/>
                  <a:gd name="connsiteX51" fmla="*/ 724262 w 3586108"/>
                  <a:gd name="connsiteY51" fmla="*/ 2515186 h 4246202"/>
                  <a:gd name="connsiteX52" fmla="*/ 685618 w 3586108"/>
                  <a:gd name="connsiteY52" fmla="*/ 2572307 h 4246202"/>
                  <a:gd name="connsiteX53" fmla="*/ 657836 w 3586108"/>
                  <a:gd name="connsiteY53" fmla="*/ 2624290 h 4246202"/>
                  <a:gd name="connsiteX54" fmla="*/ 641921 w 3586108"/>
                  <a:gd name="connsiteY54" fmla="*/ 2670639 h 4246202"/>
                  <a:gd name="connsiteX55" fmla="*/ 403974 w 3586108"/>
                  <a:gd name="connsiteY55" fmla="*/ 3726454 h 4246202"/>
                  <a:gd name="connsiteX56" fmla="*/ 399758 w 3586108"/>
                  <a:gd name="connsiteY56" fmla="*/ 3741074 h 4246202"/>
                  <a:gd name="connsiteX57" fmla="*/ 373920 w 3586108"/>
                  <a:gd name="connsiteY57" fmla="*/ 3794371 h 4246202"/>
                  <a:gd name="connsiteX58" fmla="*/ 346313 w 3586108"/>
                  <a:gd name="connsiteY58" fmla="*/ 3837299 h 4246202"/>
                  <a:gd name="connsiteX59" fmla="*/ 310967 w 3586108"/>
                  <a:gd name="connsiteY59" fmla="*/ 3885708 h 4246202"/>
                  <a:gd name="connsiteX60" fmla="*/ 268370 w 3586108"/>
                  <a:gd name="connsiteY60" fmla="*/ 3939226 h 4246202"/>
                  <a:gd name="connsiteX61" fmla="*/ 219008 w 3586108"/>
                  <a:gd name="connsiteY61" fmla="*/ 3997479 h 4246202"/>
                  <a:gd name="connsiteX62" fmla="*/ 191943 w 3586108"/>
                  <a:gd name="connsiteY62" fmla="*/ 4028265 h 4246202"/>
                  <a:gd name="connsiteX63" fmla="*/ 163369 w 3586108"/>
                  <a:gd name="connsiteY63" fmla="*/ 4060094 h 4246202"/>
                  <a:gd name="connsiteX64" fmla="*/ 133347 w 3586108"/>
                  <a:gd name="connsiteY64" fmla="*/ 4092921 h 4246202"/>
                  <a:gd name="connsiteX65" fmla="*/ 101938 w 3586108"/>
                  <a:gd name="connsiteY65" fmla="*/ 4126699 h 4246202"/>
                  <a:gd name="connsiteX66" fmla="*/ 69203 w 3586108"/>
                  <a:gd name="connsiteY66" fmla="*/ 4161381 h 4246202"/>
                  <a:gd name="connsiteX67" fmla="*/ 35203 w 3586108"/>
                  <a:gd name="connsiteY67" fmla="*/ 4196920 h 4246202"/>
                  <a:gd name="connsiteX68" fmla="*/ -1 w 3586108"/>
                  <a:gd name="connsiteY68" fmla="*/ 4233271 h 4246202"/>
                  <a:gd name="connsiteX69" fmla="*/ 1791097 w 3586108"/>
                  <a:gd name="connsiteY69" fmla="*/ 4228106 h 4246202"/>
                  <a:gd name="connsiteX70" fmla="*/ 2031561 w 3586108"/>
                  <a:gd name="connsiteY70" fmla="*/ 4138529 h 4246202"/>
                  <a:gd name="connsiteX71" fmla="*/ 2376278 w 3586108"/>
                  <a:gd name="connsiteY71" fmla="*/ 3693882 h 4246202"/>
                  <a:gd name="connsiteX72" fmla="*/ 2759608 w 3586108"/>
                  <a:gd name="connsiteY72" fmla="*/ 3237466 h 4246202"/>
                  <a:gd name="connsiteX73" fmla="*/ 2772965 w 3586108"/>
                  <a:gd name="connsiteY73" fmla="*/ 3209403 h 4246202"/>
                  <a:gd name="connsiteX74" fmla="*/ 2793955 w 3586108"/>
                  <a:gd name="connsiteY74" fmla="*/ 3175121 h 4246202"/>
                  <a:gd name="connsiteX75" fmla="*/ 2821273 w 3586108"/>
                  <a:gd name="connsiteY75" fmla="*/ 3135771 h 4246202"/>
                  <a:gd name="connsiteX76" fmla="*/ 2853614 w 3586108"/>
                  <a:gd name="connsiteY76" fmla="*/ 3092503 h 4246202"/>
                  <a:gd name="connsiteX77" fmla="*/ 2889672 w 3586108"/>
                  <a:gd name="connsiteY77" fmla="*/ 3046467 h 4246202"/>
                  <a:gd name="connsiteX78" fmla="*/ 2928142 w 3586108"/>
                  <a:gd name="connsiteY78" fmla="*/ 2998813 h 4246202"/>
                  <a:gd name="connsiteX79" fmla="*/ 2967720 w 3586108"/>
                  <a:gd name="connsiteY79" fmla="*/ 2950692 h 4246202"/>
                  <a:gd name="connsiteX80" fmla="*/ 3044977 w 3586108"/>
                  <a:gd name="connsiteY80" fmla="*/ 2857647 h 4246202"/>
                  <a:gd name="connsiteX81" fmla="*/ 3076778 w 3586108"/>
                  <a:gd name="connsiteY81" fmla="*/ 2818114 h 4246202"/>
                  <a:gd name="connsiteX82" fmla="*/ 3106059 w 3586108"/>
                  <a:gd name="connsiteY82" fmla="*/ 2778926 h 4246202"/>
                  <a:gd name="connsiteX83" fmla="*/ 3132473 w 3586108"/>
                  <a:gd name="connsiteY83" fmla="*/ 2739443 h 4246202"/>
                  <a:gd name="connsiteX84" fmla="*/ 3155671 w 3586108"/>
                  <a:gd name="connsiteY84" fmla="*/ 2699029 h 4246202"/>
                  <a:gd name="connsiteX85" fmla="*/ 3175306 w 3586108"/>
                  <a:gd name="connsiteY85" fmla="*/ 2657044 h 4246202"/>
                  <a:gd name="connsiteX86" fmla="*/ 3191028 w 3586108"/>
                  <a:gd name="connsiteY86" fmla="*/ 2612851 h 4246202"/>
                  <a:gd name="connsiteX87" fmla="*/ 3202491 w 3586108"/>
                  <a:gd name="connsiteY87" fmla="*/ 2565812 h 4246202"/>
                  <a:gd name="connsiteX88" fmla="*/ 3209346 w 3586108"/>
                  <a:gd name="connsiteY88" fmla="*/ 2515288 h 4246202"/>
                  <a:gd name="connsiteX89" fmla="*/ 3211246 w 3586108"/>
                  <a:gd name="connsiteY89" fmla="*/ 2460641 h 4246202"/>
                  <a:gd name="connsiteX90" fmla="*/ 3207842 w 3586108"/>
                  <a:gd name="connsiteY90" fmla="*/ 2401234 h 4246202"/>
                  <a:gd name="connsiteX91" fmla="*/ 3204149 w 3586108"/>
                  <a:gd name="connsiteY91" fmla="*/ 2349134 h 4246202"/>
                  <a:gd name="connsiteX92" fmla="*/ 3204392 w 3586108"/>
                  <a:gd name="connsiteY92" fmla="*/ 2304509 h 4246202"/>
                  <a:gd name="connsiteX93" fmla="*/ 3208884 w 3586108"/>
                  <a:gd name="connsiteY93" fmla="*/ 2265741 h 4246202"/>
                  <a:gd name="connsiteX94" fmla="*/ 3231865 w 3586108"/>
                  <a:gd name="connsiteY94" fmla="*/ 2199293 h 4246202"/>
                  <a:gd name="connsiteX95" fmla="*/ 3275598 w 3586108"/>
                  <a:gd name="connsiteY95" fmla="*/ 2136835 h 4246202"/>
                  <a:gd name="connsiteX96" fmla="*/ 3306029 w 3586108"/>
                  <a:gd name="connsiteY96" fmla="*/ 2103053 h 4246202"/>
                  <a:gd name="connsiteX97" fmla="*/ 3342587 w 3586108"/>
                  <a:gd name="connsiteY97" fmla="*/ 2065410 h 4246202"/>
                  <a:gd name="connsiteX98" fmla="*/ 3435337 w 3586108"/>
                  <a:gd name="connsiteY98" fmla="*/ 1972063 h 4246202"/>
                  <a:gd name="connsiteX99" fmla="*/ 3467671 w 3586108"/>
                  <a:gd name="connsiteY99" fmla="*/ 1935449 h 4246202"/>
                  <a:gd name="connsiteX100" fmla="*/ 3495824 w 3586108"/>
                  <a:gd name="connsiteY100" fmla="*/ 1896218 h 4246202"/>
                  <a:gd name="connsiteX101" fmla="*/ 3519920 w 3586108"/>
                  <a:gd name="connsiteY101" fmla="*/ 1854725 h 4246202"/>
                  <a:gd name="connsiteX102" fmla="*/ 3540080 w 3586108"/>
                  <a:gd name="connsiteY102" fmla="*/ 1811321 h 4246202"/>
                  <a:gd name="connsiteX103" fmla="*/ 3556425 w 3586108"/>
                  <a:gd name="connsiteY103" fmla="*/ 1766359 h 4246202"/>
                  <a:gd name="connsiteX104" fmla="*/ 3569079 w 3586108"/>
                  <a:gd name="connsiteY104" fmla="*/ 1720193 h 4246202"/>
                  <a:gd name="connsiteX105" fmla="*/ 3578163 w 3586108"/>
                  <a:gd name="connsiteY105" fmla="*/ 1673174 h 4246202"/>
                  <a:gd name="connsiteX106" fmla="*/ 3583799 w 3586108"/>
                  <a:gd name="connsiteY106" fmla="*/ 1625657 h 4246202"/>
                  <a:gd name="connsiteX107" fmla="*/ 3586109 w 3586108"/>
                  <a:gd name="connsiteY107" fmla="*/ 1577994 h 4246202"/>
                  <a:gd name="connsiteX108" fmla="*/ 3585215 w 3586108"/>
                  <a:gd name="connsiteY108" fmla="*/ 1530537 h 4246202"/>
                  <a:gd name="connsiteX109" fmla="*/ 3581240 w 3586108"/>
                  <a:gd name="connsiteY109" fmla="*/ 1483639 h 4246202"/>
                  <a:gd name="connsiteX110" fmla="*/ 3574305 w 3586108"/>
                  <a:gd name="connsiteY110" fmla="*/ 1437654 h 4246202"/>
                  <a:gd name="connsiteX111" fmla="*/ 3564533 w 3586108"/>
                  <a:gd name="connsiteY111" fmla="*/ 1392934 h 4246202"/>
                  <a:gd name="connsiteX112" fmla="*/ 3552045 w 3586108"/>
                  <a:gd name="connsiteY112" fmla="*/ 1349832 h 4246202"/>
                  <a:gd name="connsiteX113" fmla="*/ 3536964 w 3586108"/>
                  <a:gd name="connsiteY113" fmla="*/ 1308700 h 4246202"/>
                  <a:gd name="connsiteX114" fmla="*/ 3519411 w 3586108"/>
                  <a:gd name="connsiteY114" fmla="*/ 1269893 h 4246202"/>
                  <a:gd name="connsiteX115" fmla="*/ 3499510 w 3586108"/>
                  <a:gd name="connsiteY115" fmla="*/ 1233761 h 4246202"/>
                  <a:gd name="connsiteX116" fmla="*/ 3469136 w 3586108"/>
                  <a:gd name="connsiteY116" fmla="*/ 1183145 h 4246202"/>
                  <a:gd name="connsiteX117" fmla="*/ 3443132 w 3586108"/>
                  <a:gd name="connsiteY117" fmla="*/ 1137436 h 4246202"/>
                  <a:gd name="connsiteX118" fmla="*/ 3421687 w 3586108"/>
                  <a:gd name="connsiteY118" fmla="*/ 1095237 h 4246202"/>
                  <a:gd name="connsiteX119" fmla="*/ 3404992 w 3586108"/>
                  <a:gd name="connsiteY119" fmla="*/ 1055145 h 4246202"/>
                  <a:gd name="connsiteX120" fmla="*/ 3393236 w 3586108"/>
                  <a:gd name="connsiteY120" fmla="*/ 1015763 h 4246202"/>
                  <a:gd name="connsiteX121" fmla="*/ 3386608 w 3586108"/>
                  <a:gd name="connsiteY121" fmla="*/ 975689 h 4246202"/>
                  <a:gd name="connsiteX122" fmla="*/ 3385299 w 3586108"/>
                  <a:gd name="connsiteY122" fmla="*/ 933524 h 4246202"/>
                  <a:gd name="connsiteX123" fmla="*/ 3389498 w 3586108"/>
                  <a:gd name="connsiteY123" fmla="*/ 887869 h 4246202"/>
                  <a:gd name="connsiteX124" fmla="*/ 3399394 w 3586108"/>
                  <a:gd name="connsiteY124" fmla="*/ 837322 h 4246202"/>
                  <a:gd name="connsiteX125" fmla="*/ 3415178 w 3586108"/>
                  <a:gd name="connsiteY125" fmla="*/ 780485 h 4246202"/>
                  <a:gd name="connsiteX126" fmla="*/ 3437038 w 3586108"/>
                  <a:gd name="connsiteY126" fmla="*/ 715957 h 4246202"/>
                  <a:gd name="connsiteX127" fmla="*/ 3453920 w 3586108"/>
                  <a:gd name="connsiteY127" fmla="*/ 661914 h 4246202"/>
                  <a:gd name="connsiteX128" fmla="*/ 3465607 w 3586108"/>
                  <a:gd name="connsiteY128" fmla="*/ 608052 h 4246202"/>
                  <a:gd name="connsiteX129" fmla="*/ 3472421 w 3586108"/>
                  <a:gd name="connsiteY129" fmla="*/ 554657 h 4246202"/>
                  <a:gd name="connsiteX130" fmla="*/ 3474686 w 3586108"/>
                  <a:gd name="connsiteY130" fmla="*/ 502018 h 4246202"/>
                  <a:gd name="connsiteX131" fmla="*/ 3472722 w 3586108"/>
                  <a:gd name="connsiteY131" fmla="*/ 450423 h 4246202"/>
                  <a:gd name="connsiteX132" fmla="*/ 3466853 w 3586108"/>
                  <a:gd name="connsiteY132" fmla="*/ 400158 h 4246202"/>
                  <a:gd name="connsiteX133" fmla="*/ 3457400 w 3586108"/>
                  <a:gd name="connsiteY133" fmla="*/ 351513 h 4246202"/>
                  <a:gd name="connsiteX134" fmla="*/ 3444685 w 3586108"/>
                  <a:gd name="connsiteY134" fmla="*/ 304774 h 4246202"/>
                  <a:gd name="connsiteX135" fmla="*/ 3429031 w 3586108"/>
                  <a:gd name="connsiteY135" fmla="*/ 260230 h 4246202"/>
                  <a:gd name="connsiteX136" fmla="*/ 3410761 w 3586108"/>
                  <a:gd name="connsiteY136" fmla="*/ 218168 h 4246202"/>
                  <a:gd name="connsiteX137" fmla="*/ 3390195 w 3586108"/>
                  <a:gd name="connsiteY137" fmla="*/ 178877 h 4246202"/>
                  <a:gd name="connsiteX138" fmla="*/ 3367657 w 3586108"/>
                  <a:gd name="connsiteY138" fmla="*/ 142643 h 4246202"/>
                  <a:gd name="connsiteX139" fmla="*/ 3343468 w 3586108"/>
                  <a:gd name="connsiteY139" fmla="*/ 109755 h 4246202"/>
                  <a:gd name="connsiteX140" fmla="*/ 3317951 w 3586108"/>
                  <a:gd name="connsiteY140" fmla="*/ 80500 h 4246202"/>
                  <a:gd name="connsiteX141" fmla="*/ 3258499 w 3586108"/>
                  <a:gd name="connsiteY141" fmla="*/ 39780 h 4246202"/>
                  <a:gd name="connsiteX142" fmla="*/ 3201076 w 3586108"/>
                  <a:gd name="connsiteY142" fmla="*/ 13631 h 4246202"/>
                  <a:gd name="connsiteX143" fmla="*/ 3145388 w 3586108"/>
                  <a:gd name="connsiteY143" fmla="*/ 1263 h 4246202"/>
                  <a:gd name="connsiteX144" fmla="*/ 3118103 w 3586108"/>
                  <a:gd name="connsiteY144" fmla="*/ 0 h 4246202"/>
                  <a:gd name="connsiteX0" fmla="*/ 3118103 w 3586108"/>
                  <a:gd name="connsiteY0" fmla="*/ 0 h 4278253"/>
                  <a:gd name="connsiteX1" fmla="*/ 3064465 w 3586108"/>
                  <a:gd name="connsiteY1" fmla="*/ 6819 h 4278253"/>
                  <a:gd name="connsiteX2" fmla="*/ 3011825 w 3586108"/>
                  <a:gd name="connsiteY2" fmla="*/ 25443 h 4278253"/>
                  <a:gd name="connsiteX3" fmla="*/ 2959889 w 3586108"/>
                  <a:gd name="connsiteY3" fmla="*/ 55080 h 4278253"/>
                  <a:gd name="connsiteX4" fmla="*/ 2908361 w 3586108"/>
                  <a:gd name="connsiteY4" fmla="*/ 94940 h 4278253"/>
                  <a:gd name="connsiteX5" fmla="*/ 2856947 w 3586108"/>
                  <a:gd name="connsiteY5" fmla="*/ 144231 h 4278253"/>
                  <a:gd name="connsiteX6" fmla="*/ 2805353 w 3586108"/>
                  <a:gd name="connsiteY6" fmla="*/ 202164 h 4278253"/>
                  <a:gd name="connsiteX7" fmla="*/ 2779396 w 3586108"/>
                  <a:gd name="connsiteY7" fmla="*/ 234124 h 4278253"/>
                  <a:gd name="connsiteX8" fmla="*/ 2753283 w 3586108"/>
                  <a:gd name="connsiteY8" fmla="*/ 267948 h 4278253"/>
                  <a:gd name="connsiteX9" fmla="*/ 2726978 w 3586108"/>
                  <a:gd name="connsiteY9" fmla="*/ 303537 h 4278253"/>
                  <a:gd name="connsiteX10" fmla="*/ 2700444 w 3586108"/>
                  <a:gd name="connsiteY10" fmla="*/ 340792 h 4278253"/>
                  <a:gd name="connsiteX11" fmla="*/ 2673643 w 3586108"/>
                  <a:gd name="connsiteY11" fmla="*/ 379615 h 4278253"/>
                  <a:gd name="connsiteX12" fmla="*/ 2646539 w 3586108"/>
                  <a:gd name="connsiteY12" fmla="*/ 419906 h 4278253"/>
                  <a:gd name="connsiteX13" fmla="*/ 2619096 w 3586108"/>
                  <a:gd name="connsiteY13" fmla="*/ 461567 h 4278253"/>
                  <a:gd name="connsiteX14" fmla="*/ 2591275 w 3586108"/>
                  <a:gd name="connsiteY14" fmla="*/ 504498 h 4278253"/>
                  <a:gd name="connsiteX15" fmla="*/ 2563041 w 3586108"/>
                  <a:gd name="connsiteY15" fmla="*/ 548602 h 4278253"/>
                  <a:gd name="connsiteX16" fmla="*/ 2445234 w 3586108"/>
                  <a:gd name="connsiteY16" fmla="*/ 734762 h 4278253"/>
                  <a:gd name="connsiteX17" fmla="*/ 2382892 w 3586108"/>
                  <a:gd name="connsiteY17" fmla="*/ 832305 h 4278253"/>
                  <a:gd name="connsiteX18" fmla="*/ 2350732 w 3586108"/>
                  <a:gd name="connsiteY18" fmla="*/ 881847 h 4278253"/>
                  <a:gd name="connsiteX19" fmla="*/ 2317863 w 3586108"/>
                  <a:gd name="connsiteY19" fmla="*/ 931770 h 4278253"/>
                  <a:gd name="connsiteX20" fmla="*/ 2284250 w 3586108"/>
                  <a:gd name="connsiteY20" fmla="*/ 981975 h 4278253"/>
                  <a:gd name="connsiteX21" fmla="*/ 2249855 w 3586108"/>
                  <a:gd name="connsiteY21" fmla="*/ 1032365 h 4278253"/>
                  <a:gd name="connsiteX22" fmla="*/ 2209920 w 3586108"/>
                  <a:gd name="connsiteY22" fmla="*/ 1085431 h 4278253"/>
                  <a:gd name="connsiteX23" fmla="*/ 2160253 w 3586108"/>
                  <a:gd name="connsiteY23" fmla="*/ 1143534 h 4278253"/>
                  <a:gd name="connsiteX24" fmla="*/ 2132084 w 3586108"/>
                  <a:gd name="connsiteY24" fmla="*/ 1174319 h 4278253"/>
                  <a:gd name="connsiteX25" fmla="*/ 2101859 w 3586108"/>
                  <a:gd name="connsiteY25" fmla="*/ 1206177 h 4278253"/>
                  <a:gd name="connsiteX26" fmla="*/ 2069703 w 3586108"/>
                  <a:gd name="connsiteY26" fmla="*/ 1239046 h 4278253"/>
                  <a:gd name="connsiteX27" fmla="*/ 2035742 w 3586108"/>
                  <a:gd name="connsiteY27" fmla="*/ 1272863 h 4278253"/>
                  <a:gd name="connsiteX28" fmla="*/ 2000102 w 3586108"/>
                  <a:gd name="connsiteY28" fmla="*/ 1307568 h 4278253"/>
                  <a:gd name="connsiteX29" fmla="*/ 1962908 w 3586108"/>
                  <a:gd name="connsiteY29" fmla="*/ 1343098 h 4278253"/>
                  <a:gd name="connsiteX30" fmla="*/ 1924285 w 3586108"/>
                  <a:gd name="connsiteY30" fmla="*/ 1379390 h 4278253"/>
                  <a:gd name="connsiteX31" fmla="*/ 1884359 w 3586108"/>
                  <a:gd name="connsiteY31" fmla="*/ 1416383 h 4278253"/>
                  <a:gd name="connsiteX32" fmla="*/ 1843257 w 3586108"/>
                  <a:gd name="connsiteY32" fmla="*/ 1454015 h 4278253"/>
                  <a:gd name="connsiteX33" fmla="*/ 1758022 w 3586108"/>
                  <a:gd name="connsiteY33" fmla="*/ 1530947 h 4278253"/>
                  <a:gd name="connsiteX34" fmla="*/ 1669585 w 3586108"/>
                  <a:gd name="connsiteY34" fmla="*/ 1609689 h 4278253"/>
                  <a:gd name="connsiteX35" fmla="*/ 1441077 w 3586108"/>
                  <a:gd name="connsiteY35" fmla="*/ 1811210 h 4278253"/>
                  <a:gd name="connsiteX36" fmla="*/ 1303910 w 3586108"/>
                  <a:gd name="connsiteY36" fmla="*/ 1932840 h 4278253"/>
                  <a:gd name="connsiteX37" fmla="*/ 1214532 w 3586108"/>
                  <a:gd name="connsiteY37" fmla="*/ 2013192 h 4278253"/>
                  <a:gd name="connsiteX38" fmla="*/ 1170840 w 3586108"/>
                  <a:gd name="connsiteY38" fmla="*/ 2052961 h 4278253"/>
                  <a:gd name="connsiteX39" fmla="*/ 1127980 w 3586108"/>
                  <a:gd name="connsiteY39" fmla="*/ 2092377 h 4278253"/>
                  <a:gd name="connsiteX40" fmla="*/ 1086077 w 3586108"/>
                  <a:gd name="connsiteY40" fmla="*/ 2131376 h 4278253"/>
                  <a:gd name="connsiteX41" fmla="*/ 1045258 w 3586108"/>
                  <a:gd name="connsiteY41" fmla="*/ 2169898 h 4278253"/>
                  <a:gd name="connsiteX42" fmla="*/ 1005647 w 3586108"/>
                  <a:gd name="connsiteY42" fmla="*/ 2207880 h 4278253"/>
                  <a:gd name="connsiteX43" fmla="*/ 967371 w 3586108"/>
                  <a:gd name="connsiteY43" fmla="*/ 2245260 h 4278253"/>
                  <a:gd name="connsiteX44" fmla="*/ 930554 w 3586108"/>
                  <a:gd name="connsiteY44" fmla="*/ 2281976 h 4278253"/>
                  <a:gd name="connsiteX45" fmla="*/ 895323 w 3586108"/>
                  <a:gd name="connsiteY45" fmla="*/ 2317966 h 4278253"/>
                  <a:gd name="connsiteX46" fmla="*/ 861803 w 3586108"/>
                  <a:gd name="connsiteY46" fmla="*/ 2353168 h 4278253"/>
                  <a:gd name="connsiteX47" fmla="*/ 830119 w 3586108"/>
                  <a:gd name="connsiteY47" fmla="*/ 2387520 h 4278253"/>
                  <a:gd name="connsiteX48" fmla="*/ 800398 w 3586108"/>
                  <a:gd name="connsiteY48" fmla="*/ 2420960 h 4278253"/>
                  <a:gd name="connsiteX49" fmla="*/ 772764 w 3586108"/>
                  <a:gd name="connsiteY49" fmla="*/ 2453425 h 4278253"/>
                  <a:gd name="connsiteX50" fmla="*/ 747343 w 3586108"/>
                  <a:gd name="connsiteY50" fmla="*/ 2484855 h 4278253"/>
                  <a:gd name="connsiteX51" fmla="*/ 724262 w 3586108"/>
                  <a:gd name="connsiteY51" fmla="*/ 2515186 h 4278253"/>
                  <a:gd name="connsiteX52" fmla="*/ 685618 w 3586108"/>
                  <a:gd name="connsiteY52" fmla="*/ 2572307 h 4278253"/>
                  <a:gd name="connsiteX53" fmla="*/ 657836 w 3586108"/>
                  <a:gd name="connsiteY53" fmla="*/ 2624290 h 4278253"/>
                  <a:gd name="connsiteX54" fmla="*/ 641921 w 3586108"/>
                  <a:gd name="connsiteY54" fmla="*/ 2670639 h 4278253"/>
                  <a:gd name="connsiteX55" fmla="*/ 403974 w 3586108"/>
                  <a:gd name="connsiteY55" fmla="*/ 3726454 h 4278253"/>
                  <a:gd name="connsiteX56" fmla="*/ 399758 w 3586108"/>
                  <a:gd name="connsiteY56" fmla="*/ 3741074 h 4278253"/>
                  <a:gd name="connsiteX57" fmla="*/ 373920 w 3586108"/>
                  <a:gd name="connsiteY57" fmla="*/ 3794371 h 4278253"/>
                  <a:gd name="connsiteX58" fmla="*/ 346313 w 3586108"/>
                  <a:gd name="connsiteY58" fmla="*/ 3837299 h 4278253"/>
                  <a:gd name="connsiteX59" fmla="*/ 310967 w 3586108"/>
                  <a:gd name="connsiteY59" fmla="*/ 3885708 h 4278253"/>
                  <a:gd name="connsiteX60" fmla="*/ 268370 w 3586108"/>
                  <a:gd name="connsiteY60" fmla="*/ 3939226 h 4278253"/>
                  <a:gd name="connsiteX61" fmla="*/ 219008 w 3586108"/>
                  <a:gd name="connsiteY61" fmla="*/ 3997479 h 4278253"/>
                  <a:gd name="connsiteX62" fmla="*/ 191943 w 3586108"/>
                  <a:gd name="connsiteY62" fmla="*/ 4028265 h 4278253"/>
                  <a:gd name="connsiteX63" fmla="*/ 163369 w 3586108"/>
                  <a:gd name="connsiteY63" fmla="*/ 4060094 h 4278253"/>
                  <a:gd name="connsiteX64" fmla="*/ 133347 w 3586108"/>
                  <a:gd name="connsiteY64" fmla="*/ 4092921 h 4278253"/>
                  <a:gd name="connsiteX65" fmla="*/ 101938 w 3586108"/>
                  <a:gd name="connsiteY65" fmla="*/ 4126699 h 4278253"/>
                  <a:gd name="connsiteX66" fmla="*/ 69203 w 3586108"/>
                  <a:gd name="connsiteY66" fmla="*/ 4161381 h 4278253"/>
                  <a:gd name="connsiteX67" fmla="*/ 35203 w 3586108"/>
                  <a:gd name="connsiteY67" fmla="*/ 4196920 h 4278253"/>
                  <a:gd name="connsiteX68" fmla="*/ -1 w 3586108"/>
                  <a:gd name="connsiteY68" fmla="*/ 4233271 h 4278253"/>
                  <a:gd name="connsiteX69" fmla="*/ 1754277 w 3586108"/>
                  <a:gd name="connsiteY69" fmla="*/ 4274132 h 4278253"/>
                  <a:gd name="connsiteX70" fmla="*/ 2031561 w 3586108"/>
                  <a:gd name="connsiteY70" fmla="*/ 4138529 h 4278253"/>
                  <a:gd name="connsiteX71" fmla="*/ 2376278 w 3586108"/>
                  <a:gd name="connsiteY71" fmla="*/ 3693882 h 4278253"/>
                  <a:gd name="connsiteX72" fmla="*/ 2759608 w 3586108"/>
                  <a:gd name="connsiteY72" fmla="*/ 3237466 h 4278253"/>
                  <a:gd name="connsiteX73" fmla="*/ 2772965 w 3586108"/>
                  <a:gd name="connsiteY73" fmla="*/ 3209403 h 4278253"/>
                  <a:gd name="connsiteX74" fmla="*/ 2793955 w 3586108"/>
                  <a:gd name="connsiteY74" fmla="*/ 3175121 h 4278253"/>
                  <a:gd name="connsiteX75" fmla="*/ 2821273 w 3586108"/>
                  <a:gd name="connsiteY75" fmla="*/ 3135771 h 4278253"/>
                  <a:gd name="connsiteX76" fmla="*/ 2853614 w 3586108"/>
                  <a:gd name="connsiteY76" fmla="*/ 3092503 h 4278253"/>
                  <a:gd name="connsiteX77" fmla="*/ 2889672 w 3586108"/>
                  <a:gd name="connsiteY77" fmla="*/ 3046467 h 4278253"/>
                  <a:gd name="connsiteX78" fmla="*/ 2928142 w 3586108"/>
                  <a:gd name="connsiteY78" fmla="*/ 2998813 h 4278253"/>
                  <a:gd name="connsiteX79" fmla="*/ 2967720 w 3586108"/>
                  <a:gd name="connsiteY79" fmla="*/ 2950692 h 4278253"/>
                  <a:gd name="connsiteX80" fmla="*/ 3044977 w 3586108"/>
                  <a:gd name="connsiteY80" fmla="*/ 2857647 h 4278253"/>
                  <a:gd name="connsiteX81" fmla="*/ 3076778 w 3586108"/>
                  <a:gd name="connsiteY81" fmla="*/ 2818114 h 4278253"/>
                  <a:gd name="connsiteX82" fmla="*/ 3106059 w 3586108"/>
                  <a:gd name="connsiteY82" fmla="*/ 2778926 h 4278253"/>
                  <a:gd name="connsiteX83" fmla="*/ 3132473 w 3586108"/>
                  <a:gd name="connsiteY83" fmla="*/ 2739443 h 4278253"/>
                  <a:gd name="connsiteX84" fmla="*/ 3155671 w 3586108"/>
                  <a:gd name="connsiteY84" fmla="*/ 2699029 h 4278253"/>
                  <a:gd name="connsiteX85" fmla="*/ 3175306 w 3586108"/>
                  <a:gd name="connsiteY85" fmla="*/ 2657044 h 4278253"/>
                  <a:gd name="connsiteX86" fmla="*/ 3191028 w 3586108"/>
                  <a:gd name="connsiteY86" fmla="*/ 2612851 h 4278253"/>
                  <a:gd name="connsiteX87" fmla="*/ 3202491 w 3586108"/>
                  <a:gd name="connsiteY87" fmla="*/ 2565812 h 4278253"/>
                  <a:gd name="connsiteX88" fmla="*/ 3209346 w 3586108"/>
                  <a:gd name="connsiteY88" fmla="*/ 2515288 h 4278253"/>
                  <a:gd name="connsiteX89" fmla="*/ 3211246 w 3586108"/>
                  <a:gd name="connsiteY89" fmla="*/ 2460641 h 4278253"/>
                  <a:gd name="connsiteX90" fmla="*/ 3207842 w 3586108"/>
                  <a:gd name="connsiteY90" fmla="*/ 2401234 h 4278253"/>
                  <a:gd name="connsiteX91" fmla="*/ 3204149 w 3586108"/>
                  <a:gd name="connsiteY91" fmla="*/ 2349134 h 4278253"/>
                  <a:gd name="connsiteX92" fmla="*/ 3204392 w 3586108"/>
                  <a:gd name="connsiteY92" fmla="*/ 2304509 h 4278253"/>
                  <a:gd name="connsiteX93" fmla="*/ 3208884 w 3586108"/>
                  <a:gd name="connsiteY93" fmla="*/ 2265741 h 4278253"/>
                  <a:gd name="connsiteX94" fmla="*/ 3231865 w 3586108"/>
                  <a:gd name="connsiteY94" fmla="*/ 2199293 h 4278253"/>
                  <a:gd name="connsiteX95" fmla="*/ 3275598 w 3586108"/>
                  <a:gd name="connsiteY95" fmla="*/ 2136835 h 4278253"/>
                  <a:gd name="connsiteX96" fmla="*/ 3306029 w 3586108"/>
                  <a:gd name="connsiteY96" fmla="*/ 2103053 h 4278253"/>
                  <a:gd name="connsiteX97" fmla="*/ 3342587 w 3586108"/>
                  <a:gd name="connsiteY97" fmla="*/ 2065410 h 4278253"/>
                  <a:gd name="connsiteX98" fmla="*/ 3435337 w 3586108"/>
                  <a:gd name="connsiteY98" fmla="*/ 1972063 h 4278253"/>
                  <a:gd name="connsiteX99" fmla="*/ 3467671 w 3586108"/>
                  <a:gd name="connsiteY99" fmla="*/ 1935449 h 4278253"/>
                  <a:gd name="connsiteX100" fmla="*/ 3495824 w 3586108"/>
                  <a:gd name="connsiteY100" fmla="*/ 1896218 h 4278253"/>
                  <a:gd name="connsiteX101" fmla="*/ 3519920 w 3586108"/>
                  <a:gd name="connsiteY101" fmla="*/ 1854725 h 4278253"/>
                  <a:gd name="connsiteX102" fmla="*/ 3540080 w 3586108"/>
                  <a:gd name="connsiteY102" fmla="*/ 1811321 h 4278253"/>
                  <a:gd name="connsiteX103" fmla="*/ 3556425 w 3586108"/>
                  <a:gd name="connsiteY103" fmla="*/ 1766359 h 4278253"/>
                  <a:gd name="connsiteX104" fmla="*/ 3569079 w 3586108"/>
                  <a:gd name="connsiteY104" fmla="*/ 1720193 h 4278253"/>
                  <a:gd name="connsiteX105" fmla="*/ 3578163 w 3586108"/>
                  <a:gd name="connsiteY105" fmla="*/ 1673174 h 4278253"/>
                  <a:gd name="connsiteX106" fmla="*/ 3583799 w 3586108"/>
                  <a:gd name="connsiteY106" fmla="*/ 1625657 h 4278253"/>
                  <a:gd name="connsiteX107" fmla="*/ 3586109 w 3586108"/>
                  <a:gd name="connsiteY107" fmla="*/ 1577994 h 4278253"/>
                  <a:gd name="connsiteX108" fmla="*/ 3585215 w 3586108"/>
                  <a:gd name="connsiteY108" fmla="*/ 1530537 h 4278253"/>
                  <a:gd name="connsiteX109" fmla="*/ 3581240 w 3586108"/>
                  <a:gd name="connsiteY109" fmla="*/ 1483639 h 4278253"/>
                  <a:gd name="connsiteX110" fmla="*/ 3574305 w 3586108"/>
                  <a:gd name="connsiteY110" fmla="*/ 1437654 h 4278253"/>
                  <a:gd name="connsiteX111" fmla="*/ 3564533 w 3586108"/>
                  <a:gd name="connsiteY111" fmla="*/ 1392934 h 4278253"/>
                  <a:gd name="connsiteX112" fmla="*/ 3552045 w 3586108"/>
                  <a:gd name="connsiteY112" fmla="*/ 1349832 h 4278253"/>
                  <a:gd name="connsiteX113" fmla="*/ 3536964 w 3586108"/>
                  <a:gd name="connsiteY113" fmla="*/ 1308700 h 4278253"/>
                  <a:gd name="connsiteX114" fmla="*/ 3519411 w 3586108"/>
                  <a:gd name="connsiteY114" fmla="*/ 1269893 h 4278253"/>
                  <a:gd name="connsiteX115" fmla="*/ 3499510 w 3586108"/>
                  <a:gd name="connsiteY115" fmla="*/ 1233761 h 4278253"/>
                  <a:gd name="connsiteX116" fmla="*/ 3469136 w 3586108"/>
                  <a:gd name="connsiteY116" fmla="*/ 1183145 h 4278253"/>
                  <a:gd name="connsiteX117" fmla="*/ 3443132 w 3586108"/>
                  <a:gd name="connsiteY117" fmla="*/ 1137436 h 4278253"/>
                  <a:gd name="connsiteX118" fmla="*/ 3421687 w 3586108"/>
                  <a:gd name="connsiteY118" fmla="*/ 1095237 h 4278253"/>
                  <a:gd name="connsiteX119" fmla="*/ 3404992 w 3586108"/>
                  <a:gd name="connsiteY119" fmla="*/ 1055145 h 4278253"/>
                  <a:gd name="connsiteX120" fmla="*/ 3393236 w 3586108"/>
                  <a:gd name="connsiteY120" fmla="*/ 1015763 h 4278253"/>
                  <a:gd name="connsiteX121" fmla="*/ 3386608 w 3586108"/>
                  <a:gd name="connsiteY121" fmla="*/ 975689 h 4278253"/>
                  <a:gd name="connsiteX122" fmla="*/ 3385299 w 3586108"/>
                  <a:gd name="connsiteY122" fmla="*/ 933524 h 4278253"/>
                  <a:gd name="connsiteX123" fmla="*/ 3389498 w 3586108"/>
                  <a:gd name="connsiteY123" fmla="*/ 887869 h 4278253"/>
                  <a:gd name="connsiteX124" fmla="*/ 3399394 w 3586108"/>
                  <a:gd name="connsiteY124" fmla="*/ 837322 h 4278253"/>
                  <a:gd name="connsiteX125" fmla="*/ 3415178 w 3586108"/>
                  <a:gd name="connsiteY125" fmla="*/ 780485 h 4278253"/>
                  <a:gd name="connsiteX126" fmla="*/ 3437038 w 3586108"/>
                  <a:gd name="connsiteY126" fmla="*/ 715957 h 4278253"/>
                  <a:gd name="connsiteX127" fmla="*/ 3453920 w 3586108"/>
                  <a:gd name="connsiteY127" fmla="*/ 661914 h 4278253"/>
                  <a:gd name="connsiteX128" fmla="*/ 3465607 w 3586108"/>
                  <a:gd name="connsiteY128" fmla="*/ 608052 h 4278253"/>
                  <a:gd name="connsiteX129" fmla="*/ 3472421 w 3586108"/>
                  <a:gd name="connsiteY129" fmla="*/ 554657 h 4278253"/>
                  <a:gd name="connsiteX130" fmla="*/ 3474686 w 3586108"/>
                  <a:gd name="connsiteY130" fmla="*/ 502018 h 4278253"/>
                  <a:gd name="connsiteX131" fmla="*/ 3472722 w 3586108"/>
                  <a:gd name="connsiteY131" fmla="*/ 450423 h 4278253"/>
                  <a:gd name="connsiteX132" fmla="*/ 3466853 w 3586108"/>
                  <a:gd name="connsiteY132" fmla="*/ 400158 h 4278253"/>
                  <a:gd name="connsiteX133" fmla="*/ 3457400 w 3586108"/>
                  <a:gd name="connsiteY133" fmla="*/ 351513 h 4278253"/>
                  <a:gd name="connsiteX134" fmla="*/ 3444685 w 3586108"/>
                  <a:gd name="connsiteY134" fmla="*/ 304774 h 4278253"/>
                  <a:gd name="connsiteX135" fmla="*/ 3429031 w 3586108"/>
                  <a:gd name="connsiteY135" fmla="*/ 260230 h 4278253"/>
                  <a:gd name="connsiteX136" fmla="*/ 3410761 w 3586108"/>
                  <a:gd name="connsiteY136" fmla="*/ 218168 h 4278253"/>
                  <a:gd name="connsiteX137" fmla="*/ 3390195 w 3586108"/>
                  <a:gd name="connsiteY137" fmla="*/ 178877 h 4278253"/>
                  <a:gd name="connsiteX138" fmla="*/ 3367657 w 3586108"/>
                  <a:gd name="connsiteY138" fmla="*/ 142643 h 4278253"/>
                  <a:gd name="connsiteX139" fmla="*/ 3343468 w 3586108"/>
                  <a:gd name="connsiteY139" fmla="*/ 109755 h 4278253"/>
                  <a:gd name="connsiteX140" fmla="*/ 3317951 w 3586108"/>
                  <a:gd name="connsiteY140" fmla="*/ 80500 h 4278253"/>
                  <a:gd name="connsiteX141" fmla="*/ 3258499 w 3586108"/>
                  <a:gd name="connsiteY141" fmla="*/ 39780 h 4278253"/>
                  <a:gd name="connsiteX142" fmla="*/ 3201076 w 3586108"/>
                  <a:gd name="connsiteY142" fmla="*/ 13631 h 4278253"/>
                  <a:gd name="connsiteX143" fmla="*/ 3145388 w 3586108"/>
                  <a:gd name="connsiteY143" fmla="*/ 1263 h 4278253"/>
                  <a:gd name="connsiteX144" fmla="*/ 3118103 w 3586108"/>
                  <a:gd name="connsiteY144" fmla="*/ 0 h 4278253"/>
                  <a:gd name="connsiteX0" fmla="*/ 3154923 w 3622928"/>
                  <a:gd name="connsiteY0" fmla="*/ 0 h 4283108"/>
                  <a:gd name="connsiteX1" fmla="*/ 3101285 w 3622928"/>
                  <a:gd name="connsiteY1" fmla="*/ 6819 h 4283108"/>
                  <a:gd name="connsiteX2" fmla="*/ 3048645 w 3622928"/>
                  <a:gd name="connsiteY2" fmla="*/ 25443 h 4283108"/>
                  <a:gd name="connsiteX3" fmla="*/ 2996709 w 3622928"/>
                  <a:gd name="connsiteY3" fmla="*/ 55080 h 4283108"/>
                  <a:gd name="connsiteX4" fmla="*/ 2945181 w 3622928"/>
                  <a:gd name="connsiteY4" fmla="*/ 94940 h 4283108"/>
                  <a:gd name="connsiteX5" fmla="*/ 2893767 w 3622928"/>
                  <a:gd name="connsiteY5" fmla="*/ 144231 h 4283108"/>
                  <a:gd name="connsiteX6" fmla="*/ 2842173 w 3622928"/>
                  <a:gd name="connsiteY6" fmla="*/ 202164 h 4283108"/>
                  <a:gd name="connsiteX7" fmla="*/ 2816216 w 3622928"/>
                  <a:gd name="connsiteY7" fmla="*/ 234124 h 4283108"/>
                  <a:gd name="connsiteX8" fmla="*/ 2790103 w 3622928"/>
                  <a:gd name="connsiteY8" fmla="*/ 267948 h 4283108"/>
                  <a:gd name="connsiteX9" fmla="*/ 2763798 w 3622928"/>
                  <a:gd name="connsiteY9" fmla="*/ 303537 h 4283108"/>
                  <a:gd name="connsiteX10" fmla="*/ 2737264 w 3622928"/>
                  <a:gd name="connsiteY10" fmla="*/ 340792 h 4283108"/>
                  <a:gd name="connsiteX11" fmla="*/ 2710463 w 3622928"/>
                  <a:gd name="connsiteY11" fmla="*/ 379615 h 4283108"/>
                  <a:gd name="connsiteX12" fmla="*/ 2683359 w 3622928"/>
                  <a:gd name="connsiteY12" fmla="*/ 419906 h 4283108"/>
                  <a:gd name="connsiteX13" fmla="*/ 2655916 w 3622928"/>
                  <a:gd name="connsiteY13" fmla="*/ 461567 h 4283108"/>
                  <a:gd name="connsiteX14" fmla="*/ 2628095 w 3622928"/>
                  <a:gd name="connsiteY14" fmla="*/ 504498 h 4283108"/>
                  <a:gd name="connsiteX15" fmla="*/ 2599861 w 3622928"/>
                  <a:gd name="connsiteY15" fmla="*/ 548602 h 4283108"/>
                  <a:gd name="connsiteX16" fmla="*/ 2482054 w 3622928"/>
                  <a:gd name="connsiteY16" fmla="*/ 734762 h 4283108"/>
                  <a:gd name="connsiteX17" fmla="*/ 2419712 w 3622928"/>
                  <a:gd name="connsiteY17" fmla="*/ 832305 h 4283108"/>
                  <a:gd name="connsiteX18" fmla="*/ 2387552 w 3622928"/>
                  <a:gd name="connsiteY18" fmla="*/ 881847 h 4283108"/>
                  <a:gd name="connsiteX19" fmla="*/ 2354683 w 3622928"/>
                  <a:gd name="connsiteY19" fmla="*/ 931770 h 4283108"/>
                  <a:gd name="connsiteX20" fmla="*/ 2321070 w 3622928"/>
                  <a:gd name="connsiteY20" fmla="*/ 981975 h 4283108"/>
                  <a:gd name="connsiteX21" fmla="*/ 2286675 w 3622928"/>
                  <a:gd name="connsiteY21" fmla="*/ 1032365 h 4283108"/>
                  <a:gd name="connsiteX22" fmla="*/ 2246740 w 3622928"/>
                  <a:gd name="connsiteY22" fmla="*/ 1085431 h 4283108"/>
                  <a:gd name="connsiteX23" fmla="*/ 2197073 w 3622928"/>
                  <a:gd name="connsiteY23" fmla="*/ 1143534 h 4283108"/>
                  <a:gd name="connsiteX24" fmla="*/ 2168904 w 3622928"/>
                  <a:gd name="connsiteY24" fmla="*/ 1174319 h 4283108"/>
                  <a:gd name="connsiteX25" fmla="*/ 2138679 w 3622928"/>
                  <a:gd name="connsiteY25" fmla="*/ 1206177 h 4283108"/>
                  <a:gd name="connsiteX26" fmla="*/ 2106523 w 3622928"/>
                  <a:gd name="connsiteY26" fmla="*/ 1239046 h 4283108"/>
                  <a:gd name="connsiteX27" fmla="*/ 2072562 w 3622928"/>
                  <a:gd name="connsiteY27" fmla="*/ 1272863 h 4283108"/>
                  <a:gd name="connsiteX28" fmla="*/ 2036922 w 3622928"/>
                  <a:gd name="connsiteY28" fmla="*/ 1307568 h 4283108"/>
                  <a:gd name="connsiteX29" fmla="*/ 1999728 w 3622928"/>
                  <a:gd name="connsiteY29" fmla="*/ 1343098 h 4283108"/>
                  <a:gd name="connsiteX30" fmla="*/ 1961105 w 3622928"/>
                  <a:gd name="connsiteY30" fmla="*/ 1379390 h 4283108"/>
                  <a:gd name="connsiteX31" fmla="*/ 1921179 w 3622928"/>
                  <a:gd name="connsiteY31" fmla="*/ 1416383 h 4283108"/>
                  <a:gd name="connsiteX32" fmla="*/ 1880077 w 3622928"/>
                  <a:gd name="connsiteY32" fmla="*/ 1454015 h 4283108"/>
                  <a:gd name="connsiteX33" fmla="*/ 1794842 w 3622928"/>
                  <a:gd name="connsiteY33" fmla="*/ 1530947 h 4283108"/>
                  <a:gd name="connsiteX34" fmla="*/ 1706405 w 3622928"/>
                  <a:gd name="connsiteY34" fmla="*/ 1609689 h 4283108"/>
                  <a:gd name="connsiteX35" fmla="*/ 1477897 w 3622928"/>
                  <a:gd name="connsiteY35" fmla="*/ 1811210 h 4283108"/>
                  <a:gd name="connsiteX36" fmla="*/ 1340730 w 3622928"/>
                  <a:gd name="connsiteY36" fmla="*/ 1932840 h 4283108"/>
                  <a:gd name="connsiteX37" fmla="*/ 1251352 w 3622928"/>
                  <a:gd name="connsiteY37" fmla="*/ 2013192 h 4283108"/>
                  <a:gd name="connsiteX38" fmla="*/ 1207660 w 3622928"/>
                  <a:gd name="connsiteY38" fmla="*/ 2052961 h 4283108"/>
                  <a:gd name="connsiteX39" fmla="*/ 1164800 w 3622928"/>
                  <a:gd name="connsiteY39" fmla="*/ 2092377 h 4283108"/>
                  <a:gd name="connsiteX40" fmla="*/ 1122897 w 3622928"/>
                  <a:gd name="connsiteY40" fmla="*/ 2131376 h 4283108"/>
                  <a:gd name="connsiteX41" fmla="*/ 1082078 w 3622928"/>
                  <a:gd name="connsiteY41" fmla="*/ 2169898 h 4283108"/>
                  <a:gd name="connsiteX42" fmla="*/ 1042467 w 3622928"/>
                  <a:gd name="connsiteY42" fmla="*/ 2207880 h 4283108"/>
                  <a:gd name="connsiteX43" fmla="*/ 1004191 w 3622928"/>
                  <a:gd name="connsiteY43" fmla="*/ 2245260 h 4283108"/>
                  <a:gd name="connsiteX44" fmla="*/ 967374 w 3622928"/>
                  <a:gd name="connsiteY44" fmla="*/ 2281976 h 4283108"/>
                  <a:gd name="connsiteX45" fmla="*/ 932143 w 3622928"/>
                  <a:gd name="connsiteY45" fmla="*/ 2317966 h 4283108"/>
                  <a:gd name="connsiteX46" fmla="*/ 898623 w 3622928"/>
                  <a:gd name="connsiteY46" fmla="*/ 2353168 h 4283108"/>
                  <a:gd name="connsiteX47" fmla="*/ 866939 w 3622928"/>
                  <a:gd name="connsiteY47" fmla="*/ 2387520 h 4283108"/>
                  <a:gd name="connsiteX48" fmla="*/ 837218 w 3622928"/>
                  <a:gd name="connsiteY48" fmla="*/ 2420960 h 4283108"/>
                  <a:gd name="connsiteX49" fmla="*/ 809584 w 3622928"/>
                  <a:gd name="connsiteY49" fmla="*/ 2453425 h 4283108"/>
                  <a:gd name="connsiteX50" fmla="*/ 784163 w 3622928"/>
                  <a:gd name="connsiteY50" fmla="*/ 2484855 h 4283108"/>
                  <a:gd name="connsiteX51" fmla="*/ 761082 w 3622928"/>
                  <a:gd name="connsiteY51" fmla="*/ 2515186 h 4283108"/>
                  <a:gd name="connsiteX52" fmla="*/ 722438 w 3622928"/>
                  <a:gd name="connsiteY52" fmla="*/ 2572307 h 4283108"/>
                  <a:gd name="connsiteX53" fmla="*/ 694656 w 3622928"/>
                  <a:gd name="connsiteY53" fmla="*/ 2624290 h 4283108"/>
                  <a:gd name="connsiteX54" fmla="*/ 678741 w 3622928"/>
                  <a:gd name="connsiteY54" fmla="*/ 2670639 h 4283108"/>
                  <a:gd name="connsiteX55" fmla="*/ 440794 w 3622928"/>
                  <a:gd name="connsiteY55" fmla="*/ 3726454 h 4283108"/>
                  <a:gd name="connsiteX56" fmla="*/ 436578 w 3622928"/>
                  <a:gd name="connsiteY56" fmla="*/ 3741074 h 4283108"/>
                  <a:gd name="connsiteX57" fmla="*/ 410740 w 3622928"/>
                  <a:gd name="connsiteY57" fmla="*/ 3794371 h 4283108"/>
                  <a:gd name="connsiteX58" fmla="*/ 383133 w 3622928"/>
                  <a:gd name="connsiteY58" fmla="*/ 3837299 h 4283108"/>
                  <a:gd name="connsiteX59" fmla="*/ 347787 w 3622928"/>
                  <a:gd name="connsiteY59" fmla="*/ 3885708 h 4283108"/>
                  <a:gd name="connsiteX60" fmla="*/ 305190 w 3622928"/>
                  <a:gd name="connsiteY60" fmla="*/ 3939226 h 4283108"/>
                  <a:gd name="connsiteX61" fmla="*/ 255828 w 3622928"/>
                  <a:gd name="connsiteY61" fmla="*/ 3997479 h 4283108"/>
                  <a:gd name="connsiteX62" fmla="*/ 228763 w 3622928"/>
                  <a:gd name="connsiteY62" fmla="*/ 4028265 h 4283108"/>
                  <a:gd name="connsiteX63" fmla="*/ 200189 w 3622928"/>
                  <a:gd name="connsiteY63" fmla="*/ 4060094 h 4283108"/>
                  <a:gd name="connsiteX64" fmla="*/ 170167 w 3622928"/>
                  <a:gd name="connsiteY64" fmla="*/ 4092921 h 4283108"/>
                  <a:gd name="connsiteX65" fmla="*/ 138758 w 3622928"/>
                  <a:gd name="connsiteY65" fmla="*/ 4126699 h 4283108"/>
                  <a:gd name="connsiteX66" fmla="*/ 106023 w 3622928"/>
                  <a:gd name="connsiteY66" fmla="*/ 4161381 h 4283108"/>
                  <a:gd name="connsiteX67" fmla="*/ 72023 w 3622928"/>
                  <a:gd name="connsiteY67" fmla="*/ 4196920 h 4283108"/>
                  <a:gd name="connsiteX68" fmla="*/ 0 w 3622928"/>
                  <a:gd name="connsiteY68" fmla="*/ 4260887 h 4283108"/>
                  <a:gd name="connsiteX69" fmla="*/ 1791097 w 3622928"/>
                  <a:gd name="connsiteY69" fmla="*/ 4274132 h 4283108"/>
                  <a:gd name="connsiteX70" fmla="*/ 2068381 w 3622928"/>
                  <a:gd name="connsiteY70" fmla="*/ 4138529 h 4283108"/>
                  <a:gd name="connsiteX71" fmla="*/ 2413098 w 3622928"/>
                  <a:gd name="connsiteY71" fmla="*/ 3693882 h 4283108"/>
                  <a:gd name="connsiteX72" fmla="*/ 2796428 w 3622928"/>
                  <a:gd name="connsiteY72" fmla="*/ 3237466 h 4283108"/>
                  <a:gd name="connsiteX73" fmla="*/ 2809785 w 3622928"/>
                  <a:gd name="connsiteY73" fmla="*/ 3209403 h 4283108"/>
                  <a:gd name="connsiteX74" fmla="*/ 2830775 w 3622928"/>
                  <a:gd name="connsiteY74" fmla="*/ 3175121 h 4283108"/>
                  <a:gd name="connsiteX75" fmla="*/ 2858093 w 3622928"/>
                  <a:gd name="connsiteY75" fmla="*/ 3135771 h 4283108"/>
                  <a:gd name="connsiteX76" fmla="*/ 2890434 w 3622928"/>
                  <a:gd name="connsiteY76" fmla="*/ 3092503 h 4283108"/>
                  <a:gd name="connsiteX77" fmla="*/ 2926492 w 3622928"/>
                  <a:gd name="connsiteY77" fmla="*/ 3046467 h 4283108"/>
                  <a:gd name="connsiteX78" fmla="*/ 2964962 w 3622928"/>
                  <a:gd name="connsiteY78" fmla="*/ 2998813 h 4283108"/>
                  <a:gd name="connsiteX79" fmla="*/ 3004540 w 3622928"/>
                  <a:gd name="connsiteY79" fmla="*/ 2950692 h 4283108"/>
                  <a:gd name="connsiteX80" fmla="*/ 3081797 w 3622928"/>
                  <a:gd name="connsiteY80" fmla="*/ 2857647 h 4283108"/>
                  <a:gd name="connsiteX81" fmla="*/ 3113598 w 3622928"/>
                  <a:gd name="connsiteY81" fmla="*/ 2818114 h 4283108"/>
                  <a:gd name="connsiteX82" fmla="*/ 3142879 w 3622928"/>
                  <a:gd name="connsiteY82" fmla="*/ 2778926 h 4283108"/>
                  <a:gd name="connsiteX83" fmla="*/ 3169293 w 3622928"/>
                  <a:gd name="connsiteY83" fmla="*/ 2739443 h 4283108"/>
                  <a:gd name="connsiteX84" fmla="*/ 3192491 w 3622928"/>
                  <a:gd name="connsiteY84" fmla="*/ 2699029 h 4283108"/>
                  <a:gd name="connsiteX85" fmla="*/ 3212126 w 3622928"/>
                  <a:gd name="connsiteY85" fmla="*/ 2657044 h 4283108"/>
                  <a:gd name="connsiteX86" fmla="*/ 3227848 w 3622928"/>
                  <a:gd name="connsiteY86" fmla="*/ 2612851 h 4283108"/>
                  <a:gd name="connsiteX87" fmla="*/ 3239311 w 3622928"/>
                  <a:gd name="connsiteY87" fmla="*/ 2565812 h 4283108"/>
                  <a:gd name="connsiteX88" fmla="*/ 3246166 w 3622928"/>
                  <a:gd name="connsiteY88" fmla="*/ 2515288 h 4283108"/>
                  <a:gd name="connsiteX89" fmla="*/ 3248066 w 3622928"/>
                  <a:gd name="connsiteY89" fmla="*/ 2460641 h 4283108"/>
                  <a:gd name="connsiteX90" fmla="*/ 3244662 w 3622928"/>
                  <a:gd name="connsiteY90" fmla="*/ 2401234 h 4283108"/>
                  <a:gd name="connsiteX91" fmla="*/ 3240969 w 3622928"/>
                  <a:gd name="connsiteY91" fmla="*/ 2349134 h 4283108"/>
                  <a:gd name="connsiteX92" fmla="*/ 3241212 w 3622928"/>
                  <a:gd name="connsiteY92" fmla="*/ 2304509 h 4283108"/>
                  <a:gd name="connsiteX93" fmla="*/ 3245704 w 3622928"/>
                  <a:gd name="connsiteY93" fmla="*/ 2265741 h 4283108"/>
                  <a:gd name="connsiteX94" fmla="*/ 3268685 w 3622928"/>
                  <a:gd name="connsiteY94" fmla="*/ 2199293 h 4283108"/>
                  <a:gd name="connsiteX95" fmla="*/ 3312418 w 3622928"/>
                  <a:gd name="connsiteY95" fmla="*/ 2136835 h 4283108"/>
                  <a:gd name="connsiteX96" fmla="*/ 3342849 w 3622928"/>
                  <a:gd name="connsiteY96" fmla="*/ 2103053 h 4283108"/>
                  <a:gd name="connsiteX97" fmla="*/ 3379407 w 3622928"/>
                  <a:gd name="connsiteY97" fmla="*/ 2065410 h 4283108"/>
                  <a:gd name="connsiteX98" fmla="*/ 3472157 w 3622928"/>
                  <a:gd name="connsiteY98" fmla="*/ 1972063 h 4283108"/>
                  <a:gd name="connsiteX99" fmla="*/ 3504491 w 3622928"/>
                  <a:gd name="connsiteY99" fmla="*/ 1935449 h 4283108"/>
                  <a:gd name="connsiteX100" fmla="*/ 3532644 w 3622928"/>
                  <a:gd name="connsiteY100" fmla="*/ 1896218 h 4283108"/>
                  <a:gd name="connsiteX101" fmla="*/ 3556740 w 3622928"/>
                  <a:gd name="connsiteY101" fmla="*/ 1854725 h 4283108"/>
                  <a:gd name="connsiteX102" fmla="*/ 3576900 w 3622928"/>
                  <a:gd name="connsiteY102" fmla="*/ 1811321 h 4283108"/>
                  <a:gd name="connsiteX103" fmla="*/ 3593245 w 3622928"/>
                  <a:gd name="connsiteY103" fmla="*/ 1766359 h 4283108"/>
                  <a:gd name="connsiteX104" fmla="*/ 3605899 w 3622928"/>
                  <a:gd name="connsiteY104" fmla="*/ 1720193 h 4283108"/>
                  <a:gd name="connsiteX105" fmla="*/ 3614983 w 3622928"/>
                  <a:gd name="connsiteY105" fmla="*/ 1673174 h 4283108"/>
                  <a:gd name="connsiteX106" fmla="*/ 3620619 w 3622928"/>
                  <a:gd name="connsiteY106" fmla="*/ 1625657 h 4283108"/>
                  <a:gd name="connsiteX107" fmla="*/ 3622929 w 3622928"/>
                  <a:gd name="connsiteY107" fmla="*/ 1577994 h 4283108"/>
                  <a:gd name="connsiteX108" fmla="*/ 3622035 w 3622928"/>
                  <a:gd name="connsiteY108" fmla="*/ 1530537 h 4283108"/>
                  <a:gd name="connsiteX109" fmla="*/ 3618060 w 3622928"/>
                  <a:gd name="connsiteY109" fmla="*/ 1483639 h 4283108"/>
                  <a:gd name="connsiteX110" fmla="*/ 3611125 w 3622928"/>
                  <a:gd name="connsiteY110" fmla="*/ 1437654 h 4283108"/>
                  <a:gd name="connsiteX111" fmla="*/ 3601353 w 3622928"/>
                  <a:gd name="connsiteY111" fmla="*/ 1392934 h 4283108"/>
                  <a:gd name="connsiteX112" fmla="*/ 3588865 w 3622928"/>
                  <a:gd name="connsiteY112" fmla="*/ 1349832 h 4283108"/>
                  <a:gd name="connsiteX113" fmla="*/ 3573784 w 3622928"/>
                  <a:gd name="connsiteY113" fmla="*/ 1308700 h 4283108"/>
                  <a:gd name="connsiteX114" fmla="*/ 3556231 w 3622928"/>
                  <a:gd name="connsiteY114" fmla="*/ 1269893 h 4283108"/>
                  <a:gd name="connsiteX115" fmla="*/ 3536330 w 3622928"/>
                  <a:gd name="connsiteY115" fmla="*/ 1233761 h 4283108"/>
                  <a:gd name="connsiteX116" fmla="*/ 3505956 w 3622928"/>
                  <a:gd name="connsiteY116" fmla="*/ 1183145 h 4283108"/>
                  <a:gd name="connsiteX117" fmla="*/ 3479952 w 3622928"/>
                  <a:gd name="connsiteY117" fmla="*/ 1137436 h 4283108"/>
                  <a:gd name="connsiteX118" fmla="*/ 3458507 w 3622928"/>
                  <a:gd name="connsiteY118" fmla="*/ 1095237 h 4283108"/>
                  <a:gd name="connsiteX119" fmla="*/ 3441812 w 3622928"/>
                  <a:gd name="connsiteY119" fmla="*/ 1055145 h 4283108"/>
                  <a:gd name="connsiteX120" fmla="*/ 3430056 w 3622928"/>
                  <a:gd name="connsiteY120" fmla="*/ 1015763 h 4283108"/>
                  <a:gd name="connsiteX121" fmla="*/ 3423428 w 3622928"/>
                  <a:gd name="connsiteY121" fmla="*/ 975689 h 4283108"/>
                  <a:gd name="connsiteX122" fmla="*/ 3422119 w 3622928"/>
                  <a:gd name="connsiteY122" fmla="*/ 933524 h 4283108"/>
                  <a:gd name="connsiteX123" fmla="*/ 3426318 w 3622928"/>
                  <a:gd name="connsiteY123" fmla="*/ 887869 h 4283108"/>
                  <a:gd name="connsiteX124" fmla="*/ 3436214 w 3622928"/>
                  <a:gd name="connsiteY124" fmla="*/ 837322 h 4283108"/>
                  <a:gd name="connsiteX125" fmla="*/ 3451998 w 3622928"/>
                  <a:gd name="connsiteY125" fmla="*/ 780485 h 4283108"/>
                  <a:gd name="connsiteX126" fmla="*/ 3473858 w 3622928"/>
                  <a:gd name="connsiteY126" fmla="*/ 715957 h 4283108"/>
                  <a:gd name="connsiteX127" fmla="*/ 3490740 w 3622928"/>
                  <a:gd name="connsiteY127" fmla="*/ 661914 h 4283108"/>
                  <a:gd name="connsiteX128" fmla="*/ 3502427 w 3622928"/>
                  <a:gd name="connsiteY128" fmla="*/ 608052 h 4283108"/>
                  <a:gd name="connsiteX129" fmla="*/ 3509241 w 3622928"/>
                  <a:gd name="connsiteY129" fmla="*/ 554657 h 4283108"/>
                  <a:gd name="connsiteX130" fmla="*/ 3511506 w 3622928"/>
                  <a:gd name="connsiteY130" fmla="*/ 502018 h 4283108"/>
                  <a:gd name="connsiteX131" fmla="*/ 3509542 w 3622928"/>
                  <a:gd name="connsiteY131" fmla="*/ 450423 h 4283108"/>
                  <a:gd name="connsiteX132" fmla="*/ 3503673 w 3622928"/>
                  <a:gd name="connsiteY132" fmla="*/ 400158 h 4283108"/>
                  <a:gd name="connsiteX133" fmla="*/ 3494220 w 3622928"/>
                  <a:gd name="connsiteY133" fmla="*/ 351513 h 4283108"/>
                  <a:gd name="connsiteX134" fmla="*/ 3481505 w 3622928"/>
                  <a:gd name="connsiteY134" fmla="*/ 304774 h 4283108"/>
                  <a:gd name="connsiteX135" fmla="*/ 3465851 w 3622928"/>
                  <a:gd name="connsiteY135" fmla="*/ 260230 h 4283108"/>
                  <a:gd name="connsiteX136" fmla="*/ 3447581 w 3622928"/>
                  <a:gd name="connsiteY136" fmla="*/ 218168 h 4283108"/>
                  <a:gd name="connsiteX137" fmla="*/ 3427015 w 3622928"/>
                  <a:gd name="connsiteY137" fmla="*/ 178877 h 4283108"/>
                  <a:gd name="connsiteX138" fmla="*/ 3404477 w 3622928"/>
                  <a:gd name="connsiteY138" fmla="*/ 142643 h 4283108"/>
                  <a:gd name="connsiteX139" fmla="*/ 3380288 w 3622928"/>
                  <a:gd name="connsiteY139" fmla="*/ 109755 h 4283108"/>
                  <a:gd name="connsiteX140" fmla="*/ 3354771 w 3622928"/>
                  <a:gd name="connsiteY140" fmla="*/ 80500 h 4283108"/>
                  <a:gd name="connsiteX141" fmla="*/ 3295319 w 3622928"/>
                  <a:gd name="connsiteY141" fmla="*/ 39780 h 4283108"/>
                  <a:gd name="connsiteX142" fmla="*/ 3237896 w 3622928"/>
                  <a:gd name="connsiteY142" fmla="*/ 13631 h 4283108"/>
                  <a:gd name="connsiteX143" fmla="*/ 3182208 w 3622928"/>
                  <a:gd name="connsiteY143" fmla="*/ 1263 h 4283108"/>
                  <a:gd name="connsiteX144" fmla="*/ 3154923 w 3622928"/>
                  <a:gd name="connsiteY144" fmla="*/ 0 h 428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622928" h="4283108">
                    <a:moveTo>
                      <a:pt x="3154923" y="0"/>
                    </a:moveTo>
                    <a:lnTo>
                      <a:pt x="3101285" y="6819"/>
                    </a:lnTo>
                    <a:lnTo>
                      <a:pt x="3048645" y="25443"/>
                    </a:lnTo>
                    <a:lnTo>
                      <a:pt x="2996709" y="55080"/>
                    </a:lnTo>
                    <a:lnTo>
                      <a:pt x="2945181" y="94940"/>
                    </a:lnTo>
                    <a:lnTo>
                      <a:pt x="2893767" y="144231"/>
                    </a:lnTo>
                    <a:lnTo>
                      <a:pt x="2842173" y="202164"/>
                    </a:lnTo>
                    <a:lnTo>
                      <a:pt x="2816216" y="234124"/>
                    </a:lnTo>
                    <a:lnTo>
                      <a:pt x="2790103" y="267948"/>
                    </a:lnTo>
                    <a:lnTo>
                      <a:pt x="2763798" y="303537"/>
                    </a:lnTo>
                    <a:lnTo>
                      <a:pt x="2737264" y="340792"/>
                    </a:lnTo>
                    <a:lnTo>
                      <a:pt x="2710463" y="379615"/>
                    </a:lnTo>
                    <a:lnTo>
                      <a:pt x="2683359" y="419906"/>
                    </a:lnTo>
                    <a:lnTo>
                      <a:pt x="2655916" y="461567"/>
                    </a:lnTo>
                    <a:lnTo>
                      <a:pt x="2628095" y="504498"/>
                    </a:lnTo>
                    <a:lnTo>
                      <a:pt x="2599861" y="548602"/>
                    </a:lnTo>
                    <a:lnTo>
                      <a:pt x="2482054" y="734762"/>
                    </a:lnTo>
                    <a:lnTo>
                      <a:pt x="2419712" y="832305"/>
                    </a:lnTo>
                    <a:lnTo>
                      <a:pt x="2387552" y="881847"/>
                    </a:lnTo>
                    <a:lnTo>
                      <a:pt x="2354683" y="931770"/>
                    </a:lnTo>
                    <a:lnTo>
                      <a:pt x="2321070" y="981975"/>
                    </a:lnTo>
                    <a:lnTo>
                      <a:pt x="2286675" y="1032365"/>
                    </a:lnTo>
                    <a:lnTo>
                      <a:pt x="2246740" y="1085431"/>
                    </a:lnTo>
                    <a:lnTo>
                      <a:pt x="2197073" y="1143534"/>
                    </a:lnTo>
                    <a:lnTo>
                      <a:pt x="2168904" y="1174319"/>
                    </a:lnTo>
                    <a:lnTo>
                      <a:pt x="2138679" y="1206177"/>
                    </a:lnTo>
                    <a:lnTo>
                      <a:pt x="2106523" y="1239046"/>
                    </a:lnTo>
                    <a:lnTo>
                      <a:pt x="2072562" y="1272863"/>
                    </a:lnTo>
                    <a:lnTo>
                      <a:pt x="2036922" y="1307568"/>
                    </a:lnTo>
                    <a:lnTo>
                      <a:pt x="1999728" y="1343098"/>
                    </a:lnTo>
                    <a:lnTo>
                      <a:pt x="1961105" y="1379390"/>
                    </a:lnTo>
                    <a:lnTo>
                      <a:pt x="1921179" y="1416383"/>
                    </a:lnTo>
                    <a:lnTo>
                      <a:pt x="1880077" y="1454015"/>
                    </a:lnTo>
                    <a:lnTo>
                      <a:pt x="1794842" y="1530947"/>
                    </a:lnTo>
                    <a:lnTo>
                      <a:pt x="1706405" y="1609689"/>
                    </a:lnTo>
                    <a:lnTo>
                      <a:pt x="1477897" y="1811210"/>
                    </a:lnTo>
                    <a:lnTo>
                      <a:pt x="1340730" y="1932840"/>
                    </a:lnTo>
                    <a:lnTo>
                      <a:pt x="1251352" y="2013192"/>
                    </a:lnTo>
                    <a:lnTo>
                      <a:pt x="1207660" y="2052961"/>
                    </a:lnTo>
                    <a:lnTo>
                      <a:pt x="1164800" y="2092377"/>
                    </a:lnTo>
                    <a:lnTo>
                      <a:pt x="1122897" y="2131376"/>
                    </a:lnTo>
                    <a:lnTo>
                      <a:pt x="1082078" y="2169898"/>
                    </a:lnTo>
                    <a:lnTo>
                      <a:pt x="1042467" y="2207880"/>
                    </a:lnTo>
                    <a:lnTo>
                      <a:pt x="1004191" y="2245260"/>
                    </a:lnTo>
                    <a:lnTo>
                      <a:pt x="967374" y="2281976"/>
                    </a:lnTo>
                    <a:lnTo>
                      <a:pt x="932143" y="2317966"/>
                    </a:lnTo>
                    <a:lnTo>
                      <a:pt x="898623" y="2353168"/>
                    </a:lnTo>
                    <a:lnTo>
                      <a:pt x="866939" y="2387520"/>
                    </a:lnTo>
                    <a:lnTo>
                      <a:pt x="837218" y="2420960"/>
                    </a:lnTo>
                    <a:lnTo>
                      <a:pt x="809584" y="2453425"/>
                    </a:lnTo>
                    <a:lnTo>
                      <a:pt x="784163" y="2484855"/>
                    </a:lnTo>
                    <a:lnTo>
                      <a:pt x="761082" y="2515186"/>
                    </a:lnTo>
                    <a:lnTo>
                      <a:pt x="722438" y="2572307"/>
                    </a:lnTo>
                    <a:lnTo>
                      <a:pt x="694656" y="2624290"/>
                    </a:lnTo>
                    <a:lnTo>
                      <a:pt x="678741" y="2670639"/>
                    </a:lnTo>
                    <a:lnTo>
                      <a:pt x="440794" y="3726454"/>
                    </a:lnTo>
                    <a:lnTo>
                      <a:pt x="436578" y="3741074"/>
                    </a:lnTo>
                    <a:lnTo>
                      <a:pt x="410740" y="3794371"/>
                    </a:lnTo>
                    <a:lnTo>
                      <a:pt x="383133" y="3837299"/>
                    </a:lnTo>
                    <a:lnTo>
                      <a:pt x="347787" y="3885708"/>
                    </a:lnTo>
                    <a:lnTo>
                      <a:pt x="305190" y="3939226"/>
                    </a:lnTo>
                    <a:lnTo>
                      <a:pt x="255828" y="3997479"/>
                    </a:lnTo>
                    <a:lnTo>
                      <a:pt x="228763" y="4028265"/>
                    </a:lnTo>
                    <a:lnTo>
                      <a:pt x="200189" y="4060094"/>
                    </a:lnTo>
                    <a:lnTo>
                      <a:pt x="170167" y="4092921"/>
                    </a:lnTo>
                    <a:lnTo>
                      <a:pt x="138758" y="4126699"/>
                    </a:lnTo>
                    <a:lnTo>
                      <a:pt x="106023" y="4161381"/>
                    </a:lnTo>
                    <a:lnTo>
                      <a:pt x="72023" y="4196920"/>
                    </a:lnTo>
                    <a:lnTo>
                      <a:pt x="0" y="4260887"/>
                    </a:lnTo>
                    <a:cubicBezTo>
                      <a:pt x="289580" y="4284495"/>
                      <a:pt x="1452504" y="4289922"/>
                      <a:pt x="1791097" y="4274132"/>
                    </a:cubicBezTo>
                    <a:lnTo>
                      <a:pt x="2068381" y="4138529"/>
                    </a:lnTo>
                    <a:cubicBezTo>
                      <a:pt x="2185588" y="4045318"/>
                      <a:pt x="2291757" y="3844059"/>
                      <a:pt x="2413098" y="3693882"/>
                    </a:cubicBezTo>
                    <a:cubicBezTo>
                      <a:pt x="2534439" y="3543705"/>
                      <a:pt x="2746922" y="3332449"/>
                      <a:pt x="2796428" y="3237466"/>
                    </a:cubicBezTo>
                    <a:lnTo>
                      <a:pt x="2809785" y="3209403"/>
                    </a:lnTo>
                    <a:lnTo>
                      <a:pt x="2830775" y="3175121"/>
                    </a:lnTo>
                    <a:lnTo>
                      <a:pt x="2858093" y="3135771"/>
                    </a:lnTo>
                    <a:lnTo>
                      <a:pt x="2890434" y="3092503"/>
                    </a:lnTo>
                    <a:lnTo>
                      <a:pt x="2926492" y="3046467"/>
                    </a:lnTo>
                    <a:lnTo>
                      <a:pt x="2964962" y="2998813"/>
                    </a:lnTo>
                    <a:lnTo>
                      <a:pt x="3004540" y="2950692"/>
                    </a:lnTo>
                    <a:lnTo>
                      <a:pt x="3081797" y="2857647"/>
                    </a:lnTo>
                    <a:lnTo>
                      <a:pt x="3113598" y="2818114"/>
                    </a:lnTo>
                    <a:lnTo>
                      <a:pt x="3142879" y="2778926"/>
                    </a:lnTo>
                    <a:lnTo>
                      <a:pt x="3169293" y="2739443"/>
                    </a:lnTo>
                    <a:lnTo>
                      <a:pt x="3192491" y="2699029"/>
                    </a:lnTo>
                    <a:lnTo>
                      <a:pt x="3212126" y="2657044"/>
                    </a:lnTo>
                    <a:lnTo>
                      <a:pt x="3227848" y="2612851"/>
                    </a:lnTo>
                    <a:lnTo>
                      <a:pt x="3239311" y="2565812"/>
                    </a:lnTo>
                    <a:lnTo>
                      <a:pt x="3246166" y="2515288"/>
                    </a:lnTo>
                    <a:cubicBezTo>
                      <a:pt x="3246799" y="2497072"/>
                      <a:pt x="3247433" y="2478857"/>
                      <a:pt x="3248066" y="2460641"/>
                    </a:cubicBezTo>
                    <a:lnTo>
                      <a:pt x="3244662" y="2401234"/>
                    </a:lnTo>
                    <a:lnTo>
                      <a:pt x="3240969" y="2349134"/>
                    </a:lnTo>
                    <a:lnTo>
                      <a:pt x="3241212" y="2304509"/>
                    </a:lnTo>
                    <a:lnTo>
                      <a:pt x="3245704" y="2265741"/>
                    </a:lnTo>
                    <a:lnTo>
                      <a:pt x="3268685" y="2199293"/>
                    </a:lnTo>
                    <a:lnTo>
                      <a:pt x="3312418" y="2136835"/>
                    </a:lnTo>
                    <a:lnTo>
                      <a:pt x="3342849" y="2103053"/>
                    </a:lnTo>
                    <a:lnTo>
                      <a:pt x="3379407" y="2065410"/>
                    </a:lnTo>
                    <a:lnTo>
                      <a:pt x="3472157" y="1972063"/>
                    </a:lnTo>
                    <a:lnTo>
                      <a:pt x="3504491" y="1935449"/>
                    </a:lnTo>
                    <a:lnTo>
                      <a:pt x="3532644" y="1896218"/>
                    </a:lnTo>
                    <a:lnTo>
                      <a:pt x="3556740" y="1854725"/>
                    </a:lnTo>
                    <a:lnTo>
                      <a:pt x="3576900" y="1811321"/>
                    </a:lnTo>
                    <a:lnTo>
                      <a:pt x="3593245" y="1766359"/>
                    </a:lnTo>
                    <a:lnTo>
                      <a:pt x="3605899" y="1720193"/>
                    </a:lnTo>
                    <a:lnTo>
                      <a:pt x="3614983" y="1673174"/>
                    </a:lnTo>
                    <a:lnTo>
                      <a:pt x="3620619" y="1625657"/>
                    </a:lnTo>
                    <a:lnTo>
                      <a:pt x="3622929" y="1577994"/>
                    </a:lnTo>
                    <a:lnTo>
                      <a:pt x="3622035" y="1530537"/>
                    </a:lnTo>
                    <a:lnTo>
                      <a:pt x="3618060" y="1483639"/>
                    </a:lnTo>
                    <a:lnTo>
                      <a:pt x="3611125" y="1437654"/>
                    </a:lnTo>
                    <a:lnTo>
                      <a:pt x="3601353" y="1392934"/>
                    </a:lnTo>
                    <a:lnTo>
                      <a:pt x="3588865" y="1349832"/>
                    </a:lnTo>
                    <a:lnTo>
                      <a:pt x="3573784" y="1308700"/>
                    </a:lnTo>
                    <a:lnTo>
                      <a:pt x="3556231" y="1269893"/>
                    </a:lnTo>
                    <a:lnTo>
                      <a:pt x="3536330" y="1233761"/>
                    </a:lnTo>
                    <a:lnTo>
                      <a:pt x="3505956" y="1183145"/>
                    </a:lnTo>
                    <a:lnTo>
                      <a:pt x="3479952" y="1137436"/>
                    </a:lnTo>
                    <a:lnTo>
                      <a:pt x="3458507" y="1095237"/>
                    </a:lnTo>
                    <a:lnTo>
                      <a:pt x="3441812" y="1055145"/>
                    </a:lnTo>
                    <a:lnTo>
                      <a:pt x="3430056" y="1015763"/>
                    </a:lnTo>
                    <a:lnTo>
                      <a:pt x="3423428" y="975689"/>
                    </a:lnTo>
                    <a:cubicBezTo>
                      <a:pt x="3422992" y="961634"/>
                      <a:pt x="3422555" y="947579"/>
                      <a:pt x="3422119" y="933524"/>
                    </a:cubicBezTo>
                    <a:lnTo>
                      <a:pt x="3426318" y="887869"/>
                    </a:lnTo>
                    <a:lnTo>
                      <a:pt x="3436214" y="837322"/>
                    </a:lnTo>
                    <a:lnTo>
                      <a:pt x="3451998" y="780485"/>
                    </a:lnTo>
                    <a:lnTo>
                      <a:pt x="3473858" y="715957"/>
                    </a:lnTo>
                    <a:lnTo>
                      <a:pt x="3490740" y="661914"/>
                    </a:lnTo>
                    <a:lnTo>
                      <a:pt x="3502427" y="608052"/>
                    </a:lnTo>
                    <a:lnTo>
                      <a:pt x="3509241" y="554657"/>
                    </a:lnTo>
                    <a:lnTo>
                      <a:pt x="3511506" y="502018"/>
                    </a:lnTo>
                    <a:cubicBezTo>
                      <a:pt x="3510851" y="484820"/>
                      <a:pt x="3510197" y="467621"/>
                      <a:pt x="3509542" y="450423"/>
                    </a:cubicBezTo>
                    <a:lnTo>
                      <a:pt x="3503673" y="400158"/>
                    </a:lnTo>
                    <a:lnTo>
                      <a:pt x="3494220" y="351513"/>
                    </a:lnTo>
                    <a:lnTo>
                      <a:pt x="3481505" y="304774"/>
                    </a:lnTo>
                    <a:lnTo>
                      <a:pt x="3465851" y="260230"/>
                    </a:lnTo>
                    <a:lnTo>
                      <a:pt x="3447581" y="218168"/>
                    </a:lnTo>
                    <a:lnTo>
                      <a:pt x="3427015" y="178877"/>
                    </a:lnTo>
                    <a:lnTo>
                      <a:pt x="3404477" y="142643"/>
                    </a:lnTo>
                    <a:lnTo>
                      <a:pt x="3380288" y="109755"/>
                    </a:lnTo>
                    <a:lnTo>
                      <a:pt x="3354771" y="80500"/>
                    </a:lnTo>
                    <a:lnTo>
                      <a:pt x="3295319" y="39780"/>
                    </a:lnTo>
                    <a:lnTo>
                      <a:pt x="3237896" y="13631"/>
                    </a:lnTo>
                    <a:lnTo>
                      <a:pt x="3182208" y="1263"/>
                    </a:lnTo>
                    <a:lnTo>
                      <a:pt x="3154923" y="0"/>
                    </a:lnTo>
                    <a:close/>
                  </a:path>
                </a:pathLst>
              </a:custGeom>
              <a:solidFill>
                <a:srgbClr val="EF9079"/>
              </a:solidFill>
            </p:spPr>
            <p:txBody>
              <a:bodyPr wrap="square" lIns="0" tIns="0" rIns="0" bIns="0" rtlCol="0"/>
              <a:lstStyle/>
              <a:p>
                <a:endParaRPr/>
              </a:p>
            </p:txBody>
          </p:sp>
        </p:grpSp>
      </p:grpSp>
      <p:sp>
        <p:nvSpPr>
          <p:cNvPr id="105" name="CuadroTexto 104">
            <a:extLst>
              <a:ext uri="{FF2B5EF4-FFF2-40B4-BE49-F238E27FC236}">
                <a16:creationId xmlns:a16="http://schemas.microsoft.com/office/drawing/2014/main" id="{94AC221B-B90A-514A-BEDD-A4DDDD5F21F5}"/>
              </a:ext>
            </a:extLst>
          </p:cNvPr>
          <p:cNvSpPr txBox="1"/>
          <p:nvPr/>
        </p:nvSpPr>
        <p:spPr>
          <a:xfrm>
            <a:off x="701047" y="2285761"/>
            <a:ext cx="5650985" cy="954107"/>
          </a:xfrm>
          <a:prstGeom prst="rect">
            <a:avLst/>
          </a:prstGeom>
          <a:noFill/>
        </p:spPr>
        <p:txBody>
          <a:bodyPr wrap="square" rtlCol="0">
            <a:spAutoFit/>
          </a:bodyPr>
          <a:lstStyle/>
          <a:p>
            <a:r>
              <a:rPr lang="es-MX" sz="1400" dirty="0">
                <a:solidFill>
                  <a:srgbClr val="1B2128"/>
                </a:solidFill>
                <a:latin typeface="Arial" panose="020B0604020202020204" pitchFamily="34" charset="0"/>
                <a:ea typeface="Roboto" panose="02000000000000000000" pitchFamily="2" charset="0"/>
                <a:cs typeface="Arial" panose="020B0604020202020204" pitchFamily="34" charset="0"/>
              </a:rPr>
              <a:t>Duis autem vel eum iriure dolor in hendrerit in vulputate velit esse molestie consequat, vel illum dolore eu feugiat nulla facilisis at vero eros et accumsan et iusto odio dignissim qui blandit praesent luptatum zzril delenit augue duis dolore te feugait nulla facilisi.</a:t>
            </a:r>
          </a:p>
        </p:txBody>
      </p:sp>
      <p:cxnSp>
        <p:nvCxnSpPr>
          <p:cNvPr id="106" name="Conector recto 105">
            <a:extLst>
              <a:ext uri="{FF2B5EF4-FFF2-40B4-BE49-F238E27FC236}">
                <a16:creationId xmlns:a16="http://schemas.microsoft.com/office/drawing/2014/main" id="{8DDECEF9-C1E9-5940-A54E-2B8C54B3115C}"/>
              </a:ext>
            </a:extLst>
          </p:cNvPr>
          <p:cNvCxnSpPr/>
          <p:nvPr/>
        </p:nvCxnSpPr>
        <p:spPr>
          <a:xfrm flipH="1">
            <a:off x="1117358" y="4226422"/>
            <a:ext cx="4441022" cy="0"/>
          </a:xfrm>
          <a:prstGeom prst="line">
            <a:avLst/>
          </a:prstGeom>
          <a:ln w="19050">
            <a:solidFill>
              <a:srgbClr val="757577"/>
            </a:solidFill>
          </a:ln>
        </p:spPr>
        <p:style>
          <a:lnRef idx="1">
            <a:schemeClr val="accent1"/>
          </a:lnRef>
          <a:fillRef idx="0">
            <a:schemeClr val="accent1"/>
          </a:fillRef>
          <a:effectRef idx="0">
            <a:schemeClr val="accent1"/>
          </a:effectRef>
          <a:fontRef idx="minor">
            <a:schemeClr val="tx1"/>
          </a:fontRef>
        </p:style>
      </p:cxnSp>
      <p:sp>
        <p:nvSpPr>
          <p:cNvPr id="107" name="Elipse 106">
            <a:extLst>
              <a:ext uri="{FF2B5EF4-FFF2-40B4-BE49-F238E27FC236}">
                <a16:creationId xmlns:a16="http://schemas.microsoft.com/office/drawing/2014/main" id="{4187607E-062F-D645-8A7C-9EF7E061FEC8}"/>
              </a:ext>
            </a:extLst>
          </p:cNvPr>
          <p:cNvSpPr/>
          <p:nvPr/>
        </p:nvSpPr>
        <p:spPr>
          <a:xfrm>
            <a:off x="757467" y="3819592"/>
            <a:ext cx="795968" cy="795968"/>
          </a:xfrm>
          <a:prstGeom prst="ellipse">
            <a:avLst/>
          </a:prstGeom>
          <a:solidFill>
            <a:schemeClr val="bg1"/>
          </a:solidFill>
          <a:ln w="28575">
            <a:solidFill>
              <a:srgbClr val="FF0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8" name="Elipse 107">
            <a:extLst>
              <a:ext uri="{FF2B5EF4-FFF2-40B4-BE49-F238E27FC236}">
                <a16:creationId xmlns:a16="http://schemas.microsoft.com/office/drawing/2014/main" id="{4F9887A4-A3BA-D74D-A5CC-5C85F79DBE85}"/>
              </a:ext>
            </a:extLst>
          </p:cNvPr>
          <p:cNvSpPr/>
          <p:nvPr/>
        </p:nvSpPr>
        <p:spPr>
          <a:xfrm>
            <a:off x="3009695" y="3809065"/>
            <a:ext cx="795968" cy="795968"/>
          </a:xfrm>
          <a:prstGeom prst="ellipse">
            <a:avLst/>
          </a:prstGeom>
          <a:solidFill>
            <a:schemeClr val="bg1"/>
          </a:solidFill>
          <a:ln w="28575">
            <a:solidFill>
              <a:srgbClr val="FF0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9" name="Elipse 108">
            <a:extLst>
              <a:ext uri="{FF2B5EF4-FFF2-40B4-BE49-F238E27FC236}">
                <a16:creationId xmlns:a16="http://schemas.microsoft.com/office/drawing/2014/main" id="{895B36BC-6F8D-C042-B9B9-D05A7531E1CD}"/>
              </a:ext>
            </a:extLst>
          </p:cNvPr>
          <p:cNvSpPr/>
          <p:nvPr/>
        </p:nvSpPr>
        <p:spPr>
          <a:xfrm>
            <a:off x="5258113" y="3806482"/>
            <a:ext cx="795968" cy="795968"/>
          </a:xfrm>
          <a:prstGeom prst="ellipse">
            <a:avLst/>
          </a:prstGeom>
          <a:solidFill>
            <a:schemeClr val="bg1"/>
          </a:solidFill>
          <a:ln w="28575">
            <a:solidFill>
              <a:srgbClr val="FF0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3" name="CuadroTexto 112">
            <a:extLst>
              <a:ext uri="{FF2B5EF4-FFF2-40B4-BE49-F238E27FC236}">
                <a16:creationId xmlns:a16="http://schemas.microsoft.com/office/drawing/2014/main" id="{36140E7D-73B3-5C46-9D73-2B8480165358}"/>
              </a:ext>
            </a:extLst>
          </p:cNvPr>
          <p:cNvSpPr txBox="1"/>
          <p:nvPr/>
        </p:nvSpPr>
        <p:spPr>
          <a:xfrm>
            <a:off x="701047" y="1556344"/>
            <a:ext cx="7028982" cy="646331"/>
          </a:xfrm>
          <a:prstGeom prst="rect">
            <a:avLst/>
          </a:prstGeom>
          <a:noFill/>
        </p:spPr>
        <p:txBody>
          <a:bodyPr wrap="square" rtlCol="0">
            <a:spAutoFit/>
          </a:bodyPr>
          <a:lstStyle/>
          <a:p>
            <a:r>
              <a:rPr lang="es-MX" sz="3600" b="1" dirty="0" err="1">
                <a:solidFill>
                  <a:srgbClr val="1B2128"/>
                </a:solidFill>
                <a:latin typeface="Arial" panose="020B0604020202020204" pitchFamily="34" charset="0"/>
                <a:ea typeface="Roboto" panose="02000000000000000000" pitchFamily="2" charset="0"/>
                <a:cs typeface="Arial" panose="020B0604020202020204" pitchFamily="34" charset="0"/>
              </a:rPr>
              <a:t>Insira</a:t>
            </a:r>
            <a:r>
              <a:rPr lang="es-MX" sz="3600" b="1" dirty="0">
                <a:solidFill>
                  <a:srgbClr val="1B2128"/>
                </a:solidFill>
                <a:latin typeface="Arial" panose="020B0604020202020204" pitchFamily="34" charset="0"/>
                <a:ea typeface="Roboto" panose="02000000000000000000" pitchFamily="2" charset="0"/>
                <a:cs typeface="Arial" panose="020B0604020202020204" pitchFamily="34" charset="0"/>
              </a:rPr>
              <a:t> o título aqui</a:t>
            </a:r>
          </a:p>
        </p:txBody>
      </p:sp>
      <p:pic>
        <p:nvPicPr>
          <p:cNvPr id="114" name="Gráfico 113">
            <a:extLst>
              <a:ext uri="{FF2B5EF4-FFF2-40B4-BE49-F238E27FC236}">
                <a16:creationId xmlns:a16="http://schemas.microsoft.com/office/drawing/2014/main" id="{A128881A-B948-FD4F-AA5B-56E0BB28B0D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21082" y="3980549"/>
            <a:ext cx="373194" cy="447833"/>
          </a:xfrm>
          <a:prstGeom prst="rect">
            <a:avLst/>
          </a:prstGeom>
        </p:spPr>
      </p:pic>
      <p:pic>
        <p:nvPicPr>
          <p:cNvPr id="115" name="Gráfico 114">
            <a:extLst>
              <a:ext uri="{FF2B5EF4-FFF2-40B4-BE49-F238E27FC236}">
                <a16:creationId xmlns:a16="http://schemas.microsoft.com/office/drawing/2014/main" id="{A86B858C-39EA-B24A-99A0-08C674A7DFCE}"/>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359164" y="3911724"/>
            <a:ext cx="609819" cy="595300"/>
          </a:xfrm>
          <a:prstGeom prst="rect">
            <a:avLst/>
          </a:prstGeom>
        </p:spPr>
      </p:pic>
      <p:pic>
        <p:nvPicPr>
          <p:cNvPr id="116" name="Gráfico 115">
            <a:extLst>
              <a:ext uri="{FF2B5EF4-FFF2-40B4-BE49-F238E27FC236}">
                <a16:creationId xmlns:a16="http://schemas.microsoft.com/office/drawing/2014/main" id="{9F136491-908C-144E-83A6-9F906AE5786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99374" y="4086231"/>
            <a:ext cx="511984" cy="262729"/>
          </a:xfrm>
          <a:prstGeom prst="rect">
            <a:avLst/>
          </a:prstGeom>
        </p:spPr>
      </p:pic>
    </p:spTree>
    <p:extLst>
      <p:ext uri="{BB962C8B-B14F-4D97-AF65-F5344CB8AC3E}">
        <p14:creationId xmlns:p14="http://schemas.microsoft.com/office/powerpoint/2010/main" val="41511365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2" name="Group 14">
            <a:extLst>
              <a:ext uri="{FF2B5EF4-FFF2-40B4-BE49-F238E27FC236}">
                <a16:creationId xmlns:a16="http://schemas.microsoft.com/office/drawing/2014/main" id="{47BD5B8A-47FB-B947-A186-B241ED04D868}"/>
              </a:ext>
            </a:extLst>
          </p:cNvPr>
          <p:cNvGrpSpPr>
            <a:grpSpLocks noChangeAspect="1"/>
          </p:cNvGrpSpPr>
          <p:nvPr/>
        </p:nvGrpSpPr>
        <p:grpSpPr>
          <a:xfrm>
            <a:off x="6528843" y="547852"/>
            <a:ext cx="4012643" cy="4928062"/>
            <a:chOff x="1565275" y="4848225"/>
            <a:chExt cx="1760538" cy="2162175"/>
          </a:xfrm>
        </p:grpSpPr>
        <p:grpSp>
          <p:nvGrpSpPr>
            <p:cNvPr id="137" name="South America - Continent">
              <a:extLst>
                <a:ext uri="{FF2B5EF4-FFF2-40B4-BE49-F238E27FC236}">
                  <a16:creationId xmlns:a16="http://schemas.microsoft.com/office/drawing/2014/main" id="{BC2252D4-0AB3-484E-BEE3-5F2822BD8DEA}"/>
                </a:ext>
              </a:extLst>
            </p:cNvPr>
            <p:cNvGrpSpPr/>
            <p:nvPr/>
          </p:nvGrpSpPr>
          <p:grpSpPr>
            <a:xfrm>
              <a:off x="2328863" y="5316538"/>
              <a:ext cx="996950" cy="1693862"/>
              <a:chOff x="3040063" y="5245100"/>
              <a:chExt cx="996950" cy="1693862"/>
            </a:xfrm>
          </p:grpSpPr>
          <p:sp>
            <p:nvSpPr>
              <p:cNvPr id="149" name="Chile">
                <a:extLst>
                  <a:ext uri="{FF2B5EF4-FFF2-40B4-BE49-F238E27FC236}">
                    <a16:creationId xmlns:a16="http://schemas.microsoft.com/office/drawing/2014/main" id="{77504524-DA1C-6E43-B545-72F181195B70}"/>
                  </a:ext>
                </a:extLst>
              </p:cNvPr>
              <p:cNvSpPr>
                <a:spLocks/>
              </p:cNvSpPr>
              <p:nvPr/>
            </p:nvSpPr>
            <p:spPr bwMode="auto">
              <a:xfrm>
                <a:off x="3162300" y="5888037"/>
                <a:ext cx="179388" cy="984250"/>
              </a:xfrm>
              <a:custGeom>
                <a:avLst/>
                <a:gdLst/>
                <a:ahLst/>
                <a:cxnLst>
                  <a:cxn ang="0">
                    <a:pos x="244" y="0"/>
                  </a:cxn>
                  <a:cxn ang="0">
                    <a:pos x="272" y="108"/>
                  </a:cxn>
                  <a:cxn ang="0">
                    <a:pos x="339" y="226"/>
                  </a:cxn>
                  <a:cxn ang="0">
                    <a:pos x="289" y="304"/>
                  </a:cxn>
                  <a:cxn ang="0">
                    <a:pos x="244" y="467"/>
                  </a:cxn>
                  <a:cxn ang="0">
                    <a:pos x="230" y="731"/>
                  </a:cxn>
                  <a:cxn ang="0">
                    <a:pos x="205" y="841"/>
                  </a:cxn>
                  <a:cxn ang="0">
                    <a:pos x="185" y="963"/>
                  </a:cxn>
                  <a:cxn ang="0">
                    <a:pos x="154" y="1143"/>
                  </a:cxn>
                  <a:cxn ang="0">
                    <a:pos x="151" y="1277"/>
                  </a:cxn>
                  <a:cxn ang="0">
                    <a:pos x="169" y="1300"/>
                  </a:cxn>
                  <a:cxn ang="0">
                    <a:pos x="168" y="1316"/>
                  </a:cxn>
                  <a:cxn ang="0">
                    <a:pos x="130" y="1468"/>
                  </a:cxn>
                  <a:cxn ang="0">
                    <a:pos x="94" y="1598"/>
                  </a:cxn>
                  <a:cxn ang="0">
                    <a:pos x="92" y="1656"/>
                  </a:cxn>
                  <a:cxn ang="0">
                    <a:pos x="134" y="1709"/>
                  </a:cxn>
                  <a:cxn ang="0">
                    <a:pos x="237" y="1743"/>
                  </a:cxn>
                  <a:cxn ang="0">
                    <a:pos x="289" y="1758"/>
                  </a:cxn>
                  <a:cxn ang="0">
                    <a:pos x="245" y="1768"/>
                  </a:cxn>
                  <a:cxn ang="0">
                    <a:pos x="189" y="1852"/>
                  </a:cxn>
                  <a:cxn ang="0">
                    <a:pos x="137" y="1834"/>
                  </a:cxn>
                  <a:cxn ang="0">
                    <a:pos x="185" y="1793"/>
                  </a:cxn>
                  <a:cxn ang="0">
                    <a:pos x="126" y="1834"/>
                  </a:cxn>
                  <a:cxn ang="0">
                    <a:pos x="87" y="1782"/>
                  </a:cxn>
                  <a:cxn ang="0">
                    <a:pos x="59" y="1750"/>
                  </a:cxn>
                  <a:cxn ang="0">
                    <a:pos x="27" y="1754"/>
                  </a:cxn>
                  <a:cxn ang="0">
                    <a:pos x="53" y="1729"/>
                  </a:cxn>
                  <a:cxn ang="0">
                    <a:pos x="53" y="1674"/>
                  </a:cxn>
                  <a:cxn ang="0">
                    <a:pos x="11" y="1709"/>
                  </a:cxn>
                  <a:cxn ang="0">
                    <a:pos x="46" y="1656"/>
                  </a:cxn>
                  <a:cxn ang="0">
                    <a:pos x="11" y="1656"/>
                  </a:cxn>
                  <a:cxn ang="0">
                    <a:pos x="8" y="1600"/>
                  </a:cxn>
                  <a:cxn ang="0">
                    <a:pos x="11" y="1476"/>
                  </a:cxn>
                  <a:cxn ang="0">
                    <a:pos x="46" y="1507"/>
                  </a:cxn>
                  <a:cxn ang="0">
                    <a:pos x="27" y="1406"/>
                  </a:cxn>
                  <a:cxn ang="0">
                    <a:pos x="8" y="1401"/>
                  </a:cxn>
                  <a:cxn ang="0">
                    <a:pos x="27" y="1364"/>
                  </a:cxn>
                  <a:cxn ang="0">
                    <a:pos x="46" y="1288"/>
                  </a:cxn>
                  <a:cxn ang="0">
                    <a:pos x="87" y="1263"/>
                  </a:cxn>
                  <a:cxn ang="0">
                    <a:pos x="85" y="1339"/>
                  </a:cxn>
                  <a:cxn ang="0">
                    <a:pos x="118" y="1145"/>
                  </a:cxn>
                  <a:cxn ang="0">
                    <a:pos x="105" y="1119"/>
                  </a:cxn>
                  <a:cxn ang="0">
                    <a:pos x="76" y="1112"/>
                  </a:cxn>
                  <a:cxn ang="0">
                    <a:pos x="97" y="1011"/>
                  </a:cxn>
                  <a:cxn ang="0">
                    <a:pos x="87" y="893"/>
                  </a:cxn>
                  <a:cxn ang="0">
                    <a:pos x="172" y="663"/>
                  </a:cxn>
                  <a:cxn ang="0">
                    <a:pos x="178" y="547"/>
                  </a:cxn>
                  <a:cxn ang="0">
                    <a:pos x="205" y="380"/>
                  </a:cxn>
                  <a:cxn ang="0">
                    <a:pos x="227" y="167"/>
                  </a:cxn>
                </a:cxnLst>
                <a:rect l="0" t="0" r="r" b="b"/>
                <a:pathLst>
                  <a:path w="339" h="1860">
                    <a:moveTo>
                      <a:pt x="205" y="27"/>
                    </a:moveTo>
                    <a:lnTo>
                      <a:pt x="244" y="0"/>
                    </a:lnTo>
                    <a:lnTo>
                      <a:pt x="280" y="69"/>
                    </a:lnTo>
                    <a:lnTo>
                      <a:pt x="272" y="108"/>
                    </a:lnTo>
                    <a:lnTo>
                      <a:pt x="311" y="226"/>
                    </a:lnTo>
                    <a:lnTo>
                      <a:pt x="339" y="226"/>
                    </a:lnTo>
                    <a:lnTo>
                      <a:pt x="332" y="279"/>
                    </a:lnTo>
                    <a:lnTo>
                      <a:pt x="289" y="304"/>
                    </a:lnTo>
                    <a:lnTo>
                      <a:pt x="296" y="394"/>
                    </a:lnTo>
                    <a:lnTo>
                      <a:pt x="244" y="467"/>
                    </a:lnTo>
                    <a:lnTo>
                      <a:pt x="205" y="607"/>
                    </a:lnTo>
                    <a:lnTo>
                      <a:pt x="230" y="731"/>
                    </a:lnTo>
                    <a:lnTo>
                      <a:pt x="205" y="801"/>
                    </a:lnTo>
                    <a:lnTo>
                      <a:pt x="205" y="841"/>
                    </a:lnTo>
                    <a:lnTo>
                      <a:pt x="181" y="876"/>
                    </a:lnTo>
                    <a:lnTo>
                      <a:pt x="185" y="963"/>
                    </a:lnTo>
                    <a:lnTo>
                      <a:pt x="160" y="1035"/>
                    </a:lnTo>
                    <a:lnTo>
                      <a:pt x="154" y="1143"/>
                    </a:lnTo>
                    <a:lnTo>
                      <a:pt x="143" y="1178"/>
                    </a:lnTo>
                    <a:lnTo>
                      <a:pt x="151" y="1277"/>
                    </a:lnTo>
                    <a:lnTo>
                      <a:pt x="168" y="1280"/>
                    </a:lnTo>
                    <a:lnTo>
                      <a:pt x="169" y="1300"/>
                    </a:lnTo>
                    <a:lnTo>
                      <a:pt x="154" y="1300"/>
                    </a:lnTo>
                    <a:lnTo>
                      <a:pt x="168" y="1316"/>
                    </a:lnTo>
                    <a:lnTo>
                      <a:pt x="160" y="1409"/>
                    </a:lnTo>
                    <a:lnTo>
                      <a:pt x="130" y="1468"/>
                    </a:lnTo>
                    <a:lnTo>
                      <a:pt x="130" y="1507"/>
                    </a:lnTo>
                    <a:lnTo>
                      <a:pt x="94" y="1598"/>
                    </a:lnTo>
                    <a:lnTo>
                      <a:pt x="92" y="1639"/>
                    </a:lnTo>
                    <a:lnTo>
                      <a:pt x="92" y="1656"/>
                    </a:lnTo>
                    <a:lnTo>
                      <a:pt x="130" y="1653"/>
                    </a:lnTo>
                    <a:lnTo>
                      <a:pt x="134" y="1709"/>
                    </a:lnTo>
                    <a:lnTo>
                      <a:pt x="151" y="1741"/>
                    </a:lnTo>
                    <a:lnTo>
                      <a:pt x="237" y="1743"/>
                    </a:lnTo>
                    <a:lnTo>
                      <a:pt x="289" y="1754"/>
                    </a:lnTo>
                    <a:lnTo>
                      <a:pt x="289" y="1758"/>
                    </a:lnTo>
                    <a:lnTo>
                      <a:pt x="248" y="1754"/>
                    </a:lnTo>
                    <a:lnTo>
                      <a:pt x="245" y="1768"/>
                    </a:lnTo>
                    <a:lnTo>
                      <a:pt x="198" y="1785"/>
                    </a:lnTo>
                    <a:lnTo>
                      <a:pt x="189" y="1852"/>
                    </a:lnTo>
                    <a:lnTo>
                      <a:pt x="178" y="1860"/>
                    </a:lnTo>
                    <a:lnTo>
                      <a:pt x="137" y="1834"/>
                    </a:lnTo>
                    <a:lnTo>
                      <a:pt x="172" y="1813"/>
                    </a:lnTo>
                    <a:lnTo>
                      <a:pt x="185" y="1793"/>
                    </a:lnTo>
                    <a:lnTo>
                      <a:pt x="168" y="1785"/>
                    </a:lnTo>
                    <a:lnTo>
                      <a:pt x="126" y="1834"/>
                    </a:lnTo>
                    <a:lnTo>
                      <a:pt x="87" y="1799"/>
                    </a:lnTo>
                    <a:lnTo>
                      <a:pt x="87" y="1782"/>
                    </a:lnTo>
                    <a:lnTo>
                      <a:pt x="67" y="1776"/>
                    </a:lnTo>
                    <a:lnTo>
                      <a:pt x="59" y="1750"/>
                    </a:lnTo>
                    <a:lnTo>
                      <a:pt x="46" y="1766"/>
                    </a:lnTo>
                    <a:lnTo>
                      <a:pt x="27" y="1754"/>
                    </a:lnTo>
                    <a:lnTo>
                      <a:pt x="27" y="1723"/>
                    </a:lnTo>
                    <a:lnTo>
                      <a:pt x="53" y="1729"/>
                    </a:lnTo>
                    <a:lnTo>
                      <a:pt x="59" y="1701"/>
                    </a:lnTo>
                    <a:lnTo>
                      <a:pt x="53" y="1674"/>
                    </a:lnTo>
                    <a:lnTo>
                      <a:pt x="46" y="1698"/>
                    </a:lnTo>
                    <a:lnTo>
                      <a:pt x="11" y="1709"/>
                    </a:lnTo>
                    <a:lnTo>
                      <a:pt x="34" y="1653"/>
                    </a:lnTo>
                    <a:lnTo>
                      <a:pt x="46" y="1656"/>
                    </a:lnTo>
                    <a:lnTo>
                      <a:pt x="46" y="1608"/>
                    </a:lnTo>
                    <a:lnTo>
                      <a:pt x="11" y="1656"/>
                    </a:lnTo>
                    <a:lnTo>
                      <a:pt x="27" y="1602"/>
                    </a:lnTo>
                    <a:lnTo>
                      <a:pt x="8" y="1600"/>
                    </a:lnTo>
                    <a:lnTo>
                      <a:pt x="0" y="1558"/>
                    </a:lnTo>
                    <a:lnTo>
                      <a:pt x="11" y="1476"/>
                    </a:lnTo>
                    <a:lnTo>
                      <a:pt x="27" y="1472"/>
                    </a:lnTo>
                    <a:lnTo>
                      <a:pt x="46" y="1507"/>
                    </a:lnTo>
                    <a:lnTo>
                      <a:pt x="67" y="1420"/>
                    </a:lnTo>
                    <a:lnTo>
                      <a:pt x="27" y="1406"/>
                    </a:lnTo>
                    <a:lnTo>
                      <a:pt x="8" y="1422"/>
                    </a:lnTo>
                    <a:lnTo>
                      <a:pt x="8" y="1401"/>
                    </a:lnTo>
                    <a:lnTo>
                      <a:pt x="35" y="1378"/>
                    </a:lnTo>
                    <a:lnTo>
                      <a:pt x="27" y="1364"/>
                    </a:lnTo>
                    <a:lnTo>
                      <a:pt x="46" y="1361"/>
                    </a:lnTo>
                    <a:lnTo>
                      <a:pt x="46" y="1288"/>
                    </a:lnTo>
                    <a:lnTo>
                      <a:pt x="76" y="1246"/>
                    </a:lnTo>
                    <a:lnTo>
                      <a:pt x="87" y="1263"/>
                    </a:lnTo>
                    <a:lnTo>
                      <a:pt x="76" y="1311"/>
                    </a:lnTo>
                    <a:lnTo>
                      <a:pt x="85" y="1339"/>
                    </a:lnTo>
                    <a:lnTo>
                      <a:pt x="126" y="1154"/>
                    </a:lnTo>
                    <a:lnTo>
                      <a:pt x="118" y="1145"/>
                    </a:lnTo>
                    <a:lnTo>
                      <a:pt x="126" y="1127"/>
                    </a:lnTo>
                    <a:lnTo>
                      <a:pt x="105" y="1119"/>
                    </a:lnTo>
                    <a:lnTo>
                      <a:pt x="101" y="1136"/>
                    </a:lnTo>
                    <a:lnTo>
                      <a:pt x="76" y="1112"/>
                    </a:lnTo>
                    <a:lnTo>
                      <a:pt x="78" y="1039"/>
                    </a:lnTo>
                    <a:lnTo>
                      <a:pt x="97" y="1011"/>
                    </a:lnTo>
                    <a:lnTo>
                      <a:pt x="78" y="918"/>
                    </a:lnTo>
                    <a:lnTo>
                      <a:pt x="87" y="893"/>
                    </a:lnTo>
                    <a:lnTo>
                      <a:pt x="102" y="893"/>
                    </a:lnTo>
                    <a:lnTo>
                      <a:pt x="172" y="663"/>
                    </a:lnTo>
                    <a:lnTo>
                      <a:pt x="161" y="581"/>
                    </a:lnTo>
                    <a:lnTo>
                      <a:pt x="178" y="547"/>
                    </a:lnTo>
                    <a:lnTo>
                      <a:pt x="168" y="498"/>
                    </a:lnTo>
                    <a:lnTo>
                      <a:pt x="205" y="380"/>
                    </a:lnTo>
                    <a:lnTo>
                      <a:pt x="205" y="234"/>
                    </a:lnTo>
                    <a:lnTo>
                      <a:pt x="227" y="167"/>
                    </a:lnTo>
                    <a:lnTo>
                      <a:pt x="205" y="27"/>
                    </a:lnTo>
                  </a:path>
                </a:pathLst>
              </a:custGeom>
              <a:solidFill>
                <a:srgbClr val="D1C9C0"/>
              </a:solidFill>
              <a:ln w="7938">
                <a:solidFill>
                  <a:srgbClr val="FFFFFF"/>
                </a:solidFill>
                <a:prstDash val="solid"/>
                <a:round/>
                <a:headEnd/>
                <a:tailEnd/>
              </a:ln>
            </p:spPr>
            <p:txBody>
              <a:bodyPr/>
              <a:lstStyle/>
              <a:p>
                <a:endParaRPr lang="en-US" sz="2000">
                  <a:latin typeface="Arial" panose="020B0604020202020204" pitchFamily="34" charset="0"/>
                  <a:cs typeface="Arial" panose="020B0604020202020204" pitchFamily="34" charset="0"/>
                </a:endParaRPr>
              </a:p>
            </p:txBody>
          </p:sp>
          <p:sp>
            <p:nvSpPr>
              <p:cNvPr id="150" name="Colombia">
                <a:extLst>
                  <a:ext uri="{FF2B5EF4-FFF2-40B4-BE49-F238E27FC236}">
                    <a16:creationId xmlns:a16="http://schemas.microsoft.com/office/drawing/2014/main" id="{1423C29B-DF46-2046-B437-C16FDDCBF632}"/>
                  </a:ext>
                </a:extLst>
              </p:cNvPr>
              <p:cNvSpPr>
                <a:spLocks/>
              </p:cNvSpPr>
              <p:nvPr/>
            </p:nvSpPr>
            <p:spPr bwMode="auto">
              <a:xfrm>
                <a:off x="3090863" y="5245100"/>
                <a:ext cx="247650" cy="352425"/>
              </a:xfrm>
              <a:custGeom>
                <a:avLst/>
                <a:gdLst/>
                <a:ahLst/>
                <a:cxnLst>
                  <a:cxn ang="0">
                    <a:pos x="362" y="667"/>
                  </a:cxn>
                  <a:cxn ang="0">
                    <a:pos x="383" y="555"/>
                  </a:cxn>
                  <a:cxn ang="0">
                    <a:pos x="362" y="485"/>
                  </a:cxn>
                  <a:cxn ang="0">
                    <a:pos x="396" y="476"/>
                  </a:cxn>
                  <a:cxn ang="0">
                    <a:pos x="365" y="457"/>
                  </a:cxn>
                  <a:cxn ang="0">
                    <a:pos x="372" y="433"/>
                  </a:cxn>
                  <a:cxn ang="0">
                    <a:pos x="463" y="420"/>
                  </a:cxn>
                  <a:cxn ang="0">
                    <a:pos x="467" y="420"/>
                  </a:cxn>
                  <a:cxn ang="0">
                    <a:pos x="456" y="383"/>
                  </a:cxn>
                  <a:cxn ang="0">
                    <a:pos x="467" y="367"/>
                  </a:cxn>
                  <a:cxn ang="0">
                    <a:pos x="446" y="315"/>
                  </a:cxn>
                  <a:cxn ang="0">
                    <a:pos x="463" y="255"/>
                  </a:cxn>
                  <a:cxn ang="0">
                    <a:pos x="391" y="255"/>
                  </a:cxn>
                  <a:cxn ang="0">
                    <a:pos x="356" y="223"/>
                  </a:cxn>
                  <a:cxn ang="0">
                    <a:pos x="288" y="216"/>
                  </a:cxn>
                  <a:cxn ang="0">
                    <a:pos x="265" y="205"/>
                  </a:cxn>
                  <a:cxn ang="0">
                    <a:pos x="265" y="174"/>
                  </a:cxn>
                  <a:cxn ang="0">
                    <a:pos x="232" y="123"/>
                  </a:cxn>
                  <a:cxn ang="0">
                    <a:pos x="261" y="56"/>
                  </a:cxn>
                  <a:cxn ang="0">
                    <a:pos x="286" y="39"/>
                  </a:cxn>
                  <a:cxn ang="0">
                    <a:pos x="286" y="36"/>
                  </a:cxn>
                  <a:cxn ang="0">
                    <a:pos x="316" y="14"/>
                  </a:cxn>
                  <a:cxn ang="0">
                    <a:pos x="296" y="0"/>
                  </a:cxn>
                  <a:cxn ang="0">
                    <a:pos x="222" y="53"/>
                  </a:cxn>
                  <a:cxn ang="0">
                    <a:pos x="152" y="64"/>
                  </a:cxn>
                  <a:cxn ang="0">
                    <a:pos x="135" y="115"/>
                  </a:cxn>
                  <a:cxn ang="0">
                    <a:pos x="93" y="157"/>
                  </a:cxn>
                  <a:cxn ang="0">
                    <a:pos x="93" y="188"/>
                  </a:cxn>
                  <a:cxn ang="0">
                    <a:pos x="62" y="151"/>
                  </a:cxn>
                  <a:cxn ang="0">
                    <a:pos x="70" y="179"/>
                  </a:cxn>
                  <a:cxn ang="0">
                    <a:pos x="42" y="207"/>
                  </a:cxn>
                  <a:cxn ang="0">
                    <a:pos x="42" y="213"/>
                  </a:cxn>
                  <a:cxn ang="0">
                    <a:pos x="62" y="235"/>
                  </a:cxn>
                  <a:cxn ang="0">
                    <a:pos x="59" y="339"/>
                  </a:cxn>
                  <a:cxn ang="0">
                    <a:pos x="76" y="350"/>
                  </a:cxn>
                  <a:cxn ang="0">
                    <a:pos x="51" y="392"/>
                  </a:cxn>
                  <a:cxn ang="0">
                    <a:pos x="26" y="392"/>
                  </a:cxn>
                  <a:cxn ang="0">
                    <a:pos x="17" y="426"/>
                  </a:cxn>
                  <a:cxn ang="0">
                    <a:pos x="0" y="433"/>
                  </a:cxn>
                  <a:cxn ang="0">
                    <a:pos x="3" y="450"/>
                  </a:cxn>
                  <a:cxn ang="0">
                    <a:pos x="3" y="451"/>
                  </a:cxn>
                  <a:cxn ang="0">
                    <a:pos x="77" y="496"/>
                  </a:cxn>
                  <a:cxn ang="0">
                    <a:pos x="122" y="490"/>
                  </a:cxn>
                  <a:cxn ang="0">
                    <a:pos x="146" y="505"/>
                  </a:cxn>
                  <a:cxn ang="0">
                    <a:pos x="213" y="552"/>
                  </a:cxn>
                  <a:cxn ang="0">
                    <a:pos x="240" y="594"/>
                  </a:cxn>
                  <a:cxn ang="0">
                    <a:pos x="324" y="589"/>
                  </a:cxn>
                  <a:cxn ang="0">
                    <a:pos x="354" y="608"/>
                  </a:cxn>
                  <a:cxn ang="0">
                    <a:pos x="356" y="622"/>
                  </a:cxn>
                  <a:cxn ang="0">
                    <a:pos x="340" y="643"/>
                  </a:cxn>
                  <a:cxn ang="0">
                    <a:pos x="362" y="667"/>
                  </a:cxn>
                </a:cxnLst>
                <a:rect l="0" t="0" r="r" b="b"/>
                <a:pathLst>
                  <a:path w="467" h="667">
                    <a:moveTo>
                      <a:pt x="362" y="667"/>
                    </a:moveTo>
                    <a:lnTo>
                      <a:pt x="383" y="555"/>
                    </a:lnTo>
                    <a:lnTo>
                      <a:pt x="362" y="485"/>
                    </a:lnTo>
                    <a:lnTo>
                      <a:pt x="396" y="476"/>
                    </a:lnTo>
                    <a:lnTo>
                      <a:pt x="365" y="457"/>
                    </a:lnTo>
                    <a:lnTo>
                      <a:pt x="372" y="433"/>
                    </a:lnTo>
                    <a:lnTo>
                      <a:pt x="463" y="420"/>
                    </a:lnTo>
                    <a:lnTo>
                      <a:pt x="467" y="420"/>
                    </a:lnTo>
                    <a:lnTo>
                      <a:pt x="456" y="383"/>
                    </a:lnTo>
                    <a:lnTo>
                      <a:pt x="467" y="367"/>
                    </a:lnTo>
                    <a:lnTo>
                      <a:pt x="446" y="315"/>
                    </a:lnTo>
                    <a:lnTo>
                      <a:pt x="463" y="255"/>
                    </a:lnTo>
                    <a:lnTo>
                      <a:pt x="391" y="255"/>
                    </a:lnTo>
                    <a:lnTo>
                      <a:pt x="356" y="223"/>
                    </a:lnTo>
                    <a:lnTo>
                      <a:pt x="288" y="216"/>
                    </a:lnTo>
                    <a:lnTo>
                      <a:pt x="265" y="205"/>
                    </a:lnTo>
                    <a:lnTo>
                      <a:pt x="265" y="174"/>
                    </a:lnTo>
                    <a:lnTo>
                      <a:pt x="232" y="123"/>
                    </a:lnTo>
                    <a:lnTo>
                      <a:pt x="261" y="56"/>
                    </a:lnTo>
                    <a:lnTo>
                      <a:pt x="286" y="39"/>
                    </a:lnTo>
                    <a:lnTo>
                      <a:pt x="286" y="36"/>
                    </a:lnTo>
                    <a:lnTo>
                      <a:pt x="316" y="14"/>
                    </a:lnTo>
                    <a:lnTo>
                      <a:pt x="296" y="0"/>
                    </a:lnTo>
                    <a:lnTo>
                      <a:pt x="222" y="53"/>
                    </a:lnTo>
                    <a:lnTo>
                      <a:pt x="152" y="64"/>
                    </a:lnTo>
                    <a:lnTo>
                      <a:pt x="135" y="115"/>
                    </a:lnTo>
                    <a:lnTo>
                      <a:pt x="93" y="157"/>
                    </a:lnTo>
                    <a:lnTo>
                      <a:pt x="93" y="188"/>
                    </a:lnTo>
                    <a:lnTo>
                      <a:pt x="62" y="151"/>
                    </a:lnTo>
                    <a:lnTo>
                      <a:pt x="70" y="179"/>
                    </a:lnTo>
                    <a:lnTo>
                      <a:pt x="42" y="207"/>
                    </a:lnTo>
                    <a:lnTo>
                      <a:pt x="42" y="213"/>
                    </a:lnTo>
                    <a:lnTo>
                      <a:pt x="62" y="235"/>
                    </a:lnTo>
                    <a:lnTo>
                      <a:pt x="59" y="339"/>
                    </a:lnTo>
                    <a:lnTo>
                      <a:pt x="76" y="350"/>
                    </a:lnTo>
                    <a:lnTo>
                      <a:pt x="51" y="392"/>
                    </a:lnTo>
                    <a:lnTo>
                      <a:pt x="26" y="392"/>
                    </a:lnTo>
                    <a:lnTo>
                      <a:pt x="17" y="426"/>
                    </a:lnTo>
                    <a:lnTo>
                      <a:pt x="0" y="433"/>
                    </a:lnTo>
                    <a:lnTo>
                      <a:pt x="3" y="450"/>
                    </a:lnTo>
                    <a:lnTo>
                      <a:pt x="3" y="451"/>
                    </a:lnTo>
                    <a:lnTo>
                      <a:pt x="77" y="496"/>
                    </a:lnTo>
                    <a:lnTo>
                      <a:pt x="122" y="490"/>
                    </a:lnTo>
                    <a:lnTo>
                      <a:pt x="146" y="505"/>
                    </a:lnTo>
                    <a:lnTo>
                      <a:pt x="213" y="552"/>
                    </a:lnTo>
                    <a:lnTo>
                      <a:pt x="240" y="594"/>
                    </a:lnTo>
                    <a:lnTo>
                      <a:pt x="324" y="589"/>
                    </a:lnTo>
                    <a:lnTo>
                      <a:pt x="354" y="608"/>
                    </a:lnTo>
                    <a:lnTo>
                      <a:pt x="356" y="622"/>
                    </a:lnTo>
                    <a:lnTo>
                      <a:pt x="340" y="643"/>
                    </a:lnTo>
                    <a:lnTo>
                      <a:pt x="362" y="667"/>
                    </a:lnTo>
                  </a:path>
                </a:pathLst>
              </a:custGeom>
              <a:solidFill>
                <a:srgbClr val="ED1C24"/>
              </a:solidFill>
              <a:ln w="7938">
                <a:solidFill>
                  <a:srgbClr val="FFFFFF"/>
                </a:solidFill>
                <a:prstDash val="solid"/>
                <a:round/>
                <a:headEnd/>
                <a:tailEnd/>
              </a:ln>
            </p:spPr>
            <p:txBody>
              <a:bodyPr/>
              <a:lstStyle/>
              <a:p>
                <a:endParaRPr lang="en-US" sz="2000">
                  <a:latin typeface="Arial" panose="020B0604020202020204" pitchFamily="34" charset="0"/>
                  <a:cs typeface="Arial" panose="020B0604020202020204" pitchFamily="34" charset="0"/>
                </a:endParaRPr>
              </a:p>
            </p:txBody>
          </p:sp>
          <p:sp>
            <p:nvSpPr>
              <p:cNvPr id="151" name="Ecuador">
                <a:extLst>
                  <a:ext uri="{FF2B5EF4-FFF2-40B4-BE49-F238E27FC236}">
                    <a16:creationId xmlns:a16="http://schemas.microsoft.com/office/drawing/2014/main" id="{5830B65A-01C8-164F-AFFB-D9A786532ADD}"/>
                  </a:ext>
                </a:extLst>
              </p:cNvPr>
              <p:cNvSpPr>
                <a:spLocks/>
              </p:cNvSpPr>
              <p:nvPr/>
            </p:nvSpPr>
            <p:spPr bwMode="auto">
              <a:xfrm>
                <a:off x="3051175" y="5483225"/>
                <a:ext cx="120650" cy="131762"/>
              </a:xfrm>
              <a:custGeom>
                <a:avLst/>
                <a:gdLst/>
                <a:ahLst/>
                <a:cxnLst>
                  <a:cxn ang="0">
                    <a:pos x="221" y="55"/>
                  </a:cxn>
                  <a:cxn ang="0">
                    <a:pos x="197" y="40"/>
                  </a:cxn>
                  <a:cxn ang="0">
                    <a:pos x="152" y="50"/>
                  </a:cxn>
                  <a:cxn ang="0">
                    <a:pos x="84" y="1"/>
                  </a:cxn>
                  <a:cxn ang="0">
                    <a:pos x="84" y="0"/>
                  </a:cxn>
                  <a:cxn ang="0">
                    <a:pos x="33" y="24"/>
                  </a:cxn>
                  <a:cxn ang="0">
                    <a:pos x="33" y="50"/>
                  </a:cxn>
                  <a:cxn ang="0">
                    <a:pos x="0" y="94"/>
                  </a:cxn>
                  <a:cxn ang="0">
                    <a:pos x="0" y="143"/>
                  </a:cxn>
                  <a:cxn ang="0">
                    <a:pos x="29" y="172"/>
                  </a:cxn>
                  <a:cxn ang="0">
                    <a:pos x="33" y="150"/>
                  </a:cxn>
                  <a:cxn ang="0">
                    <a:pos x="46" y="150"/>
                  </a:cxn>
                  <a:cxn ang="0">
                    <a:pos x="33" y="183"/>
                  </a:cxn>
                  <a:cxn ang="0">
                    <a:pos x="18" y="193"/>
                  </a:cxn>
                  <a:cxn ang="0">
                    <a:pos x="11" y="228"/>
                  </a:cxn>
                  <a:cxn ang="0">
                    <a:pos x="63" y="251"/>
                  </a:cxn>
                  <a:cxn ang="0">
                    <a:pos x="117" y="172"/>
                  </a:cxn>
                  <a:cxn ang="0">
                    <a:pos x="178" y="150"/>
                  </a:cxn>
                  <a:cxn ang="0">
                    <a:pos x="204" y="119"/>
                  </a:cxn>
                  <a:cxn ang="0">
                    <a:pos x="227" y="85"/>
                  </a:cxn>
                  <a:cxn ang="0">
                    <a:pos x="210" y="60"/>
                  </a:cxn>
                  <a:cxn ang="0">
                    <a:pos x="221" y="55"/>
                  </a:cxn>
                </a:cxnLst>
                <a:rect l="0" t="0" r="r" b="b"/>
                <a:pathLst>
                  <a:path w="227" h="251">
                    <a:moveTo>
                      <a:pt x="221" y="55"/>
                    </a:moveTo>
                    <a:lnTo>
                      <a:pt x="197" y="40"/>
                    </a:lnTo>
                    <a:lnTo>
                      <a:pt x="152" y="50"/>
                    </a:lnTo>
                    <a:lnTo>
                      <a:pt x="84" y="1"/>
                    </a:lnTo>
                    <a:lnTo>
                      <a:pt x="84" y="0"/>
                    </a:lnTo>
                    <a:lnTo>
                      <a:pt x="33" y="24"/>
                    </a:lnTo>
                    <a:lnTo>
                      <a:pt x="33" y="50"/>
                    </a:lnTo>
                    <a:lnTo>
                      <a:pt x="0" y="94"/>
                    </a:lnTo>
                    <a:lnTo>
                      <a:pt x="0" y="143"/>
                    </a:lnTo>
                    <a:lnTo>
                      <a:pt x="29" y="172"/>
                    </a:lnTo>
                    <a:lnTo>
                      <a:pt x="33" y="150"/>
                    </a:lnTo>
                    <a:lnTo>
                      <a:pt x="46" y="150"/>
                    </a:lnTo>
                    <a:lnTo>
                      <a:pt x="33" y="183"/>
                    </a:lnTo>
                    <a:lnTo>
                      <a:pt x="18" y="193"/>
                    </a:lnTo>
                    <a:lnTo>
                      <a:pt x="11" y="228"/>
                    </a:lnTo>
                    <a:lnTo>
                      <a:pt x="63" y="251"/>
                    </a:lnTo>
                    <a:lnTo>
                      <a:pt x="117" y="172"/>
                    </a:lnTo>
                    <a:lnTo>
                      <a:pt x="178" y="150"/>
                    </a:lnTo>
                    <a:lnTo>
                      <a:pt x="204" y="119"/>
                    </a:lnTo>
                    <a:lnTo>
                      <a:pt x="227" y="85"/>
                    </a:lnTo>
                    <a:lnTo>
                      <a:pt x="210" y="60"/>
                    </a:lnTo>
                    <a:lnTo>
                      <a:pt x="221" y="55"/>
                    </a:lnTo>
                  </a:path>
                </a:pathLst>
              </a:custGeom>
              <a:solidFill>
                <a:srgbClr val="D1C9C0"/>
              </a:solidFill>
              <a:ln w="7938">
                <a:solidFill>
                  <a:srgbClr val="FFFFFF"/>
                </a:solidFill>
                <a:prstDash val="solid"/>
                <a:round/>
                <a:headEnd/>
                <a:tailEnd/>
              </a:ln>
            </p:spPr>
            <p:txBody>
              <a:bodyPr/>
              <a:lstStyle/>
              <a:p>
                <a:endParaRPr lang="en-US" sz="2000">
                  <a:latin typeface="Arial" panose="020B0604020202020204" pitchFamily="34" charset="0"/>
                  <a:cs typeface="Arial" panose="020B0604020202020204" pitchFamily="34" charset="0"/>
                </a:endParaRPr>
              </a:p>
            </p:txBody>
          </p:sp>
          <p:sp>
            <p:nvSpPr>
              <p:cNvPr id="152" name="Peru">
                <a:extLst>
                  <a:ext uri="{FF2B5EF4-FFF2-40B4-BE49-F238E27FC236}">
                    <a16:creationId xmlns:a16="http://schemas.microsoft.com/office/drawing/2014/main" id="{E8BEA453-ED1C-3847-8215-DD6AE3A1F8CA}"/>
                  </a:ext>
                </a:extLst>
              </p:cNvPr>
              <p:cNvSpPr>
                <a:spLocks/>
              </p:cNvSpPr>
              <p:nvPr/>
            </p:nvSpPr>
            <p:spPr bwMode="auto">
              <a:xfrm>
                <a:off x="3040063" y="5511800"/>
                <a:ext cx="268288" cy="390525"/>
              </a:xfrm>
              <a:custGeom>
                <a:avLst/>
                <a:gdLst/>
                <a:ahLst/>
                <a:cxnLst>
                  <a:cxn ang="0">
                    <a:pos x="471" y="433"/>
                  </a:cxn>
                  <a:cxn ang="0">
                    <a:pos x="436" y="433"/>
                  </a:cxn>
                  <a:cxn ang="0">
                    <a:pos x="433" y="374"/>
                  </a:cxn>
                  <a:cxn ang="0">
                    <a:pos x="382" y="392"/>
                  </a:cxn>
                  <a:cxn ang="0">
                    <a:pos x="336" y="372"/>
                  </a:cxn>
                  <a:cxn ang="0">
                    <a:pos x="307" y="305"/>
                  </a:cxn>
                  <a:cxn ang="0">
                    <a:pos x="368" y="193"/>
                  </a:cxn>
                  <a:cxn ang="0">
                    <a:pos x="458" y="162"/>
                  </a:cxn>
                  <a:cxn ang="0">
                    <a:pos x="436" y="138"/>
                  </a:cxn>
                  <a:cxn ang="0">
                    <a:pos x="452" y="114"/>
                  </a:cxn>
                  <a:cxn ang="0">
                    <a:pos x="450" y="103"/>
                  </a:cxn>
                  <a:cxn ang="0">
                    <a:pos x="420" y="84"/>
                  </a:cxn>
                  <a:cxn ang="0">
                    <a:pos x="336" y="89"/>
                  </a:cxn>
                  <a:cxn ang="0">
                    <a:pos x="309" y="47"/>
                  </a:cxn>
                  <a:cxn ang="0">
                    <a:pos x="242" y="0"/>
                  </a:cxn>
                  <a:cxn ang="0">
                    <a:pos x="231" y="4"/>
                  </a:cxn>
                  <a:cxn ang="0">
                    <a:pos x="248" y="29"/>
                  </a:cxn>
                  <a:cxn ang="0">
                    <a:pos x="225" y="64"/>
                  </a:cxn>
                  <a:cxn ang="0">
                    <a:pos x="199" y="95"/>
                  </a:cxn>
                  <a:cxn ang="0">
                    <a:pos x="140" y="117"/>
                  </a:cxn>
                  <a:cxn ang="0">
                    <a:pos x="84" y="193"/>
                  </a:cxn>
                  <a:cxn ang="0">
                    <a:pos x="32" y="171"/>
                  </a:cxn>
                  <a:cxn ang="0">
                    <a:pos x="39" y="134"/>
                  </a:cxn>
                  <a:cxn ang="0">
                    <a:pos x="0" y="164"/>
                  </a:cxn>
                  <a:cxn ang="0">
                    <a:pos x="21" y="222"/>
                  </a:cxn>
                  <a:cxn ang="0">
                    <a:pos x="8" y="238"/>
                  </a:cxn>
                  <a:cxn ang="0">
                    <a:pos x="54" y="269"/>
                  </a:cxn>
                  <a:cxn ang="0">
                    <a:pos x="108" y="342"/>
                  </a:cxn>
                  <a:cxn ang="0">
                    <a:pos x="222" y="585"/>
                  </a:cxn>
                  <a:cxn ang="0">
                    <a:pos x="436" y="737"/>
                  </a:cxn>
                  <a:cxn ang="0">
                    <a:pos x="475" y="710"/>
                  </a:cxn>
                  <a:cxn ang="0">
                    <a:pos x="496" y="661"/>
                  </a:cxn>
                  <a:cxn ang="0">
                    <a:pos x="483" y="630"/>
                  </a:cxn>
                  <a:cxn ang="0">
                    <a:pos x="508" y="496"/>
                  </a:cxn>
                  <a:cxn ang="0">
                    <a:pos x="471" y="433"/>
                  </a:cxn>
                </a:cxnLst>
                <a:rect l="0" t="0" r="r" b="b"/>
                <a:pathLst>
                  <a:path w="508" h="737">
                    <a:moveTo>
                      <a:pt x="471" y="433"/>
                    </a:moveTo>
                    <a:lnTo>
                      <a:pt x="436" y="433"/>
                    </a:lnTo>
                    <a:lnTo>
                      <a:pt x="433" y="374"/>
                    </a:lnTo>
                    <a:lnTo>
                      <a:pt x="382" y="392"/>
                    </a:lnTo>
                    <a:lnTo>
                      <a:pt x="336" y="372"/>
                    </a:lnTo>
                    <a:lnTo>
                      <a:pt x="307" y="305"/>
                    </a:lnTo>
                    <a:lnTo>
                      <a:pt x="368" y="193"/>
                    </a:lnTo>
                    <a:lnTo>
                      <a:pt x="458" y="162"/>
                    </a:lnTo>
                    <a:lnTo>
                      <a:pt x="436" y="138"/>
                    </a:lnTo>
                    <a:lnTo>
                      <a:pt x="452" y="114"/>
                    </a:lnTo>
                    <a:lnTo>
                      <a:pt x="450" y="103"/>
                    </a:lnTo>
                    <a:lnTo>
                      <a:pt x="420" y="84"/>
                    </a:lnTo>
                    <a:lnTo>
                      <a:pt x="336" y="89"/>
                    </a:lnTo>
                    <a:lnTo>
                      <a:pt x="309" y="47"/>
                    </a:lnTo>
                    <a:lnTo>
                      <a:pt x="242" y="0"/>
                    </a:lnTo>
                    <a:lnTo>
                      <a:pt x="231" y="4"/>
                    </a:lnTo>
                    <a:lnTo>
                      <a:pt x="248" y="29"/>
                    </a:lnTo>
                    <a:lnTo>
                      <a:pt x="225" y="64"/>
                    </a:lnTo>
                    <a:lnTo>
                      <a:pt x="199" y="95"/>
                    </a:lnTo>
                    <a:lnTo>
                      <a:pt x="140" y="117"/>
                    </a:lnTo>
                    <a:lnTo>
                      <a:pt x="84" y="193"/>
                    </a:lnTo>
                    <a:lnTo>
                      <a:pt x="32" y="171"/>
                    </a:lnTo>
                    <a:lnTo>
                      <a:pt x="39" y="134"/>
                    </a:lnTo>
                    <a:lnTo>
                      <a:pt x="0" y="164"/>
                    </a:lnTo>
                    <a:lnTo>
                      <a:pt x="21" y="222"/>
                    </a:lnTo>
                    <a:lnTo>
                      <a:pt x="8" y="238"/>
                    </a:lnTo>
                    <a:lnTo>
                      <a:pt x="54" y="269"/>
                    </a:lnTo>
                    <a:lnTo>
                      <a:pt x="108" y="342"/>
                    </a:lnTo>
                    <a:lnTo>
                      <a:pt x="222" y="585"/>
                    </a:lnTo>
                    <a:lnTo>
                      <a:pt x="436" y="737"/>
                    </a:lnTo>
                    <a:lnTo>
                      <a:pt x="475" y="710"/>
                    </a:lnTo>
                    <a:lnTo>
                      <a:pt x="496" y="661"/>
                    </a:lnTo>
                    <a:lnTo>
                      <a:pt x="483" y="630"/>
                    </a:lnTo>
                    <a:lnTo>
                      <a:pt x="508" y="496"/>
                    </a:lnTo>
                    <a:lnTo>
                      <a:pt x="471" y="433"/>
                    </a:lnTo>
                  </a:path>
                </a:pathLst>
              </a:custGeom>
              <a:solidFill>
                <a:srgbClr val="D1C9C0"/>
              </a:solidFill>
              <a:ln w="7938">
                <a:solidFill>
                  <a:srgbClr val="FFFFFF"/>
                </a:solidFill>
                <a:prstDash val="solid"/>
                <a:round/>
                <a:headEnd/>
                <a:tailEnd/>
              </a:ln>
            </p:spPr>
            <p:txBody>
              <a:bodyPr/>
              <a:lstStyle/>
              <a:p>
                <a:endParaRPr lang="en-US" sz="2000">
                  <a:latin typeface="Arial" panose="020B0604020202020204" pitchFamily="34" charset="0"/>
                  <a:cs typeface="Arial" panose="020B0604020202020204" pitchFamily="34" charset="0"/>
                </a:endParaRPr>
              </a:p>
            </p:txBody>
          </p:sp>
          <p:sp>
            <p:nvSpPr>
              <p:cNvPr id="153" name="Bolivia">
                <a:extLst>
                  <a:ext uri="{FF2B5EF4-FFF2-40B4-BE49-F238E27FC236}">
                    <a16:creationId xmlns:a16="http://schemas.microsoft.com/office/drawing/2014/main" id="{10CDB7DA-5890-1C49-B512-D92FB88789C0}"/>
                  </a:ext>
                </a:extLst>
              </p:cNvPr>
              <p:cNvSpPr>
                <a:spLocks/>
              </p:cNvSpPr>
              <p:nvPr/>
            </p:nvSpPr>
            <p:spPr bwMode="auto">
              <a:xfrm>
                <a:off x="3289300" y="5715000"/>
                <a:ext cx="257175" cy="292100"/>
              </a:xfrm>
              <a:custGeom>
                <a:avLst/>
                <a:gdLst/>
                <a:ahLst/>
                <a:cxnLst>
                  <a:cxn ang="0">
                    <a:pos x="469" y="437"/>
                  </a:cxn>
                  <a:cxn ang="0">
                    <a:pos x="485" y="353"/>
                  </a:cxn>
                  <a:cxn ang="0">
                    <a:pos x="452" y="305"/>
                  </a:cxn>
                  <a:cxn ang="0">
                    <a:pos x="454" y="277"/>
                  </a:cxn>
                  <a:cxn ang="0">
                    <a:pos x="385" y="267"/>
                  </a:cxn>
                  <a:cxn ang="0">
                    <a:pos x="374" y="232"/>
                  </a:cxn>
                  <a:cxn ang="0">
                    <a:pos x="377" y="210"/>
                  </a:cxn>
                  <a:cxn ang="0">
                    <a:pos x="353" y="162"/>
                  </a:cxn>
                  <a:cxn ang="0">
                    <a:pos x="189" y="99"/>
                  </a:cxn>
                  <a:cxn ang="0">
                    <a:pos x="172" y="64"/>
                  </a:cxn>
                  <a:cxn ang="0">
                    <a:pos x="172" y="0"/>
                  </a:cxn>
                  <a:cxn ang="0">
                    <a:pos x="123" y="5"/>
                  </a:cxn>
                  <a:cxn ang="0">
                    <a:pos x="56" y="53"/>
                  </a:cxn>
                  <a:cxn ang="0">
                    <a:pos x="0" y="50"/>
                  </a:cxn>
                  <a:cxn ang="0">
                    <a:pos x="37" y="112"/>
                  </a:cxn>
                  <a:cxn ang="0">
                    <a:pos x="12" y="246"/>
                  </a:cxn>
                  <a:cxn ang="0">
                    <a:pos x="25" y="283"/>
                  </a:cxn>
                  <a:cxn ang="0">
                    <a:pos x="4" y="326"/>
                  </a:cxn>
                  <a:cxn ang="0">
                    <a:pos x="40" y="398"/>
                  </a:cxn>
                  <a:cxn ang="0">
                    <a:pos x="32" y="437"/>
                  </a:cxn>
                  <a:cxn ang="0">
                    <a:pos x="71" y="552"/>
                  </a:cxn>
                  <a:cxn ang="0">
                    <a:pos x="100" y="552"/>
                  </a:cxn>
                  <a:cxn ang="0">
                    <a:pos x="143" y="507"/>
                  </a:cxn>
                  <a:cxn ang="0">
                    <a:pos x="218" y="536"/>
                  </a:cxn>
                  <a:cxn ang="0">
                    <a:pos x="234" y="515"/>
                  </a:cxn>
                  <a:cxn ang="0">
                    <a:pos x="283" y="529"/>
                  </a:cxn>
                  <a:cxn ang="0">
                    <a:pos x="315" y="420"/>
                  </a:cxn>
                  <a:cxn ang="0">
                    <a:pos x="428" y="398"/>
                  </a:cxn>
                  <a:cxn ang="0">
                    <a:pos x="469" y="437"/>
                  </a:cxn>
                </a:cxnLst>
                <a:rect l="0" t="0" r="r" b="b"/>
                <a:pathLst>
                  <a:path w="485" h="552">
                    <a:moveTo>
                      <a:pt x="469" y="437"/>
                    </a:moveTo>
                    <a:lnTo>
                      <a:pt x="485" y="353"/>
                    </a:lnTo>
                    <a:lnTo>
                      <a:pt x="452" y="305"/>
                    </a:lnTo>
                    <a:lnTo>
                      <a:pt x="454" y="277"/>
                    </a:lnTo>
                    <a:lnTo>
                      <a:pt x="385" y="267"/>
                    </a:lnTo>
                    <a:lnTo>
                      <a:pt x="374" y="232"/>
                    </a:lnTo>
                    <a:lnTo>
                      <a:pt x="377" y="210"/>
                    </a:lnTo>
                    <a:lnTo>
                      <a:pt x="353" y="162"/>
                    </a:lnTo>
                    <a:lnTo>
                      <a:pt x="189" y="99"/>
                    </a:lnTo>
                    <a:lnTo>
                      <a:pt x="172" y="64"/>
                    </a:lnTo>
                    <a:lnTo>
                      <a:pt x="172" y="0"/>
                    </a:lnTo>
                    <a:lnTo>
                      <a:pt x="123" y="5"/>
                    </a:lnTo>
                    <a:lnTo>
                      <a:pt x="56" y="53"/>
                    </a:lnTo>
                    <a:lnTo>
                      <a:pt x="0" y="50"/>
                    </a:lnTo>
                    <a:lnTo>
                      <a:pt x="37" y="112"/>
                    </a:lnTo>
                    <a:lnTo>
                      <a:pt x="12" y="246"/>
                    </a:lnTo>
                    <a:lnTo>
                      <a:pt x="25" y="283"/>
                    </a:lnTo>
                    <a:lnTo>
                      <a:pt x="4" y="326"/>
                    </a:lnTo>
                    <a:lnTo>
                      <a:pt x="40" y="398"/>
                    </a:lnTo>
                    <a:lnTo>
                      <a:pt x="32" y="437"/>
                    </a:lnTo>
                    <a:lnTo>
                      <a:pt x="71" y="552"/>
                    </a:lnTo>
                    <a:lnTo>
                      <a:pt x="100" y="552"/>
                    </a:lnTo>
                    <a:lnTo>
                      <a:pt x="143" y="507"/>
                    </a:lnTo>
                    <a:lnTo>
                      <a:pt x="218" y="536"/>
                    </a:lnTo>
                    <a:lnTo>
                      <a:pt x="234" y="515"/>
                    </a:lnTo>
                    <a:lnTo>
                      <a:pt x="283" y="529"/>
                    </a:lnTo>
                    <a:lnTo>
                      <a:pt x="315" y="420"/>
                    </a:lnTo>
                    <a:lnTo>
                      <a:pt x="428" y="398"/>
                    </a:lnTo>
                    <a:lnTo>
                      <a:pt x="469" y="437"/>
                    </a:lnTo>
                  </a:path>
                </a:pathLst>
              </a:custGeom>
              <a:solidFill>
                <a:srgbClr val="D1C9C0"/>
              </a:solidFill>
              <a:ln w="7938">
                <a:solidFill>
                  <a:srgbClr val="FFFFFF"/>
                </a:solidFill>
                <a:prstDash val="solid"/>
                <a:round/>
                <a:headEnd/>
                <a:tailEnd/>
              </a:ln>
            </p:spPr>
            <p:txBody>
              <a:bodyPr/>
              <a:lstStyle/>
              <a:p>
                <a:endParaRPr lang="en-US" sz="2000">
                  <a:latin typeface="Arial" panose="020B0604020202020204" pitchFamily="34" charset="0"/>
                  <a:cs typeface="Arial" panose="020B0604020202020204" pitchFamily="34" charset="0"/>
                </a:endParaRPr>
              </a:p>
            </p:txBody>
          </p:sp>
          <p:sp>
            <p:nvSpPr>
              <p:cNvPr id="154" name="Paraguay">
                <a:extLst>
                  <a:ext uri="{FF2B5EF4-FFF2-40B4-BE49-F238E27FC236}">
                    <a16:creationId xmlns:a16="http://schemas.microsoft.com/office/drawing/2014/main" id="{DC248C68-C2D8-F84A-B174-0FC16E2DFD06}"/>
                  </a:ext>
                </a:extLst>
              </p:cNvPr>
              <p:cNvSpPr>
                <a:spLocks/>
              </p:cNvSpPr>
              <p:nvPr/>
            </p:nvSpPr>
            <p:spPr bwMode="auto">
              <a:xfrm>
                <a:off x="3438525" y="5926137"/>
                <a:ext cx="177800" cy="192087"/>
              </a:xfrm>
              <a:custGeom>
                <a:avLst/>
                <a:gdLst/>
                <a:ahLst/>
                <a:cxnLst>
                  <a:cxn ang="0">
                    <a:pos x="326" y="274"/>
                  </a:cxn>
                  <a:cxn ang="0">
                    <a:pos x="335" y="202"/>
                  </a:cxn>
                  <a:cxn ang="0">
                    <a:pos x="293" y="197"/>
                  </a:cxn>
                  <a:cxn ang="0">
                    <a:pos x="280" y="138"/>
                  </a:cxn>
                  <a:cxn ang="0">
                    <a:pos x="269" y="126"/>
                  </a:cxn>
                  <a:cxn ang="0">
                    <a:pos x="192" y="112"/>
                  </a:cxn>
                  <a:cxn ang="0">
                    <a:pos x="186" y="36"/>
                  </a:cxn>
                  <a:cxn ang="0">
                    <a:pos x="143" y="0"/>
                  </a:cxn>
                  <a:cxn ang="0">
                    <a:pos x="32" y="22"/>
                  </a:cxn>
                  <a:cxn ang="0">
                    <a:pos x="0" y="130"/>
                  </a:cxn>
                  <a:cxn ang="0">
                    <a:pos x="74" y="202"/>
                  </a:cxn>
                  <a:cxn ang="0">
                    <a:pos x="126" y="216"/>
                  </a:cxn>
                  <a:cxn ang="0">
                    <a:pos x="192" y="255"/>
                  </a:cxn>
                  <a:cxn ang="0">
                    <a:pos x="200" y="281"/>
                  </a:cxn>
                  <a:cxn ang="0">
                    <a:pos x="169" y="342"/>
                  </a:cxn>
                  <a:cxn ang="0">
                    <a:pos x="251" y="364"/>
                  </a:cxn>
                  <a:cxn ang="0">
                    <a:pos x="277" y="353"/>
                  </a:cxn>
                  <a:cxn ang="0">
                    <a:pos x="318" y="319"/>
                  </a:cxn>
                  <a:cxn ang="0">
                    <a:pos x="326" y="274"/>
                  </a:cxn>
                </a:cxnLst>
                <a:rect l="0" t="0" r="r" b="b"/>
                <a:pathLst>
                  <a:path w="335" h="364">
                    <a:moveTo>
                      <a:pt x="326" y="274"/>
                    </a:moveTo>
                    <a:lnTo>
                      <a:pt x="335" y="202"/>
                    </a:lnTo>
                    <a:lnTo>
                      <a:pt x="293" y="197"/>
                    </a:lnTo>
                    <a:lnTo>
                      <a:pt x="280" y="138"/>
                    </a:lnTo>
                    <a:lnTo>
                      <a:pt x="269" y="126"/>
                    </a:lnTo>
                    <a:lnTo>
                      <a:pt x="192" y="112"/>
                    </a:lnTo>
                    <a:lnTo>
                      <a:pt x="186" y="36"/>
                    </a:lnTo>
                    <a:lnTo>
                      <a:pt x="143" y="0"/>
                    </a:lnTo>
                    <a:lnTo>
                      <a:pt x="32" y="22"/>
                    </a:lnTo>
                    <a:lnTo>
                      <a:pt x="0" y="130"/>
                    </a:lnTo>
                    <a:lnTo>
                      <a:pt x="74" y="202"/>
                    </a:lnTo>
                    <a:lnTo>
                      <a:pt x="126" y="216"/>
                    </a:lnTo>
                    <a:lnTo>
                      <a:pt x="192" y="255"/>
                    </a:lnTo>
                    <a:lnTo>
                      <a:pt x="200" y="281"/>
                    </a:lnTo>
                    <a:lnTo>
                      <a:pt x="169" y="342"/>
                    </a:lnTo>
                    <a:lnTo>
                      <a:pt x="251" y="364"/>
                    </a:lnTo>
                    <a:lnTo>
                      <a:pt x="277" y="353"/>
                    </a:lnTo>
                    <a:lnTo>
                      <a:pt x="318" y="319"/>
                    </a:lnTo>
                    <a:lnTo>
                      <a:pt x="326" y="274"/>
                    </a:lnTo>
                  </a:path>
                </a:pathLst>
              </a:custGeom>
              <a:solidFill>
                <a:srgbClr val="D1C9C0"/>
              </a:solidFill>
              <a:ln w="7938">
                <a:solidFill>
                  <a:srgbClr val="FFFFFF"/>
                </a:solidFill>
                <a:prstDash val="solid"/>
                <a:round/>
                <a:headEnd/>
                <a:tailEnd/>
              </a:ln>
            </p:spPr>
            <p:txBody>
              <a:bodyPr/>
              <a:lstStyle/>
              <a:p>
                <a:endParaRPr lang="en-US" sz="2000">
                  <a:latin typeface="Arial" panose="020B0604020202020204" pitchFamily="34" charset="0"/>
                  <a:cs typeface="Arial" panose="020B0604020202020204" pitchFamily="34" charset="0"/>
                </a:endParaRPr>
              </a:p>
            </p:txBody>
          </p:sp>
          <p:sp>
            <p:nvSpPr>
              <p:cNvPr id="155" name="Chile">
                <a:extLst>
                  <a:ext uri="{FF2B5EF4-FFF2-40B4-BE49-F238E27FC236}">
                    <a16:creationId xmlns:a16="http://schemas.microsoft.com/office/drawing/2014/main" id="{B5F5F16F-2D4B-254E-9556-FA7621202171}"/>
                  </a:ext>
                </a:extLst>
              </p:cNvPr>
              <p:cNvSpPr>
                <a:spLocks/>
              </p:cNvSpPr>
              <p:nvPr>
                <p:custDataLst>
                  <p:tags r:id="rId10"/>
                </p:custDataLst>
              </p:nvPr>
            </p:nvSpPr>
            <p:spPr bwMode="auto">
              <a:xfrm>
                <a:off x="3201988" y="6827837"/>
                <a:ext cx="111125" cy="106362"/>
              </a:xfrm>
              <a:custGeom>
                <a:avLst/>
                <a:gdLst/>
                <a:ahLst/>
                <a:cxnLst>
                  <a:cxn ang="0">
                    <a:pos x="210" y="160"/>
                  </a:cxn>
                  <a:cxn ang="0">
                    <a:pos x="201" y="0"/>
                  </a:cxn>
                  <a:cxn ang="0">
                    <a:pos x="143" y="20"/>
                  </a:cxn>
                  <a:cxn ang="0">
                    <a:pos x="134" y="51"/>
                  </a:cxn>
                  <a:cxn ang="0">
                    <a:pos x="143" y="59"/>
                  </a:cxn>
                  <a:cxn ang="0">
                    <a:pos x="172" y="51"/>
                  </a:cxn>
                  <a:cxn ang="0">
                    <a:pos x="176" y="59"/>
                  </a:cxn>
                  <a:cxn ang="0">
                    <a:pos x="151" y="82"/>
                  </a:cxn>
                  <a:cxn ang="0">
                    <a:pos x="151" y="112"/>
                  </a:cxn>
                  <a:cxn ang="0">
                    <a:pos x="137" y="108"/>
                  </a:cxn>
                  <a:cxn ang="0">
                    <a:pos x="126" y="87"/>
                  </a:cxn>
                  <a:cxn ang="0">
                    <a:pos x="110" y="108"/>
                  </a:cxn>
                  <a:cxn ang="0">
                    <a:pos x="11" y="51"/>
                  </a:cxn>
                  <a:cxn ang="0">
                    <a:pos x="0" y="66"/>
                  </a:cxn>
                  <a:cxn ang="0">
                    <a:pos x="16" y="104"/>
                  </a:cxn>
                  <a:cxn ang="0">
                    <a:pos x="43" y="104"/>
                  </a:cxn>
                  <a:cxn ang="0">
                    <a:pos x="50" y="125"/>
                  </a:cxn>
                  <a:cxn ang="0">
                    <a:pos x="70" y="125"/>
                  </a:cxn>
                  <a:cxn ang="0">
                    <a:pos x="70" y="140"/>
                  </a:cxn>
                  <a:cxn ang="0">
                    <a:pos x="129" y="177"/>
                  </a:cxn>
                  <a:cxn ang="0">
                    <a:pos x="151" y="163"/>
                  </a:cxn>
                  <a:cxn ang="0">
                    <a:pos x="176" y="201"/>
                  </a:cxn>
                  <a:cxn ang="0">
                    <a:pos x="210" y="160"/>
                  </a:cxn>
                </a:cxnLst>
                <a:rect l="0" t="0" r="r" b="b"/>
                <a:pathLst>
                  <a:path w="210" h="201">
                    <a:moveTo>
                      <a:pt x="210" y="160"/>
                    </a:moveTo>
                    <a:lnTo>
                      <a:pt x="201" y="0"/>
                    </a:lnTo>
                    <a:lnTo>
                      <a:pt x="143" y="20"/>
                    </a:lnTo>
                    <a:lnTo>
                      <a:pt x="134" y="51"/>
                    </a:lnTo>
                    <a:lnTo>
                      <a:pt x="143" y="59"/>
                    </a:lnTo>
                    <a:lnTo>
                      <a:pt x="172" y="51"/>
                    </a:lnTo>
                    <a:lnTo>
                      <a:pt x="176" y="59"/>
                    </a:lnTo>
                    <a:lnTo>
                      <a:pt x="151" y="82"/>
                    </a:lnTo>
                    <a:lnTo>
                      <a:pt x="151" y="112"/>
                    </a:lnTo>
                    <a:lnTo>
                      <a:pt x="137" y="108"/>
                    </a:lnTo>
                    <a:lnTo>
                      <a:pt x="126" y="87"/>
                    </a:lnTo>
                    <a:lnTo>
                      <a:pt x="110" y="108"/>
                    </a:lnTo>
                    <a:lnTo>
                      <a:pt x="11" y="51"/>
                    </a:lnTo>
                    <a:lnTo>
                      <a:pt x="0" y="66"/>
                    </a:lnTo>
                    <a:lnTo>
                      <a:pt x="16" y="104"/>
                    </a:lnTo>
                    <a:lnTo>
                      <a:pt x="43" y="104"/>
                    </a:lnTo>
                    <a:lnTo>
                      <a:pt x="50" y="125"/>
                    </a:lnTo>
                    <a:lnTo>
                      <a:pt x="70" y="125"/>
                    </a:lnTo>
                    <a:lnTo>
                      <a:pt x="70" y="140"/>
                    </a:lnTo>
                    <a:lnTo>
                      <a:pt x="129" y="177"/>
                    </a:lnTo>
                    <a:lnTo>
                      <a:pt x="151" y="163"/>
                    </a:lnTo>
                    <a:lnTo>
                      <a:pt x="176" y="201"/>
                    </a:lnTo>
                    <a:lnTo>
                      <a:pt x="210" y="160"/>
                    </a:lnTo>
                  </a:path>
                </a:pathLst>
              </a:custGeom>
              <a:solidFill>
                <a:srgbClr val="D1C9C0"/>
              </a:solidFill>
              <a:ln w="7938">
                <a:solidFill>
                  <a:srgbClr val="FFFFFF"/>
                </a:solidFill>
                <a:prstDash val="solid"/>
                <a:round/>
                <a:headEnd/>
                <a:tailEnd/>
              </a:ln>
            </p:spPr>
            <p:txBody>
              <a:bodyPr/>
              <a:lstStyle/>
              <a:p>
                <a:endParaRPr lang="en-US" sz="2000">
                  <a:latin typeface="Arial" panose="020B0604020202020204" pitchFamily="34" charset="0"/>
                  <a:cs typeface="Arial" panose="020B0604020202020204" pitchFamily="34" charset="0"/>
                </a:endParaRPr>
              </a:p>
            </p:txBody>
          </p:sp>
          <p:sp>
            <p:nvSpPr>
              <p:cNvPr id="156" name="Tierra del Fuego">
                <a:extLst>
                  <a:ext uri="{FF2B5EF4-FFF2-40B4-BE49-F238E27FC236}">
                    <a16:creationId xmlns:a16="http://schemas.microsoft.com/office/drawing/2014/main" id="{0013E899-C091-A140-B48B-19A99707271A}"/>
                  </a:ext>
                </a:extLst>
              </p:cNvPr>
              <p:cNvSpPr>
                <a:spLocks/>
              </p:cNvSpPr>
              <p:nvPr>
                <p:custDataLst>
                  <p:tags r:id="rId11"/>
                </p:custDataLst>
              </p:nvPr>
            </p:nvSpPr>
            <p:spPr bwMode="auto">
              <a:xfrm>
                <a:off x="3308350" y="6827837"/>
                <a:ext cx="76200" cy="111125"/>
              </a:xfrm>
              <a:custGeom>
                <a:avLst/>
                <a:gdLst/>
                <a:ahLst/>
                <a:cxnLst>
                  <a:cxn ang="0">
                    <a:pos x="9" y="160"/>
                  </a:cxn>
                  <a:cxn ang="0">
                    <a:pos x="0" y="0"/>
                  </a:cxn>
                  <a:cxn ang="0">
                    <a:pos x="34" y="73"/>
                  </a:cxn>
                  <a:cxn ang="0">
                    <a:pos x="101" y="133"/>
                  </a:cxn>
                  <a:cxn ang="0">
                    <a:pos x="143" y="140"/>
                  </a:cxn>
                  <a:cxn ang="0">
                    <a:pos x="122" y="163"/>
                  </a:cxn>
                  <a:cxn ang="0">
                    <a:pos x="38" y="185"/>
                  </a:cxn>
                  <a:cxn ang="0">
                    <a:pos x="34" y="211"/>
                  </a:cxn>
                  <a:cxn ang="0">
                    <a:pos x="9" y="160"/>
                  </a:cxn>
                </a:cxnLst>
                <a:rect l="0" t="0" r="r" b="b"/>
                <a:pathLst>
                  <a:path w="143" h="211">
                    <a:moveTo>
                      <a:pt x="9" y="160"/>
                    </a:moveTo>
                    <a:lnTo>
                      <a:pt x="0" y="0"/>
                    </a:lnTo>
                    <a:lnTo>
                      <a:pt x="34" y="73"/>
                    </a:lnTo>
                    <a:lnTo>
                      <a:pt x="101" y="133"/>
                    </a:lnTo>
                    <a:lnTo>
                      <a:pt x="143" y="140"/>
                    </a:lnTo>
                    <a:lnTo>
                      <a:pt x="122" y="163"/>
                    </a:lnTo>
                    <a:lnTo>
                      <a:pt x="38" y="185"/>
                    </a:lnTo>
                    <a:lnTo>
                      <a:pt x="34" y="211"/>
                    </a:lnTo>
                    <a:lnTo>
                      <a:pt x="9" y="160"/>
                    </a:lnTo>
                  </a:path>
                </a:pathLst>
              </a:custGeom>
              <a:solidFill>
                <a:srgbClr val="D1C9C0"/>
              </a:solidFill>
              <a:ln w="7938">
                <a:solidFill>
                  <a:srgbClr val="FFFFFF"/>
                </a:solidFill>
                <a:prstDash val="solid"/>
                <a:round/>
                <a:headEnd/>
                <a:tailEnd/>
              </a:ln>
            </p:spPr>
            <p:txBody>
              <a:bodyPr/>
              <a:lstStyle/>
              <a:p>
                <a:endParaRPr lang="en-US" sz="2000">
                  <a:latin typeface="Arial" panose="020B0604020202020204" pitchFamily="34" charset="0"/>
                  <a:cs typeface="Arial" panose="020B0604020202020204" pitchFamily="34" charset="0"/>
                </a:endParaRPr>
              </a:p>
            </p:txBody>
          </p:sp>
          <p:sp>
            <p:nvSpPr>
              <p:cNvPr id="157" name="Argentina">
                <a:extLst>
                  <a:ext uri="{FF2B5EF4-FFF2-40B4-BE49-F238E27FC236}">
                    <a16:creationId xmlns:a16="http://schemas.microsoft.com/office/drawing/2014/main" id="{CD027EE5-CBB6-E346-8602-DA7682C8FC47}"/>
                  </a:ext>
                </a:extLst>
              </p:cNvPr>
              <p:cNvSpPr>
                <a:spLocks/>
              </p:cNvSpPr>
              <p:nvPr/>
            </p:nvSpPr>
            <p:spPr bwMode="auto">
              <a:xfrm>
                <a:off x="3211513" y="5983287"/>
                <a:ext cx="419100" cy="835025"/>
              </a:xfrm>
              <a:custGeom>
                <a:avLst/>
                <a:gdLst/>
                <a:ahLst/>
                <a:cxnLst>
                  <a:cxn ang="0">
                    <a:pos x="635" y="379"/>
                  </a:cxn>
                  <a:cxn ang="0">
                    <a:pos x="792" y="231"/>
                  </a:cxn>
                  <a:cxn ang="0">
                    <a:pos x="757" y="165"/>
                  </a:cxn>
                  <a:cxn ang="0">
                    <a:pos x="711" y="244"/>
                  </a:cxn>
                  <a:cxn ang="0">
                    <a:pos x="600" y="233"/>
                  </a:cxn>
                  <a:cxn ang="0">
                    <a:pos x="623" y="146"/>
                  </a:cxn>
                  <a:cxn ang="0">
                    <a:pos x="505" y="97"/>
                  </a:cxn>
                  <a:cxn ang="0">
                    <a:pos x="382" y="8"/>
                  </a:cxn>
                  <a:cxn ang="0">
                    <a:pos x="291" y="0"/>
                  </a:cxn>
                  <a:cxn ang="0">
                    <a:pos x="240" y="98"/>
                  </a:cxn>
                  <a:cxn ang="0">
                    <a:pos x="204" y="213"/>
                  </a:cxn>
                  <a:cxn ang="0">
                    <a:pos x="113" y="426"/>
                  </a:cxn>
                  <a:cxn ang="0">
                    <a:pos x="113" y="620"/>
                  </a:cxn>
                  <a:cxn ang="0">
                    <a:pos x="89" y="695"/>
                  </a:cxn>
                  <a:cxn ang="0">
                    <a:pos x="68" y="855"/>
                  </a:cxn>
                  <a:cxn ang="0">
                    <a:pos x="51" y="997"/>
                  </a:cxn>
                  <a:cxn ang="0">
                    <a:pos x="76" y="1105"/>
                  </a:cxn>
                  <a:cxn ang="0">
                    <a:pos x="68" y="1121"/>
                  </a:cxn>
                  <a:cxn ang="0">
                    <a:pos x="68" y="1228"/>
                  </a:cxn>
                  <a:cxn ang="0">
                    <a:pos x="42" y="1326"/>
                  </a:cxn>
                  <a:cxn ang="0">
                    <a:pos x="0" y="1458"/>
                  </a:cxn>
                  <a:cxn ang="0">
                    <a:pos x="38" y="1472"/>
                  </a:cxn>
                  <a:cxn ang="0">
                    <a:pos x="59" y="1562"/>
                  </a:cxn>
                  <a:cxn ang="0">
                    <a:pos x="197" y="1577"/>
                  </a:cxn>
                  <a:cxn ang="0">
                    <a:pos x="177" y="1461"/>
                  </a:cxn>
                  <a:cxn ang="0">
                    <a:pos x="237" y="1367"/>
                  </a:cxn>
                  <a:cxn ang="0">
                    <a:pos x="307" y="1259"/>
                  </a:cxn>
                  <a:cxn ang="0">
                    <a:pos x="240" y="1217"/>
                  </a:cxn>
                  <a:cxn ang="0">
                    <a:pos x="264" y="1148"/>
                  </a:cxn>
                  <a:cxn ang="0">
                    <a:pos x="314" y="1113"/>
                  </a:cxn>
                  <a:cxn ang="0">
                    <a:pos x="328" y="1057"/>
                  </a:cxn>
                  <a:cxn ang="0">
                    <a:pos x="337" y="1009"/>
                  </a:cxn>
                  <a:cxn ang="0">
                    <a:pos x="370" y="1009"/>
                  </a:cxn>
                  <a:cxn ang="0">
                    <a:pos x="390" y="970"/>
                  </a:cxn>
                  <a:cxn ang="0">
                    <a:pos x="337" y="970"/>
                  </a:cxn>
                  <a:cxn ang="0">
                    <a:pos x="345" y="897"/>
                  </a:cxn>
                  <a:cxn ang="0">
                    <a:pos x="446" y="906"/>
                  </a:cxn>
                  <a:cxn ang="0">
                    <a:pos x="448" y="791"/>
                  </a:cxn>
                  <a:cxn ang="0">
                    <a:pos x="522" y="803"/>
                  </a:cxn>
                  <a:cxn ang="0">
                    <a:pos x="673" y="695"/>
                  </a:cxn>
                  <a:cxn ang="0">
                    <a:pos x="641" y="648"/>
                  </a:cxn>
                  <a:cxn ang="0">
                    <a:pos x="606" y="589"/>
                  </a:cxn>
                </a:cxnLst>
                <a:rect l="0" t="0" r="r" b="b"/>
                <a:pathLst>
                  <a:path w="792" h="1577">
                    <a:moveTo>
                      <a:pt x="600" y="558"/>
                    </a:moveTo>
                    <a:lnTo>
                      <a:pt x="635" y="379"/>
                    </a:lnTo>
                    <a:lnTo>
                      <a:pt x="752" y="255"/>
                    </a:lnTo>
                    <a:lnTo>
                      <a:pt x="792" y="231"/>
                    </a:lnTo>
                    <a:lnTo>
                      <a:pt x="787" y="168"/>
                    </a:lnTo>
                    <a:lnTo>
                      <a:pt x="757" y="165"/>
                    </a:lnTo>
                    <a:lnTo>
                      <a:pt x="749" y="213"/>
                    </a:lnTo>
                    <a:lnTo>
                      <a:pt x="711" y="244"/>
                    </a:lnTo>
                    <a:lnTo>
                      <a:pt x="682" y="255"/>
                    </a:lnTo>
                    <a:lnTo>
                      <a:pt x="600" y="233"/>
                    </a:lnTo>
                    <a:lnTo>
                      <a:pt x="633" y="174"/>
                    </a:lnTo>
                    <a:lnTo>
                      <a:pt x="623" y="146"/>
                    </a:lnTo>
                    <a:lnTo>
                      <a:pt x="558" y="107"/>
                    </a:lnTo>
                    <a:lnTo>
                      <a:pt x="505" y="97"/>
                    </a:lnTo>
                    <a:lnTo>
                      <a:pt x="431" y="22"/>
                    </a:lnTo>
                    <a:lnTo>
                      <a:pt x="382" y="8"/>
                    </a:lnTo>
                    <a:lnTo>
                      <a:pt x="366" y="29"/>
                    </a:lnTo>
                    <a:lnTo>
                      <a:pt x="291" y="0"/>
                    </a:lnTo>
                    <a:lnTo>
                      <a:pt x="247" y="45"/>
                    </a:lnTo>
                    <a:lnTo>
                      <a:pt x="240" y="98"/>
                    </a:lnTo>
                    <a:lnTo>
                      <a:pt x="197" y="123"/>
                    </a:lnTo>
                    <a:lnTo>
                      <a:pt x="204" y="213"/>
                    </a:lnTo>
                    <a:lnTo>
                      <a:pt x="152" y="289"/>
                    </a:lnTo>
                    <a:lnTo>
                      <a:pt x="113" y="426"/>
                    </a:lnTo>
                    <a:lnTo>
                      <a:pt x="143" y="552"/>
                    </a:lnTo>
                    <a:lnTo>
                      <a:pt x="113" y="620"/>
                    </a:lnTo>
                    <a:lnTo>
                      <a:pt x="113" y="660"/>
                    </a:lnTo>
                    <a:lnTo>
                      <a:pt x="89" y="695"/>
                    </a:lnTo>
                    <a:lnTo>
                      <a:pt x="93" y="786"/>
                    </a:lnTo>
                    <a:lnTo>
                      <a:pt x="68" y="855"/>
                    </a:lnTo>
                    <a:lnTo>
                      <a:pt x="68" y="962"/>
                    </a:lnTo>
                    <a:lnTo>
                      <a:pt x="51" y="997"/>
                    </a:lnTo>
                    <a:lnTo>
                      <a:pt x="59" y="1096"/>
                    </a:lnTo>
                    <a:lnTo>
                      <a:pt x="76" y="1105"/>
                    </a:lnTo>
                    <a:lnTo>
                      <a:pt x="80" y="1121"/>
                    </a:lnTo>
                    <a:lnTo>
                      <a:pt x="68" y="1121"/>
                    </a:lnTo>
                    <a:lnTo>
                      <a:pt x="76" y="1140"/>
                    </a:lnTo>
                    <a:lnTo>
                      <a:pt x="68" y="1228"/>
                    </a:lnTo>
                    <a:lnTo>
                      <a:pt x="38" y="1287"/>
                    </a:lnTo>
                    <a:lnTo>
                      <a:pt x="42" y="1326"/>
                    </a:lnTo>
                    <a:lnTo>
                      <a:pt x="2" y="1417"/>
                    </a:lnTo>
                    <a:lnTo>
                      <a:pt x="0" y="1458"/>
                    </a:lnTo>
                    <a:lnTo>
                      <a:pt x="0" y="1475"/>
                    </a:lnTo>
                    <a:lnTo>
                      <a:pt x="38" y="1472"/>
                    </a:lnTo>
                    <a:lnTo>
                      <a:pt x="45" y="1528"/>
                    </a:lnTo>
                    <a:lnTo>
                      <a:pt x="59" y="1562"/>
                    </a:lnTo>
                    <a:lnTo>
                      <a:pt x="145" y="1562"/>
                    </a:lnTo>
                    <a:lnTo>
                      <a:pt x="197" y="1577"/>
                    </a:lnTo>
                    <a:lnTo>
                      <a:pt x="169" y="1493"/>
                    </a:lnTo>
                    <a:lnTo>
                      <a:pt x="177" y="1461"/>
                    </a:lnTo>
                    <a:lnTo>
                      <a:pt x="223" y="1430"/>
                    </a:lnTo>
                    <a:lnTo>
                      <a:pt x="237" y="1367"/>
                    </a:lnTo>
                    <a:lnTo>
                      <a:pt x="303" y="1306"/>
                    </a:lnTo>
                    <a:lnTo>
                      <a:pt x="307" y="1259"/>
                    </a:lnTo>
                    <a:lnTo>
                      <a:pt x="278" y="1259"/>
                    </a:lnTo>
                    <a:lnTo>
                      <a:pt x="240" y="1217"/>
                    </a:lnTo>
                    <a:lnTo>
                      <a:pt x="237" y="1189"/>
                    </a:lnTo>
                    <a:lnTo>
                      <a:pt x="264" y="1148"/>
                    </a:lnTo>
                    <a:lnTo>
                      <a:pt x="314" y="1130"/>
                    </a:lnTo>
                    <a:lnTo>
                      <a:pt x="314" y="1113"/>
                    </a:lnTo>
                    <a:lnTo>
                      <a:pt x="331" y="1105"/>
                    </a:lnTo>
                    <a:lnTo>
                      <a:pt x="328" y="1057"/>
                    </a:lnTo>
                    <a:lnTo>
                      <a:pt x="363" y="1018"/>
                    </a:lnTo>
                    <a:lnTo>
                      <a:pt x="337" y="1009"/>
                    </a:lnTo>
                    <a:lnTo>
                      <a:pt x="358" y="992"/>
                    </a:lnTo>
                    <a:lnTo>
                      <a:pt x="370" y="1009"/>
                    </a:lnTo>
                    <a:lnTo>
                      <a:pt x="390" y="1009"/>
                    </a:lnTo>
                    <a:lnTo>
                      <a:pt x="390" y="970"/>
                    </a:lnTo>
                    <a:lnTo>
                      <a:pt x="358" y="981"/>
                    </a:lnTo>
                    <a:lnTo>
                      <a:pt x="337" y="970"/>
                    </a:lnTo>
                    <a:lnTo>
                      <a:pt x="331" y="911"/>
                    </a:lnTo>
                    <a:lnTo>
                      <a:pt x="345" y="897"/>
                    </a:lnTo>
                    <a:lnTo>
                      <a:pt x="383" y="920"/>
                    </a:lnTo>
                    <a:lnTo>
                      <a:pt x="446" y="906"/>
                    </a:lnTo>
                    <a:lnTo>
                      <a:pt x="459" y="835"/>
                    </a:lnTo>
                    <a:lnTo>
                      <a:pt x="448" y="791"/>
                    </a:lnTo>
                    <a:lnTo>
                      <a:pt x="459" y="805"/>
                    </a:lnTo>
                    <a:lnTo>
                      <a:pt x="522" y="803"/>
                    </a:lnTo>
                    <a:lnTo>
                      <a:pt x="640" y="763"/>
                    </a:lnTo>
                    <a:lnTo>
                      <a:pt x="673" y="695"/>
                    </a:lnTo>
                    <a:lnTo>
                      <a:pt x="669" y="669"/>
                    </a:lnTo>
                    <a:lnTo>
                      <a:pt x="641" y="648"/>
                    </a:lnTo>
                    <a:lnTo>
                      <a:pt x="652" y="620"/>
                    </a:lnTo>
                    <a:lnTo>
                      <a:pt x="606" y="589"/>
                    </a:lnTo>
                    <a:lnTo>
                      <a:pt x="600" y="558"/>
                    </a:lnTo>
                  </a:path>
                </a:pathLst>
              </a:custGeom>
              <a:solidFill>
                <a:srgbClr val="EB262C"/>
              </a:solidFill>
              <a:ln w="7938">
                <a:solidFill>
                  <a:srgbClr val="FFFFFF"/>
                </a:solidFill>
                <a:prstDash val="solid"/>
                <a:round/>
                <a:headEnd/>
                <a:tailEnd/>
              </a:ln>
            </p:spPr>
            <p:txBody>
              <a:bodyPr/>
              <a:lstStyle/>
              <a:p>
                <a:endParaRPr lang="en-US" sz="2000">
                  <a:latin typeface="Arial" panose="020B0604020202020204" pitchFamily="34" charset="0"/>
                  <a:cs typeface="Arial" panose="020B0604020202020204" pitchFamily="34" charset="0"/>
                </a:endParaRPr>
              </a:p>
            </p:txBody>
          </p:sp>
          <p:sp>
            <p:nvSpPr>
              <p:cNvPr id="158" name="Uruguay">
                <a:extLst>
                  <a:ext uri="{FF2B5EF4-FFF2-40B4-BE49-F238E27FC236}">
                    <a16:creationId xmlns:a16="http://schemas.microsoft.com/office/drawing/2014/main" id="{94E52B2B-FC82-5A4B-92DA-09ABC3A548A1}"/>
                  </a:ext>
                </a:extLst>
              </p:cNvPr>
              <p:cNvSpPr>
                <a:spLocks/>
              </p:cNvSpPr>
              <p:nvPr/>
            </p:nvSpPr>
            <p:spPr bwMode="auto">
              <a:xfrm>
                <a:off x="3529013" y="6181725"/>
                <a:ext cx="114300" cy="115887"/>
              </a:xfrm>
              <a:custGeom>
                <a:avLst/>
                <a:gdLst/>
                <a:ahLst/>
                <a:cxnLst>
                  <a:cxn ang="0">
                    <a:pos x="204" y="168"/>
                  </a:cxn>
                  <a:cxn ang="0">
                    <a:pos x="216" y="120"/>
                  </a:cxn>
                  <a:cxn ang="0">
                    <a:pos x="191" y="78"/>
                  </a:cxn>
                  <a:cxn ang="0">
                    <a:pos x="117" y="31"/>
                  </a:cxn>
                  <a:cxn ang="0">
                    <a:pos x="108" y="33"/>
                  </a:cxn>
                  <a:cxn ang="0">
                    <a:pos x="73" y="0"/>
                  </a:cxn>
                  <a:cxn ang="0">
                    <a:pos x="35" y="0"/>
                  </a:cxn>
                  <a:cxn ang="0">
                    <a:pos x="0" y="182"/>
                  </a:cxn>
                  <a:cxn ang="0">
                    <a:pos x="26" y="202"/>
                  </a:cxn>
                  <a:cxn ang="0">
                    <a:pos x="91" y="218"/>
                  </a:cxn>
                  <a:cxn ang="0">
                    <a:pos x="182" y="204"/>
                  </a:cxn>
                  <a:cxn ang="0">
                    <a:pos x="204" y="168"/>
                  </a:cxn>
                </a:cxnLst>
                <a:rect l="0" t="0" r="r" b="b"/>
                <a:pathLst>
                  <a:path w="216" h="218">
                    <a:moveTo>
                      <a:pt x="204" y="168"/>
                    </a:moveTo>
                    <a:lnTo>
                      <a:pt x="216" y="120"/>
                    </a:lnTo>
                    <a:lnTo>
                      <a:pt x="191" y="78"/>
                    </a:lnTo>
                    <a:lnTo>
                      <a:pt x="117" y="31"/>
                    </a:lnTo>
                    <a:lnTo>
                      <a:pt x="108" y="33"/>
                    </a:lnTo>
                    <a:lnTo>
                      <a:pt x="73" y="0"/>
                    </a:lnTo>
                    <a:lnTo>
                      <a:pt x="35" y="0"/>
                    </a:lnTo>
                    <a:lnTo>
                      <a:pt x="0" y="182"/>
                    </a:lnTo>
                    <a:lnTo>
                      <a:pt x="26" y="202"/>
                    </a:lnTo>
                    <a:lnTo>
                      <a:pt x="91" y="218"/>
                    </a:lnTo>
                    <a:lnTo>
                      <a:pt x="182" y="204"/>
                    </a:lnTo>
                    <a:lnTo>
                      <a:pt x="204" y="168"/>
                    </a:lnTo>
                  </a:path>
                </a:pathLst>
              </a:custGeom>
              <a:solidFill>
                <a:srgbClr val="E0E0DD"/>
              </a:solidFill>
              <a:ln w="7938">
                <a:solidFill>
                  <a:srgbClr val="FFFFFF"/>
                </a:solidFill>
                <a:prstDash val="solid"/>
                <a:round/>
                <a:headEnd/>
                <a:tailEnd/>
              </a:ln>
            </p:spPr>
            <p:txBody>
              <a:bodyPr/>
              <a:lstStyle/>
              <a:p>
                <a:endParaRPr lang="en-US" sz="2000">
                  <a:latin typeface="Arial" panose="020B0604020202020204" pitchFamily="34" charset="0"/>
                  <a:cs typeface="Arial" panose="020B0604020202020204" pitchFamily="34" charset="0"/>
                </a:endParaRPr>
              </a:p>
            </p:txBody>
          </p:sp>
          <p:sp>
            <p:nvSpPr>
              <p:cNvPr id="159" name="Brazil">
                <a:extLst>
                  <a:ext uri="{FF2B5EF4-FFF2-40B4-BE49-F238E27FC236}">
                    <a16:creationId xmlns:a16="http://schemas.microsoft.com/office/drawing/2014/main" id="{C365DE1B-7D6B-3445-AADD-B98CF1F6330B}"/>
                  </a:ext>
                </a:extLst>
              </p:cNvPr>
              <p:cNvSpPr>
                <a:spLocks/>
              </p:cNvSpPr>
              <p:nvPr/>
            </p:nvSpPr>
            <p:spPr bwMode="auto">
              <a:xfrm>
                <a:off x="3203575" y="5399087"/>
                <a:ext cx="833438" cy="871537"/>
              </a:xfrm>
              <a:custGeom>
                <a:avLst/>
                <a:gdLst/>
                <a:ahLst/>
                <a:cxnLst>
                  <a:cxn ang="0">
                    <a:pos x="892" y="48"/>
                  </a:cxn>
                  <a:cxn ang="0">
                    <a:pos x="839" y="121"/>
                  </a:cxn>
                  <a:cxn ang="0">
                    <a:pos x="781" y="115"/>
                  </a:cxn>
                  <a:cxn ang="0">
                    <a:pos x="714" y="135"/>
                  </a:cxn>
                  <a:cxn ang="0">
                    <a:pos x="603" y="159"/>
                  </a:cxn>
                  <a:cxn ang="0">
                    <a:pos x="561" y="101"/>
                  </a:cxn>
                  <a:cxn ang="0">
                    <a:pos x="555" y="7"/>
                  </a:cxn>
                  <a:cxn ang="0">
                    <a:pos x="519" y="24"/>
                  </a:cxn>
                  <a:cxn ang="0">
                    <a:pos x="361" y="42"/>
                  </a:cxn>
                  <a:cxn ang="0">
                    <a:pos x="384" y="101"/>
                  </a:cxn>
                  <a:cxn ang="0">
                    <a:pos x="321" y="177"/>
                  </a:cxn>
                  <a:cxn ang="0">
                    <a:pos x="275" y="159"/>
                  </a:cxn>
                  <a:cxn ang="0">
                    <a:pos x="159" y="138"/>
                  </a:cxn>
                  <a:cxn ang="0">
                    <a:pos x="183" y="185"/>
                  </a:cxn>
                  <a:cxn ang="0">
                    <a:pos x="174" y="264"/>
                  </a:cxn>
                  <a:cxn ang="0">
                    <a:pos x="59" y="410"/>
                  </a:cxn>
                  <a:cxn ang="0">
                    <a:pos x="27" y="586"/>
                  </a:cxn>
                  <a:cxn ang="0">
                    <a:pos x="124" y="588"/>
                  </a:cxn>
                  <a:cxn ang="0">
                    <a:pos x="162" y="647"/>
                  </a:cxn>
                  <a:cxn ang="0">
                    <a:pos x="285" y="603"/>
                  </a:cxn>
                  <a:cxn ang="0">
                    <a:pos x="334" y="662"/>
                  </a:cxn>
                  <a:cxn ang="0">
                    <a:pos x="515" y="757"/>
                  </a:cxn>
                  <a:cxn ang="0">
                    <a:pos x="536" y="830"/>
                  </a:cxn>
                  <a:cxn ang="0">
                    <a:pos x="616" y="875"/>
                  </a:cxn>
                  <a:cxn ang="0">
                    <a:pos x="647" y="951"/>
                  </a:cxn>
                  <a:cxn ang="0">
                    <a:pos x="637" y="1108"/>
                  </a:cxn>
                  <a:cxn ang="0">
                    <a:pos x="725" y="1134"/>
                  </a:cxn>
                  <a:cxn ang="0">
                    <a:pos x="781" y="1198"/>
                  </a:cxn>
                  <a:cxn ang="0">
                    <a:pos x="801" y="1270"/>
                  </a:cxn>
                  <a:cxn ang="0">
                    <a:pos x="766" y="1355"/>
                  </a:cxn>
                  <a:cxn ang="0">
                    <a:pos x="687" y="1481"/>
                  </a:cxn>
                  <a:cxn ang="0">
                    <a:pos x="731" y="1512"/>
                  </a:cxn>
                  <a:cxn ang="0">
                    <a:pos x="830" y="1601"/>
                  </a:cxn>
                  <a:cxn ang="0">
                    <a:pos x="860" y="1587"/>
                  </a:cxn>
                  <a:cxn ang="0">
                    <a:pos x="960" y="1447"/>
                  </a:cxn>
                  <a:cxn ang="0">
                    <a:pos x="1015" y="1279"/>
                  </a:cxn>
                  <a:cxn ang="0">
                    <a:pos x="1087" y="1210"/>
                  </a:cxn>
                  <a:cxn ang="0">
                    <a:pos x="1171" y="1158"/>
                  </a:cxn>
                  <a:cxn ang="0">
                    <a:pos x="1280" y="1134"/>
                  </a:cxn>
                  <a:cxn ang="0">
                    <a:pos x="1326" y="1069"/>
                  </a:cxn>
                  <a:cxn ang="0">
                    <a:pos x="1381" y="942"/>
                  </a:cxn>
                  <a:cxn ang="0">
                    <a:pos x="1405" y="746"/>
                  </a:cxn>
                  <a:cxn ang="0">
                    <a:pos x="1574" y="508"/>
                  </a:cxn>
                  <a:cxn ang="0">
                    <a:pos x="1486" y="413"/>
                  </a:cxn>
                  <a:cxn ang="0">
                    <a:pos x="1301" y="328"/>
                  </a:cxn>
                  <a:cxn ang="0">
                    <a:pos x="1175" y="320"/>
                  </a:cxn>
                  <a:cxn ang="0">
                    <a:pos x="1166" y="270"/>
                  </a:cxn>
                  <a:cxn ang="0">
                    <a:pos x="1141" y="261"/>
                  </a:cxn>
                  <a:cxn ang="0">
                    <a:pos x="1017" y="272"/>
                  </a:cxn>
                  <a:cxn ang="0">
                    <a:pos x="1019" y="219"/>
                  </a:cxn>
                  <a:cxn ang="0">
                    <a:pos x="941" y="226"/>
                  </a:cxn>
                  <a:cxn ang="0">
                    <a:pos x="924" y="250"/>
                  </a:cxn>
                  <a:cxn ang="0">
                    <a:pos x="914" y="214"/>
                  </a:cxn>
                  <a:cxn ang="0">
                    <a:pos x="960" y="135"/>
                  </a:cxn>
                  <a:cxn ang="0">
                    <a:pos x="917" y="57"/>
                  </a:cxn>
                </a:cxnLst>
                <a:rect l="0" t="0" r="r" b="b"/>
                <a:pathLst>
                  <a:path w="1574" h="1649">
                    <a:moveTo>
                      <a:pt x="917" y="57"/>
                    </a:moveTo>
                    <a:lnTo>
                      <a:pt x="892" y="48"/>
                    </a:lnTo>
                    <a:lnTo>
                      <a:pt x="893" y="48"/>
                    </a:lnTo>
                    <a:lnTo>
                      <a:pt x="839" y="121"/>
                    </a:lnTo>
                    <a:lnTo>
                      <a:pt x="805" y="129"/>
                    </a:lnTo>
                    <a:lnTo>
                      <a:pt x="781" y="115"/>
                    </a:lnTo>
                    <a:lnTo>
                      <a:pt x="725" y="110"/>
                    </a:lnTo>
                    <a:lnTo>
                      <a:pt x="714" y="135"/>
                    </a:lnTo>
                    <a:lnTo>
                      <a:pt x="696" y="129"/>
                    </a:lnTo>
                    <a:lnTo>
                      <a:pt x="603" y="159"/>
                    </a:lnTo>
                    <a:lnTo>
                      <a:pt x="582" y="150"/>
                    </a:lnTo>
                    <a:lnTo>
                      <a:pt x="561" y="101"/>
                    </a:lnTo>
                    <a:lnTo>
                      <a:pt x="571" y="40"/>
                    </a:lnTo>
                    <a:lnTo>
                      <a:pt x="555" y="7"/>
                    </a:lnTo>
                    <a:lnTo>
                      <a:pt x="529" y="0"/>
                    </a:lnTo>
                    <a:lnTo>
                      <a:pt x="519" y="24"/>
                    </a:lnTo>
                    <a:lnTo>
                      <a:pt x="429" y="57"/>
                    </a:lnTo>
                    <a:lnTo>
                      <a:pt x="361" y="42"/>
                    </a:lnTo>
                    <a:lnTo>
                      <a:pt x="384" y="62"/>
                    </a:lnTo>
                    <a:lnTo>
                      <a:pt x="384" y="101"/>
                    </a:lnTo>
                    <a:lnTo>
                      <a:pt x="418" y="124"/>
                    </a:lnTo>
                    <a:lnTo>
                      <a:pt x="321" y="177"/>
                    </a:lnTo>
                    <a:lnTo>
                      <a:pt x="295" y="177"/>
                    </a:lnTo>
                    <a:lnTo>
                      <a:pt x="275" y="159"/>
                    </a:lnTo>
                    <a:lnTo>
                      <a:pt x="251" y="129"/>
                    </a:lnTo>
                    <a:lnTo>
                      <a:pt x="159" y="138"/>
                    </a:lnTo>
                    <a:lnTo>
                      <a:pt x="157" y="166"/>
                    </a:lnTo>
                    <a:lnTo>
                      <a:pt x="183" y="185"/>
                    </a:lnTo>
                    <a:lnTo>
                      <a:pt x="149" y="194"/>
                    </a:lnTo>
                    <a:lnTo>
                      <a:pt x="174" y="264"/>
                    </a:lnTo>
                    <a:lnTo>
                      <a:pt x="150" y="376"/>
                    </a:lnTo>
                    <a:lnTo>
                      <a:pt x="59" y="410"/>
                    </a:lnTo>
                    <a:lnTo>
                      <a:pt x="0" y="519"/>
                    </a:lnTo>
                    <a:lnTo>
                      <a:pt x="27" y="586"/>
                    </a:lnTo>
                    <a:lnTo>
                      <a:pt x="75" y="606"/>
                    </a:lnTo>
                    <a:lnTo>
                      <a:pt x="124" y="588"/>
                    </a:lnTo>
                    <a:lnTo>
                      <a:pt x="127" y="647"/>
                    </a:lnTo>
                    <a:lnTo>
                      <a:pt x="162" y="647"/>
                    </a:lnTo>
                    <a:lnTo>
                      <a:pt x="218" y="651"/>
                    </a:lnTo>
                    <a:lnTo>
                      <a:pt x="285" y="603"/>
                    </a:lnTo>
                    <a:lnTo>
                      <a:pt x="334" y="598"/>
                    </a:lnTo>
                    <a:lnTo>
                      <a:pt x="334" y="662"/>
                    </a:lnTo>
                    <a:lnTo>
                      <a:pt x="351" y="697"/>
                    </a:lnTo>
                    <a:lnTo>
                      <a:pt x="515" y="757"/>
                    </a:lnTo>
                    <a:lnTo>
                      <a:pt x="539" y="805"/>
                    </a:lnTo>
                    <a:lnTo>
                      <a:pt x="536" y="830"/>
                    </a:lnTo>
                    <a:lnTo>
                      <a:pt x="547" y="865"/>
                    </a:lnTo>
                    <a:lnTo>
                      <a:pt x="616" y="875"/>
                    </a:lnTo>
                    <a:lnTo>
                      <a:pt x="614" y="903"/>
                    </a:lnTo>
                    <a:lnTo>
                      <a:pt x="647" y="951"/>
                    </a:lnTo>
                    <a:lnTo>
                      <a:pt x="631" y="1032"/>
                    </a:lnTo>
                    <a:lnTo>
                      <a:pt x="637" y="1108"/>
                    </a:lnTo>
                    <a:lnTo>
                      <a:pt x="714" y="1122"/>
                    </a:lnTo>
                    <a:lnTo>
                      <a:pt x="725" y="1134"/>
                    </a:lnTo>
                    <a:lnTo>
                      <a:pt x="738" y="1193"/>
                    </a:lnTo>
                    <a:lnTo>
                      <a:pt x="781" y="1198"/>
                    </a:lnTo>
                    <a:lnTo>
                      <a:pt x="771" y="1270"/>
                    </a:lnTo>
                    <a:lnTo>
                      <a:pt x="801" y="1270"/>
                    </a:lnTo>
                    <a:lnTo>
                      <a:pt x="806" y="1332"/>
                    </a:lnTo>
                    <a:lnTo>
                      <a:pt x="766" y="1355"/>
                    </a:lnTo>
                    <a:lnTo>
                      <a:pt x="649" y="1481"/>
                    </a:lnTo>
                    <a:lnTo>
                      <a:pt x="687" y="1481"/>
                    </a:lnTo>
                    <a:lnTo>
                      <a:pt x="722" y="1514"/>
                    </a:lnTo>
                    <a:lnTo>
                      <a:pt x="731" y="1512"/>
                    </a:lnTo>
                    <a:lnTo>
                      <a:pt x="805" y="1559"/>
                    </a:lnTo>
                    <a:lnTo>
                      <a:pt x="830" y="1601"/>
                    </a:lnTo>
                    <a:lnTo>
                      <a:pt x="818" y="1649"/>
                    </a:lnTo>
                    <a:lnTo>
                      <a:pt x="860" y="1587"/>
                    </a:lnTo>
                    <a:lnTo>
                      <a:pt x="917" y="1540"/>
                    </a:lnTo>
                    <a:lnTo>
                      <a:pt x="960" y="1447"/>
                    </a:lnTo>
                    <a:lnTo>
                      <a:pt x="1008" y="1404"/>
                    </a:lnTo>
                    <a:lnTo>
                      <a:pt x="1015" y="1279"/>
                    </a:lnTo>
                    <a:lnTo>
                      <a:pt x="1049" y="1245"/>
                    </a:lnTo>
                    <a:lnTo>
                      <a:pt x="1087" y="1210"/>
                    </a:lnTo>
                    <a:lnTo>
                      <a:pt x="1183" y="1172"/>
                    </a:lnTo>
                    <a:lnTo>
                      <a:pt x="1171" y="1158"/>
                    </a:lnTo>
                    <a:lnTo>
                      <a:pt x="1280" y="1153"/>
                    </a:lnTo>
                    <a:lnTo>
                      <a:pt x="1280" y="1134"/>
                    </a:lnTo>
                    <a:lnTo>
                      <a:pt x="1321" y="1113"/>
                    </a:lnTo>
                    <a:lnTo>
                      <a:pt x="1326" y="1069"/>
                    </a:lnTo>
                    <a:lnTo>
                      <a:pt x="1377" y="1008"/>
                    </a:lnTo>
                    <a:lnTo>
                      <a:pt x="1381" y="942"/>
                    </a:lnTo>
                    <a:lnTo>
                      <a:pt x="1394" y="928"/>
                    </a:lnTo>
                    <a:lnTo>
                      <a:pt x="1405" y="746"/>
                    </a:lnTo>
                    <a:lnTo>
                      <a:pt x="1539" y="595"/>
                    </a:lnTo>
                    <a:lnTo>
                      <a:pt x="1574" y="508"/>
                    </a:lnTo>
                    <a:lnTo>
                      <a:pt x="1548" y="420"/>
                    </a:lnTo>
                    <a:lnTo>
                      <a:pt x="1486" y="413"/>
                    </a:lnTo>
                    <a:lnTo>
                      <a:pt x="1360" y="320"/>
                    </a:lnTo>
                    <a:lnTo>
                      <a:pt x="1301" y="328"/>
                    </a:lnTo>
                    <a:lnTo>
                      <a:pt x="1218" y="303"/>
                    </a:lnTo>
                    <a:lnTo>
                      <a:pt x="1175" y="320"/>
                    </a:lnTo>
                    <a:lnTo>
                      <a:pt x="1183" y="298"/>
                    </a:lnTo>
                    <a:lnTo>
                      <a:pt x="1166" y="270"/>
                    </a:lnTo>
                    <a:lnTo>
                      <a:pt x="1145" y="272"/>
                    </a:lnTo>
                    <a:lnTo>
                      <a:pt x="1141" y="261"/>
                    </a:lnTo>
                    <a:lnTo>
                      <a:pt x="1049" y="230"/>
                    </a:lnTo>
                    <a:lnTo>
                      <a:pt x="1017" y="272"/>
                    </a:lnTo>
                    <a:lnTo>
                      <a:pt x="1008" y="264"/>
                    </a:lnTo>
                    <a:lnTo>
                      <a:pt x="1019" y="219"/>
                    </a:lnTo>
                    <a:lnTo>
                      <a:pt x="998" y="214"/>
                    </a:lnTo>
                    <a:lnTo>
                      <a:pt x="941" y="226"/>
                    </a:lnTo>
                    <a:lnTo>
                      <a:pt x="935" y="272"/>
                    </a:lnTo>
                    <a:lnTo>
                      <a:pt x="924" y="250"/>
                    </a:lnTo>
                    <a:lnTo>
                      <a:pt x="900" y="261"/>
                    </a:lnTo>
                    <a:lnTo>
                      <a:pt x="914" y="214"/>
                    </a:lnTo>
                    <a:lnTo>
                      <a:pt x="959" y="167"/>
                    </a:lnTo>
                    <a:lnTo>
                      <a:pt x="960" y="135"/>
                    </a:lnTo>
                    <a:lnTo>
                      <a:pt x="939" y="135"/>
                    </a:lnTo>
                    <a:lnTo>
                      <a:pt x="917" y="57"/>
                    </a:lnTo>
                  </a:path>
                </a:pathLst>
              </a:custGeom>
              <a:solidFill>
                <a:srgbClr val="EB262C"/>
              </a:solidFill>
              <a:ln w="7938">
                <a:solidFill>
                  <a:srgbClr val="FFFFFF"/>
                </a:solidFill>
                <a:prstDash val="solid"/>
                <a:round/>
                <a:headEnd/>
                <a:tailEnd/>
              </a:ln>
            </p:spPr>
            <p:txBody>
              <a:bodyPr/>
              <a:lstStyle/>
              <a:p>
                <a:endParaRPr lang="en-US" sz="2000">
                  <a:latin typeface="Arial" panose="020B0604020202020204" pitchFamily="34" charset="0"/>
                  <a:cs typeface="Arial" panose="020B0604020202020204" pitchFamily="34" charset="0"/>
                </a:endParaRPr>
              </a:p>
            </p:txBody>
          </p:sp>
          <p:sp>
            <p:nvSpPr>
              <p:cNvPr id="160" name="French Guiana">
                <a:extLst>
                  <a:ext uri="{FF2B5EF4-FFF2-40B4-BE49-F238E27FC236}">
                    <a16:creationId xmlns:a16="http://schemas.microsoft.com/office/drawing/2014/main" id="{913613AE-3AE6-B649-A14C-0FB5BA392B45}"/>
                  </a:ext>
                </a:extLst>
              </p:cNvPr>
              <p:cNvSpPr>
                <a:spLocks/>
              </p:cNvSpPr>
              <p:nvPr>
                <p:custDataLst>
                  <p:tags r:id="rId12"/>
                </p:custDataLst>
              </p:nvPr>
            </p:nvSpPr>
            <p:spPr bwMode="auto">
              <a:xfrm>
                <a:off x="3616325" y="5389562"/>
                <a:ext cx="60325" cy="77787"/>
              </a:xfrm>
              <a:custGeom>
                <a:avLst/>
                <a:gdLst/>
                <a:ahLst/>
                <a:cxnLst>
                  <a:cxn ang="0">
                    <a:pos x="0" y="131"/>
                  </a:cxn>
                  <a:cxn ang="0">
                    <a:pos x="24" y="145"/>
                  </a:cxn>
                  <a:cxn ang="0">
                    <a:pos x="58" y="137"/>
                  </a:cxn>
                  <a:cxn ang="0">
                    <a:pos x="112" y="64"/>
                  </a:cxn>
                  <a:cxn ang="0">
                    <a:pos x="111" y="64"/>
                  </a:cxn>
                  <a:cxn ang="0">
                    <a:pos x="17" y="0"/>
                  </a:cxn>
                  <a:cxn ang="0">
                    <a:pos x="17" y="5"/>
                  </a:cxn>
                  <a:cxn ang="0">
                    <a:pos x="1" y="25"/>
                  </a:cxn>
                  <a:cxn ang="0">
                    <a:pos x="17" y="78"/>
                  </a:cxn>
                  <a:cxn ang="0">
                    <a:pos x="0" y="131"/>
                  </a:cxn>
                </a:cxnLst>
                <a:rect l="0" t="0" r="r" b="b"/>
                <a:pathLst>
                  <a:path w="112" h="145">
                    <a:moveTo>
                      <a:pt x="0" y="131"/>
                    </a:moveTo>
                    <a:lnTo>
                      <a:pt x="24" y="145"/>
                    </a:lnTo>
                    <a:lnTo>
                      <a:pt x="58" y="137"/>
                    </a:lnTo>
                    <a:lnTo>
                      <a:pt x="112" y="64"/>
                    </a:lnTo>
                    <a:lnTo>
                      <a:pt x="111" y="64"/>
                    </a:lnTo>
                    <a:lnTo>
                      <a:pt x="17" y="0"/>
                    </a:lnTo>
                    <a:lnTo>
                      <a:pt x="17" y="5"/>
                    </a:lnTo>
                    <a:lnTo>
                      <a:pt x="1" y="25"/>
                    </a:lnTo>
                    <a:lnTo>
                      <a:pt x="17" y="78"/>
                    </a:lnTo>
                    <a:lnTo>
                      <a:pt x="0" y="131"/>
                    </a:lnTo>
                  </a:path>
                </a:pathLst>
              </a:custGeom>
              <a:solidFill>
                <a:srgbClr val="D1C9C0"/>
              </a:solidFill>
              <a:ln w="7938">
                <a:solidFill>
                  <a:srgbClr val="FFFFFF"/>
                </a:solidFill>
                <a:prstDash val="solid"/>
                <a:round/>
                <a:headEnd/>
                <a:tailEnd/>
              </a:ln>
            </p:spPr>
            <p:txBody>
              <a:bodyPr/>
              <a:lstStyle/>
              <a:p>
                <a:endParaRPr lang="en-US" sz="2000">
                  <a:latin typeface="Arial" panose="020B0604020202020204" pitchFamily="34" charset="0"/>
                  <a:cs typeface="Arial" panose="020B0604020202020204" pitchFamily="34" charset="0"/>
                </a:endParaRPr>
              </a:p>
            </p:txBody>
          </p:sp>
          <p:sp>
            <p:nvSpPr>
              <p:cNvPr id="161" name="Suriname">
                <a:extLst>
                  <a:ext uri="{FF2B5EF4-FFF2-40B4-BE49-F238E27FC236}">
                    <a16:creationId xmlns:a16="http://schemas.microsoft.com/office/drawing/2014/main" id="{CE907A41-2BFC-AF40-84A8-F7223CEC1B73}"/>
                  </a:ext>
                </a:extLst>
              </p:cNvPr>
              <p:cNvSpPr>
                <a:spLocks/>
              </p:cNvSpPr>
              <p:nvPr>
                <p:custDataLst>
                  <p:tags r:id="rId13"/>
                </p:custDataLst>
              </p:nvPr>
            </p:nvSpPr>
            <p:spPr bwMode="auto">
              <a:xfrm>
                <a:off x="3536950" y="5384800"/>
                <a:ext cx="88900" cy="85725"/>
              </a:xfrm>
              <a:custGeom>
                <a:avLst/>
                <a:gdLst/>
                <a:ahLst/>
                <a:cxnLst>
                  <a:cxn ang="0">
                    <a:pos x="150" y="140"/>
                  </a:cxn>
                  <a:cxn ang="0">
                    <a:pos x="167" y="87"/>
                  </a:cxn>
                  <a:cxn ang="0">
                    <a:pos x="151" y="34"/>
                  </a:cxn>
                  <a:cxn ang="0">
                    <a:pos x="167" y="14"/>
                  </a:cxn>
                  <a:cxn ang="0">
                    <a:pos x="167" y="9"/>
                  </a:cxn>
                  <a:cxn ang="0">
                    <a:pos x="48" y="0"/>
                  </a:cxn>
                  <a:cxn ang="0">
                    <a:pos x="41" y="0"/>
                  </a:cxn>
                  <a:cxn ang="0">
                    <a:pos x="0" y="65"/>
                  </a:cxn>
                  <a:cxn ang="0">
                    <a:pos x="67" y="154"/>
                  </a:cxn>
                  <a:cxn ang="0">
                    <a:pos x="84" y="160"/>
                  </a:cxn>
                  <a:cxn ang="0">
                    <a:pos x="94" y="135"/>
                  </a:cxn>
                  <a:cxn ang="0">
                    <a:pos x="150" y="140"/>
                  </a:cxn>
                </a:cxnLst>
                <a:rect l="0" t="0" r="r" b="b"/>
                <a:pathLst>
                  <a:path w="167" h="160">
                    <a:moveTo>
                      <a:pt x="150" y="140"/>
                    </a:moveTo>
                    <a:lnTo>
                      <a:pt x="167" y="87"/>
                    </a:lnTo>
                    <a:lnTo>
                      <a:pt x="151" y="34"/>
                    </a:lnTo>
                    <a:lnTo>
                      <a:pt x="167" y="14"/>
                    </a:lnTo>
                    <a:lnTo>
                      <a:pt x="167" y="9"/>
                    </a:lnTo>
                    <a:lnTo>
                      <a:pt x="48" y="0"/>
                    </a:lnTo>
                    <a:lnTo>
                      <a:pt x="41" y="0"/>
                    </a:lnTo>
                    <a:lnTo>
                      <a:pt x="0" y="65"/>
                    </a:lnTo>
                    <a:lnTo>
                      <a:pt x="67" y="154"/>
                    </a:lnTo>
                    <a:lnTo>
                      <a:pt x="84" y="160"/>
                    </a:lnTo>
                    <a:lnTo>
                      <a:pt x="94" y="135"/>
                    </a:lnTo>
                    <a:lnTo>
                      <a:pt x="150" y="140"/>
                    </a:lnTo>
                  </a:path>
                </a:pathLst>
              </a:custGeom>
              <a:solidFill>
                <a:srgbClr val="D1C9C0"/>
              </a:solidFill>
              <a:ln w="7938">
                <a:solidFill>
                  <a:srgbClr val="FFFFFF"/>
                </a:solidFill>
                <a:prstDash val="solid"/>
                <a:round/>
                <a:headEnd/>
                <a:tailEnd/>
              </a:ln>
            </p:spPr>
            <p:txBody>
              <a:bodyPr/>
              <a:lstStyle/>
              <a:p>
                <a:endParaRPr lang="en-US" sz="2000">
                  <a:latin typeface="Arial" panose="020B0604020202020204" pitchFamily="34" charset="0"/>
                  <a:cs typeface="Arial" panose="020B0604020202020204" pitchFamily="34" charset="0"/>
                </a:endParaRPr>
              </a:p>
            </p:txBody>
          </p:sp>
          <p:sp>
            <p:nvSpPr>
              <p:cNvPr id="162" name="Guyana">
                <a:extLst>
                  <a:ext uri="{FF2B5EF4-FFF2-40B4-BE49-F238E27FC236}">
                    <a16:creationId xmlns:a16="http://schemas.microsoft.com/office/drawing/2014/main" id="{1C673C98-6B8A-AD41-8B97-31A58E236677}"/>
                  </a:ext>
                </a:extLst>
              </p:cNvPr>
              <p:cNvSpPr>
                <a:spLocks/>
              </p:cNvSpPr>
              <p:nvPr>
                <p:custDataLst>
                  <p:tags r:id="rId14"/>
                </p:custDataLst>
              </p:nvPr>
            </p:nvSpPr>
            <p:spPr bwMode="auto">
              <a:xfrm>
                <a:off x="3470275" y="5334000"/>
                <a:ext cx="101600" cy="149225"/>
              </a:xfrm>
              <a:custGeom>
                <a:avLst/>
                <a:gdLst/>
                <a:ahLst/>
                <a:cxnLst>
                  <a:cxn ang="0">
                    <a:pos x="57" y="0"/>
                  </a:cxn>
                  <a:cxn ang="0">
                    <a:pos x="102" y="28"/>
                  </a:cxn>
                  <a:cxn ang="0">
                    <a:pos x="103" y="59"/>
                  </a:cxn>
                  <a:cxn ang="0">
                    <a:pos x="124" y="59"/>
                  </a:cxn>
                  <a:cxn ang="0">
                    <a:pos x="175" y="98"/>
                  </a:cxn>
                  <a:cxn ang="0">
                    <a:pos x="168" y="98"/>
                  </a:cxn>
                  <a:cxn ang="0">
                    <a:pos x="127" y="165"/>
                  </a:cxn>
                  <a:cxn ang="0">
                    <a:pos x="192" y="252"/>
                  </a:cxn>
                  <a:cxn ang="0">
                    <a:pos x="99" y="282"/>
                  </a:cxn>
                  <a:cxn ang="0">
                    <a:pos x="78" y="273"/>
                  </a:cxn>
                  <a:cxn ang="0">
                    <a:pos x="57" y="224"/>
                  </a:cxn>
                  <a:cxn ang="0">
                    <a:pos x="65" y="165"/>
                  </a:cxn>
                  <a:cxn ang="0">
                    <a:pos x="51" y="130"/>
                  </a:cxn>
                  <a:cxn ang="0">
                    <a:pos x="23" y="123"/>
                  </a:cxn>
                  <a:cxn ang="0">
                    <a:pos x="0" y="95"/>
                  </a:cxn>
                  <a:cxn ang="0">
                    <a:pos x="7" y="65"/>
                  </a:cxn>
                  <a:cxn ang="0">
                    <a:pos x="28" y="55"/>
                  </a:cxn>
                  <a:cxn ang="0">
                    <a:pos x="23" y="23"/>
                  </a:cxn>
                  <a:cxn ang="0">
                    <a:pos x="57" y="0"/>
                  </a:cxn>
                </a:cxnLst>
                <a:rect l="0" t="0" r="r" b="b"/>
                <a:pathLst>
                  <a:path w="192" h="282">
                    <a:moveTo>
                      <a:pt x="57" y="0"/>
                    </a:moveTo>
                    <a:lnTo>
                      <a:pt x="102" y="28"/>
                    </a:lnTo>
                    <a:lnTo>
                      <a:pt x="103" y="59"/>
                    </a:lnTo>
                    <a:lnTo>
                      <a:pt x="124" y="59"/>
                    </a:lnTo>
                    <a:lnTo>
                      <a:pt x="175" y="98"/>
                    </a:lnTo>
                    <a:lnTo>
                      <a:pt x="168" y="98"/>
                    </a:lnTo>
                    <a:lnTo>
                      <a:pt x="127" y="165"/>
                    </a:lnTo>
                    <a:lnTo>
                      <a:pt x="192" y="252"/>
                    </a:lnTo>
                    <a:lnTo>
                      <a:pt x="99" y="282"/>
                    </a:lnTo>
                    <a:lnTo>
                      <a:pt x="78" y="273"/>
                    </a:lnTo>
                    <a:lnTo>
                      <a:pt x="57" y="224"/>
                    </a:lnTo>
                    <a:lnTo>
                      <a:pt x="65" y="165"/>
                    </a:lnTo>
                    <a:lnTo>
                      <a:pt x="51" y="130"/>
                    </a:lnTo>
                    <a:lnTo>
                      <a:pt x="23" y="123"/>
                    </a:lnTo>
                    <a:lnTo>
                      <a:pt x="0" y="95"/>
                    </a:lnTo>
                    <a:lnTo>
                      <a:pt x="7" y="65"/>
                    </a:lnTo>
                    <a:lnTo>
                      <a:pt x="28" y="55"/>
                    </a:lnTo>
                    <a:lnTo>
                      <a:pt x="23" y="23"/>
                    </a:lnTo>
                    <a:lnTo>
                      <a:pt x="57" y="0"/>
                    </a:lnTo>
                  </a:path>
                </a:pathLst>
              </a:custGeom>
              <a:solidFill>
                <a:srgbClr val="D1C9C0"/>
              </a:solidFill>
              <a:ln w="7938">
                <a:solidFill>
                  <a:srgbClr val="FFFFFF"/>
                </a:solidFill>
                <a:prstDash val="solid"/>
                <a:round/>
                <a:headEnd/>
                <a:tailEnd/>
              </a:ln>
            </p:spPr>
            <p:txBody>
              <a:bodyPr/>
              <a:lstStyle/>
              <a:p>
                <a:endParaRPr lang="en-US" sz="2000">
                  <a:latin typeface="Arial" panose="020B0604020202020204" pitchFamily="34" charset="0"/>
                  <a:cs typeface="Arial" panose="020B0604020202020204" pitchFamily="34" charset="0"/>
                </a:endParaRPr>
              </a:p>
            </p:txBody>
          </p:sp>
          <p:sp>
            <p:nvSpPr>
              <p:cNvPr id="163" name="Venezuela">
                <a:extLst>
                  <a:ext uri="{FF2B5EF4-FFF2-40B4-BE49-F238E27FC236}">
                    <a16:creationId xmlns:a16="http://schemas.microsoft.com/office/drawing/2014/main" id="{3B76BA35-AC1B-7E44-B426-7572FE821153}"/>
                  </a:ext>
                </a:extLst>
              </p:cNvPr>
              <p:cNvSpPr>
                <a:spLocks/>
              </p:cNvSpPr>
              <p:nvPr/>
            </p:nvSpPr>
            <p:spPr bwMode="auto">
              <a:xfrm>
                <a:off x="3213100" y="5251450"/>
                <a:ext cx="287338" cy="241300"/>
              </a:xfrm>
              <a:custGeom>
                <a:avLst/>
                <a:gdLst/>
                <a:ahLst/>
                <a:cxnLst>
                  <a:cxn ang="0">
                    <a:pos x="542" y="156"/>
                  </a:cxn>
                  <a:cxn ang="0">
                    <a:pos x="508" y="179"/>
                  </a:cxn>
                  <a:cxn ang="0">
                    <a:pos x="517" y="211"/>
                  </a:cxn>
                  <a:cxn ang="0">
                    <a:pos x="492" y="221"/>
                  </a:cxn>
                  <a:cxn ang="0">
                    <a:pos x="485" y="251"/>
                  </a:cxn>
                  <a:cxn ang="0">
                    <a:pos x="508" y="279"/>
                  </a:cxn>
                  <a:cxn ang="0">
                    <a:pos x="500" y="303"/>
                  </a:cxn>
                  <a:cxn ang="0">
                    <a:pos x="410" y="336"/>
                  </a:cxn>
                  <a:cxn ang="0">
                    <a:pos x="340" y="321"/>
                  </a:cxn>
                  <a:cxn ang="0">
                    <a:pos x="365" y="345"/>
                  </a:cxn>
                  <a:cxn ang="0">
                    <a:pos x="365" y="380"/>
                  </a:cxn>
                  <a:cxn ang="0">
                    <a:pos x="393" y="403"/>
                  </a:cxn>
                  <a:cxn ang="0">
                    <a:pos x="302" y="456"/>
                  </a:cxn>
                  <a:cxn ang="0">
                    <a:pos x="276" y="456"/>
                  </a:cxn>
                  <a:cxn ang="0">
                    <a:pos x="256" y="438"/>
                  </a:cxn>
                  <a:cxn ang="0">
                    <a:pos x="232" y="408"/>
                  </a:cxn>
                  <a:cxn ang="0">
                    <a:pos x="235" y="408"/>
                  </a:cxn>
                  <a:cxn ang="0">
                    <a:pos x="224" y="371"/>
                  </a:cxn>
                  <a:cxn ang="0">
                    <a:pos x="235" y="355"/>
                  </a:cxn>
                  <a:cxn ang="0">
                    <a:pos x="215" y="303"/>
                  </a:cxn>
                  <a:cxn ang="0">
                    <a:pos x="232" y="243"/>
                  </a:cxn>
                  <a:cxn ang="0">
                    <a:pos x="159" y="246"/>
                  </a:cxn>
                  <a:cxn ang="0">
                    <a:pos x="124" y="211"/>
                  </a:cxn>
                  <a:cxn ang="0">
                    <a:pos x="56" y="207"/>
                  </a:cxn>
                  <a:cxn ang="0">
                    <a:pos x="33" y="193"/>
                  </a:cxn>
                  <a:cxn ang="0">
                    <a:pos x="33" y="162"/>
                  </a:cxn>
                  <a:cxn ang="0">
                    <a:pos x="0" y="111"/>
                  </a:cxn>
                  <a:cxn ang="0">
                    <a:pos x="29" y="44"/>
                  </a:cxn>
                  <a:cxn ang="0">
                    <a:pos x="54" y="27"/>
                  </a:cxn>
                  <a:cxn ang="0">
                    <a:pos x="54" y="24"/>
                  </a:cxn>
                  <a:cxn ang="0">
                    <a:pos x="71" y="61"/>
                  </a:cxn>
                  <a:cxn ang="0">
                    <a:pos x="49" y="94"/>
                  </a:cxn>
                  <a:cxn ang="0">
                    <a:pos x="64" y="125"/>
                  </a:cxn>
                  <a:cxn ang="0">
                    <a:pos x="88" y="122"/>
                  </a:cxn>
                  <a:cxn ang="0">
                    <a:pos x="72" y="50"/>
                  </a:cxn>
                  <a:cxn ang="0">
                    <a:pos x="122" y="24"/>
                  </a:cxn>
                  <a:cxn ang="0">
                    <a:pos x="122" y="9"/>
                  </a:cxn>
                  <a:cxn ang="0">
                    <a:pos x="131" y="0"/>
                  </a:cxn>
                  <a:cxn ang="0">
                    <a:pos x="140" y="24"/>
                  </a:cxn>
                  <a:cxn ang="0">
                    <a:pos x="197" y="41"/>
                  </a:cxn>
                  <a:cxn ang="0">
                    <a:pos x="206" y="69"/>
                  </a:cxn>
                  <a:cxn ang="0">
                    <a:pos x="283" y="61"/>
                  </a:cxn>
                  <a:cxn ang="0">
                    <a:pos x="332" y="80"/>
                  </a:cxn>
                  <a:cxn ang="0">
                    <a:pos x="374" y="61"/>
                  </a:cxn>
                  <a:cxn ang="0">
                    <a:pos x="450" y="61"/>
                  </a:cxn>
                  <a:cxn ang="0">
                    <a:pos x="410" y="68"/>
                  </a:cxn>
                  <a:cxn ang="0">
                    <a:pos x="441" y="94"/>
                  </a:cxn>
                  <a:cxn ang="0">
                    <a:pos x="493" y="103"/>
                  </a:cxn>
                  <a:cxn ang="0">
                    <a:pos x="493" y="152"/>
                  </a:cxn>
                  <a:cxn ang="0">
                    <a:pos x="525" y="145"/>
                  </a:cxn>
                  <a:cxn ang="0">
                    <a:pos x="542" y="156"/>
                  </a:cxn>
                </a:cxnLst>
                <a:rect l="0" t="0" r="r" b="b"/>
                <a:pathLst>
                  <a:path w="542" h="456">
                    <a:moveTo>
                      <a:pt x="542" y="156"/>
                    </a:moveTo>
                    <a:lnTo>
                      <a:pt x="508" y="179"/>
                    </a:lnTo>
                    <a:lnTo>
                      <a:pt x="517" y="211"/>
                    </a:lnTo>
                    <a:lnTo>
                      <a:pt x="492" y="221"/>
                    </a:lnTo>
                    <a:lnTo>
                      <a:pt x="485" y="251"/>
                    </a:lnTo>
                    <a:lnTo>
                      <a:pt x="508" y="279"/>
                    </a:lnTo>
                    <a:lnTo>
                      <a:pt x="500" y="303"/>
                    </a:lnTo>
                    <a:lnTo>
                      <a:pt x="410" y="336"/>
                    </a:lnTo>
                    <a:lnTo>
                      <a:pt x="340" y="321"/>
                    </a:lnTo>
                    <a:lnTo>
                      <a:pt x="365" y="345"/>
                    </a:lnTo>
                    <a:lnTo>
                      <a:pt x="365" y="380"/>
                    </a:lnTo>
                    <a:lnTo>
                      <a:pt x="393" y="403"/>
                    </a:lnTo>
                    <a:lnTo>
                      <a:pt x="302" y="456"/>
                    </a:lnTo>
                    <a:lnTo>
                      <a:pt x="276" y="456"/>
                    </a:lnTo>
                    <a:lnTo>
                      <a:pt x="256" y="438"/>
                    </a:lnTo>
                    <a:lnTo>
                      <a:pt x="232" y="408"/>
                    </a:lnTo>
                    <a:lnTo>
                      <a:pt x="235" y="408"/>
                    </a:lnTo>
                    <a:lnTo>
                      <a:pt x="224" y="371"/>
                    </a:lnTo>
                    <a:lnTo>
                      <a:pt x="235" y="355"/>
                    </a:lnTo>
                    <a:lnTo>
                      <a:pt x="215" y="303"/>
                    </a:lnTo>
                    <a:lnTo>
                      <a:pt x="232" y="243"/>
                    </a:lnTo>
                    <a:lnTo>
                      <a:pt x="159" y="246"/>
                    </a:lnTo>
                    <a:lnTo>
                      <a:pt x="124" y="211"/>
                    </a:lnTo>
                    <a:lnTo>
                      <a:pt x="56" y="207"/>
                    </a:lnTo>
                    <a:lnTo>
                      <a:pt x="33" y="193"/>
                    </a:lnTo>
                    <a:lnTo>
                      <a:pt x="33" y="162"/>
                    </a:lnTo>
                    <a:lnTo>
                      <a:pt x="0" y="111"/>
                    </a:lnTo>
                    <a:lnTo>
                      <a:pt x="29" y="44"/>
                    </a:lnTo>
                    <a:lnTo>
                      <a:pt x="54" y="27"/>
                    </a:lnTo>
                    <a:lnTo>
                      <a:pt x="54" y="24"/>
                    </a:lnTo>
                    <a:lnTo>
                      <a:pt x="71" y="61"/>
                    </a:lnTo>
                    <a:lnTo>
                      <a:pt x="49" y="94"/>
                    </a:lnTo>
                    <a:lnTo>
                      <a:pt x="64" y="125"/>
                    </a:lnTo>
                    <a:lnTo>
                      <a:pt x="88" y="122"/>
                    </a:lnTo>
                    <a:lnTo>
                      <a:pt x="72" y="50"/>
                    </a:lnTo>
                    <a:lnTo>
                      <a:pt x="122" y="24"/>
                    </a:lnTo>
                    <a:lnTo>
                      <a:pt x="122" y="9"/>
                    </a:lnTo>
                    <a:lnTo>
                      <a:pt x="131" y="0"/>
                    </a:lnTo>
                    <a:lnTo>
                      <a:pt x="140" y="24"/>
                    </a:lnTo>
                    <a:lnTo>
                      <a:pt x="197" y="41"/>
                    </a:lnTo>
                    <a:lnTo>
                      <a:pt x="206" y="69"/>
                    </a:lnTo>
                    <a:lnTo>
                      <a:pt x="283" y="61"/>
                    </a:lnTo>
                    <a:lnTo>
                      <a:pt x="332" y="80"/>
                    </a:lnTo>
                    <a:lnTo>
                      <a:pt x="374" y="61"/>
                    </a:lnTo>
                    <a:lnTo>
                      <a:pt x="450" y="61"/>
                    </a:lnTo>
                    <a:lnTo>
                      <a:pt x="410" y="68"/>
                    </a:lnTo>
                    <a:lnTo>
                      <a:pt x="441" y="94"/>
                    </a:lnTo>
                    <a:lnTo>
                      <a:pt x="493" y="103"/>
                    </a:lnTo>
                    <a:lnTo>
                      <a:pt x="493" y="152"/>
                    </a:lnTo>
                    <a:lnTo>
                      <a:pt x="525" y="145"/>
                    </a:lnTo>
                    <a:lnTo>
                      <a:pt x="542" y="156"/>
                    </a:lnTo>
                  </a:path>
                </a:pathLst>
              </a:custGeom>
              <a:solidFill>
                <a:srgbClr val="EB262C"/>
              </a:solidFill>
              <a:ln w="7938">
                <a:solidFill>
                  <a:srgbClr val="FFFFFF"/>
                </a:solidFill>
                <a:prstDash val="solid"/>
                <a:round/>
                <a:headEnd/>
                <a:tailEnd/>
              </a:ln>
            </p:spPr>
            <p:txBody>
              <a:bodyPr/>
              <a:lstStyle/>
              <a:p>
                <a:endParaRPr lang="en-US" sz="2000">
                  <a:latin typeface="Arial" panose="020B0604020202020204" pitchFamily="34" charset="0"/>
                  <a:cs typeface="Arial" panose="020B0604020202020204" pitchFamily="34" charset="0"/>
                </a:endParaRPr>
              </a:p>
            </p:txBody>
          </p:sp>
          <p:sp>
            <p:nvSpPr>
              <p:cNvPr id="164" name="Chile">
                <a:extLst>
                  <a:ext uri="{FF2B5EF4-FFF2-40B4-BE49-F238E27FC236}">
                    <a16:creationId xmlns:a16="http://schemas.microsoft.com/office/drawing/2014/main" id="{4DA89A31-71F8-334F-AA60-EE5D05448CF2}"/>
                  </a:ext>
                </a:extLst>
              </p:cNvPr>
              <p:cNvSpPr>
                <a:spLocks/>
              </p:cNvSpPr>
              <p:nvPr>
                <p:custDataLst>
                  <p:tags r:id="rId15"/>
                </p:custDataLst>
              </p:nvPr>
            </p:nvSpPr>
            <p:spPr bwMode="auto">
              <a:xfrm>
                <a:off x="3190875" y="6489700"/>
                <a:ext cx="25400" cy="47625"/>
              </a:xfrm>
              <a:custGeom>
                <a:avLst/>
                <a:gdLst/>
                <a:ahLst/>
                <a:cxnLst>
                  <a:cxn ang="0">
                    <a:pos x="17" y="0"/>
                  </a:cxn>
                  <a:cxn ang="0">
                    <a:pos x="0" y="81"/>
                  </a:cxn>
                  <a:cxn ang="0">
                    <a:pos x="32" y="90"/>
                  </a:cxn>
                  <a:cxn ang="0">
                    <a:pos x="48" y="25"/>
                  </a:cxn>
                  <a:cxn ang="0">
                    <a:pos x="48" y="8"/>
                  </a:cxn>
                  <a:cxn ang="0">
                    <a:pos x="17" y="0"/>
                  </a:cxn>
                </a:cxnLst>
                <a:rect l="0" t="0" r="r" b="b"/>
                <a:pathLst>
                  <a:path w="48" h="90">
                    <a:moveTo>
                      <a:pt x="17" y="0"/>
                    </a:moveTo>
                    <a:lnTo>
                      <a:pt x="0" y="81"/>
                    </a:lnTo>
                    <a:lnTo>
                      <a:pt x="32" y="90"/>
                    </a:lnTo>
                    <a:lnTo>
                      <a:pt x="48" y="25"/>
                    </a:lnTo>
                    <a:lnTo>
                      <a:pt x="48" y="8"/>
                    </a:lnTo>
                    <a:lnTo>
                      <a:pt x="17" y="0"/>
                    </a:lnTo>
                  </a:path>
                </a:pathLst>
              </a:custGeom>
              <a:solidFill>
                <a:srgbClr val="D1C9C0"/>
              </a:solidFill>
              <a:ln w="7938">
                <a:solidFill>
                  <a:srgbClr val="FFFFFF"/>
                </a:solidFill>
                <a:prstDash val="solid"/>
                <a:round/>
                <a:headEnd/>
                <a:tailEnd/>
              </a:ln>
            </p:spPr>
            <p:txBody>
              <a:bodyPr/>
              <a:lstStyle/>
              <a:p>
                <a:endParaRPr lang="en-US" sz="2000">
                  <a:latin typeface="Arial" panose="020B0604020202020204" pitchFamily="34" charset="0"/>
                  <a:cs typeface="Arial" panose="020B0604020202020204" pitchFamily="34" charset="0"/>
                </a:endParaRPr>
              </a:p>
            </p:txBody>
          </p:sp>
          <p:sp>
            <p:nvSpPr>
              <p:cNvPr id="165" name="Falkland Islands">
                <a:extLst>
                  <a:ext uri="{FF2B5EF4-FFF2-40B4-BE49-F238E27FC236}">
                    <a16:creationId xmlns:a16="http://schemas.microsoft.com/office/drawing/2014/main" id="{ED58736D-4167-F449-A3E8-547DF7BCC9BC}"/>
                  </a:ext>
                </a:extLst>
              </p:cNvPr>
              <p:cNvSpPr>
                <a:spLocks/>
              </p:cNvSpPr>
              <p:nvPr>
                <p:custDataLst>
                  <p:tags r:id="rId16"/>
                </p:custDataLst>
              </p:nvPr>
            </p:nvSpPr>
            <p:spPr bwMode="auto">
              <a:xfrm>
                <a:off x="3470275" y="6786562"/>
                <a:ext cx="74613" cy="34925"/>
              </a:xfrm>
              <a:custGeom>
                <a:avLst/>
                <a:gdLst/>
                <a:ahLst/>
                <a:cxnLst>
                  <a:cxn ang="0">
                    <a:pos x="0" y="31"/>
                  </a:cxn>
                  <a:cxn ang="0">
                    <a:pos x="27" y="56"/>
                  </a:cxn>
                  <a:cxn ang="0">
                    <a:pos x="50" y="39"/>
                  </a:cxn>
                  <a:cxn ang="0">
                    <a:pos x="67" y="67"/>
                  </a:cxn>
                  <a:cxn ang="0">
                    <a:pos x="140" y="31"/>
                  </a:cxn>
                  <a:cxn ang="0">
                    <a:pos x="140" y="8"/>
                  </a:cxn>
                  <a:cxn ang="0">
                    <a:pos x="64" y="0"/>
                  </a:cxn>
                  <a:cxn ang="0">
                    <a:pos x="27" y="1"/>
                  </a:cxn>
                  <a:cxn ang="0">
                    <a:pos x="42" y="25"/>
                  </a:cxn>
                  <a:cxn ang="0">
                    <a:pos x="27" y="39"/>
                  </a:cxn>
                  <a:cxn ang="0">
                    <a:pos x="0" y="31"/>
                  </a:cxn>
                </a:cxnLst>
                <a:rect l="0" t="0" r="r" b="b"/>
                <a:pathLst>
                  <a:path w="140" h="67">
                    <a:moveTo>
                      <a:pt x="0" y="31"/>
                    </a:moveTo>
                    <a:lnTo>
                      <a:pt x="27" y="56"/>
                    </a:lnTo>
                    <a:lnTo>
                      <a:pt x="50" y="39"/>
                    </a:lnTo>
                    <a:lnTo>
                      <a:pt x="67" y="67"/>
                    </a:lnTo>
                    <a:lnTo>
                      <a:pt x="140" y="31"/>
                    </a:lnTo>
                    <a:lnTo>
                      <a:pt x="140" y="8"/>
                    </a:lnTo>
                    <a:lnTo>
                      <a:pt x="64" y="0"/>
                    </a:lnTo>
                    <a:lnTo>
                      <a:pt x="27" y="1"/>
                    </a:lnTo>
                    <a:lnTo>
                      <a:pt x="42" y="25"/>
                    </a:lnTo>
                    <a:lnTo>
                      <a:pt x="27" y="39"/>
                    </a:lnTo>
                    <a:lnTo>
                      <a:pt x="0" y="31"/>
                    </a:lnTo>
                  </a:path>
                </a:pathLst>
              </a:custGeom>
              <a:solidFill>
                <a:srgbClr val="D1C9C0"/>
              </a:solidFill>
              <a:ln w="7938">
                <a:solidFill>
                  <a:srgbClr val="FFFFFF"/>
                </a:solidFill>
                <a:prstDash val="solid"/>
                <a:round/>
                <a:headEnd/>
                <a:tailEnd/>
              </a:ln>
            </p:spPr>
            <p:txBody>
              <a:bodyPr/>
              <a:lstStyle/>
              <a:p>
                <a:endParaRPr lang="en-US" sz="2000">
                  <a:latin typeface="Arial" panose="020B0604020202020204" pitchFamily="34" charset="0"/>
                  <a:cs typeface="Arial" panose="020B0604020202020204" pitchFamily="34" charset="0"/>
                </a:endParaRPr>
              </a:p>
            </p:txBody>
          </p:sp>
          <p:sp>
            <p:nvSpPr>
              <p:cNvPr id="166" name="Trinadad and Tobago">
                <a:extLst>
                  <a:ext uri="{FF2B5EF4-FFF2-40B4-BE49-F238E27FC236}">
                    <a16:creationId xmlns:a16="http://schemas.microsoft.com/office/drawing/2014/main" id="{661D0B40-FAAF-B943-8524-072907F5C1BD}"/>
                  </a:ext>
                </a:extLst>
              </p:cNvPr>
              <p:cNvSpPr>
                <a:spLocks/>
              </p:cNvSpPr>
              <p:nvPr>
                <p:custDataLst>
                  <p:tags r:id="rId17"/>
                </p:custDataLst>
              </p:nvPr>
            </p:nvSpPr>
            <p:spPr bwMode="auto">
              <a:xfrm>
                <a:off x="3457575" y="5281612"/>
                <a:ext cx="25400" cy="23812"/>
              </a:xfrm>
              <a:custGeom>
                <a:avLst/>
                <a:gdLst/>
                <a:ahLst/>
                <a:cxnLst>
                  <a:cxn ang="0">
                    <a:pos x="0" y="45"/>
                  </a:cxn>
                  <a:cxn ang="0">
                    <a:pos x="31" y="45"/>
                  </a:cxn>
                  <a:cxn ang="0">
                    <a:pos x="47" y="0"/>
                  </a:cxn>
                  <a:cxn ang="0">
                    <a:pos x="5" y="3"/>
                  </a:cxn>
                  <a:cxn ang="0">
                    <a:pos x="17" y="42"/>
                  </a:cxn>
                  <a:cxn ang="0">
                    <a:pos x="0" y="45"/>
                  </a:cxn>
                  <a:cxn ang="0">
                    <a:pos x="0" y="45"/>
                  </a:cxn>
                  <a:cxn ang="0">
                    <a:pos x="0" y="45"/>
                  </a:cxn>
                </a:cxnLst>
                <a:rect l="0" t="0" r="r" b="b"/>
                <a:pathLst>
                  <a:path w="47" h="45">
                    <a:moveTo>
                      <a:pt x="0" y="45"/>
                    </a:moveTo>
                    <a:lnTo>
                      <a:pt x="31" y="45"/>
                    </a:lnTo>
                    <a:lnTo>
                      <a:pt x="47" y="0"/>
                    </a:lnTo>
                    <a:lnTo>
                      <a:pt x="5" y="3"/>
                    </a:lnTo>
                    <a:lnTo>
                      <a:pt x="17" y="42"/>
                    </a:lnTo>
                    <a:lnTo>
                      <a:pt x="0" y="45"/>
                    </a:lnTo>
                    <a:lnTo>
                      <a:pt x="0" y="45"/>
                    </a:lnTo>
                    <a:lnTo>
                      <a:pt x="0" y="45"/>
                    </a:lnTo>
                    <a:close/>
                  </a:path>
                </a:pathLst>
              </a:custGeom>
              <a:solidFill>
                <a:srgbClr val="D1C9C0"/>
              </a:solidFill>
              <a:ln w="9525">
                <a:solidFill>
                  <a:srgbClr val="FFFFFF"/>
                </a:solidFill>
                <a:round/>
                <a:headEnd/>
                <a:tailEnd/>
              </a:ln>
            </p:spPr>
            <p:txBody>
              <a:bodyPr/>
              <a:lstStyle/>
              <a:p>
                <a:endParaRPr lang="en-US" sz="2000">
                  <a:latin typeface="Arial" panose="020B0604020202020204" pitchFamily="34" charset="0"/>
                  <a:cs typeface="Arial" panose="020B0604020202020204" pitchFamily="34" charset="0"/>
                </a:endParaRPr>
              </a:p>
            </p:txBody>
          </p:sp>
          <p:sp>
            <p:nvSpPr>
              <p:cNvPr id="167" name="Trinidad and Tobago">
                <a:extLst>
                  <a:ext uri="{FF2B5EF4-FFF2-40B4-BE49-F238E27FC236}">
                    <a16:creationId xmlns:a16="http://schemas.microsoft.com/office/drawing/2014/main" id="{1AAE82D4-7506-184F-8A50-F5A2CC138FA8}"/>
                  </a:ext>
                </a:extLst>
              </p:cNvPr>
              <p:cNvSpPr>
                <a:spLocks/>
              </p:cNvSpPr>
              <p:nvPr>
                <p:custDataLst>
                  <p:tags r:id="rId18"/>
                </p:custDataLst>
              </p:nvPr>
            </p:nvSpPr>
            <p:spPr bwMode="auto">
              <a:xfrm>
                <a:off x="3457575" y="5281612"/>
                <a:ext cx="25400" cy="23812"/>
              </a:xfrm>
              <a:custGeom>
                <a:avLst/>
                <a:gdLst/>
                <a:ahLst/>
                <a:cxnLst>
                  <a:cxn ang="0">
                    <a:pos x="0" y="45"/>
                  </a:cxn>
                  <a:cxn ang="0">
                    <a:pos x="31" y="45"/>
                  </a:cxn>
                  <a:cxn ang="0">
                    <a:pos x="47" y="0"/>
                  </a:cxn>
                  <a:cxn ang="0">
                    <a:pos x="5" y="3"/>
                  </a:cxn>
                  <a:cxn ang="0">
                    <a:pos x="17" y="42"/>
                  </a:cxn>
                  <a:cxn ang="0">
                    <a:pos x="0" y="45"/>
                  </a:cxn>
                </a:cxnLst>
                <a:rect l="0" t="0" r="r" b="b"/>
                <a:pathLst>
                  <a:path w="47" h="45">
                    <a:moveTo>
                      <a:pt x="0" y="45"/>
                    </a:moveTo>
                    <a:lnTo>
                      <a:pt x="31" y="45"/>
                    </a:lnTo>
                    <a:lnTo>
                      <a:pt x="47" y="0"/>
                    </a:lnTo>
                    <a:lnTo>
                      <a:pt x="5" y="3"/>
                    </a:lnTo>
                    <a:lnTo>
                      <a:pt x="17" y="42"/>
                    </a:lnTo>
                    <a:lnTo>
                      <a:pt x="0" y="45"/>
                    </a:lnTo>
                  </a:path>
                </a:pathLst>
              </a:custGeom>
              <a:solidFill>
                <a:srgbClr val="D1C9C0"/>
              </a:solidFill>
              <a:ln w="7938">
                <a:solidFill>
                  <a:srgbClr val="FFFFFF"/>
                </a:solidFill>
                <a:prstDash val="solid"/>
                <a:round/>
                <a:headEnd/>
                <a:tailEnd/>
              </a:ln>
            </p:spPr>
            <p:txBody>
              <a:bodyPr/>
              <a:lstStyle/>
              <a:p>
                <a:endParaRPr lang="en-US" sz="2000">
                  <a:latin typeface="Arial" panose="020B0604020202020204" pitchFamily="34" charset="0"/>
                  <a:cs typeface="Arial" panose="020B0604020202020204" pitchFamily="34" charset="0"/>
                </a:endParaRPr>
              </a:p>
            </p:txBody>
          </p:sp>
        </p:grpSp>
        <p:grpSp>
          <p:nvGrpSpPr>
            <p:cNvPr id="138" name="Central America">
              <a:extLst>
                <a:ext uri="{FF2B5EF4-FFF2-40B4-BE49-F238E27FC236}">
                  <a16:creationId xmlns:a16="http://schemas.microsoft.com/office/drawing/2014/main" id="{79EA591A-E3BA-4149-901E-EF3F7F6DD7BB}"/>
                </a:ext>
              </a:extLst>
            </p:cNvPr>
            <p:cNvGrpSpPr/>
            <p:nvPr/>
          </p:nvGrpSpPr>
          <p:grpSpPr>
            <a:xfrm>
              <a:off x="1565275" y="4848225"/>
              <a:ext cx="850900" cy="581025"/>
              <a:chOff x="2276475" y="4776787"/>
              <a:chExt cx="850900" cy="581025"/>
            </a:xfrm>
          </p:grpSpPr>
          <p:sp>
            <p:nvSpPr>
              <p:cNvPr id="139" name="Mexico">
                <a:extLst>
                  <a:ext uri="{FF2B5EF4-FFF2-40B4-BE49-F238E27FC236}">
                    <a16:creationId xmlns:a16="http://schemas.microsoft.com/office/drawing/2014/main" id="{8233D80F-2B71-9B40-9B63-B736F74DCF5D}"/>
                  </a:ext>
                </a:extLst>
              </p:cNvPr>
              <p:cNvSpPr>
                <a:spLocks/>
              </p:cNvSpPr>
              <p:nvPr/>
            </p:nvSpPr>
            <p:spPr bwMode="auto">
              <a:xfrm>
                <a:off x="2276475" y="4776787"/>
                <a:ext cx="646113" cy="422275"/>
              </a:xfrm>
              <a:custGeom>
                <a:avLst/>
                <a:gdLst/>
                <a:ahLst/>
                <a:cxnLst>
                  <a:cxn ang="0">
                    <a:pos x="783" y="381"/>
                  </a:cxn>
                  <a:cxn ang="0">
                    <a:pos x="801" y="499"/>
                  </a:cxn>
                  <a:cxn ang="0">
                    <a:pos x="860" y="618"/>
                  </a:cxn>
                  <a:cxn ang="0">
                    <a:pos x="996" y="622"/>
                  </a:cxn>
                  <a:cxn ang="0">
                    <a:pos x="1038" y="618"/>
                  </a:cxn>
                  <a:cxn ang="0">
                    <a:pos x="1081" y="524"/>
                  </a:cxn>
                  <a:cxn ang="0">
                    <a:pos x="1174" y="499"/>
                  </a:cxn>
                  <a:cxn ang="0">
                    <a:pos x="1186" y="635"/>
                  </a:cxn>
                  <a:cxn ang="0">
                    <a:pos x="1161" y="635"/>
                  </a:cxn>
                  <a:cxn ang="0">
                    <a:pos x="1129" y="653"/>
                  </a:cxn>
                  <a:cxn ang="0">
                    <a:pos x="1043" y="678"/>
                  </a:cxn>
                  <a:cxn ang="0">
                    <a:pos x="1035" y="729"/>
                  </a:cxn>
                  <a:cxn ang="0">
                    <a:pos x="920" y="729"/>
                  </a:cxn>
                  <a:cxn ang="0">
                    <a:pos x="841" y="748"/>
                  </a:cxn>
                  <a:cxn ang="0">
                    <a:pos x="649" y="685"/>
                  </a:cxn>
                  <a:cxn ang="0">
                    <a:pos x="550" y="642"/>
                  </a:cxn>
                  <a:cxn ang="0">
                    <a:pos x="463" y="552"/>
                  </a:cxn>
                  <a:cxn ang="0">
                    <a:pos x="463" y="462"/>
                  </a:cxn>
                  <a:cxn ang="0">
                    <a:pos x="312" y="317"/>
                  </a:cxn>
                  <a:cxn ang="0">
                    <a:pos x="264" y="241"/>
                  </a:cxn>
                  <a:cxn ang="0">
                    <a:pos x="237" y="214"/>
                  </a:cxn>
                  <a:cxn ang="0">
                    <a:pos x="162" y="67"/>
                  </a:cxn>
                  <a:cxn ang="0">
                    <a:pos x="94" y="42"/>
                  </a:cxn>
                  <a:cxn ang="0">
                    <a:pos x="227" y="283"/>
                  </a:cxn>
                  <a:cxn ang="0">
                    <a:pos x="278" y="384"/>
                  </a:cxn>
                  <a:cxn ang="0">
                    <a:pos x="288" y="443"/>
                  </a:cxn>
                  <a:cxn ang="0">
                    <a:pos x="194" y="359"/>
                  </a:cxn>
                  <a:cxn ang="0">
                    <a:pos x="194" y="300"/>
                  </a:cxn>
                  <a:cxn ang="0">
                    <a:pos x="85" y="223"/>
                  </a:cxn>
                  <a:cxn ang="0">
                    <a:pos x="127" y="197"/>
                  </a:cxn>
                  <a:cxn ang="0">
                    <a:pos x="3" y="11"/>
                  </a:cxn>
                  <a:cxn ang="0">
                    <a:pos x="89" y="0"/>
                  </a:cxn>
                  <a:cxn ang="0">
                    <a:pos x="431" y="45"/>
                  </a:cxn>
                  <a:cxn ang="0">
                    <a:pos x="505" y="134"/>
                  </a:cxn>
                  <a:cxn ang="0">
                    <a:pos x="564" y="165"/>
                  </a:cxn>
                  <a:cxn ang="0">
                    <a:pos x="634" y="134"/>
                  </a:cxn>
                  <a:cxn ang="0">
                    <a:pos x="808" y="314"/>
                  </a:cxn>
                </a:cxnLst>
                <a:rect l="0" t="0" r="r" b="b"/>
                <a:pathLst>
                  <a:path w="1221" h="796">
                    <a:moveTo>
                      <a:pt x="808" y="308"/>
                    </a:moveTo>
                    <a:lnTo>
                      <a:pt x="783" y="381"/>
                    </a:lnTo>
                    <a:lnTo>
                      <a:pt x="775" y="462"/>
                    </a:lnTo>
                    <a:lnTo>
                      <a:pt x="801" y="499"/>
                    </a:lnTo>
                    <a:lnTo>
                      <a:pt x="801" y="532"/>
                    </a:lnTo>
                    <a:lnTo>
                      <a:pt x="860" y="618"/>
                    </a:lnTo>
                    <a:lnTo>
                      <a:pt x="927" y="643"/>
                    </a:lnTo>
                    <a:lnTo>
                      <a:pt x="996" y="622"/>
                    </a:lnTo>
                    <a:lnTo>
                      <a:pt x="1043" y="628"/>
                    </a:lnTo>
                    <a:lnTo>
                      <a:pt x="1038" y="618"/>
                    </a:lnTo>
                    <a:lnTo>
                      <a:pt x="1070" y="600"/>
                    </a:lnTo>
                    <a:lnTo>
                      <a:pt x="1081" y="524"/>
                    </a:lnTo>
                    <a:lnTo>
                      <a:pt x="1096" y="518"/>
                    </a:lnTo>
                    <a:lnTo>
                      <a:pt x="1174" y="499"/>
                    </a:lnTo>
                    <a:lnTo>
                      <a:pt x="1221" y="510"/>
                    </a:lnTo>
                    <a:lnTo>
                      <a:pt x="1186" y="635"/>
                    </a:lnTo>
                    <a:lnTo>
                      <a:pt x="1174" y="653"/>
                    </a:lnTo>
                    <a:lnTo>
                      <a:pt x="1161" y="635"/>
                    </a:lnTo>
                    <a:lnTo>
                      <a:pt x="1154" y="635"/>
                    </a:lnTo>
                    <a:lnTo>
                      <a:pt x="1129" y="653"/>
                    </a:lnTo>
                    <a:lnTo>
                      <a:pt x="1070" y="653"/>
                    </a:lnTo>
                    <a:lnTo>
                      <a:pt x="1043" y="678"/>
                    </a:lnTo>
                    <a:lnTo>
                      <a:pt x="1073" y="720"/>
                    </a:lnTo>
                    <a:lnTo>
                      <a:pt x="1035" y="729"/>
                    </a:lnTo>
                    <a:lnTo>
                      <a:pt x="1003" y="796"/>
                    </a:lnTo>
                    <a:lnTo>
                      <a:pt x="920" y="729"/>
                    </a:lnTo>
                    <a:lnTo>
                      <a:pt x="886" y="729"/>
                    </a:lnTo>
                    <a:lnTo>
                      <a:pt x="841" y="748"/>
                    </a:lnTo>
                    <a:lnTo>
                      <a:pt x="774" y="729"/>
                    </a:lnTo>
                    <a:lnTo>
                      <a:pt x="649" y="685"/>
                    </a:lnTo>
                    <a:lnTo>
                      <a:pt x="609" y="653"/>
                    </a:lnTo>
                    <a:lnTo>
                      <a:pt x="550" y="642"/>
                    </a:lnTo>
                    <a:lnTo>
                      <a:pt x="491" y="597"/>
                    </a:lnTo>
                    <a:lnTo>
                      <a:pt x="463" y="552"/>
                    </a:lnTo>
                    <a:lnTo>
                      <a:pt x="483" y="518"/>
                    </a:lnTo>
                    <a:lnTo>
                      <a:pt x="463" y="462"/>
                    </a:lnTo>
                    <a:lnTo>
                      <a:pt x="354" y="340"/>
                    </a:lnTo>
                    <a:lnTo>
                      <a:pt x="312" y="317"/>
                    </a:lnTo>
                    <a:lnTo>
                      <a:pt x="316" y="291"/>
                    </a:lnTo>
                    <a:lnTo>
                      <a:pt x="264" y="241"/>
                    </a:lnTo>
                    <a:lnTo>
                      <a:pt x="264" y="221"/>
                    </a:lnTo>
                    <a:lnTo>
                      <a:pt x="237" y="214"/>
                    </a:lnTo>
                    <a:lnTo>
                      <a:pt x="202" y="171"/>
                    </a:lnTo>
                    <a:lnTo>
                      <a:pt x="162" y="67"/>
                    </a:lnTo>
                    <a:lnTo>
                      <a:pt x="129" y="50"/>
                    </a:lnTo>
                    <a:lnTo>
                      <a:pt x="94" y="42"/>
                    </a:lnTo>
                    <a:lnTo>
                      <a:pt x="97" y="115"/>
                    </a:lnTo>
                    <a:lnTo>
                      <a:pt x="227" y="283"/>
                    </a:lnTo>
                    <a:lnTo>
                      <a:pt x="264" y="384"/>
                    </a:lnTo>
                    <a:lnTo>
                      <a:pt x="278" y="384"/>
                    </a:lnTo>
                    <a:lnTo>
                      <a:pt x="312" y="424"/>
                    </a:lnTo>
                    <a:lnTo>
                      <a:pt x="288" y="443"/>
                    </a:lnTo>
                    <a:lnTo>
                      <a:pt x="272" y="417"/>
                    </a:lnTo>
                    <a:lnTo>
                      <a:pt x="194" y="359"/>
                    </a:lnTo>
                    <a:lnTo>
                      <a:pt x="202" y="345"/>
                    </a:lnTo>
                    <a:lnTo>
                      <a:pt x="194" y="300"/>
                    </a:lnTo>
                    <a:lnTo>
                      <a:pt x="110" y="252"/>
                    </a:lnTo>
                    <a:lnTo>
                      <a:pt x="85" y="223"/>
                    </a:lnTo>
                    <a:lnTo>
                      <a:pt x="106" y="230"/>
                    </a:lnTo>
                    <a:lnTo>
                      <a:pt x="127" y="197"/>
                    </a:lnTo>
                    <a:lnTo>
                      <a:pt x="59" y="139"/>
                    </a:lnTo>
                    <a:lnTo>
                      <a:pt x="3" y="11"/>
                    </a:lnTo>
                    <a:lnTo>
                      <a:pt x="0" y="11"/>
                    </a:lnTo>
                    <a:lnTo>
                      <a:pt x="89" y="0"/>
                    </a:lnTo>
                    <a:lnTo>
                      <a:pt x="246" y="63"/>
                    </a:lnTo>
                    <a:lnTo>
                      <a:pt x="431" y="45"/>
                    </a:lnTo>
                    <a:lnTo>
                      <a:pt x="488" y="95"/>
                    </a:lnTo>
                    <a:lnTo>
                      <a:pt x="505" y="134"/>
                    </a:lnTo>
                    <a:lnTo>
                      <a:pt x="541" y="165"/>
                    </a:lnTo>
                    <a:lnTo>
                      <a:pt x="564" y="165"/>
                    </a:lnTo>
                    <a:lnTo>
                      <a:pt x="582" y="134"/>
                    </a:lnTo>
                    <a:lnTo>
                      <a:pt x="634" y="134"/>
                    </a:lnTo>
                    <a:lnTo>
                      <a:pt x="728" y="289"/>
                    </a:lnTo>
                    <a:lnTo>
                      <a:pt x="808" y="314"/>
                    </a:lnTo>
                    <a:lnTo>
                      <a:pt x="808" y="308"/>
                    </a:lnTo>
                  </a:path>
                </a:pathLst>
              </a:custGeom>
              <a:solidFill>
                <a:srgbClr val="EB262C"/>
              </a:solidFill>
              <a:ln w="7938">
                <a:solidFill>
                  <a:srgbClr val="FFFFFF"/>
                </a:solidFill>
                <a:prstDash val="solid"/>
                <a:round/>
                <a:headEnd/>
                <a:tailEnd/>
              </a:ln>
            </p:spPr>
            <p:txBody>
              <a:bodyPr/>
              <a:lstStyle/>
              <a:p>
                <a:endParaRPr lang="en-US" sz="2000">
                  <a:latin typeface="Arial" panose="020B0604020202020204" pitchFamily="34" charset="0"/>
                  <a:cs typeface="Arial" panose="020B0604020202020204" pitchFamily="34" charset="0"/>
                </a:endParaRPr>
              </a:p>
            </p:txBody>
          </p:sp>
          <p:sp>
            <p:nvSpPr>
              <p:cNvPr id="140" name="Belize">
                <a:extLst>
                  <a:ext uri="{FF2B5EF4-FFF2-40B4-BE49-F238E27FC236}">
                    <a16:creationId xmlns:a16="http://schemas.microsoft.com/office/drawing/2014/main" id="{986B6060-2D86-844A-A7C1-A8361B7C13FC}"/>
                  </a:ext>
                </a:extLst>
              </p:cNvPr>
              <p:cNvSpPr>
                <a:spLocks/>
              </p:cNvSpPr>
              <p:nvPr>
                <p:custDataLst>
                  <p:tags r:id="rId1"/>
                </p:custDataLst>
              </p:nvPr>
            </p:nvSpPr>
            <p:spPr bwMode="auto">
              <a:xfrm>
                <a:off x="2873375" y="5113337"/>
                <a:ext cx="23813" cy="53975"/>
              </a:xfrm>
              <a:custGeom>
                <a:avLst/>
                <a:gdLst/>
                <a:ahLst/>
                <a:cxnLst>
                  <a:cxn ang="0">
                    <a:pos x="7" y="102"/>
                  </a:cxn>
                  <a:cxn ang="0">
                    <a:pos x="36" y="85"/>
                  </a:cxn>
                  <a:cxn ang="0">
                    <a:pos x="45" y="0"/>
                  </a:cxn>
                  <a:cxn ang="0">
                    <a:pos x="36" y="0"/>
                  </a:cxn>
                  <a:cxn ang="0">
                    <a:pos x="0" y="18"/>
                  </a:cxn>
                  <a:cxn ang="0">
                    <a:pos x="0" y="91"/>
                  </a:cxn>
                  <a:cxn ang="0">
                    <a:pos x="11" y="102"/>
                  </a:cxn>
                  <a:cxn ang="0">
                    <a:pos x="7" y="102"/>
                  </a:cxn>
                </a:cxnLst>
                <a:rect l="0" t="0" r="r" b="b"/>
                <a:pathLst>
                  <a:path w="45" h="102">
                    <a:moveTo>
                      <a:pt x="7" y="102"/>
                    </a:moveTo>
                    <a:lnTo>
                      <a:pt x="36" y="85"/>
                    </a:lnTo>
                    <a:lnTo>
                      <a:pt x="45" y="0"/>
                    </a:lnTo>
                    <a:lnTo>
                      <a:pt x="36" y="0"/>
                    </a:lnTo>
                    <a:lnTo>
                      <a:pt x="0" y="18"/>
                    </a:lnTo>
                    <a:lnTo>
                      <a:pt x="0" y="91"/>
                    </a:lnTo>
                    <a:lnTo>
                      <a:pt x="11" y="102"/>
                    </a:lnTo>
                    <a:lnTo>
                      <a:pt x="7" y="102"/>
                    </a:lnTo>
                  </a:path>
                </a:pathLst>
              </a:custGeom>
              <a:solidFill>
                <a:srgbClr val="D1C9C0"/>
              </a:solidFill>
              <a:ln w="7938">
                <a:solidFill>
                  <a:srgbClr val="FFFFFF"/>
                </a:solidFill>
                <a:prstDash val="solid"/>
                <a:round/>
                <a:headEnd/>
                <a:tailEnd/>
              </a:ln>
            </p:spPr>
            <p:txBody>
              <a:bodyPr/>
              <a:lstStyle/>
              <a:p>
                <a:endParaRPr lang="en-US" sz="2000">
                  <a:latin typeface="Arial" panose="020B0604020202020204" pitchFamily="34" charset="0"/>
                  <a:cs typeface="Arial" panose="020B0604020202020204" pitchFamily="34" charset="0"/>
                </a:endParaRPr>
              </a:p>
            </p:txBody>
          </p:sp>
          <p:sp>
            <p:nvSpPr>
              <p:cNvPr id="141" name="Guatemala">
                <a:extLst>
                  <a:ext uri="{FF2B5EF4-FFF2-40B4-BE49-F238E27FC236}">
                    <a16:creationId xmlns:a16="http://schemas.microsoft.com/office/drawing/2014/main" id="{0430612D-01CA-9244-AFB3-193C3971CB8F}"/>
                  </a:ext>
                </a:extLst>
              </p:cNvPr>
              <p:cNvSpPr>
                <a:spLocks/>
              </p:cNvSpPr>
              <p:nvPr>
                <p:custDataLst>
                  <p:tags r:id="rId2"/>
                </p:custDataLst>
              </p:nvPr>
            </p:nvSpPr>
            <p:spPr bwMode="auto">
              <a:xfrm>
                <a:off x="2806700" y="5122862"/>
                <a:ext cx="84138" cy="93662"/>
              </a:xfrm>
              <a:custGeom>
                <a:avLst/>
                <a:gdLst/>
                <a:ahLst/>
                <a:cxnLst>
                  <a:cxn ang="0">
                    <a:pos x="133" y="84"/>
                  </a:cxn>
                  <a:cxn ang="0">
                    <a:pos x="158" y="95"/>
                  </a:cxn>
                  <a:cxn ang="0">
                    <a:pos x="158" y="92"/>
                  </a:cxn>
                  <a:cxn ang="0">
                    <a:pos x="116" y="143"/>
                  </a:cxn>
                  <a:cxn ang="0">
                    <a:pos x="91" y="177"/>
                  </a:cxn>
                  <a:cxn ang="0">
                    <a:pos x="0" y="143"/>
                  </a:cxn>
                  <a:cxn ang="0">
                    <a:pos x="32" y="76"/>
                  </a:cxn>
                  <a:cxn ang="0">
                    <a:pos x="70" y="67"/>
                  </a:cxn>
                  <a:cxn ang="0">
                    <a:pos x="40" y="25"/>
                  </a:cxn>
                  <a:cxn ang="0">
                    <a:pos x="67" y="0"/>
                  </a:cxn>
                  <a:cxn ang="0">
                    <a:pos x="126" y="0"/>
                  </a:cxn>
                  <a:cxn ang="0">
                    <a:pos x="126" y="73"/>
                  </a:cxn>
                  <a:cxn ang="0">
                    <a:pos x="134" y="84"/>
                  </a:cxn>
                  <a:cxn ang="0">
                    <a:pos x="133" y="84"/>
                  </a:cxn>
                </a:cxnLst>
                <a:rect l="0" t="0" r="r" b="b"/>
                <a:pathLst>
                  <a:path w="158" h="177">
                    <a:moveTo>
                      <a:pt x="133" y="84"/>
                    </a:moveTo>
                    <a:lnTo>
                      <a:pt x="158" y="95"/>
                    </a:lnTo>
                    <a:lnTo>
                      <a:pt x="158" y="92"/>
                    </a:lnTo>
                    <a:lnTo>
                      <a:pt x="116" y="143"/>
                    </a:lnTo>
                    <a:lnTo>
                      <a:pt x="91" y="177"/>
                    </a:lnTo>
                    <a:lnTo>
                      <a:pt x="0" y="143"/>
                    </a:lnTo>
                    <a:lnTo>
                      <a:pt x="32" y="76"/>
                    </a:lnTo>
                    <a:lnTo>
                      <a:pt x="70" y="67"/>
                    </a:lnTo>
                    <a:lnTo>
                      <a:pt x="40" y="25"/>
                    </a:lnTo>
                    <a:lnTo>
                      <a:pt x="67" y="0"/>
                    </a:lnTo>
                    <a:lnTo>
                      <a:pt x="126" y="0"/>
                    </a:lnTo>
                    <a:lnTo>
                      <a:pt x="126" y="73"/>
                    </a:lnTo>
                    <a:lnTo>
                      <a:pt x="134" y="84"/>
                    </a:lnTo>
                    <a:lnTo>
                      <a:pt x="133" y="84"/>
                    </a:lnTo>
                  </a:path>
                </a:pathLst>
              </a:custGeom>
              <a:solidFill>
                <a:srgbClr val="ED1C24"/>
              </a:solidFill>
              <a:ln w="7938">
                <a:solidFill>
                  <a:srgbClr val="FFFFFF"/>
                </a:solidFill>
                <a:prstDash val="solid"/>
                <a:round/>
                <a:headEnd/>
                <a:tailEnd/>
              </a:ln>
            </p:spPr>
            <p:txBody>
              <a:bodyPr/>
              <a:lstStyle/>
              <a:p>
                <a:endParaRPr lang="en-US" sz="2000">
                  <a:latin typeface="Arial" panose="020B0604020202020204" pitchFamily="34" charset="0"/>
                  <a:cs typeface="Arial" panose="020B0604020202020204" pitchFamily="34" charset="0"/>
                </a:endParaRPr>
              </a:p>
            </p:txBody>
          </p:sp>
          <p:sp>
            <p:nvSpPr>
              <p:cNvPr id="142" name="Honduras">
                <a:extLst>
                  <a:ext uri="{FF2B5EF4-FFF2-40B4-BE49-F238E27FC236}">
                    <a16:creationId xmlns:a16="http://schemas.microsoft.com/office/drawing/2014/main" id="{A00959FA-F16F-634B-B30E-19A2E39613E5}"/>
                  </a:ext>
                </a:extLst>
              </p:cNvPr>
              <p:cNvSpPr>
                <a:spLocks/>
              </p:cNvSpPr>
              <p:nvPr>
                <p:custDataLst>
                  <p:tags r:id="rId3"/>
                </p:custDataLst>
              </p:nvPr>
            </p:nvSpPr>
            <p:spPr bwMode="auto">
              <a:xfrm>
                <a:off x="2868613" y="5168900"/>
                <a:ext cx="133350" cy="63500"/>
              </a:xfrm>
              <a:custGeom>
                <a:avLst/>
                <a:gdLst/>
                <a:ahLst/>
                <a:cxnLst>
                  <a:cxn ang="0">
                    <a:pos x="42" y="8"/>
                  </a:cxn>
                  <a:cxn ang="0">
                    <a:pos x="46" y="14"/>
                  </a:cxn>
                  <a:cxn ang="0">
                    <a:pos x="176" y="0"/>
                  </a:cxn>
                  <a:cxn ang="0">
                    <a:pos x="252" y="38"/>
                  </a:cxn>
                  <a:cxn ang="0">
                    <a:pos x="245" y="38"/>
                  </a:cxn>
                  <a:cxn ang="0">
                    <a:pos x="178" y="48"/>
                  </a:cxn>
                  <a:cxn ang="0">
                    <a:pos x="78" y="120"/>
                  </a:cxn>
                  <a:cxn ang="0">
                    <a:pos x="84" y="120"/>
                  </a:cxn>
                  <a:cxn ang="0">
                    <a:pos x="67" y="105"/>
                  </a:cxn>
                  <a:cxn ang="0">
                    <a:pos x="62" y="90"/>
                  </a:cxn>
                  <a:cxn ang="0">
                    <a:pos x="0" y="62"/>
                  </a:cxn>
                  <a:cxn ang="0">
                    <a:pos x="42" y="8"/>
                  </a:cxn>
                </a:cxnLst>
                <a:rect l="0" t="0" r="r" b="b"/>
                <a:pathLst>
                  <a:path w="252" h="120">
                    <a:moveTo>
                      <a:pt x="42" y="8"/>
                    </a:moveTo>
                    <a:lnTo>
                      <a:pt x="46" y="14"/>
                    </a:lnTo>
                    <a:lnTo>
                      <a:pt x="176" y="0"/>
                    </a:lnTo>
                    <a:lnTo>
                      <a:pt x="252" y="38"/>
                    </a:lnTo>
                    <a:lnTo>
                      <a:pt x="245" y="38"/>
                    </a:lnTo>
                    <a:lnTo>
                      <a:pt x="178" y="48"/>
                    </a:lnTo>
                    <a:lnTo>
                      <a:pt x="78" y="120"/>
                    </a:lnTo>
                    <a:lnTo>
                      <a:pt x="84" y="120"/>
                    </a:lnTo>
                    <a:lnTo>
                      <a:pt x="67" y="105"/>
                    </a:lnTo>
                    <a:lnTo>
                      <a:pt x="62" y="90"/>
                    </a:lnTo>
                    <a:lnTo>
                      <a:pt x="0" y="62"/>
                    </a:lnTo>
                    <a:lnTo>
                      <a:pt x="42" y="8"/>
                    </a:lnTo>
                  </a:path>
                </a:pathLst>
              </a:custGeom>
              <a:solidFill>
                <a:srgbClr val="D1C9C0"/>
              </a:solidFill>
              <a:ln w="7938">
                <a:solidFill>
                  <a:srgbClr val="FFFFFF"/>
                </a:solidFill>
                <a:prstDash val="solid"/>
                <a:round/>
                <a:headEnd/>
                <a:tailEnd/>
              </a:ln>
            </p:spPr>
            <p:txBody>
              <a:bodyPr/>
              <a:lstStyle/>
              <a:p>
                <a:endParaRPr lang="en-US" sz="2000">
                  <a:latin typeface="Arial" panose="020B0604020202020204" pitchFamily="34" charset="0"/>
                  <a:cs typeface="Arial" panose="020B0604020202020204" pitchFamily="34" charset="0"/>
                </a:endParaRPr>
              </a:p>
            </p:txBody>
          </p:sp>
          <p:sp>
            <p:nvSpPr>
              <p:cNvPr id="143" name="El Salvador">
                <a:extLst>
                  <a:ext uri="{FF2B5EF4-FFF2-40B4-BE49-F238E27FC236}">
                    <a16:creationId xmlns:a16="http://schemas.microsoft.com/office/drawing/2014/main" id="{FA69D885-27B9-C34B-8686-F7176EB04137}"/>
                  </a:ext>
                </a:extLst>
              </p:cNvPr>
              <p:cNvSpPr>
                <a:spLocks/>
              </p:cNvSpPr>
              <p:nvPr>
                <p:custDataLst>
                  <p:tags r:id="rId4"/>
                </p:custDataLst>
              </p:nvPr>
            </p:nvSpPr>
            <p:spPr bwMode="auto">
              <a:xfrm>
                <a:off x="2855913" y="5199062"/>
                <a:ext cx="47625" cy="30162"/>
              </a:xfrm>
              <a:custGeom>
                <a:avLst/>
                <a:gdLst/>
                <a:ahLst/>
                <a:cxnLst>
                  <a:cxn ang="0">
                    <a:pos x="25" y="0"/>
                  </a:cxn>
                  <a:cxn ang="0">
                    <a:pos x="0" y="34"/>
                  </a:cxn>
                  <a:cxn ang="0">
                    <a:pos x="8" y="45"/>
                  </a:cxn>
                  <a:cxn ang="0">
                    <a:pos x="87" y="57"/>
                  </a:cxn>
                  <a:cxn ang="0">
                    <a:pos x="92" y="45"/>
                  </a:cxn>
                  <a:cxn ang="0">
                    <a:pos x="87" y="34"/>
                  </a:cxn>
                  <a:cxn ang="0">
                    <a:pos x="25" y="0"/>
                  </a:cxn>
                </a:cxnLst>
                <a:rect l="0" t="0" r="r" b="b"/>
                <a:pathLst>
                  <a:path w="92" h="57">
                    <a:moveTo>
                      <a:pt x="25" y="0"/>
                    </a:moveTo>
                    <a:lnTo>
                      <a:pt x="0" y="34"/>
                    </a:lnTo>
                    <a:lnTo>
                      <a:pt x="8" y="45"/>
                    </a:lnTo>
                    <a:lnTo>
                      <a:pt x="87" y="57"/>
                    </a:lnTo>
                    <a:lnTo>
                      <a:pt x="92" y="45"/>
                    </a:lnTo>
                    <a:lnTo>
                      <a:pt x="87" y="34"/>
                    </a:lnTo>
                    <a:lnTo>
                      <a:pt x="25" y="0"/>
                    </a:lnTo>
                  </a:path>
                </a:pathLst>
              </a:custGeom>
              <a:solidFill>
                <a:srgbClr val="D1C9C0"/>
              </a:solidFill>
              <a:ln w="7938">
                <a:solidFill>
                  <a:srgbClr val="FFFFFF"/>
                </a:solidFill>
                <a:prstDash val="solid"/>
                <a:round/>
                <a:headEnd/>
                <a:tailEnd/>
              </a:ln>
            </p:spPr>
            <p:txBody>
              <a:bodyPr/>
              <a:lstStyle/>
              <a:p>
                <a:endParaRPr lang="en-US" sz="2000">
                  <a:latin typeface="Arial" panose="020B0604020202020204" pitchFamily="34" charset="0"/>
                  <a:cs typeface="Arial" panose="020B0604020202020204" pitchFamily="34" charset="0"/>
                </a:endParaRPr>
              </a:p>
            </p:txBody>
          </p:sp>
          <p:sp>
            <p:nvSpPr>
              <p:cNvPr id="144" name="Nicaragua">
                <a:extLst>
                  <a:ext uri="{FF2B5EF4-FFF2-40B4-BE49-F238E27FC236}">
                    <a16:creationId xmlns:a16="http://schemas.microsoft.com/office/drawing/2014/main" id="{FE08B80E-7F04-1D4B-99C0-D923F3752845}"/>
                  </a:ext>
                </a:extLst>
              </p:cNvPr>
              <p:cNvSpPr>
                <a:spLocks/>
              </p:cNvSpPr>
              <p:nvPr>
                <p:custDataLst>
                  <p:tags r:id="rId5"/>
                </p:custDataLst>
              </p:nvPr>
            </p:nvSpPr>
            <p:spPr bwMode="auto">
              <a:xfrm>
                <a:off x="2909888" y="5189537"/>
                <a:ext cx="92075" cy="87312"/>
              </a:xfrm>
              <a:custGeom>
                <a:avLst/>
                <a:gdLst/>
                <a:ahLst/>
                <a:cxnLst>
                  <a:cxn ang="0">
                    <a:pos x="174" y="0"/>
                  </a:cxn>
                  <a:cxn ang="0">
                    <a:pos x="167" y="29"/>
                  </a:cxn>
                  <a:cxn ang="0">
                    <a:pos x="149" y="153"/>
                  </a:cxn>
                  <a:cxn ang="0">
                    <a:pos x="157" y="167"/>
                  </a:cxn>
                  <a:cxn ang="0">
                    <a:pos x="153" y="167"/>
                  </a:cxn>
                  <a:cxn ang="0">
                    <a:pos x="65" y="158"/>
                  </a:cxn>
                  <a:cxn ang="0">
                    <a:pos x="65" y="161"/>
                  </a:cxn>
                  <a:cxn ang="0">
                    <a:pos x="0" y="99"/>
                  </a:cxn>
                  <a:cxn ang="0">
                    <a:pos x="6" y="77"/>
                  </a:cxn>
                  <a:cxn ang="0">
                    <a:pos x="0" y="77"/>
                  </a:cxn>
                  <a:cxn ang="0">
                    <a:pos x="100" y="10"/>
                  </a:cxn>
                  <a:cxn ang="0">
                    <a:pos x="167" y="0"/>
                  </a:cxn>
                  <a:cxn ang="0">
                    <a:pos x="174" y="0"/>
                  </a:cxn>
                </a:cxnLst>
                <a:rect l="0" t="0" r="r" b="b"/>
                <a:pathLst>
                  <a:path w="174" h="167">
                    <a:moveTo>
                      <a:pt x="174" y="0"/>
                    </a:moveTo>
                    <a:lnTo>
                      <a:pt x="167" y="29"/>
                    </a:lnTo>
                    <a:lnTo>
                      <a:pt x="149" y="153"/>
                    </a:lnTo>
                    <a:lnTo>
                      <a:pt x="157" y="167"/>
                    </a:lnTo>
                    <a:lnTo>
                      <a:pt x="153" y="167"/>
                    </a:lnTo>
                    <a:lnTo>
                      <a:pt x="65" y="158"/>
                    </a:lnTo>
                    <a:lnTo>
                      <a:pt x="65" y="161"/>
                    </a:lnTo>
                    <a:lnTo>
                      <a:pt x="0" y="99"/>
                    </a:lnTo>
                    <a:lnTo>
                      <a:pt x="6" y="77"/>
                    </a:lnTo>
                    <a:lnTo>
                      <a:pt x="0" y="77"/>
                    </a:lnTo>
                    <a:lnTo>
                      <a:pt x="100" y="10"/>
                    </a:lnTo>
                    <a:lnTo>
                      <a:pt x="167" y="0"/>
                    </a:lnTo>
                    <a:lnTo>
                      <a:pt x="174" y="0"/>
                    </a:lnTo>
                  </a:path>
                </a:pathLst>
              </a:custGeom>
              <a:solidFill>
                <a:srgbClr val="ED1C24"/>
              </a:solidFill>
              <a:ln w="7938">
                <a:solidFill>
                  <a:srgbClr val="FFFFFF"/>
                </a:solidFill>
                <a:prstDash val="solid"/>
                <a:round/>
                <a:headEnd/>
                <a:tailEnd/>
              </a:ln>
            </p:spPr>
            <p:txBody>
              <a:bodyPr/>
              <a:lstStyle/>
              <a:p>
                <a:endParaRPr lang="en-US" sz="2000">
                  <a:latin typeface="Arial" panose="020B0604020202020204" pitchFamily="34" charset="0"/>
                  <a:cs typeface="Arial" panose="020B0604020202020204" pitchFamily="34" charset="0"/>
                </a:endParaRPr>
              </a:p>
            </p:txBody>
          </p:sp>
          <p:sp>
            <p:nvSpPr>
              <p:cNvPr id="145" name="Costa Rica">
                <a:extLst>
                  <a:ext uri="{FF2B5EF4-FFF2-40B4-BE49-F238E27FC236}">
                    <a16:creationId xmlns:a16="http://schemas.microsoft.com/office/drawing/2014/main" id="{A3AAA460-5B97-A844-9E80-EE0010545DCC}"/>
                  </a:ext>
                </a:extLst>
              </p:cNvPr>
              <p:cNvSpPr>
                <a:spLocks/>
              </p:cNvSpPr>
              <p:nvPr>
                <p:custDataLst>
                  <p:tags r:id="rId6"/>
                </p:custDataLst>
              </p:nvPr>
            </p:nvSpPr>
            <p:spPr bwMode="auto">
              <a:xfrm>
                <a:off x="2946400" y="5272087"/>
                <a:ext cx="68263" cy="61912"/>
              </a:xfrm>
              <a:custGeom>
                <a:avLst/>
                <a:gdLst/>
                <a:ahLst/>
                <a:cxnLst>
                  <a:cxn ang="0">
                    <a:pos x="110" y="112"/>
                  </a:cxn>
                  <a:cxn ang="0">
                    <a:pos x="131" y="60"/>
                  </a:cxn>
                  <a:cxn ang="0">
                    <a:pos x="106" y="44"/>
                  </a:cxn>
                  <a:cxn ang="0">
                    <a:pos x="89" y="9"/>
                  </a:cxn>
                  <a:cxn ang="0">
                    <a:pos x="85" y="9"/>
                  </a:cxn>
                  <a:cxn ang="0">
                    <a:pos x="0" y="0"/>
                  </a:cxn>
                  <a:cxn ang="0">
                    <a:pos x="0" y="3"/>
                  </a:cxn>
                  <a:cxn ang="0">
                    <a:pos x="5" y="52"/>
                  </a:cxn>
                  <a:cxn ang="0">
                    <a:pos x="23" y="60"/>
                  </a:cxn>
                  <a:cxn ang="0">
                    <a:pos x="39" y="44"/>
                  </a:cxn>
                  <a:cxn ang="0">
                    <a:pos x="85" y="87"/>
                  </a:cxn>
                  <a:cxn ang="0">
                    <a:pos x="81" y="107"/>
                  </a:cxn>
                  <a:cxn ang="0">
                    <a:pos x="110" y="115"/>
                  </a:cxn>
                  <a:cxn ang="0">
                    <a:pos x="110" y="112"/>
                  </a:cxn>
                </a:cxnLst>
                <a:rect l="0" t="0" r="r" b="b"/>
                <a:pathLst>
                  <a:path w="131" h="115">
                    <a:moveTo>
                      <a:pt x="110" y="112"/>
                    </a:moveTo>
                    <a:lnTo>
                      <a:pt x="131" y="60"/>
                    </a:lnTo>
                    <a:lnTo>
                      <a:pt x="106" y="44"/>
                    </a:lnTo>
                    <a:lnTo>
                      <a:pt x="89" y="9"/>
                    </a:lnTo>
                    <a:lnTo>
                      <a:pt x="85" y="9"/>
                    </a:lnTo>
                    <a:lnTo>
                      <a:pt x="0" y="0"/>
                    </a:lnTo>
                    <a:lnTo>
                      <a:pt x="0" y="3"/>
                    </a:lnTo>
                    <a:lnTo>
                      <a:pt x="5" y="52"/>
                    </a:lnTo>
                    <a:lnTo>
                      <a:pt x="23" y="60"/>
                    </a:lnTo>
                    <a:lnTo>
                      <a:pt x="39" y="44"/>
                    </a:lnTo>
                    <a:lnTo>
                      <a:pt x="85" y="87"/>
                    </a:lnTo>
                    <a:lnTo>
                      <a:pt x="81" y="107"/>
                    </a:lnTo>
                    <a:lnTo>
                      <a:pt x="110" y="115"/>
                    </a:lnTo>
                    <a:lnTo>
                      <a:pt x="110" y="112"/>
                    </a:lnTo>
                  </a:path>
                </a:pathLst>
              </a:custGeom>
              <a:solidFill>
                <a:srgbClr val="ED1C24"/>
              </a:solidFill>
              <a:ln w="7938">
                <a:solidFill>
                  <a:srgbClr val="FFFFFF"/>
                </a:solidFill>
                <a:prstDash val="solid"/>
                <a:round/>
                <a:headEnd/>
                <a:tailEnd/>
              </a:ln>
            </p:spPr>
            <p:txBody>
              <a:bodyPr/>
              <a:lstStyle/>
              <a:p>
                <a:endParaRPr lang="en-US" sz="2000">
                  <a:latin typeface="Arial" panose="020B0604020202020204" pitchFamily="34" charset="0"/>
                  <a:cs typeface="Arial" panose="020B0604020202020204" pitchFamily="34" charset="0"/>
                </a:endParaRPr>
              </a:p>
            </p:txBody>
          </p:sp>
          <p:sp>
            <p:nvSpPr>
              <p:cNvPr id="146" name="Panama">
                <a:extLst>
                  <a:ext uri="{FF2B5EF4-FFF2-40B4-BE49-F238E27FC236}">
                    <a16:creationId xmlns:a16="http://schemas.microsoft.com/office/drawing/2014/main" id="{4A2ADF1A-89BE-9049-AA2A-EEC3FE75A9B8}"/>
                  </a:ext>
                </a:extLst>
              </p:cNvPr>
              <p:cNvSpPr>
                <a:spLocks/>
              </p:cNvSpPr>
              <p:nvPr>
                <p:custDataLst>
                  <p:tags r:id="rId7"/>
                </p:custDataLst>
              </p:nvPr>
            </p:nvSpPr>
            <p:spPr bwMode="auto">
              <a:xfrm>
                <a:off x="3003550" y="5303837"/>
                <a:ext cx="71438" cy="53975"/>
              </a:xfrm>
              <a:custGeom>
                <a:avLst/>
                <a:gdLst/>
                <a:ahLst/>
                <a:cxnLst>
                  <a:cxn ang="0">
                    <a:pos x="0" y="55"/>
                  </a:cxn>
                  <a:cxn ang="0">
                    <a:pos x="80" y="78"/>
                  </a:cxn>
                  <a:cxn ang="0">
                    <a:pos x="89" y="100"/>
                  </a:cxn>
                  <a:cxn ang="0">
                    <a:pos x="122" y="89"/>
                  </a:cxn>
                  <a:cxn ang="0">
                    <a:pos x="100" y="61"/>
                  </a:cxn>
                  <a:cxn ang="0">
                    <a:pos x="135" y="35"/>
                  </a:cxn>
                  <a:cxn ang="0">
                    <a:pos x="122" y="16"/>
                  </a:cxn>
                  <a:cxn ang="0">
                    <a:pos x="122" y="19"/>
                  </a:cxn>
                  <a:cxn ang="0">
                    <a:pos x="65" y="35"/>
                  </a:cxn>
                  <a:cxn ang="0">
                    <a:pos x="38" y="24"/>
                  </a:cxn>
                  <a:cxn ang="0">
                    <a:pos x="21" y="0"/>
                  </a:cxn>
                  <a:cxn ang="0">
                    <a:pos x="0" y="52"/>
                  </a:cxn>
                  <a:cxn ang="0">
                    <a:pos x="0" y="55"/>
                  </a:cxn>
                </a:cxnLst>
                <a:rect l="0" t="0" r="r" b="b"/>
                <a:pathLst>
                  <a:path w="135" h="100">
                    <a:moveTo>
                      <a:pt x="0" y="55"/>
                    </a:moveTo>
                    <a:lnTo>
                      <a:pt x="80" y="78"/>
                    </a:lnTo>
                    <a:lnTo>
                      <a:pt x="89" y="100"/>
                    </a:lnTo>
                    <a:lnTo>
                      <a:pt x="122" y="89"/>
                    </a:lnTo>
                    <a:lnTo>
                      <a:pt x="100" y="61"/>
                    </a:lnTo>
                    <a:lnTo>
                      <a:pt x="135" y="35"/>
                    </a:lnTo>
                    <a:lnTo>
                      <a:pt x="122" y="16"/>
                    </a:lnTo>
                    <a:lnTo>
                      <a:pt x="122" y="19"/>
                    </a:lnTo>
                    <a:lnTo>
                      <a:pt x="65" y="35"/>
                    </a:lnTo>
                    <a:lnTo>
                      <a:pt x="38" y="24"/>
                    </a:lnTo>
                    <a:lnTo>
                      <a:pt x="21" y="0"/>
                    </a:lnTo>
                    <a:lnTo>
                      <a:pt x="0" y="52"/>
                    </a:lnTo>
                    <a:lnTo>
                      <a:pt x="0" y="55"/>
                    </a:lnTo>
                  </a:path>
                </a:pathLst>
              </a:custGeom>
              <a:solidFill>
                <a:srgbClr val="ED1C24"/>
              </a:solidFill>
              <a:ln w="7938">
                <a:solidFill>
                  <a:srgbClr val="FFFFFF"/>
                </a:solidFill>
                <a:prstDash val="solid"/>
                <a:round/>
                <a:headEnd/>
                <a:tailEnd/>
              </a:ln>
            </p:spPr>
            <p:txBody>
              <a:bodyPr/>
              <a:lstStyle/>
              <a:p>
                <a:endParaRPr lang="en-US" sz="2000">
                  <a:latin typeface="Arial" panose="020B0604020202020204" pitchFamily="34" charset="0"/>
                  <a:cs typeface="Arial" panose="020B0604020202020204" pitchFamily="34" charset="0"/>
                </a:endParaRPr>
              </a:p>
            </p:txBody>
          </p:sp>
          <p:sp>
            <p:nvSpPr>
              <p:cNvPr id="147" name="Panama">
                <a:extLst>
                  <a:ext uri="{FF2B5EF4-FFF2-40B4-BE49-F238E27FC236}">
                    <a16:creationId xmlns:a16="http://schemas.microsoft.com/office/drawing/2014/main" id="{32E9C826-FDF0-B249-933F-7C46921FE3F2}"/>
                  </a:ext>
                </a:extLst>
              </p:cNvPr>
              <p:cNvSpPr>
                <a:spLocks/>
              </p:cNvSpPr>
              <p:nvPr>
                <p:custDataLst>
                  <p:tags r:id="rId8"/>
                </p:custDataLst>
              </p:nvPr>
            </p:nvSpPr>
            <p:spPr bwMode="auto">
              <a:xfrm>
                <a:off x="3073400" y="5305425"/>
                <a:ext cx="53975" cy="52387"/>
              </a:xfrm>
              <a:custGeom>
                <a:avLst/>
                <a:gdLst/>
                <a:ahLst/>
                <a:cxnLst>
                  <a:cxn ang="0">
                    <a:pos x="101" y="36"/>
                  </a:cxn>
                  <a:cxn ang="0">
                    <a:pos x="103" y="64"/>
                  </a:cxn>
                  <a:cxn ang="0">
                    <a:pos x="77" y="92"/>
                  </a:cxn>
                  <a:cxn ang="0">
                    <a:pos x="77" y="98"/>
                  </a:cxn>
                  <a:cxn ang="0">
                    <a:pos x="59" y="64"/>
                  </a:cxn>
                  <a:cxn ang="0">
                    <a:pos x="67" y="50"/>
                  </a:cxn>
                  <a:cxn ang="0">
                    <a:pos x="12" y="22"/>
                  </a:cxn>
                  <a:cxn ang="0">
                    <a:pos x="0" y="8"/>
                  </a:cxn>
                  <a:cxn ang="0">
                    <a:pos x="33" y="0"/>
                  </a:cxn>
                  <a:cxn ang="0">
                    <a:pos x="63" y="8"/>
                  </a:cxn>
                  <a:cxn ang="0">
                    <a:pos x="101" y="36"/>
                  </a:cxn>
                </a:cxnLst>
                <a:rect l="0" t="0" r="r" b="b"/>
                <a:pathLst>
                  <a:path w="103" h="98">
                    <a:moveTo>
                      <a:pt x="101" y="36"/>
                    </a:moveTo>
                    <a:lnTo>
                      <a:pt x="103" y="64"/>
                    </a:lnTo>
                    <a:lnTo>
                      <a:pt x="77" y="92"/>
                    </a:lnTo>
                    <a:lnTo>
                      <a:pt x="77" y="98"/>
                    </a:lnTo>
                    <a:lnTo>
                      <a:pt x="59" y="64"/>
                    </a:lnTo>
                    <a:lnTo>
                      <a:pt x="67" y="50"/>
                    </a:lnTo>
                    <a:lnTo>
                      <a:pt x="12" y="22"/>
                    </a:lnTo>
                    <a:lnTo>
                      <a:pt x="0" y="8"/>
                    </a:lnTo>
                    <a:lnTo>
                      <a:pt x="33" y="0"/>
                    </a:lnTo>
                    <a:lnTo>
                      <a:pt x="63" y="8"/>
                    </a:lnTo>
                    <a:lnTo>
                      <a:pt x="101" y="36"/>
                    </a:lnTo>
                  </a:path>
                </a:pathLst>
              </a:custGeom>
              <a:solidFill>
                <a:srgbClr val="ED1C24"/>
              </a:solidFill>
              <a:ln w="7938">
                <a:solidFill>
                  <a:srgbClr val="FFFFFF"/>
                </a:solidFill>
                <a:prstDash val="solid"/>
                <a:round/>
                <a:headEnd/>
                <a:tailEnd/>
              </a:ln>
            </p:spPr>
            <p:txBody>
              <a:bodyPr/>
              <a:lstStyle/>
              <a:p>
                <a:endParaRPr lang="en-US" sz="2000">
                  <a:latin typeface="Arial" panose="020B0604020202020204" pitchFamily="34" charset="0"/>
                  <a:cs typeface="Arial" panose="020B0604020202020204" pitchFamily="34" charset="0"/>
                </a:endParaRPr>
              </a:p>
            </p:txBody>
          </p:sp>
          <p:sp>
            <p:nvSpPr>
              <p:cNvPr id="148" name="Panama Canal">
                <a:extLst>
                  <a:ext uri="{FF2B5EF4-FFF2-40B4-BE49-F238E27FC236}">
                    <a16:creationId xmlns:a16="http://schemas.microsoft.com/office/drawing/2014/main" id="{4FA1F5EC-6F0F-F840-8FAD-332EB35FEFC2}"/>
                  </a:ext>
                </a:extLst>
              </p:cNvPr>
              <p:cNvSpPr>
                <a:spLocks/>
              </p:cNvSpPr>
              <p:nvPr>
                <p:custDataLst>
                  <p:tags r:id="rId9"/>
                </p:custDataLst>
              </p:nvPr>
            </p:nvSpPr>
            <p:spPr bwMode="auto">
              <a:xfrm>
                <a:off x="3068638" y="5310187"/>
                <a:ext cx="23813" cy="25400"/>
              </a:xfrm>
              <a:custGeom>
                <a:avLst/>
                <a:gdLst/>
                <a:ahLst/>
                <a:cxnLst>
                  <a:cxn ang="0">
                    <a:pos x="45" y="25"/>
                  </a:cxn>
                  <a:cxn ang="0">
                    <a:pos x="17" y="0"/>
                  </a:cxn>
                  <a:cxn ang="0">
                    <a:pos x="0" y="14"/>
                  </a:cxn>
                  <a:cxn ang="0">
                    <a:pos x="0" y="0"/>
                  </a:cxn>
                  <a:cxn ang="0">
                    <a:pos x="30" y="49"/>
                  </a:cxn>
                  <a:cxn ang="0">
                    <a:pos x="45" y="25"/>
                  </a:cxn>
                </a:cxnLst>
                <a:rect l="0" t="0" r="r" b="b"/>
                <a:pathLst>
                  <a:path w="45" h="49">
                    <a:moveTo>
                      <a:pt x="45" y="25"/>
                    </a:moveTo>
                    <a:lnTo>
                      <a:pt x="17" y="0"/>
                    </a:lnTo>
                    <a:lnTo>
                      <a:pt x="0" y="14"/>
                    </a:lnTo>
                    <a:lnTo>
                      <a:pt x="0" y="0"/>
                    </a:lnTo>
                    <a:lnTo>
                      <a:pt x="30" y="49"/>
                    </a:lnTo>
                    <a:lnTo>
                      <a:pt x="45" y="25"/>
                    </a:lnTo>
                  </a:path>
                </a:pathLst>
              </a:custGeom>
              <a:solidFill>
                <a:srgbClr val="ED1C24"/>
              </a:solidFill>
              <a:ln w="7938">
                <a:solidFill>
                  <a:srgbClr val="FFFFFF"/>
                </a:solidFill>
                <a:prstDash val="solid"/>
                <a:round/>
                <a:headEnd/>
                <a:tailEnd/>
              </a:ln>
            </p:spPr>
            <p:txBody>
              <a:bodyPr/>
              <a:lstStyle/>
              <a:p>
                <a:endParaRPr lang="en-US" sz="2000">
                  <a:latin typeface="Arial" panose="020B0604020202020204" pitchFamily="34" charset="0"/>
                  <a:cs typeface="Arial" panose="020B0604020202020204" pitchFamily="34" charset="0"/>
                </a:endParaRPr>
              </a:p>
            </p:txBody>
          </p:sp>
        </p:grpSp>
      </p:grpSp>
      <p:grpSp>
        <p:nvGrpSpPr>
          <p:cNvPr id="913" name="Grupo 912">
            <a:extLst>
              <a:ext uri="{FF2B5EF4-FFF2-40B4-BE49-F238E27FC236}">
                <a16:creationId xmlns:a16="http://schemas.microsoft.com/office/drawing/2014/main" id="{F7719C64-45C4-4440-B1DA-BBEAC4F61B79}"/>
              </a:ext>
            </a:extLst>
          </p:cNvPr>
          <p:cNvGrpSpPr/>
          <p:nvPr/>
        </p:nvGrpSpPr>
        <p:grpSpPr>
          <a:xfrm>
            <a:off x="4351603" y="1315697"/>
            <a:ext cx="3463815" cy="374177"/>
            <a:chOff x="4117682" y="1370241"/>
            <a:chExt cx="3463815" cy="374177"/>
          </a:xfrm>
        </p:grpSpPr>
        <p:sp>
          <p:nvSpPr>
            <p:cNvPr id="914" name="Teardrop 2">
              <a:extLst>
                <a:ext uri="{FF2B5EF4-FFF2-40B4-BE49-F238E27FC236}">
                  <a16:creationId xmlns:a16="http://schemas.microsoft.com/office/drawing/2014/main" id="{E036555D-282A-7A4C-ABAD-95A2020E0F9F}"/>
                </a:ext>
              </a:extLst>
            </p:cNvPr>
            <p:cNvSpPr/>
            <p:nvPr/>
          </p:nvSpPr>
          <p:spPr>
            <a:xfrm rot="2700000">
              <a:off x="4117682" y="1370241"/>
              <a:ext cx="374177" cy="374177"/>
            </a:xfrm>
            <a:prstGeom prst="teardrop">
              <a:avLst>
                <a:gd name="adj" fmla="val 200000"/>
              </a:avLst>
            </a:prstGeom>
            <a:solidFill>
              <a:schemeClr val="bg1"/>
            </a:solidFill>
            <a:ln w="19050">
              <a:solidFill>
                <a:srgbClr val="FF0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5" name="Oval 3">
              <a:extLst>
                <a:ext uri="{FF2B5EF4-FFF2-40B4-BE49-F238E27FC236}">
                  <a16:creationId xmlns:a16="http://schemas.microsoft.com/office/drawing/2014/main" id="{0079B440-2CC1-D442-9138-02C2573838F1}"/>
                </a:ext>
              </a:extLst>
            </p:cNvPr>
            <p:cNvSpPr/>
            <p:nvPr/>
          </p:nvSpPr>
          <p:spPr>
            <a:xfrm rot="16200000">
              <a:off x="7477606" y="1501742"/>
              <a:ext cx="103891" cy="103891"/>
            </a:xfrm>
            <a:prstGeom prst="ellipse">
              <a:avLst/>
            </a:prstGeom>
            <a:solidFill>
              <a:srgbClr val="FF0036"/>
            </a:solidFill>
            <a:ln>
              <a:solidFill>
                <a:srgbClr val="FF0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6" name="Straight Connector 5">
              <a:extLst>
                <a:ext uri="{FF2B5EF4-FFF2-40B4-BE49-F238E27FC236}">
                  <a16:creationId xmlns:a16="http://schemas.microsoft.com/office/drawing/2014/main" id="{318A375F-F455-994D-871A-2E0C96B94A39}"/>
                </a:ext>
              </a:extLst>
            </p:cNvPr>
            <p:cNvCxnSpPr>
              <a:cxnSpLocks/>
            </p:cNvCxnSpPr>
            <p:nvPr/>
          </p:nvCxnSpPr>
          <p:spPr>
            <a:xfrm flipH="1">
              <a:off x="4698925" y="1556130"/>
              <a:ext cx="2778684" cy="0"/>
            </a:xfrm>
            <a:prstGeom prst="line">
              <a:avLst/>
            </a:prstGeom>
            <a:ln w="28575">
              <a:solidFill>
                <a:srgbClr val="FF0036"/>
              </a:solidFill>
            </a:ln>
          </p:spPr>
          <p:style>
            <a:lnRef idx="1">
              <a:schemeClr val="accent1"/>
            </a:lnRef>
            <a:fillRef idx="0">
              <a:schemeClr val="accent1"/>
            </a:fillRef>
            <a:effectRef idx="0">
              <a:schemeClr val="accent1"/>
            </a:effectRef>
            <a:fontRef idx="minor">
              <a:schemeClr val="tx1"/>
            </a:fontRef>
          </p:style>
        </p:cxnSp>
      </p:grpSp>
      <p:grpSp>
        <p:nvGrpSpPr>
          <p:cNvPr id="917" name="Grupo 916">
            <a:extLst>
              <a:ext uri="{FF2B5EF4-FFF2-40B4-BE49-F238E27FC236}">
                <a16:creationId xmlns:a16="http://schemas.microsoft.com/office/drawing/2014/main" id="{B8001243-056C-3546-A1BF-9536D87BFC4C}"/>
              </a:ext>
            </a:extLst>
          </p:cNvPr>
          <p:cNvGrpSpPr/>
          <p:nvPr/>
        </p:nvGrpSpPr>
        <p:grpSpPr>
          <a:xfrm>
            <a:off x="5012310" y="1684766"/>
            <a:ext cx="3977979" cy="374177"/>
            <a:chOff x="4002812" y="2087568"/>
            <a:chExt cx="3977979" cy="374177"/>
          </a:xfrm>
          <a:solidFill>
            <a:srgbClr val="757577"/>
          </a:solidFill>
        </p:grpSpPr>
        <p:sp>
          <p:nvSpPr>
            <p:cNvPr id="918" name="Teardrop 17">
              <a:extLst>
                <a:ext uri="{FF2B5EF4-FFF2-40B4-BE49-F238E27FC236}">
                  <a16:creationId xmlns:a16="http://schemas.microsoft.com/office/drawing/2014/main" id="{86AA4FCE-F955-D94E-8FB2-15B1B386DC2B}"/>
                </a:ext>
              </a:extLst>
            </p:cNvPr>
            <p:cNvSpPr/>
            <p:nvPr/>
          </p:nvSpPr>
          <p:spPr>
            <a:xfrm rot="2700000">
              <a:off x="4002812" y="2087568"/>
              <a:ext cx="374177" cy="374177"/>
            </a:xfrm>
            <a:prstGeom prst="teardrop">
              <a:avLst>
                <a:gd name="adj" fmla="val 200000"/>
              </a:avLst>
            </a:prstGeom>
            <a:solidFill>
              <a:schemeClr val="bg1"/>
            </a:solidFill>
            <a:ln w="19050">
              <a:solidFill>
                <a:srgbClr val="757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9" name="Grupo 918">
              <a:extLst>
                <a:ext uri="{FF2B5EF4-FFF2-40B4-BE49-F238E27FC236}">
                  <a16:creationId xmlns:a16="http://schemas.microsoft.com/office/drawing/2014/main" id="{AF77A1EC-393F-4F4F-908F-F5958421472C}"/>
                </a:ext>
              </a:extLst>
            </p:cNvPr>
            <p:cNvGrpSpPr/>
            <p:nvPr/>
          </p:nvGrpSpPr>
          <p:grpSpPr>
            <a:xfrm rot="16220812">
              <a:off x="6243995" y="571191"/>
              <a:ext cx="77000" cy="3396593"/>
              <a:chOff x="6335495" y="571367"/>
              <a:chExt cx="77000" cy="3396593"/>
            </a:xfrm>
            <a:grpFill/>
          </p:grpSpPr>
          <p:sp>
            <p:nvSpPr>
              <p:cNvPr id="920" name="Oval 18">
                <a:extLst>
                  <a:ext uri="{FF2B5EF4-FFF2-40B4-BE49-F238E27FC236}">
                    <a16:creationId xmlns:a16="http://schemas.microsoft.com/office/drawing/2014/main" id="{94E8BBF1-4918-1D4D-8013-99964954B95E}"/>
                  </a:ext>
                </a:extLst>
              </p:cNvPr>
              <p:cNvSpPr/>
              <p:nvPr/>
            </p:nvSpPr>
            <p:spPr>
              <a:xfrm>
                <a:off x="6335495" y="3890960"/>
                <a:ext cx="77000" cy="77000"/>
              </a:xfrm>
              <a:prstGeom prst="ellipse">
                <a:avLst/>
              </a:prstGeom>
              <a:solidFill>
                <a:schemeClr val="bg1"/>
              </a:solidFill>
              <a:ln>
                <a:solidFill>
                  <a:srgbClr val="757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1" name="Straight Connector 19">
                <a:extLst>
                  <a:ext uri="{FF2B5EF4-FFF2-40B4-BE49-F238E27FC236}">
                    <a16:creationId xmlns:a16="http://schemas.microsoft.com/office/drawing/2014/main" id="{127D3581-69F2-B242-BB59-E5DEA505008B}"/>
                  </a:ext>
                </a:extLst>
              </p:cNvPr>
              <p:cNvCxnSpPr>
                <a:cxnSpLocks/>
              </p:cNvCxnSpPr>
              <p:nvPr/>
            </p:nvCxnSpPr>
            <p:spPr>
              <a:xfrm flipH="1" flipV="1">
                <a:off x="6361962" y="571367"/>
                <a:ext cx="1133" cy="3319385"/>
              </a:xfrm>
              <a:prstGeom prst="line">
                <a:avLst/>
              </a:prstGeom>
              <a:grpFill/>
              <a:ln w="28575">
                <a:solidFill>
                  <a:srgbClr val="757577"/>
                </a:solidFill>
              </a:ln>
            </p:spPr>
            <p:style>
              <a:lnRef idx="1">
                <a:schemeClr val="accent1"/>
              </a:lnRef>
              <a:fillRef idx="0">
                <a:schemeClr val="accent1"/>
              </a:fillRef>
              <a:effectRef idx="0">
                <a:schemeClr val="accent1"/>
              </a:effectRef>
              <a:fontRef idx="minor">
                <a:schemeClr val="tx1"/>
              </a:fontRef>
            </p:style>
          </p:cxnSp>
        </p:grpSp>
      </p:grpSp>
      <p:grpSp>
        <p:nvGrpSpPr>
          <p:cNvPr id="926" name="Grupo 925">
            <a:extLst>
              <a:ext uri="{FF2B5EF4-FFF2-40B4-BE49-F238E27FC236}">
                <a16:creationId xmlns:a16="http://schemas.microsoft.com/office/drawing/2014/main" id="{D3A038CD-5F21-C549-9F59-27003B25502A}"/>
              </a:ext>
            </a:extLst>
          </p:cNvPr>
          <p:cNvGrpSpPr/>
          <p:nvPr/>
        </p:nvGrpSpPr>
        <p:grpSpPr>
          <a:xfrm rot="16200000">
            <a:off x="6994431" y="3197421"/>
            <a:ext cx="374177" cy="3322336"/>
            <a:chOff x="12599489" y="1718239"/>
            <a:chExt cx="374177" cy="3322336"/>
          </a:xfrm>
          <a:solidFill>
            <a:schemeClr val="bg1"/>
          </a:solidFill>
        </p:grpSpPr>
        <p:sp>
          <p:nvSpPr>
            <p:cNvPr id="927" name="Teardrop 29">
              <a:extLst>
                <a:ext uri="{FF2B5EF4-FFF2-40B4-BE49-F238E27FC236}">
                  <a16:creationId xmlns:a16="http://schemas.microsoft.com/office/drawing/2014/main" id="{2BC2C337-017A-DD4D-BAA7-6AAF1E97E296}"/>
                </a:ext>
              </a:extLst>
            </p:cNvPr>
            <p:cNvSpPr/>
            <p:nvPr/>
          </p:nvSpPr>
          <p:spPr>
            <a:xfrm rot="8079188">
              <a:off x="12599489" y="1718239"/>
              <a:ext cx="374177" cy="374177"/>
            </a:xfrm>
            <a:prstGeom prst="teardrop">
              <a:avLst>
                <a:gd name="adj" fmla="val 200000"/>
              </a:avLst>
            </a:prstGeom>
            <a:grpFill/>
            <a:ln w="19050">
              <a:solidFill>
                <a:srgbClr val="FF0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8" name="Oval 30">
              <a:extLst>
                <a:ext uri="{FF2B5EF4-FFF2-40B4-BE49-F238E27FC236}">
                  <a16:creationId xmlns:a16="http://schemas.microsoft.com/office/drawing/2014/main" id="{36CD7EFA-B892-3F42-A1D7-B659C9250D96}"/>
                </a:ext>
              </a:extLst>
            </p:cNvPr>
            <p:cNvSpPr/>
            <p:nvPr/>
          </p:nvSpPr>
          <p:spPr>
            <a:xfrm>
              <a:off x="12702240" y="4871900"/>
              <a:ext cx="168675" cy="168675"/>
            </a:xfrm>
            <a:prstGeom prst="ellipse">
              <a:avLst/>
            </a:prstGeom>
            <a:solidFill>
              <a:srgbClr val="FF0036"/>
            </a:solidFill>
            <a:ln>
              <a:solidFill>
                <a:srgbClr val="FF0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9" name="Straight Connector 31">
              <a:extLst>
                <a:ext uri="{FF2B5EF4-FFF2-40B4-BE49-F238E27FC236}">
                  <a16:creationId xmlns:a16="http://schemas.microsoft.com/office/drawing/2014/main" id="{EF3ADD98-1A3B-3243-B844-09E7B55A8345}"/>
                </a:ext>
              </a:extLst>
            </p:cNvPr>
            <p:cNvCxnSpPr>
              <a:cxnSpLocks/>
            </p:cNvCxnSpPr>
            <p:nvPr/>
          </p:nvCxnSpPr>
          <p:spPr>
            <a:xfrm rot="5400000" flipH="1">
              <a:off x="11494680" y="3579436"/>
              <a:ext cx="2584927" cy="1"/>
            </a:xfrm>
            <a:prstGeom prst="line">
              <a:avLst/>
            </a:prstGeom>
            <a:grpFill/>
            <a:ln w="28575">
              <a:solidFill>
                <a:srgbClr val="FF0036"/>
              </a:solidFill>
            </a:ln>
          </p:spPr>
          <p:style>
            <a:lnRef idx="1">
              <a:schemeClr val="accent1"/>
            </a:lnRef>
            <a:fillRef idx="0">
              <a:schemeClr val="accent1"/>
            </a:fillRef>
            <a:effectRef idx="0">
              <a:schemeClr val="accent1"/>
            </a:effectRef>
            <a:fontRef idx="minor">
              <a:schemeClr val="tx1"/>
            </a:fontRef>
          </p:style>
        </p:cxnSp>
      </p:grpSp>
      <p:grpSp>
        <p:nvGrpSpPr>
          <p:cNvPr id="930" name="Group 46">
            <a:extLst>
              <a:ext uri="{FF2B5EF4-FFF2-40B4-BE49-F238E27FC236}">
                <a16:creationId xmlns:a16="http://schemas.microsoft.com/office/drawing/2014/main" id="{DFB3A7A4-D3C8-7E4D-B669-3962C3763836}"/>
              </a:ext>
            </a:extLst>
          </p:cNvPr>
          <p:cNvGrpSpPr/>
          <p:nvPr/>
        </p:nvGrpSpPr>
        <p:grpSpPr>
          <a:xfrm>
            <a:off x="5792992" y="1913148"/>
            <a:ext cx="1933497" cy="755949"/>
            <a:chOff x="332936" y="2838804"/>
            <a:chExt cx="3220502" cy="755949"/>
          </a:xfrm>
        </p:grpSpPr>
        <p:sp>
          <p:nvSpPr>
            <p:cNvPr id="931" name="TextBox 47">
              <a:extLst>
                <a:ext uri="{FF2B5EF4-FFF2-40B4-BE49-F238E27FC236}">
                  <a16:creationId xmlns:a16="http://schemas.microsoft.com/office/drawing/2014/main" id="{DA3C1EEE-1B47-AF45-88E0-674DB0FFC4F8}"/>
                </a:ext>
              </a:extLst>
            </p:cNvPr>
            <p:cNvSpPr txBox="1"/>
            <p:nvPr/>
          </p:nvSpPr>
          <p:spPr>
            <a:xfrm>
              <a:off x="332936" y="2838804"/>
              <a:ext cx="2937088" cy="307777"/>
            </a:xfrm>
            <a:prstGeom prst="rect">
              <a:avLst/>
            </a:prstGeom>
            <a:noFill/>
          </p:spPr>
          <p:txBody>
            <a:bodyPr wrap="square" lIns="0" rIns="0" rtlCol="0" anchor="b">
              <a:spAutoFit/>
            </a:bodyPr>
            <a:lstStyle/>
            <a:p>
              <a:r>
                <a:rPr lang="en-US" sz="1400" b="1" dirty="0">
                  <a:solidFill>
                    <a:srgbClr val="757577"/>
                  </a:solidFill>
                  <a:latin typeface="Arial" panose="020B0604020202020204" pitchFamily="34" charset="0"/>
                  <a:cs typeface="Arial" panose="020B0604020202020204" pitchFamily="34" charset="0"/>
                </a:rPr>
                <a:t>Lorem Ipsum</a:t>
              </a:r>
            </a:p>
          </p:txBody>
        </p:sp>
        <p:sp>
          <p:nvSpPr>
            <p:cNvPr id="932" name="TextBox 48">
              <a:extLst>
                <a:ext uri="{FF2B5EF4-FFF2-40B4-BE49-F238E27FC236}">
                  <a16:creationId xmlns:a16="http://schemas.microsoft.com/office/drawing/2014/main" id="{0934A018-0689-204D-A046-2E70AFC4B411}"/>
                </a:ext>
              </a:extLst>
            </p:cNvPr>
            <p:cNvSpPr txBox="1"/>
            <p:nvPr/>
          </p:nvSpPr>
          <p:spPr>
            <a:xfrm>
              <a:off x="340730" y="3086922"/>
              <a:ext cx="3212708" cy="507831"/>
            </a:xfrm>
            <a:prstGeom prst="rect">
              <a:avLst/>
            </a:prstGeom>
            <a:noFill/>
          </p:spPr>
          <p:txBody>
            <a:bodyPr wrap="square" lIns="0" rIns="0" rtlCol="0" anchor="t">
              <a:spAutoFit/>
            </a:bodyPr>
            <a:lstStyle/>
            <a:p>
              <a:r>
                <a:rPr lang="en-US" sz="900" dirty="0">
                  <a:solidFill>
                    <a:schemeClr val="tx1">
                      <a:lumMod val="75000"/>
                      <a:lumOff val="25000"/>
                    </a:schemeClr>
                  </a:solidFill>
                  <a:latin typeface="Arial" panose="020B0604020202020204" pitchFamily="34" charset="0"/>
                  <a:cs typeface="Arial" panose="020B0604020202020204" pitchFamily="34" charset="0"/>
                </a:rPr>
                <a:t>Lorem ipsum dolor sit </a:t>
              </a:r>
              <a:r>
                <a:rPr lang="en-US" sz="900" dirty="0" err="1">
                  <a:solidFill>
                    <a:schemeClr val="tx1">
                      <a:lumMod val="75000"/>
                      <a:lumOff val="25000"/>
                    </a:schemeClr>
                  </a:solidFill>
                  <a:latin typeface="Arial" panose="020B0604020202020204" pitchFamily="34" charset="0"/>
                  <a:cs typeface="Arial" panose="020B0604020202020204" pitchFamily="34" charset="0"/>
                </a:rPr>
                <a:t>amet</a:t>
              </a:r>
              <a:r>
                <a:rPr lang="en-US" sz="900" dirty="0">
                  <a:solidFill>
                    <a:schemeClr val="tx1">
                      <a:lumMod val="75000"/>
                      <a:lumOff val="25000"/>
                    </a:schemeClr>
                  </a:solidFill>
                  <a:latin typeface="Arial" panose="020B0604020202020204" pitchFamily="34" charset="0"/>
                  <a:cs typeface="Arial" panose="020B0604020202020204" pitchFamily="34" charset="0"/>
                </a:rPr>
                <a:t>, </a:t>
              </a:r>
              <a:r>
                <a:rPr lang="en-US" sz="900" dirty="0" err="1">
                  <a:solidFill>
                    <a:schemeClr val="tx1">
                      <a:lumMod val="75000"/>
                      <a:lumOff val="25000"/>
                    </a:schemeClr>
                  </a:solidFill>
                  <a:latin typeface="Arial" panose="020B0604020202020204" pitchFamily="34" charset="0"/>
                  <a:cs typeface="Arial" panose="020B0604020202020204" pitchFamily="34" charset="0"/>
                </a:rPr>
                <a:t>nibh</a:t>
              </a:r>
              <a:r>
                <a:rPr lang="en-US" sz="900" dirty="0">
                  <a:solidFill>
                    <a:schemeClr val="tx1">
                      <a:lumMod val="75000"/>
                      <a:lumOff val="25000"/>
                    </a:schemeClr>
                  </a:solidFill>
                  <a:latin typeface="Arial" panose="020B0604020202020204" pitchFamily="34" charset="0"/>
                  <a:cs typeface="Arial" panose="020B0604020202020204" pitchFamily="34" charset="0"/>
                </a:rPr>
                <a:t> est. </a:t>
              </a:r>
            </a:p>
            <a:p>
              <a:r>
                <a:rPr lang="en-US" sz="900" dirty="0">
                  <a:solidFill>
                    <a:schemeClr val="tx1">
                      <a:lumMod val="75000"/>
                      <a:lumOff val="25000"/>
                    </a:schemeClr>
                  </a:solidFill>
                  <a:latin typeface="Arial" panose="020B0604020202020204" pitchFamily="34" charset="0"/>
                  <a:cs typeface="Arial" panose="020B0604020202020204" pitchFamily="34" charset="0"/>
                </a:rPr>
                <a:t>A magna </a:t>
              </a:r>
              <a:r>
                <a:rPr lang="en-US" sz="900" dirty="0" err="1">
                  <a:solidFill>
                    <a:schemeClr val="tx1">
                      <a:lumMod val="75000"/>
                      <a:lumOff val="25000"/>
                    </a:schemeClr>
                  </a:solidFill>
                  <a:latin typeface="Arial" panose="020B0604020202020204" pitchFamily="34" charset="0"/>
                  <a:cs typeface="Arial" panose="020B0604020202020204" pitchFamily="34" charset="0"/>
                </a:rPr>
                <a:t>maecenas</a:t>
              </a:r>
              <a:r>
                <a:rPr lang="en-US" sz="900" dirty="0">
                  <a:solidFill>
                    <a:schemeClr val="tx1">
                      <a:lumMod val="75000"/>
                      <a:lumOff val="25000"/>
                    </a:schemeClr>
                  </a:solidFill>
                  <a:latin typeface="Arial" panose="020B0604020202020204" pitchFamily="34" charset="0"/>
                  <a:cs typeface="Arial" panose="020B0604020202020204" pitchFamily="34" charset="0"/>
                </a:rPr>
                <a:t>, </a:t>
              </a:r>
              <a:r>
                <a:rPr lang="en-US" sz="900" dirty="0" err="1">
                  <a:solidFill>
                    <a:schemeClr val="tx1">
                      <a:lumMod val="75000"/>
                      <a:lumOff val="25000"/>
                    </a:schemeClr>
                  </a:solidFill>
                  <a:latin typeface="Arial" panose="020B0604020202020204" pitchFamily="34" charset="0"/>
                  <a:cs typeface="Arial" panose="020B0604020202020204" pitchFamily="34" charset="0"/>
                </a:rPr>
                <a:t>quam</a:t>
              </a:r>
              <a:r>
                <a:rPr lang="en-US" sz="900" dirty="0">
                  <a:solidFill>
                    <a:schemeClr val="tx1">
                      <a:lumMod val="75000"/>
                      <a:lumOff val="25000"/>
                    </a:schemeClr>
                  </a:solidFill>
                  <a:latin typeface="Arial" panose="020B0604020202020204" pitchFamily="34" charset="0"/>
                  <a:cs typeface="Arial" panose="020B0604020202020204" pitchFamily="34" charset="0"/>
                </a:rPr>
                <a:t> magna </a:t>
              </a:r>
              <a:r>
                <a:rPr lang="en-US" sz="900" dirty="0" err="1">
                  <a:solidFill>
                    <a:schemeClr val="tx1">
                      <a:lumMod val="75000"/>
                      <a:lumOff val="25000"/>
                    </a:schemeClr>
                  </a:solidFill>
                  <a:latin typeface="Arial" panose="020B0604020202020204" pitchFamily="34" charset="0"/>
                  <a:cs typeface="Arial" panose="020B0604020202020204" pitchFamily="34" charset="0"/>
                </a:rPr>
                <a:t>nec</a:t>
              </a:r>
              <a:r>
                <a:rPr lang="en-US" sz="900" dirty="0">
                  <a:solidFill>
                    <a:schemeClr val="tx1">
                      <a:lumMod val="75000"/>
                      <a:lumOff val="25000"/>
                    </a:schemeClr>
                  </a:solidFill>
                  <a:latin typeface="Arial" panose="020B0604020202020204" pitchFamily="34" charset="0"/>
                  <a:cs typeface="Arial" panose="020B0604020202020204" pitchFamily="34" charset="0"/>
                </a:rPr>
                <a:t> </a:t>
              </a:r>
              <a:r>
                <a:rPr lang="en-US" sz="900" dirty="0" err="1">
                  <a:solidFill>
                    <a:schemeClr val="tx1">
                      <a:lumMod val="75000"/>
                      <a:lumOff val="25000"/>
                    </a:schemeClr>
                  </a:solidFill>
                  <a:latin typeface="Arial" panose="020B0604020202020204" pitchFamily="34" charset="0"/>
                  <a:cs typeface="Arial" panose="020B0604020202020204" pitchFamily="34" charset="0"/>
                </a:rPr>
                <a:t>quis</a:t>
              </a:r>
              <a:r>
                <a:rPr lang="en-US" sz="900" dirty="0">
                  <a:solidFill>
                    <a:schemeClr val="tx1">
                      <a:lumMod val="75000"/>
                      <a:lumOff val="25000"/>
                    </a:schemeClr>
                  </a:solidFill>
                  <a:latin typeface="Arial" panose="020B0604020202020204" pitchFamily="34" charset="0"/>
                  <a:cs typeface="Arial" panose="020B0604020202020204" pitchFamily="34" charset="0"/>
                </a:rPr>
                <a:t>.</a:t>
              </a:r>
            </a:p>
          </p:txBody>
        </p:sp>
      </p:grpSp>
      <p:grpSp>
        <p:nvGrpSpPr>
          <p:cNvPr id="933" name="Group 49">
            <a:extLst>
              <a:ext uri="{FF2B5EF4-FFF2-40B4-BE49-F238E27FC236}">
                <a16:creationId xmlns:a16="http://schemas.microsoft.com/office/drawing/2014/main" id="{207C6BFA-D8C5-AE40-9CB3-D371BDC68530}"/>
              </a:ext>
            </a:extLst>
          </p:cNvPr>
          <p:cNvGrpSpPr/>
          <p:nvPr/>
        </p:nvGrpSpPr>
        <p:grpSpPr>
          <a:xfrm>
            <a:off x="4597559" y="443370"/>
            <a:ext cx="1945556" cy="755949"/>
            <a:chOff x="332936" y="2838804"/>
            <a:chExt cx="3240588" cy="755949"/>
          </a:xfrm>
        </p:grpSpPr>
        <p:sp>
          <p:nvSpPr>
            <p:cNvPr id="934" name="TextBox 50">
              <a:extLst>
                <a:ext uri="{FF2B5EF4-FFF2-40B4-BE49-F238E27FC236}">
                  <a16:creationId xmlns:a16="http://schemas.microsoft.com/office/drawing/2014/main" id="{D09EA8D3-CAAB-4441-8EA5-1F0A929B7D2E}"/>
                </a:ext>
              </a:extLst>
            </p:cNvPr>
            <p:cNvSpPr txBox="1"/>
            <p:nvPr/>
          </p:nvSpPr>
          <p:spPr>
            <a:xfrm>
              <a:off x="332936" y="2838804"/>
              <a:ext cx="2937088" cy="307777"/>
            </a:xfrm>
            <a:prstGeom prst="rect">
              <a:avLst/>
            </a:prstGeom>
            <a:noFill/>
          </p:spPr>
          <p:txBody>
            <a:bodyPr wrap="square" lIns="0" rIns="0" rtlCol="0" anchor="b">
              <a:spAutoFit/>
            </a:bodyPr>
            <a:lstStyle/>
            <a:p>
              <a:r>
                <a:rPr lang="en-US" sz="1400" b="1" dirty="0">
                  <a:solidFill>
                    <a:srgbClr val="FF0000"/>
                  </a:solidFill>
                  <a:latin typeface="Arial" panose="020B0604020202020204" pitchFamily="34" charset="0"/>
                  <a:cs typeface="Arial" panose="020B0604020202020204" pitchFamily="34" charset="0"/>
                </a:rPr>
                <a:t>Lorem Ipsum</a:t>
              </a:r>
            </a:p>
          </p:txBody>
        </p:sp>
        <p:sp>
          <p:nvSpPr>
            <p:cNvPr id="935" name="TextBox 51">
              <a:extLst>
                <a:ext uri="{FF2B5EF4-FFF2-40B4-BE49-F238E27FC236}">
                  <a16:creationId xmlns:a16="http://schemas.microsoft.com/office/drawing/2014/main" id="{80DF09F3-BD34-6246-823C-5174237012E4}"/>
                </a:ext>
              </a:extLst>
            </p:cNvPr>
            <p:cNvSpPr txBox="1"/>
            <p:nvPr/>
          </p:nvSpPr>
          <p:spPr>
            <a:xfrm>
              <a:off x="340730" y="3086922"/>
              <a:ext cx="3232794" cy="507831"/>
            </a:xfrm>
            <a:prstGeom prst="rect">
              <a:avLst/>
            </a:prstGeom>
            <a:noFill/>
          </p:spPr>
          <p:txBody>
            <a:bodyPr wrap="square" lIns="0" rIns="0" rtlCol="0" anchor="t">
              <a:spAutoFit/>
            </a:bodyPr>
            <a:lstStyle/>
            <a:p>
              <a:r>
                <a:rPr lang="en-US" sz="900" dirty="0">
                  <a:solidFill>
                    <a:schemeClr val="tx1">
                      <a:lumMod val="75000"/>
                      <a:lumOff val="25000"/>
                    </a:schemeClr>
                  </a:solidFill>
                  <a:latin typeface="Arial" panose="020B0604020202020204" pitchFamily="34" charset="0"/>
                  <a:cs typeface="Arial" panose="020B0604020202020204" pitchFamily="34" charset="0"/>
                </a:rPr>
                <a:t>Lorem ipsum dolor sit </a:t>
              </a:r>
              <a:r>
                <a:rPr lang="en-US" sz="900" dirty="0" err="1">
                  <a:solidFill>
                    <a:schemeClr val="tx1">
                      <a:lumMod val="75000"/>
                      <a:lumOff val="25000"/>
                    </a:schemeClr>
                  </a:solidFill>
                  <a:latin typeface="Arial" panose="020B0604020202020204" pitchFamily="34" charset="0"/>
                  <a:cs typeface="Arial" panose="020B0604020202020204" pitchFamily="34" charset="0"/>
                </a:rPr>
                <a:t>amet</a:t>
              </a:r>
              <a:r>
                <a:rPr lang="en-US" sz="900" dirty="0">
                  <a:solidFill>
                    <a:schemeClr val="tx1">
                      <a:lumMod val="75000"/>
                      <a:lumOff val="25000"/>
                    </a:schemeClr>
                  </a:solidFill>
                  <a:latin typeface="Arial" panose="020B0604020202020204" pitchFamily="34" charset="0"/>
                  <a:cs typeface="Arial" panose="020B0604020202020204" pitchFamily="34" charset="0"/>
                </a:rPr>
                <a:t>, </a:t>
              </a:r>
              <a:r>
                <a:rPr lang="en-US" sz="900" dirty="0" err="1">
                  <a:solidFill>
                    <a:schemeClr val="tx1">
                      <a:lumMod val="75000"/>
                      <a:lumOff val="25000"/>
                    </a:schemeClr>
                  </a:solidFill>
                  <a:latin typeface="Arial" panose="020B0604020202020204" pitchFamily="34" charset="0"/>
                  <a:cs typeface="Arial" panose="020B0604020202020204" pitchFamily="34" charset="0"/>
                </a:rPr>
                <a:t>nibh</a:t>
              </a:r>
              <a:r>
                <a:rPr lang="en-US" sz="900" dirty="0">
                  <a:solidFill>
                    <a:schemeClr val="tx1">
                      <a:lumMod val="75000"/>
                      <a:lumOff val="25000"/>
                    </a:schemeClr>
                  </a:solidFill>
                  <a:latin typeface="Arial" panose="020B0604020202020204" pitchFamily="34" charset="0"/>
                  <a:cs typeface="Arial" panose="020B0604020202020204" pitchFamily="34" charset="0"/>
                </a:rPr>
                <a:t> est. </a:t>
              </a:r>
            </a:p>
            <a:p>
              <a:r>
                <a:rPr lang="en-US" sz="900" dirty="0">
                  <a:solidFill>
                    <a:schemeClr val="tx1">
                      <a:lumMod val="75000"/>
                      <a:lumOff val="25000"/>
                    </a:schemeClr>
                  </a:solidFill>
                  <a:latin typeface="Arial" panose="020B0604020202020204" pitchFamily="34" charset="0"/>
                  <a:cs typeface="Arial" panose="020B0604020202020204" pitchFamily="34" charset="0"/>
                </a:rPr>
                <a:t>A magna </a:t>
              </a:r>
              <a:r>
                <a:rPr lang="en-US" sz="900" dirty="0" err="1">
                  <a:solidFill>
                    <a:schemeClr val="tx1">
                      <a:lumMod val="75000"/>
                      <a:lumOff val="25000"/>
                    </a:schemeClr>
                  </a:solidFill>
                  <a:latin typeface="Arial" panose="020B0604020202020204" pitchFamily="34" charset="0"/>
                  <a:cs typeface="Arial" panose="020B0604020202020204" pitchFamily="34" charset="0"/>
                </a:rPr>
                <a:t>maecenas</a:t>
              </a:r>
              <a:r>
                <a:rPr lang="en-US" sz="900" dirty="0">
                  <a:solidFill>
                    <a:schemeClr val="tx1">
                      <a:lumMod val="75000"/>
                      <a:lumOff val="25000"/>
                    </a:schemeClr>
                  </a:solidFill>
                  <a:latin typeface="Arial" panose="020B0604020202020204" pitchFamily="34" charset="0"/>
                  <a:cs typeface="Arial" panose="020B0604020202020204" pitchFamily="34" charset="0"/>
                </a:rPr>
                <a:t>, </a:t>
              </a:r>
              <a:r>
                <a:rPr lang="en-US" sz="900" dirty="0" err="1">
                  <a:solidFill>
                    <a:schemeClr val="tx1">
                      <a:lumMod val="75000"/>
                      <a:lumOff val="25000"/>
                    </a:schemeClr>
                  </a:solidFill>
                  <a:latin typeface="Arial" panose="020B0604020202020204" pitchFamily="34" charset="0"/>
                  <a:cs typeface="Arial" panose="020B0604020202020204" pitchFamily="34" charset="0"/>
                </a:rPr>
                <a:t>quam</a:t>
              </a:r>
              <a:r>
                <a:rPr lang="en-US" sz="900" dirty="0">
                  <a:solidFill>
                    <a:schemeClr val="tx1">
                      <a:lumMod val="75000"/>
                      <a:lumOff val="25000"/>
                    </a:schemeClr>
                  </a:solidFill>
                  <a:latin typeface="Arial" panose="020B0604020202020204" pitchFamily="34" charset="0"/>
                  <a:cs typeface="Arial" panose="020B0604020202020204" pitchFamily="34" charset="0"/>
                </a:rPr>
                <a:t> magna </a:t>
              </a:r>
              <a:r>
                <a:rPr lang="en-US" sz="900" dirty="0" err="1">
                  <a:solidFill>
                    <a:schemeClr val="tx1">
                      <a:lumMod val="75000"/>
                      <a:lumOff val="25000"/>
                    </a:schemeClr>
                  </a:solidFill>
                  <a:latin typeface="Arial" panose="020B0604020202020204" pitchFamily="34" charset="0"/>
                  <a:cs typeface="Arial" panose="020B0604020202020204" pitchFamily="34" charset="0"/>
                </a:rPr>
                <a:t>nec</a:t>
              </a:r>
              <a:r>
                <a:rPr lang="en-US" sz="900" dirty="0">
                  <a:solidFill>
                    <a:schemeClr val="tx1">
                      <a:lumMod val="75000"/>
                      <a:lumOff val="25000"/>
                    </a:schemeClr>
                  </a:solidFill>
                  <a:latin typeface="Arial" panose="020B0604020202020204" pitchFamily="34" charset="0"/>
                  <a:cs typeface="Arial" panose="020B0604020202020204" pitchFamily="34" charset="0"/>
                </a:rPr>
                <a:t> </a:t>
              </a:r>
              <a:r>
                <a:rPr lang="en-US" sz="900" dirty="0" err="1">
                  <a:solidFill>
                    <a:schemeClr val="tx1">
                      <a:lumMod val="75000"/>
                      <a:lumOff val="25000"/>
                    </a:schemeClr>
                  </a:solidFill>
                  <a:latin typeface="Arial" panose="020B0604020202020204" pitchFamily="34" charset="0"/>
                  <a:cs typeface="Arial" panose="020B0604020202020204" pitchFamily="34" charset="0"/>
                </a:rPr>
                <a:t>quis</a:t>
              </a:r>
              <a:r>
                <a:rPr lang="en-US" sz="900" dirty="0">
                  <a:solidFill>
                    <a:schemeClr val="tx1">
                      <a:lumMod val="75000"/>
                      <a:lumOff val="25000"/>
                    </a:schemeClr>
                  </a:solidFill>
                  <a:latin typeface="Arial" panose="020B0604020202020204" pitchFamily="34" charset="0"/>
                  <a:cs typeface="Arial" panose="020B0604020202020204" pitchFamily="34" charset="0"/>
                </a:rPr>
                <a:t>, lorem </a:t>
              </a:r>
              <a:r>
                <a:rPr lang="en-US" sz="900" dirty="0" err="1">
                  <a:solidFill>
                    <a:schemeClr val="tx1">
                      <a:lumMod val="75000"/>
                      <a:lumOff val="25000"/>
                    </a:schemeClr>
                  </a:solidFill>
                  <a:latin typeface="Arial" panose="020B0604020202020204" pitchFamily="34" charset="0"/>
                  <a:cs typeface="Arial" panose="020B0604020202020204" pitchFamily="34" charset="0"/>
                </a:rPr>
                <a:t>nunc</a:t>
              </a:r>
              <a:endParaRPr lang="en-US" sz="900" dirty="0">
                <a:solidFill>
                  <a:schemeClr val="tx1">
                    <a:lumMod val="75000"/>
                    <a:lumOff val="25000"/>
                  </a:schemeClr>
                </a:solidFill>
                <a:latin typeface="Arial" panose="020B0604020202020204" pitchFamily="34" charset="0"/>
                <a:cs typeface="Arial" panose="020B0604020202020204" pitchFamily="34" charset="0"/>
              </a:endParaRPr>
            </a:p>
          </p:txBody>
        </p:sp>
      </p:grpSp>
      <p:grpSp>
        <p:nvGrpSpPr>
          <p:cNvPr id="936" name="Group 52">
            <a:extLst>
              <a:ext uri="{FF2B5EF4-FFF2-40B4-BE49-F238E27FC236}">
                <a16:creationId xmlns:a16="http://schemas.microsoft.com/office/drawing/2014/main" id="{247E477B-9A32-7842-90DD-1C09CA8F1AED}"/>
              </a:ext>
            </a:extLst>
          </p:cNvPr>
          <p:cNvGrpSpPr/>
          <p:nvPr/>
        </p:nvGrpSpPr>
        <p:grpSpPr>
          <a:xfrm>
            <a:off x="4351603" y="3486622"/>
            <a:ext cx="1530258" cy="617450"/>
            <a:chOff x="332936" y="2838804"/>
            <a:chExt cx="3840326" cy="617450"/>
          </a:xfrm>
        </p:grpSpPr>
        <p:sp>
          <p:nvSpPr>
            <p:cNvPr id="937" name="TextBox 53">
              <a:extLst>
                <a:ext uri="{FF2B5EF4-FFF2-40B4-BE49-F238E27FC236}">
                  <a16:creationId xmlns:a16="http://schemas.microsoft.com/office/drawing/2014/main" id="{AAE0DBEF-0617-6B48-BC57-66A77333AF37}"/>
                </a:ext>
              </a:extLst>
            </p:cNvPr>
            <p:cNvSpPr txBox="1"/>
            <p:nvPr/>
          </p:nvSpPr>
          <p:spPr>
            <a:xfrm>
              <a:off x="332936" y="2838804"/>
              <a:ext cx="2937088" cy="307777"/>
            </a:xfrm>
            <a:prstGeom prst="rect">
              <a:avLst/>
            </a:prstGeom>
            <a:noFill/>
          </p:spPr>
          <p:txBody>
            <a:bodyPr wrap="square" lIns="0" rIns="0" rtlCol="0" anchor="b">
              <a:spAutoFit/>
            </a:bodyPr>
            <a:lstStyle/>
            <a:p>
              <a:r>
                <a:rPr lang="en-US" sz="1400" b="1" dirty="0">
                  <a:solidFill>
                    <a:srgbClr val="757577"/>
                  </a:solidFill>
                  <a:latin typeface="Arial" panose="020B0604020202020204" pitchFamily="34" charset="0"/>
                  <a:cs typeface="Arial" panose="020B0604020202020204" pitchFamily="34" charset="0"/>
                </a:rPr>
                <a:t>Lorem Ipsum</a:t>
              </a:r>
            </a:p>
          </p:txBody>
        </p:sp>
        <p:sp>
          <p:nvSpPr>
            <p:cNvPr id="938" name="TextBox 54">
              <a:extLst>
                <a:ext uri="{FF2B5EF4-FFF2-40B4-BE49-F238E27FC236}">
                  <a16:creationId xmlns:a16="http://schemas.microsoft.com/office/drawing/2014/main" id="{37FBE52E-EE3D-304F-8BFB-DEA07F53CEA6}"/>
                </a:ext>
              </a:extLst>
            </p:cNvPr>
            <p:cNvSpPr txBox="1"/>
            <p:nvPr/>
          </p:nvSpPr>
          <p:spPr>
            <a:xfrm>
              <a:off x="340731" y="3086922"/>
              <a:ext cx="3832531" cy="369332"/>
            </a:xfrm>
            <a:prstGeom prst="rect">
              <a:avLst/>
            </a:prstGeom>
            <a:noFill/>
          </p:spPr>
          <p:txBody>
            <a:bodyPr wrap="square" lIns="0" rIns="0" rtlCol="0" anchor="t">
              <a:spAutoFit/>
            </a:bodyPr>
            <a:lstStyle/>
            <a:p>
              <a:r>
                <a:rPr lang="en-US" sz="900" dirty="0">
                  <a:solidFill>
                    <a:schemeClr val="tx1">
                      <a:lumMod val="75000"/>
                      <a:lumOff val="25000"/>
                    </a:schemeClr>
                  </a:solidFill>
                  <a:latin typeface="Arial" panose="020B0604020202020204" pitchFamily="34" charset="0"/>
                  <a:cs typeface="Arial" panose="020B0604020202020204" pitchFamily="34" charset="0"/>
                </a:rPr>
                <a:t>Lorem ipsum dolor sit </a:t>
              </a:r>
              <a:r>
                <a:rPr lang="en-US" sz="900" dirty="0" err="1">
                  <a:solidFill>
                    <a:schemeClr val="tx1">
                      <a:lumMod val="75000"/>
                      <a:lumOff val="25000"/>
                    </a:schemeClr>
                  </a:solidFill>
                  <a:latin typeface="Arial" panose="020B0604020202020204" pitchFamily="34" charset="0"/>
                  <a:cs typeface="Arial" panose="020B0604020202020204" pitchFamily="34" charset="0"/>
                </a:rPr>
                <a:t>amet</a:t>
              </a:r>
              <a:r>
                <a:rPr lang="en-US" sz="900" dirty="0">
                  <a:solidFill>
                    <a:schemeClr val="tx1">
                      <a:lumMod val="75000"/>
                      <a:lumOff val="25000"/>
                    </a:schemeClr>
                  </a:solidFill>
                  <a:latin typeface="Arial" panose="020B0604020202020204" pitchFamily="34" charset="0"/>
                  <a:cs typeface="Arial" panose="020B0604020202020204" pitchFamily="34" charset="0"/>
                </a:rPr>
                <a:t>, </a:t>
              </a:r>
              <a:r>
                <a:rPr lang="en-US" sz="900" dirty="0" err="1">
                  <a:solidFill>
                    <a:schemeClr val="tx1">
                      <a:lumMod val="75000"/>
                      <a:lumOff val="25000"/>
                    </a:schemeClr>
                  </a:solidFill>
                  <a:latin typeface="Arial" panose="020B0604020202020204" pitchFamily="34" charset="0"/>
                  <a:cs typeface="Arial" panose="020B0604020202020204" pitchFamily="34" charset="0"/>
                </a:rPr>
                <a:t>nibh</a:t>
              </a:r>
              <a:r>
                <a:rPr lang="en-US" sz="900" dirty="0">
                  <a:solidFill>
                    <a:schemeClr val="tx1">
                      <a:lumMod val="75000"/>
                      <a:lumOff val="25000"/>
                    </a:schemeClr>
                  </a:solidFill>
                  <a:latin typeface="Arial" panose="020B0604020202020204" pitchFamily="34" charset="0"/>
                  <a:cs typeface="Arial" panose="020B0604020202020204" pitchFamily="34" charset="0"/>
                </a:rPr>
                <a:t> est. A magna Maecenas.</a:t>
              </a:r>
            </a:p>
          </p:txBody>
        </p:sp>
      </p:grpSp>
      <p:grpSp>
        <p:nvGrpSpPr>
          <p:cNvPr id="939" name="Group 55">
            <a:extLst>
              <a:ext uri="{FF2B5EF4-FFF2-40B4-BE49-F238E27FC236}">
                <a16:creationId xmlns:a16="http://schemas.microsoft.com/office/drawing/2014/main" id="{707578F3-FAB4-5548-BE56-5153880849CF}"/>
              </a:ext>
            </a:extLst>
          </p:cNvPr>
          <p:cNvGrpSpPr/>
          <p:nvPr/>
        </p:nvGrpSpPr>
        <p:grpSpPr>
          <a:xfrm>
            <a:off x="10713298" y="1790386"/>
            <a:ext cx="1763344" cy="1171448"/>
            <a:chOff x="332936" y="2838804"/>
            <a:chExt cx="2937088" cy="1171448"/>
          </a:xfrm>
        </p:grpSpPr>
        <p:sp>
          <p:nvSpPr>
            <p:cNvPr id="940" name="TextBox 57">
              <a:extLst>
                <a:ext uri="{FF2B5EF4-FFF2-40B4-BE49-F238E27FC236}">
                  <a16:creationId xmlns:a16="http://schemas.microsoft.com/office/drawing/2014/main" id="{DC0A1A4A-232A-D041-BBEF-FF5582235FDC}"/>
                </a:ext>
              </a:extLst>
            </p:cNvPr>
            <p:cNvSpPr txBox="1"/>
            <p:nvPr/>
          </p:nvSpPr>
          <p:spPr>
            <a:xfrm>
              <a:off x="332936" y="2838804"/>
              <a:ext cx="2937088" cy="307777"/>
            </a:xfrm>
            <a:prstGeom prst="rect">
              <a:avLst/>
            </a:prstGeom>
            <a:noFill/>
          </p:spPr>
          <p:txBody>
            <a:bodyPr wrap="square" lIns="0" rIns="0" rtlCol="0" anchor="b">
              <a:spAutoFit/>
            </a:bodyPr>
            <a:lstStyle/>
            <a:p>
              <a:r>
                <a:rPr lang="en-US" sz="1400" b="1" dirty="0">
                  <a:solidFill>
                    <a:srgbClr val="1B2128"/>
                  </a:solidFill>
                  <a:latin typeface="Arial" panose="020B0604020202020204" pitchFamily="34" charset="0"/>
                  <a:cs typeface="Arial" panose="020B0604020202020204" pitchFamily="34" charset="0"/>
                </a:rPr>
                <a:t>Lorem Ipsum</a:t>
              </a:r>
            </a:p>
          </p:txBody>
        </p:sp>
        <p:sp>
          <p:nvSpPr>
            <p:cNvPr id="941" name="TextBox 58">
              <a:extLst>
                <a:ext uri="{FF2B5EF4-FFF2-40B4-BE49-F238E27FC236}">
                  <a16:creationId xmlns:a16="http://schemas.microsoft.com/office/drawing/2014/main" id="{E29B6059-8FE0-F241-818F-17FBB7612177}"/>
                </a:ext>
              </a:extLst>
            </p:cNvPr>
            <p:cNvSpPr txBox="1"/>
            <p:nvPr/>
          </p:nvSpPr>
          <p:spPr>
            <a:xfrm>
              <a:off x="332936" y="3086922"/>
              <a:ext cx="2169740" cy="923330"/>
            </a:xfrm>
            <a:prstGeom prst="rect">
              <a:avLst/>
            </a:prstGeom>
            <a:noFill/>
          </p:spPr>
          <p:txBody>
            <a:bodyPr wrap="square" lIns="0" rIns="0" rtlCol="0" anchor="t">
              <a:spAutoFit/>
            </a:bodyPr>
            <a:lstStyle/>
            <a:p>
              <a:r>
                <a:rPr lang="en-US" sz="900" dirty="0">
                  <a:solidFill>
                    <a:schemeClr val="tx1">
                      <a:lumMod val="75000"/>
                      <a:lumOff val="25000"/>
                    </a:schemeClr>
                  </a:solidFill>
                  <a:latin typeface="Arial" panose="020B0604020202020204" pitchFamily="34" charset="0"/>
                  <a:cs typeface="Arial" panose="020B0604020202020204" pitchFamily="34" charset="0"/>
                </a:rPr>
                <a:t>Lorem ipsum dolor sit </a:t>
              </a:r>
              <a:r>
                <a:rPr lang="en-US" sz="900" dirty="0" err="1">
                  <a:solidFill>
                    <a:schemeClr val="tx1">
                      <a:lumMod val="75000"/>
                      <a:lumOff val="25000"/>
                    </a:schemeClr>
                  </a:solidFill>
                  <a:latin typeface="Arial" panose="020B0604020202020204" pitchFamily="34" charset="0"/>
                  <a:cs typeface="Arial" panose="020B0604020202020204" pitchFamily="34" charset="0"/>
                </a:rPr>
                <a:t>amet</a:t>
              </a:r>
              <a:r>
                <a:rPr lang="en-US" sz="900" dirty="0">
                  <a:solidFill>
                    <a:schemeClr val="tx1">
                      <a:lumMod val="75000"/>
                      <a:lumOff val="25000"/>
                    </a:schemeClr>
                  </a:solidFill>
                  <a:latin typeface="Arial" panose="020B0604020202020204" pitchFamily="34" charset="0"/>
                  <a:cs typeface="Arial" panose="020B0604020202020204" pitchFamily="34" charset="0"/>
                </a:rPr>
                <a:t>, </a:t>
              </a:r>
              <a:r>
                <a:rPr lang="en-US" sz="900" dirty="0" err="1">
                  <a:solidFill>
                    <a:schemeClr val="tx1">
                      <a:lumMod val="75000"/>
                      <a:lumOff val="25000"/>
                    </a:schemeClr>
                  </a:solidFill>
                  <a:latin typeface="Arial" panose="020B0604020202020204" pitchFamily="34" charset="0"/>
                  <a:cs typeface="Arial" panose="020B0604020202020204" pitchFamily="34" charset="0"/>
                </a:rPr>
                <a:t>nibh</a:t>
              </a:r>
              <a:r>
                <a:rPr lang="en-US" sz="900" dirty="0">
                  <a:solidFill>
                    <a:schemeClr val="tx1">
                      <a:lumMod val="75000"/>
                      <a:lumOff val="25000"/>
                    </a:schemeClr>
                  </a:solidFill>
                  <a:latin typeface="Arial" panose="020B0604020202020204" pitchFamily="34" charset="0"/>
                  <a:cs typeface="Arial" panose="020B0604020202020204" pitchFamily="34" charset="0"/>
                </a:rPr>
                <a:t> est. A magna </a:t>
              </a:r>
              <a:r>
                <a:rPr lang="en-US" sz="900" dirty="0" err="1">
                  <a:solidFill>
                    <a:schemeClr val="tx1">
                      <a:lumMod val="75000"/>
                      <a:lumOff val="25000"/>
                    </a:schemeClr>
                  </a:solidFill>
                  <a:latin typeface="Arial" panose="020B0604020202020204" pitchFamily="34" charset="0"/>
                  <a:cs typeface="Arial" panose="020B0604020202020204" pitchFamily="34" charset="0"/>
                </a:rPr>
                <a:t>maecenas</a:t>
              </a:r>
              <a:r>
                <a:rPr lang="en-US" sz="900" dirty="0">
                  <a:solidFill>
                    <a:schemeClr val="tx1">
                      <a:lumMod val="75000"/>
                      <a:lumOff val="25000"/>
                    </a:schemeClr>
                  </a:solidFill>
                  <a:latin typeface="Arial" panose="020B0604020202020204" pitchFamily="34" charset="0"/>
                  <a:cs typeface="Arial" panose="020B0604020202020204" pitchFamily="34" charset="0"/>
                </a:rPr>
                <a:t>, </a:t>
              </a:r>
              <a:r>
                <a:rPr lang="en-US" sz="900" dirty="0" err="1">
                  <a:solidFill>
                    <a:schemeClr val="tx1">
                      <a:lumMod val="75000"/>
                      <a:lumOff val="25000"/>
                    </a:schemeClr>
                  </a:solidFill>
                  <a:latin typeface="Arial" panose="020B0604020202020204" pitchFamily="34" charset="0"/>
                  <a:cs typeface="Arial" panose="020B0604020202020204" pitchFamily="34" charset="0"/>
                </a:rPr>
                <a:t>quam</a:t>
              </a:r>
              <a:r>
                <a:rPr lang="en-US" sz="900" dirty="0">
                  <a:solidFill>
                    <a:schemeClr val="tx1">
                      <a:lumMod val="75000"/>
                      <a:lumOff val="25000"/>
                    </a:schemeClr>
                  </a:solidFill>
                  <a:latin typeface="Arial" panose="020B0604020202020204" pitchFamily="34" charset="0"/>
                  <a:cs typeface="Arial" panose="020B0604020202020204" pitchFamily="34" charset="0"/>
                </a:rPr>
                <a:t> magna </a:t>
              </a:r>
              <a:r>
                <a:rPr lang="en-US" sz="900" dirty="0" err="1">
                  <a:solidFill>
                    <a:schemeClr val="tx1">
                      <a:lumMod val="75000"/>
                      <a:lumOff val="25000"/>
                    </a:schemeClr>
                  </a:solidFill>
                  <a:latin typeface="Arial" panose="020B0604020202020204" pitchFamily="34" charset="0"/>
                  <a:cs typeface="Arial" panose="020B0604020202020204" pitchFamily="34" charset="0"/>
                </a:rPr>
                <a:t>nec</a:t>
              </a:r>
              <a:r>
                <a:rPr lang="en-US" sz="900" dirty="0">
                  <a:solidFill>
                    <a:schemeClr val="tx1">
                      <a:lumMod val="75000"/>
                      <a:lumOff val="25000"/>
                    </a:schemeClr>
                  </a:solidFill>
                  <a:latin typeface="Arial" panose="020B0604020202020204" pitchFamily="34" charset="0"/>
                  <a:cs typeface="Arial" panose="020B0604020202020204" pitchFamily="34" charset="0"/>
                </a:rPr>
                <a:t> </a:t>
              </a:r>
              <a:r>
                <a:rPr lang="en-US" sz="900" dirty="0" err="1">
                  <a:solidFill>
                    <a:schemeClr val="tx1">
                      <a:lumMod val="75000"/>
                      <a:lumOff val="25000"/>
                    </a:schemeClr>
                  </a:solidFill>
                  <a:latin typeface="Arial" panose="020B0604020202020204" pitchFamily="34" charset="0"/>
                  <a:cs typeface="Arial" panose="020B0604020202020204" pitchFamily="34" charset="0"/>
                </a:rPr>
                <a:t>quis</a:t>
              </a:r>
              <a:r>
                <a:rPr lang="en-US" sz="900" dirty="0">
                  <a:solidFill>
                    <a:schemeClr val="tx1">
                      <a:lumMod val="75000"/>
                      <a:lumOff val="25000"/>
                    </a:schemeClr>
                  </a:solidFill>
                  <a:latin typeface="Arial" panose="020B0604020202020204" pitchFamily="34" charset="0"/>
                  <a:cs typeface="Arial" panose="020B0604020202020204" pitchFamily="34" charset="0"/>
                </a:rPr>
                <a:t>, lorem </a:t>
              </a:r>
              <a:r>
                <a:rPr lang="en-US" sz="900" dirty="0" err="1">
                  <a:solidFill>
                    <a:schemeClr val="tx1">
                      <a:lumMod val="75000"/>
                      <a:lumOff val="25000"/>
                    </a:schemeClr>
                  </a:solidFill>
                  <a:latin typeface="Arial" panose="020B0604020202020204" pitchFamily="34" charset="0"/>
                  <a:cs typeface="Arial" panose="020B0604020202020204" pitchFamily="34" charset="0"/>
                </a:rPr>
                <a:t>nunc</a:t>
              </a:r>
              <a:r>
                <a:rPr lang="en-US" sz="900" dirty="0">
                  <a:solidFill>
                    <a:schemeClr val="tx1">
                      <a:lumMod val="75000"/>
                      <a:lumOff val="25000"/>
                    </a:schemeClr>
                  </a:solidFill>
                  <a:latin typeface="Arial" panose="020B0604020202020204" pitchFamily="34" charset="0"/>
                  <a:cs typeface="Arial" panose="020B0604020202020204" pitchFamily="34" charset="0"/>
                </a:rPr>
                <a:t>. </a:t>
              </a:r>
              <a:r>
                <a:rPr lang="en-US" sz="900" dirty="0" err="1">
                  <a:solidFill>
                    <a:schemeClr val="tx1">
                      <a:lumMod val="75000"/>
                      <a:lumOff val="25000"/>
                    </a:schemeClr>
                  </a:solidFill>
                  <a:latin typeface="Arial" panose="020B0604020202020204" pitchFamily="34" charset="0"/>
                  <a:cs typeface="Arial" panose="020B0604020202020204" pitchFamily="34" charset="0"/>
                </a:rPr>
                <a:t>Suspendisse</a:t>
              </a:r>
              <a:r>
                <a:rPr lang="en-US" sz="900" dirty="0">
                  <a:solidFill>
                    <a:schemeClr val="tx1">
                      <a:lumMod val="75000"/>
                      <a:lumOff val="25000"/>
                    </a:schemeClr>
                  </a:solidFill>
                  <a:latin typeface="Arial" panose="020B0604020202020204" pitchFamily="34" charset="0"/>
                  <a:cs typeface="Arial" panose="020B0604020202020204" pitchFamily="34" charset="0"/>
                </a:rPr>
                <a:t> </a:t>
              </a:r>
              <a:r>
                <a:rPr lang="en-US" sz="900" dirty="0" err="1">
                  <a:solidFill>
                    <a:schemeClr val="tx1">
                      <a:lumMod val="75000"/>
                      <a:lumOff val="25000"/>
                    </a:schemeClr>
                  </a:solidFill>
                  <a:latin typeface="Arial" panose="020B0604020202020204" pitchFamily="34" charset="0"/>
                  <a:cs typeface="Arial" panose="020B0604020202020204" pitchFamily="34" charset="0"/>
                </a:rPr>
                <a:t>viverra</a:t>
              </a:r>
              <a:r>
                <a:rPr lang="en-US" sz="900" dirty="0">
                  <a:solidFill>
                    <a:schemeClr val="tx1">
                      <a:lumMod val="75000"/>
                      <a:lumOff val="25000"/>
                    </a:schemeClr>
                  </a:solidFill>
                  <a:latin typeface="Arial" panose="020B0604020202020204" pitchFamily="34" charset="0"/>
                  <a:cs typeface="Arial" panose="020B0604020202020204" pitchFamily="34" charset="0"/>
                </a:rPr>
                <a:t> </a:t>
              </a:r>
              <a:r>
                <a:rPr lang="en-US" sz="900" dirty="0" err="1">
                  <a:solidFill>
                    <a:schemeClr val="tx1">
                      <a:lumMod val="75000"/>
                      <a:lumOff val="25000"/>
                    </a:schemeClr>
                  </a:solidFill>
                  <a:latin typeface="Arial" panose="020B0604020202020204" pitchFamily="34" charset="0"/>
                  <a:cs typeface="Arial" panose="020B0604020202020204" pitchFamily="34" charset="0"/>
                </a:rPr>
                <a:t>sodales</a:t>
              </a:r>
              <a:r>
                <a:rPr lang="en-US" sz="900" dirty="0">
                  <a:solidFill>
                    <a:schemeClr val="tx1">
                      <a:lumMod val="75000"/>
                      <a:lumOff val="25000"/>
                    </a:schemeClr>
                  </a:solidFill>
                  <a:latin typeface="Arial" panose="020B0604020202020204" pitchFamily="34" charset="0"/>
                  <a:cs typeface="Arial" panose="020B0604020202020204" pitchFamily="34" charset="0"/>
                </a:rPr>
                <a:t> </a:t>
              </a:r>
              <a:r>
                <a:rPr lang="en-US" sz="900" dirty="0" err="1">
                  <a:solidFill>
                    <a:schemeClr val="tx1">
                      <a:lumMod val="75000"/>
                      <a:lumOff val="25000"/>
                    </a:schemeClr>
                  </a:solidFill>
                  <a:latin typeface="Arial" panose="020B0604020202020204" pitchFamily="34" charset="0"/>
                  <a:cs typeface="Arial" panose="020B0604020202020204" pitchFamily="34" charset="0"/>
                </a:rPr>
                <a:t>mauris</a:t>
              </a:r>
              <a:r>
                <a:rPr lang="en-US" sz="900" dirty="0">
                  <a:solidFill>
                    <a:schemeClr val="tx1">
                      <a:lumMod val="75000"/>
                      <a:lumOff val="25000"/>
                    </a:schemeClr>
                  </a:solidFill>
                  <a:latin typeface="Arial" panose="020B0604020202020204" pitchFamily="34" charset="0"/>
                  <a:cs typeface="Arial" panose="020B0604020202020204" pitchFamily="34" charset="0"/>
                </a:rPr>
                <a:t>. </a:t>
              </a:r>
            </a:p>
          </p:txBody>
        </p:sp>
      </p:grpSp>
      <p:grpSp>
        <p:nvGrpSpPr>
          <p:cNvPr id="942" name="Group 59">
            <a:extLst>
              <a:ext uri="{FF2B5EF4-FFF2-40B4-BE49-F238E27FC236}">
                <a16:creationId xmlns:a16="http://schemas.microsoft.com/office/drawing/2014/main" id="{590EE826-0236-9042-B9E2-F7D41B408D73}"/>
              </a:ext>
            </a:extLst>
          </p:cNvPr>
          <p:cNvGrpSpPr/>
          <p:nvPr/>
        </p:nvGrpSpPr>
        <p:grpSpPr>
          <a:xfrm>
            <a:off x="4021166" y="4818867"/>
            <a:ext cx="2465316" cy="755949"/>
            <a:chOff x="332936" y="2838804"/>
            <a:chExt cx="4106318" cy="755949"/>
          </a:xfrm>
        </p:grpSpPr>
        <p:sp>
          <p:nvSpPr>
            <p:cNvPr id="943" name="TextBox 60">
              <a:extLst>
                <a:ext uri="{FF2B5EF4-FFF2-40B4-BE49-F238E27FC236}">
                  <a16:creationId xmlns:a16="http://schemas.microsoft.com/office/drawing/2014/main" id="{6325FD01-DECA-8A4A-9D95-ABD6BA1ABA17}"/>
                </a:ext>
              </a:extLst>
            </p:cNvPr>
            <p:cNvSpPr txBox="1"/>
            <p:nvPr/>
          </p:nvSpPr>
          <p:spPr>
            <a:xfrm>
              <a:off x="332936" y="2838804"/>
              <a:ext cx="2937088" cy="307777"/>
            </a:xfrm>
            <a:prstGeom prst="rect">
              <a:avLst/>
            </a:prstGeom>
            <a:noFill/>
          </p:spPr>
          <p:txBody>
            <a:bodyPr wrap="square" lIns="0" rIns="0" rtlCol="0" anchor="b">
              <a:spAutoFit/>
            </a:bodyPr>
            <a:lstStyle/>
            <a:p>
              <a:r>
                <a:rPr lang="en-US" sz="1400" b="1" dirty="0">
                  <a:solidFill>
                    <a:srgbClr val="FF0036"/>
                  </a:solidFill>
                  <a:latin typeface="Arial" panose="020B0604020202020204" pitchFamily="34" charset="0"/>
                  <a:cs typeface="Arial" panose="020B0604020202020204" pitchFamily="34" charset="0"/>
                </a:rPr>
                <a:t>Lorem Ipsum</a:t>
              </a:r>
            </a:p>
          </p:txBody>
        </p:sp>
        <p:sp>
          <p:nvSpPr>
            <p:cNvPr id="944" name="TextBox 61">
              <a:extLst>
                <a:ext uri="{FF2B5EF4-FFF2-40B4-BE49-F238E27FC236}">
                  <a16:creationId xmlns:a16="http://schemas.microsoft.com/office/drawing/2014/main" id="{D36AB1A0-3C18-C949-A71E-FC531A73D428}"/>
                </a:ext>
              </a:extLst>
            </p:cNvPr>
            <p:cNvSpPr txBox="1"/>
            <p:nvPr/>
          </p:nvSpPr>
          <p:spPr>
            <a:xfrm>
              <a:off x="332936" y="3086922"/>
              <a:ext cx="4106318" cy="507831"/>
            </a:xfrm>
            <a:prstGeom prst="rect">
              <a:avLst/>
            </a:prstGeom>
            <a:noFill/>
          </p:spPr>
          <p:txBody>
            <a:bodyPr wrap="square" lIns="0" rIns="0" rtlCol="0" anchor="t">
              <a:spAutoFit/>
            </a:bodyPr>
            <a:lstStyle/>
            <a:p>
              <a:r>
                <a:rPr lang="en-US" sz="900" dirty="0">
                  <a:solidFill>
                    <a:schemeClr val="tx1">
                      <a:lumMod val="75000"/>
                      <a:lumOff val="25000"/>
                    </a:schemeClr>
                  </a:solidFill>
                  <a:latin typeface="Arial" panose="020B0604020202020204" pitchFamily="34" charset="0"/>
                  <a:cs typeface="Arial" panose="020B0604020202020204" pitchFamily="34" charset="0"/>
                </a:rPr>
                <a:t>Lorem ipsum dolor sit </a:t>
              </a:r>
              <a:r>
                <a:rPr lang="en-US" sz="900" dirty="0" err="1">
                  <a:solidFill>
                    <a:schemeClr val="tx1">
                      <a:lumMod val="75000"/>
                      <a:lumOff val="25000"/>
                    </a:schemeClr>
                  </a:solidFill>
                  <a:latin typeface="Arial" panose="020B0604020202020204" pitchFamily="34" charset="0"/>
                  <a:cs typeface="Arial" panose="020B0604020202020204" pitchFamily="34" charset="0"/>
                </a:rPr>
                <a:t>amet</a:t>
              </a:r>
              <a:r>
                <a:rPr lang="en-US" sz="900" dirty="0">
                  <a:solidFill>
                    <a:schemeClr val="tx1">
                      <a:lumMod val="75000"/>
                      <a:lumOff val="25000"/>
                    </a:schemeClr>
                  </a:solidFill>
                  <a:latin typeface="Arial" panose="020B0604020202020204" pitchFamily="34" charset="0"/>
                  <a:cs typeface="Arial" panose="020B0604020202020204" pitchFamily="34" charset="0"/>
                </a:rPr>
                <a:t>, </a:t>
              </a:r>
              <a:r>
                <a:rPr lang="en-US" sz="900" dirty="0" err="1">
                  <a:solidFill>
                    <a:schemeClr val="tx1">
                      <a:lumMod val="75000"/>
                      <a:lumOff val="25000"/>
                    </a:schemeClr>
                  </a:solidFill>
                  <a:latin typeface="Arial" panose="020B0604020202020204" pitchFamily="34" charset="0"/>
                  <a:cs typeface="Arial" panose="020B0604020202020204" pitchFamily="34" charset="0"/>
                </a:rPr>
                <a:t>nibh</a:t>
              </a:r>
              <a:r>
                <a:rPr lang="en-US" sz="900" dirty="0">
                  <a:solidFill>
                    <a:schemeClr val="tx1">
                      <a:lumMod val="75000"/>
                      <a:lumOff val="25000"/>
                    </a:schemeClr>
                  </a:solidFill>
                  <a:latin typeface="Arial" panose="020B0604020202020204" pitchFamily="34" charset="0"/>
                  <a:cs typeface="Arial" panose="020B0604020202020204" pitchFamily="34" charset="0"/>
                </a:rPr>
                <a:t> est. A magna </a:t>
              </a:r>
              <a:r>
                <a:rPr lang="en-US" sz="900" dirty="0" err="1">
                  <a:solidFill>
                    <a:schemeClr val="tx1">
                      <a:lumMod val="75000"/>
                      <a:lumOff val="25000"/>
                    </a:schemeClr>
                  </a:solidFill>
                  <a:latin typeface="Arial" panose="020B0604020202020204" pitchFamily="34" charset="0"/>
                  <a:cs typeface="Arial" panose="020B0604020202020204" pitchFamily="34" charset="0"/>
                </a:rPr>
                <a:t>maecenas</a:t>
              </a:r>
              <a:r>
                <a:rPr lang="en-US" sz="900" dirty="0">
                  <a:solidFill>
                    <a:schemeClr val="tx1">
                      <a:lumMod val="75000"/>
                      <a:lumOff val="25000"/>
                    </a:schemeClr>
                  </a:solidFill>
                  <a:latin typeface="Arial" panose="020B0604020202020204" pitchFamily="34" charset="0"/>
                  <a:cs typeface="Arial" panose="020B0604020202020204" pitchFamily="34" charset="0"/>
                </a:rPr>
                <a:t>, </a:t>
              </a:r>
              <a:r>
                <a:rPr lang="en-US" sz="900" dirty="0" err="1">
                  <a:solidFill>
                    <a:schemeClr val="tx1">
                      <a:lumMod val="75000"/>
                      <a:lumOff val="25000"/>
                    </a:schemeClr>
                  </a:solidFill>
                  <a:latin typeface="Arial" panose="020B0604020202020204" pitchFamily="34" charset="0"/>
                  <a:cs typeface="Arial" panose="020B0604020202020204" pitchFamily="34" charset="0"/>
                </a:rPr>
                <a:t>quam</a:t>
              </a:r>
              <a:r>
                <a:rPr lang="en-US" sz="900" dirty="0">
                  <a:solidFill>
                    <a:schemeClr val="tx1">
                      <a:lumMod val="75000"/>
                      <a:lumOff val="25000"/>
                    </a:schemeClr>
                  </a:solidFill>
                  <a:latin typeface="Arial" panose="020B0604020202020204" pitchFamily="34" charset="0"/>
                  <a:cs typeface="Arial" panose="020B0604020202020204" pitchFamily="34" charset="0"/>
                </a:rPr>
                <a:t> magna </a:t>
              </a:r>
              <a:r>
                <a:rPr lang="en-US" sz="900" dirty="0" err="1">
                  <a:solidFill>
                    <a:schemeClr val="tx1">
                      <a:lumMod val="75000"/>
                      <a:lumOff val="25000"/>
                    </a:schemeClr>
                  </a:solidFill>
                  <a:latin typeface="Arial" panose="020B0604020202020204" pitchFamily="34" charset="0"/>
                  <a:cs typeface="Arial" panose="020B0604020202020204" pitchFamily="34" charset="0"/>
                </a:rPr>
                <a:t>nec</a:t>
              </a:r>
              <a:r>
                <a:rPr lang="en-US" sz="900" dirty="0">
                  <a:solidFill>
                    <a:schemeClr val="tx1">
                      <a:lumMod val="75000"/>
                      <a:lumOff val="25000"/>
                    </a:schemeClr>
                  </a:solidFill>
                  <a:latin typeface="Arial" panose="020B0604020202020204" pitchFamily="34" charset="0"/>
                  <a:cs typeface="Arial" panose="020B0604020202020204" pitchFamily="34" charset="0"/>
                </a:rPr>
                <a:t> </a:t>
              </a:r>
              <a:r>
                <a:rPr lang="en-US" sz="900" dirty="0" err="1">
                  <a:solidFill>
                    <a:schemeClr val="tx1">
                      <a:lumMod val="75000"/>
                      <a:lumOff val="25000"/>
                    </a:schemeClr>
                  </a:solidFill>
                  <a:latin typeface="Arial" panose="020B0604020202020204" pitchFamily="34" charset="0"/>
                  <a:cs typeface="Arial" panose="020B0604020202020204" pitchFamily="34" charset="0"/>
                </a:rPr>
                <a:t>quis</a:t>
              </a:r>
              <a:r>
                <a:rPr lang="en-US" sz="900" dirty="0">
                  <a:solidFill>
                    <a:schemeClr val="tx1">
                      <a:lumMod val="75000"/>
                      <a:lumOff val="25000"/>
                    </a:schemeClr>
                  </a:solidFill>
                  <a:latin typeface="Arial" panose="020B0604020202020204" pitchFamily="34" charset="0"/>
                  <a:cs typeface="Arial" panose="020B0604020202020204" pitchFamily="34" charset="0"/>
                </a:rPr>
                <a:t>, lorem </a:t>
              </a:r>
              <a:r>
                <a:rPr lang="en-US" sz="900" dirty="0" err="1">
                  <a:solidFill>
                    <a:schemeClr val="tx1">
                      <a:lumMod val="75000"/>
                      <a:lumOff val="25000"/>
                    </a:schemeClr>
                  </a:solidFill>
                  <a:latin typeface="Arial" panose="020B0604020202020204" pitchFamily="34" charset="0"/>
                  <a:cs typeface="Arial" panose="020B0604020202020204" pitchFamily="34" charset="0"/>
                </a:rPr>
                <a:t>nunc</a:t>
              </a:r>
              <a:r>
                <a:rPr lang="en-US" sz="900" dirty="0">
                  <a:solidFill>
                    <a:schemeClr val="tx1">
                      <a:lumMod val="75000"/>
                      <a:lumOff val="25000"/>
                    </a:schemeClr>
                  </a:solidFill>
                  <a:latin typeface="Arial" panose="020B0604020202020204" pitchFamily="34" charset="0"/>
                  <a:cs typeface="Arial" panose="020B0604020202020204" pitchFamily="34" charset="0"/>
                </a:rPr>
                <a:t>. </a:t>
              </a:r>
              <a:r>
                <a:rPr lang="en-US" sz="900" dirty="0" err="1">
                  <a:solidFill>
                    <a:schemeClr val="tx1">
                      <a:lumMod val="75000"/>
                      <a:lumOff val="25000"/>
                    </a:schemeClr>
                  </a:solidFill>
                  <a:latin typeface="Arial" panose="020B0604020202020204" pitchFamily="34" charset="0"/>
                  <a:cs typeface="Arial" panose="020B0604020202020204" pitchFamily="34" charset="0"/>
                </a:rPr>
                <a:t>Suspendisse</a:t>
              </a:r>
              <a:r>
                <a:rPr lang="en-US" sz="900" dirty="0">
                  <a:solidFill>
                    <a:schemeClr val="tx1">
                      <a:lumMod val="75000"/>
                      <a:lumOff val="25000"/>
                    </a:schemeClr>
                  </a:solidFill>
                  <a:latin typeface="Arial" panose="020B0604020202020204" pitchFamily="34" charset="0"/>
                  <a:cs typeface="Arial" panose="020B0604020202020204" pitchFamily="34" charset="0"/>
                </a:rPr>
                <a:t> </a:t>
              </a:r>
              <a:r>
                <a:rPr lang="en-US" sz="900" dirty="0" err="1">
                  <a:solidFill>
                    <a:schemeClr val="tx1">
                      <a:lumMod val="75000"/>
                      <a:lumOff val="25000"/>
                    </a:schemeClr>
                  </a:solidFill>
                  <a:latin typeface="Arial" panose="020B0604020202020204" pitchFamily="34" charset="0"/>
                  <a:cs typeface="Arial" panose="020B0604020202020204" pitchFamily="34" charset="0"/>
                </a:rPr>
                <a:t>viverra</a:t>
              </a:r>
              <a:r>
                <a:rPr lang="en-US" sz="900" dirty="0">
                  <a:solidFill>
                    <a:schemeClr val="tx1">
                      <a:lumMod val="75000"/>
                      <a:lumOff val="25000"/>
                    </a:schemeClr>
                  </a:solidFill>
                  <a:latin typeface="Arial" panose="020B0604020202020204" pitchFamily="34" charset="0"/>
                  <a:cs typeface="Arial" panose="020B0604020202020204" pitchFamily="34" charset="0"/>
                </a:rPr>
                <a:t> </a:t>
              </a:r>
              <a:r>
                <a:rPr lang="en-US" sz="900" dirty="0" err="1">
                  <a:solidFill>
                    <a:schemeClr val="tx1">
                      <a:lumMod val="75000"/>
                      <a:lumOff val="25000"/>
                    </a:schemeClr>
                  </a:solidFill>
                  <a:latin typeface="Arial" panose="020B0604020202020204" pitchFamily="34" charset="0"/>
                  <a:cs typeface="Arial" panose="020B0604020202020204" pitchFamily="34" charset="0"/>
                </a:rPr>
                <a:t>sodales</a:t>
              </a:r>
              <a:r>
                <a:rPr lang="en-US" sz="900" dirty="0">
                  <a:solidFill>
                    <a:schemeClr val="tx1">
                      <a:lumMod val="75000"/>
                      <a:lumOff val="25000"/>
                    </a:schemeClr>
                  </a:solidFill>
                  <a:latin typeface="Arial" panose="020B0604020202020204" pitchFamily="34" charset="0"/>
                  <a:cs typeface="Arial" panose="020B0604020202020204" pitchFamily="34" charset="0"/>
                </a:rPr>
                <a:t> </a:t>
              </a:r>
              <a:r>
                <a:rPr lang="en-US" sz="900" dirty="0" err="1">
                  <a:solidFill>
                    <a:schemeClr val="tx1">
                      <a:lumMod val="75000"/>
                      <a:lumOff val="25000"/>
                    </a:schemeClr>
                  </a:solidFill>
                  <a:latin typeface="Arial" panose="020B0604020202020204" pitchFamily="34" charset="0"/>
                  <a:cs typeface="Arial" panose="020B0604020202020204" pitchFamily="34" charset="0"/>
                </a:rPr>
                <a:t>mauris</a:t>
              </a:r>
              <a:r>
                <a:rPr lang="en-US" sz="900" dirty="0">
                  <a:solidFill>
                    <a:schemeClr val="tx1">
                      <a:lumMod val="75000"/>
                      <a:lumOff val="25000"/>
                    </a:schemeClr>
                  </a:solidFill>
                  <a:latin typeface="Arial" panose="020B0604020202020204" pitchFamily="34" charset="0"/>
                  <a:cs typeface="Arial" panose="020B0604020202020204" pitchFamily="34" charset="0"/>
                </a:rPr>
                <a:t>. </a:t>
              </a:r>
            </a:p>
          </p:txBody>
        </p:sp>
      </p:grpSp>
      <p:grpSp>
        <p:nvGrpSpPr>
          <p:cNvPr id="945" name="Grupo 944">
            <a:extLst>
              <a:ext uri="{FF2B5EF4-FFF2-40B4-BE49-F238E27FC236}">
                <a16:creationId xmlns:a16="http://schemas.microsoft.com/office/drawing/2014/main" id="{B075F7D0-78BF-B44E-9F8E-9B8CE8C968E6}"/>
              </a:ext>
            </a:extLst>
          </p:cNvPr>
          <p:cNvGrpSpPr/>
          <p:nvPr/>
        </p:nvGrpSpPr>
        <p:grpSpPr>
          <a:xfrm rot="10800000">
            <a:off x="8118969" y="1406368"/>
            <a:ext cx="3663090" cy="374177"/>
            <a:chOff x="3940271" y="1399628"/>
            <a:chExt cx="3663090" cy="374177"/>
          </a:xfrm>
        </p:grpSpPr>
        <p:sp>
          <p:nvSpPr>
            <p:cNvPr id="946" name="Teardrop 2">
              <a:extLst>
                <a:ext uri="{FF2B5EF4-FFF2-40B4-BE49-F238E27FC236}">
                  <a16:creationId xmlns:a16="http://schemas.microsoft.com/office/drawing/2014/main" id="{4C7E5258-A1E7-044D-A6AB-3476C8D43AC3}"/>
                </a:ext>
              </a:extLst>
            </p:cNvPr>
            <p:cNvSpPr/>
            <p:nvPr/>
          </p:nvSpPr>
          <p:spPr>
            <a:xfrm rot="2700000">
              <a:off x="3940271" y="1399628"/>
              <a:ext cx="374177" cy="374177"/>
            </a:xfrm>
            <a:prstGeom prst="teardrop">
              <a:avLst>
                <a:gd name="adj" fmla="val 200000"/>
              </a:avLst>
            </a:prstGeom>
            <a:solidFill>
              <a:schemeClr val="bg1"/>
            </a:solidFill>
            <a:ln w="19050">
              <a:solidFill>
                <a:srgbClr val="1B21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7" name="Oval 3">
              <a:extLst>
                <a:ext uri="{FF2B5EF4-FFF2-40B4-BE49-F238E27FC236}">
                  <a16:creationId xmlns:a16="http://schemas.microsoft.com/office/drawing/2014/main" id="{5F6B3138-48B4-6943-B84C-1D331829079B}"/>
                </a:ext>
              </a:extLst>
            </p:cNvPr>
            <p:cNvSpPr/>
            <p:nvPr/>
          </p:nvSpPr>
          <p:spPr>
            <a:xfrm rot="16200000">
              <a:off x="7490630" y="1531600"/>
              <a:ext cx="112731" cy="112731"/>
            </a:xfrm>
            <a:prstGeom prst="ellipse">
              <a:avLst/>
            </a:prstGeom>
            <a:solidFill>
              <a:srgbClr val="1B2128"/>
            </a:solidFill>
            <a:ln>
              <a:solidFill>
                <a:srgbClr val="1B21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48" name="Straight Connector 5">
              <a:extLst>
                <a:ext uri="{FF2B5EF4-FFF2-40B4-BE49-F238E27FC236}">
                  <a16:creationId xmlns:a16="http://schemas.microsoft.com/office/drawing/2014/main" id="{71107502-3CA6-1845-8FDF-7C01807BBBA8}"/>
                </a:ext>
              </a:extLst>
            </p:cNvPr>
            <p:cNvCxnSpPr>
              <a:cxnSpLocks/>
              <a:stCxn id="947" idx="0"/>
            </p:cNvCxnSpPr>
            <p:nvPr/>
          </p:nvCxnSpPr>
          <p:spPr>
            <a:xfrm rot="10800000">
              <a:off x="4533490" y="1585514"/>
              <a:ext cx="2957140" cy="2451"/>
            </a:xfrm>
            <a:prstGeom prst="line">
              <a:avLst/>
            </a:prstGeom>
            <a:ln w="28575">
              <a:solidFill>
                <a:srgbClr val="1B2128"/>
              </a:solidFill>
            </a:ln>
          </p:spPr>
          <p:style>
            <a:lnRef idx="1">
              <a:schemeClr val="accent1"/>
            </a:lnRef>
            <a:fillRef idx="0">
              <a:schemeClr val="accent1"/>
            </a:fillRef>
            <a:effectRef idx="0">
              <a:schemeClr val="accent1"/>
            </a:effectRef>
            <a:fontRef idx="minor">
              <a:schemeClr val="tx1"/>
            </a:fontRef>
          </p:style>
        </p:cxnSp>
      </p:grpSp>
      <p:sp>
        <p:nvSpPr>
          <p:cNvPr id="949" name="CuadroTexto 948">
            <a:extLst>
              <a:ext uri="{FF2B5EF4-FFF2-40B4-BE49-F238E27FC236}">
                <a16:creationId xmlns:a16="http://schemas.microsoft.com/office/drawing/2014/main" id="{BC7E9E4E-79EE-1945-A0FE-A6F266A1588D}"/>
              </a:ext>
            </a:extLst>
          </p:cNvPr>
          <p:cNvSpPr txBox="1"/>
          <p:nvPr/>
        </p:nvSpPr>
        <p:spPr>
          <a:xfrm>
            <a:off x="426101" y="278704"/>
            <a:ext cx="3925502" cy="523220"/>
          </a:xfrm>
          <a:prstGeom prst="rect">
            <a:avLst/>
          </a:prstGeom>
          <a:noFill/>
        </p:spPr>
        <p:txBody>
          <a:bodyPr wrap="square" rtlCol="0">
            <a:spAutoFit/>
          </a:bodyPr>
          <a:lstStyle/>
          <a:p>
            <a:r>
              <a:rPr lang="es-MX" sz="2800" b="1" dirty="0" err="1">
                <a:solidFill>
                  <a:srgbClr val="1B2128"/>
                </a:solidFill>
                <a:latin typeface="Arial" panose="020B0604020202020204" pitchFamily="34" charset="0"/>
                <a:ea typeface="Roboto" panose="02000000000000000000" pitchFamily="2" charset="0"/>
                <a:cs typeface="Arial" panose="020B0604020202020204" pitchFamily="34" charset="0"/>
              </a:rPr>
              <a:t>Insira</a:t>
            </a:r>
            <a:r>
              <a:rPr lang="es-MX" sz="2800" b="1" dirty="0">
                <a:solidFill>
                  <a:srgbClr val="1B2128"/>
                </a:solidFill>
                <a:latin typeface="Arial" panose="020B0604020202020204" pitchFamily="34" charset="0"/>
                <a:ea typeface="Roboto" panose="02000000000000000000" pitchFamily="2" charset="0"/>
                <a:cs typeface="Arial" panose="020B0604020202020204" pitchFamily="34" charset="0"/>
              </a:rPr>
              <a:t> o título aqui</a:t>
            </a:r>
          </a:p>
        </p:txBody>
      </p:sp>
      <p:grpSp>
        <p:nvGrpSpPr>
          <p:cNvPr id="950" name="Group 55">
            <a:extLst>
              <a:ext uri="{FF2B5EF4-FFF2-40B4-BE49-F238E27FC236}">
                <a16:creationId xmlns:a16="http://schemas.microsoft.com/office/drawing/2014/main" id="{BF85EE51-FC1E-6944-831B-7A4A50BA4796}"/>
              </a:ext>
            </a:extLst>
          </p:cNvPr>
          <p:cNvGrpSpPr/>
          <p:nvPr/>
        </p:nvGrpSpPr>
        <p:grpSpPr>
          <a:xfrm>
            <a:off x="7888365" y="193307"/>
            <a:ext cx="1763344" cy="617450"/>
            <a:chOff x="332936" y="2838804"/>
            <a:chExt cx="2937088" cy="617450"/>
          </a:xfrm>
        </p:grpSpPr>
        <p:sp>
          <p:nvSpPr>
            <p:cNvPr id="951" name="TextBox 57">
              <a:extLst>
                <a:ext uri="{FF2B5EF4-FFF2-40B4-BE49-F238E27FC236}">
                  <a16:creationId xmlns:a16="http://schemas.microsoft.com/office/drawing/2014/main" id="{58AEF03E-8226-5946-9D55-DC2A859A819E}"/>
                </a:ext>
              </a:extLst>
            </p:cNvPr>
            <p:cNvSpPr txBox="1"/>
            <p:nvPr/>
          </p:nvSpPr>
          <p:spPr>
            <a:xfrm>
              <a:off x="332936" y="2838804"/>
              <a:ext cx="2937088" cy="307777"/>
            </a:xfrm>
            <a:prstGeom prst="rect">
              <a:avLst/>
            </a:prstGeom>
            <a:noFill/>
          </p:spPr>
          <p:txBody>
            <a:bodyPr wrap="square" lIns="0" rIns="0" rtlCol="0" anchor="b">
              <a:spAutoFit/>
            </a:bodyPr>
            <a:lstStyle/>
            <a:p>
              <a:r>
                <a:rPr lang="en-US" sz="1400" b="1" dirty="0">
                  <a:solidFill>
                    <a:srgbClr val="1B2128"/>
                  </a:solidFill>
                  <a:latin typeface="Arial" panose="020B0604020202020204" pitchFamily="34" charset="0"/>
                  <a:cs typeface="Arial" panose="020B0604020202020204" pitchFamily="34" charset="0"/>
                </a:rPr>
                <a:t>Lorem Ipsum</a:t>
              </a:r>
            </a:p>
          </p:txBody>
        </p:sp>
        <p:sp>
          <p:nvSpPr>
            <p:cNvPr id="952" name="TextBox 58">
              <a:extLst>
                <a:ext uri="{FF2B5EF4-FFF2-40B4-BE49-F238E27FC236}">
                  <a16:creationId xmlns:a16="http://schemas.microsoft.com/office/drawing/2014/main" id="{EEE8952C-29FD-0042-9AF3-C66701DC886B}"/>
                </a:ext>
              </a:extLst>
            </p:cNvPr>
            <p:cNvSpPr txBox="1"/>
            <p:nvPr/>
          </p:nvSpPr>
          <p:spPr>
            <a:xfrm>
              <a:off x="332936" y="3086922"/>
              <a:ext cx="2929293" cy="369332"/>
            </a:xfrm>
            <a:prstGeom prst="rect">
              <a:avLst/>
            </a:prstGeom>
            <a:noFill/>
          </p:spPr>
          <p:txBody>
            <a:bodyPr wrap="square" lIns="0" rIns="0" rtlCol="0" anchor="t">
              <a:spAutoFit/>
            </a:bodyPr>
            <a:lstStyle/>
            <a:p>
              <a:pPr algn="just"/>
              <a:r>
                <a:rPr lang="en-US" sz="900" dirty="0">
                  <a:solidFill>
                    <a:schemeClr val="tx1">
                      <a:lumMod val="75000"/>
                      <a:lumOff val="25000"/>
                    </a:schemeClr>
                  </a:solidFill>
                </a:rPr>
                <a:t>Lorem ipsum dolor sit </a:t>
              </a:r>
              <a:r>
                <a:rPr lang="en-US" sz="900" dirty="0" err="1">
                  <a:solidFill>
                    <a:schemeClr val="tx1">
                      <a:lumMod val="75000"/>
                      <a:lumOff val="25000"/>
                    </a:schemeClr>
                  </a:solidFill>
                </a:rPr>
                <a:t>amet</a:t>
              </a:r>
              <a:r>
                <a:rPr lang="en-US" sz="900" dirty="0">
                  <a:solidFill>
                    <a:schemeClr val="tx1">
                      <a:lumMod val="75000"/>
                      <a:lumOff val="25000"/>
                    </a:schemeClr>
                  </a:solidFill>
                </a:rPr>
                <a:t>, </a:t>
              </a:r>
              <a:r>
                <a:rPr lang="en-US" sz="900" dirty="0" err="1">
                  <a:solidFill>
                    <a:schemeClr val="tx1">
                      <a:lumMod val="75000"/>
                      <a:lumOff val="25000"/>
                    </a:schemeClr>
                  </a:solidFill>
                </a:rPr>
                <a:t>nibh</a:t>
              </a:r>
              <a:r>
                <a:rPr lang="en-US" sz="900" dirty="0">
                  <a:solidFill>
                    <a:schemeClr val="tx1">
                      <a:lumMod val="75000"/>
                      <a:lumOff val="25000"/>
                    </a:schemeClr>
                  </a:solidFill>
                </a:rPr>
                <a:t> est. A magna </a:t>
              </a:r>
              <a:r>
                <a:rPr lang="en-US" sz="900" dirty="0" err="1">
                  <a:solidFill>
                    <a:schemeClr val="tx1">
                      <a:lumMod val="75000"/>
                      <a:lumOff val="25000"/>
                    </a:schemeClr>
                  </a:solidFill>
                </a:rPr>
                <a:t>maecenas</a:t>
              </a:r>
              <a:r>
                <a:rPr lang="en-US" sz="900" dirty="0">
                  <a:solidFill>
                    <a:schemeClr val="tx1">
                      <a:lumMod val="75000"/>
                      <a:lumOff val="25000"/>
                    </a:schemeClr>
                  </a:solidFill>
                </a:rPr>
                <a:t>, </a:t>
              </a:r>
              <a:r>
                <a:rPr lang="en-US" sz="900" dirty="0" err="1">
                  <a:solidFill>
                    <a:schemeClr val="tx1">
                      <a:lumMod val="75000"/>
                      <a:lumOff val="25000"/>
                    </a:schemeClr>
                  </a:solidFill>
                </a:rPr>
                <a:t>quam</a:t>
              </a:r>
              <a:r>
                <a:rPr lang="en-US" sz="900" dirty="0">
                  <a:solidFill>
                    <a:schemeClr val="tx1">
                      <a:lumMod val="75000"/>
                      <a:lumOff val="25000"/>
                    </a:schemeClr>
                  </a:solidFill>
                </a:rPr>
                <a:t> magna.</a:t>
              </a:r>
            </a:p>
          </p:txBody>
        </p:sp>
      </p:grpSp>
      <p:grpSp>
        <p:nvGrpSpPr>
          <p:cNvPr id="953" name="Grupo 952">
            <a:extLst>
              <a:ext uri="{FF2B5EF4-FFF2-40B4-BE49-F238E27FC236}">
                <a16:creationId xmlns:a16="http://schemas.microsoft.com/office/drawing/2014/main" id="{8E8A4F25-A4AC-7643-9335-C5D26912C19B}"/>
              </a:ext>
            </a:extLst>
          </p:cNvPr>
          <p:cNvGrpSpPr/>
          <p:nvPr/>
        </p:nvGrpSpPr>
        <p:grpSpPr>
          <a:xfrm rot="10800000">
            <a:off x="7170388" y="717552"/>
            <a:ext cx="3010572" cy="374177"/>
            <a:chOff x="4635709" y="1399628"/>
            <a:chExt cx="3010572" cy="374177"/>
          </a:xfrm>
        </p:grpSpPr>
        <p:sp>
          <p:nvSpPr>
            <p:cNvPr id="954" name="Teardrop 2">
              <a:extLst>
                <a:ext uri="{FF2B5EF4-FFF2-40B4-BE49-F238E27FC236}">
                  <a16:creationId xmlns:a16="http://schemas.microsoft.com/office/drawing/2014/main" id="{40CB8632-211F-8A48-A770-A3A7BFDB30C3}"/>
                </a:ext>
              </a:extLst>
            </p:cNvPr>
            <p:cNvSpPr/>
            <p:nvPr/>
          </p:nvSpPr>
          <p:spPr>
            <a:xfrm rot="2700000">
              <a:off x="4635709" y="1399628"/>
              <a:ext cx="374177" cy="374177"/>
            </a:xfrm>
            <a:prstGeom prst="teardrop">
              <a:avLst>
                <a:gd name="adj" fmla="val 200000"/>
              </a:avLst>
            </a:prstGeom>
            <a:solidFill>
              <a:schemeClr val="bg1"/>
            </a:solidFill>
            <a:ln w="19050">
              <a:solidFill>
                <a:srgbClr val="FF0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5" name="Oval 3">
              <a:extLst>
                <a:ext uri="{FF2B5EF4-FFF2-40B4-BE49-F238E27FC236}">
                  <a16:creationId xmlns:a16="http://schemas.microsoft.com/office/drawing/2014/main" id="{F1E334CD-6FF9-BF49-ABEE-53F10E096902}"/>
                </a:ext>
              </a:extLst>
            </p:cNvPr>
            <p:cNvSpPr/>
            <p:nvPr/>
          </p:nvSpPr>
          <p:spPr>
            <a:xfrm rot="16200000">
              <a:off x="7477606" y="1501743"/>
              <a:ext cx="168675" cy="168675"/>
            </a:xfrm>
            <a:prstGeom prst="ellipse">
              <a:avLst/>
            </a:prstGeom>
            <a:solidFill>
              <a:schemeClr val="bg1"/>
            </a:solidFill>
            <a:ln>
              <a:solidFill>
                <a:srgbClr val="FF0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56" name="Straight Connector 5">
              <a:extLst>
                <a:ext uri="{FF2B5EF4-FFF2-40B4-BE49-F238E27FC236}">
                  <a16:creationId xmlns:a16="http://schemas.microsoft.com/office/drawing/2014/main" id="{F8C330F3-F7F6-9642-9CD8-A5A6E1605832}"/>
                </a:ext>
              </a:extLst>
            </p:cNvPr>
            <p:cNvCxnSpPr>
              <a:cxnSpLocks/>
            </p:cNvCxnSpPr>
            <p:nvPr/>
          </p:nvCxnSpPr>
          <p:spPr>
            <a:xfrm rot="10800000" flipV="1">
              <a:off x="5216104" y="1585514"/>
              <a:ext cx="2261502" cy="1"/>
            </a:xfrm>
            <a:prstGeom prst="line">
              <a:avLst/>
            </a:prstGeom>
            <a:ln w="28575">
              <a:solidFill>
                <a:srgbClr val="FF0036"/>
              </a:solidFill>
            </a:ln>
          </p:spPr>
          <p:style>
            <a:lnRef idx="1">
              <a:schemeClr val="accent1"/>
            </a:lnRef>
            <a:fillRef idx="0">
              <a:schemeClr val="accent1"/>
            </a:fillRef>
            <a:effectRef idx="0">
              <a:schemeClr val="accent1"/>
            </a:effectRef>
            <a:fontRef idx="minor">
              <a:schemeClr val="tx1"/>
            </a:fontRef>
          </p:style>
        </p:cxnSp>
      </p:grpSp>
      <p:grpSp>
        <p:nvGrpSpPr>
          <p:cNvPr id="961" name="Group 55">
            <a:extLst>
              <a:ext uri="{FF2B5EF4-FFF2-40B4-BE49-F238E27FC236}">
                <a16:creationId xmlns:a16="http://schemas.microsoft.com/office/drawing/2014/main" id="{19CF85A9-C54E-0543-8212-ACB6517A06A3}"/>
              </a:ext>
            </a:extLst>
          </p:cNvPr>
          <p:cNvGrpSpPr/>
          <p:nvPr/>
        </p:nvGrpSpPr>
        <p:grpSpPr>
          <a:xfrm>
            <a:off x="10196818" y="3557208"/>
            <a:ext cx="1763344" cy="1032948"/>
            <a:chOff x="332936" y="2838804"/>
            <a:chExt cx="2937088" cy="1032948"/>
          </a:xfrm>
        </p:grpSpPr>
        <p:sp>
          <p:nvSpPr>
            <p:cNvPr id="962" name="TextBox 57">
              <a:extLst>
                <a:ext uri="{FF2B5EF4-FFF2-40B4-BE49-F238E27FC236}">
                  <a16:creationId xmlns:a16="http://schemas.microsoft.com/office/drawing/2014/main" id="{24866093-9B9D-A841-919E-84DB1AE3CD20}"/>
                </a:ext>
              </a:extLst>
            </p:cNvPr>
            <p:cNvSpPr txBox="1"/>
            <p:nvPr/>
          </p:nvSpPr>
          <p:spPr>
            <a:xfrm>
              <a:off x="332936" y="2838804"/>
              <a:ext cx="2937088" cy="307777"/>
            </a:xfrm>
            <a:prstGeom prst="rect">
              <a:avLst/>
            </a:prstGeom>
            <a:noFill/>
          </p:spPr>
          <p:txBody>
            <a:bodyPr wrap="square" lIns="0" rIns="0" rtlCol="0" anchor="b">
              <a:spAutoFit/>
            </a:bodyPr>
            <a:lstStyle/>
            <a:p>
              <a:r>
                <a:rPr lang="en-US" sz="1400" b="1" dirty="0">
                  <a:solidFill>
                    <a:srgbClr val="FF0036"/>
                  </a:solidFill>
                  <a:latin typeface="Arial" panose="020B0604020202020204" pitchFamily="34" charset="0"/>
                  <a:cs typeface="Arial" panose="020B0604020202020204" pitchFamily="34" charset="0"/>
                </a:rPr>
                <a:t>Lorem Ipsum</a:t>
              </a:r>
            </a:p>
          </p:txBody>
        </p:sp>
        <p:sp>
          <p:nvSpPr>
            <p:cNvPr id="963" name="TextBox 58">
              <a:extLst>
                <a:ext uri="{FF2B5EF4-FFF2-40B4-BE49-F238E27FC236}">
                  <a16:creationId xmlns:a16="http://schemas.microsoft.com/office/drawing/2014/main" id="{DD443F0A-0DEC-6543-AB51-D5E7E605CEAC}"/>
                </a:ext>
              </a:extLst>
            </p:cNvPr>
            <p:cNvSpPr txBox="1"/>
            <p:nvPr/>
          </p:nvSpPr>
          <p:spPr>
            <a:xfrm>
              <a:off x="332936" y="3086922"/>
              <a:ext cx="2929293" cy="784830"/>
            </a:xfrm>
            <a:prstGeom prst="rect">
              <a:avLst/>
            </a:prstGeom>
            <a:noFill/>
          </p:spPr>
          <p:txBody>
            <a:bodyPr wrap="square" lIns="0" rIns="0" rtlCol="0" anchor="t">
              <a:spAutoFit/>
            </a:bodyPr>
            <a:lstStyle/>
            <a:p>
              <a:r>
                <a:rPr lang="en-US" sz="900" dirty="0">
                  <a:solidFill>
                    <a:schemeClr val="tx1">
                      <a:lumMod val="75000"/>
                      <a:lumOff val="25000"/>
                    </a:schemeClr>
                  </a:solidFill>
                  <a:latin typeface="Arial" panose="020B0604020202020204" pitchFamily="34" charset="0"/>
                  <a:cs typeface="Arial" panose="020B0604020202020204" pitchFamily="34" charset="0"/>
                </a:rPr>
                <a:t>Lorem ipsum dolor sit </a:t>
              </a:r>
              <a:r>
                <a:rPr lang="en-US" sz="900" dirty="0" err="1">
                  <a:solidFill>
                    <a:schemeClr val="tx1">
                      <a:lumMod val="75000"/>
                      <a:lumOff val="25000"/>
                    </a:schemeClr>
                  </a:solidFill>
                  <a:latin typeface="Arial" panose="020B0604020202020204" pitchFamily="34" charset="0"/>
                  <a:cs typeface="Arial" panose="020B0604020202020204" pitchFamily="34" charset="0"/>
                </a:rPr>
                <a:t>amet</a:t>
              </a:r>
              <a:r>
                <a:rPr lang="en-US" sz="900" dirty="0">
                  <a:solidFill>
                    <a:schemeClr val="tx1">
                      <a:lumMod val="75000"/>
                      <a:lumOff val="25000"/>
                    </a:schemeClr>
                  </a:solidFill>
                  <a:latin typeface="Arial" panose="020B0604020202020204" pitchFamily="34" charset="0"/>
                  <a:cs typeface="Arial" panose="020B0604020202020204" pitchFamily="34" charset="0"/>
                </a:rPr>
                <a:t>, </a:t>
              </a:r>
              <a:r>
                <a:rPr lang="en-US" sz="900" dirty="0" err="1">
                  <a:solidFill>
                    <a:schemeClr val="tx1">
                      <a:lumMod val="75000"/>
                      <a:lumOff val="25000"/>
                    </a:schemeClr>
                  </a:solidFill>
                  <a:latin typeface="Arial" panose="020B0604020202020204" pitchFamily="34" charset="0"/>
                  <a:cs typeface="Arial" panose="020B0604020202020204" pitchFamily="34" charset="0"/>
                </a:rPr>
                <a:t>nibh</a:t>
              </a:r>
              <a:r>
                <a:rPr lang="en-US" sz="900" dirty="0">
                  <a:solidFill>
                    <a:schemeClr val="tx1">
                      <a:lumMod val="75000"/>
                      <a:lumOff val="25000"/>
                    </a:schemeClr>
                  </a:solidFill>
                  <a:latin typeface="Arial" panose="020B0604020202020204" pitchFamily="34" charset="0"/>
                  <a:cs typeface="Arial" panose="020B0604020202020204" pitchFamily="34" charset="0"/>
                </a:rPr>
                <a:t> est. A magna </a:t>
              </a:r>
              <a:r>
                <a:rPr lang="en-US" sz="900" dirty="0" err="1">
                  <a:solidFill>
                    <a:schemeClr val="tx1">
                      <a:lumMod val="75000"/>
                      <a:lumOff val="25000"/>
                    </a:schemeClr>
                  </a:solidFill>
                  <a:latin typeface="Arial" panose="020B0604020202020204" pitchFamily="34" charset="0"/>
                  <a:cs typeface="Arial" panose="020B0604020202020204" pitchFamily="34" charset="0"/>
                </a:rPr>
                <a:t>maecenas</a:t>
              </a:r>
              <a:r>
                <a:rPr lang="en-US" sz="900" dirty="0">
                  <a:solidFill>
                    <a:schemeClr val="tx1">
                      <a:lumMod val="75000"/>
                      <a:lumOff val="25000"/>
                    </a:schemeClr>
                  </a:solidFill>
                  <a:latin typeface="Arial" panose="020B0604020202020204" pitchFamily="34" charset="0"/>
                  <a:cs typeface="Arial" panose="020B0604020202020204" pitchFamily="34" charset="0"/>
                </a:rPr>
                <a:t>, </a:t>
              </a:r>
              <a:r>
                <a:rPr lang="en-US" sz="900" dirty="0" err="1">
                  <a:solidFill>
                    <a:schemeClr val="tx1">
                      <a:lumMod val="75000"/>
                      <a:lumOff val="25000"/>
                    </a:schemeClr>
                  </a:solidFill>
                  <a:latin typeface="Arial" panose="020B0604020202020204" pitchFamily="34" charset="0"/>
                  <a:cs typeface="Arial" panose="020B0604020202020204" pitchFamily="34" charset="0"/>
                </a:rPr>
                <a:t>quam</a:t>
              </a:r>
              <a:r>
                <a:rPr lang="en-US" sz="900" dirty="0">
                  <a:solidFill>
                    <a:schemeClr val="tx1">
                      <a:lumMod val="75000"/>
                      <a:lumOff val="25000"/>
                    </a:schemeClr>
                  </a:solidFill>
                  <a:latin typeface="Arial" panose="020B0604020202020204" pitchFamily="34" charset="0"/>
                  <a:cs typeface="Arial" panose="020B0604020202020204" pitchFamily="34" charset="0"/>
                </a:rPr>
                <a:t> magna </a:t>
              </a:r>
              <a:r>
                <a:rPr lang="en-US" sz="900" dirty="0" err="1">
                  <a:solidFill>
                    <a:schemeClr val="tx1">
                      <a:lumMod val="75000"/>
                      <a:lumOff val="25000"/>
                    </a:schemeClr>
                  </a:solidFill>
                  <a:latin typeface="Arial" panose="020B0604020202020204" pitchFamily="34" charset="0"/>
                  <a:cs typeface="Arial" panose="020B0604020202020204" pitchFamily="34" charset="0"/>
                </a:rPr>
                <a:t>nec</a:t>
              </a:r>
              <a:r>
                <a:rPr lang="en-US" sz="900" dirty="0">
                  <a:solidFill>
                    <a:schemeClr val="tx1">
                      <a:lumMod val="75000"/>
                      <a:lumOff val="25000"/>
                    </a:schemeClr>
                  </a:solidFill>
                  <a:latin typeface="Arial" panose="020B0604020202020204" pitchFamily="34" charset="0"/>
                  <a:cs typeface="Arial" panose="020B0604020202020204" pitchFamily="34" charset="0"/>
                </a:rPr>
                <a:t> </a:t>
              </a:r>
              <a:r>
                <a:rPr lang="en-US" sz="900" dirty="0" err="1">
                  <a:solidFill>
                    <a:schemeClr val="tx1">
                      <a:lumMod val="75000"/>
                      <a:lumOff val="25000"/>
                    </a:schemeClr>
                  </a:solidFill>
                  <a:latin typeface="Arial" panose="020B0604020202020204" pitchFamily="34" charset="0"/>
                  <a:cs typeface="Arial" panose="020B0604020202020204" pitchFamily="34" charset="0"/>
                </a:rPr>
                <a:t>quis</a:t>
              </a:r>
              <a:r>
                <a:rPr lang="en-US" sz="900" dirty="0">
                  <a:solidFill>
                    <a:schemeClr val="tx1">
                      <a:lumMod val="75000"/>
                      <a:lumOff val="25000"/>
                    </a:schemeClr>
                  </a:solidFill>
                  <a:latin typeface="Arial" panose="020B0604020202020204" pitchFamily="34" charset="0"/>
                  <a:cs typeface="Arial" panose="020B0604020202020204" pitchFamily="34" charset="0"/>
                </a:rPr>
                <a:t>, lorem </a:t>
              </a:r>
              <a:r>
                <a:rPr lang="en-US" sz="900" dirty="0" err="1">
                  <a:solidFill>
                    <a:schemeClr val="tx1">
                      <a:lumMod val="75000"/>
                      <a:lumOff val="25000"/>
                    </a:schemeClr>
                  </a:solidFill>
                  <a:latin typeface="Arial" panose="020B0604020202020204" pitchFamily="34" charset="0"/>
                  <a:cs typeface="Arial" panose="020B0604020202020204" pitchFamily="34" charset="0"/>
                </a:rPr>
                <a:t>nunc</a:t>
              </a:r>
              <a:r>
                <a:rPr lang="en-US" sz="900" dirty="0">
                  <a:solidFill>
                    <a:schemeClr val="tx1">
                      <a:lumMod val="75000"/>
                      <a:lumOff val="25000"/>
                    </a:schemeClr>
                  </a:solidFill>
                  <a:latin typeface="Arial" panose="020B0604020202020204" pitchFamily="34" charset="0"/>
                  <a:cs typeface="Arial" panose="020B0604020202020204" pitchFamily="34" charset="0"/>
                </a:rPr>
                <a:t>. </a:t>
              </a:r>
              <a:r>
                <a:rPr lang="en-US" sz="900" dirty="0" err="1">
                  <a:solidFill>
                    <a:schemeClr val="tx1">
                      <a:lumMod val="75000"/>
                      <a:lumOff val="25000"/>
                    </a:schemeClr>
                  </a:solidFill>
                  <a:latin typeface="Arial" panose="020B0604020202020204" pitchFamily="34" charset="0"/>
                  <a:cs typeface="Arial" panose="020B0604020202020204" pitchFamily="34" charset="0"/>
                </a:rPr>
                <a:t>Suspendisse</a:t>
              </a:r>
              <a:r>
                <a:rPr lang="en-US" sz="900" dirty="0">
                  <a:solidFill>
                    <a:schemeClr val="tx1">
                      <a:lumMod val="75000"/>
                      <a:lumOff val="25000"/>
                    </a:schemeClr>
                  </a:solidFill>
                  <a:latin typeface="Arial" panose="020B0604020202020204" pitchFamily="34" charset="0"/>
                  <a:cs typeface="Arial" panose="020B0604020202020204" pitchFamily="34" charset="0"/>
                </a:rPr>
                <a:t> </a:t>
              </a:r>
              <a:r>
                <a:rPr lang="en-US" sz="900" dirty="0" err="1">
                  <a:solidFill>
                    <a:schemeClr val="tx1">
                      <a:lumMod val="75000"/>
                      <a:lumOff val="25000"/>
                    </a:schemeClr>
                  </a:solidFill>
                  <a:latin typeface="Arial" panose="020B0604020202020204" pitchFamily="34" charset="0"/>
                  <a:cs typeface="Arial" panose="020B0604020202020204" pitchFamily="34" charset="0"/>
                </a:rPr>
                <a:t>viverra</a:t>
              </a:r>
              <a:r>
                <a:rPr lang="en-US" sz="900" dirty="0">
                  <a:solidFill>
                    <a:schemeClr val="tx1">
                      <a:lumMod val="75000"/>
                      <a:lumOff val="25000"/>
                    </a:schemeClr>
                  </a:solidFill>
                  <a:latin typeface="Arial" panose="020B0604020202020204" pitchFamily="34" charset="0"/>
                  <a:cs typeface="Arial" panose="020B0604020202020204" pitchFamily="34" charset="0"/>
                </a:rPr>
                <a:t> </a:t>
              </a:r>
              <a:r>
                <a:rPr lang="en-US" sz="900" dirty="0" err="1">
                  <a:solidFill>
                    <a:schemeClr val="tx1">
                      <a:lumMod val="75000"/>
                      <a:lumOff val="25000"/>
                    </a:schemeClr>
                  </a:solidFill>
                  <a:latin typeface="Arial" panose="020B0604020202020204" pitchFamily="34" charset="0"/>
                  <a:cs typeface="Arial" panose="020B0604020202020204" pitchFamily="34" charset="0"/>
                </a:rPr>
                <a:t>sodales</a:t>
              </a:r>
              <a:r>
                <a:rPr lang="en-US" sz="900" dirty="0">
                  <a:solidFill>
                    <a:schemeClr val="tx1">
                      <a:lumMod val="75000"/>
                      <a:lumOff val="25000"/>
                    </a:schemeClr>
                  </a:solidFill>
                  <a:latin typeface="Arial" panose="020B0604020202020204" pitchFamily="34" charset="0"/>
                  <a:cs typeface="Arial" panose="020B0604020202020204" pitchFamily="34" charset="0"/>
                </a:rPr>
                <a:t> </a:t>
              </a:r>
              <a:r>
                <a:rPr lang="en-US" sz="900" dirty="0" err="1">
                  <a:solidFill>
                    <a:schemeClr val="tx1">
                      <a:lumMod val="75000"/>
                      <a:lumOff val="25000"/>
                    </a:schemeClr>
                  </a:solidFill>
                  <a:latin typeface="Arial" panose="020B0604020202020204" pitchFamily="34" charset="0"/>
                  <a:cs typeface="Arial" panose="020B0604020202020204" pitchFamily="34" charset="0"/>
                </a:rPr>
                <a:t>mauris</a:t>
              </a:r>
              <a:r>
                <a:rPr lang="en-US" sz="900" dirty="0">
                  <a:solidFill>
                    <a:schemeClr val="tx1">
                      <a:lumMod val="75000"/>
                      <a:lumOff val="25000"/>
                    </a:schemeClr>
                  </a:solidFill>
                  <a:latin typeface="Arial" panose="020B0604020202020204" pitchFamily="34" charset="0"/>
                  <a:cs typeface="Arial" panose="020B0604020202020204" pitchFamily="34" charset="0"/>
                </a:rPr>
                <a:t>. </a:t>
              </a:r>
            </a:p>
          </p:txBody>
        </p:sp>
      </p:grpSp>
      <p:grpSp>
        <p:nvGrpSpPr>
          <p:cNvPr id="964" name="Grupo 963">
            <a:extLst>
              <a:ext uri="{FF2B5EF4-FFF2-40B4-BE49-F238E27FC236}">
                <a16:creationId xmlns:a16="http://schemas.microsoft.com/office/drawing/2014/main" id="{B258547C-AAA8-D346-9C08-C1DEA73E9A47}"/>
              </a:ext>
            </a:extLst>
          </p:cNvPr>
          <p:cNvGrpSpPr/>
          <p:nvPr/>
        </p:nvGrpSpPr>
        <p:grpSpPr>
          <a:xfrm rot="10800000">
            <a:off x="9822001" y="3034555"/>
            <a:ext cx="2037553" cy="374177"/>
            <a:chOff x="5608728" y="1399628"/>
            <a:chExt cx="2037553" cy="374177"/>
          </a:xfrm>
        </p:grpSpPr>
        <p:sp>
          <p:nvSpPr>
            <p:cNvPr id="965" name="Teardrop 2">
              <a:extLst>
                <a:ext uri="{FF2B5EF4-FFF2-40B4-BE49-F238E27FC236}">
                  <a16:creationId xmlns:a16="http://schemas.microsoft.com/office/drawing/2014/main" id="{A2E0F405-D157-5E40-8EAB-78886B108DE5}"/>
                </a:ext>
              </a:extLst>
            </p:cNvPr>
            <p:cNvSpPr/>
            <p:nvPr/>
          </p:nvSpPr>
          <p:spPr>
            <a:xfrm rot="2700000">
              <a:off x="5608728" y="1399628"/>
              <a:ext cx="374177" cy="374177"/>
            </a:xfrm>
            <a:prstGeom prst="teardrop">
              <a:avLst>
                <a:gd name="adj" fmla="val 200000"/>
              </a:avLst>
            </a:prstGeom>
            <a:solidFill>
              <a:schemeClr val="bg1"/>
            </a:solidFill>
            <a:ln w="19050">
              <a:solidFill>
                <a:srgbClr val="FF0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6" name="Oval 3">
              <a:extLst>
                <a:ext uri="{FF2B5EF4-FFF2-40B4-BE49-F238E27FC236}">
                  <a16:creationId xmlns:a16="http://schemas.microsoft.com/office/drawing/2014/main" id="{65321ED1-DBEE-164A-BC80-91B49F723AD8}"/>
                </a:ext>
              </a:extLst>
            </p:cNvPr>
            <p:cNvSpPr/>
            <p:nvPr/>
          </p:nvSpPr>
          <p:spPr>
            <a:xfrm rot="16200000">
              <a:off x="7477606" y="1501743"/>
              <a:ext cx="168675" cy="168675"/>
            </a:xfrm>
            <a:prstGeom prst="ellipse">
              <a:avLst/>
            </a:prstGeom>
            <a:solidFill>
              <a:schemeClr val="bg1"/>
            </a:solidFill>
            <a:ln>
              <a:solidFill>
                <a:srgbClr val="FF0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67" name="Straight Connector 5">
              <a:extLst>
                <a:ext uri="{FF2B5EF4-FFF2-40B4-BE49-F238E27FC236}">
                  <a16:creationId xmlns:a16="http://schemas.microsoft.com/office/drawing/2014/main" id="{377463A2-B26F-B44B-B5DA-D0DBC79E0F72}"/>
                </a:ext>
              </a:extLst>
            </p:cNvPr>
            <p:cNvCxnSpPr>
              <a:cxnSpLocks/>
            </p:cNvCxnSpPr>
            <p:nvPr/>
          </p:nvCxnSpPr>
          <p:spPr>
            <a:xfrm rot="16200000" flipH="1" flipV="1">
              <a:off x="6835919" y="944961"/>
              <a:ext cx="1133" cy="1282241"/>
            </a:xfrm>
            <a:prstGeom prst="line">
              <a:avLst/>
            </a:prstGeom>
            <a:ln w="28575">
              <a:solidFill>
                <a:srgbClr val="FF0036"/>
              </a:solidFill>
            </a:ln>
          </p:spPr>
          <p:style>
            <a:lnRef idx="1">
              <a:schemeClr val="accent1"/>
            </a:lnRef>
            <a:fillRef idx="0">
              <a:schemeClr val="accent1"/>
            </a:fillRef>
            <a:effectRef idx="0">
              <a:schemeClr val="accent1"/>
            </a:effectRef>
            <a:fontRef idx="minor">
              <a:schemeClr val="tx1"/>
            </a:fontRef>
          </p:style>
        </p:cxnSp>
      </p:grpSp>
      <p:grpSp>
        <p:nvGrpSpPr>
          <p:cNvPr id="977" name="Grupo 976">
            <a:extLst>
              <a:ext uri="{FF2B5EF4-FFF2-40B4-BE49-F238E27FC236}">
                <a16:creationId xmlns:a16="http://schemas.microsoft.com/office/drawing/2014/main" id="{600D3783-D50A-EB4C-A599-9C7C09A0CA98}"/>
              </a:ext>
            </a:extLst>
          </p:cNvPr>
          <p:cNvGrpSpPr/>
          <p:nvPr/>
        </p:nvGrpSpPr>
        <p:grpSpPr>
          <a:xfrm>
            <a:off x="5956508" y="2123722"/>
            <a:ext cx="2712036" cy="1642981"/>
            <a:chOff x="5956508" y="1648757"/>
            <a:chExt cx="2712036" cy="1642981"/>
          </a:xfrm>
        </p:grpSpPr>
        <p:sp>
          <p:nvSpPr>
            <p:cNvPr id="925" name="Teardrop 25">
              <a:extLst>
                <a:ext uri="{FF2B5EF4-FFF2-40B4-BE49-F238E27FC236}">
                  <a16:creationId xmlns:a16="http://schemas.microsoft.com/office/drawing/2014/main" id="{C538C35D-DF3C-FB4E-81CC-70D73F81E321}"/>
                </a:ext>
              </a:extLst>
            </p:cNvPr>
            <p:cNvSpPr/>
            <p:nvPr/>
          </p:nvSpPr>
          <p:spPr>
            <a:xfrm rot="2679188">
              <a:off x="5956508" y="2917561"/>
              <a:ext cx="374177" cy="374177"/>
            </a:xfrm>
            <a:prstGeom prst="teardrop">
              <a:avLst>
                <a:gd name="adj" fmla="val 200000"/>
              </a:avLst>
            </a:prstGeom>
            <a:solidFill>
              <a:schemeClr val="bg1"/>
            </a:solidFill>
            <a:ln w="19050">
              <a:solidFill>
                <a:srgbClr val="1B21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72" name="Conector angular 971">
              <a:extLst>
                <a:ext uri="{FF2B5EF4-FFF2-40B4-BE49-F238E27FC236}">
                  <a16:creationId xmlns:a16="http://schemas.microsoft.com/office/drawing/2014/main" id="{744638BD-009D-A84A-9731-A113E080AD72}"/>
                </a:ext>
              </a:extLst>
            </p:cNvPr>
            <p:cNvCxnSpPr>
              <a:cxnSpLocks/>
            </p:cNvCxnSpPr>
            <p:nvPr/>
          </p:nvCxnSpPr>
          <p:spPr>
            <a:xfrm flipV="1">
              <a:off x="6580703" y="1719133"/>
              <a:ext cx="2019333" cy="1380394"/>
            </a:xfrm>
            <a:prstGeom prst="bentConnector3">
              <a:avLst>
                <a:gd name="adj1" fmla="val 75576"/>
              </a:avLst>
            </a:prstGeom>
            <a:ln w="28575">
              <a:solidFill>
                <a:srgbClr val="1B2128"/>
              </a:solidFill>
            </a:ln>
          </p:spPr>
          <p:style>
            <a:lnRef idx="1">
              <a:schemeClr val="accent1"/>
            </a:lnRef>
            <a:fillRef idx="0">
              <a:schemeClr val="accent1"/>
            </a:fillRef>
            <a:effectRef idx="0">
              <a:schemeClr val="accent1"/>
            </a:effectRef>
            <a:fontRef idx="minor">
              <a:schemeClr val="tx1"/>
            </a:fontRef>
          </p:style>
        </p:cxnSp>
        <p:sp>
          <p:nvSpPr>
            <p:cNvPr id="923" name="Oval 26">
              <a:extLst>
                <a:ext uri="{FF2B5EF4-FFF2-40B4-BE49-F238E27FC236}">
                  <a16:creationId xmlns:a16="http://schemas.microsoft.com/office/drawing/2014/main" id="{644DE219-67CE-D540-A24C-C1839A6BB5E6}"/>
                </a:ext>
              </a:extLst>
            </p:cNvPr>
            <p:cNvSpPr/>
            <p:nvPr/>
          </p:nvSpPr>
          <p:spPr>
            <a:xfrm rot="16200000">
              <a:off x="8561839" y="1648757"/>
              <a:ext cx="106705" cy="106705"/>
            </a:xfrm>
            <a:prstGeom prst="ellipse">
              <a:avLst/>
            </a:prstGeom>
            <a:solidFill>
              <a:schemeClr val="bg1"/>
            </a:solidFill>
            <a:ln>
              <a:solidFill>
                <a:srgbClr val="1B21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84" name="CuadroTexto 983">
            <a:extLst>
              <a:ext uri="{FF2B5EF4-FFF2-40B4-BE49-F238E27FC236}">
                <a16:creationId xmlns:a16="http://schemas.microsoft.com/office/drawing/2014/main" id="{B4C33FE3-528C-C045-8C8A-A100C79FBDEF}"/>
              </a:ext>
            </a:extLst>
          </p:cNvPr>
          <p:cNvSpPr txBox="1"/>
          <p:nvPr/>
        </p:nvSpPr>
        <p:spPr>
          <a:xfrm>
            <a:off x="538047" y="1785316"/>
            <a:ext cx="3870062" cy="400110"/>
          </a:xfrm>
          <a:prstGeom prst="rect">
            <a:avLst/>
          </a:prstGeom>
          <a:noFill/>
        </p:spPr>
        <p:txBody>
          <a:bodyPr wrap="square" rtlCol="0">
            <a:spAutoFit/>
          </a:bodyPr>
          <a:lstStyle/>
          <a:p>
            <a:r>
              <a:rPr lang="es-MX" sz="2000" b="1" dirty="0">
                <a:solidFill>
                  <a:srgbClr val="1B2128"/>
                </a:solidFill>
                <a:latin typeface="Arial" panose="020B0604020202020204" pitchFamily="34" charset="0"/>
                <a:ea typeface="Roboto" panose="02000000000000000000" pitchFamily="2" charset="0"/>
                <a:cs typeface="Arial" panose="020B0604020202020204" pitchFamily="34" charset="0"/>
              </a:rPr>
              <a:t>Inserir informações</a:t>
            </a:r>
          </a:p>
        </p:txBody>
      </p:sp>
      <p:sp>
        <p:nvSpPr>
          <p:cNvPr id="985" name="CuadroTexto 984">
            <a:extLst>
              <a:ext uri="{FF2B5EF4-FFF2-40B4-BE49-F238E27FC236}">
                <a16:creationId xmlns:a16="http://schemas.microsoft.com/office/drawing/2014/main" id="{78BE1F14-7122-4741-975D-09763C90DAE7}"/>
              </a:ext>
            </a:extLst>
          </p:cNvPr>
          <p:cNvSpPr txBox="1"/>
          <p:nvPr/>
        </p:nvSpPr>
        <p:spPr>
          <a:xfrm>
            <a:off x="538048" y="2166416"/>
            <a:ext cx="3530792" cy="2031325"/>
          </a:xfrm>
          <a:prstGeom prst="rect">
            <a:avLst/>
          </a:prstGeom>
          <a:noFill/>
        </p:spPr>
        <p:txBody>
          <a:bodyPr wrap="square" rtlCol="0">
            <a:spAutoFit/>
          </a:bodyPr>
          <a:lstStyle/>
          <a:p>
            <a:r>
              <a:rPr lang="es-MX" sz="1400" dirty="0">
                <a:solidFill>
                  <a:srgbClr val="1B2128"/>
                </a:solidFill>
                <a:latin typeface="Arial" panose="020B0604020202020204" pitchFamily="34" charset="0"/>
                <a:ea typeface="Roboto" panose="02000000000000000000" pitchFamily="2" charset="0"/>
                <a:cs typeface="Arial" panose="020B0604020202020204" pitchFamily="34" charset="0"/>
              </a:rPr>
              <a:t>Duis autem vel eum iriure dolor in hendrerit in vulputate velit esse molestie consequat, vel illum dolore eu feugiat nulla facilisis at vero eros et accumsan et iusto odio dignissim qui blandit praesent luptatum zzril delenit augue duis dolore te feugait nulla facilisi.</a:t>
            </a:r>
          </a:p>
          <a:p>
            <a:r>
              <a:rPr lang="es-MX" sz="1400" dirty="0">
                <a:solidFill>
                  <a:srgbClr val="1B2128"/>
                </a:solidFill>
                <a:latin typeface="Arial" panose="020B0604020202020204" pitchFamily="34" charset="0"/>
                <a:ea typeface="Roboto" panose="02000000000000000000" pitchFamily="2" charset="0"/>
                <a:cs typeface="Arial" panose="020B0604020202020204" pitchFamily="34" charset="0"/>
              </a:rPr>
              <a:t>Lorem ipsum dolor sit amet, cons ectetuer adipiscing elit, sed diam nonummy nibh </a:t>
            </a:r>
          </a:p>
        </p:txBody>
      </p:sp>
      <p:sp>
        <p:nvSpPr>
          <p:cNvPr id="87" name="CuadroTexto 86">
            <a:extLst>
              <a:ext uri="{FF2B5EF4-FFF2-40B4-BE49-F238E27FC236}">
                <a16:creationId xmlns:a16="http://schemas.microsoft.com/office/drawing/2014/main" id="{AF6FEC3E-C26D-604F-BED0-42309468FAE2}"/>
              </a:ext>
            </a:extLst>
          </p:cNvPr>
          <p:cNvSpPr txBox="1"/>
          <p:nvPr/>
        </p:nvSpPr>
        <p:spPr>
          <a:xfrm>
            <a:off x="6902256" y="5402789"/>
            <a:ext cx="5719039" cy="338554"/>
          </a:xfrm>
          <a:prstGeom prst="rect">
            <a:avLst/>
          </a:prstGeom>
          <a:noFill/>
        </p:spPr>
        <p:txBody>
          <a:bodyPr wrap="square" rtlCol="0">
            <a:spAutoFit/>
          </a:bodyPr>
          <a:lstStyle/>
          <a:p>
            <a:r>
              <a:rPr lang="es-MX" sz="1600" b="1" dirty="0">
                <a:solidFill>
                  <a:schemeClr val="bg1">
                    <a:lumMod val="75000"/>
                  </a:schemeClr>
                </a:solidFill>
                <a:latin typeface="Arial" panose="020B0604020202020204" pitchFamily="34" charset="0"/>
                <a:ea typeface="Roboto" panose="02000000000000000000" pitchFamily="2" charset="0"/>
                <a:cs typeface="Arial" panose="020B0604020202020204" pitchFamily="34" charset="0"/>
              </a:rPr>
              <a:t>Ver instrucciones del mapa en el siguiente slide</a:t>
            </a:r>
          </a:p>
        </p:txBody>
      </p:sp>
    </p:spTree>
    <p:extLst>
      <p:ext uri="{BB962C8B-B14F-4D97-AF65-F5344CB8AC3E}">
        <p14:creationId xmlns:p14="http://schemas.microsoft.com/office/powerpoint/2010/main" val="3974921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82B735F-2DA9-0742-BA9E-881E6714B71B}"/>
              </a:ext>
            </a:extLst>
          </p:cNvPr>
          <p:cNvSpPr>
            <a:spLocks noGrp="1"/>
          </p:cNvSpPr>
          <p:nvPr>
            <p:ph type="body" sz="quarter" idx="15"/>
          </p:nvPr>
        </p:nvSpPr>
        <p:spPr/>
        <p:txBody>
          <a:bodyPr/>
          <a:lstStyle/>
          <a:p>
            <a:endParaRPr lang="es-MX"/>
          </a:p>
        </p:txBody>
      </p:sp>
      <p:sp>
        <p:nvSpPr>
          <p:cNvPr id="3" name="Marcador de texto 2">
            <a:extLst>
              <a:ext uri="{FF2B5EF4-FFF2-40B4-BE49-F238E27FC236}">
                <a16:creationId xmlns:a16="http://schemas.microsoft.com/office/drawing/2014/main" id="{8F0A7981-45C1-E94F-8803-0824910375F3}"/>
              </a:ext>
            </a:extLst>
          </p:cNvPr>
          <p:cNvSpPr>
            <a:spLocks noGrp="1"/>
          </p:cNvSpPr>
          <p:nvPr>
            <p:ph type="body" sz="quarter" idx="16"/>
          </p:nvPr>
        </p:nvSpPr>
        <p:spPr/>
        <p:txBody>
          <a:bodyPr/>
          <a:lstStyle/>
          <a:p>
            <a:endParaRPr lang="es-MX"/>
          </a:p>
        </p:txBody>
      </p:sp>
      <p:sp>
        <p:nvSpPr>
          <p:cNvPr id="4" name="Marcador de posición de imagen 3">
            <a:extLst>
              <a:ext uri="{FF2B5EF4-FFF2-40B4-BE49-F238E27FC236}">
                <a16:creationId xmlns:a16="http://schemas.microsoft.com/office/drawing/2014/main" id="{3FEF3A37-06AC-BD49-8977-E70BED966A15}"/>
              </a:ext>
            </a:extLst>
          </p:cNvPr>
          <p:cNvSpPr>
            <a:spLocks noGrp="1"/>
          </p:cNvSpPr>
          <p:nvPr>
            <p:ph type="pic" sz="quarter" idx="10"/>
          </p:nvPr>
        </p:nvSpPr>
        <p:spPr/>
      </p:sp>
    </p:spTree>
    <p:extLst>
      <p:ext uri="{BB962C8B-B14F-4D97-AF65-F5344CB8AC3E}">
        <p14:creationId xmlns:p14="http://schemas.microsoft.com/office/powerpoint/2010/main" val="17337554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E400E31F-A50F-4C43-8E2C-133177D12B25}"/>
              </a:ext>
            </a:extLst>
          </p:cNvPr>
          <p:cNvPicPr>
            <a:picLocks noChangeAspect="1"/>
          </p:cNvPicPr>
          <p:nvPr/>
        </p:nvPicPr>
        <p:blipFill>
          <a:blip r:embed="rId2"/>
          <a:stretch>
            <a:fillRect/>
          </a:stretch>
        </p:blipFill>
        <p:spPr>
          <a:xfrm>
            <a:off x="0" y="3914"/>
            <a:ext cx="12192000" cy="6934213"/>
          </a:xfrm>
          <a:prstGeom prst="rect">
            <a:avLst/>
          </a:prstGeom>
        </p:spPr>
      </p:pic>
    </p:spTree>
    <p:extLst>
      <p:ext uri="{BB962C8B-B14F-4D97-AF65-F5344CB8AC3E}">
        <p14:creationId xmlns:p14="http://schemas.microsoft.com/office/powerpoint/2010/main" val="27601475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DDBE73E2-7CFB-774E-BF27-1591BB4313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362" y="3437784"/>
            <a:ext cx="1449629" cy="883920"/>
          </a:xfrm>
          <a:prstGeom prst="rect">
            <a:avLst/>
          </a:prstGeom>
        </p:spPr>
      </p:pic>
      <p:pic>
        <p:nvPicPr>
          <p:cNvPr id="7" name="Imagen 6">
            <a:extLst>
              <a:ext uri="{FF2B5EF4-FFF2-40B4-BE49-F238E27FC236}">
                <a16:creationId xmlns:a16="http://schemas.microsoft.com/office/drawing/2014/main" id="{63274DF6-24F1-A341-A01B-D768D77C8E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537" y="1154594"/>
            <a:ext cx="945795" cy="742493"/>
          </a:xfrm>
          <a:prstGeom prst="rect">
            <a:avLst/>
          </a:prstGeom>
        </p:spPr>
      </p:pic>
      <p:pic>
        <p:nvPicPr>
          <p:cNvPr id="8" name="Imagen 7">
            <a:extLst>
              <a:ext uri="{FF2B5EF4-FFF2-40B4-BE49-F238E27FC236}">
                <a16:creationId xmlns:a16="http://schemas.microsoft.com/office/drawing/2014/main" id="{DD37DEC7-34B8-7045-A08A-78FC6BA56A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111" y="2229866"/>
            <a:ext cx="1202132" cy="954634"/>
          </a:xfrm>
          <a:prstGeom prst="rect">
            <a:avLst/>
          </a:prstGeom>
        </p:spPr>
      </p:pic>
      <p:pic>
        <p:nvPicPr>
          <p:cNvPr id="9" name="Imagen 8">
            <a:extLst>
              <a:ext uri="{FF2B5EF4-FFF2-40B4-BE49-F238E27FC236}">
                <a16:creationId xmlns:a16="http://schemas.microsoft.com/office/drawing/2014/main" id="{2E2B7D30-A7A8-F240-AA6A-EDDF0FD895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6906" y="2289260"/>
            <a:ext cx="928116" cy="981151"/>
          </a:xfrm>
          <a:prstGeom prst="rect">
            <a:avLst/>
          </a:prstGeom>
        </p:spPr>
      </p:pic>
      <p:pic>
        <p:nvPicPr>
          <p:cNvPr id="10" name="Imagen 9">
            <a:extLst>
              <a:ext uri="{FF2B5EF4-FFF2-40B4-BE49-F238E27FC236}">
                <a16:creationId xmlns:a16="http://schemas.microsoft.com/office/drawing/2014/main" id="{5547C910-E916-A242-8348-3645187288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64835" y="1137290"/>
            <a:ext cx="1034187" cy="1043026"/>
          </a:xfrm>
          <a:prstGeom prst="rect">
            <a:avLst/>
          </a:prstGeom>
        </p:spPr>
      </p:pic>
      <p:pic>
        <p:nvPicPr>
          <p:cNvPr id="11" name="Imagen 10">
            <a:extLst>
              <a:ext uri="{FF2B5EF4-FFF2-40B4-BE49-F238E27FC236}">
                <a16:creationId xmlns:a16="http://schemas.microsoft.com/office/drawing/2014/main" id="{E9131770-669C-5849-89E0-C4D1F3DE58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00400" y="4573572"/>
            <a:ext cx="998830" cy="954634"/>
          </a:xfrm>
          <a:prstGeom prst="rect">
            <a:avLst/>
          </a:prstGeom>
        </p:spPr>
      </p:pic>
      <p:pic>
        <p:nvPicPr>
          <p:cNvPr id="12" name="Imagen 11">
            <a:extLst>
              <a:ext uri="{FF2B5EF4-FFF2-40B4-BE49-F238E27FC236}">
                <a16:creationId xmlns:a16="http://schemas.microsoft.com/office/drawing/2014/main" id="{F3F4968C-2206-C846-9700-DF144EDA03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52005" y="30737"/>
            <a:ext cx="1264005" cy="892759"/>
          </a:xfrm>
          <a:prstGeom prst="rect">
            <a:avLst/>
          </a:prstGeom>
        </p:spPr>
      </p:pic>
      <p:pic>
        <p:nvPicPr>
          <p:cNvPr id="13" name="Imagen 12">
            <a:extLst>
              <a:ext uri="{FF2B5EF4-FFF2-40B4-BE49-F238E27FC236}">
                <a16:creationId xmlns:a16="http://schemas.microsoft.com/office/drawing/2014/main" id="{47AAF073-1EF2-EE4E-9EE9-6EC3DB14F89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61903" y="1020089"/>
            <a:ext cx="1184453" cy="1016508"/>
          </a:xfrm>
          <a:prstGeom prst="rect">
            <a:avLst/>
          </a:prstGeom>
        </p:spPr>
      </p:pic>
      <p:pic>
        <p:nvPicPr>
          <p:cNvPr id="14" name="Imagen 13">
            <a:extLst>
              <a:ext uri="{FF2B5EF4-FFF2-40B4-BE49-F238E27FC236}">
                <a16:creationId xmlns:a16="http://schemas.microsoft.com/office/drawing/2014/main" id="{30B22712-4D74-664E-9B1B-7DAB0775247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61353" y="1103159"/>
            <a:ext cx="1246327" cy="989990"/>
          </a:xfrm>
          <a:prstGeom prst="rect">
            <a:avLst/>
          </a:prstGeom>
        </p:spPr>
      </p:pic>
      <p:pic>
        <p:nvPicPr>
          <p:cNvPr id="15" name="Imagen 14">
            <a:extLst>
              <a:ext uri="{FF2B5EF4-FFF2-40B4-BE49-F238E27FC236}">
                <a16:creationId xmlns:a16="http://schemas.microsoft.com/office/drawing/2014/main" id="{1B6623C4-49A0-9E48-8202-80452A20045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31270" y="3226833"/>
            <a:ext cx="1034186" cy="1104900"/>
          </a:xfrm>
          <a:prstGeom prst="rect">
            <a:avLst/>
          </a:prstGeom>
        </p:spPr>
      </p:pic>
      <p:pic>
        <p:nvPicPr>
          <p:cNvPr id="16" name="Imagen 15">
            <a:extLst>
              <a:ext uri="{FF2B5EF4-FFF2-40B4-BE49-F238E27FC236}">
                <a16:creationId xmlns:a16="http://schemas.microsoft.com/office/drawing/2014/main" id="{6A7B3E9F-0DF2-4149-8C45-8180C41E2D4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48083" y="3277641"/>
            <a:ext cx="1016508" cy="1043026"/>
          </a:xfrm>
          <a:prstGeom prst="rect">
            <a:avLst/>
          </a:prstGeom>
        </p:spPr>
      </p:pic>
      <p:pic>
        <p:nvPicPr>
          <p:cNvPr id="17" name="Imagen 16">
            <a:extLst>
              <a:ext uri="{FF2B5EF4-FFF2-40B4-BE49-F238E27FC236}">
                <a16:creationId xmlns:a16="http://schemas.microsoft.com/office/drawing/2014/main" id="{38F5B54D-B8AE-2645-BAD8-7BAFAAB71EC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10425" y="1098137"/>
            <a:ext cx="1246327" cy="1032405"/>
          </a:xfrm>
          <a:prstGeom prst="rect">
            <a:avLst/>
          </a:prstGeom>
        </p:spPr>
      </p:pic>
      <p:pic>
        <p:nvPicPr>
          <p:cNvPr id="18" name="Imagen 17">
            <a:extLst>
              <a:ext uri="{FF2B5EF4-FFF2-40B4-BE49-F238E27FC236}">
                <a16:creationId xmlns:a16="http://schemas.microsoft.com/office/drawing/2014/main" id="{8ABFE7EB-D1F8-9147-B0ED-B864A508AF9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58005" y="1113458"/>
            <a:ext cx="1100526" cy="835738"/>
          </a:xfrm>
          <a:prstGeom prst="rect">
            <a:avLst/>
          </a:prstGeom>
        </p:spPr>
      </p:pic>
      <p:pic>
        <p:nvPicPr>
          <p:cNvPr id="19" name="Imagen 18">
            <a:extLst>
              <a:ext uri="{FF2B5EF4-FFF2-40B4-BE49-F238E27FC236}">
                <a16:creationId xmlns:a16="http://schemas.microsoft.com/office/drawing/2014/main" id="{C7B3A4C1-F3F4-F449-B4F5-8AE43BAE3F9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241491" y="2221732"/>
            <a:ext cx="1043025" cy="1078382"/>
          </a:xfrm>
          <a:prstGeom prst="rect">
            <a:avLst/>
          </a:prstGeom>
        </p:spPr>
      </p:pic>
      <p:pic>
        <p:nvPicPr>
          <p:cNvPr id="20" name="Imagen 19">
            <a:extLst>
              <a:ext uri="{FF2B5EF4-FFF2-40B4-BE49-F238E27FC236}">
                <a16:creationId xmlns:a16="http://schemas.microsoft.com/office/drawing/2014/main" id="{76FF5C42-B840-D041-A301-646B07F67E3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623842" y="130133"/>
            <a:ext cx="963473" cy="1007669"/>
          </a:xfrm>
          <a:prstGeom prst="rect">
            <a:avLst/>
          </a:prstGeom>
        </p:spPr>
      </p:pic>
      <p:pic>
        <p:nvPicPr>
          <p:cNvPr id="21" name="Imagen 20">
            <a:extLst>
              <a:ext uri="{FF2B5EF4-FFF2-40B4-BE49-F238E27FC236}">
                <a16:creationId xmlns:a16="http://schemas.microsoft.com/office/drawing/2014/main" id="{9ECA2ECF-D12C-AF4D-A35A-955362ED77D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509942" y="131348"/>
            <a:ext cx="1149096" cy="1007669"/>
          </a:xfrm>
          <a:prstGeom prst="rect">
            <a:avLst/>
          </a:prstGeom>
        </p:spPr>
      </p:pic>
      <p:pic>
        <p:nvPicPr>
          <p:cNvPr id="22" name="Imagen 21">
            <a:extLst>
              <a:ext uri="{FF2B5EF4-FFF2-40B4-BE49-F238E27FC236}">
                <a16:creationId xmlns:a16="http://schemas.microsoft.com/office/drawing/2014/main" id="{761D97A9-AF05-0E43-A1E4-F72C085C969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57143" y="4598506"/>
            <a:ext cx="900633" cy="1104900"/>
          </a:xfrm>
          <a:prstGeom prst="rect">
            <a:avLst/>
          </a:prstGeom>
        </p:spPr>
      </p:pic>
      <p:pic>
        <p:nvPicPr>
          <p:cNvPr id="23" name="Imagen 22">
            <a:extLst>
              <a:ext uri="{FF2B5EF4-FFF2-40B4-BE49-F238E27FC236}">
                <a16:creationId xmlns:a16="http://schemas.microsoft.com/office/drawing/2014/main" id="{93737A45-4CE3-4149-A4B2-903846B5538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285332" y="4737716"/>
            <a:ext cx="998830" cy="963473"/>
          </a:xfrm>
          <a:prstGeom prst="rect">
            <a:avLst/>
          </a:prstGeom>
        </p:spPr>
      </p:pic>
      <p:pic>
        <p:nvPicPr>
          <p:cNvPr id="24" name="Imagen 23">
            <a:extLst>
              <a:ext uri="{FF2B5EF4-FFF2-40B4-BE49-F238E27FC236}">
                <a16:creationId xmlns:a16="http://schemas.microsoft.com/office/drawing/2014/main" id="{83F43CD2-BFE5-5548-A4E1-253ED44E3C5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833924" y="2244135"/>
            <a:ext cx="1352398" cy="1051865"/>
          </a:xfrm>
          <a:prstGeom prst="rect">
            <a:avLst/>
          </a:prstGeom>
        </p:spPr>
      </p:pic>
      <p:pic>
        <p:nvPicPr>
          <p:cNvPr id="25" name="Imagen 24">
            <a:extLst>
              <a:ext uri="{FF2B5EF4-FFF2-40B4-BE49-F238E27FC236}">
                <a16:creationId xmlns:a16="http://schemas.microsoft.com/office/drawing/2014/main" id="{EA476C4B-636B-1242-888D-AB9EC0BAD20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487177" y="13350"/>
            <a:ext cx="1166775" cy="1051865"/>
          </a:xfrm>
          <a:prstGeom prst="rect">
            <a:avLst/>
          </a:prstGeom>
        </p:spPr>
      </p:pic>
      <p:pic>
        <p:nvPicPr>
          <p:cNvPr id="26" name="Imagen 25">
            <a:extLst>
              <a:ext uri="{FF2B5EF4-FFF2-40B4-BE49-F238E27FC236}">
                <a16:creationId xmlns:a16="http://schemas.microsoft.com/office/drawing/2014/main" id="{73C07EBD-DB28-044A-817B-B23B8215D4D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349002" y="996990"/>
            <a:ext cx="1069543" cy="936955"/>
          </a:xfrm>
          <a:prstGeom prst="rect">
            <a:avLst/>
          </a:prstGeom>
        </p:spPr>
      </p:pic>
      <p:pic>
        <p:nvPicPr>
          <p:cNvPr id="27" name="Imagen 26">
            <a:extLst>
              <a:ext uri="{FF2B5EF4-FFF2-40B4-BE49-F238E27FC236}">
                <a16:creationId xmlns:a16="http://schemas.microsoft.com/office/drawing/2014/main" id="{CD75BBA4-9B62-F842-9BE9-DA920D33831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700206" y="1123128"/>
            <a:ext cx="1096061" cy="981151"/>
          </a:xfrm>
          <a:prstGeom prst="rect">
            <a:avLst/>
          </a:prstGeom>
        </p:spPr>
      </p:pic>
      <p:pic>
        <p:nvPicPr>
          <p:cNvPr id="28" name="Imagen 27">
            <a:extLst>
              <a:ext uri="{FF2B5EF4-FFF2-40B4-BE49-F238E27FC236}">
                <a16:creationId xmlns:a16="http://schemas.microsoft.com/office/drawing/2014/main" id="{9FED9C24-B45A-0C46-84DC-D13BFD36D04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795465" y="3325155"/>
            <a:ext cx="1246327" cy="936955"/>
          </a:xfrm>
          <a:prstGeom prst="rect">
            <a:avLst/>
          </a:prstGeom>
        </p:spPr>
      </p:pic>
      <p:pic>
        <p:nvPicPr>
          <p:cNvPr id="29" name="Imagen 28">
            <a:extLst>
              <a:ext uri="{FF2B5EF4-FFF2-40B4-BE49-F238E27FC236}">
                <a16:creationId xmlns:a16="http://schemas.microsoft.com/office/drawing/2014/main" id="{57E0260F-3706-E548-BC95-E9AC8A6D4D79}"/>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518243" y="2170499"/>
            <a:ext cx="1087221" cy="981151"/>
          </a:xfrm>
          <a:prstGeom prst="rect">
            <a:avLst/>
          </a:prstGeom>
        </p:spPr>
      </p:pic>
      <p:pic>
        <p:nvPicPr>
          <p:cNvPr id="30" name="Imagen 29">
            <a:extLst>
              <a:ext uri="{FF2B5EF4-FFF2-40B4-BE49-F238E27FC236}">
                <a16:creationId xmlns:a16="http://schemas.microsoft.com/office/drawing/2014/main" id="{26A5DC21-161A-384E-8A19-E797358D82FA}"/>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633012" y="3213574"/>
            <a:ext cx="919277" cy="1131418"/>
          </a:xfrm>
          <a:prstGeom prst="rect">
            <a:avLst/>
          </a:prstGeom>
        </p:spPr>
      </p:pic>
      <p:pic>
        <p:nvPicPr>
          <p:cNvPr id="31" name="Imagen 30">
            <a:extLst>
              <a:ext uri="{FF2B5EF4-FFF2-40B4-BE49-F238E27FC236}">
                <a16:creationId xmlns:a16="http://schemas.microsoft.com/office/drawing/2014/main" id="{986EFCD7-9258-5844-9A7B-313B131D426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691741" y="3435614"/>
            <a:ext cx="698297" cy="936955"/>
          </a:xfrm>
          <a:prstGeom prst="rect">
            <a:avLst/>
          </a:prstGeom>
        </p:spPr>
      </p:pic>
      <p:pic>
        <p:nvPicPr>
          <p:cNvPr id="32" name="Imagen 31">
            <a:extLst>
              <a:ext uri="{FF2B5EF4-FFF2-40B4-BE49-F238E27FC236}">
                <a16:creationId xmlns:a16="http://schemas.microsoft.com/office/drawing/2014/main" id="{5258548C-BF9D-A240-8283-369024068914}"/>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482886" y="3474213"/>
            <a:ext cx="1122578" cy="936955"/>
          </a:xfrm>
          <a:prstGeom prst="rect">
            <a:avLst/>
          </a:prstGeom>
        </p:spPr>
      </p:pic>
      <p:pic>
        <p:nvPicPr>
          <p:cNvPr id="33" name="Imagen 32">
            <a:extLst>
              <a:ext uri="{FF2B5EF4-FFF2-40B4-BE49-F238E27FC236}">
                <a16:creationId xmlns:a16="http://schemas.microsoft.com/office/drawing/2014/main" id="{431BF16C-ED19-524C-9795-DD138AF7BDA8}"/>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781916" y="2257589"/>
            <a:ext cx="1060704" cy="857402"/>
          </a:xfrm>
          <a:prstGeom prst="rect">
            <a:avLst/>
          </a:prstGeom>
        </p:spPr>
      </p:pic>
      <p:pic>
        <p:nvPicPr>
          <p:cNvPr id="34" name="Imagen 33">
            <a:extLst>
              <a:ext uri="{FF2B5EF4-FFF2-40B4-BE49-F238E27FC236}">
                <a16:creationId xmlns:a16="http://schemas.microsoft.com/office/drawing/2014/main" id="{D9464AF0-167C-F54B-AD52-5EA26032BC5B}"/>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499108" y="1099642"/>
            <a:ext cx="1060704" cy="936955"/>
          </a:xfrm>
          <a:prstGeom prst="rect">
            <a:avLst/>
          </a:prstGeom>
        </p:spPr>
      </p:pic>
      <p:pic>
        <p:nvPicPr>
          <p:cNvPr id="45" name="Gráfico 44">
            <a:extLst>
              <a:ext uri="{FF2B5EF4-FFF2-40B4-BE49-F238E27FC236}">
                <a16:creationId xmlns:a16="http://schemas.microsoft.com/office/drawing/2014/main" id="{CF90DE54-2F9D-CA43-80C2-914B6BD4C28C}"/>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5459887" y="4793210"/>
            <a:ext cx="561576" cy="673892"/>
          </a:xfrm>
          <a:prstGeom prst="rect">
            <a:avLst/>
          </a:prstGeom>
        </p:spPr>
      </p:pic>
      <p:pic>
        <p:nvPicPr>
          <p:cNvPr id="46" name="Gráfico 45">
            <a:extLst>
              <a:ext uri="{FF2B5EF4-FFF2-40B4-BE49-F238E27FC236}">
                <a16:creationId xmlns:a16="http://schemas.microsoft.com/office/drawing/2014/main" id="{C226B9F8-B201-5B4A-910E-38C99B7E5AA3}"/>
              </a:ext>
            </a:extLst>
          </p:cNvPr>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6516348" y="4793210"/>
            <a:ext cx="609819" cy="595300"/>
          </a:xfrm>
          <a:prstGeom prst="rect">
            <a:avLst/>
          </a:prstGeom>
        </p:spPr>
      </p:pic>
      <p:pic>
        <p:nvPicPr>
          <p:cNvPr id="47" name="Gráfico 46">
            <a:extLst>
              <a:ext uri="{FF2B5EF4-FFF2-40B4-BE49-F238E27FC236}">
                <a16:creationId xmlns:a16="http://schemas.microsoft.com/office/drawing/2014/main" id="{BC280456-0FBE-4547-95F2-F3817B3D6CD8}"/>
              </a:ext>
            </a:extLst>
          </p:cNvPr>
          <p:cNvPicPr>
            <a:picLocks noChangeAspect="1"/>
          </p:cNvPicPr>
          <p:nvPr/>
        </p:nvPicPr>
        <p:blipFill>
          <a:blip r:embed="rId35">
            <a:extLst>
              <a:ext uri="{96DAC541-7B7A-43D3-8B79-37D633B846F1}">
                <asvg:svgBlip xmlns:asvg="http://schemas.microsoft.com/office/drawing/2016/SVG/main" r:embed="rId36"/>
              </a:ext>
            </a:extLst>
          </a:blip>
          <a:srcRect/>
          <a:stretch/>
        </p:blipFill>
        <p:spPr>
          <a:xfrm>
            <a:off x="2586580" y="4821404"/>
            <a:ext cx="892840" cy="744033"/>
          </a:xfrm>
          <a:prstGeom prst="rect">
            <a:avLst/>
          </a:prstGeom>
        </p:spPr>
      </p:pic>
      <p:pic>
        <p:nvPicPr>
          <p:cNvPr id="50" name="Gráfico 49">
            <a:extLst>
              <a:ext uri="{FF2B5EF4-FFF2-40B4-BE49-F238E27FC236}">
                <a16:creationId xmlns:a16="http://schemas.microsoft.com/office/drawing/2014/main" id="{77B81ACA-87FA-A74D-B632-3482CFEEEB19}"/>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8629705" y="366065"/>
            <a:ext cx="790094" cy="585759"/>
          </a:xfrm>
          <a:prstGeom prst="rect">
            <a:avLst/>
          </a:prstGeom>
        </p:spPr>
      </p:pic>
      <p:pic>
        <p:nvPicPr>
          <p:cNvPr id="51" name="Gráfico 50">
            <a:extLst>
              <a:ext uri="{FF2B5EF4-FFF2-40B4-BE49-F238E27FC236}">
                <a16:creationId xmlns:a16="http://schemas.microsoft.com/office/drawing/2014/main" id="{44ABA954-24C7-144F-A60C-619D5D83A01A}"/>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9060095" y="1318197"/>
            <a:ext cx="549545" cy="559914"/>
          </a:xfrm>
          <a:prstGeom prst="rect">
            <a:avLst/>
          </a:prstGeom>
        </p:spPr>
      </p:pic>
      <p:pic>
        <p:nvPicPr>
          <p:cNvPr id="52" name="Gráfico 51">
            <a:extLst>
              <a:ext uri="{FF2B5EF4-FFF2-40B4-BE49-F238E27FC236}">
                <a16:creationId xmlns:a16="http://schemas.microsoft.com/office/drawing/2014/main" id="{4A2830BA-7D25-244A-9BCB-639F5BA85948}"/>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9960524" y="1276019"/>
            <a:ext cx="571500" cy="584200"/>
          </a:xfrm>
          <a:prstGeom prst="rect">
            <a:avLst/>
          </a:prstGeom>
        </p:spPr>
      </p:pic>
      <p:pic>
        <p:nvPicPr>
          <p:cNvPr id="53" name="Gráfico 52">
            <a:extLst>
              <a:ext uri="{FF2B5EF4-FFF2-40B4-BE49-F238E27FC236}">
                <a16:creationId xmlns:a16="http://schemas.microsoft.com/office/drawing/2014/main" id="{6B214D69-73A5-E543-B9AB-BE39121C9F44}"/>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3969405" y="4971802"/>
            <a:ext cx="965200" cy="495300"/>
          </a:xfrm>
          <a:prstGeom prst="rect">
            <a:avLst/>
          </a:prstGeom>
        </p:spPr>
      </p:pic>
      <p:pic>
        <p:nvPicPr>
          <p:cNvPr id="55" name="Gráfico 54">
            <a:extLst>
              <a:ext uri="{FF2B5EF4-FFF2-40B4-BE49-F238E27FC236}">
                <a16:creationId xmlns:a16="http://schemas.microsoft.com/office/drawing/2014/main" id="{B7E05F00-90A0-2847-8385-DC4B6FD0D37D}"/>
              </a:ext>
            </a:extLst>
          </p:cNvPr>
          <p:cNvPicPr>
            <a:picLocks noChangeAspect="1"/>
          </p:cNvPicPr>
          <p:nvPr/>
        </p:nvPicPr>
        <p:blipFill>
          <a:blip r:embed="rId45">
            <a:extLst>
              <a:ext uri="{96DAC541-7B7A-43D3-8B79-37D633B846F1}">
                <asvg:svgBlip xmlns:asvg="http://schemas.microsoft.com/office/drawing/2016/SVG/main" r:embed="rId46"/>
              </a:ext>
            </a:extLst>
          </a:blip>
          <a:srcRect/>
          <a:stretch/>
        </p:blipFill>
        <p:spPr>
          <a:xfrm>
            <a:off x="7740656" y="2458837"/>
            <a:ext cx="594256" cy="496691"/>
          </a:xfrm>
          <a:prstGeom prst="rect">
            <a:avLst/>
          </a:prstGeom>
        </p:spPr>
      </p:pic>
      <p:pic>
        <p:nvPicPr>
          <p:cNvPr id="56" name="Gráfico 55">
            <a:extLst>
              <a:ext uri="{FF2B5EF4-FFF2-40B4-BE49-F238E27FC236}">
                <a16:creationId xmlns:a16="http://schemas.microsoft.com/office/drawing/2014/main" id="{A3544622-AC0E-9349-9287-7055D8F4264F}"/>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8867844" y="2458837"/>
            <a:ext cx="496996" cy="529381"/>
          </a:xfrm>
          <a:prstGeom prst="rect">
            <a:avLst/>
          </a:prstGeom>
        </p:spPr>
      </p:pic>
      <p:pic>
        <p:nvPicPr>
          <p:cNvPr id="59" name="Gráfico 58">
            <a:extLst>
              <a:ext uri="{FF2B5EF4-FFF2-40B4-BE49-F238E27FC236}">
                <a16:creationId xmlns:a16="http://schemas.microsoft.com/office/drawing/2014/main" id="{A94637DB-4B87-294C-8EA9-D2CFD8AB03AB}"/>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9622142" y="276581"/>
            <a:ext cx="607440" cy="599966"/>
          </a:xfrm>
          <a:prstGeom prst="rect">
            <a:avLst/>
          </a:prstGeom>
        </p:spPr>
      </p:pic>
      <p:pic>
        <p:nvPicPr>
          <p:cNvPr id="72" name="Imagen 71">
            <a:extLst>
              <a:ext uri="{FF2B5EF4-FFF2-40B4-BE49-F238E27FC236}">
                <a16:creationId xmlns:a16="http://schemas.microsoft.com/office/drawing/2014/main" id="{83A54B0A-B654-5E4E-863E-46E4E09E20E1}"/>
              </a:ext>
            </a:extLst>
          </p:cNvPr>
          <p:cNvPicPr>
            <a:picLocks noChangeAspect="1"/>
          </p:cNvPicPr>
          <p:nvPr/>
        </p:nvPicPr>
        <p:blipFill>
          <a:blip r:embed="rId51" cstate="screen">
            <a:extLst>
              <a:ext uri="{28A0092B-C50C-407E-A947-70E740481C1C}">
                <a14:useLocalDpi xmlns:a14="http://schemas.microsoft.com/office/drawing/2010/main"/>
              </a:ext>
            </a:extLst>
          </a:blip>
          <a:stretch>
            <a:fillRect/>
          </a:stretch>
        </p:blipFill>
        <p:spPr>
          <a:xfrm>
            <a:off x="6430066" y="3556634"/>
            <a:ext cx="508968" cy="626062"/>
          </a:xfrm>
          <a:prstGeom prst="rect">
            <a:avLst/>
          </a:prstGeom>
        </p:spPr>
      </p:pic>
      <p:pic>
        <p:nvPicPr>
          <p:cNvPr id="73" name="Imagen 72">
            <a:extLst>
              <a:ext uri="{FF2B5EF4-FFF2-40B4-BE49-F238E27FC236}">
                <a16:creationId xmlns:a16="http://schemas.microsoft.com/office/drawing/2014/main" id="{C9CAC88B-7A0B-8645-ADD1-9CAD49E31A92}"/>
              </a:ext>
            </a:extLst>
          </p:cNvPr>
          <p:cNvPicPr>
            <a:picLocks noChangeAspect="1"/>
          </p:cNvPicPr>
          <p:nvPr/>
        </p:nvPicPr>
        <p:blipFill>
          <a:blip r:embed="rId52" cstate="screen">
            <a:extLst>
              <a:ext uri="{28A0092B-C50C-407E-A947-70E740481C1C}">
                <a14:useLocalDpi xmlns:a14="http://schemas.microsoft.com/office/drawing/2010/main"/>
              </a:ext>
            </a:extLst>
          </a:blip>
          <a:stretch>
            <a:fillRect/>
          </a:stretch>
        </p:blipFill>
        <p:spPr>
          <a:xfrm>
            <a:off x="7435424" y="3475592"/>
            <a:ext cx="318589" cy="704758"/>
          </a:xfrm>
          <a:prstGeom prst="rect">
            <a:avLst/>
          </a:prstGeom>
        </p:spPr>
      </p:pic>
      <p:pic>
        <p:nvPicPr>
          <p:cNvPr id="74" name="Imagen 73">
            <a:extLst>
              <a:ext uri="{FF2B5EF4-FFF2-40B4-BE49-F238E27FC236}">
                <a16:creationId xmlns:a16="http://schemas.microsoft.com/office/drawing/2014/main" id="{3CD38C8F-6F5F-EA45-AE1B-75E1E238D914}"/>
              </a:ext>
            </a:extLst>
          </p:cNvPr>
          <p:cNvPicPr>
            <a:picLocks noChangeAspect="1"/>
          </p:cNvPicPr>
          <p:nvPr/>
        </p:nvPicPr>
        <p:blipFill>
          <a:blip r:embed="rId53" cstate="screen">
            <a:extLst>
              <a:ext uri="{28A0092B-C50C-407E-A947-70E740481C1C}">
                <a14:useLocalDpi xmlns:a14="http://schemas.microsoft.com/office/drawing/2010/main"/>
              </a:ext>
            </a:extLst>
          </a:blip>
          <a:stretch>
            <a:fillRect/>
          </a:stretch>
        </p:blipFill>
        <p:spPr>
          <a:xfrm>
            <a:off x="8709401" y="4829151"/>
            <a:ext cx="519501" cy="443476"/>
          </a:xfrm>
          <a:prstGeom prst="rect">
            <a:avLst/>
          </a:prstGeom>
        </p:spPr>
      </p:pic>
      <p:pic>
        <p:nvPicPr>
          <p:cNvPr id="75" name="Imagen 74">
            <a:extLst>
              <a:ext uri="{FF2B5EF4-FFF2-40B4-BE49-F238E27FC236}">
                <a16:creationId xmlns:a16="http://schemas.microsoft.com/office/drawing/2014/main" id="{7E4F5E94-BCB9-D345-B144-DFF0A1D01002}"/>
              </a:ext>
            </a:extLst>
          </p:cNvPr>
          <p:cNvPicPr>
            <a:picLocks noChangeAspect="1"/>
          </p:cNvPicPr>
          <p:nvPr/>
        </p:nvPicPr>
        <p:blipFill>
          <a:blip r:embed="rId54" cstate="screen">
            <a:extLst>
              <a:ext uri="{28A0092B-C50C-407E-A947-70E740481C1C}">
                <a14:useLocalDpi xmlns:a14="http://schemas.microsoft.com/office/drawing/2010/main"/>
              </a:ext>
            </a:extLst>
          </a:blip>
          <a:stretch>
            <a:fillRect/>
          </a:stretch>
        </p:blipFill>
        <p:spPr>
          <a:xfrm>
            <a:off x="8411337" y="3543255"/>
            <a:ext cx="325863" cy="637095"/>
          </a:xfrm>
          <a:prstGeom prst="rect">
            <a:avLst/>
          </a:prstGeom>
        </p:spPr>
      </p:pic>
      <p:pic>
        <p:nvPicPr>
          <p:cNvPr id="84" name="Gráfico 83">
            <a:extLst>
              <a:ext uri="{FF2B5EF4-FFF2-40B4-BE49-F238E27FC236}">
                <a16:creationId xmlns:a16="http://schemas.microsoft.com/office/drawing/2014/main" id="{51AE8BAA-192C-5A4D-9CE3-728C5C8DF800}"/>
              </a:ext>
            </a:extLst>
          </p:cNvPr>
          <p:cNvPicPr>
            <a:picLocks noChangeAspect="1"/>
          </p:cNvPicPr>
          <p:nvPr/>
        </p:nvPicPr>
        <p:blipFill>
          <a:blip r:embed="rId55">
            <a:extLst>
              <a:ext uri="{96DAC541-7B7A-43D3-8B79-37D633B846F1}">
                <asvg:svgBlip xmlns:asvg="http://schemas.microsoft.com/office/drawing/2016/SVG/main" r:embed="rId56"/>
              </a:ext>
            </a:extLst>
          </a:blip>
          <a:srcRect/>
          <a:stretch/>
        </p:blipFill>
        <p:spPr>
          <a:xfrm>
            <a:off x="10433942" y="411654"/>
            <a:ext cx="484701" cy="442218"/>
          </a:xfrm>
          <a:prstGeom prst="rect">
            <a:avLst/>
          </a:prstGeom>
        </p:spPr>
      </p:pic>
      <p:pic>
        <p:nvPicPr>
          <p:cNvPr id="85" name="Gráfico 84">
            <a:extLst>
              <a:ext uri="{FF2B5EF4-FFF2-40B4-BE49-F238E27FC236}">
                <a16:creationId xmlns:a16="http://schemas.microsoft.com/office/drawing/2014/main" id="{1CBFCA53-83E4-874A-8AA3-66737078B6A9}"/>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11307249" y="357407"/>
            <a:ext cx="286582" cy="624910"/>
          </a:xfrm>
          <a:prstGeom prst="rect">
            <a:avLst/>
          </a:prstGeom>
        </p:spPr>
      </p:pic>
      <p:pic>
        <p:nvPicPr>
          <p:cNvPr id="2" name="Imagen 1">
            <a:extLst>
              <a:ext uri="{FF2B5EF4-FFF2-40B4-BE49-F238E27FC236}">
                <a16:creationId xmlns:a16="http://schemas.microsoft.com/office/drawing/2014/main" id="{8975B523-8402-7048-A074-039CB693D889}"/>
              </a:ext>
            </a:extLst>
          </p:cNvPr>
          <p:cNvPicPr>
            <a:picLocks noChangeAspect="1"/>
          </p:cNvPicPr>
          <p:nvPr/>
        </p:nvPicPr>
        <p:blipFill>
          <a:blip r:embed="rId59"/>
          <a:stretch>
            <a:fillRect/>
          </a:stretch>
        </p:blipFill>
        <p:spPr>
          <a:xfrm>
            <a:off x="9191567" y="3457366"/>
            <a:ext cx="512298" cy="643834"/>
          </a:xfrm>
          <a:prstGeom prst="rect">
            <a:avLst/>
          </a:prstGeom>
        </p:spPr>
      </p:pic>
      <p:pic>
        <p:nvPicPr>
          <p:cNvPr id="3" name="Imagen 2">
            <a:extLst>
              <a:ext uri="{FF2B5EF4-FFF2-40B4-BE49-F238E27FC236}">
                <a16:creationId xmlns:a16="http://schemas.microsoft.com/office/drawing/2014/main" id="{698D5E7F-0615-5F4B-8C0E-3307BBC174B5}"/>
              </a:ext>
            </a:extLst>
          </p:cNvPr>
          <p:cNvPicPr>
            <a:picLocks noChangeAspect="1"/>
          </p:cNvPicPr>
          <p:nvPr/>
        </p:nvPicPr>
        <p:blipFill>
          <a:blip r:embed="rId60"/>
          <a:stretch>
            <a:fillRect/>
          </a:stretch>
        </p:blipFill>
        <p:spPr>
          <a:xfrm>
            <a:off x="9993374" y="2472148"/>
            <a:ext cx="544830" cy="522363"/>
          </a:xfrm>
          <a:prstGeom prst="rect">
            <a:avLst/>
          </a:prstGeom>
        </p:spPr>
      </p:pic>
      <p:pic>
        <p:nvPicPr>
          <p:cNvPr id="4" name="Imagen 3">
            <a:extLst>
              <a:ext uri="{FF2B5EF4-FFF2-40B4-BE49-F238E27FC236}">
                <a16:creationId xmlns:a16="http://schemas.microsoft.com/office/drawing/2014/main" id="{C3A8EDB8-DBAD-AD48-AA78-7C93B8DB9CB7}"/>
              </a:ext>
            </a:extLst>
          </p:cNvPr>
          <p:cNvPicPr>
            <a:picLocks noChangeAspect="1"/>
          </p:cNvPicPr>
          <p:nvPr/>
        </p:nvPicPr>
        <p:blipFill>
          <a:blip r:embed="rId61"/>
          <a:stretch>
            <a:fillRect/>
          </a:stretch>
        </p:blipFill>
        <p:spPr>
          <a:xfrm>
            <a:off x="7550554" y="4636872"/>
            <a:ext cx="609424" cy="830230"/>
          </a:xfrm>
          <a:prstGeom prst="rect">
            <a:avLst/>
          </a:prstGeom>
        </p:spPr>
      </p:pic>
      <p:pic>
        <p:nvPicPr>
          <p:cNvPr id="5" name="Imagen 4">
            <a:extLst>
              <a:ext uri="{FF2B5EF4-FFF2-40B4-BE49-F238E27FC236}">
                <a16:creationId xmlns:a16="http://schemas.microsoft.com/office/drawing/2014/main" id="{8503ED0E-EBAC-7748-9845-ECF2501C1136}"/>
              </a:ext>
            </a:extLst>
          </p:cNvPr>
          <p:cNvPicPr>
            <a:picLocks noChangeAspect="1"/>
          </p:cNvPicPr>
          <p:nvPr/>
        </p:nvPicPr>
        <p:blipFill>
          <a:blip r:embed="rId62"/>
          <a:stretch>
            <a:fillRect/>
          </a:stretch>
        </p:blipFill>
        <p:spPr>
          <a:xfrm>
            <a:off x="11064591" y="2382522"/>
            <a:ext cx="714427" cy="676426"/>
          </a:xfrm>
          <a:prstGeom prst="rect">
            <a:avLst/>
          </a:prstGeom>
        </p:spPr>
      </p:pic>
      <p:pic>
        <p:nvPicPr>
          <p:cNvPr id="86" name="Imagen 85">
            <a:extLst>
              <a:ext uri="{FF2B5EF4-FFF2-40B4-BE49-F238E27FC236}">
                <a16:creationId xmlns:a16="http://schemas.microsoft.com/office/drawing/2014/main" id="{96C89B26-087C-104B-9188-6471C99BDBB2}"/>
              </a:ext>
            </a:extLst>
          </p:cNvPr>
          <p:cNvPicPr>
            <a:picLocks noChangeAspect="1"/>
          </p:cNvPicPr>
          <p:nvPr/>
        </p:nvPicPr>
        <p:blipFill>
          <a:blip r:embed="rId63" cstate="screen">
            <a:extLst>
              <a:ext uri="{28A0092B-C50C-407E-A947-70E740481C1C}">
                <a14:useLocalDpi xmlns:a14="http://schemas.microsoft.com/office/drawing/2010/main"/>
              </a:ext>
            </a:extLst>
          </a:blip>
          <a:stretch>
            <a:fillRect/>
          </a:stretch>
        </p:blipFill>
        <p:spPr>
          <a:xfrm>
            <a:off x="3797686" y="208247"/>
            <a:ext cx="666098" cy="674625"/>
          </a:xfrm>
          <a:prstGeom prst="rect">
            <a:avLst/>
          </a:prstGeom>
          <a:noFill/>
        </p:spPr>
      </p:pic>
      <p:sp>
        <p:nvSpPr>
          <p:cNvPr id="35" name="Retângulo 34">
            <a:extLst>
              <a:ext uri="{FF2B5EF4-FFF2-40B4-BE49-F238E27FC236}">
                <a16:creationId xmlns:a16="http://schemas.microsoft.com/office/drawing/2014/main" id="{6885468A-007C-4153-ABD2-C344B3E3F8C4}"/>
              </a:ext>
            </a:extLst>
          </p:cNvPr>
          <p:cNvSpPr/>
          <p:nvPr/>
        </p:nvSpPr>
        <p:spPr>
          <a:xfrm>
            <a:off x="354880" y="300054"/>
            <a:ext cx="2778325" cy="707886"/>
          </a:xfrm>
          <a:prstGeom prst="rect">
            <a:avLst/>
          </a:prstGeom>
        </p:spPr>
        <p:txBody>
          <a:bodyPr wrap="none">
            <a:spAutoFit/>
          </a:bodyPr>
          <a:lstStyle/>
          <a:p>
            <a:r>
              <a:rPr lang="es-MX" sz="4000" b="1" dirty="0">
                <a:solidFill>
                  <a:srgbClr val="FF0000"/>
                </a:solidFill>
                <a:latin typeface="Arial" panose="020B0604020202020204" pitchFamily="34" charset="0"/>
                <a:ea typeface="Roboto" panose="02000000000000000000" pitchFamily="2" charset="0"/>
                <a:cs typeface="Arial" panose="020B0604020202020204" pitchFamily="34" charset="0"/>
              </a:rPr>
              <a:t>Elementos</a:t>
            </a:r>
            <a:endParaRPr lang="pt-BR" sz="4000" dirty="0">
              <a:solidFill>
                <a:srgbClr val="FF0000"/>
              </a:solidFill>
            </a:endParaRPr>
          </a:p>
        </p:txBody>
      </p:sp>
    </p:spTree>
    <p:extLst>
      <p:ext uri="{BB962C8B-B14F-4D97-AF65-F5344CB8AC3E}">
        <p14:creationId xmlns:p14="http://schemas.microsoft.com/office/powerpoint/2010/main" val="12903222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2" name="Imagen 72">
            <a:extLst>
              <a:ext uri="{FF2B5EF4-FFF2-40B4-BE49-F238E27FC236}">
                <a16:creationId xmlns:a16="http://schemas.microsoft.com/office/drawing/2014/main" id="{0E2A35FB-899A-4EE8-8ACF-68A4EDE1A7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77022" y="1289218"/>
            <a:ext cx="1129055" cy="857402"/>
          </a:xfrm>
          <a:prstGeom prst="rect">
            <a:avLst/>
          </a:prstGeom>
        </p:spPr>
      </p:pic>
      <p:pic>
        <p:nvPicPr>
          <p:cNvPr id="3" name="Imagen 73">
            <a:extLst>
              <a:ext uri="{FF2B5EF4-FFF2-40B4-BE49-F238E27FC236}">
                <a16:creationId xmlns:a16="http://schemas.microsoft.com/office/drawing/2014/main" id="{7B5C5576-B08E-4E96-B2C8-FD2637F681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3430" y="1340652"/>
            <a:ext cx="1060705" cy="936957"/>
          </a:xfrm>
          <a:prstGeom prst="rect">
            <a:avLst/>
          </a:prstGeom>
        </p:spPr>
      </p:pic>
      <p:pic>
        <p:nvPicPr>
          <p:cNvPr id="4" name="Imagen 74">
            <a:extLst>
              <a:ext uri="{FF2B5EF4-FFF2-40B4-BE49-F238E27FC236}">
                <a16:creationId xmlns:a16="http://schemas.microsoft.com/office/drawing/2014/main" id="{21774DED-83E5-4E24-B0E8-08997EB12F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728" y="1408158"/>
            <a:ext cx="979243" cy="768752"/>
          </a:xfrm>
          <a:prstGeom prst="rect">
            <a:avLst/>
          </a:prstGeom>
        </p:spPr>
      </p:pic>
      <p:pic>
        <p:nvPicPr>
          <p:cNvPr id="5" name="Imagen 75">
            <a:extLst>
              <a:ext uri="{FF2B5EF4-FFF2-40B4-BE49-F238E27FC236}">
                <a16:creationId xmlns:a16="http://schemas.microsoft.com/office/drawing/2014/main" id="{2F2DD464-F0E1-4F05-BEB2-CA5486E397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2643" y="1258250"/>
            <a:ext cx="1048658" cy="918660"/>
          </a:xfrm>
          <a:prstGeom prst="rect">
            <a:avLst/>
          </a:prstGeom>
        </p:spPr>
      </p:pic>
      <p:pic>
        <p:nvPicPr>
          <p:cNvPr id="6" name="Imagen 77">
            <a:extLst>
              <a:ext uri="{FF2B5EF4-FFF2-40B4-BE49-F238E27FC236}">
                <a16:creationId xmlns:a16="http://schemas.microsoft.com/office/drawing/2014/main" id="{5682815D-B71B-4CB9-AF70-802D93C111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91903" y="1140217"/>
            <a:ext cx="1135023" cy="974087"/>
          </a:xfrm>
          <a:prstGeom prst="rect">
            <a:avLst/>
          </a:prstGeom>
        </p:spPr>
      </p:pic>
      <p:pic>
        <p:nvPicPr>
          <p:cNvPr id="7" name="Imagen 78">
            <a:extLst>
              <a:ext uri="{FF2B5EF4-FFF2-40B4-BE49-F238E27FC236}">
                <a16:creationId xmlns:a16="http://schemas.microsoft.com/office/drawing/2014/main" id="{FA81301A-4E22-4467-99EE-66170E5EFC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76075" y="1238339"/>
            <a:ext cx="1194315" cy="948676"/>
          </a:xfrm>
          <a:prstGeom prst="rect">
            <a:avLst/>
          </a:prstGeom>
        </p:spPr>
      </p:pic>
      <p:pic>
        <p:nvPicPr>
          <p:cNvPr id="8" name="Imagen 79">
            <a:extLst>
              <a:ext uri="{FF2B5EF4-FFF2-40B4-BE49-F238E27FC236}">
                <a16:creationId xmlns:a16="http://schemas.microsoft.com/office/drawing/2014/main" id="{14655CBE-D894-40E5-8900-D95D87FD95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25494" y="1287108"/>
            <a:ext cx="1228184" cy="1017377"/>
          </a:xfrm>
          <a:prstGeom prst="rect">
            <a:avLst/>
          </a:prstGeom>
        </p:spPr>
      </p:pic>
      <p:pic>
        <p:nvPicPr>
          <p:cNvPr id="9" name="Imagen 80">
            <a:extLst>
              <a:ext uri="{FF2B5EF4-FFF2-40B4-BE49-F238E27FC236}">
                <a16:creationId xmlns:a16="http://schemas.microsoft.com/office/drawing/2014/main" id="{A36EF273-F140-4A02-9EE8-B92B0E170E0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48180" y="1242640"/>
            <a:ext cx="1050320" cy="940206"/>
          </a:xfrm>
          <a:prstGeom prst="rect">
            <a:avLst/>
          </a:prstGeom>
        </p:spPr>
      </p:pic>
      <p:pic>
        <p:nvPicPr>
          <p:cNvPr id="10" name="Imagen 81">
            <a:extLst>
              <a:ext uri="{FF2B5EF4-FFF2-40B4-BE49-F238E27FC236}">
                <a16:creationId xmlns:a16="http://schemas.microsoft.com/office/drawing/2014/main" id="{2F3D5AF4-7042-4801-8D58-D07F3DEB16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37113" y="154250"/>
            <a:ext cx="1281434" cy="905068"/>
          </a:xfrm>
          <a:prstGeom prst="rect">
            <a:avLst/>
          </a:prstGeom>
        </p:spPr>
      </p:pic>
      <p:pic>
        <p:nvPicPr>
          <p:cNvPr id="11" name="Imagen 82">
            <a:extLst>
              <a:ext uri="{FF2B5EF4-FFF2-40B4-BE49-F238E27FC236}">
                <a16:creationId xmlns:a16="http://schemas.microsoft.com/office/drawing/2014/main" id="{D506F70B-A088-4E67-8428-4FA0CD7410E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03953" y="192496"/>
            <a:ext cx="999973" cy="1045843"/>
          </a:xfrm>
          <a:prstGeom prst="rect">
            <a:avLst/>
          </a:prstGeom>
        </p:spPr>
      </p:pic>
      <p:pic>
        <p:nvPicPr>
          <p:cNvPr id="12" name="Imagen 83">
            <a:extLst>
              <a:ext uri="{FF2B5EF4-FFF2-40B4-BE49-F238E27FC236}">
                <a16:creationId xmlns:a16="http://schemas.microsoft.com/office/drawing/2014/main" id="{DA82170C-3D6A-45FF-8500-850D931AC58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08803" y="160476"/>
            <a:ext cx="1165530" cy="1022081"/>
          </a:xfrm>
          <a:prstGeom prst="rect">
            <a:avLst/>
          </a:prstGeom>
        </p:spPr>
      </p:pic>
      <p:pic>
        <p:nvPicPr>
          <p:cNvPr id="13" name="Imagen 84">
            <a:extLst>
              <a:ext uri="{FF2B5EF4-FFF2-40B4-BE49-F238E27FC236}">
                <a16:creationId xmlns:a16="http://schemas.microsoft.com/office/drawing/2014/main" id="{EFE90FE6-D1CB-4156-B3DA-2AAE3199B1A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48399" y="124488"/>
            <a:ext cx="1133737" cy="1022081"/>
          </a:xfrm>
          <a:prstGeom prst="rect">
            <a:avLst/>
          </a:prstGeom>
        </p:spPr>
      </p:pic>
      <p:pic>
        <p:nvPicPr>
          <p:cNvPr id="14" name="Imagen 85">
            <a:extLst>
              <a:ext uri="{FF2B5EF4-FFF2-40B4-BE49-F238E27FC236}">
                <a16:creationId xmlns:a16="http://schemas.microsoft.com/office/drawing/2014/main" id="{1AEC8848-9A84-4828-8913-777FE108F77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46793" y="2383080"/>
            <a:ext cx="1202132" cy="1084851"/>
          </a:xfrm>
          <a:prstGeom prst="rect">
            <a:avLst/>
          </a:prstGeom>
        </p:spPr>
      </p:pic>
      <p:pic>
        <p:nvPicPr>
          <p:cNvPr id="15" name="Imagen 86">
            <a:extLst>
              <a:ext uri="{FF2B5EF4-FFF2-40B4-BE49-F238E27FC236}">
                <a16:creationId xmlns:a16="http://schemas.microsoft.com/office/drawing/2014/main" id="{34D6EC3D-E79F-436F-9623-8E6647DA9A7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223453" y="2394919"/>
            <a:ext cx="1159120" cy="936955"/>
          </a:xfrm>
          <a:prstGeom prst="rect">
            <a:avLst/>
          </a:prstGeom>
        </p:spPr>
      </p:pic>
      <p:pic>
        <p:nvPicPr>
          <p:cNvPr id="16" name="Imagen 87">
            <a:extLst>
              <a:ext uri="{FF2B5EF4-FFF2-40B4-BE49-F238E27FC236}">
                <a16:creationId xmlns:a16="http://schemas.microsoft.com/office/drawing/2014/main" id="{83E108C0-575C-4A32-A33E-FA32CA617A9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110088" y="1182557"/>
            <a:ext cx="953201" cy="1007669"/>
          </a:xfrm>
          <a:prstGeom prst="rect">
            <a:avLst/>
          </a:prstGeom>
        </p:spPr>
      </p:pic>
      <p:pic>
        <p:nvPicPr>
          <p:cNvPr id="17" name="Imagen 88">
            <a:extLst>
              <a:ext uri="{FF2B5EF4-FFF2-40B4-BE49-F238E27FC236}">
                <a16:creationId xmlns:a16="http://schemas.microsoft.com/office/drawing/2014/main" id="{B277A0E5-D54C-4753-A42E-FF71365BD80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409748" y="2452486"/>
            <a:ext cx="1235523" cy="981151"/>
          </a:xfrm>
          <a:prstGeom prst="rect">
            <a:avLst/>
          </a:prstGeom>
        </p:spPr>
      </p:pic>
      <p:pic>
        <p:nvPicPr>
          <p:cNvPr id="18" name="Imagen 89">
            <a:extLst>
              <a:ext uri="{FF2B5EF4-FFF2-40B4-BE49-F238E27FC236}">
                <a16:creationId xmlns:a16="http://schemas.microsoft.com/office/drawing/2014/main" id="{7614D9D3-326B-46A6-92D1-4A8F48EB741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997089" y="2443615"/>
            <a:ext cx="975535" cy="932370"/>
          </a:xfrm>
          <a:prstGeom prst="rect">
            <a:avLst/>
          </a:prstGeom>
        </p:spPr>
      </p:pic>
      <p:pic>
        <p:nvPicPr>
          <p:cNvPr id="19" name="Imagen 90">
            <a:extLst>
              <a:ext uri="{FF2B5EF4-FFF2-40B4-BE49-F238E27FC236}">
                <a16:creationId xmlns:a16="http://schemas.microsoft.com/office/drawing/2014/main" id="{99B06A66-9082-4D36-9D9B-84A5A7B0FA2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88902" y="2520009"/>
            <a:ext cx="1075658" cy="1084851"/>
          </a:xfrm>
          <a:prstGeom prst="rect">
            <a:avLst/>
          </a:prstGeom>
        </p:spPr>
      </p:pic>
      <p:pic>
        <p:nvPicPr>
          <p:cNvPr id="20" name="Imagen 91">
            <a:extLst>
              <a:ext uri="{FF2B5EF4-FFF2-40B4-BE49-F238E27FC236}">
                <a16:creationId xmlns:a16="http://schemas.microsoft.com/office/drawing/2014/main" id="{9C551585-8311-4A25-8D30-C70ECB054D47}"/>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466561" y="2465536"/>
            <a:ext cx="1315709" cy="1023329"/>
          </a:xfrm>
          <a:prstGeom prst="rect">
            <a:avLst/>
          </a:prstGeom>
        </p:spPr>
      </p:pic>
      <p:pic>
        <p:nvPicPr>
          <p:cNvPr id="21" name="Imagen 92">
            <a:extLst>
              <a:ext uri="{FF2B5EF4-FFF2-40B4-BE49-F238E27FC236}">
                <a16:creationId xmlns:a16="http://schemas.microsoft.com/office/drawing/2014/main" id="{C5EB9963-7D4C-4335-AC9C-B239EC40151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842468" y="2393538"/>
            <a:ext cx="1034225" cy="1069283"/>
          </a:xfrm>
          <a:prstGeom prst="rect">
            <a:avLst/>
          </a:prstGeom>
        </p:spPr>
      </p:pic>
      <p:pic>
        <p:nvPicPr>
          <p:cNvPr id="22" name="Imagen 93">
            <a:extLst>
              <a:ext uri="{FF2B5EF4-FFF2-40B4-BE49-F238E27FC236}">
                <a16:creationId xmlns:a16="http://schemas.microsoft.com/office/drawing/2014/main" id="{16BE3166-140D-4527-8473-C3C51650F93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913089" y="3601408"/>
            <a:ext cx="697585" cy="936000"/>
          </a:xfrm>
          <a:prstGeom prst="rect">
            <a:avLst/>
          </a:prstGeom>
        </p:spPr>
      </p:pic>
      <p:pic>
        <p:nvPicPr>
          <p:cNvPr id="23" name="Imagen 94">
            <a:extLst>
              <a:ext uri="{FF2B5EF4-FFF2-40B4-BE49-F238E27FC236}">
                <a16:creationId xmlns:a16="http://schemas.microsoft.com/office/drawing/2014/main" id="{EF8B26C1-565C-4A04-BEC2-9C75834DFA5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523837" y="3553313"/>
            <a:ext cx="1121434" cy="936000"/>
          </a:xfrm>
          <a:prstGeom prst="rect">
            <a:avLst/>
          </a:prstGeom>
        </p:spPr>
      </p:pic>
      <p:pic>
        <p:nvPicPr>
          <p:cNvPr id="24" name="Imagen 95">
            <a:extLst>
              <a:ext uri="{FF2B5EF4-FFF2-40B4-BE49-F238E27FC236}">
                <a16:creationId xmlns:a16="http://schemas.microsoft.com/office/drawing/2014/main" id="{DBFF7CD5-EA09-45EB-B005-1F5693C9045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052491" y="3519135"/>
            <a:ext cx="1245057" cy="936000"/>
          </a:xfrm>
          <a:prstGeom prst="rect">
            <a:avLst/>
          </a:prstGeom>
        </p:spPr>
      </p:pic>
      <p:pic>
        <p:nvPicPr>
          <p:cNvPr id="25" name="Imagen 96">
            <a:extLst>
              <a:ext uri="{FF2B5EF4-FFF2-40B4-BE49-F238E27FC236}">
                <a16:creationId xmlns:a16="http://schemas.microsoft.com/office/drawing/2014/main" id="{ACCBE199-52F9-41C3-BEB3-F9D58B15E69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0539" y="3669299"/>
            <a:ext cx="1452384" cy="885600"/>
          </a:xfrm>
          <a:prstGeom prst="rect">
            <a:avLst/>
          </a:prstGeom>
        </p:spPr>
      </p:pic>
      <p:pic>
        <p:nvPicPr>
          <p:cNvPr id="26" name="Imagen 97">
            <a:extLst>
              <a:ext uri="{FF2B5EF4-FFF2-40B4-BE49-F238E27FC236}">
                <a16:creationId xmlns:a16="http://schemas.microsoft.com/office/drawing/2014/main" id="{6AF2F3FB-78B5-4685-9ECD-A4593CDB6AB9}"/>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896300" y="3429000"/>
            <a:ext cx="918450" cy="1130400"/>
          </a:xfrm>
          <a:prstGeom prst="rect">
            <a:avLst/>
          </a:prstGeom>
        </p:spPr>
      </p:pic>
      <p:pic>
        <p:nvPicPr>
          <p:cNvPr id="27" name="Imagen 98">
            <a:extLst>
              <a:ext uri="{FF2B5EF4-FFF2-40B4-BE49-F238E27FC236}">
                <a16:creationId xmlns:a16="http://schemas.microsoft.com/office/drawing/2014/main" id="{1514C322-BC75-4C3F-B98E-9A806012FBD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927257" y="4775152"/>
            <a:ext cx="996473" cy="961200"/>
          </a:xfrm>
          <a:prstGeom prst="rect">
            <a:avLst/>
          </a:prstGeom>
        </p:spPr>
      </p:pic>
      <p:pic>
        <p:nvPicPr>
          <p:cNvPr id="28" name="Imagen 100">
            <a:extLst>
              <a:ext uri="{FF2B5EF4-FFF2-40B4-BE49-F238E27FC236}">
                <a16:creationId xmlns:a16="http://schemas.microsoft.com/office/drawing/2014/main" id="{21E57610-E0E6-4B81-AA3B-283925FF6A41}"/>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98124" y="4692352"/>
            <a:ext cx="1017458" cy="1044000"/>
          </a:xfrm>
          <a:prstGeom prst="rect">
            <a:avLst/>
          </a:prstGeom>
        </p:spPr>
      </p:pic>
      <p:pic>
        <p:nvPicPr>
          <p:cNvPr id="29" name="Gráfico 28">
            <a:extLst>
              <a:ext uri="{FF2B5EF4-FFF2-40B4-BE49-F238E27FC236}">
                <a16:creationId xmlns:a16="http://schemas.microsoft.com/office/drawing/2014/main" id="{24869FDE-23B6-4411-BB77-07A81170F3E6}"/>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8502087" y="4877406"/>
            <a:ext cx="561576" cy="673892"/>
          </a:xfrm>
          <a:prstGeom prst="rect">
            <a:avLst/>
          </a:prstGeom>
        </p:spPr>
      </p:pic>
      <p:pic>
        <p:nvPicPr>
          <p:cNvPr id="30" name="Gráfico 29">
            <a:extLst>
              <a:ext uri="{FF2B5EF4-FFF2-40B4-BE49-F238E27FC236}">
                <a16:creationId xmlns:a16="http://schemas.microsoft.com/office/drawing/2014/main" id="{E50A0D75-4C85-4681-A0D5-85C04A6F51B5}"/>
              </a:ext>
            </a:extLst>
          </p:cNvPr>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5316048" y="4816992"/>
            <a:ext cx="892840" cy="744033"/>
          </a:xfrm>
          <a:prstGeom prst="rect">
            <a:avLst/>
          </a:prstGeom>
        </p:spPr>
      </p:pic>
      <p:pic>
        <p:nvPicPr>
          <p:cNvPr id="31" name="Gráfico 30">
            <a:extLst>
              <a:ext uri="{FF2B5EF4-FFF2-40B4-BE49-F238E27FC236}">
                <a16:creationId xmlns:a16="http://schemas.microsoft.com/office/drawing/2014/main" id="{0FD339DF-561B-4EA3-9BEF-B73B66728E23}"/>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8255087" y="422537"/>
            <a:ext cx="790094" cy="585759"/>
          </a:xfrm>
          <a:prstGeom prst="rect">
            <a:avLst/>
          </a:prstGeom>
        </p:spPr>
      </p:pic>
      <p:pic>
        <p:nvPicPr>
          <p:cNvPr id="32" name="Gráfico 31">
            <a:extLst>
              <a:ext uri="{FF2B5EF4-FFF2-40B4-BE49-F238E27FC236}">
                <a16:creationId xmlns:a16="http://schemas.microsoft.com/office/drawing/2014/main" id="{BAD7C2DD-D630-48F8-8DE7-34BAE19F80DF}"/>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9189813" y="1370074"/>
            <a:ext cx="549545" cy="559914"/>
          </a:xfrm>
          <a:prstGeom prst="rect">
            <a:avLst/>
          </a:prstGeom>
        </p:spPr>
      </p:pic>
      <p:pic>
        <p:nvPicPr>
          <p:cNvPr id="33" name="Gráfico 32">
            <a:extLst>
              <a:ext uri="{FF2B5EF4-FFF2-40B4-BE49-F238E27FC236}">
                <a16:creationId xmlns:a16="http://schemas.microsoft.com/office/drawing/2014/main" id="{D3DAC1E0-6216-489D-AFF2-17876490EEBD}"/>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0245902" y="1331817"/>
            <a:ext cx="571500" cy="584200"/>
          </a:xfrm>
          <a:prstGeom prst="rect">
            <a:avLst/>
          </a:prstGeom>
        </p:spPr>
      </p:pic>
      <p:pic>
        <p:nvPicPr>
          <p:cNvPr id="34" name="Gráfico 33">
            <a:extLst>
              <a:ext uri="{FF2B5EF4-FFF2-40B4-BE49-F238E27FC236}">
                <a16:creationId xmlns:a16="http://schemas.microsoft.com/office/drawing/2014/main" id="{137118F6-A305-402F-98BB-EE06ECC62488}"/>
              </a:ext>
            </a:extLst>
          </p:cNvPr>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9285834" y="2694715"/>
            <a:ext cx="594256" cy="496691"/>
          </a:xfrm>
          <a:prstGeom prst="rect">
            <a:avLst/>
          </a:prstGeom>
        </p:spPr>
      </p:pic>
      <p:pic>
        <p:nvPicPr>
          <p:cNvPr id="35" name="Gráfico 34">
            <a:extLst>
              <a:ext uri="{FF2B5EF4-FFF2-40B4-BE49-F238E27FC236}">
                <a16:creationId xmlns:a16="http://schemas.microsoft.com/office/drawing/2014/main" id="{F1073C85-C5A0-4123-8280-A3159E79D9FE}"/>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0320406" y="2648619"/>
            <a:ext cx="496996" cy="529381"/>
          </a:xfrm>
          <a:prstGeom prst="rect">
            <a:avLst/>
          </a:prstGeom>
        </p:spPr>
      </p:pic>
      <p:pic>
        <p:nvPicPr>
          <p:cNvPr id="36" name="Gráfico 35">
            <a:extLst>
              <a:ext uri="{FF2B5EF4-FFF2-40B4-BE49-F238E27FC236}">
                <a16:creationId xmlns:a16="http://schemas.microsoft.com/office/drawing/2014/main" id="{5057F499-A02F-470B-B04F-912F2E3478B6}"/>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9279242" y="348035"/>
            <a:ext cx="607440" cy="599966"/>
          </a:xfrm>
          <a:prstGeom prst="rect">
            <a:avLst/>
          </a:prstGeom>
        </p:spPr>
      </p:pic>
      <p:pic>
        <p:nvPicPr>
          <p:cNvPr id="37" name="Gráfico 36">
            <a:extLst>
              <a:ext uri="{FF2B5EF4-FFF2-40B4-BE49-F238E27FC236}">
                <a16:creationId xmlns:a16="http://schemas.microsoft.com/office/drawing/2014/main" id="{A3469E7C-1D8A-4258-839C-8803CF12A74E}"/>
              </a:ext>
            </a:extLst>
          </p:cNvPr>
          <p:cNvPicPr>
            <a:picLocks noChangeAspect="1"/>
          </p:cNvPicPr>
          <p:nvPr/>
        </p:nvPicPr>
        <p:blipFill>
          <a:blip r:embed="rId45">
            <a:extLst>
              <a:ext uri="{96DAC541-7B7A-43D3-8B79-37D633B846F1}">
                <asvg:svgBlip xmlns:asvg="http://schemas.microsoft.com/office/drawing/2016/SVG/main" r:embed="rId46"/>
              </a:ext>
            </a:extLst>
          </a:blip>
          <a:srcRect/>
          <a:stretch/>
        </p:blipFill>
        <p:spPr>
          <a:xfrm>
            <a:off x="10432192" y="449957"/>
            <a:ext cx="484701" cy="442218"/>
          </a:xfrm>
          <a:prstGeom prst="rect">
            <a:avLst/>
          </a:prstGeom>
        </p:spPr>
      </p:pic>
      <p:pic>
        <p:nvPicPr>
          <p:cNvPr id="38" name="Gráfico 37">
            <a:extLst>
              <a:ext uri="{FF2B5EF4-FFF2-40B4-BE49-F238E27FC236}">
                <a16:creationId xmlns:a16="http://schemas.microsoft.com/office/drawing/2014/main" id="{A6AA77AF-55AD-41CF-9FAF-439A767A6823}"/>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1440583" y="383127"/>
            <a:ext cx="286582" cy="624910"/>
          </a:xfrm>
          <a:prstGeom prst="rect">
            <a:avLst/>
          </a:prstGeom>
        </p:spPr>
      </p:pic>
      <p:pic>
        <p:nvPicPr>
          <p:cNvPr id="39" name="Imagen 1">
            <a:extLst>
              <a:ext uri="{FF2B5EF4-FFF2-40B4-BE49-F238E27FC236}">
                <a16:creationId xmlns:a16="http://schemas.microsoft.com/office/drawing/2014/main" id="{C14495A5-6C75-44F1-B1E5-F09068856F6C}"/>
              </a:ext>
            </a:extLst>
          </p:cNvPr>
          <p:cNvPicPr>
            <a:picLocks noChangeAspect="1"/>
          </p:cNvPicPr>
          <p:nvPr/>
        </p:nvPicPr>
        <p:blipFill>
          <a:blip r:embed="rId49"/>
          <a:stretch>
            <a:fillRect/>
          </a:stretch>
        </p:blipFill>
        <p:spPr>
          <a:xfrm>
            <a:off x="9579964" y="4903726"/>
            <a:ext cx="590550" cy="584200"/>
          </a:xfrm>
          <a:prstGeom prst="rect">
            <a:avLst/>
          </a:prstGeom>
        </p:spPr>
      </p:pic>
      <p:pic>
        <p:nvPicPr>
          <p:cNvPr id="40" name="Imagen 55">
            <a:extLst>
              <a:ext uri="{FF2B5EF4-FFF2-40B4-BE49-F238E27FC236}">
                <a16:creationId xmlns:a16="http://schemas.microsoft.com/office/drawing/2014/main" id="{2B26A687-07A3-4870-88E8-FD774D78B607}"/>
              </a:ext>
            </a:extLst>
          </p:cNvPr>
          <p:cNvPicPr>
            <a:picLocks noChangeAspect="1"/>
          </p:cNvPicPr>
          <p:nvPr/>
        </p:nvPicPr>
        <p:blipFill>
          <a:blip r:embed="rId50"/>
          <a:stretch>
            <a:fillRect/>
          </a:stretch>
        </p:blipFill>
        <p:spPr>
          <a:xfrm>
            <a:off x="11288626" y="3649713"/>
            <a:ext cx="528071" cy="663657"/>
          </a:xfrm>
          <a:prstGeom prst="rect">
            <a:avLst/>
          </a:prstGeom>
        </p:spPr>
      </p:pic>
      <p:pic>
        <p:nvPicPr>
          <p:cNvPr id="41" name="Imagen 57">
            <a:extLst>
              <a:ext uri="{FF2B5EF4-FFF2-40B4-BE49-F238E27FC236}">
                <a16:creationId xmlns:a16="http://schemas.microsoft.com/office/drawing/2014/main" id="{1E5C39EA-BEB5-4481-A711-B8E751EF7D5B}"/>
              </a:ext>
            </a:extLst>
          </p:cNvPr>
          <p:cNvPicPr>
            <a:picLocks noChangeAspect="1"/>
          </p:cNvPicPr>
          <p:nvPr/>
        </p:nvPicPr>
        <p:blipFill>
          <a:blip r:embed="rId51"/>
          <a:stretch>
            <a:fillRect/>
          </a:stretch>
        </p:blipFill>
        <p:spPr>
          <a:xfrm>
            <a:off x="10726156" y="4849757"/>
            <a:ext cx="714427" cy="676426"/>
          </a:xfrm>
          <a:prstGeom prst="rect">
            <a:avLst/>
          </a:prstGeom>
        </p:spPr>
      </p:pic>
      <p:pic>
        <p:nvPicPr>
          <p:cNvPr id="42" name="Imagen 62">
            <a:extLst>
              <a:ext uri="{FF2B5EF4-FFF2-40B4-BE49-F238E27FC236}">
                <a16:creationId xmlns:a16="http://schemas.microsoft.com/office/drawing/2014/main" id="{5D7D7AFD-E479-468C-B31C-DFF8BF7F3193}"/>
              </a:ext>
            </a:extLst>
          </p:cNvPr>
          <p:cNvPicPr>
            <a:picLocks noChangeAspect="1"/>
          </p:cNvPicPr>
          <p:nvPr/>
        </p:nvPicPr>
        <p:blipFill>
          <a:blip r:embed="rId52"/>
          <a:stretch>
            <a:fillRect/>
          </a:stretch>
        </p:blipFill>
        <p:spPr>
          <a:xfrm>
            <a:off x="11311459" y="2648619"/>
            <a:ext cx="544830" cy="522363"/>
          </a:xfrm>
          <a:prstGeom prst="rect">
            <a:avLst/>
          </a:prstGeom>
        </p:spPr>
      </p:pic>
      <p:grpSp>
        <p:nvGrpSpPr>
          <p:cNvPr id="43" name="Grupo 12">
            <a:extLst>
              <a:ext uri="{FF2B5EF4-FFF2-40B4-BE49-F238E27FC236}">
                <a16:creationId xmlns:a16="http://schemas.microsoft.com/office/drawing/2014/main" id="{1CD7AEAD-E486-4582-94CE-B9A92825BFB0}"/>
              </a:ext>
            </a:extLst>
          </p:cNvPr>
          <p:cNvGrpSpPr/>
          <p:nvPr/>
        </p:nvGrpSpPr>
        <p:grpSpPr>
          <a:xfrm>
            <a:off x="6715322" y="4906104"/>
            <a:ext cx="1313225" cy="673892"/>
            <a:chOff x="5911123" y="4416531"/>
            <a:chExt cx="4665328" cy="2394050"/>
          </a:xfrm>
        </p:grpSpPr>
        <p:pic>
          <p:nvPicPr>
            <p:cNvPr id="44" name="Gráfico 43">
              <a:extLst>
                <a:ext uri="{FF2B5EF4-FFF2-40B4-BE49-F238E27FC236}">
                  <a16:creationId xmlns:a16="http://schemas.microsoft.com/office/drawing/2014/main" id="{84FD3E32-95B7-4B5D-9266-B0B8594F6642}"/>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5911123" y="4416531"/>
              <a:ext cx="4665328" cy="2394050"/>
            </a:xfrm>
            <a:prstGeom prst="rect">
              <a:avLst/>
            </a:prstGeom>
          </p:spPr>
        </p:pic>
        <p:pic>
          <p:nvPicPr>
            <p:cNvPr id="45" name="Imagen 11">
              <a:extLst>
                <a:ext uri="{FF2B5EF4-FFF2-40B4-BE49-F238E27FC236}">
                  <a16:creationId xmlns:a16="http://schemas.microsoft.com/office/drawing/2014/main" id="{A145334F-77A7-45DD-B194-740499DF153E}"/>
                </a:ext>
              </a:extLst>
            </p:cNvPr>
            <p:cNvPicPr>
              <a:picLocks noChangeAspect="1"/>
            </p:cNvPicPr>
            <p:nvPr/>
          </p:nvPicPr>
          <p:blipFill rotWithShape="1">
            <a:blip r:embed="rId55"/>
            <a:srcRect r="23378"/>
            <a:stretch/>
          </p:blipFill>
          <p:spPr>
            <a:xfrm>
              <a:off x="6166120" y="4567971"/>
              <a:ext cx="3108385" cy="1301234"/>
            </a:xfrm>
            <a:prstGeom prst="rect">
              <a:avLst/>
            </a:prstGeom>
          </p:spPr>
        </p:pic>
      </p:grpSp>
      <p:pic>
        <p:nvPicPr>
          <p:cNvPr id="46" name="Imagen 5">
            <a:extLst>
              <a:ext uri="{FF2B5EF4-FFF2-40B4-BE49-F238E27FC236}">
                <a16:creationId xmlns:a16="http://schemas.microsoft.com/office/drawing/2014/main" id="{66F74EBB-C1CE-4E17-AA33-81AC705FA849}"/>
              </a:ext>
            </a:extLst>
          </p:cNvPr>
          <p:cNvPicPr>
            <a:picLocks noChangeAspect="1"/>
          </p:cNvPicPr>
          <p:nvPr/>
        </p:nvPicPr>
        <p:blipFill>
          <a:blip r:embed="rId56" cstate="print">
            <a:extLst>
              <a:ext uri="{28A0092B-C50C-407E-A947-70E740481C1C}">
                <a14:useLocalDpi xmlns:a14="http://schemas.microsoft.com/office/drawing/2010/main" val="0"/>
              </a:ext>
            </a:extLst>
          </a:blip>
          <a:stretch>
            <a:fillRect/>
          </a:stretch>
        </p:blipFill>
        <p:spPr>
          <a:xfrm>
            <a:off x="7827242" y="3191406"/>
            <a:ext cx="714427" cy="1385508"/>
          </a:xfrm>
          <a:prstGeom prst="rect">
            <a:avLst/>
          </a:prstGeom>
        </p:spPr>
      </p:pic>
      <p:pic>
        <p:nvPicPr>
          <p:cNvPr id="47" name="Imagen 13">
            <a:extLst>
              <a:ext uri="{FF2B5EF4-FFF2-40B4-BE49-F238E27FC236}">
                <a16:creationId xmlns:a16="http://schemas.microsoft.com/office/drawing/2014/main" id="{7756AED1-D598-430A-BC2F-5E7768F414F7}"/>
              </a:ext>
            </a:extLst>
          </p:cNvPr>
          <p:cNvPicPr>
            <a:picLocks noChangeAspect="1"/>
          </p:cNvPicPr>
          <p:nvPr/>
        </p:nvPicPr>
        <p:blipFill>
          <a:blip r:embed="rId57" cstate="print">
            <a:extLst>
              <a:ext uri="{28A0092B-C50C-407E-A947-70E740481C1C}">
                <a14:useLocalDpi xmlns:a14="http://schemas.microsoft.com/office/drawing/2010/main" val="0"/>
              </a:ext>
            </a:extLst>
          </a:blip>
          <a:stretch>
            <a:fillRect/>
          </a:stretch>
        </p:blipFill>
        <p:spPr>
          <a:xfrm>
            <a:off x="6574169" y="3604254"/>
            <a:ext cx="699171" cy="870113"/>
          </a:xfrm>
          <a:prstGeom prst="rect">
            <a:avLst/>
          </a:prstGeom>
        </p:spPr>
      </p:pic>
      <p:pic>
        <p:nvPicPr>
          <p:cNvPr id="48" name="Imagen 15">
            <a:extLst>
              <a:ext uri="{FF2B5EF4-FFF2-40B4-BE49-F238E27FC236}">
                <a16:creationId xmlns:a16="http://schemas.microsoft.com/office/drawing/2014/main" id="{74B9A059-619A-45FC-9846-76AF8F1C6BE0}"/>
              </a:ext>
            </a:extLst>
          </p:cNvPr>
          <p:cNvPicPr>
            <a:picLocks noChangeAspect="1"/>
          </p:cNvPicPr>
          <p:nvPr/>
        </p:nvPicPr>
        <p:blipFill>
          <a:blip r:embed="rId58" cstate="print">
            <a:extLst>
              <a:ext uri="{28A0092B-C50C-407E-A947-70E740481C1C}">
                <a14:useLocalDpi xmlns:a14="http://schemas.microsoft.com/office/drawing/2010/main" val="0"/>
              </a:ext>
            </a:extLst>
          </a:blip>
          <a:stretch>
            <a:fillRect/>
          </a:stretch>
        </p:blipFill>
        <p:spPr>
          <a:xfrm>
            <a:off x="9045181" y="3611511"/>
            <a:ext cx="748325" cy="650520"/>
          </a:xfrm>
          <a:prstGeom prst="rect">
            <a:avLst/>
          </a:prstGeom>
        </p:spPr>
      </p:pic>
      <p:pic>
        <p:nvPicPr>
          <p:cNvPr id="49" name="Imagen 19">
            <a:extLst>
              <a:ext uri="{FF2B5EF4-FFF2-40B4-BE49-F238E27FC236}">
                <a16:creationId xmlns:a16="http://schemas.microsoft.com/office/drawing/2014/main" id="{ABFAA845-5F14-4BE0-87C0-2A8082EA6529}"/>
              </a:ext>
            </a:extLst>
          </p:cNvPr>
          <p:cNvPicPr>
            <a:picLocks noChangeAspect="1"/>
          </p:cNvPicPr>
          <p:nvPr/>
        </p:nvPicPr>
        <p:blipFill>
          <a:blip r:embed="rId59" cstate="print">
            <a:extLst>
              <a:ext uri="{28A0092B-C50C-407E-A947-70E740481C1C}">
                <a14:useLocalDpi xmlns:a14="http://schemas.microsoft.com/office/drawing/2010/main" val="0"/>
              </a:ext>
            </a:extLst>
          </a:blip>
          <a:stretch>
            <a:fillRect/>
          </a:stretch>
        </p:blipFill>
        <p:spPr>
          <a:xfrm>
            <a:off x="10245902" y="3384229"/>
            <a:ext cx="528071" cy="1105084"/>
          </a:xfrm>
          <a:prstGeom prst="rect">
            <a:avLst/>
          </a:prstGeom>
        </p:spPr>
      </p:pic>
      <p:pic>
        <p:nvPicPr>
          <p:cNvPr id="50" name="Imagen 99">
            <a:extLst>
              <a:ext uri="{FF2B5EF4-FFF2-40B4-BE49-F238E27FC236}">
                <a16:creationId xmlns:a16="http://schemas.microsoft.com/office/drawing/2014/main" id="{F6BD43CF-5CDF-48F7-8AE5-1D7AD13FCA30}"/>
              </a:ext>
            </a:extLst>
          </p:cNvPr>
          <p:cNvPicPr>
            <a:picLocks noChangeAspect="1"/>
          </p:cNvPicPr>
          <p:nvPr/>
        </p:nvPicPr>
        <p:blipFill>
          <a:blip r:embed="rId60">
            <a:extLst>
              <a:ext uri="{28A0092B-C50C-407E-A947-70E740481C1C}">
                <a14:useLocalDpi xmlns:a14="http://schemas.microsoft.com/office/drawing/2010/main" val="0"/>
              </a:ext>
            </a:extLst>
          </a:blip>
          <a:stretch>
            <a:fillRect/>
          </a:stretch>
        </p:blipFill>
        <p:spPr>
          <a:xfrm>
            <a:off x="1394036" y="4670885"/>
            <a:ext cx="1034467" cy="1105200"/>
          </a:xfrm>
          <a:prstGeom prst="rect">
            <a:avLst/>
          </a:prstGeom>
        </p:spPr>
      </p:pic>
      <p:pic>
        <p:nvPicPr>
          <p:cNvPr id="51" name="Imagen 101">
            <a:extLst>
              <a:ext uri="{FF2B5EF4-FFF2-40B4-BE49-F238E27FC236}">
                <a16:creationId xmlns:a16="http://schemas.microsoft.com/office/drawing/2014/main" id="{58AF5E4F-928A-4C5E-96BF-5A66B9714BDB}"/>
              </a:ext>
            </a:extLst>
          </p:cNvPr>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2876437" y="4670885"/>
            <a:ext cx="900877" cy="1105200"/>
          </a:xfrm>
          <a:prstGeom prst="rect">
            <a:avLst/>
          </a:prstGeom>
        </p:spPr>
      </p:pic>
      <p:sp>
        <p:nvSpPr>
          <p:cNvPr id="52" name="Retângulo 51">
            <a:extLst>
              <a:ext uri="{FF2B5EF4-FFF2-40B4-BE49-F238E27FC236}">
                <a16:creationId xmlns:a16="http://schemas.microsoft.com/office/drawing/2014/main" id="{1840A98A-4E89-4EE0-BF8C-459516DD6E39}"/>
              </a:ext>
            </a:extLst>
          </p:cNvPr>
          <p:cNvSpPr/>
          <p:nvPr/>
        </p:nvSpPr>
        <p:spPr>
          <a:xfrm>
            <a:off x="354880" y="300054"/>
            <a:ext cx="2778325" cy="707886"/>
          </a:xfrm>
          <a:prstGeom prst="rect">
            <a:avLst/>
          </a:prstGeom>
        </p:spPr>
        <p:txBody>
          <a:bodyPr wrap="none">
            <a:spAutoFit/>
          </a:bodyPr>
          <a:lstStyle/>
          <a:p>
            <a:r>
              <a:rPr lang="es-MX" sz="4000" b="1" dirty="0">
                <a:solidFill>
                  <a:schemeClr val="bg1"/>
                </a:solidFill>
                <a:latin typeface="Arial" panose="020B0604020202020204" pitchFamily="34" charset="0"/>
                <a:ea typeface="Roboto" panose="02000000000000000000" pitchFamily="2" charset="0"/>
                <a:cs typeface="Arial" panose="020B0604020202020204" pitchFamily="34" charset="0"/>
              </a:rPr>
              <a:t>Elementos</a:t>
            </a:r>
            <a:endParaRPr lang="pt-BR" sz="4000" dirty="0">
              <a:solidFill>
                <a:schemeClr val="bg1"/>
              </a:solidFill>
            </a:endParaRPr>
          </a:p>
        </p:txBody>
      </p:sp>
    </p:spTree>
    <p:extLst>
      <p:ext uri="{BB962C8B-B14F-4D97-AF65-F5344CB8AC3E}">
        <p14:creationId xmlns:p14="http://schemas.microsoft.com/office/powerpoint/2010/main" val="37317698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922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3C23DB5F-041B-F840-81C7-C02F77DB48F3}"/>
              </a:ext>
            </a:extLst>
          </p:cNvPr>
          <p:cNvSpPr>
            <a:spLocks noGrp="1"/>
          </p:cNvSpPr>
          <p:nvPr>
            <p:ph type="body" sz="quarter" idx="15"/>
          </p:nvPr>
        </p:nvSpPr>
        <p:spPr/>
        <p:txBody>
          <a:bodyPr/>
          <a:lstStyle/>
          <a:p>
            <a:endParaRPr lang="es-MX"/>
          </a:p>
        </p:txBody>
      </p:sp>
      <p:sp>
        <p:nvSpPr>
          <p:cNvPr id="3" name="Marcador de texto 2">
            <a:extLst>
              <a:ext uri="{FF2B5EF4-FFF2-40B4-BE49-F238E27FC236}">
                <a16:creationId xmlns:a16="http://schemas.microsoft.com/office/drawing/2014/main" id="{29A1F9DB-F261-3943-84BA-F7D1A36E3A06}"/>
              </a:ext>
            </a:extLst>
          </p:cNvPr>
          <p:cNvSpPr>
            <a:spLocks noGrp="1"/>
          </p:cNvSpPr>
          <p:nvPr>
            <p:ph type="body" sz="quarter" idx="16"/>
          </p:nvPr>
        </p:nvSpPr>
        <p:spPr/>
        <p:txBody>
          <a:bodyPr/>
          <a:lstStyle/>
          <a:p>
            <a:endParaRPr lang="es-MX"/>
          </a:p>
        </p:txBody>
      </p:sp>
      <p:sp>
        <p:nvSpPr>
          <p:cNvPr id="4" name="Marcador de posición de imagen 3">
            <a:extLst>
              <a:ext uri="{FF2B5EF4-FFF2-40B4-BE49-F238E27FC236}">
                <a16:creationId xmlns:a16="http://schemas.microsoft.com/office/drawing/2014/main" id="{E9026AEF-2F64-3044-A6AF-23E6EEECE70B}"/>
              </a:ext>
            </a:extLst>
          </p:cNvPr>
          <p:cNvSpPr>
            <a:spLocks noGrp="1"/>
          </p:cNvSpPr>
          <p:nvPr>
            <p:ph type="pic" sz="quarter" idx="10"/>
          </p:nvPr>
        </p:nvSpPr>
        <p:spPr/>
      </p:sp>
    </p:spTree>
    <p:extLst>
      <p:ext uri="{BB962C8B-B14F-4D97-AF65-F5344CB8AC3E}">
        <p14:creationId xmlns:p14="http://schemas.microsoft.com/office/powerpoint/2010/main" val="2044069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3C1FC516-EA8A-D640-8497-FD22FA8E34C4}"/>
              </a:ext>
            </a:extLst>
          </p:cNvPr>
          <p:cNvSpPr>
            <a:spLocks noGrp="1"/>
          </p:cNvSpPr>
          <p:nvPr>
            <p:ph type="body" sz="quarter" idx="15"/>
          </p:nvPr>
        </p:nvSpPr>
        <p:spPr/>
        <p:txBody>
          <a:bodyPr/>
          <a:lstStyle/>
          <a:p>
            <a:endParaRPr lang="es-MX"/>
          </a:p>
        </p:txBody>
      </p:sp>
      <p:sp>
        <p:nvSpPr>
          <p:cNvPr id="3" name="Marcador de texto 2">
            <a:extLst>
              <a:ext uri="{FF2B5EF4-FFF2-40B4-BE49-F238E27FC236}">
                <a16:creationId xmlns:a16="http://schemas.microsoft.com/office/drawing/2014/main" id="{20E422E3-D031-4642-B601-7E104108185F}"/>
              </a:ext>
            </a:extLst>
          </p:cNvPr>
          <p:cNvSpPr>
            <a:spLocks noGrp="1"/>
          </p:cNvSpPr>
          <p:nvPr>
            <p:ph type="body" sz="quarter" idx="16"/>
          </p:nvPr>
        </p:nvSpPr>
        <p:spPr/>
        <p:txBody>
          <a:bodyPr/>
          <a:lstStyle/>
          <a:p>
            <a:endParaRPr lang="es-MX"/>
          </a:p>
        </p:txBody>
      </p:sp>
      <p:sp>
        <p:nvSpPr>
          <p:cNvPr id="4" name="Marcador de texto 3">
            <a:extLst>
              <a:ext uri="{FF2B5EF4-FFF2-40B4-BE49-F238E27FC236}">
                <a16:creationId xmlns:a16="http://schemas.microsoft.com/office/drawing/2014/main" id="{CEDF14AD-1C01-4147-B8C0-4B321440DC0D}"/>
              </a:ext>
            </a:extLst>
          </p:cNvPr>
          <p:cNvSpPr>
            <a:spLocks noGrp="1"/>
          </p:cNvSpPr>
          <p:nvPr>
            <p:ph type="body" sz="quarter" idx="17"/>
          </p:nvPr>
        </p:nvSpPr>
        <p:spPr/>
        <p:txBody>
          <a:bodyPr/>
          <a:lstStyle/>
          <a:p>
            <a:endParaRPr lang="es-MX"/>
          </a:p>
        </p:txBody>
      </p:sp>
      <p:sp>
        <p:nvSpPr>
          <p:cNvPr id="5" name="Marcador de posición de imagen 4">
            <a:extLst>
              <a:ext uri="{FF2B5EF4-FFF2-40B4-BE49-F238E27FC236}">
                <a16:creationId xmlns:a16="http://schemas.microsoft.com/office/drawing/2014/main" id="{CFEE43C3-C7E5-4D4D-ABE6-EF64AC50E4DE}"/>
              </a:ext>
            </a:extLst>
          </p:cNvPr>
          <p:cNvSpPr>
            <a:spLocks noGrp="1"/>
          </p:cNvSpPr>
          <p:nvPr>
            <p:ph type="pic" sz="quarter" idx="10"/>
          </p:nvPr>
        </p:nvSpPr>
        <p:spPr/>
      </p:sp>
    </p:spTree>
    <p:extLst>
      <p:ext uri="{BB962C8B-B14F-4D97-AF65-F5344CB8AC3E}">
        <p14:creationId xmlns:p14="http://schemas.microsoft.com/office/powerpoint/2010/main" val="46963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2D5BC5-2965-4447-91CD-7438672A7CE8}"/>
              </a:ext>
            </a:extLst>
          </p:cNvPr>
          <p:cNvSpPr>
            <a:spLocks noGrp="1"/>
          </p:cNvSpPr>
          <p:nvPr>
            <p:ph type="title"/>
          </p:nvPr>
        </p:nvSpPr>
        <p:spPr/>
        <p:txBody>
          <a:bodyPr>
            <a:normAutofit/>
          </a:bodyPr>
          <a:lstStyle/>
          <a:p>
            <a:r>
              <a:rPr lang="es-MX" dirty="0"/>
              <a:t>Insere título aqui</a:t>
            </a:r>
          </a:p>
        </p:txBody>
      </p:sp>
      <p:sp>
        <p:nvSpPr>
          <p:cNvPr id="3" name="Marcador de texto 2">
            <a:extLst>
              <a:ext uri="{FF2B5EF4-FFF2-40B4-BE49-F238E27FC236}">
                <a16:creationId xmlns:a16="http://schemas.microsoft.com/office/drawing/2014/main" id="{C8E6DD1F-272F-F84F-B31B-236D15A22DBC}"/>
              </a:ext>
            </a:extLst>
          </p:cNvPr>
          <p:cNvSpPr>
            <a:spLocks noGrp="1"/>
          </p:cNvSpPr>
          <p:nvPr>
            <p:ph type="body" sz="quarter" idx="13"/>
          </p:nvPr>
        </p:nvSpPr>
        <p:spPr/>
        <p:txBody>
          <a:bodyPr/>
          <a:lstStyle/>
          <a:p>
            <a:r>
              <a:rPr lang="es-MX" dirty="0"/>
              <a:t>Insere legendas aqui</a:t>
            </a:r>
          </a:p>
        </p:txBody>
      </p:sp>
      <p:sp>
        <p:nvSpPr>
          <p:cNvPr id="4" name="Marcador de posición de imagen 3">
            <a:extLst>
              <a:ext uri="{FF2B5EF4-FFF2-40B4-BE49-F238E27FC236}">
                <a16:creationId xmlns:a16="http://schemas.microsoft.com/office/drawing/2014/main" id="{788ABD8F-52B1-9844-8F01-568752C811B8}"/>
              </a:ext>
            </a:extLst>
          </p:cNvPr>
          <p:cNvSpPr>
            <a:spLocks noGrp="1"/>
          </p:cNvSpPr>
          <p:nvPr>
            <p:ph type="pic" sz="quarter" idx="4294967295"/>
          </p:nvPr>
        </p:nvSpPr>
        <p:spPr>
          <a:xfrm>
            <a:off x="536625" y="1228157"/>
            <a:ext cx="4748801" cy="4651562"/>
          </a:xfrm>
        </p:spPr>
      </p:sp>
    </p:spTree>
    <p:extLst>
      <p:ext uri="{BB962C8B-B14F-4D97-AF65-F5344CB8AC3E}">
        <p14:creationId xmlns:p14="http://schemas.microsoft.com/office/powerpoint/2010/main" val="27725668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 val="Freeform 19"/>
</p:tagLst>
</file>

<file path=ppt/tags/tag10.xml><?xml version="1.0" encoding="utf-8"?>
<p:tagLst xmlns:a="http://schemas.openxmlformats.org/drawingml/2006/main" xmlns:r="http://schemas.openxmlformats.org/officeDocument/2006/relationships" xmlns:p="http://schemas.openxmlformats.org/presentationml/2006/main">
  <p:tag name="N" val="Freeform 47"/>
</p:tagLst>
</file>

<file path=ppt/tags/tag11.xml><?xml version="1.0" encoding="utf-8"?>
<p:tagLst xmlns:a="http://schemas.openxmlformats.org/drawingml/2006/main" xmlns:r="http://schemas.openxmlformats.org/officeDocument/2006/relationships" xmlns:p="http://schemas.openxmlformats.org/presentationml/2006/main">
  <p:tag name="N" val="Freeform 49"/>
</p:tagLst>
</file>

<file path=ppt/tags/tag12.xml><?xml version="1.0" encoding="utf-8"?>
<p:tagLst xmlns:a="http://schemas.openxmlformats.org/drawingml/2006/main" xmlns:r="http://schemas.openxmlformats.org/officeDocument/2006/relationships" xmlns:p="http://schemas.openxmlformats.org/presentationml/2006/main">
  <p:tag name="N" val="Freeform 57"/>
</p:tagLst>
</file>

<file path=ppt/tags/tag13.xml><?xml version="1.0" encoding="utf-8"?>
<p:tagLst xmlns:a="http://schemas.openxmlformats.org/drawingml/2006/main" xmlns:r="http://schemas.openxmlformats.org/officeDocument/2006/relationships" xmlns:p="http://schemas.openxmlformats.org/presentationml/2006/main">
  <p:tag name="N" val="Freeform 59"/>
</p:tagLst>
</file>

<file path=ppt/tags/tag14.xml><?xml version="1.0" encoding="utf-8"?>
<p:tagLst xmlns:a="http://schemas.openxmlformats.org/drawingml/2006/main" xmlns:r="http://schemas.openxmlformats.org/officeDocument/2006/relationships" xmlns:p="http://schemas.openxmlformats.org/presentationml/2006/main">
  <p:tag name="N" val="Freeform 61"/>
</p:tagLst>
</file>

<file path=ppt/tags/tag15.xml><?xml version="1.0" encoding="utf-8"?>
<p:tagLst xmlns:a="http://schemas.openxmlformats.org/drawingml/2006/main" xmlns:r="http://schemas.openxmlformats.org/officeDocument/2006/relationships" xmlns:p="http://schemas.openxmlformats.org/presentationml/2006/main">
  <p:tag name="N" val="Freeform 65"/>
</p:tagLst>
</file>

<file path=ppt/tags/tag16.xml><?xml version="1.0" encoding="utf-8"?>
<p:tagLst xmlns:a="http://schemas.openxmlformats.org/drawingml/2006/main" xmlns:r="http://schemas.openxmlformats.org/officeDocument/2006/relationships" xmlns:p="http://schemas.openxmlformats.org/presentationml/2006/main">
  <p:tag name="N" val="Freeform 67"/>
</p:tagLst>
</file>

<file path=ppt/tags/tag17.xml><?xml version="1.0" encoding="utf-8"?>
<p:tagLst xmlns:a="http://schemas.openxmlformats.org/drawingml/2006/main" xmlns:r="http://schemas.openxmlformats.org/officeDocument/2006/relationships" xmlns:p="http://schemas.openxmlformats.org/presentationml/2006/main">
  <p:tag name="N" val="Freeform 68"/>
</p:tagLst>
</file>

<file path=ppt/tags/tag18.xml><?xml version="1.0" encoding="utf-8"?>
<p:tagLst xmlns:a="http://schemas.openxmlformats.org/drawingml/2006/main" xmlns:r="http://schemas.openxmlformats.org/officeDocument/2006/relationships" xmlns:p="http://schemas.openxmlformats.org/presentationml/2006/main">
  <p:tag name="N" val="Freeform 69"/>
</p:tagLst>
</file>

<file path=ppt/tags/tag2.xml><?xml version="1.0" encoding="utf-8"?>
<p:tagLst xmlns:a="http://schemas.openxmlformats.org/drawingml/2006/main" xmlns:r="http://schemas.openxmlformats.org/officeDocument/2006/relationships" xmlns:p="http://schemas.openxmlformats.org/presentationml/2006/main">
  <p:tag name="N" val="Freeform 21"/>
</p:tagLst>
</file>

<file path=ppt/tags/tag3.xml><?xml version="1.0" encoding="utf-8"?>
<p:tagLst xmlns:a="http://schemas.openxmlformats.org/drawingml/2006/main" xmlns:r="http://schemas.openxmlformats.org/officeDocument/2006/relationships" xmlns:p="http://schemas.openxmlformats.org/presentationml/2006/main">
  <p:tag name="N" val="Freeform 23"/>
</p:tagLst>
</file>

<file path=ppt/tags/tag4.xml><?xml version="1.0" encoding="utf-8"?>
<p:tagLst xmlns:a="http://schemas.openxmlformats.org/drawingml/2006/main" xmlns:r="http://schemas.openxmlformats.org/officeDocument/2006/relationships" xmlns:p="http://schemas.openxmlformats.org/presentationml/2006/main">
  <p:tag name="N" val="Freeform 25"/>
</p:tagLst>
</file>

<file path=ppt/tags/tag5.xml><?xml version="1.0" encoding="utf-8"?>
<p:tagLst xmlns:a="http://schemas.openxmlformats.org/drawingml/2006/main" xmlns:r="http://schemas.openxmlformats.org/officeDocument/2006/relationships" xmlns:p="http://schemas.openxmlformats.org/presentationml/2006/main">
  <p:tag name="N" val="Freeform 27"/>
</p:tagLst>
</file>

<file path=ppt/tags/tag6.xml><?xml version="1.0" encoding="utf-8"?>
<p:tagLst xmlns:a="http://schemas.openxmlformats.org/drawingml/2006/main" xmlns:r="http://schemas.openxmlformats.org/officeDocument/2006/relationships" xmlns:p="http://schemas.openxmlformats.org/presentationml/2006/main">
  <p:tag name="N" val="Freeform 29"/>
</p:tagLst>
</file>

<file path=ppt/tags/tag7.xml><?xml version="1.0" encoding="utf-8"?>
<p:tagLst xmlns:a="http://schemas.openxmlformats.org/drawingml/2006/main" xmlns:r="http://schemas.openxmlformats.org/officeDocument/2006/relationships" xmlns:p="http://schemas.openxmlformats.org/presentationml/2006/main">
  <p:tag name="N" val="Freeform 31"/>
</p:tagLst>
</file>

<file path=ppt/tags/tag8.xml><?xml version="1.0" encoding="utf-8"?>
<p:tagLst xmlns:a="http://schemas.openxmlformats.org/drawingml/2006/main" xmlns:r="http://schemas.openxmlformats.org/officeDocument/2006/relationships" xmlns:p="http://schemas.openxmlformats.org/presentationml/2006/main">
  <p:tag name="N" val="Freeform 33"/>
</p:tagLst>
</file>

<file path=ppt/tags/tag9.xml><?xml version="1.0" encoding="utf-8"?>
<p:tagLst xmlns:a="http://schemas.openxmlformats.org/drawingml/2006/main" xmlns:r="http://schemas.openxmlformats.org/officeDocument/2006/relationships" xmlns:p="http://schemas.openxmlformats.org/presentationml/2006/main">
  <p:tag name="N" val="Freeform 35"/>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00333"/>
        </a:solidFill>
        <a:ln>
          <a:noFill/>
        </a:ln>
      </a:spPr>
      <a:bodyPr rtlCol="0" anchor="ctr"/>
      <a:lstStyle>
        <a:defPPr algn="ctr">
          <a:defRPr dirty="0">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460</TotalTime>
  <Words>1498</Words>
  <Application>Microsoft Office PowerPoint</Application>
  <PresentationFormat>Widescreen</PresentationFormat>
  <Paragraphs>221</Paragraphs>
  <Slides>63</Slides>
  <Notes>0</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63</vt:i4>
      </vt:variant>
    </vt:vector>
  </HeadingPairs>
  <TitlesOfParts>
    <vt:vector size="70" baseType="lpstr">
      <vt:lpstr>Arial</vt:lpstr>
      <vt:lpstr>Calibri</vt:lpstr>
      <vt:lpstr>Calibri Light</vt:lpstr>
      <vt:lpstr>Roboto</vt:lpstr>
      <vt:lpstr>Roboto Light</vt:lpstr>
      <vt:lpstr>Roboto Medium</vt:lpstr>
      <vt:lpstr>Tema de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Insere título aqui</vt:lpstr>
      <vt:lpstr>Insere título aqui</vt:lpstr>
      <vt:lpstr>Insere título aqui</vt:lpstr>
      <vt:lpstr>Insere título aqui</vt:lpstr>
      <vt:lpstr>Insere título aqui</vt:lpstr>
      <vt:lpstr>Insere título aqui</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Calendário</vt:lpstr>
      <vt:lpstr>Insira o título aqui</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Fernando García</dc:creator>
  <cp:lastModifiedBy>Eigenmann, Danielle</cp:lastModifiedBy>
  <cp:revision>166</cp:revision>
  <dcterms:created xsi:type="dcterms:W3CDTF">2020-08-20T01:34:26Z</dcterms:created>
  <dcterms:modified xsi:type="dcterms:W3CDTF">2022-02-02T20:54:34Z</dcterms:modified>
</cp:coreProperties>
</file>